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p:sldMasterIdLst>
    <p:sldMasterId id="2147483648" r:id="rId1"/>
  </p:sldMasterIdLst>
  <p:notesMasterIdLst>
    <p:notesMasterId r:id="rId111"/>
  </p:notesMasterIdLst>
  <p:handoutMasterIdLst>
    <p:handoutMasterId r:id="rId112"/>
  </p:handoutMasterIdLst>
  <p:sldIdLst>
    <p:sldId id="260" r:id="rId2"/>
    <p:sldId id="261" r:id="rId3"/>
    <p:sldId id="810" r:id="rId4"/>
    <p:sldId id="811" r:id="rId5"/>
    <p:sldId id="801" r:id="rId6"/>
    <p:sldId id="280" r:id="rId7"/>
    <p:sldId id="783" r:id="rId8"/>
    <p:sldId id="384" r:id="rId9"/>
    <p:sldId id="802" r:id="rId10"/>
    <p:sldId id="803" r:id="rId11"/>
    <p:sldId id="266" r:id="rId12"/>
    <p:sldId id="370" r:id="rId13"/>
    <p:sldId id="407" r:id="rId14"/>
    <p:sldId id="383" r:id="rId15"/>
    <p:sldId id="791" r:id="rId16"/>
    <p:sldId id="287" r:id="rId17"/>
    <p:sldId id="393" r:id="rId18"/>
    <p:sldId id="326" r:id="rId19"/>
    <p:sldId id="323" r:id="rId20"/>
    <p:sldId id="396" r:id="rId21"/>
    <p:sldId id="788" r:id="rId22"/>
    <p:sldId id="784" r:id="rId23"/>
    <p:sldId id="798" r:id="rId24"/>
    <p:sldId id="270" r:id="rId25"/>
    <p:sldId id="410" r:id="rId26"/>
    <p:sldId id="779" r:id="rId27"/>
    <p:sldId id="501" r:id="rId28"/>
    <p:sldId id="390" r:id="rId29"/>
    <p:sldId id="276" r:id="rId30"/>
    <p:sldId id="768" r:id="rId31"/>
    <p:sldId id="436" r:id="rId32"/>
    <p:sldId id="767" r:id="rId33"/>
    <p:sldId id="278" r:id="rId34"/>
    <p:sldId id="267" r:id="rId35"/>
    <p:sldId id="780" r:id="rId36"/>
    <p:sldId id="298" r:id="rId37"/>
    <p:sldId id="372" r:id="rId38"/>
    <p:sldId id="374" r:id="rId39"/>
    <p:sldId id="796" r:id="rId40"/>
    <p:sldId id="499" r:id="rId41"/>
    <p:sldId id="361" r:id="rId42"/>
    <p:sldId id="378" r:id="rId43"/>
    <p:sldId id="487" r:id="rId44"/>
    <p:sldId id="547" r:id="rId45"/>
    <p:sldId id="799" r:id="rId46"/>
    <p:sldId id="800" r:id="rId47"/>
    <p:sldId id="277" r:id="rId48"/>
    <p:sldId id="330" r:id="rId49"/>
    <p:sldId id="269" r:id="rId50"/>
    <p:sldId id="447" r:id="rId51"/>
    <p:sldId id="808" r:id="rId52"/>
    <p:sldId id="371" r:id="rId53"/>
    <p:sldId id="809" r:id="rId54"/>
    <p:sldId id="309" r:id="rId55"/>
    <p:sldId id="283" r:id="rId56"/>
    <p:sldId id="769" r:id="rId57"/>
    <p:sldId id="781" r:id="rId58"/>
    <p:sldId id="770" r:id="rId59"/>
    <p:sldId id="777" r:id="rId60"/>
    <p:sldId id="286" r:id="rId61"/>
    <p:sldId id="273" r:id="rId62"/>
    <p:sldId id="281" r:id="rId63"/>
    <p:sldId id="423" r:id="rId64"/>
    <p:sldId id="785" r:id="rId65"/>
    <p:sldId id="786" r:id="rId66"/>
    <p:sldId id="787" r:id="rId67"/>
    <p:sldId id="789" r:id="rId68"/>
    <p:sldId id="797" r:id="rId69"/>
    <p:sldId id="458" r:id="rId70"/>
    <p:sldId id="804" r:id="rId71"/>
    <p:sldId id="392" r:id="rId72"/>
    <p:sldId id="279" r:id="rId73"/>
    <p:sldId id="806" r:id="rId74"/>
    <p:sldId id="428" r:id="rId75"/>
    <p:sldId id="373" r:id="rId76"/>
    <p:sldId id="319" r:id="rId77"/>
    <p:sldId id="807" r:id="rId78"/>
    <p:sldId id="321" r:id="rId79"/>
    <p:sldId id="308" r:id="rId80"/>
    <p:sldId id="268" r:id="rId81"/>
    <p:sldId id="413" r:id="rId82"/>
    <p:sldId id="792" r:id="rId83"/>
    <p:sldId id="793" r:id="rId84"/>
    <p:sldId id="288" r:id="rId85"/>
    <p:sldId id="402" r:id="rId86"/>
    <p:sldId id="778" r:id="rId87"/>
    <p:sldId id="794" r:id="rId88"/>
    <p:sldId id="795" r:id="rId89"/>
    <p:sldId id="362" r:id="rId90"/>
    <p:sldId id="790" r:id="rId91"/>
    <p:sldId id="376" r:id="rId92"/>
    <p:sldId id="284" r:id="rId93"/>
    <p:sldId id="314" r:id="rId94"/>
    <p:sldId id="805" r:id="rId95"/>
    <p:sldId id="315" r:id="rId96"/>
    <p:sldId id="385" r:id="rId97"/>
    <p:sldId id="394" r:id="rId98"/>
    <p:sldId id="403" r:id="rId99"/>
    <p:sldId id="582" r:id="rId100"/>
    <p:sldId id="776" r:id="rId101"/>
    <p:sldId id="285" r:id="rId102"/>
    <p:sldId id="771" r:id="rId103"/>
    <p:sldId id="782" r:id="rId104"/>
    <p:sldId id="322" r:id="rId105"/>
    <p:sldId id="282" r:id="rId106"/>
    <p:sldId id="262" r:id="rId107"/>
    <p:sldId id="263" r:id="rId108"/>
    <p:sldId id="264" r:id="rId109"/>
    <p:sldId id="265" r:id="rId110"/>
  </p:sldIdLst>
  <p:sldSz cx="9144000" cy="6858000" type="screen4x3"/>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EB1BE"/>
    <a:srgbClr val="505364"/>
    <a:srgbClr val="1F2127"/>
    <a:srgbClr val="454855"/>
    <a:srgbClr val="318B85"/>
    <a:srgbClr val="3BA79F"/>
    <a:srgbClr val="E6E6E6"/>
    <a:srgbClr val="C4EAE8"/>
    <a:srgbClr val="359790"/>
    <a:srgbClr val="6BCBC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245" autoAdjust="0"/>
    <p:restoredTop sz="95274" autoAdjust="0"/>
  </p:normalViewPr>
  <p:slideViewPr>
    <p:cSldViewPr snapToGrid="0" snapToObjects="1">
      <p:cViewPr varScale="1">
        <p:scale>
          <a:sx n="75" d="100"/>
          <a:sy n="75" d="100"/>
        </p:scale>
        <p:origin x="-1764" y="-84"/>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notesViewPr>
    <p:cSldViewPr snapToGrid="0" snapToObjects="1">
      <p:cViewPr varScale="1">
        <p:scale>
          <a:sx n="64" d="100"/>
          <a:sy n="64" d="100"/>
        </p:scale>
        <p:origin x="3294" y="78"/>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handoutMaster" Target="handoutMasters/handoutMaster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slide" Target="slides/slide109.xml"/><Relationship Id="rId115"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3C39130-2B1A-43E7-82E7-4C05FBA5FD2D}" type="datetimeFigureOut">
              <a:rPr lang="zh-TW" altLang="en-US" smtClean="0"/>
              <a:t>2017/1/17</a:t>
            </a:fld>
            <a:endParaRPr lang="zh-TW" altLang="en-US"/>
          </a:p>
        </p:txBody>
      </p:sp>
      <p:sp>
        <p:nvSpPr>
          <p:cNvPr id="4" name="頁尾版面配置區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TW" altLang="en-US"/>
          </a:p>
        </p:txBody>
      </p:sp>
      <p:sp>
        <p:nvSpPr>
          <p:cNvPr id="5" name="投影片編號版面配置區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5811149-D24B-44F5-B700-D14581C2577F}" type="slidenum">
              <a:rPr lang="zh-TW" altLang="en-US" smtClean="0"/>
              <a:t>‹#›</a:t>
            </a:fld>
            <a:endParaRPr lang="zh-TW" altLang="en-US"/>
          </a:p>
        </p:txBody>
      </p:sp>
    </p:spTree>
    <p:extLst>
      <p:ext uri="{BB962C8B-B14F-4D97-AF65-F5344CB8AC3E}">
        <p14:creationId xmlns:p14="http://schemas.microsoft.com/office/powerpoint/2010/main" val="12342114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46ED7EB-B418-4C1B-9A32-D180B4155785}" type="datetimeFigureOut">
              <a:rPr lang="zh-TW" altLang="en-US" smtClean="0"/>
              <a:t>2017/1/17</a:t>
            </a:fld>
            <a:endParaRPr lang="zh-TW" altLang="en-US"/>
          </a:p>
        </p:txBody>
      </p:sp>
      <p:sp>
        <p:nvSpPr>
          <p:cNvPr id="4" name="投影片圖像版面配置區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6" name="頁尾版面配置區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CCE8519-D330-49AE-A5FB-CFF8568C7091}" type="slidenum">
              <a:rPr lang="zh-TW" altLang="en-US" smtClean="0"/>
              <a:t>‹#›</a:t>
            </a:fld>
            <a:endParaRPr lang="zh-TW" altLang="en-US"/>
          </a:p>
        </p:txBody>
      </p:sp>
    </p:spTree>
    <p:extLst>
      <p:ext uri="{BB962C8B-B14F-4D97-AF65-F5344CB8AC3E}">
        <p14:creationId xmlns:p14="http://schemas.microsoft.com/office/powerpoint/2010/main" val="19443441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C0A36558-41D3-42D1-87EA-3FA229F86A22}" type="slidenum">
              <a:rPr lang="zh-TW" altLang="en-US" smtClean="0"/>
              <a:t>0</a:t>
            </a:fld>
            <a:endParaRPr lang="zh-TW" altLang="en-US"/>
          </a:p>
        </p:txBody>
      </p:sp>
    </p:spTree>
    <p:extLst>
      <p:ext uri="{BB962C8B-B14F-4D97-AF65-F5344CB8AC3E}">
        <p14:creationId xmlns:p14="http://schemas.microsoft.com/office/powerpoint/2010/main" val="5542576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58EE9FDD-1EF8-48B2-BF5F-73829B9CEEC1}" type="slidenum">
              <a:rPr lang="zh-TW" altLang="en-US" smtClean="0"/>
              <a:t>45</a:t>
            </a:fld>
            <a:endParaRPr lang="zh-TW" altLang="en-US"/>
          </a:p>
        </p:txBody>
      </p:sp>
    </p:spTree>
    <p:extLst>
      <p:ext uri="{BB962C8B-B14F-4D97-AF65-F5344CB8AC3E}">
        <p14:creationId xmlns:p14="http://schemas.microsoft.com/office/powerpoint/2010/main" val="13814887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58EE9FDD-1EF8-48B2-BF5F-73829B9CEEC1}" type="slidenum">
              <a:rPr lang="zh-TW" altLang="en-US" smtClean="0"/>
              <a:t>50</a:t>
            </a:fld>
            <a:endParaRPr lang="zh-TW" altLang="en-US"/>
          </a:p>
        </p:txBody>
      </p:sp>
    </p:spTree>
    <p:extLst>
      <p:ext uri="{BB962C8B-B14F-4D97-AF65-F5344CB8AC3E}">
        <p14:creationId xmlns:p14="http://schemas.microsoft.com/office/powerpoint/2010/main" val="12769391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58EE9FDD-1EF8-48B2-BF5F-73829B9CEEC1}" type="slidenum">
              <a:rPr lang="zh-TW" altLang="en-US" smtClean="0"/>
              <a:t>55</a:t>
            </a:fld>
            <a:endParaRPr lang="zh-TW" altLang="en-US"/>
          </a:p>
        </p:txBody>
      </p:sp>
    </p:spTree>
    <p:extLst>
      <p:ext uri="{BB962C8B-B14F-4D97-AF65-F5344CB8AC3E}">
        <p14:creationId xmlns:p14="http://schemas.microsoft.com/office/powerpoint/2010/main" val="40993967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0A36558-41D3-42D1-87EA-3FA229F86A22}" type="slidenum">
              <a:rPr lang="zh-TW" altLang="en-US" smtClean="0"/>
              <a:t>56</a:t>
            </a:fld>
            <a:endParaRPr lang="zh-TW" altLang="en-US"/>
          </a:p>
        </p:txBody>
      </p:sp>
    </p:spTree>
    <p:extLst>
      <p:ext uri="{BB962C8B-B14F-4D97-AF65-F5344CB8AC3E}">
        <p14:creationId xmlns:p14="http://schemas.microsoft.com/office/powerpoint/2010/main" val="10297318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0A36558-41D3-42D1-87EA-3FA229F86A22}" type="slidenum">
              <a:rPr lang="zh-TW" altLang="en-US" smtClean="0"/>
              <a:t>57</a:t>
            </a:fld>
            <a:endParaRPr lang="zh-TW" altLang="en-US"/>
          </a:p>
        </p:txBody>
      </p:sp>
    </p:spTree>
    <p:extLst>
      <p:ext uri="{BB962C8B-B14F-4D97-AF65-F5344CB8AC3E}">
        <p14:creationId xmlns:p14="http://schemas.microsoft.com/office/powerpoint/2010/main" val="5188653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0A36558-41D3-42D1-87EA-3FA229F86A22}" type="slidenum">
              <a:rPr lang="zh-TW" altLang="en-US" smtClean="0"/>
              <a:t>58</a:t>
            </a:fld>
            <a:endParaRPr lang="zh-TW" altLang="en-US"/>
          </a:p>
        </p:txBody>
      </p:sp>
    </p:spTree>
    <p:extLst>
      <p:ext uri="{BB962C8B-B14F-4D97-AF65-F5344CB8AC3E}">
        <p14:creationId xmlns:p14="http://schemas.microsoft.com/office/powerpoint/2010/main" val="40109688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58EE9FDD-1EF8-48B2-BF5F-73829B9CEEC1}" type="slidenum">
              <a:rPr lang="zh-TW" altLang="en-US" smtClean="0"/>
              <a:t>63</a:t>
            </a:fld>
            <a:endParaRPr lang="zh-TW" altLang="en-US"/>
          </a:p>
        </p:txBody>
      </p:sp>
    </p:spTree>
    <p:extLst>
      <p:ext uri="{BB962C8B-B14F-4D97-AF65-F5344CB8AC3E}">
        <p14:creationId xmlns:p14="http://schemas.microsoft.com/office/powerpoint/2010/main" val="11474876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58EE9FDD-1EF8-48B2-BF5F-73829B9CEEC1}" type="slidenum">
              <a:rPr lang="zh-TW" altLang="en-US" smtClean="0"/>
              <a:t>64</a:t>
            </a:fld>
            <a:endParaRPr lang="zh-TW" altLang="en-US"/>
          </a:p>
        </p:txBody>
      </p:sp>
    </p:spTree>
    <p:extLst>
      <p:ext uri="{BB962C8B-B14F-4D97-AF65-F5344CB8AC3E}">
        <p14:creationId xmlns:p14="http://schemas.microsoft.com/office/powerpoint/2010/main" val="10734006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0A36558-41D3-42D1-87EA-3FA229F86A22}" type="slidenum">
              <a:rPr lang="zh-TW" altLang="en-US" smtClean="0"/>
              <a:t>65</a:t>
            </a:fld>
            <a:endParaRPr lang="zh-TW" altLang="en-US"/>
          </a:p>
        </p:txBody>
      </p:sp>
    </p:spTree>
    <p:extLst>
      <p:ext uri="{BB962C8B-B14F-4D97-AF65-F5344CB8AC3E}">
        <p14:creationId xmlns:p14="http://schemas.microsoft.com/office/powerpoint/2010/main" val="14719655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0A36558-41D3-42D1-87EA-3FA229F86A22}" type="slidenum">
              <a:rPr lang="zh-TW" altLang="en-US" smtClean="0"/>
              <a:t>66</a:t>
            </a:fld>
            <a:endParaRPr lang="zh-TW" altLang="en-US"/>
          </a:p>
        </p:txBody>
      </p:sp>
    </p:spTree>
    <p:extLst>
      <p:ext uri="{BB962C8B-B14F-4D97-AF65-F5344CB8AC3E}">
        <p14:creationId xmlns:p14="http://schemas.microsoft.com/office/powerpoint/2010/main" val="33353763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58EE9FDD-1EF8-48B2-BF5F-73829B9CEEC1}" type="slidenum">
              <a:rPr lang="zh-TW" altLang="en-US" smtClean="0"/>
              <a:t>6</a:t>
            </a:fld>
            <a:endParaRPr lang="zh-TW" altLang="en-US"/>
          </a:p>
        </p:txBody>
      </p:sp>
    </p:spTree>
    <p:extLst>
      <p:ext uri="{BB962C8B-B14F-4D97-AF65-F5344CB8AC3E}">
        <p14:creationId xmlns:p14="http://schemas.microsoft.com/office/powerpoint/2010/main" val="41060617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BF3D72A9-7867-4FD5-B39A-5F2A9CBD466B}" type="slidenum">
              <a:rPr lang="zh-TW" altLang="en-US" smtClean="0"/>
              <a:t>67</a:t>
            </a:fld>
            <a:endParaRPr lang="zh-TW" altLang="en-US"/>
          </a:p>
        </p:txBody>
      </p:sp>
    </p:spTree>
    <p:extLst>
      <p:ext uri="{BB962C8B-B14F-4D97-AF65-F5344CB8AC3E}">
        <p14:creationId xmlns:p14="http://schemas.microsoft.com/office/powerpoint/2010/main" val="29149658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0A36558-41D3-42D1-87EA-3FA229F86A22}" type="slidenum">
              <a:rPr lang="zh-TW" altLang="en-US" smtClean="0"/>
              <a:t>72</a:t>
            </a:fld>
            <a:endParaRPr lang="zh-TW" altLang="en-US"/>
          </a:p>
        </p:txBody>
      </p:sp>
    </p:spTree>
    <p:extLst>
      <p:ext uri="{BB962C8B-B14F-4D97-AF65-F5344CB8AC3E}">
        <p14:creationId xmlns:p14="http://schemas.microsoft.com/office/powerpoint/2010/main" val="280449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58EE9FDD-1EF8-48B2-BF5F-73829B9CEEC1}" type="slidenum">
              <a:rPr lang="zh-TW" altLang="en-US" smtClean="0"/>
              <a:t>81</a:t>
            </a:fld>
            <a:endParaRPr lang="zh-TW" altLang="en-US"/>
          </a:p>
        </p:txBody>
      </p:sp>
    </p:spTree>
    <p:extLst>
      <p:ext uri="{BB962C8B-B14F-4D97-AF65-F5344CB8AC3E}">
        <p14:creationId xmlns:p14="http://schemas.microsoft.com/office/powerpoint/2010/main" val="11399568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58EE9FDD-1EF8-48B2-BF5F-73829B9CEEC1}" type="slidenum">
              <a:rPr lang="zh-TW" altLang="en-US" smtClean="0"/>
              <a:t>85</a:t>
            </a:fld>
            <a:endParaRPr lang="zh-TW" altLang="en-US"/>
          </a:p>
        </p:txBody>
      </p:sp>
    </p:spTree>
    <p:extLst>
      <p:ext uri="{BB962C8B-B14F-4D97-AF65-F5344CB8AC3E}">
        <p14:creationId xmlns:p14="http://schemas.microsoft.com/office/powerpoint/2010/main" val="25342432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0A36558-41D3-42D1-87EA-3FA229F86A22}" type="slidenum">
              <a:rPr lang="zh-TW" altLang="en-US" smtClean="0"/>
              <a:t>86</a:t>
            </a:fld>
            <a:endParaRPr lang="zh-TW" altLang="en-US"/>
          </a:p>
        </p:txBody>
      </p:sp>
    </p:spTree>
    <p:extLst>
      <p:ext uri="{BB962C8B-B14F-4D97-AF65-F5344CB8AC3E}">
        <p14:creationId xmlns:p14="http://schemas.microsoft.com/office/powerpoint/2010/main" val="42218762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0A36558-41D3-42D1-87EA-3FA229F86A22}" type="slidenum">
              <a:rPr lang="zh-TW" altLang="en-US" smtClean="0"/>
              <a:t>87</a:t>
            </a:fld>
            <a:endParaRPr lang="zh-TW" altLang="en-US"/>
          </a:p>
        </p:txBody>
      </p:sp>
    </p:spTree>
    <p:extLst>
      <p:ext uri="{BB962C8B-B14F-4D97-AF65-F5344CB8AC3E}">
        <p14:creationId xmlns:p14="http://schemas.microsoft.com/office/powerpoint/2010/main" val="3767148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58EE9FDD-1EF8-48B2-BF5F-73829B9CEEC1}" type="slidenum">
              <a:rPr lang="zh-TW" altLang="en-US" smtClean="0"/>
              <a:t>89</a:t>
            </a:fld>
            <a:endParaRPr lang="zh-TW" altLang="en-US"/>
          </a:p>
        </p:txBody>
      </p:sp>
    </p:spTree>
    <p:extLst>
      <p:ext uri="{BB962C8B-B14F-4D97-AF65-F5344CB8AC3E}">
        <p14:creationId xmlns:p14="http://schemas.microsoft.com/office/powerpoint/2010/main" val="12855600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58EE9FDD-1EF8-48B2-BF5F-73829B9CEEC1}" type="slidenum">
              <a:rPr lang="zh-TW" altLang="en-US" smtClean="0"/>
              <a:t>99</a:t>
            </a:fld>
            <a:endParaRPr lang="zh-TW" altLang="en-US"/>
          </a:p>
        </p:txBody>
      </p:sp>
    </p:spTree>
    <p:extLst>
      <p:ext uri="{BB962C8B-B14F-4D97-AF65-F5344CB8AC3E}">
        <p14:creationId xmlns:p14="http://schemas.microsoft.com/office/powerpoint/2010/main" val="3464415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58EE9FDD-1EF8-48B2-BF5F-73829B9CEEC1}" type="slidenum">
              <a:rPr lang="zh-TW" altLang="en-US" smtClean="0"/>
              <a:t>101</a:t>
            </a:fld>
            <a:endParaRPr lang="zh-TW" altLang="en-US"/>
          </a:p>
        </p:txBody>
      </p:sp>
    </p:spTree>
    <p:extLst>
      <p:ext uri="{BB962C8B-B14F-4D97-AF65-F5344CB8AC3E}">
        <p14:creationId xmlns:p14="http://schemas.microsoft.com/office/powerpoint/2010/main" val="409159059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58EE9FDD-1EF8-48B2-BF5F-73829B9CEEC1}" type="slidenum">
              <a:rPr lang="zh-TW" altLang="en-US" smtClean="0"/>
              <a:t>102</a:t>
            </a:fld>
            <a:endParaRPr lang="zh-TW" altLang="en-US"/>
          </a:p>
        </p:txBody>
      </p:sp>
    </p:spTree>
    <p:extLst>
      <p:ext uri="{BB962C8B-B14F-4D97-AF65-F5344CB8AC3E}">
        <p14:creationId xmlns:p14="http://schemas.microsoft.com/office/powerpoint/2010/main" val="18442731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0A36558-41D3-42D1-87EA-3FA229F86A22}" type="slidenum">
              <a:rPr lang="zh-TW" altLang="en-US" smtClean="0"/>
              <a:t>20</a:t>
            </a:fld>
            <a:endParaRPr lang="zh-TW" altLang="en-US"/>
          </a:p>
        </p:txBody>
      </p:sp>
    </p:spTree>
    <p:extLst>
      <p:ext uri="{BB962C8B-B14F-4D97-AF65-F5344CB8AC3E}">
        <p14:creationId xmlns:p14="http://schemas.microsoft.com/office/powerpoint/2010/main" val="120885441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BF3D72A9-7867-4FD5-B39A-5F2A9CBD466B}" type="slidenum">
              <a:rPr lang="zh-TW" altLang="en-US" smtClean="0"/>
              <a:t>105</a:t>
            </a:fld>
            <a:endParaRPr lang="zh-TW" altLang="en-US"/>
          </a:p>
        </p:txBody>
      </p:sp>
    </p:spTree>
    <p:extLst>
      <p:ext uri="{BB962C8B-B14F-4D97-AF65-F5344CB8AC3E}">
        <p14:creationId xmlns:p14="http://schemas.microsoft.com/office/powerpoint/2010/main" val="119495488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0A36558-41D3-42D1-87EA-3FA229F86A22}" type="slidenum">
              <a:rPr lang="zh-TW" altLang="en-US" smtClean="0"/>
              <a:t>106</a:t>
            </a:fld>
            <a:endParaRPr lang="zh-TW" altLang="en-US"/>
          </a:p>
        </p:txBody>
      </p:sp>
    </p:spTree>
    <p:extLst>
      <p:ext uri="{BB962C8B-B14F-4D97-AF65-F5344CB8AC3E}">
        <p14:creationId xmlns:p14="http://schemas.microsoft.com/office/powerpoint/2010/main" val="13871774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0A36558-41D3-42D1-87EA-3FA229F86A22}" type="slidenum">
              <a:rPr lang="zh-TW" altLang="en-US" smtClean="0"/>
              <a:t>107</a:t>
            </a:fld>
            <a:endParaRPr lang="zh-TW" altLang="en-US"/>
          </a:p>
        </p:txBody>
      </p:sp>
    </p:spTree>
    <p:extLst>
      <p:ext uri="{BB962C8B-B14F-4D97-AF65-F5344CB8AC3E}">
        <p14:creationId xmlns:p14="http://schemas.microsoft.com/office/powerpoint/2010/main" val="159264121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27B6C6A9-CBB5-4927-833D-62CCC6E09109}" type="slidenum">
              <a:rPr lang="zh-TW" altLang="en-US" smtClean="0">
                <a:solidFill>
                  <a:prstClr val="black"/>
                </a:solidFill>
              </a:rPr>
              <a:pPr/>
              <a:t>108</a:t>
            </a:fld>
            <a:endParaRPr lang="zh-TW" altLang="en-US">
              <a:solidFill>
                <a:prstClr val="black"/>
              </a:solidFill>
            </a:endParaRPr>
          </a:p>
        </p:txBody>
      </p:sp>
    </p:spTree>
    <p:extLst>
      <p:ext uri="{BB962C8B-B14F-4D97-AF65-F5344CB8AC3E}">
        <p14:creationId xmlns:p14="http://schemas.microsoft.com/office/powerpoint/2010/main" val="28870710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0A36558-41D3-42D1-87EA-3FA229F86A22}" type="slidenum">
              <a:rPr lang="zh-TW" altLang="en-US" smtClean="0"/>
              <a:t>25</a:t>
            </a:fld>
            <a:endParaRPr lang="zh-TW" altLang="en-US"/>
          </a:p>
        </p:txBody>
      </p:sp>
    </p:spTree>
    <p:extLst>
      <p:ext uri="{BB962C8B-B14F-4D97-AF65-F5344CB8AC3E}">
        <p14:creationId xmlns:p14="http://schemas.microsoft.com/office/powerpoint/2010/main" val="9749857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58EE9FDD-1EF8-48B2-BF5F-73829B9CEEC1}" type="slidenum">
              <a:rPr lang="zh-TW" altLang="en-US" smtClean="0"/>
              <a:t>29</a:t>
            </a:fld>
            <a:endParaRPr lang="zh-TW" altLang="en-US"/>
          </a:p>
        </p:txBody>
      </p:sp>
    </p:spTree>
    <p:extLst>
      <p:ext uri="{BB962C8B-B14F-4D97-AF65-F5344CB8AC3E}">
        <p14:creationId xmlns:p14="http://schemas.microsoft.com/office/powerpoint/2010/main" val="14664926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58EE9FDD-1EF8-48B2-BF5F-73829B9CEEC1}" type="slidenum">
              <a:rPr lang="zh-TW" altLang="en-US" smtClean="0"/>
              <a:t>31</a:t>
            </a:fld>
            <a:endParaRPr lang="zh-TW" altLang="en-US"/>
          </a:p>
        </p:txBody>
      </p:sp>
    </p:spTree>
    <p:extLst>
      <p:ext uri="{BB962C8B-B14F-4D97-AF65-F5344CB8AC3E}">
        <p14:creationId xmlns:p14="http://schemas.microsoft.com/office/powerpoint/2010/main" val="31485486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0A36558-41D3-42D1-87EA-3FA229F86A22}" type="slidenum">
              <a:rPr lang="zh-TW" altLang="en-US" smtClean="0"/>
              <a:t>34</a:t>
            </a:fld>
            <a:endParaRPr lang="zh-TW" altLang="en-US"/>
          </a:p>
        </p:txBody>
      </p:sp>
    </p:spTree>
    <p:extLst>
      <p:ext uri="{BB962C8B-B14F-4D97-AF65-F5344CB8AC3E}">
        <p14:creationId xmlns:p14="http://schemas.microsoft.com/office/powerpoint/2010/main" val="38828588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0A36558-41D3-42D1-87EA-3FA229F86A22}" type="slidenum">
              <a:rPr lang="zh-TW" altLang="en-US" smtClean="0"/>
              <a:t>38</a:t>
            </a:fld>
            <a:endParaRPr lang="zh-TW" altLang="en-US"/>
          </a:p>
        </p:txBody>
      </p:sp>
    </p:spTree>
    <p:extLst>
      <p:ext uri="{BB962C8B-B14F-4D97-AF65-F5344CB8AC3E}">
        <p14:creationId xmlns:p14="http://schemas.microsoft.com/office/powerpoint/2010/main" val="7372430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0A36558-41D3-42D1-87EA-3FA229F86A22}" type="slidenum">
              <a:rPr lang="zh-TW" altLang="en-US" smtClean="0"/>
              <a:t>44</a:t>
            </a:fld>
            <a:endParaRPr lang="zh-TW" altLang="en-US"/>
          </a:p>
        </p:txBody>
      </p:sp>
    </p:spTree>
    <p:extLst>
      <p:ext uri="{BB962C8B-B14F-4D97-AF65-F5344CB8AC3E}">
        <p14:creationId xmlns:p14="http://schemas.microsoft.com/office/powerpoint/2010/main" val="38767159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smtClean="0"/>
              <a:t>按一下以編輯母片副標題樣式</a:t>
            </a:r>
            <a:endParaRPr lang="zh-TW" altLang="en-US"/>
          </a:p>
        </p:txBody>
      </p:sp>
      <p:sp>
        <p:nvSpPr>
          <p:cNvPr id="4" name="頁尾版面配置區 3"/>
          <p:cNvSpPr>
            <a:spLocks noGrp="1"/>
          </p:cNvSpPr>
          <p:nvPr>
            <p:ph type="ftr" sz="quarter" idx="10"/>
          </p:nvPr>
        </p:nvSpPr>
        <p:spPr/>
        <p:txBody>
          <a:bodyPr/>
          <a:lstStyle/>
          <a:p>
            <a:r>
              <a:rPr lang="zh-TW" altLang="en-US" smtClean="0"/>
              <a:t>商業簡報網 </a:t>
            </a:r>
            <a:r>
              <a:rPr lang="en-US" altLang="zh-TW" smtClean="0"/>
              <a:t>X Matter Lab</a:t>
            </a:r>
            <a:endParaRPr lang="zh-TW" altLang="en-US" dirty="0"/>
          </a:p>
        </p:txBody>
      </p:sp>
      <p:sp>
        <p:nvSpPr>
          <p:cNvPr id="5" name="投影片編號版面配置區 4"/>
          <p:cNvSpPr>
            <a:spLocks noGrp="1"/>
          </p:cNvSpPr>
          <p:nvPr>
            <p:ph type="sldNum" sz="quarter" idx="11"/>
          </p:nvPr>
        </p:nvSpPr>
        <p:spPr/>
        <p:txBody>
          <a:bodyPr/>
          <a:lstStyle/>
          <a:p>
            <a:fld id="{E27FD744-A41C-4EAD-96D0-2F84A994B62C}" type="slidenum">
              <a:rPr lang="zh-TW" altLang="en-US" smtClean="0"/>
              <a:t>‹#›</a:t>
            </a:fld>
            <a:endParaRPr lang="zh-TW" altLang="en-US"/>
          </a:p>
        </p:txBody>
      </p:sp>
    </p:spTree>
    <p:extLst>
      <p:ext uri="{BB962C8B-B14F-4D97-AF65-F5344CB8AC3E}">
        <p14:creationId xmlns:p14="http://schemas.microsoft.com/office/powerpoint/2010/main" val="722799277"/>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圖片版面配置009">
    <p:spTree>
      <p:nvGrpSpPr>
        <p:cNvPr id="1" name=""/>
        <p:cNvGrpSpPr/>
        <p:nvPr/>
      </p:nvGrpSpPr>
      <p:grpSpPr>
        <a:xfrm>
          <a:off x="0" y="0"/>
          <a:ext cx="0" cy="0"/>
          <a:chOff x="0" y="0"/>
          <a:chExt cx="0" cy="0"/>
        </a:xfrm>
      </p:grpSpPr>
      <p:sp>
        <p:nvSpPr>
          <p:cNvPr id="7" name="圖片版面配置區 6"/>
          <p:cNvSpPr>
            <a:spLocks noGrp="1"/>
          </p:cNvSpPr>
          <p:nvPr>
            <p:ph type="pic" sz="quarter" idx="10"/>
          </p:nvPr>
        </p:nvSpPr>
        <p:spPr>
          <a:xfrm>
            <a:off x="0" y="0"/>
            <a:ext cx="3049200" cy="6858000"/>
          </a:xfrm>
        </p:spPr>
        <p:txBody>
          <a:bodyPr/>
          <a:lstStyle/>
          <a:p>
            <a:endParaRPr lang="zh-TW" altLang="en-US"/>
          </a:p>
        </p:txBody>
      </p:sp>
      <p:sp>
        <p:nvSpPr>
          <p:cNvPr id="8" name="圖片版面配置區 6"/>
          <p:cNvSpPr>
            <a:spLocks noGrp="1"/>
          </p:cNvSpPr>
          <p:nvPr>
            <p:ph type="pic" sz="quarter" idx="11"/>
          </p:nvPr>
        </p:nvSpPr>
        <p:spPr>
          <a:xfrm>
            <a:off x="3049200" y="0"/>
            <a:ext cx="3049200" cy="6858000"/>
          </a:xfrm>
        </p:spPr>
        <p:txBody>
          <a:bodyPr/>
          <a:lstStyle/>
          <a:p>
            <a:endParaRPr lang="zh-TW" altLang="en-US"/>
          </a:p>
        </p:txBody>
      </p:sp>
      <p:sp>
        <p:nvSpPr>
          <p:cNvPr id="9" name="圖片版面配置區 6"/>
          <p:cNvSpPr>
            <a:spLocks noGrp="1"/>
          </p:cNvSpPr>
          <p:nvPr>
            <p:ph type="pic" sz="quarter" idx="12"/>
          </p:nvPr>
        </p:nvSpPr>
        <p:spPr>
          <a:xfrm>
            <a:off x="6098400" y="0"/>
            <a:ext cx="3049200" cy="6858000"/>
          </a:xfrm>
        </p:spPr>
        <p:txBody>
          <a:bodyPr/>
          <a:lstStyle/>
          <a:p>
            <a:endParaRPr lang="zh-TW" altLang="en-US"/>
          </a:p>
        </p:txBody>
      </p:sp>
      <p:sp>
        <p:nvSpPr>
          <p:cNvPr id="2" name="頁尾版面配置區 1"/>
          <p:cNvSpPr>
            <a:spLocks noGrp="1"/>
          </p:cNvSpPr>
          <p:nvPr>
            <p:ph type="ftr" sz="quarter" idx="13"/>
          </p:nvPr>
        </p:nvSpPr>
        <p:spPr/>
        <p:txBody>
          <a:bodyPr/>
          <a:lstStyle/>
          <a:p>
            <a:r>
              <a:rPr lang="zh-TW" altLang="en-US" smtClean="0"/>
              <a:t>商業簡報網 </a:t>
            </a:r>
            <a:r>
              <a:rPr lang="en-US" altLang="zh-TW" smtClean="0"/>
              <a:t>X Matter Lab</a:t>
            </a:r>
            <a:endParaRPr lang="zh-TW" altLang="en-US" dirty="0"/>
          </a:p>
        </p:txBody>
      </p:sp>
      <p:sp>
        <p:nvSpPr>
          <p:cNvPr id="3" name="投影片編號版面配置區 2"/>
          <p:cNvSpPr>
            <a:spLocks noGrp="1"/>
          </p:cNvSpPr>
          <p:nvPr>
            <p:ph type="sldNum" sz="quarter" idx="14"/>
          </p:nvPr>
        </p:nvSpPr>
        <p:spPr/>
        <p:txBody>
          <a:bodyPr/>
          <a:lstStyle/>
          <a:p>
            <a:fld id="{E27FD744-A41C-4EAD-96D0-2F84A994B62C}" type="slidenum">
              <a:rPr lang="zh-TW" altLang="en-US" smtClean="0"/>
              <a:t>‹#›</a:t>
            </a:fld>
            <a:endParaRPr lang="zh-TW" altLang="en-US"/>
          </a:p>
        </p:txBody>
      </p:sp>
    </p:spTree>
    <p:extLst>
      <p:ext uri="{BB962C8B-B14F-4D97-AF65-F5344CB8AC3E}">
        <p14:creationId xmlns:p14="http://schemas.microsoft.com/office/powerpoint/2010/main" val="1436112331"/>
      </p:ext>
    </p:extLst>
  </p:cSld>
  <p:clrMapOvr>
    <a:masterClrMapping/>
  </p:clrMapOvr>
  <p:timing>
    <p:tnLst>
      <p:par>
        <p:cTn id="1" dur="indefinite" restart="never" nodeType="tmRoot"/>
      </p:par>
    </p:tnLst>
  </p:timing>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圖片版面配置099">
    <p:spTree>
      <p:nvGrpSpPr>
        <p:cNvPr id="1" name=""/>
        <p:cNvGrpSpPr/>
        <p:nvPr/>
      </p:nvGrpSpPr>
      <p:grpSpPr>
        <a:xfrm>
          <a:off x="0" y="0"/>
          <a:ext cx="0" cy="0"/>
          <a:chOff x="0" y="0"/>
          <a:chExt cx="0" cy="0"/>
        </a:xfrm>
      </p:grpSpPr>
      <p:sp>
        <p:nvSpPr>
          <p:cNvPr id="9" name="圖片版面配置區 8"/>
          <p:cNvSpPr>
            <a:spLocks noGrp="1"/>
          </p:cNvSpPr>
          <p:nvPr>
            <p:ph type="pic" sz="quarter" idx="14"/>
          </p:nvPr>
        </p:nvSpPr>
        <p:spPr>
          <a:xfrm>
            <a:off x="0" y="-1"/>
            <a:ext cx="4076700" cy="2070101"/>
          </a:xfrm>
          <a:custGeom>
            <a:avLst/>
            <a:gdLst>
              <a:gd name="connsiteX0" fmla="*/ 0 w 4076700"/>
              <a:gd name="connsiteY0" fmla="*/ 0 h 2070101"/>
              <a:gd name="connsiteX1" fmla="*/ 4076700 w 4076700"/>
              <a:gd name="connsiteY1" fmla="*/ 0 h 2070101"/>
              <a:gd name="connsiteX2" fmla="*/ 4076700 w 4076700"/>
              <a:gd name="connsiteY2" fmla="*/ 2070101 h 2070101"/>
              <a:gd name="connsiteX3" fmla="*/ 3174150 w 4076700"/>
              <a:gd name="connsiteY3" fmla="*/ 2070101 h 2070101"/>
              <a:gd name="connsiteX4" fmla="*/ 2692059 w 4076700"/>
              <a:gd name="connsiteY4" fmla="*/ 1128701 h 2070101"/>
              <a:gd name="connsiteX5" fmla="*/ 1384641 w 4076700"/>
              <a:gd name="connsiteY5" fmla="*/ 1128701 h 2070101"/>
              <a:gd name="connsiteX6" fmla="*/ 902550 w 4076700"/>
              <a:gd name="connsiteY6" fmla="*/ 2070101 h 2070101"/>
              <a:gd name="connsiteX7" fmla="*/ 0 w 4076700"/>
              <a:gd name="connsiteY7" fmla="*/ 2070101 h 207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76700" h="2070101">
                <a:moveTo>
                  <a:pt x="0" y="0"/>
                </a:moveTo>
                <a:lnTo>
                  <a:pt x="4076700" y="0"/>
                </a:lnTo>
                <a:lnTo>
                  <a:pt x="4076700" y="2070101"/>
                </a:lnTo>
                <a:lnTo>
                  <a:pt x="3174150" y="2070101"/>
                </a:lnTo>
                <a:lnTo>
                  <a:pt x="2692059" y="1128701"/>
                </a:lnTo>
                <a:lnTo>
                  <a:pt x="1384641" y="1128701"/>
                </a:lnTo>
                <a:lnTo>
                  <a:pt x="902550" y="2070101"/>
                </a:lnTo>
                <a:lnTo>
                  <a:pt x="0" y="2070101"/>
                </a:lnTo>
                <a:close/>
              </a:path>
            </a:pathLst>
          </a:custGeom>
        </p:spPr>
        <p:txBody>
          <a:bodyPr wrap="square">
            <a:noAutofit/>
          </a:bodyPr>
          <a:lstStyle/>
          <a:p>
            <a:endParaRPr lang="zh-TW" altLang="en-US"/>
          </a:p>
        </p:txBody>
      </p:sp>
      <p:sp>
        <p:nvSpPr>
          <p:cNvPr id="6" name="圖片版面配置區 3"/>
          <p:cNvSpPr>
            <a:spLocks noGrp="1"/>
          </p:cNvSpPr>
          <p:nvPr>
            <p:ph type="pic" sz="quarter" idx="15"/>
          </p:nvPr>
        </p:nvSpPr>
        <p:spPr>
          <a:xfrm>
            <a:off x="5067300" y="4775199"/>
            <a:ext cx="4076700" cy="2070101"/>
          </a:xfrm>
        </p:spPr>
        <p:txBody>
          <a:bodyPr/>
          <a:lstStyle/>
          <a:p>
            <a:endParaRPr lang="zh-TW" altLang="en-US"/>
          </a:p>
        </p:txBody>
      </p:sp>
      <p:sp>
        <p:nvSpPr>
          <p:cNvPr id="2" name="頁尾版面配置區 1"/>
          <p:cNvSpPr>
            <a:spLocks noGrp="1"/>
          </p:cNvSpPr>
          <p:nvPr>
            <p:ph type="ftr" sz="quarter" idx="16"/>
          </p:nvPr>
        </p:nvSpPr>
        <p:spPr/>
        <p:txBody>
          <a:bodyPr/>
          <a:lstStyle/>
          <a:p>
            <a:r>
              <a:rPr lang="zh-TW" altLang="en-US" smtClean="0"/>
              <a:t>商業簡報網 </a:t>
            </a:r>
            <a:r>
              <a:rPr lang="en-US" altLang="zh-TW" smtClean="0"/>
              <a:t>X Matter Lab</a:t>
            </a:r>
            <a:endParaRPr lang="zh-TW" altLang="en-US" dirty="0"/>
          </a:p>
        </p:txBody>
      </p:sp>
      <p:sp>
        <p:nvSpPr>
          <p:cNvPr id="3" name="投影片編號版面配置區 2"/>
          <p:cNvSpPr>
            <a:spLocks noGrp="1"/>
          </p:cNvSpPr>
          <p:nvPr>
            <p:ph type="sldNum" sz="quarter" idx="17"/>
          </p:nvPr>
        </p:nvSpPr>
        <p:spPr/>
        <p:txBody>
          <a:bodyPr/>
          <a:lstStyle/>
          <a:p>
            <a:fld id="{E27FD744-A41C-4EAD-96D0-2F84A994B62C}" type="slidenum">
              <a:rPr lang="zh-TW" altLang="en-US" smtClean="0"/>
              <a:t>‹#›</a:t>
            </a:fld>
            <a:endParaRPr lang="zh-TW" altLang="en-US"/>
          </a:p>
        </p:txBody>
      </p:sp>
      <p:sp>
        <p:nvSpPr>
          <p:cNvPr id="7" name="圖片版面配置區 3"/>
          <p:cNvSpPr>
            <a:spLocks noGrp="1"/>
          </p:cNvSpPr>
          <p:nvPr>
            <p:ph type="pic" sz="quarter" idx="18"/>
          </p:nvPr>
        </p:nvSpPr>
        <p:spPr>
          <a:xfrm>
            <a:off x="981093" y="1193800"/>
            <a:ext cx="2114514" cy="1752600"/>
          </a:xfrm>
          <a:prstGeom prst="hexagon">
            <a:avLst>
              <a:gd name="adj" fmla="val 25605"/>
              <a:gd name="vf" fmla="val 115470"/>
            </a:avLst>
          </a:prstGeom>
        </p:spPr>
        <p:txBody>
          <a:bodyPr/>
          <a:lstStyle/>
          <a:p>
            <a:endParaRPr lang="zh-TW" altLang="en-US"/>
          </a:p>
        </p:txBody>
      </p:sp>
    </p:spTree>
    <p:extLst>
      <p:ext uri="{BB962C8B-B14F-4D97-AF65-F5344CB8AC3E}">
        <p14:creationId xmlns:p14="http://schemas.microsoft.com/office/powerpoint/2010/main" val="1538401390"/>
      </p:ext>
    </p:extLst>
  </p:cSld>
  <p:clrMapOvr>
    <a:masterClrMapping/>
  </p:clrMapOvr>
  <p:timing>
    <p:tnLst>
      <p:par>
        <p:cTn id="1" dur="indefinite" restart="never" nodeType="tmRoot"/>
      </p:par>
    </p:tn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圖片版面配置100">
    <p:spTree>
      <p:nvGrpSpPr>
        <p:cNvPr id="1" name=""/>
        <p:cNvGrpSpPr/>
        <p:nvPr/>
      </p:nvGrpSpPr>
      <p:grpSpPr>
        <a:xfrm>
          <a:off x="0" y="0"/>
          <a:ext cx="0" cy="0"/>
          <a:chOff x="0" y="0"/>
          <a:chExt cx="0" cy="0"/>
        </a:xfrm>
      </p:grpSpPr>
      <p:sp>
        <p:nvSpPr>
          <p:cNvPr id="11" name="圖片版面配置區 3"/>
          <p:cNvSpPr>
            <a:spLocks noGrp="1"/>
          </p:cNvSpPr>
          <p:nvPr>
            <p:ph type="pic" sz="quarter" idx="14"/>
          </p:nvPr>
        </p:nvSpPr>
        <p:spPr>
          <a:xfrm>
            <a:off x="0" y="-1"/>
            <a:ext cx="4076700" cy="2997201"/>
          </a:xfrm>
        </p:spPr>
        <p:txBody>
          <a:bodyPr/>
          <a:lstStyle/>
          <a:p>
            <a:endParaRPr lang="zh-TW" altLang="en-US"/>
          </a:p>
        </p:txBody>
      </p:sp>
      <p:sp>
        <p:nvSpPr>
          <p:cNvPr id="8" name="圖片版面配置區 7"/>
          <p:cNvSpPr>
            <a:spLocks noGrp="1"/>
          </p:cNvSpPr>
          <p:nvPr>
            <p:ph type="pic" sz="quarter" idx="15"/>
          </p:nvPr>
        </p:nvSpPr>
        <p:spPr>
          <a:xfrm>
            <a:off x="5067300" y="4051301"/>
            <a:ext cx="4076700" cy="2794000"/>
          </a:xfrm>
          <a:custGeom>
            <a:avLst/>
            <a:gdLst>
              <a:gd name="connsiteX0" fmla="*/ 0 w 4076700"/>
              <a:gd name="connsiteY0" fmla="*/ 0 h 2794000"/>
              <a:gd name="connsiteX1" fmla="*/ 840318 w 4076700"/>
              <a:gd name="connsiteY1" fmla="*/ 0 h 2794000"/>
              <a:gd name="connsiteX2" fmla="*/ 2038350 w 4076700"/>
              <a:gd name="connsiteY2" fmla="*/ 1198032 h 2794000"/>
              <a:gd name="connsiteX3" fmla="*/ 3236382 w 4076700"/>
              <a:gd name="connsiteY3" fmla="*/ 0 h 2794000"/>
              <a:gd name="connsiteX4" fmla="*/ 4076700 w 4076700"/>
              <a:gd name="connsiteY4" fmla="*/ 0 h 2794000"/>
              <a:gd name="connsiteX5" fmla="*/ 4076700 w 4076700"/>
              <a:gd name="connsiteY5" fmla="*/ 2794000 h 2794000"/>
              <a:gd name="connsiteX6" fmla="*/ 0 w 4076700"/>
              <a:gd name="connsiteY6" fmla="*/ 2794000 h 279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76700" h="2794000">
                <a:moveTo>
                  <a:pt x="0" y="0"/>
                </a:moveTo>
                <a:lnTo>
                  <a:pt x="840318" y="0"/>
                </a:lnTo>
                <a:lnTo>
                  <a:pt x="2038350" y="1198032"/>
                </a:lnTo>
                <a:lnTo>
                  <a:pt x="3236382" y="0"/>
                </a:lnTo>
                <a:lnTo>
                  <a:pt x="4076700" y="0"/>
                </a:lnTo>
                <a:lnTo>
                  <a:pt x="4076700" y="2794000"/>
                </a:lnTo>
                <a:lnTo>
                  <a:pt x="0" y="2794000"/>
                </a:lnTo>
                <a:close/>
              </a:path>
            </a:pathLst>
          </a:custGeom>
        </p:spPr>
        <p:txBody>
          <a:bodyPr wrap="square">
            <a:noAutofit/>
          </a:bodyPr>
          <a:lstStyle/>
          <a:p>
            <a:endParaRPr lang="zh-TW" altLang="en-US"/>
          </a:p>
        </p:txBody>
      </p:sp>
      <p:sp>
        <p:nvSpPr>
          <p:cNvPr id="5" name="圖片版面配置區 3"/>
          <p:cNvSpPr>
            <a:spLocks noGrp="1"/>
          </p:cNvSpPr>
          <p:nvPr>
            <p:ph type="pic" sz="quarter" idx="11"/>
          </p:nvPr>
        </p:nvSpPr>
        <p:spPr>
          <a:xfrm>
            <a:off x="6025650" y="2971301"/>
            <a:ext cx="2160000" cy="2160000"/>
          </a:xfrm>
          <a:prstGeom prst="diamond">
            <a:avLst/>
          </a:prstGeom>
        </p:spPr>
        <p:txBody>
          <a:bodyPr/>
          <a:lstStyle>
            <a:lvl1pPr marL="0" indent="0">
              <a:buNone/>
              <a:defRPr/>
            </a:lvl1pPr>
          </a:lstStyle>
          <a:p>
            <a:endParaRPr lang="en-US" altLang="zh-TW" dirty="0" smtClean="0"/>
          </a:p>
        </p:txBody>
      </p:sp>
      <p:sp>
        <p:nvSpPr>
          <p:cNvPr id="2" name="頁尾版面配置區 1"/>
          <p:cNvSpPr>
            <a:spLocks noGrp="1"/>
          </p:cNvSpPr>
          <p:nvPr>
            <p:ph type="ftr" sz="quarter" idx="16"/>
          </p:nvPr>
        </p:nvSpPr>
        <p:spPr/>
        <p:txBody>
          <a:bodyPr/>
          <a:lstStyle/>
          <a:p>
            <a:r>
              <a:rPr lang="zh-TW" altLang="en-US" smtClean="0"/>
              <a:t>商業簡報網 </a:t>
            </a:r>
            <a:r>
              <a:rPr lang="en-US" altLang="zh-TW" smtClean="0"/>
              <a:t>X Matter Lab</a:t>
            </a:r>
            <a:endParaRPr lang="zh-TW" altLang="en-US" dirty="0"/>
          </a:p>
        </p:txBody>
      </p:sp>
      <p:sp>
        <p:nvSpPr>
          <p:cNvPr id="3" name="投影片編號版面配置區 2"/>
          <p:cNvSpPr>
            <a:spLocks noGrp="1"/>
          </p:cNvSpPr>
          <p:nvPr>
            <p:ph type="sldNum" sz="quarter" idx="17"/>
          </p:nvPr>
        </p:nvSpPr>
        <p:spPr/>
        <p:txBody>
          <a:bodyPr/>
          <a:lstStyle/>
          <a:p>
            <a:fld id="{E27FD744-A41C-4EAD-96D0-2F84A994B62C}" type="slidenum">
              <a:rPr lang="zh-TW" altLang="en-US" smtClean="0"/>
              <a:t>‹#›</a:t>
            </a:fld>
            <a:endParaRPr lang="zh-TW" altLang="en-US"/>
          </a:p>
        </p:txBody>
      </p:sp>
    </p:spTree>
    <p:extLst>
      <p:ext uri="{BB962C8B-B14F-4D97-AF65-F5344CB8AC3E}">
        <p14:creationId xmlns:p14="http://schemas.microsoft.com/office/powerpoint/2010/main" val="4034688812"/>
      </p:ext>
    </p:extLst>
  </p:cSld>
  <p:clrMapOvr>
    <a:masterClrMapping/>
  </p:clrMapOvr>
  <p:timing>
    <p:tnLst>
      <p:par>
        <p:cTn id="1" dur="indefinite" restart="never" nodeType="tmRoot"/>
      </p:par>
    </p:tnLst>
  </p:timing>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圖片版面配置101">
    <p:spTree>
      <p:nvGrpSpPr>
        <p:cNvPr id="1" name=""/>
        <p:cNvGrpSpPr/>
        <p:nvPr/>
      </p:nvGrpSpPr>
      <p:grpSpPr>
        <a:xfrm>
          <a:off x="0" y="0"/>
          <a:ext cx="0" cy="0"/>
          <a:chOff x="0" y="0"/>
          <a:chExt cx="0" cy="0"/>
        </a:xfrm>
      </p:grpSpPr>
      <p:sp>
        <p:nvSpPr>
          <p:cNvPr id="17" name="圖片版面配置區 16"/>
          <p:cNvSpPr>
            <a:spLocks noGrp="1"/>
          </p:cNvSpPr>
          <p:nvPr>
            <p:ph type="pic" sz="quarter" idx="14"/>
          </p:nvPr>
        </p:nvSpPr>
        <p:spPr>
          <a:xfrm>
            <a:off x="0" y="-1"/>
            <a:ext cx="9144000" cy="3200401"/>
          </a:xfrm>
          <a:custGeom>
            <a:avLst/>
            <a:gdLst>
              <a:gd name="connsiteX0" fmla="*/ 0 w 9144000"/>
              <a:gd name="connsiteY0" fmla="*/ 0 h 3200401"/>
              <a:gd name="connsiteX1" fmla="*/ 9144000 w 9144000"/>
              <a:gd name="connsiteY1" fmla="*/ 0 h 3200401"/>
              <a:gd name="connsiteX2" fmla="*/ 9144000 w 9144000"/>
              <a:gd name="connsiteY2" fmla="*/ 3200401 h 3200401"/>
              <a:gd name="connsiteX3" fmla="*/ 8323626 w 9144000"/>
              <a:gd name="connsiteY3" fmla="*/ 3200401 h 3200401"/>
              <a:gd name="connsiteX4" fmla="*/ 7916128 w 9144000"/>
              <a:gd name="connsiteY4" fmla="*/ 2404663 h 3200401"/>
              <a:gd name="connsiteX5" fmla="*/ 6804808 w 9144000"/>
              <a:gd name="connsiteY5" fmla="*/ 2404663 h 3200401"/>
              <a:gd name="connsiteX6" fmla="*/ 6397311 w 9144000"/>
              <a:gd name="connsiteY6" fmla="*/ 3200401 h 3200401"/>
              <a:gd name="connsiteX7" fmla="*/ 5951116 w 9144000"/>
              <a:gd name="connsiteY7" fmla="*/ 3200401 h 3200401"/>
              <a:gd name="connsiteX8" fmla="*/ 5359242 w 9144000"/>
              <a:gd name="connsiteY8" fmla="*/ 2044624 h 3200401"/>
              <a:gd name="connsiteX9" fmla="*/ 3747896 w 9144000"/>
              <a:gd name="connsiteY9" fmla="*/ 2044624 h 3200401"/>
              <a:gd name="connsiteX10" fmla="*/ 3156023 w 9144000"/>
              <a:gd name="connsiteY10" fmla="*/ 3200401 h 3200401"/>
              <a:gd name="connsiteX11" fmla="*/ 2709828 w 9144000"/>
              <a:gd name="connsiteY11" fmla="*/ 3200401 h 3200401"/>
              <a:gd name="connsiteX12" fmla="*/ 2302330 w 9144000"/>
              <a:gd name="connsiteY12" fmla="*/ 2404663 h 3200401"/>
              <a:gd name="connsiteX13" fmla="*/ 1191010 w 9144000"/>
              <a:gd name="connsiteY13" fmla="*/ 2404663 h 3200401"/>
              <a:gd name="connsiteX14" fmla="*/ 783513 w 9144000"/>
              <a:gd name="connsiteY14" fmla="*/ 3200401 h 3200401"/>
              <a:gd name="connsiteX15" fmla="*/ 0 w 9144000"/>
              <a:gd name="connsiteY15" fmla="*/ 3200401 h 3200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144000" h="3200401">
                <a:moveTo>
                  <a:pt x="0" y="0"/>
                </a:moveTo>
                <a:lnTo>
                  <a:pt x="9144000" y="0"/>
                </a:lnTo>
                <a:lnTo>
                  <a:pt x="9144000" y="3200401"/>
                </a:lnTo>
                <a:lnTo>
                  <a:pt x="8323626" y="3200401"/>
                </a:lnTo>
                <a:lnTo>
                  <a:pt x="7916128" y="2404663"/>
                </a:lnTo>
                <a:lnTo>
                  <a:pt x="6804808" y="2404663"/>
                </a:lnTo>
                <a:lnTo>
                  <a:pt x="6397311" y="3200401"/>
                </a:lnTo>
                <a:lnTo>
                  <a:pt x="5951116" y="3200401"/>
                </a:lnTo>
                <a:lnTo>
                  <a:pt x="5359242" y="2044624"/>
                </a:lnTo>
                <a:lnTo>
                  <a:pt x="3747896" y="2044624"/>
                </a:lnTo>
                <a:lnTo>
                  <a:pt x="3156023" y="3200401"/>
                </a:lnTo>
                <a:lnTo>
                  <a:pt x="2709828" y="3200401"/>
                </a:lnTo>
                <a:lnTo>
                  <a:pt x="2302330" y="2404663"/>
                </a:lnTo>
                <a:lnTo>
                  <a:pt x="1191010" y="2404663"/>
                </a:lnTo>
                <a:lnTo>
                  <a:pt x="783513" y="3200401"/>
                </a:lnTo>
                <a:lnTo>
                  <a:pt x="0" y="3200401"/>
                </a:lnTo>
                <a:close/>
              </a:path>
            </a:pathLst>
          </a:custGeom>
        </p:spPr>
        <p:txBody>
          <a:bodyPr wrap="square">
            <a:noAutofit/>
          </a:bodyPr>
          <a:lstStyle/>
          <a:p>
            <a:endParaRPr lang="zh-TW" altLang="en-US"/>
          </a:p>
        </p:txBody>
      </p:sp>
      <p:sp>
        <p:nvSpPr>
          <p:cNvPr id="2" name="頁尾版面配置區 1"/>
          <p:cNvSpPr>
            <a:spLocks noGrp="1"/>
          </p:cNvSpPr>
          <p:nvPr>
            <p:ph type="ftr" sz="quarter" idx="15"/>
          </p:nvPr>
        </p:nvSpPr>
        <p:spPr/>
        <p:txBody>
          <a:bodyPr/>
          <a:lstStyle/>
          <a:p>
            <a:r>
              <a:rPr lang="zh-TW" altLang="en-US" smtClean="0"/>
              <a:t>商業簡報網 </a:t>
            </a:r>
            <a:r>
              <a:rPr lang="en-US" altLang="zh-TW" smtClean="0"/>
              <a:t>X Matter Lab</a:t>
            </a:r>
            <a:endParaRPr lang="zh-TW" altLang="en-US" dirty="0"/>
          </a:p>
        </p:txBody>
      </p:sp>
      <p:sp>
        <p:nvSpPr>
          <p:cNvPr id="3" name="投影片編號版面配置區 2"/>
          <p:cNvSpPr>
            <a:spLocks noGrp="1"/>
          </p:cNvSpPr>
          <p:nvPr>
            <p:ph type="sldNum" sz="quarter" idx="16"/>
          </p:nvPr>
        </p:nvSpPr>
        <p:spPr/>
        <p:txBody>
          <a:bodyPr/>
          <a:lstStyle/>
          <a:p>
            <a:fld id="{E27FD744-A41C-4EAD-96D0-2F84A994B62C}" type="slidenum">
              <a:rPr lang="zh-TW" altLang="en-US" smtClean="0"/>
              <a:t>‹#›</a:t>
            </a:fld>
            <a:endParaRPr lang="zh-TW" altLang="en-US"/>
          </a:p>
        </p:txBody>
      </p:sp>
      <p:sp>
        <p:nvSpPr>
          <p:cNvPr id="12" name="圖片版面配置區 3"/>
          <p:cNvSpPr>
            <a:spLocks noGrp="1"/>
          </p:cNvSpPr>
          <p:nvPr>
            <p:ph type="pic" sz="quarter" idx="17"/>
          </p:nvPr>
        </p:nvSpPr>
        <p:spPr>
          <a:xfrm>
            <a:off x="873562" y="2481193"/>
            <a:ext cx="1746216" cy="1447340"/>
          </a:xfrm>
          <a:prstGeom prst="hexagon">
            <a:avLst>
              <a:gd name="adj" fmla="val 25605"/>
              <a:gd name="vf" fmla="val 115470"/>
            </a:avLst>
          </a:prstGeom>
        </p:spPr>
        <p:txBody>
          <a:bodyPr/>
          <a:lstStyle/>
          <a:p>
            <a:endParaRPr lang="zh-TW" altLang="en-US"/>
          </a:p>
        </p:txBody>
      </p:sp>
      <p:sp>
        <p:nvSpPr>
          <p:cNvPr id="13" name="圖片版面配置區 3"/>
          <p:cNvSpPr>
            <a:spLocks noGrp="1"/>
          </p:cNvSpPr>
          <p:nvPr>
            <p:ph type="pic" sz="quarter" idx="18"/>
          </p:nvPr>
        </p:nvSpPr>
        <p:spPr>
          <a:xfrm>
            <a:off x="3287616" y="2155587"/>
            <a:ext cx="2531906" cy="2098552"/>
          </a:xfrm>
          <a:prstGeom prst="hexagon">
            <a:avLst>
              <a:gd name="adj" fmla="val 25605"/>
              <a:gd name="vf" fmla="val 115470"/>
            </a:avLst>
          </a:prstGeom>
        </p:spPr>
        <p:txBody>
          <a:bodyPr/>
          <a:lstStyle/>
          <a:p>
            <a:endParaRPr lang="zh-TW" altLang="en-US"/>
          </a:p>
        </p:txBody>
      </p:sp>
      <p:sp>
        <p:nvSpPr>
          <p:cNvPr id="14" name="圖片版面配置區 3"/>
          <p:cNvSpPr>
            <a:spLocks noGrp="1"/>
          </p:cNvSpPr>
          <p:nvPr>
            <p:ph type="pic" sz="quarter" idx="19"/>
          </p:nvPr>
        </p:nvSpPr>
        <p:spPr>
          <a:xfrm>
            <a:off x="6487360" y="2481193"/>
            <a:ext cx="1746216" cy="1447340"/>
          </a:xfrm>
          <a:prstGeom prst="hexagon">
            <a:avLst>
              <a:gd name="adj" fmla="val 25605"/>
              <a:gd name="vf" fmla="val 115470"/>
            </a:avLst>
          </a:prstGeom>
        </p:spPr>
        <p:txBody>
          <a:bodyPr/>
          <a:lstStyle/>
          <a:p>
            <a:endParaRPr lang="zh-TW" altLang="en-US"/>
          </a:p>
        </p:txBody>
      </p:sp>
    </p:spTree>
    <p:extLst>
      <p:ext uri="{BB962C8B-B14F-4D97-AF65-F5344CB8AC3E}">
        <p14:creationId xmlns:p14="http://schemas.microsoft.com/office/powerpoint/2010/main" val="741973180"/>
      </p:ext>
    </p:extLst>
  </p:cSld>
  <p:clrMapOvr>
    <a:masterClrMapping/>
  </p:clrMapOvr>
  <p:timing>
    <p:tnLst>
      <p:par>
        <p:cTn id="1" dur="indefinite" restart="never" nodeType="tmRoot"/>
      </p:par>
    </p:tnLst>
  </p:timing>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圖片版面配置102">
    <p:spTree>
      <p:nvGrpSpPr>
        <p:cNvPr id="1" name=""/>
        <p:cNvGrpSpPr/>
        <p:nvPr/>
      </p:nvGrpSpPr>
      <p:grpSpPr>
        <a:xfrm>
          <a:off x="0" y="0"/>
          <a:ext cx="0" cy="0"/>
          <a:chOff x="0" y="0"/>
          <a:chExt cx="0" cy="0"/>
        </a:xfrm>
      </p:grpSpPr>
      <p:sp>
        <p:nvSpPr>
          <p:cNvPr id="8" name="圖片版面配置區 7"/>
          <p:cNvSpPr>
            <a:spLocks noGrp="1"/>
          </p:cNvSpPr>
          <p:nvPr>
            <p:ph type="pic" sz="quarter" idx="10"/>
          </p:nvPr>
        </p:nvSpPr>
        <p:spPr>
          <a:xfrm>
            <a:off x="0" y="0"/>
            <a:ext cx="9144000" cy="2832100"/>
          </a:xfrm>
          <a:custGeom>
            <a:avLst/>
            <a:gdLst>
              <a:gd name="connsiteX0" fmla="*/ 0 w 9144000"/>
              <a:gd name="connsiteY0" fmla="*/ 0 h 2832100"/>
              <a:gd name="connsiteX1" fmla="*/ 9144000 w 9144000"/>
              <a:gd name="connsiteY1" fmla="*/ 0 h 2832100"/>
              <a:gd name="connsiteX2" fmla="*/ 9144000 w 9144000"/>
              <a:gd name="connsiteY2" fmla="*/ 2832100 h 2832100"/>
              <a:gd name="connsiteX3" fmla="*/ 3186799 w 9144000"/>
              <a:gd name="connsiteY3" fmla="*/ 2832100 h 2832100"/>
              <a:gd name="connsiteX4" fmla="*/ 3164040 w 9144000"/>
              <a:gd name="connsiteY4" fmla="*/ 2606335 h 2832100"/>
              <a:gd name="connsiteX5" fmla="*/ 2003131 w 9144000"/>
              <a:gd name="connsiteY5" fmla="*/ 1660167 h 2832100"/>
              <a:gd name="connsiteX6" fmla="*/ 842223 w 9144000"/>
              <a:gd name="connsiteY6" fmla="*/ 2606335 h 2832100"/>
              <a:gd name="connsiteX7" fmla="*/ 819464 w 9144000"/>
              <a:gd name="connsiteY7" fmla="*/ 2832100 h 2832100"/>
              <a:gd name="connsiteX8" fmla="*/ 0 w 9144000"/>
              <a:gd name="connsiteY8" fmla="*/ 2832100 h 2832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4000" h="2832100">
                <a:moveTo>
                  <a:pt x="0" y="0"/>
                </a:moveTo>
                <a:lnTo>
                  <a:pt x="9144000" y="0"/>
                </a:lnTo>
                <a:lnTo>
                  <a:pt x="9144000" y="2832100"/>
                </a:lnTo>
                <a:lnTo>
                  <a:pt x="3186799" y="2832100"/>
                </a:lnTo>
                <a:lnTo>
                  <a:pt x="3164040" y="2606335"/>
                </a:lnTo>
                <a:cubicBezTo>
                  <a:pt x="3053544" y="2066358"/>
                  <a:pt x="2575773" y="1660167"/>
                  <a:pt x="2003131" y="1660167"/>
                </a:cubicBezTo>
                <a:cubicBezTo>
                  <a:pt x="1430489" y="1660167"/>
                  <a:pt x="952718" y="2066358"/>
                  <a:pt x="842223" y="2606335"/>
                </a:cubicBezTo>
                <a:lnTo>
                  <a:pt x="819464" y="2832100"/>
                </a:lnTo>
                <a:lnTo>
                  <a:pt x="0" y="2832100"/>
                </a:lnTo>
                <a:close/>
              </a:path>
            </a:pathLst>
          </a:custGeom>
        </p:spPr>
        <p:txBody>
          <a:bodyPr wrap="square">
            <a:noAutofit/>
          </a:bodyPr>
          <a:lstStyle/>
          <a:p>
            <a:endParaRPr lang="zh-TW" altLang="en-US"/>
          </a:p>
        </p:txBody>
      </p:sp>
      <p:sp>
        <p:nvSpPr>
          <p:cNvPr id="6" name="圖片版面配置區 4"/>
          <p:cNvSpPr>
            <a:spLocks noGrp="1"/>
          </p:cNvSpPr>
          <p:nvPr>
            <p:ph type="pic" sz="quarter" idx="11"/>
          </p:nvPr>
        </p:nvSpPr>
        <p:spPr>
          <a:xfrm>
            <a:off x="923131" y="1765150"/>
            <a:ext cx="2160000" cy="2160000"/>
          </a:xfrm>
          <a:prstGeom prst="ellipse">
            <a:avLst/>
          </a:prstGeom>
        </p:spPr>
        <p:txBody>
          <a:bodyPr/>
          <a:lstStyle/>
          <a:p>
            <a:endParaRPr lang="zh-TW" altLang="en-US"/>
          </a:p>
        </p:txBody>
      </p:sp>
      <p:sp>
        <p:nvSpPr>
          <p:cNvPr id="2" name="頁尾版面配置區 1"/>
          <p:cNvSpPr>
            <a:spLocks noGrp="1"/>
          </p:cNvSpPr>
          <p:nvPr>
            <p:ph type="ftr" sz="quarter" idx="12"/>
          </p:nvPr>
        </p:nvSpPr>
        <p:spPr/>
        <p:txBody>
          <a:bodyPr/>
          <a:lstStyle/>
          <a:p>
            <a:r>
              <a:rPr lang="zh-TW" altLang="en-US" smtClean="0"/>
              <a:t>商業簡報網 </a:t>
            </a:r>
            <a:r>
              <a:rPr lang="en-US" altLang="zh-TW" smtClean="0"/>
              <a:t>X Matter Lab</a:t>
            </a:r>
            <a:endParaRPr lang="zh-TW" altLang="en-US" dirty="0"/>
          </a:p>
        </p:txBody>
      </p:sp>
      <p:sp>
        <p:nvSpPr>
          <p:cNvPr id="3" name="投影片編號版面配置區 2"/>
          <p:cNvSpPr>
            <a:spLocks noGrp="1"/>
          </p:cNvSpPr>
          <p:nvPr>
            <p:ph type="sldNum" sz="quarter" idx="13"/>
          </p:nvPr>
        </p:nvSpPr>
        <p:spPr/>
        <p:txBody>
          <a:bodyPr/>
          <a:lstStyle/>
          <a:p>
            <a:fld id="{E27FD744-A41C-4EAD-96D0-2F84A994B62C}" type="slidenum">
              <a:rPr lang="zh-TW" altLang="en-US" smtClean="0"/>
              <a:t>‹#›</a:t>
            </a:fld>
            <a:endParaRPr lang="zh-TW" altLang="en-US"/>
          </a:p>
        </p:txBody>
      </p:sp>
    </p:spTree>
    <p:extLst>
      <p:ext uri="{BB962C8B-B14F-4D97-AF65-F5344CB8AC3E}">
        <p14:creationId xmlns:p14="http://schemas.microsoft.com/office/powerpoint/2010/main" val="1951582563"/>
      </p:ext>
    </p:extLst>
  </p:cSld>
  <p:clrMapOvr>
    <a:masterClrMapping/>
  </p:clrMapOvr>
  <p:timing>
    <p:tnLst>
      <p:par>
        <p:cTn id="1" dur="indefinite" restart="never" nodeType="tmRoot"/>
      </p:par>
    </p:tnLst>
  </p:timing>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圖片版面配置103">
    <p:spTree>
      <p:nvGrpSpPr>
        <p:cNvPr id="1" name=""/>
        <p:cNvGrpSpPr/>
        <p:nvPr/>
      </p:nvGrpSpPr>
      <p:grpSpPr>
        <a:xfrm>
          <a:off x="0" y="0"/>
          <a:ext cx="0" cy="0"/>
          <a:chOff x="0" y="0"/>
          <a:chExt cx="0" cy="0"/>
        </a:xfrm>
      </p:grpSpPr>
      <p:sp>
        <p:nvSpPr>
          <p:cNvPr id="5" name="圖片版面配置區 4"/>
          <p:cNvSpPr>
            <a:spLocks noGrp="1"/>
          </p:cNvSpPr>
          <p:nvPr>
            <p:ph type="pic" sz="quarter" idx="10"/>
          </p:nvPr>
        </p:nvSpPr>
        <p:spPr>
          <a:xfrm>
            <a:off x="0" y="0"/>
            <a:ext cx="9144000" cy="2832100"/>
          </a:xfrm>
        </p:spPr>
        <p:txBody>
          <a:bodyPr/>
          <a:lstStyle/>
          <a:p>
            <a:endParaRPr lang="zh-TW" altLang="en-US"/>
          </a:p>
        </p:txBody>
      </p:sp>
      <p:sp>
        <p:nvSpPr>
          <p:cNvPr id="6" name="圖片版面配置區 4"/>
          <p:cNvSpPr>
            <a:spLocks noGrp="1"/>
          </p:cNvSpPr>
          <p:nvPr>
            <p:ph type="pic" sz="quarter" idx="11"/>
          </p:nvPr>
        </p:nvSpPr>
        <p:spPr>
          <a:xfrm>
            <a:off x="3492000" y="2832100"/>
            <a:ext cx="2160000" cy="4025900"/>
          </a:xfrm>
          <a:prstGeom prst="rect">
            <a:avLst/>
          </a:prstGeom>
        </p:spPr>
        <p:txBody>
          <a:bodyPr/>
          <a:lstStyle/>
          <a:p>
            <a:endParaRPr lang="zh-TW" altLang="en-US"/>
          </a:p>
        </p:txBody>
      </p:sp>
      <p:sp>
        <p:nvSpPr>
          <p:cNvPr id="2" name="頁尾版面配置區 1"/>
          <p:cNvSpPr>
            <a:spLocks noGrp="1"/>
          </p:cNvSpPr>
          <p:nvPr>
            <p:ph type="ftr" sz="quarter" idx="12"/>
          </p:nvPr>
        </p:nvSpPr>
        <p:spPr/>
        <p:txBody>
          <a:bodyPr/>
          <a:lstStyle/>
          <a:p>
            <a:r>
              <a:rPr lang="zh-TW" altLang="en-US" smtClean="0"/>
              <a:t>商業簡報網 </a:t>
            </a:r>
            <a:r>
              <a:rPr lang="en-US" altLang="zh-TW" smtClean="0"/>
              <a:t>X Matter Lab</a:t>
            </a:r>
            <a:endParaRPr lang="zh-TW" altLang="en-US" dirty="0"/>
          </a:p>
        </p:txBody>
      </p:sp>
      <p:sp>
        <p:nvSpPr>
          <p:cNvPr id="3" name="投影片編號版面配置區 2"/>
          <p:cNvSpPr>
            <a:spLocks noGrp="1"/>
          </p:cNvSpPr>
          <p:nvPr>
            <p:ph type="sldNum" sz="quarter" idx="13"/>
          </p:nvPr>
        </p:nvSpPr>
        <p:spPr/>
        <p:txBody>
          <a:bodyPr/>
          <a:lstStyle/>
          <a:p>
            <a:fld id="{E27FD744-A41C-4EAD-96D0-2F84A994B62C}" type="slidenum">
              <a:rPr lang="zh-TW" altLang="en-US" smtClean="0"/>
              <a:t>‹#›</a:t>
            </a:fld>
            <a:endParaRPr lang="zh-TW" altLang="en-US"/>
          </a:p>
        </p:txBody>
      </p:sp>
    </p:spTree>
    <p:extLst>
      <p:ext uri="{BB962C8B-B14F-4D97-AF65-F5344CB8AC3E}">
        <p14:creationId xmlns:p14="http://schemas.microsoft.com/office/powerpoint/2010/main" val="433285202"/>
      </p:ext>
    </p:extLst>
  </p:cSld>
  <p:clrMapOvr>
    <a:masterClrMapping/>
  </p:clrMapOvr>
  <p:timing>
    <p:tnLst>
      <p:par>
        <p:cTn id="1" dur="indefinite" restart="never" nodeType="tmRoot"/>
      </p:par>
    </p:tnLst>
  </p:timing>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圖片版面配置104">
    <p:spTree>
      <p:nvGrpSpPr>
        <p:cNvPr id="1" name=""/>
        <p:cNvGrpSpPr/>
        <p:nvPr/>
      </p:nvGrpSpPr>
      <p:grpSpPr>
        <a:xfrm>
          <a:off x="0" y="0"/>
          <a:ext cx="0" cy="0"/>
          <a:chOff x="0" y="0"/>
          <a:chExt cx="0" cy="0"/>
        </a:xfrm>
      </p:grpSpPr>
      <p:sp>
        <p:nvSpPr>
          <p:cNvPr id="8" name="圖片版面配置區 7"/>
          <p:cNvSpPr>
            <a:spLocks noGrp="1"/>
          </p:cNvSpPr>
          <p:nvPr>
            <p:ph type="pic" sz="quarter" idx="10"/>
          </p:nvPr>
        </p:nvSpPr>
        <p:spPr>
          <a:xfrm>
            <a:off x="0" y="0"/>
            <a:ext cx="9144000" cy="2832100"/>
          </a:xfrm>
          <a:custGeom>
            <a:avLst/>
            <a:gdLst>
              <a:gd name="connsiteX0" fmla="*/ 0 w 9144000"/>
              <a:gd name="connsiteY0" fmla="*/ 0 h 2832100"/>
              <a:gd name="connsiteX1" fmla="*/ 9144000 w 9144000"/>
              <a:gd name="connsiteY1" fmla="*/ 0 h 2832100"/>
              <a:gd name="connsiteX2" fmla="*/ 9144000 w 9144000"/>
              <a:gd name="connsiteY2" fmla="*/ 2832100 h 2832100"/>
              <a:gd name="connsiteX3" fmla="*/ 5766511 w 9144000"/>
              <a:gd name="connsiteY3" fmla="*/ 2832100 h 2832100"/>
              <a:gd name="connsiteX4" fmla="*/ 4572000 w 9144000"/>
              <a:gd name="connsiteY4" fmla="*/ 1637589 h 2832100"/>
              <a:gd name="connsiteX5" fmla="*/ 3377489 w 9144000"/>
              <a:gd name="connsiteY5" fmla="*/ 2832100 h 2832100"/>
              <a:gd name="connsiteX6" fmla="*/ 0 w 9144000"/>
              <a:gd name="connsiteY6" fmla="*/ 2832100 h 2832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2832100">
                <a:moveTo>
                  <a:pt x="0" y="0"/>
                </a:moveTo>
                <a:lnTo>
                  <a:pt x="9144000" y="0"/>
                </a:lnTo>
                <a:lnTo>
                  <a:pt x="9144000" y="2832100"/>
                </a:lnTo>
                <a:lnTo>
                  <a:pt x="5766511" y="2832100"/>
                </a:lnTo>
                <a:lnTo>
                  <a:pt x="4572000" y="1637589"/>
                </a:lnTo>
                <a:lnTo>
                  <a:pt x="3377489" y="2832100"/>
                </a:lnTo>
                <a:lnTo>
                  <a:pt x="0" y="2832100"/>
                </a:lnTo>
                <a:close/>
              </a:path>
            </a:pathLst>
          </a:custGeom>
        </p:spPr>
        <p:txBody>
          <a:bodyPr wrap="square">
            <a:noAutofit/>
          </a:bodyPr>
          <a:lstStyle/>
          <a:p>
            <a:endParaRPr lang="zh-TW" altLang="en-US"/>
          </a:p>
        </p:txBody>
      </p:sp>
      <p:sp>
        <p:nvSpPr>
          <p:cNvPr id="6" name="圖片版面配置區 4"/>
          <p:cNvSpPr>
            <a:spLocks noGrp="1"/>
          </p:cNvSpPr>
          <p:nvPr>
            <p:ph type="pic" sz="quarter" idx="11"/>
          </p:nvPr>
        </p:nvSpPr>
        <p:spPr>
          <a:xfrm>
            <a:off x="3492000" y="1765150"/>
            <a:ext cx="2160000" cy="2160000"/>
          </a:xfrm>
          <a:prstGeom prst="diamond">
            <a:avLst/>
          </a:prstGeom>
        </p:spPr>
        <p:txBody>
          <a:bodyPr/>
          <a:lstStyle/>
          <a:p>
            <a:endParaRPr lang="zh-TW" altLang="en-US"/>
          </a:p>
        </p:txBody>
      </p:sp>
      <p:sp>
        <p:nvSpPr>
          <p:cNvPr id="2" name="頁尾版面配置區 1"/>
          <p:cNvSpPr>
            <a:spLocks noGrp="1"/>
          </p:cNvSpPr>
          <p:nvPr>
            <p:ph type="ftr" sz="quarter" idx="12"/>
          </p:nvPr>
        </p:nvSpPr>
        <p:spPr/>
        <p:txBody>
          <a:bodyPr/>
          <a:lstStyle/>
          <a:p>
            <a:r>
              <a:rPr lang="zh-TW" altLang="en-US" smtClean="0"/>
              <a:t>商業簡報網 </a:t>
            </a:r>
            <a:r>
              <a:rPr lang="en-US" altLang="zh-TW" smtClean="0"/>
              <a:t>X Matter Lab</a:t>
            </a:r>
            <a:endParaRPr lang="zh-TW" altLang="en-US" dirty="0"/>
          </a:p>
        </p:txBody>
      </p:sp>
      <p:sp>
        <p:nvSpPr>
          <p:cNvPr id="3" name="投影片編號版面配置區 2"/>
          <p:cNvSpPr>
            <a:spLocks noGrp="1"/>
          </p:cNvSpPr>
          <p:nvPr>
            <p:ph type="sldNum" sz="quarter" idx="13"/>
          </p:nvPr>
        </p:nvSpPr>
        <p:spPr/>
        <p:txBody>
          <a:bodyPr/>
          <a:lstStyle/>
          <a:p>
            <a:fld id="{E27FD744-A41C-4EAD-96D0-2F84A994B62C}" type="slidenum">
              <a:rPr lang="zh-TW" altLang="en-US" smtClean="0"/>
              <a:t>‹#›</a:t>
            </a:fld>
            <a:endParaRPr lang="zh-TW" altLang="en-US"/>
          </a:p>
        </p:txBody>
      </p:sp>
    </p:spTree>
    <p:extLst>
      <p:ext uri="{BB962C8B-B14F-4D97-AF65-F5344CB8AC3E}">
        <p14:creationId xmlns:p14="http://schemas.microsoft.com/office/powerpoint/2010/main" val="2215907654"/>
      </p:ext>
    </p:extLst>
  </p:cSld>
  <p:clrMapOvr>
    <a:masterClrMapping/>
  </p:clrMapOvr>
  <p:timing>
    <p:tnLst>
      <p:par>
        <p:cTn id="1" dur="indefinite" restart="never" nodeType="tmRoot"/>
      </p:par>
    </p:tnLst>
  </p:timing>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圖片版面配置105">
    <p:spTree>
      <p:nvGrpSpPr>
        <p:cNvPr id="1" name=""/>
        <p:cNvGrpSpPr/>
        <p:nvPr/>
      </p:nvGrpSpPr>
      <p:grpSpPr>
        <a:xfrm>
          <a:off x="0" y="0"/>
          <a:ext cx="0" cy="0"/>
          <a:chOff x="0" y="0"/>
          <a:chExt cx="0" cy="0"/>
        </a:xfrm>
      </p:grpSpPr>
      <p:sp>
        <p:nvSpPr>
          <p:cNvPr id="4" name="圖片版面配置區 4"/>
          <p:cNvSpPr>
            <a:spLocks noGrp="1"/>
          </p:cNvSpPr>
          <p:nvPr>
            <p:ph type="pic" sz="quarter" idx="11"/>
          </p:nvPr>
        </p:nvSpPr>
        <p:spPr>
          <a:xfrm>
            <a:off x="4851400" y="3337281"/>
            <a:ext cx="3240000" cy="3240000"/>
          </a:xfrm>
        </p:spPr>
        <p:txBody>
          <a:bodyPr/>
          <a:lstStyle/>
          <a:p>
            <a:endParaRPr lang="zh-TW" altLang="en-US"/>
          </a:p>
        </p:txBody>
      </p:sp>
      <p:sp>
        <p:nvSpPr>
          <p:cNvPr id="2" name="頁尾版面配置區 1"/>
          <p:cNvSpPr>
            <a:spLocks noGrp="1"/>
          </p:cNvSpPr>
          <p:nvPr>
            <p:ph type="ftr" sz="quarter" idx="12"/>
          </p:nvPr>
        </p:nvSpPr>
        <p:spPr/>
        <p:txBody>
          <a:bodyPr/>
          <a:lstStyle/>
          <a:p>
            <a:r>
              <a:rPr lang="zh-TW" altLang="en-US" smtClean="0"/>
              <a:t>商業簡報網 </a:t>
            </a:r>
            <a:r>
              <a:rPr lang="en-US" altLang="zh-TW" smtClean="0"/>
              <a:t>X Matter Lab</a:t>
            </a:r>
            <a:endParaRPr lang="zh-TW" altLang="en-US" dirty="0"/>
          </a:p>
        </p:txBody>
      </p:sp>
      <p:sp>
        <p:nvSpPr>
          <p:cNvPr id="3" name="投影片編號版面配置區 2"/>
          <p:cNvSpPr>
            <a:spLocks noGrp="1"/>
          </p:cNvSpPr>
          <p:nvPr>
            <p:ph type="sldNum" sz="quarter" idx="13"/>
          </p:nvPr>
        </p:nvSpPr>
        <p:spPr/>
        <p:txBody>
          <a:bodyPr/>
          <a:lstStyle/>
          <a:p>
            <a:fld id="{E27FD744-A41C-4EAD-96D0-2F84A994B62C}" type="slidenum">
              <a:rPr lang="zh-TW" altLang="en-US" smtClean="0"/>
              <a:t>‹#›</a:t>
            </a:fld>
            <a:endParaRPr lang="zh-TW" altLang="en-US"/>
          </a:p>
        </p:txBody>
      </p:sp>
    </p:spTree>
    <p:extLst>
      <p:ext uri="{BB962C8B-B14F-4D97-AF65-F5344CB8AC3E}">
        <p14:creationId xmlns:p14="http://schemas.microsoft.com/office/powerpoint/2010/main" val="1523966964"/>
      </p:ext>
    </p:extLst>
  </p:cSld>
  <p:clrMapOvr>
    <a:masterClrMapping/>
  </p:clrMapOvr>
  <p:timing>
    <p:tnLst>
      <p:par>
        <p:cTn id="1" dur="indefinite" restart="never" nodeType="tmRoot"/>
      </p:par>
    </p:tnLst>
  </p:timing>
  <p:extLst mod="1">
    <p:ext uri="{DCECCB84-F9BA-43D5-87BE-67443E8EF086}">
      <p15:sldGuideLst xmlns:p15="http://schemas.microsoft.com/office/powerpoint/2012/main" xmlns="">
        <p15:guide id="1" orient="horz" pos="2160" userDrawn="1">
          <p15:clr>
            <a:srgbClr val="FBAE40"/>
          </p15:clr>
        </p15:guide>
        <p15:guide id="2" pos="2880" userDrawn="1">
          <p15:clr>
            <a:srgbClr val="FBAE4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圖片版面配置106">
    <p:spTree>
      <p:nvGrpSpPr>
        <p:cNvPr id="1" name=""/>
        <p:cNvGrpSpPr/>
        <p:nvPr/>
      </p:nvGrpSpPr>
      <p:grpSpPr>
        <a:xfrm>
          <a:off x="0" y="0"/>
          <a:ext cx="0" cy="0"/>
          <a:chOff x="0" y="0"/>
          <a:chExt cx="0" cy="0"/>
        </a:xfrm>
      </p:grpSpPr>
      <p:sp>
        <p:nvSpPr>
          <p:cNvPr id="6" name="圖片版面配置區 4"/>
          <p:cNvSpPr>
            <a:spLocks noGrp="1"/>
          </p:cNvSpPr>
          <p:nvPr>
            <p:ph type="pic" sz="quarter" idx="10"/>
          </p:nvPr>
        </p:nvSpPr>
        <p:spPr>
          <a:xfrm>
            <a:off x="381000" y="863600"/>
            <a:ext cx="2806700" cy="5486400"/>
          </a:xfrm>
        </p:spPr>
        <p:txBody>
          <a:bodyPr/>
          <a:lstStyle/>
          <a:p>
            <a:endParaRPr lang="zh-TW" altLang="en-US"/>
          </a:p>
        </p:txBody>
      </p:sp>
      <p:sp>
        <p:nvSpPr>
          <p:cNvPr id="7" name="圖片版面配置區 4"/>
          <p:cNvSpPr>
            <a:spLocks noGrp="1"/>
          </p:cNvSpPr>
          <p:nvPr>
            <p:ph type="pic" sz="quarter" idx="11"/>
          </p:nvPr>
        </p:nvSpPr>
        <p:spPr>
          <a:xfrm>
            <a:off x="5930900" y="863600"/>
            <a:ext cx="2806700" cy="2844800"/>
          </a:xfrm>
        </p:spPr>
        <p:txBody>
          <a:bodyPr/>
          <a:lstStyle/>
          <a:p>
            <a:endParaRPr lang="zh-TW" altLang="en-US"/>
          </a:p>
        </p:txBody>
      </p:sp>
      <p:sp>
        <p:nvSpPr>
          <p:cNvPr id="2" name="頁尾版面配置區 1"/>
          <p:cNvSpPr>
            <a:spLocks noGrp="1"/>
          </p:cNvSpPr>
          <p:nvPr>
            <p:ph type="ftr" sz="quarter" idx="12"/>
          </p:nvPr>
        </p:nvSpPr>
        <p:spPr/>
        <p:txBody>
          <a:bodyPr/>
          <a:lstStyle/>
          <a:p>
            <a:r>
              <a:rPr lang="zh-TW" altLang="en-US" smtClean="0"/>
              <a:t>商業簡報網 </a:t>
            </a:r>
            <a:r>
              <a:rPr lang="en-US" altLang="zh-TW" smtClean="0"/>
              <a:t>X Matter Lab</a:t>
            </a:r>
            <a:endParaRPr lang="zh-TW" altLang="en-US" dirty="0"/>
          </a:p>
        </p:txBody>
      </p:sp>
      <p:sp>
        <p:nvSpPr>
          <p:cNvPr id="3" name="投影片編號版面配置區 2"/>
          <p:cNvSpPr>
            <a:spLocks noGrp="1"/>
          </p:cNvSpPr>
          <p:nvPr>
            <p:ph type="sldNum" sz="quarter" idx="13"/>
          </p:nvPr>
        </p:nvSpPr>
        <p:spPr/>
        <p:txBody>
          <a:bodyPr/>
          <a:lstStyle/>
          <a:p>
            <a:fld id="{E27FD744-A41C-4EAD-96D0-2F84A994B62C}" type="slidenum">
              <a:rPr lang="zh-TW" altLang="en-US" smtClean="0"/>
              <a:t>‹#›</a:t>
            </a:fld>
            <a:endParaRPr lang="zh-TW" altLang="en-US"/>
          </a:p>
        </p:txBody>
      </p:sp>
    </p:spTree>
    <p:extLst>
      <p:ext uri="{BB962C8B-B14F-4D97-AF65-F5344CB8AC3E}">
        <p14:creationId xmlns:p14="http://schemas.microsoft.com/office/powerpoint/2010/main" val="3206168557"/>
      </p:ext>
    </p:extLst>
  </p:cSld>
  <p:clrMapOvr>
    <a:masterClrMapping/>
  </p:clrMapOvr>
  <p:timing>
    <p:tnLst>
      <p:par>
        <p:cTn id="1" dur="indefinite" restart="never" nodeType="tmRoot"/>
      </p:par>
    </p:tnLst>
  </p:timing>
  <p:extLst mod="1">
    <p:ext uri="{DCECCB84-F9BA-43D5-87BE-67443E8EF086}">
      <p15:sldGuideLst xmlns:p15="http://schemas.microsoft.com/office/powerpoint/2012/main" xmlns="">
        <p15:guide id="1" orient="horz" pos="2160">
          <p15:clr>
            <a:srgbClr val="FBAE40"/>
          </p15:clr>
        </p15:guide>
        <p15:guide id="2" pos="2880">
          <p15:clr>
            <a:srgbClr val="FBAE4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圖片版面配置107">
    <p:spTree>
      <p:nvGrpSpPr>
        <p:cNvPr id="1" name=""/>
        <p:cNvGrpSpPr/>
        <p:nvPr/>
      </p:nvGrpSpPr>
      <p:grpSpPr>
        <a:xfrm>
          <a:off x="0" y="0"/>
          <a:ext cx="0" cy="0"/>
          <a:chOff x="0" y="0"/>
          <a:chExt cx="0" cy="0"/>
        </a:xfrm>
      </p:grpSpPr>
      <p:sp>
        <p:nvSpPr>
          <p:cNvPr id="6" name="圖片版面配置區 4"/>
          <p:cNvSpPr>
            <a:spLocks noGrp="1"/>
          </p:cNvSpPr>
          <p:nvPr>
            <p:ph type="pic" sz="quarter" idx="10"/>
          </p:nvPr>
        </p:nvSpPr>
        <p:spPr>
          <a:xfrm>
            <a:off x="914400" y="0"/>
            <a:ext cx="2806700" cy="4267200"/>
          </a:xfrm>
        </p:spPr>
        <p:txBody>
          <a:bodyPr/>
          <a:lstStyle/>
          <a:p>
            <a:endParaRPr lang="zh-TW" altLang="en-US"/>
          </a:p>
        </p:txBody>
      </p:sp>
      <p:sp>
        <p:nvSpPr>
          <p:cNvPr id="7" name="圖片版面配置區 4"/>
          <p:cNvSpPr>
            <a:spLocks noGrp="1"/>
          </p:cNvSpPr>
          <p:nvPr>
            <p:ph type="pic" sz="quarter" idx="11"/>
          </p:nvPr>
        </p:nvSpPr>
        <p:spPr>
          <a:xfrm>
            <a:off x="4229100" y="4267200"/>
            <a:ext cx="4914900" cy="2590800"/>
          </a:xfrm>
        </p:spPr>
        <p:txBody>
          <a:bodyPr/>
          <a:lstStyle/>
          <a:p>
            <a:endParaRPr lang="zh-TW" altLang="en-US"/>
          </a:p>
        </p:txBody>
      </p:sp>
      <p:sp>
        <p:nvSpPr>
          <p:cNvPr id="2" name="頁尾版面配置區 1"/>
          <p:cNvSpPr>
            <a:spLocks noGrp="1"/>
          </p:cNvSpPr>
          <p:nvPr>
            <p:ph type="ftr" sz="quarter" idx="12"/>
          </p:nvPr>
        </p:nvSpPr>
        <p:spPr/>
        <p:txBody>
          <a:bodyPr/>
          <a:lstStyle/>
          <a:p>
            <a:r>
              <a:rPr lang="zh-TW" altLang="en-US" smtClean="0"/>
              <a:t>商業簡報網 </a:t>
            </a:r>
            <a:r>
              <a:rPr lang="en-US" altLang="zh-TW" smtClean="0"/>
              <a:t>X Matter Lab</a:t>
            </a:r>
            <a:endParaRPr lang="zh-TW" altLang="en-US" dirty="0"/>
          </a:p>
        </p:txBody>
      </p:sp>
      <p:sp>
        <p:nvSpPr>
          <p:cNvPr id="3" name="投影片編號版面配置區 2"/>
          <p:cNvSpPr>
            <a:spLocks noGrp="1"/>
          </p:cNvSpPr>
          <p:nvPr>
            <p:ph type="sldNum" sz="quarter" idx="13"/>
          </p:nvPr>
        </p:nvSpPr>
        <p:spPr/>
        <p:txBody>
          <a:bodyPr/>
          <a:lstStyle/>
          <a:p>
            <a:fld id="{E27FD744-A41C-4EAD-96D0-2F84A994B62C}" type="slidenum">
              <a:rPr lang="zh-TW" altLang="en-US" smtClean="0"/>
              <a:t>‹#›</a:t>
            </a:fld>
            <a:endParaRPr lang="zh-TW" altLang="en-US"/>
          </a:p>
        </p:txBody>
      </p:sp>
    </p:spTree>
    <p:extLst>
      <p:ext uri="{BB962C8B-B14F-4D97-AF65-F5344CB8AC3E}">
        <p14:creationId xmlns:p14="http://schemas.microsoft.com/office/powerpoint/2010/main" val="1132723759"/>
      </p:ext>
    </p:extLst>
  </p:cSld>
  <p:clrMapOvr>
    <a:masterClrMapping/>
  </p:clrMapOvr>
  <p:timing>
    <p:tnLst>
      <p:par>
        <p:cTn id="1" dur="indefinite" restart="never" nodeType="tmRoot"/>
      </p:par>
    </p:tnLst>
  </p:timing>
  <p:extLst mod="1">
    <p:ext uri="{DCECCB84-F9BA-43D5-87BE-67443E8EF086}">
      <p15:sldGuideLst xmlns:p15="http://schemas.microsoft.com/office/powerpoint/2012/main" xmlns="">
        <p15:guide id="1" orient="horz" pos="2160">
          <p15:clr>
            <a:srgbClr val="FBAE40"/>
          </p15:clr>
        </p15:guide>
        <p15:guide id="2" pos="2880">
          <p15:clr>
            <a:srgbClr val="FBAE4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圖片版面配置108">
    <p:spTree>
      <p:nvGrpSpPr>
        <p:cNvPr id="1" name=""/>
        <p:cNvGrpSpPr/>
        <p:nvPr/>
      </p:nvGrpSpPr>
      <p:grpSpPr>
        <a:xfrm>
          <a:off x="0" y="0"/>
          <a:ext cx="0" cy="0"/>
          <a:chOff x="0" y="0"/>
          <a:chExt cx="0" cy="0"/>
        </a:xfrm>
      </p:grpSpPr>
      <p:sp>
        <p:nvSpPr>
          <p:cNvPr id="6" name="圖片版面配置區 5"/>
          <p:cNvSpPr>
            <a:spLocks noGrp="1"/>
          </p:cNvSpPr>
          <p:nvPr>
            <p:ph type="pic" sz="quarter" idx="10"/>
          </p:nvPr>
        </p:nvSpPr>
        <p:spPr>
          <a:xfrm>
            <a:off x="0" y="1828800"/>
            <a:ext cx="1951038" cy="5029200"/>
          </a:xfrm>
        </p:spPr>
        <p:txBody>
          <a:bodyPr/>
          <a:lstStyle/>
          <a:p>
            <a:endParaRPr lang="zh-TW" altLang="en-US"/>
          </a:p>
        </p:txBody>
      </p:sp>
      <p:sp>
        <p:nvSpPr>
          <p:cNvPr id="7" name="圖片版面配置區 5"/>
          <p:cNvSpPr>
            <a:spLocks noGrp="1"/>
          </p:cNvSpPr>
          <p:nvPr>
            <p:ph type="pic" sz="quarter" idx="11"/>
          </p:nvPr>
        </p:nvSpPr>
        <p:spPr>
          <a:xfrm>
            <a:off x="1947493" y="1828800"/>
            <a:ext cx="1951038" cy="5029200"/>
          </a:xfrm>
        </p:spPr>
        <p:txBody>
          <a:bodyPr/>
          <a:lstStyle/>
          <a:p>
            <a:endParaRPr lang="zh-TW" altLang="en-US"/>
          </a:p>
        </p:txBody>
      </p:sp>
      <p:sp>
        <p:nvSpPr>
          <p:cNvPr id="8" name="圖片版面配置區 5"/>
          <p:cNvSpPr>
            <a:spLocks noGrp="1"/>
          </p:cNvSpPr>
          <p:nvPr>
            <p:ph type="pic" sz="quarter" idx="12"/>
          </p:nvPr>
        </p:nvSpPr>
        <p:spPr>
          <a:xfrm>
            <a:off x="7189788" y="1828800"/>
            <a:ext cx="1951038" cy="5029200"/>
          </a:xfrm>
        </p:spPr>
        <p:txBody>
          <a:bodyPr/>
          <a:lstStyle/>
          <a:p>
            <a:endParaRPr lang="zh-TW" altLang="en-US"/>
          </a:p>
        </p:txBody>
      </p:sp>
      <p:sp>
        <p:nvSpPr>
          <p:cNvPr id="2" name="頁尾版面配置區 1"/>
          <p:cNvSpPr>
            <a:spLocks noGrp="1"/>
          </p:cNvSpPr>
          <p:nvPr>
            <p:ph type="ftr" sz="quarter" idx="13"/>
          </p:nvPr>
        </p:nvSpPr>
        <p:spPr/>
        <p:txBody>
          <a:bodyPr/>
          <a:lstStyle/>
          <a:p>
            <a:r>
              <a:rPr lang="zh-TW" altLang="en-US" smtClean="0"/>
              <a:t>商業簡報網 </a:t>
            </a:r>
            <a:r>
              <a:rPr lang="en-US" altLang="zh-TW" smtClean="0"/>
              <a:t>X Matter Lab</a:t>
            </a:r>
            <a:endParaRPr lang="zh-TW" altLang="en-US" dirty="0"/>
          </a:p>
        </p:txBody>
      </p:sp>
      <p:sp>
        <p:nvSpPr>
          <p:cNvPr id="3" name="投影片編號版面配置區 2"/>
          <p:cNvSpPr>
            <a:spLocks noGrp="1"/>
          </p:cNvSpPr>
          <p:nvPr>
            <p:ph type="sldNum" sz="quarter" idx="14"/>
          </p:nvPr>
        </p:nvSpPr>
        <p:spPr/>
        <p:txBody>
          <a:bodyPr/>
          <a:lstStyle/>
          <a:p>
            <a:fld id="{E27FD744-A41C-4EAD-96D0-2F84A994B62C}" type="slidenum">
              <a:rPr lang="zh-TW" altLang="en-US" smtClean="0"/>
              <a:t>‹#›</a:t>
            </a:fld>
            <a:endParaRPr lang="zh-TW" altLang="en-US"/>
          </a:p>
        </p:txBody>
      </p:sp>
    </p:spTree>
    <p:extLst>
      <p:ext uri="{BB962C8B-B14F-4D97-AF65-F5344CB8AC3E}">
        <p14:creationId xmlns:p14="http://schemas.microsoft.com/office/powerpoint/2010/main" val="4214375578"/>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圖片版面配置010">
    <p:spTree>
      <p:nvGrpSpPr>
        <p:cNvPr id="1" name=""/>
        <p:cNvGrpSpPr/>
        <p:nvPr/>
      </p:nvGrpSpPr>
      <p:grpSpPr>
        <a:xfrm>
          <a:off x="0" y="0"/>
          <a:ext cx="0" cy="0"/>
          <a:chOff x="0" y="0"/>
          <a:chExt cx="0" cy="0"/>
        </a:xfrm>
      </p:grpSpPr>
      <p:sp>
        <p:nvSpPr>
          <p:cNvPr id="16" name="圖片版面配置區 13"/>
          <p:cNvSpPr>
            <a:spLocks noGrp="1"/>
          </p:cNvSpPr>
          <p:nvPr>
            <p:ph type="pic" sz="quarter" idx="11"/>
          </p:nvPr>
        </p:nvSpPr>
        <p:spPr>
          <a:xfrm>
            <a:off x="4077813" y="1693687"/>
            <a:ext cx="4591049" cy="2295525"/>
          </a:xfrm>
          <a:prstGeom prst="downArrow">
            <a:avLst>
              <a:gd name="adj1" fmla="val 50000"/>
              <a:gd name="adj2" fmla="val 100000"/>
            </a:avLst>
          </a:prstGeom>
        </p:spPr>
        <p:txBody>
          <a:bodyPr/>
          <a:lstStyle/>
          <a:p>
            <a:endParaRPr lang="zh-TW" altLang="en-US"/>
          </a:p>
        </p:txBody>
      </p:sp>
      <p:sp>
        <p:nvSpPr>
          <p:cNvPr id="14" name="圖片版面配置區 13"/>
          <p:cNvSpPr>
            <a:spLocks noGrp="1"/>
          </p:cNvSpPr>
          <p:nvPr>
            <p:ph type="pic" sz="quarter" idx="10"/>
          </p:nvPr>
        </p:nvSpPr>
        <p:spPr>
          <a:xfrm>
            <a:off x="4077813" y="4176537"/>
            <a:ext cx="4591049" cy="2295525"/>
          </a:xfrm>
          <a:prstGeom prst="upArrow">
            <a:avLst>
              <a:gd name="adj1" fmla="val 50000"/>
              <a:gd name="adj2" fmla="val 100000"/>
            </a:avLst>
          </a:prstGeom>
        </p:spPr>
        <p:txBody>
          <a:bodyPr/>
          <a:lstStyle/>
          <a:p>
            <a:endParaRPr lang="zh-TW" altLang="en-US"/>
          </a:p>
        </p:txBody>
      </p:sp>
      <p:sp>
        <p:nvSpPr>
          <p:cNvPr id="18" name="圖片版面配置區 13"/>
          <p:cNvSpPr>
            <a:spLocks noGrp="1"/>
          </p:cNvSpPr>
          <p:nvPr>
            <p:ph type="pic" sz="quarter" idx="12"/>
          </p:nvPr>
        </p:nvSpPr>
        <p:spPr>
          <a:xfrm>
            <a:off x="3978275" y="1787874"/>
            <a:ext cx="2296800" cy="4590000"/>
          </a:xfrm>
          <a:prstGeom prst="rightArrow">
            <a:avLst>
              <a:gd name="adj1" fmla="val 50000"/>
              <a:gd name="adj2" fmla="val 200000"/>
            </a:avLst>
          </a:prstGeom>
        </p:spPr>
        <p:txBody>
          <a:bodyPr/>
          <a:lstStyle/>
          <a:p>
            <a:endParaRPr lang="zh-TW" altLang="en-US"/>
          </a:p>
        </p:txBody>
      </p:sp>
      <p:sp>
        <p:nvSpPr>
          <p:cNvPr id="19" name="圖片版面配置區 13"/>
          <p:cNvSpPr>
            <a:spLocks noGrp="1"/>
          </p:cNvSpPr>
          <p:nvPr>
            <p:ph type="pic" sz="quarter" idx="13"/>
          </p:nvPr>
        </p:nvSpPr>
        <p:spPr>
          <a:xfrm>
            <a:off x="6471600" y="1787874"/>
            <a:ext cx="2296800" cy="4590000"/>
          </a:xfrm>
          <a:prstGeom prst="leftArrow">
            <a:avLst>
              <a:gd name="adj1" fmla="val 50000"/>
              <a:gd name="adj2" fmla="val 100000"/>
            </a:avLst>
          </a:prstGeom>
        </p:spPr>
        <p:txBody>
          <a:bodyPr/>
          <a:lstStyle/>
          <a:p>
            <a:endParaRPr lang="zh-TW" altLang="en-US"/>
          </a:p>
        </p:txBody>
      </p:sp>
      <p:sp>
        <p:nvSpPr>
          <p:cNvPr id="2" name="頁尾版面配置區 1"/>
          <p:cNvSpPr>
            <a:spLocks noGrp="1"/>
          </p:cNvSpPr>
          <p:nvPr>
            <p:ph type="ftr" sz="quarter" idx="14"/>
          </p:nvPr>
        </p:nvSpPr>
        <p:spPr/>
        <p:txBody>
          <a:bodyPr/>
          <a:lstStyle/>
          <a:p>
            <a:r>
              <a:rPr lang="zh-TW" altLang="en-US" smtClean="0"/>
              <a:t>商業簡報網 </a:t>
            </a:r>
            <a:r>
              <a:rPr lang="en-US" altLang="zh-TW" smtClean="0"/>
              <a:t>X Matter Lab</a:t>
            </a:r>
            <a:endParaRPr lang="zh-TW" altLang="en-US" dirty="0"/>
          </a:p>
        </p:txBody>
      </p:sp>
      <p:sp>
        <p:nvSpPr>
          <p:cNvPr id="3" name="投影片編號版面配置區 2"/>
          <p:cNvSpPr>
            <a:spLocks noGrp="1"/>
          </p:cNvSpPr>
          <p:nvPr>
            <p:ph type="sldNum" sz="quarter" idx="15"/>
          </p:nvPr>
        </p:nvSpPr>
        <p:spPr/>
        <p:txBody>
          <a:bodyPr/>
          <a:lstStyle/>
          <a:p>
            <a:fld id="{E27FD744-A41C-4EAD-96D0-2F84A994B62C}" type="slidenum">
              <a:rPr lang="zh-TW" altLang="en-US" smtClean="0"/>
              <a:t>‹#›</a:t>
            </a:fld>
            <a:endParaRPr lang="zh-TW" altLang="en-US"/>
          </a:p>
        </p:txBody>
      </p:sp>
    </p:spTree>
    <p:extLst>
      <p:ext uri="{BB962C8B-B14F-4D97-AF65-F5344CB8AC3E}">
        <p14:creationId xmlns:p14="http://schemas.microsoft.com/office/powerpoint/2010/main" val="3903646857"/>
      </p:ext>
    </p:extLst>
  </p:cSld>
  <p:clrMapOvr>
    <a:masterClrMapping/>
  </p:clrMapOvr>
  <p:timing>
    <p:tnLst>
      <p:par>
        <p:cTn id="1" dur="indefinite" restart="never" nodeType="tmRoot"/>
      </p:par>
    </p:tnLst>
  </p:timing>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圖片版面配置109">
    <p:spTree>
      <p:nvGrpSpPr>
        <p:cNvPr id="1" name=""/>
        <p:cNvGrpSpPr/>
        <p:nvPr/>
      </p:nvGrpSpPr>
      <p:grpSpPr>
        <a:xfrm>
          <a:off x="0" y="0"/>
          <a:ext cx="0" cy="0"/>
          <a:chOff x="0" y="0"/>
          <a:chExt cx="0" cy="0"/>
        </a:xfrm>
      </p:grpSpPr>
      <p:sp>
        <p:nvSpPr>
          <p:cNvPr id="6" name="圖片版面配置區 5"/>
          <p:cNvSpPr>
            <a:spLocks noGrp="1"/>
          </p:cNvSpPr>
          <p:nvPr>
            <p:ph type="pic" sz="quarter" idx="10"/>
          </p:nvPr>
        </p:nvSpPr>
        <p:spPr>
          <a:xfrm>
            <a:off x="0" y="2062163"/>
            <a:ext cx="4762500" cy="1317625"/>
          </a:xfrm>
        </p:spPr>
        <p:txBody>
          <a:bodyPr/>
          <a:lstStyle/>
          <a:p>
            <a:endParaRPr lang="zh-TW" altLang="en-US"/>
          </a:p>
        </p:txBody>
      </p:sp>
      <p:sp>
        <p:nvSpPr>
          <p:cNvPr id="7" name="圖片版面配置區 5"/>
          <p:cNvSpPr>
            <a:spLocks noGrp="1"/>
          </p:cNvSpPr>
          <p:nvPr>
            <p:ph type="pic" sz="quarter" idx="11"/>
          </p:nvPr>
        </p:nvSpPr>
        <p:spPr>
          <a:xfrm>
            <a:off x="0" y="3500490"/>
            <a:ext cx="4762500" cy="1317625"/>
          </a:xfrm>
        </p:spPr>
        <p:txBody>
          <a:bodyPr/>
          <a:lstStyle/>
          <a:p>
            <a:endParaRPr lang="zh-TW" altLang="en-US"/>
          </a:p>
        </p:txBody>
      </p:sp>
      <p:sp>
        <p:nvSpPr>
          <p:cNvPr id="8" name="圖片版面配置區 5"/>
          <p:cNvSpPr>
            <a:spLocks noGrp="1"/>
          </p:cNvSpPr>
          <p:nvPr>
            <p:ph type="pic" sz="quarter" idx="12"/>
          </p:nvPr>
        </p:nvSpPr>
        <p:spPr>
          <a:xfrm>
            <a:off x="0" y="4938817"/>
            <a:ext cx="4762500" cy="1317625"/>
          </a:xfrm>
        </p:spPr>
        <p:txBody>
          <a:bodyPr/>
          <a:lstStyle/>
          <a:p>
            <a:endParaRPr lang="zh-TW" altLang="en-US"/>
          </a:p>
        </p:txBody>
      </p:sp>
      <p:sp>
        <p:nvSpPr>
          <p:cNvPr id="2" name="頁尾版面配置區 1"/>
          <p:cNvSpPr>
            <a:spLocks noGrp="1"/>
          </p:cNvSpPr>
          <p:nvPr>
            <p:ph type="ftr" sz="quarter" idx="13"/>
          </p:nvPr>
        </p:nvSpPr>
        <p:spPr/>
        <p:txBody>
          <a:bodyPr/>
          <a:lstStyle/>
          <a:p>
            <a:r>
              <a:rPr lang="zh-TW" altLang="en-US" smtClean="0"/>
              <a:t>商業簡報網 </a:t>
            </a:r>
            <a:r>
              <a:rPr lang="en-US" altLang="zh-TW" smtClean="0"/>
              <a:t>X Matter Lab</a:t>
            </a:r>
            <a:endParaRPr lang="zh-TW" altLang="en-US" dirty="0"/>
          </a:p>
        </p:txBody>
      </p:sp>
      <p:sp>
        <p:nvSpPr>
          <p:cNvPr id="3" name="投影片編號版面配置區 2"/>
          <p:cNvSpPr>
            <a:spLocks noGrp="1"/>
          </p:cNvSpPr>
          <p:nvPr>
            <p:ph type="sldNum" sz="quarter" idx="14"/>
          </p:nvPr>
        </p:nvSpPr>
        <p:spPr/>
        <p:txBody>
          <a:bodyPr/>
          <a:lstStyle/>
          <a:p>
            <a:fld id="{E27FD744-A41C-4EAD-96D0-2F84A994B62C}" type="slidenum">
              <a:rPr lang="zh-TW" altLang="en-US" smtClean="0"/>
              <a:t>‹#›</a:t>
            </a:fld>
            <a:endParaRPr lang="zh-TW" altLang="en-US"/>
          </a:p>
        </p:txBody>
      </p:sp>
    </p:spTree>
    <p:extLst>
      <p:ext uri="{BB962C8B-B14F-4D97-AF65-F5344CB8AC3E}">
        <p14:creationId xmlns:p14="http://schemas.microsoft.com/office/powerpoint/2010/main" val="1766789543"/>
      </p:ext>
    </p:extLst>
  </p:cSld>
  <p:clrMapOvr>
    <a:masterClrMapping/>
  </p:clrMapOvr>
  <p:timing>
    <p:tnLst>
      <p:par>
        <p:cTn id="1" dur="indefinite" restart="never" nodeType="tmRoot"/>
      </p:par>
    </p:tnLst>
  </p:timing>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圖片版面配置110">
    <p:spTree>
      <p:nvGrpSpPr>
        <p:cNvPr id="1" name=""/>
        <p:cNvGrpSpPr/>
        <p:nvPr/>
      </p:nvGrpSpPr>
      <p:grpSpPr>
        <a:xfrm>
          <a:off x="0" y="0"/>
          <a:ext cx="0" cy="0"/>
          <a:chOff x="0" y="0"/>
          <a:chExt cx="0" cy="0"/>
        </a:xfrm>
      </p:grpSpPr>
      <p:sp>
        <p:nvSpPr>
          <p:cNvPr id="5" name="圖片版面配置區 4"/>
          <p:cNvSpPr>
            <a:spLocks noGrp="1"/>
          </p:cNvSpPr>
          <p:nvPr>
            <p:ph type="pic" sz="quarter" idx="12"/>
          </p:nvPr>
        </p:nvSpPr>
        <p:spPr>
          <a:xfrm>
            <a:off x="0" y="2062163"/>
            <a:ext cx="4762500" cy="4194279"/>
          </a:xfrm>
          <a:custGeom>
            <a:avLst/>
            <a:gdLst>
              <a:gd name="connsiteX0" fmla="*/ 0 w 4762500"/>
              <a:gd name="connsiteY0" fmla="*/ 2876654 h 4194279"/>
              <a:gd name="connsiteX1" fmla="*/ 4762500 w 4762500"/>
              <a:gd name="connsiteY1" fmla="*/ 2876654 h 4194279"/>
              <a:gd name="connsiteX2" fmla="*/ 4762500 w 4762500"/>
              <a:gd name="connsiteY2" fmla="*/ 4194279 h 4194279"/>
              <a:gd name="connsiteX3" fmla="*/ 0 w 4762500"/>
              <a:gd name="connsiteY3" fmla="*/ 4194279 h 4194279"/>
              <a:gd name="connsiteX4" fmla="*/ 0 w 4762500"/>
              <a:gd name="connsiteY4" fmla="*/ 1438327 h 4194279"/>
              <a:gd name="connsiteX5" fmla="*/ 4762500 w 4762500"/>
              <a:gd name="connsiteY5" fmla="*/ 1438327 h 4194279"/>
              <a:gd name="connsiteX6" fmla="*/ 4762500 w 4762500"/>
              <a:gd name="connsiteY6" fmla="*/ 2755952 h 4194279"/>
              <a:gd name="connsiteX7" fmla="*/ 0 w 4762500"/>
              <a:gd name="connsiteY7" fmla="*/ 2755952 h 4194279"/>
              <a:gd name="connsiteX8" fmla="*/ 0 w 4762500"/>
              <a:gd name="connsiteY8" fmla="*/ 0 h 4194279"/>
              <a:gd name="connsiteX9" fmla="*/ 4762500 w 4762500"/>
              <a:gd name="connsiteY9" fmla="*/ 0 h 4194279"/>
              <a:gd name="connsiteX10" fmla="*/ 4762500 w 4762500"/>
              <a:gd name="connsiteY10" fmla="*/ 1317625 h 4194279"/>
              <a:gd name="connsiteX11" fmla="*/ 0 w 4762500"/>
              <a:gd name="connsiteY11" fmla="*/ 1317625 h 4194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62500" h="4194279">
                <a:moveTo>
                  <a:pt x="0" y="2876654"/>
                </a:moveTo>
                <a:lnTo>
                  <a:pt x="4762500" y="2876654"/>
                </a:lnTo>
                <a:lnTo>
                  <a:pt x="4762500" y="4194279"/>
                </a:lnTo>
                <a:lnTo>
                  <a:pt x="0" y="4194279"/>
                </a:lnTo>
                <a:close/>
                <a:moveTo>
                  <a:pt x="0" y="1438327"/>
                </a:moveTo>
                <a:lnTo>
                  <a:pt x="4762500" y="1438327"/>
                </a:lnTo>
                <a:lnTo>
                  <a:pt x="4762500" y="2755952"/>
                </a:lnTo>
                <a:lnTo>
                  <a:pt x="0" y="2755952"/>
                </a:lnTo>
                <a:close/>
                <a:moveTo>
                  <a:pt x="0" y="0"/>
                </a:moveTo>
                <a:lnTo>
                  <a:pt x="4762500" y="0"/>
                </a:lnTo>
                <a:lnTo>
                  <a:pt x="4762500" y="1317625"/>
                </a:lnTo>
                <a:lnTo>
                  <a:pt x="0" y="1317625"/>
                </a:lnTo>
                <a:close/>
              </a:path>
            </a:pathLst>
          </a:custGeom>
        </p:spPr>
        <p:txBody>
          <a:bodyPr wrap="square">
            <a:noAutofit/>
          </a:bodyPr>
          <a:lstStyle/>
          <a:p>
            <a:endParaRPr lang="zh-TW" altLang="en-US"/>
          </a:p>
        </p:txBody>
      </p:sp>
      <p:sp>
        <p:nvSpPr>
          <p:cNvPr id="2" name="頁尾版面配置區 1"/>
          <p:cNvSpPr>
            <a:spLocks noGrp="1"/>
          </p:cNvSpPr>
          <p:nvPr>
            <p:ph type="ftr" sz="quarter" idx="13"/>
          </p:nvPr>
        </p:nvSpPr>
        <p:spPr/>
        <p:txBody>
          <a:bodyPr/>
          <a:lstStyle/>
          <a:p>
            <a:r>
              <a:rPr lang="zh-TW" altLang="en-US" smtClean="0"/>
              <a:t>商業簡報網 </a:t>
            </a:r>
            <a:r>
              <a:rPr lang="en-US" altLang="zh-TW" smtClean="0"/>
              <a:t>X Matter Lab</a:t>
            </a:r>
            <a:endParaRPr lang="zh-TW" altLang="en-US" dirty="0"/>
          </a:p>
        </p:txBody>
      </p:sp>
      <p:sp>
        <p:nvSpPr>
          <p:cNvPr id="3" name="投影片編號版面配置區 2"/>
          <p:cNvSpPr>
            <a:spLocks noGrp="1"/>
          </p:cNvSpPr>
          <p:nvPr>
            <p:ph type="sldNum" sz="quarter" idx="14"/>
          </p:nvPr>
        </p:nvSpPr>
        <p:spPr/>
        <p:txBody>
          <a:bodyPr/>
          <a:lstStyle/>
          <a:p>
            <a:fld id="{E27FD744-A41C-4EAD-96D0-2F84A994B62C}" type="slidenum">
              <a:rPr lang="zh-TW" altLang="en-US" smtClean="0"/>
              <a:t>‹#›</a:t>
            </a:fld>
            <a:endParaRPr lang="zh-TW" altLang="en-US"/>
          </a:p>
        </p:txBody>
      </p:sp>
    </p:spTree>
    <p:extLst>
      <p:ext uri="{BB962C8B-B14F-4D97-AF65-F5344CB8AC3E}">
        <p14:creationId xmlns:p14="http://schemas.microsoft.com/office/powerpoint/2010/main" val="2979026610"/>
      </p:ext>
    </p:extLst>
  </p:cSld>
  <p:clrMapOvr>
    <a:masterClrMapping/>
  </p:clrMapOvr>
  <p:timing>
    <p:tnLst>
      <p:par>
        <p:cTn id="1" dur="indefinite" restart="never" nodeType="tmRoot"/>
      </p:par>
    </p:tnLst>
  </p:timing>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圖片版面配置111">
    <p:spTree>
      <p:nvGrpSpPr>
        <p:cNvPr id="1" name=""/>
        <p:cNvGrpSpPr/>
        <p:nvPr/>
      </p:nvGrpSpPr>
      <p:grpSpPr>
        <a:xfrm>
          <a:off x="0" y="0"/>
          <a:ext cx="0" cy="0"/>
          <a:chOff x="0" y="0"/>
          <a:chExt cx="0" cy="0"/>
        </a:xfrm>
      </p:grpSpPr>
      <p:sp>
        <p:nvSpPr>
          <p:cNvPr id="6" name="圖片版面配置區 5"/>
          <p:cNvSpPr>
            <a:spLocks noGrp="1"/>
          </p:cNvSpPr>
          <p:nvPr>
            <p:ph type="pic" sz="quarter" idx="10"/>
          </p:nvPr>
        </p:nvSpPr>
        <p:spPr>
          <a:xfrm>
            <a:off x="542925" y="3416300"/>
            <a:ext cx="2324100" cy="3441700"/>
          </a:xfrm>
        </p:spPr>
        <p:txBody>
          <a:bodyPr/>
          <a:lstStyle/>
          <a:p>
            <a:endParaRPr lang="zh-TW" altLang="en-US"/>
          </a:p>
        </p:txBody>
      </p:sp>
      <p:sp>
        <p:nvSpPr>
          <p:cNvPr id="5" name="圖片版面配置區 5"/>
          <p:cNvSpPr>
            <a:spLocks noGrp="1"/>
          </p:cNvSpPr>
          <p:nvPr>
            <p:ph type="pic" sz="quarter" idx="11"/>
          </p:nvPr>
        </p:nvSpPr>
        <p:spPr>
          <a:xfrm>
            <a:off x="3409950" y="0"/>
            <a:ext cx="2324100" cy="3441700"/>
          </a:xfrm>
        </p:spPr>
        <p:txBody>
          <a:bodyPr/>
          <a:lstStyle/>
          <a:p>
            <a:endParaRPr lang="zh-TW" altLang="en-US"/>
          </a:p>
        </p:txBody>
      </p:sp>
      <p:sp>
        <p:nvSpPr>
          <p:cNvPr id="9" name="圖片版面配置區 5"/>
          <p:cNvSpPr>
            <a:spLocks noGrp="1"/>
          </p:cNvSpPr>
          <p:nvPr>
            <p:ph type="pic" sz="quarter" idx="12"/>
          </p:nvPr>
        </p:nvSpPr>
        <p:spPr>
          <a:xfrm>
            <a:off x="6276975" y="3416300"/>
            <a:ext cx="2324100" cy="3441700"/>
          </a:xfrm>
        </p:spPr>
        <p:txBody>
          <a:bodyPr/>
          <a:lstStyle/>
          <a:p>
            <a:endParaRPr lang="zh-TW" altLang="en-US"/>
          </a:p>
        </p:txBody>
      </p:sp>
      <p:sp>
        <p:nvSpPr>
          <p:cNvPr id="2" name="頁尾版面配置區 1"/>
          <p:cNvSpPr>
            <a:spLocks noGrp="1"/>
          </p:cNvSpPr>
          <p:nvPr>
            <p:ph type="ftr" sz="quarter" idx="13"/>
          </p:nvPr>
        </p:nvSpPr>
        <p:spPr/>
        <p:txBody>
          <a:bodyPr/>
          <a:lstStyle/>
          <a:p>
            <a:r>
              <a:rPr lang="zh-TW" altLang="en-US" smtClean="0"/>
              <a:t>商業簡報網 </a:t>
            </a:r>
            <a:r>
              <a:rPr lang="en-US" altLang="zh-TW" smtClean="0"/>
              <a:t>X Matter Lab</a:t>
            </a:r>
            <a:endParaRPr lang="zh-TW" altLang="en-US" dirty="0"/>
          </a:p>
        </p:txBody>
      </p:sp>
      <p:sp>
        <p:nvSpPr>
          <p:cNvPr id="3" name="投影片編號版面配置區 2"/>
          <p:cNvSpPr>
            <a:spLocks noGrp="1"/>
          </p:cNvSpPr>
          <p:nvPr>
            <p:ph type="sldNum" sz="quarter" idx="14"/>
          </p:nvPr>
        </p:nvSpPr>
        <p:spPr/>
        <p:txBody>
          <a:bodyPr/>
          <a:lstStyle/>
          <a:p>
            <a:fld id="{E27FD744-A41C-4EAD-96D0-2F84A994B62C}" type="slidenum">
              <a:rPr lang="zh-TW" altLang="en-US" smtClean="0"/>
              <a:t>‹#›</a:t>
            </a:fld>
            <a:endParaRPr lang="zh-TW" altLang="en-US"/>
          </a:p>
        </p:txBody>
      </p:sp>
    </p:spTree>
    <p:extLst>
      <p:ext uri="{BB962C8B-B14F-4D97-AF65-F5344CB8AC3E}">
        <p14:creationId xmlns:p14="http://schemas.microsoft.com/office/powerpoint/2010/main" val="3304168258"/>
      </p:ext>
    </p:extLst>
  </p:cSld>
  <p:clrMapOvr>
    <a:masterClrMapping/>
  </p:clrMapOvr>
  <p:timing>
    <p:tnLst>
      <p:par>
        <p:cTn id="1" dur="indefinite" restart="never" nodeType="tmRoot"/>
      </p:par>
    </p:tnLst>
  </p:timing>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圖片版面配置112">
    <p:spTree>
      <p:nvGrpSpPr>
        <p:cNvPr id="1" name=""/>
        <p:cNvGrpSpPr/>
        <p:nvPr/>
      </p:nvGrpSpPr>
      <p:grpSpPr>
        <a:xfrm>
          <a:off x="0" y="0"/>
          <a:ext cx="0" cy="0"/>
          <a:chOff x="0" y="0"/>
          <a:chExt cx="0" cy="0"/>
        </a:xfrm>
      </p:grpSpPr>
      <p:sp>
        <p:nvSpPr>
          <p:cNvPr id="9" name="圖片版面配置區 5"/>
          <p:cNvSpPr>
            <a:spLocks noGrp="1"/>
          </p:cNvSpPr>
          <p:nvPr>
            <p:ph type="pic" sz="quarter" idx="12"/>
          </p:nvPr>
        </p:nvSpPr>
        <p:spPr>
          <a:xfrm>
            <a:off x="7317063" y="850900"/>
            <a:ext cx="1641475" cy="5118100"/>
          </a:xfrm>
        </p:spPr>
        <p:txBody>
          <a:bodyPr/>
          <a:lstStyle/>
          <a:p>
            <a:endParaRPr lang="zh-TW" altLang="en-US"/>
          </a:p>
        </p:txBody>
      </p:sp>
      <p:sp>
        <p:nvSpPr>
          <p:cNvPr id="7" name="圖片版面配置區 5"/>
          <p:cNvSpPr>
            <a:spLocks noGrp="1"/>
          </p:cNvSpPr>
          <p:nvPr>
            <p:ph type="pic" sz="quarter" idx="13"/>
          </p:nvPr>
        </p:nvSpPr>
        <p:spPr>
          <a:xfrm>
            <a:off x="5490125" y="850900"/>
            <a:ext cx="1641475" cy="5118100"/>
          </a:xfrm>
        </p:spPr>
        <p:txBody>
          <a:bodyPr/>
          <a:lstStyle/>
          <a:p>
            <a:endParaRPr lang="zh-TW" altLang="en-US"/>
          </a:p>
        </p:txBody>
      </p:sp>
      <p:sp>
        <p:nvSpPr>
          <p:cNvPr id="8" name="圖片版面配置區 5"/>
          <p:cNvSpPr>
            <a:spLocks noGrp="1"/>
          </p:cNvSpPr>
          <p:nvPr>
            <p:ph type="pic" sz="quarter" idx="14"/>
          </p:nvPr>
        </p:nvSpPr>
        <p:spPr>
          <a:xfrm>
            <a:off x="185462" y="850900"/>
            <a:ext cx="5119200" cy="1641600"/>
          </a:xfrm>
        </p:spPr>
        <p:txBody>
          <a:bodyPr/>
          <a:lstStyle/>
          <a:p>
            <a:endParaRPr lang="zh-TW" altLang="en-US"/>
          </a:p>
        </p:txBody>
      </p:sp>
      <p:sp>
        <p:nvSpPr>
          <p:cNvPr id="2" name="頁尾版面配置區 1"/>
          <p:cNvSpPr>
            <a:spLocks noGrp="1"/>
          </p:cNvSpPr>
          <p:nvPr>
            <p:ph type="ftr" sz="quarter" idx="15"/>
          </p:nvPr>
        </p:nvSpPr>
        <p:spPr/>
        <p:txBody>
          <a:bodyPr/>
          <a:lstStyle/>
          <a:p>
            <a:r>
              <a:rPr lang="zh-TW" altLang="en-US" smtClean="0"/>
              <a:t>商業簡報網 </a:t>
            </a:r>
            <a:r>
              <a:rPr lang="en-US" altLang="zh-TW" smtClean="0"/>
              <a:t>X Matter Lab</a:t>
            </a:r>
            <a:endParaRPr lang="zh-TW" altLang="en-US" dirty="0"/>
          </a:p>
        </p:txBody>
      </p:sp>
      <p:sp>
        <p:nvSpPr>
          <p:cNvPr id="3" name="投影片編號版面配置區 2"/>
          <p:cNvSpPr>
            <a:spLocks noGrp="1"/>
          </p:cNvSpPr>
          <p:nvPr>
            <p:ph type="sldNum" sz="quarter" idx="16"/>
          </p:nvPr>
        </p:nvSpPr>
        <p:spPr/>
        <p:txBody>
          <a:bodyPr/>
          <a:lstStyle/>
          <a:p>
            <a:fld id="{E27FD744-A41C-4EAD-96D0-2F84A994B62C}" type="slidenum">
              <a:rPr lang="zh-TW" altLang="en-US" smtClean="0"/>
              <a:t>‹#›</a:t>
            </a:fld>
            <a:endParaRPr lang="zh-TW" altLang="en-US"/>
          </a:p>
        </p:txBody>
      </p:sp>
    </p:spTree>
    <p:extLst>
      <p:ext uri="{BB962C8B-B14F-4D97-AF65-F5344CB8AC3E}">
        <p14:creationId xmlns:p14="http://schemas.microsoft.com/office/powerpoint/2010/main" val="4231369963"/>
      </p:ext>
    </p:extLst>
  </p:cSld>
  <p:clrMapOvr>
    <a:masterClrMapping/>
  </p:clrMapOvr>
  <p:timing>
    <p:tnLst>
      <p:par>
        <p:cTn id="1" dur="indefinite" restart="never" nodeType="tmRoot"/>
      </p:par>
    </p:tnLst>
  </p:timing>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圖片版面配置113">
    <p:spTree>
      <p:nvGrpSpPr>
        <p:cNvPr id="1" name=""/>
        <p:cNvGrpSpPr/>
        <p:nvPr/>
      </p:nvGrpSpPr>
      <p:grpSpPr>
        <a:xfrm>
          <a:off x="0" y="0"/>
          <a:ext cx="0" cy="0"/>
          <a:chOff x="0" y="0"/>
          <a:chExt cx="0" cy="0"/>
        </a:xfrm>
      </p:grpSpPr>
      <p:sp>
        <p:nvSpPr>
          <p:cNvPr id="9" name="圖片版面配置區 5"/>
          <p:cNvSpPr>
            <a:spLocks noGrp="1"/>
          </p:cNvSpPr>
          <p:nvPr>
            <p:ph type="pic" sz="quarter" idx="12"/>
          </p:nvPr>
        </p:nvSpPr>
        <p:spPr>
          <a:xfrm>
            <a:off x="6718301" y="4327400"/>
            <a:ext cx="2240237" cy="1641600"/>
          </a:xfrm>
        </p:spPr>
        <p:txBody>
          <a:bodyPr/>
          <a:lstStyle/>
          <a:p>
            <a:endParaRPr lang="zh-TW" altLang="en-US"/>
          </a:p>
        </p:txBody>
      </p:sp>
      <p:sp>
        <p:nvSpPr>
          <p:cNvPr id="7" name="圖片版面配置區 5"/>
          <p:cNvSpPr>
            <a:spLocks noGrp="1"/>
          </p:cNvSpPr>
          <p:nvPr>
            <p:ph type="pic" sz="quarter" idx="13"/>
          </p:nvPr>
        </p:nvSpPr>
        <p:spPr>
          <a:xfrm>
            <a:off x="4749801" y="850900"/>
            <a:ext cx="1803399" cy="5118100"/>
          </a:xfrm>
        </p:spPr>
        <p:txBody>
          <a:bodyPr/>
          <a:lstStyle/>
          <a:p>
            <a:endParaRPr lang="zh-TW" altLang="en-US"/>
          </a:p>
        </p:txBody>
      </p:sp>
      <p:sp>
        <p:nvSpPr>
          <p:cNvPr id="8" name="圖片版面配置區 5"/>
          <p:cNvSpPr>
            <a:spLocks noGrp="1"/>
          </p:cNvSpPr>
          <p:nvPr>
            <p:ph type="pic" sz="quarter" idx="14"/>
          </p:nvPr>
        </p:nvSpPr>
        <p:spPr>
          <a:xfrm>
            <a:off x="337862" y="4327400"/>
            <a:ext cx="4246838" cy="1641600"/>
          </a:xfrm>
        </p:spPr>
        <p:txBody>
          <a:bodyPr/>
          <a:lstStyle/>
          <a:p>
            <a:endParaRPr lang="zh-TW" altLang="en-US"/>
          </a:p>
        </p:txBody>
      </p:sp>
      <p:sp>
        <p:nvSpPr>
          <p:cNvPr id="2" name="頁尾版面配置區 1"/>
          <p:cNvSpPr>
            <a:spLocks noGrp="1"/>
          </p:cNvSpPr>
          <p:nvPr>
            <p:ph type="ftr" sz="quarter" idx="15"/>
          </p:nvPr>
        </p:nvSpPr>
        <p:spPr/>
        <p:txBody>
          <a:bodyPr/>
          <a:lstStyle/>
          <a:p>
            <a:r>
              <a:rPr lang="zh-TW" altLang="en-US" smtClean="0"/>
              <a:t>商業簡報網 </a:t>
            </a:r>
            <a:r>
              <a:rPr lang="en-US" altLang="zh-TW" smtClean="0"/>
              <a:t>X Matter Lab</a:t>
            </a:r>
            <a:endParaRPr lang="zh-TW" altLang="en-US" dirty="0"/>
          </a:p>
        </p:txBody>
      </p:sp>
      <p:sp>
        <p:nvSpPr>
          <p:cNvPr id="3" name="投影片編號版面配置區 2"/>
          <p:cNvSpPr>
            <a:spLocks noGrp="1"/>
          </p:cNvSpPr>
          <p:nvPr>
            <p:ph type="sldNum" sz="quarter" idx="16"/>
          </p:nvPr>
        </p:nvSpPr>
        <p:spPr/>
        <p:txBody>
          <a:bodyPr/>
          <a:lstStyle/>
          <a:p>
            <a:fld id="{E27FD744-A41C-4EAD-96D0-2F84A994B62C}" type="slidenum">
              <a:rPr lang="zh-TW" altLang="en-US" smtClean="0"/>
              <a:t>‹#›</a:t>
            </a:fld>
            <a:endParaRPr lang="zh-TW" altLang="en-US"/>
          </a:p>
        </p:txBody>
      </p:sp>
    </p:spTree>
    <p:extLst>
      <p:ext uri="{BB962C8B-B14F-4D97-AF65-F5344CB8AC3E}">
        <p14:creationId xmlns:p14="http://schemas.microsoft.com/office/powerpoint/2010/main" val="1649572254"/>
      </p:ext>
    </p:extLst>
  </p:cSld>
  <p:clrMapOvr>
    <a:masterClrMapping/>
  </p:clrMapOvr>
  <p:timing>
    <p:tnLst>
      <p:par>
        <p:cTn id="1" dur="indefinite" restart="never" nodeType="tmRoot"/>
      </p:par>
    </p:tnLst>
  </p:timing>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圖片版面配置114">
    <p:spTree>
      <p:nvGrpSpPr>
        <p:cNvPr id="1" name=""/>
        <p:cNvGrpSpPr/>
        <p:nvPr/>
      </p:nvGrpSpPr>
      <p:grpSpPr>
        <a:xfrm>
          <a:off x="0" y="0"/>
          <a:ext cx="0" cy="0"/>
          <a:chOff x="0" y="0"/>
          <a:chExt cx="0" cy="0"/>
        </a:xfrm>
      </p:grpSpPr>
      <p:sp>
        <p:nvSpPr>
          <p:cNvPr id="8" name="圖片版面配置區 5"/>
          <p:cNvSpPr>
            <a:spLocks noGrp="1"/>
          </p:cNvSpPr>
          <p:nvPr>
            <p:ph type="pic" sz="quarter" idx="14"/>
          </p:nvPr>
        </p:nvSpPr>
        <p:spPr>
          <a:xfrm>
            <a:off x="337862" y="4733799"/>
            <a:ext cx="8348938" cy="1641600"/>
          </a:xfrm>
        </p:spPr>
        <p:txBody>
          <a:bodyPr/>
          <a:lstStyle/>
          <a:p>
            <a:endParaRPr lang="zh-TW" altLang="en-US"/>
          </a:p>
        </p:txBody>
      </p:sp>
      <p:sp>
        <p:nvSpPr>
          <p:cNvPr id="5" name="圖片版面配置區 5"/>
          <p:cNvSpPr>
            <a:spLocks noGrp="1"/>
          </p:cNvSpPr>
          <p:nvPr>
            <p:ph type="pic" sz="quarter" idx="15"/>
          </p:nvPr>
        </p:nvSpPr>
        <p:spPr>
          <a:xfrm>
            <a:off x="5245100" y="2219200"/>
            <a:ext cx="3898900" cy="1641600"/>
          </a:xfrm>
        </p:spPr>
        <p:txBody>
          <a:bodyPr/>
          <a:lstStyle/>
          <a:p>
            <a:endParaRPr lang="zh-TW" altLang="en-US"/>
          </a:p>
        </p:txBody>
      </p:sp>
      <p:sp>
        <p:nvSpPr>
          <p:cNvPr id="2" name="頁尾版面配置區 1"/>
          <p:cNvSpPr>
            <a:spLocks noGrp="1"/>
          </p:cNvSpPr>
          <p:nvPr>
            <p:ph type="ftr" sz="quarter" idx="16"/>
          </p:nvPr>
        </p:nvSpPr>
        <p:spPr/>
        <p:txBody>
          <a:bodyPr/>
          <a:lstStyle/>
          <a:p>
            <a:r>
              <a:rPr lang="zh-TW" altLang="en-US" smtClean="0"/>
              <a:t>商業簡報網 </a:t>
            </a:r>
            <a:r>
              <a:rPr lang="en-US" altLang="zh-TW" smtClean="0"/>
              <a:t>X Matter Lab</a:t>
            </a:r>
            <a:endParaRPr lang="zh-TW" altLang="en-US" dirty="0"/>
          </a:p>
        </p:txBody>
      </p:sp>
      <p:sp>
        <p:nvSpPr>
          <p:cNvPr id="3" name="投影片編號版面配置區 2"/>
          <p:cNvSpPr>
            <a:spLocks noGrp="1"/>
          </p:cNvSpPr>
          <p:nvPr>
            <p:ph type="sldNum" sz="quarter" idx="17"/>
          </p:nvPr>
        </p:nvSpPr>
        <p:spPr/>
        <p:txBody>
          <a:bodyPr/>
          <a:lstStyle/>
          <a:p>
            <a:fld id="{E27FD744-A41C-4EAD-96D0-2F84A994B62C}" type="slidenum">
              <a:rPr lang="zh-TW" altLang="en-US" smtClean="0"/>
              <a:t>‹#›</a:t>
            </a:fld>
            <a:endParaRPr lang="zh-TW" altLang="en-US"/>
          </a:p>
        </p:txBody>
      </p:sp>
    </p:spTree>
    <p:extLst>
      <p:ext uri="{BB962C8B-B14F-4D97-AF65-F5344CB8AC3E}">
        <p14:creationId xmlns:p14="http://schemas.microsoft.com/office/powerpoint/2010/main" val="4285419980"/>
      </p:ext>
    </p:extLst>
  </p:cSld>
  <p:clrMapOvr>
    <a:masterClrMapping/>
  </p:clrMapOvr>
  <p:timing>
    <p:tnLst>
      <p:par>
        <p:cTn id="1" dur="indefinite" restart="never" nodeType="tmRoot"/>
      </p:par>
    </p:tnLst>
  </p:timing>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圖片版面配置115">
    <p:spTree>
      <p:nvGrpSpPr>
        <p:cNvPr id="1" name=""/>
        <p:cNvGrpSpPr/>
        <p:nvPr/>
      </p:nvGrpSpPr>
      <p:grpSpPr>
        <a:xfrm>
          <a:off x="0" y="0"/>
          <a:ext cx="0" cy="0"/>
          <a:chOff x="0" y="0"/>
          <a:chExt cx="0" cy="0"/>
        </a:xfrm>
      </p:grpSpPr>
      <p:sp>
        <p:nvSpPr>
          <p:cNvPr id="8" name="圖片版面配置區 5"/>
          <p:cNvSpPr>
            <a:spLocks noGrp="1"/>
          </p:cNvSpPr>
          <p:nvPr>
            <p:ph type="pic" sz="quarter" idx="14"/>
          </p:nvPr>
        </p:nvSpPr>
        <p:spPr>
          <a:xfrm>
            <a:off x="795062" y="4343400"/>
            <a:ext cx="8348938" cy="1917700"/>
          </a:xfrm>
        </p:spPr>
        <p:txBody>
          <a:bodyPr/>
          <a:lstStyle/>
          <a:p>
            <a:endParaRPr lang="zh-TW" altLang="en-US"/>
          </a:p>
        </p:txBody>
      </p:sp>
      <p:sp>
        <p:nvSpPr>
          <p:cNvPr id="5" name="圖片版面配置區 5"/>
          <p:cNvSpPr>
            <a:spLocks noGrp="1"/>
          </p:cNvSpPr>
          <p:nvPr>
            <p:ph type="pic" sz="quarter" idx="15"/>
          </p:nvPr>
        </p:nvSpPr>
        <p:spPr>
          <a:xfrm>
            <a:off x="0" y="1469900"/>
            <a:ext cx="2520000" cy="2520000"/>
          </a:xfrm>
        </p:spPr>
        <p:txBody>
          <a:bodyPr/>
          <a:lstStyle/>
          <a:p>
            <a:endParaRPr lang="zh-TW" altLang="en-US"/>
          </a:p>
        </p:txBody>
      </p:sp>
      <p:sp>
        <p:nvSpPr>
          <p:cNvPr id="4" name="圖片版面配置區 5"/>
          <p:cNvSpPr>
            <a:spLocks noGrp="1"/>
          </p:cNvSpPr>
          <p:nvPr>
            <p:ph type="pic" sz="quarter" idx="16"/>
          </p:nvPr>
        </p:nvSpPr>
        <p:spPr>
          <a:xfrm>
            <a:off x="2755900" y="1469900"/>
            <a:ext cx="2520000" cy="2520000"/>
          </a:xfrm>
        </p:spPr>
        <p:txBody>
          <a:bodyPr/>
          <a:lstStyle/>
          <a:p>
            <a:endParaRPr lang="zh-TW" altLang="en-US"/>
          </a:p>
        </p:txBody>
      </p:sp>
      <p:sp>
        <p:nvSpPr>
          <p:cNvPr id="2" name="頁尾版面配置區 1"/>
          <p:cNvSpPr>
            <a:spLocks noGrp="1"/>
          </p:cNvSpPr>
          <p:nvPr>
            <p:ph type="ftr" sz="quarter" idx="17"/>
          </p:nvPr>
        </p:nvSpPr>
        <p:spPr/>
        <p:txBody>
          <a:bodyPr/>
          <a:lstStyle/>
          <a:p>
            <a:r>
              <a:rPr lang="zh-TW" altLang="en-US" smtClean="0"/>
              <a:t>商業簡報網 </a:t>
            </a:r>
            <a:r>
              <a:rPr lang="en-US" altLang="zh-TW" smtClean="0"/>
              <a:t>X Matter Lab</a:t>
            </a:r>
            <a:endParaRPr lang="zh-TW" altLang="en-US" dirty="0"/>
          </a:p>
        </p:txBody>
      </p:sp>
      <p:sp>
        <p:nvSpPr>
          <p:cNvPr id="3" name="投影片編號版面配置區 2"/>
          <p:cNvSpPr>
            <a:spLocks noGrp="1"/>
          </p:cNvSpPr>
          <p:nvPr>
            <p:ph type="sldNum" sz="quarter" idx="18"/>
          </p:nvPr>
        </p:nvSpPr>
        <p:spPr/>
        <p:txBody>
          <a:bodyPr/>
          <a:lstStyle/>
          <a:p>
            <a:fld id="{E27FD744-A41C-4EAD-96D0-2F84A994B62C}" type="slidenum">
              <a:rPr lang="zh-TW" altLang="en-US" smtClean="0"/>
              <a:t>‹#›</a:t>
            </a:fld>
            <a:endParaRPr lang="zh-TW" altLang="en-US"/>
          </a:p>
        </p:txBody>
      </p:sp>
    </p:spTree>
    <p:extLst>
      <p:ext uri="{BB962C8B-B14F-4D97-AF65-F5344CB8AC3E}">
        <p14:creationId xmlns:p14="http://schemas.microsoft.com/office/powerpoint/2010/main" val="1606863920"/>
      </p:ext>
    </p:extLst>
  </p:cSld>
  <p:clrMapOvr>
    <a:masterClrMapping/>
  </p:clrMapOvr>
  <p:timing>
    <p:tnLst>
      <p:par>
        <p:cTn id="1" dur="indefinite" restart="never" nodeType="tmRoot"/>
      </p:par>
    </p:tnLst>
  </p:timing>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圖片版面配置116">
    <p:spTree>
      <p:nvGrpSpPr>
        <p:cNvPr id="1" name=""/>
        <p:cNvGrpSpPr/>
        <p:nvPr/>
      </p:nvGrpSpPr>
      <p:grpSpPr>
        <a:xfrm>
          <a:off x="0" y="0"/>
          <a:ext cx="0" cy="0"/>
          <a:chOff x="0" y="0"/>
          <a:chExt cx="0" cy="0"/>
        </a:xfrm>
      </p:grpSpPr>
      <p:sp>
        <p:nvSpPr>
          <p:cNvPr id="8" name="圖片版面配置區 5"/>
          <p:cNvSpPr>
            <a:spLocks noGrp="1"/>
          </p:cNvSpPr>
          <p:nvPr>
            <p:ph type="pic" sz="quarter" idx="12"/>
          </p:nvPr>
        </p:nvSpPr>
        <p:spPr>
          <a:xfrm>
            <a:off x="4513950" y="4025798"/>
            <a:ext cx="1944000" cy="1944000"/>
          </a:xfrm>
          <a:prstGeom prst="teardrop">
            <a:avLst/>
          </a:prstGeom>
        </p:spPr>
        <p:txBody>
          <a:bodyPr/>
          <a:lstStyle/>
          <a:p>
            <a:endParaRPr lang="zh-TW" altLang="en-US"/>
          </a:p>
        </p:txBody>
      </p:sp>
      <p:sp>
        <p:nvSpPr>
          <p:cNvPr id="9" name="圖片版面配置區 5"/>
          <p:cNvSpPr>
            <a:spLocks noGrp="1"/>
          </p:cNvSpPr>
          <p:nvPr>
            <p:ph type="pic" sz="quarter" idx="13"/>
          </p:nvPr>
        </p:nvSpPr>
        <p:spPr>
          <a:xfrm>
            <a:off x="244778" y="4025798"/>
            <a:ext cx="1944000" cy="1944000"/>
          </a:xfrm>
          <a:prstGeom prst="teardrop">
            <a:avLst/>
          </a:prstGeom>
        </p:spPr>
        <p:txBody>
          <a:bodyPr/>
          <a:lstStyle/>
          <a:p>
            <a:endParaRPr lang="zh-TW" altLang="en-US"/>
          </a:p>
        </p:txBody>
      </p:sp>
      <p:sp>
        <p:nvSpPr>
          <p:cNvPr id="7" name="圖片版面配置區 5"/>
          <p:cNvSpPr>
            <a:spLocks noGrp="1"/>
          </p:cNvSpPr>
          <p:nvPr>
            <p:ph type="pic" sz="quarter" idx="11"/>
          </p:nvPr>
        </p:nvSpPr>
        <p:spPr>
          <a:xfrm>
            <a:off x="4513950" y="1808378"/>
            <a:ext cx="1944000" cy="1944000"/>
          </a:xfrm>
          <a:prstGeom prst="teardrop">
            <a:avLst/>
          </a:prstGeom>
        </p:spPr>
        <p:txBody>
          <a:bodyPr/>
          <a:lstStyle/>
          <a:p>
            <a:endParaRPr lang="zh-TW" altLang="en-US"/>
          </a:p>
        </p:txBody>
      </p:sp>
      <p:sp>
        <p:nvSpPr>
          <p:cNvPr id="6" name="圖片版面配置區 5"/>
          <p:cNvSpPr>
            <a:spLocks noGrp="1"/>
          </p:cNvSpPr>
          <p:nvPr>
            <p:ph type="pic" sz="quarter" idx="10"/>
          </p:nvPr>
        </p:nvSpPr>
        <p:spPr>
          <a:xfrm>
            <a:off x="244778" y="1808378"/>
            <a:ext cx="1944000" cy="1944000"/>
          </a:xfrm>
          <a:prstGeom prst="teardrop">
            <a:avLst/>
          </a:prstGeom>
        </p:spPr>
        <p:txBody>
          <a:bodyPr/>
          <a:lstStyle/>
          <a:p>
            <a:endParaRPr lang="zh-TW" altLang="en-US"/>
          </a:p>
        </p:txBody>
      </p:sp>
      <p:sp>
        <p:nvSpPr>
          <p:cNvPr id="2" name="頁尾版面配置區 1"/>
          <p:cNvSpPr>
            <a:spLocks noGrp="1"/>
          </p:cNvSpPr>
          <p:nvPr>
            <p:ph type="ftr" sz="quarter" idx="14"/>
          </p:nvPr>
        </p:nvSpPr>
        <p:spPr/>
        <p:txBody>
          <a:bodyPr/>
          <a:lstStyle/>
          <a:p>
            <a:r>
              <a:rPr lang="zh-TW" altLang="en-US" smtClean="0"/>
              <a:t>商業簡報網 </a:t>
            </a:r>
            <a:r>
              <a:rPr lang="en-US" altLang="zh-TW" smtClean="0"/>
              <a:t>X Matter Lab</a:t>
            </a:r>
            <a:endParaRPr lang="zh-TW" altLang="en-US" dirty="0"/>
          </a:p>
        </p:txBody>
      </p:sp>
      <p:sp>
        <p:nvSpPr>
          <p:cNvPr id="3" name="投影片編號版面配置區 2"/>
          <p:cNvSpPr>
            <a:spLocks noGrp="1"/>
          </p:cNvSpPr>
          <p:nvPr>
            <p:ph type="sldNum" sz="quarter" idx="15"/>
          </p:nvPr>
        </p:nvSpPr>
        <p:spPr/>
        <p:txBody>
          <a:bodyPr/>
          <a:lstStyle/>
          <a:p>
            <a:fld id="{E27FD744-A41C-4EAD-96D0-2F84A994B62C}" type="slidenum">
              <a:rPr lang="zh-TW" altLang="en-US" smtClean="0"/>
              <a:t>‹#›</a:t>
            </a:fld>
            <a:endParaRPr lang="zh-TW" altLang="en-US"/>
          </a:p>
        </p:txBody>
      </p:sp>
    </p:spTree>
    <p:extLst>
      <p:ext uri="{BB962C8B-B14F-4D97-AF65-F5344CB8AC3E}">
        <p14:creationId xmlns:p14="http://schemas.microsoft.com/office/powerpoint/2010/main" val="4184227949"/>
      </p:ext>
    </p:extLst>
  </p:cSld>
  <p:clrMapOvr>
    <a:masterClrMapping/>
  </p:clrMapOvr>
  <p:timing>
    <p:tnLst>
      <p:par>
        <p:cTn id="1" dur="indefinite" restart="never" nodeType="tmRoot"/>
      </p:par>
    </p:tnLst>
  </p:timing>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圖片版面配置117">
    <p:spTree>
      <p:nvGrpSpPr>
        <p:cNvPr id="1" name=""/>
        <p:cNvGrpSpPr/>
        <p:nvPr/>
      </p:nvGrpSpPr>
      <p:grpSpPr>
        <a:xfrm>
          <a:off x="0" y="0"/>
          <a:ext cx="0" cy="0"/>
          <a:chOff x="0" y="0"/>
          <a:chExt cx="0" cy="0"/>
        </a:xfrm>
      </p:grpSpPr>
      <p:sp>
        <p:nvSpPr>
          <p:cNvPr id="2" name="圖片版面配置區 5"/>
          <p:cNvSpPr>
            <a:spLocks noGrp="1"/>
          </p:cNvSpPr>
          <p:nvPr>
            <p:ph type="pic" sz="quarter" idx="10"/>
          </p:nvPr>
        </p:nvSpPr>
        <p:spPr>
          <a:xfrm>
            <a:off x="7164000" y="4878000"/>
            <a:ext cx="1980000" cy="1980000"/>
          </a:xfrm>
        </p:spPr>
        <p:txBody>
          <a:bodyPr/>
          <a:lstStyle/>
          <a:p>
            <a:endParaRPr lang="zh-TW" altLang="en-US"/>
          </a:p>
        </p:txBody>
      </p:sp>
      <p:sp>
        <p:nvSpPr>
          <p:cNvPr id="3" name="圖片版面配置區 5"/>
          <p:cNvSpPr>
            <a:spLocks noGrp="1"/>
          </p:cNvSpPr>
          <p:nvPr>
            <p:ph type="pic" sz="quarter" idx="11"/>
          </p:nvPr>
        </p:nvSpPr>
        <p:spPr>
          <a:xfrm>
            <a:off x="7164000" y="2898000"/>
            <a:ext cx="1980000" cy="1980000"/>
          </a:xfrm>
        </p:spPr>
        <p:txBody>
          <a:bodyPr/>
          <a:lstStyle/>
          <a:p>
            <a:endParaRPr lang="zh-TW" altLang="en-US"/>
          </a:p>
        </p:txBody>
      </p:sp>
      <p:sp>
        <p:nvSpPr>
          <p:cNvPr id="4" name="圖片版面配置區 5"/>
          <p:cNvSpPr>
            <a:spLocks noGrp="1"/>
          </p:cNvSpPr>
          <p:nvPr>
            <p:ph type="pic" sz="quarter" idx="12"/>
          </p:nvPr>
        </p:nvSpPr>
        <p:spPr>
          <a:xfrm>
            <a:off x="5184000" y="4878000"/>
            <a:ext cx="1980000" cy="1980000"/>
          </a:xfrm>
        </p:spPr>
        <p:txBody>
          <a:bodyPr/>
          <a:lstStyle/>
          <a:p>
            <a:endParaRPr lang="zh-TW" altLang="en-US"/>
          </a:p>
        </p:txBody>
      </p:sp>
      <p:sp>
        <p:nvSpPr>
          <p:cNvPr id="5" name="圖片版面配置區 5"/>
          <p:cNvSpPr>
            <a:spLocks noGrp="1"/>
          </p:cNvSpPr>
          <p:nvPr>
            <p:ph type="pic" sz="quarter" idx="13"/>
          </p:nvPr>
        </p:nvSpPr>
        <p:spPr>
          <a:xfrm>
            <a:off x="5184000" y="2898000"/>
            <a:ext cx="1980000" cy="1980000"/>
          </a:xfrm>
        </p:spPr>
        <p:txBody>
          <a:bodyPr/>
          <a:lstStyle/>
          <a:p>
            <a:endParaRPr lang="zh-TW" altLang="en-US"/>
          </a:p>
        </p:txBody>
      </p:sp>
      <p:sp>
        <p:nvSpPr>
          <p:cNvPr id="6" name="圖片版面配置區 5"/>
          <p:cNvSpPr>
            <a:spLocks noGrp="1"/>
          </p:cNvSpPr>
          <p:nvPr>
            <p:ph type="pic" sz="quarter" idx="14"/>
          </p:nvPr>
        </p:nvSpPr>
        <p:spPr>
          <a:xfrm>
            <a:off x="3204000" y="4878000"/>
            <a:ext cx="1980000" cy="1980000"/>
          </a:xfrm>
        </p:spPr>
        <p:txBody>
          <a:bodyPr/>
          <a:lstStyle/>
          <a:p>
            <a:endParaRPr lang="zh-TW" altLang="en-US"/>
          </a:p>
        </p:txBody>
      </p:sp>
      <p:sp>
        <p:nvSpPr>
          <p:cNvPr id="7" name="頁尾版面配置區 6"/>
          <p:cNvSpPr>
            <a:spLocks noGrp="1"/>
          </p:cNvSpPr>
          <p:nvPr>
            <p:ph type="ftr" sz="quarter" idx="15"/>
          </p:nvPr>
        </p:nvSpPr>
        <p:spPr/>
        <p:txBody>
          <a:bodyPr/>
          <a:lstStyle/>
          <a:p>
            <a:r>
              <a:rPr lang="zh-TW" altLang="en-US" smtClean="0"/>
              <a:t>商業簡報網 </a:t>
            </a:r>
            <a:r>
              <a:rPr lang="en-US" altLang="zh-TW" smtClean="0"/>
              <a:t>X Matter Lab</a:t>
            </a:r>
            <a:endParaRPr lang="zh-TW" altLang="en-US" dirty="0"/>
          </a:p>
        </p:txBody>
      </p:sp>
      <p:sp>
        <p:nvSpPr>
          <p:cNvPr id="8" name="投影片編號版面配置區 7"/>
          <p:cNvSpPr>
            <a:spLocks noGrp="1"/>
          </p:cNvSpPr>
          <p:nvPr>
            <p:ph type="sldNum" sz="quarter" idx="16"/>
          </p:nvPr>
        </p:nvSpPr>
        <p:spPr/>
        <p:txBody>
          <a:bodyPr/>
          <a:lstStyle/>
          <a:p>
            <a:fld id="{E27FD744-A41C-4EAD-96D0-2F84A994B62C}" type="slidenum">
              <a:rPr lang="zh-TW" altLang="en-US" smtClean="0"/>
              <a:t>‹#›</a:t>
            </a:fld>
            <a:endParaRPr lang="zh-TW" altLang="en-US"/>
          </a:p>
        </p:txBody>
      </p:sp>
    </p:spTree>
    <p:extLst>
      <p:ext uri="{BB962C8B-B14F-4D97-AF65-F5344CB8AC3E}">
        <p14:creationId xmlns:p14="http://schemas.microsoft.com/office/powerpoint/2010/main" val="731458517"/>
      </p:ext>
    </p:extLst>
  </p:cSld>
  <p:clrMapOvr>
    <a:masterClrMapping/>
  </p:clrMapOvr>
  <p:timing>
    <p:tnLst>
      <p:par>
        <p:cTn id="1" dur="indefinite" restart="never" nodeType="tmRoot"/>
      </p:par>
    </p:tnLst>
  </p:timing>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圖片版面配置118">
    <p:spTree>
      <p:nvGrpSpPr>
        <p:cNvPr id="1" name=""/>
        <p:cNvGrpSpPr/>
        <p:nvPr/>
      </p:nvGrpSpPr>
      <p:grpSpPr>
        <a:xfrm>
          <a:off x="0" y="0"/>
          <a:ext cx="0" cy="0"/>
          <a:chOff x="0" y="0"/>
          <a:chExt cx="0" cy="0"/>
        </a:xfrm>
      </p:grpSpPr>
      <p:sp>
        <p:nvSpPr>
          <p:cNvPr id="12" name="圖片版面配置區 9"/>
          <p:cNvSpPr>
            <a:spLocks noGrp="1"/>
          </p:cNvSpPr>
          <p:nvPr>
            <p:ph type="pic" sz="quarter" idx="13"/>
          </p:nvPr>
        </p:nvSpPr>
        <p:spPr>
          <a:xfrm>
            <a:off x="4965700" y="3236499"/>
            <a:ext cx="1374775" cy="1374775"/>
          </a:xfrm>
        </p:spPr>
        <p:txBody>
          <a:bodyPr/>
          <a:lstStyle/>
          <a:p>
            <a:endParaRPr lang="zh-TW" altLang="en-US"/>
          </a:p>
        </p:txBody>
      </p:sp>
      <p:sp>
        <p:nvSpPr>
          <p:cNvPr id="8" name="圖片版面配置區 7"/>
          <p:cNvSpPr>
            <a:spLocks noGrp="1"/>
          </p:cNvSpPr>
          <p:nvPr>
            <p:ph type="pic" sz="quarter" idx="10"/>
          </p:nvPr>
        </p:nvSpPr>
        <p:spPr>
          <a:xfrm>
            <a:off x="0" y="1789113"/>
            <a:ext cx="4876800" cy="4327525"/>
          </a:xfrm>
        </p:spPr>
        <p:txBody>
          <a:bodyPr/>
          <a:lstStyle/>
          <a:p>
            <a:endParaRPr lang="zh-TW" altLang="en-US"/>
          </a:p>
        </p:txBody>
      </p:sp>
      <p:sp>
        <p:nvSpPr>
          <p:cNvPr id="10" name="圖片版面配置區 9"/>
          <p:cNvSpPr>
            <a:spLocks noGrp="1"/>
          </p:cNvSpPr>
          <p:nvPr>
            <p:ph type="pic" sz="quarter" idx="11"/>
          </p:nvPr>
        </p:nvSpPr>
        <p:spPr>
          <a:xfrm>
            <a:off x="4965700" y="1789113"/>
            <a:ext cx="1374775" cy="1374775"/>
          </a:xfrm>
        </p:spPr>
        <p:txBody>
          <a:bodyPr/>
          <a:lstStyle/>
          <a:p>
            <a:endParaRPr lang="zh-TW" altLang="en-US"/>
          </a:p>
        </p:txBody>
      </p:sp>
      <p:sp>
        <p:nvSpPr>
          <p:cNvPr id="11" name="圖片版面配置區 9"/>
          <p:cNvSpPr>
            <a:spLocks noGrp="1"/>
          </p:cNvSpPr>
          <p:nvPr>
            <p:ph type="pic" sz="quarter" idx="12"/>
          </p:nvPr>
        </p:nvSpPr>
        <p:spPr>
          <a:xfrm>
            <a:off x="6428030" y="1789113"/>
            <a:ext cx="1374775" cy="1374775"/>
          </a:xfrm>
        </p:spPr>
        <p:txBody>
          <a:bodyPr/>
          <a:lstStyle/>
          <a:p>
            <a:endParaRPr lang="zh-TW" altLang="en-US"/>
          </a:p>
        </p:txBody>
      </p:sp>
      <p:sp>
        <p:nvSpPr>
          <p:cNvPr id="13" name="圖片版面配置區 9"/>
          <p:cNvSpPr>
            <a:spLocks noGrp="1"/>
          </p:cNvSpPr>
          <p:nvPr>
            <p:ph type="pic" sz="quarter" idx="14"/>
          </p:nvPr>
        </p:nvSpPr>
        <p:spPr>
          <a:xfrm>
            <a:off x="6428030" y="3236499"/>
            <a:ext cx="1374775" cy="1374775"/>
          </a:xfrm>
        </p:spPr>
        <p:txBody>
          <a:bodyPr/>
          <a:lstStyle/>
          <a:p>
            <a:endParaRPr lang="zh-TW" altLang="en-US"/>
          </a:p>
        </p:txBody>
      </p:sp>
      <p:sp>
        <p:nvSpPr>
          <p:cNvPr id="2" name="頁尾版面配置區 1"/>
          <p:cNvSpPr>
            <a:spLocks noGrp="1"/>
          </p:cNvSpPr>
          <p:nvPr>
            <p:ph type="ftr" sz="quarter" idx="15"/>
          </p:nvPr>
        </p:nvSpPr>
        <p:spPr/>
        <p:txBody>
          <a:bodyPr/>
          <a:lstStyle/>
          <a:p>
            <a:r>
              <a:rPr lang="zh-TW" altLang="en-US" smtClean="0"/>
              <a:t>商業簡報網 </a:t>
            </a:r>
            <a:r>
              <a:rPr lang="en-US" altLang="zh-TW" smtClean="0"/>
              <a:t>X Matter Lab</a:t>
            </a:r>
            <a:endParaRPr lang="zh-TW" altLang="en-US" dirty="0"/>
          </a:p>
        </p:txBody>
      </p:sp>
      <p:sp>
        <p:nvSpPr>
          <p:cNvPr id="3" name="投影片編號版面配置區 2"/>
          <p:cNvSpPr>
            <a:spLocks noGrp="1"/>
          </p:cNvSpPr>
          <p:nvPr>
            <p:ph type="sldNum" sz="quarter" idx="16"/>
          </p:nvPr>
        </p:nvSpPr>
        <p:spPr/>
        <p:txBody>
          <a:bodyPr/>
          <a:lstStyle/>
          <a:p>
            <a:fld id="{E27FD744-A41C-4EAD-96D0-2F84A994B62C}" type="slidenum">
              <a:rPr lang="zh-TW" altLang="en-US" smtClean="0"/>
              <a:t>‹#›</a:t>
            </a:fld>
            <a:endParaRPr lang="zh-TW" altLang="en-US"/>
          </a:p>
        </p:txBody>
      </p:sp>
    </p:spTree>
    <p:extLst>
      <p:ext uri="{BB962C8B-B14F-4D97-AF65-F5344CB8AC3E}">
        <p14:creationId xmlns:p14="http://schemas.microsoft.com/office/powerpoint/2010/main" val="1981017990"/>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圖片版面配置011">
    <p:spTree>
      <p:nvGrpSpPr>
        <p:cNvPr id="1" name=""/>
        <p:cNvGrpSpPr/>
        <p:nvPr/>
      </p:nvGrpSpPr>
      <p:grpSpPr>
        <a:xfrm>
          <a:off x="0" y="0"/>
          <a:ext cx="0" cy="0"/>
          <a:chOff x="0" y="0"/>
          <a:chExt cx="0" cy="0"/>
        </a:xfrm>
      </p:grpSpPr>
      <p:sp>
        <p:nvSpPr>
          <p:cNvPr id="14" name="圖片版面配置區 13"/>
          <p:cNvSpPr>
            <a:spLocks noGrp="1"/>
          </p:cNvSpPr>
          <p:nvPr>
            <p:ph type="pic" sz="quarter" idx="10"/>
          </p:nvPr>
        </p:nvSpPr>
        <p:spPr>
          <a:xfrm>
            <a:off x="0" y="2603500"/>
            <a:ext cx="3721100" cy="4254500"/>
          </a:xfrm>
          <a:custGeom>
            <a:avLst/>
            <a:gdLst>
              <a:gd name="connsiteX0" fmla="*/ 1397000 w 3721100"/>
              <a:gd name="connsiteY0" fmla="*/ 0 h 4254500"/>
              <a:gd name="connsiteX1" fmla="*/ 3721100 w 3721100"/>
              <a:gd name="connsiteY1" fmla="*/ 2324100 h 4254500"/>
              <a:gd name="connsiteX2" fmla="*/ 1790700 w 3721100"/>
              <a:gd name="connsiteY2" fmla="*/ 4254500 h 4254500"/>
              <a:gd name="connsiteX3" fmla="*/ 1003300 w 3721100"/>
              <a:gd name="connsiteY3" fmla="*/ 4254500 h 4254500"/>
              <a:gd name="connsiteX4" fmla="*/ 0 w 3721100"/>
              <a:gd name="connsiteY4" fmla="*/ 3251200 h 4254500"/>
              <a:gd name="connsiteX5" fmla="*/ 0 w 3721100"/>
              <a:gd name="connsiteY5" fmla="*/ 1397000 h 4254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21100" h="4254500">
                <a:moveTo>
                  <a:pt x="1397000" y="0"/>
                </a:moveTo>
                <a:lnTo>
                  <a:pt x="3721100" y="2324100"/>
                </a:lnTo>
                <a:lnTo>
                  <a:pt x="1790700" y="4254500"/>
                </a:lnTo>
                <a:lnTo>
                  <a:pt x="1003300" y="4254500"/>
                </a:lnTo>
                <a:lnTo>
                  <a:pt x="0" y="3251200"/>
                </a:lnTo>
                <a:lnTo>
                  <a:pt x="0" y="1397000"/>
                </a:lnTo>
                <a:close/>
              </a:path>
            </a:pathLst>
          </a:custGeom>
        </p:spPr>
        <p:txBody>
          <a:bodyPr wrap="square">
            <a:noAutofit/>
          </a:bodyPr>
          <a:lstStyle/>
          <a:p>
            <a:endParaRPr lang="zh-TW" altLang="en-US"/>
          </a:p>
        </p:txBody>
      </p:sp>
      <p:sp>
        <p:nvSpPr>
          <p:cNvPr id="12" name="圖片版面配置區 11"/>
          <p:cNvSpPr>
            <a:spLocks noGrp="1"/>
          </p:cNvSpPr>
          <p:nvPr>
            <p:ph type="pic" sz="quarter" idx="11"/>
          </p:nvPr>
        </p:nvSpPr>
        <p:spPr>
          <a:xfrm>
            <a:off x="0" y="2"/>
            <a:ext cx="4546600" cy="3301999"/>
          </a:xfrm>
          <a:custGeom>
            <a:avLst/>
            <a:gdLst>
              <a:gd name="connsiteX0" fmla="*/ 876299 w 4546600"/>
              <a:gd name="connsiteY0" fmla="*/ 0 h 3301999"/>
              <a:gd name="connsiteX1" fmla="*/ 3568701 w 4546600"/>
              <a:gd name="connsiteY1" fmla="*/ 0 h 3301999"/>
              <a:gd name="connsiteX2" fmla="*/ 4546600 w 4546600"/>
              <a:gd name="connsiteY2" fmla="*/ 977899 h 3301999"/>
              <a:gd name="connsiteX3" fmla="*/ 2222500 w 4546600"/>
              <a:gd name="connsiteY3" fmla="*/ 3301999 h 3301999"/>
              <a:gd name="connsiteX4" fmla="*/ 0 w 4546600"/>
              <a:gd name="connsiteY4" fmla="*/ 1079499 h 3301999"/>
              <a:gd name="connsiteX5" fmla="*/ 0 w 4546600"/>
              <a:gd name="connsiteY5" fmla="*/ 876299 h 3301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46600" h="3301999">
                <a:moveTo>
                  <a:pt x="876299" y="0"/>
                </a:moveTo>
                <a:lnTo>
                  <a:pt x="3568701" y="0"/>
                </a:lnTo>
                <a:lnTo>
                  <a:pt x="4546600" y="977899"/>
                </a:lnTo>
                <a:lnTo>
                  <a:pt x="2222500" y="3301999"/>
                </a:lnTo>
                <a:lnTo>
                  <a:pt x="0" y="1079499"/>
                </a:lnTo>
                <a:lnTo>
                  <a:pt x="0" y="876299"/>
                </a:lnTo>
                <a:close/>
              </a:path>
            </a:pathLst>
          </a:custGeom>
        </p:spPr>
        <p:txBody>
          <a:bodyPr wrap="square">
            <a:noAutofit/>
          </a:bodyPr>
          <a:lstStyle/>
          <a:p>
            <a:endParaRPr lang="zh-TW" altLang="en-US"/>
          </a:p>
        </p:txBody>
      </p:sp>
      <p:sp>
        <p:nvSpPr>
          <p:cNvPr id="2" name="頁尾版面配置區 1"/>
          <p:cNvSpPr>
            <a:spLocks noGrp="1"/>
          </p:cNvSpPr>
          <p:nvPr>
            <p:ph type="ftr" sz="quarter" idx="12"/>
          </p:nvPr>
        </p:nvSpPr>
        <p:spPr/>
        <p:txBody>
          <a:bodyPr/>
          <a:lstStyle/>
          <a:p>
            <a:r>
              <a:rPr lang="zh-TW" altLang="en-US" smtClean="0"/>
              <a:t>商業簡報網 </a:t>
            </a:r>
            <a:r>
              <a:rPr lang="en-US" altLang="zh-TW" smtClean="0"/>
              <a:t>X Matter Lab</a:t>
            </a:r>
            <a:endParaRPr lang="zh-TW" altLang="en-US" dirty="0"/>
          </a:p>
        </p:txBody>
      </p:sp>
      <p:sp>
        <p:nvSpPr>
          <p:cNvPr id="4" name="投影片編號版面配置區 3"/>
          <p:cNvSpPr>
            <a:spLocks noGrp="1"/>
          </p:cNvSpPr>
          <p:nvPr>
            <p:ph type="sldNum" sz="quarter" idx="13"/>
          </p:nvPr>
        </p:nvSpPr>
        <p:spPr/>
        <p:txBody>
          <a:bodyPr/>
          <a:lstStyle/>
          <a:p>
            <a:fld id="{E27FD744-A41C-4EAD-96D0-2F84A994B62C}" type="slidenum">
              <a:rPr lang="zh-TW" altLang="en-US" smtClean="0"/>
              <a:t>‹#›</a:t>
            </a:fld>
            <a:endParaRPr lang="zh-TW" altLang="en-US"/>
          </a:p>
        </p:txBody>
      </p:sp>
    </p:spTree>
    <p:extLst>
      <p:ext uri="{BB962C8B-B14F-4D97-AF65-F5344CB8AC3E}">
        <p14:creationId xmlns:p14="http://schemas.microsoft.com/office/powerpoint/2010/main" val="3479951816"/>
      </p:ext>
    </p:extLst>
  </p:cSld>
  <p:clrMapOvr>
    <a:masterClrMapping/>
  </p:clrMapOvr>
  <p:timing>
    <p:tnLst>
      <p:par>
        <p:cTn id="1" dur="indefinite" restart="never" nodeType="tmRoot"/>
      </p:par>
    </p:tn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圖片版面配置119">
    <p:spTree>
      <p:nvGrpSpPr>
        <p:cNvPr id="1" name=""/>
        <p:cNvGrpSpPr/>
        <p:nvPr/>
      </p:nvGrpSpPr>
      <p:grpSpPr>
        <a:xfrm>
          <a:off x="0" y="0"/>
          <a:ext cx="0" cy="0"/>
          <a:chOff x="0" y="0"/>
          <a:chExt cx="0" cy="0"/>
        </a:xfrm>
      </p:grpSpPr>
      <p:sp>
        <p:nvSpPr>
          <p:cNvPr id="8" name="圖片版面配置區 7"/>
          <p:cNvSpPr>
            <a:spLocks noGrp="1"/>
          </p:cNvSpPr>
          <p:nvPr>
            <p:ph type="pic" sz="quarter" idx="10"/>
          </p:nvPr>
        </p:nvSpPr>
        <p:spPr>
          <a:xfrm>
            <a:off x="0" y="1789113"/>
            <a:ext cx="4876800" cy="4327525"/>
          </a:xfrm>
        </p:spPr>
        <p:txBody>
          <a:bodyPr/>
          <a:lstStyle/>
          <a:p>
            <a:endParaRPr lang="zh-TW" altLang="en-US"/>
          </a:p>
        </p:txBody>
      </p:sp>
      <p:sp>
        <p:nvSpPr>
          <p:cNvPr id="7" name="圖片版面配置區 6"/>
          <p:cNvSpPr>
            <a:spLocks noGrp="1"/>
          </p:cNvSpPr>
          <p:nvPr>
            <p:ph type="pic" sz="quarter" idx="14"/>
          </p:nvPr>
        </p:nvSpPr>
        <p:spPr>
          <a:xfrm>
            <a:off x="4965700" y="1789113"/>
            <a:ext cx="2837105" cy="2822161"/>
          </a:xfrm>
          <a:custGeom>
            <a:avLst/>
            <a:gdLst>
              <a:gd name="connsiteX0" fmla="*/ 1462330 w 2837105"/>
              <a:gd name="connsiteY0" fmla="*/ 1447386 h 2822161"/>
              <a:gd name="connsiteX1" fmla="*/ 2837105 w 2837105"/>
              <a:gd name="connsiteY1" fmla="*/ 1447386 h 2822161"/>
              <a:gd name="connsiteX2" fmla="*/ 2837105 w 2837105"/>
              <a:gd name="connsiteY2" fmla="*/ 2822161 h 2822161"/>
              <a:gd name="connsiteX3" fmla="*/ 1462330 w 2837105"/>
              <a:gd name="connsiteY3" fmla="*/ 2822161 h 2822161"/>
              <a:gd name="connsiteX4" fmla="*/ 0 w 2837105"/>
              <a:gd name="connsiteY4" fmla="*/ 1447386 h 2822161"/>
              <a:gd name="connsiteX5" fmla="*/ 1374775 w 2837105"/>
              <a:gd name="connsiteY5" fmla="*/ 1447386 h 2822161"/>
              <a:gd name="connsiteX6" fmla="*/ 1374775 w 2837105"/>
              <a:gd name="connsiteY6" fmla="*/ 2822161 h 2822161"/>
              <a:gd name="connsiteX7" fmla="*/ 0 w 2837105"/>
              <a:gd name="connsiteY7" fmla="*/ 2822161 h 2822161"/>
              <a:gd name="connsiteX8" fmla="*/ 1462330 w 2837105"/>
              <a:gd name="connsiteY8" fmla="*/ 0 h 2822161"/>
              <a:gd name="connsiteX9" fmla="*/ 2837105 w 2837105"/>
              <a:gd name="connsiteY9" fmla="*/ 0 h 2822161"/>
              <a:gd name="connsiteX10" fmla="*/ 2837105 w 2837105"/>
              <a:gd name="connsiteY10" fmla="*/ 1374775 h 2822161"/>
              <a:gd name="connsiteX11" fmla="*/ 1462330 w 2837105"/>
              <a:gd name="connsiteY11" fmla="*/ 1374775 h 2822161"/>
              <a:gd name="connsiteX12" fmla="*/ 0 w 2837105"/>
              <a:gd name="connsiteY12" fmla="*/ 0 h 2822161"/>
              <a:gd name="connsiteX13" fmla="*/ 1374775 w 2837105"/>
              <a:gd name="connsiteY13" fmla="*/ 0 h 2822161"/>
              <a:gd name="connsiteX14" fmla="*/ 1374775 w 2837105"/>
              <a:gd name="connsiteY14" fmla="*/ 1374775 h 2822161"/>
              <a:gd name="connsiteX15" fmla="*/ 0 w 2837105"/>
              <a:gd name="connsiteY15" fmla="*/ 1374775 h 2822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37105" h="2822161">
                <a:moveTo>
                  <a:pt x="1462330" y="1447386"/>
                </a:moveTo>
                <a:lnTo>
                  <a:pt x="2837105" y="1447386"/>
                </a:lnTo>
                <a:lnTo>
                  <a:pt x="2837105" y="2822161"/>
                </a:lnTo>
                <a:lnTo>
                  <a:pt x="1462330" y="2822161"/>
                </a:lnTo>
                <a:close/>
                <a:moveTo>
                  <a:pt x="0" y="1447386"/>
                </a:moveTo>
                <a:lnTo>
                  <a:pt x="1374775" y="1447386"/>
                </a:lnTo>
                <a:lnTo>
                  <a:pt x="1374775" y="2822161"/>
                </a:lnTo>
                <a:lnTo>
                  <a:pt x="0" y="2822161"/>
                </a:lnTo>
                <a:close/>
                <a:moveTo>
                  <a:pt x="1462330" y="0"/>
                </a:moveTo>
                <a:lnTo>
                  <a:pt x="2837105" y="0"/>
                </a:lnTo>
                <a:lnTo>
                  <a:pt x="2837105" y="1374775"/>
                </a:lnTo>
                <a:lnTo>
                  <a:pt x="1462330" y="1374775"/>
                </a:lnTo>
                <a:close/>
                <a:moveTo>
                  <a:pt x="0" y="0"/>
                </a:moveTo>
                <a:lnTo>
                  <a:pt x="1374775" y="0"/>
                </a:lnTo>
                <a:lnTo>
                  <a:pt x="1374775" y="1374775"/>
                </a:lnTo>
                <a:lnTo>
                  <a:pt x="0" y="1374775"/>
                </a:lnTo>
                <a:close/>
              </a:path>
            </a:pathLst>
          </a:custGeom>
        </p:spPr>
        <p:txBody>
          <a:bodyPr wrap="square">
            <a:noAutofit/>
          </a:bodyPr>
          <a:lstStyle/>
          <a:p>
            <a:endParaRPr lang="zh-TW" altLang="en-US"/>
          </a:p>
        </p:txBody>
      </p:sp>
      <p:sp>
        <p:nvSpPr>
          <p:cNvPr id="2" name="頁尾版面配置區 1"/>
          <p:cNvSpPr>
            <a:spLocks noGrp="1"/>
          </p:cNvSpPr>
          <p:nvPr>
            <p:ph type="ftr" sz="quarter" idx="15"/>
          </p:nvPr>
        </p:nvSpPr>
        <p:spPr/>
        <p:txBody>
          <a:bodyPr/>
          <a:lstStyle/>
          <a:p>
            <a:r>
              <a:rPr lang="zh-TW" altLang="en-US" smtClean="0"/>
              <a:t>商業簡報網 </a:t>
            </a:r>
            <a:r>
              <a:rPr lang="en-US" altLang="zh-TW" smtClean="0"/>
              <a:t>X Matter Lab</a:t>
            </a:r>
            <a:endParaRPr lang="zh-TW" altLang="en-US" dirty="0"/>
          </a:p>
        </p:txBody>
      </p:sp>
      <p:sp>
        <p:nvSpPr>
          <p:cNvPr id="3" name="投影片編號版面配置區 2"/>
          <p:cNvSpPr>
            <a:spLocks noGrp="1"/>
          </p:cNvSpPr>
          <p:nvPr>
            <p:ph type="sldNum" sz="quarter" idx="16"/>
          </p:nvPr>
        </p:nvSpPr>
        <p:spPr/>
        <p:txBody>
          <a:bodyPr/>
          <a:lstStyle/>
          <a:p>
            <a:fld id="{E27FD744-A41C-4EAD-96D0-2F84A994B62C}" type="slidenum">
              <a:rPr lang="zh-TW" altLang="en-US" smtClean="0"/>
              <a:t>‹#›</a:t>
            </a:fld>
            <a:endParaRPr lang="zh-TW" altLang="en-US"/>
          </a:p>
        </p:txBody>
      </p:sp>
    </p:spTree>
    <p:extLst>
      <p:ext uri="{BB962C8B-B14F-4D97-AF65-F5344CB8AC3E}">
        <p14:creationId xmlns:p14="http://schemas.microsoft.com/office/powerpoint/2010/main" val="2867200367"/>
      </p:ext>
    </p:extLst>
  </p:cSld>
  <p:clrMapOvr>
    <a:masterClrMapping/>
  </p:clrMapOvr>
  <p:timing>
    <p:tnLst>
      <p:par>
        <p:cTn id="1" dur="indefinite" restart="never" nodeType="tmRoot"/>
      </p:par>
    </p:tnLst>
  </p:timing>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圖片版面配置120">
    <p:spTree>
      <p:nvGrpSpPr>
        <p:cNvPr id="1" name=""/>
        <p:cNvGrpSpPr/>
        <p:nvPr/>
      </p:nvGrpSpPr>
      <p:grpSpPr>
        <a:xfrm>
          <a:off x="0" y="0"/>
          <a:ext cx="0" cy="0"/>
          <a:chOff x="0" y="0"/>
          <a:chExt cx="0" cy="0"/>
        </a:xfrm>
      </p:grpSpPr>
      <p:sp>
        <p:nvSpPr>
          <p:cNvPr id="10" name="圖片版面配置區 9"/>
          <p:cNvSpPr>
            <a:spLocks noGrp="1"/>
          </p:cNvSpPr>
          <p:nvPr>
            <p:ph type="pic" sz="quarter" idx="11"/>
          </p:nvPr>
        </p:nvSpPr>
        <p:spPr>
          <a:xfrm>
            <a:off x="405569" y="1895987"/>
            <a:ext cx="1800000" cy="1800000"/>
          </a:xfrm>
        </p:spPr>
        <p:txBody>
          <a:bodyPr/>
          <a:lstStyle/>
          <a:p>
            <a:endParaRPr lang="zh-TW" altLang="en-US"/>
          </a:p>
        </p:txBody>
      </p:sp>
      <p:sp>
        <p:nvSpPr>
          <p:cNvPr id="7" name="圖片版面配置區 9"/>
          <p:cNvSpPr>
            <a:spLocks noGrp="1"/>
          </p:cNvSpPr>
          <p:nvPr>
            <p:ph type="pic" sz="quarter" idx="12"/>
          </p:nvPr>
        </p:nvSpPr>
        <p:spPr>
          <a:xfrm>
            <a:off x="2329372" y="1895987"/>
            <a:ext cx="1800000" cy="1800000"/>
          </a:xfrm>
        </p:spPr>
        <p:txBody>
          <a:bodyPr/>
          <a:lstStyle/>
          <a:p>
            <a:endParaRPr lang="zh-TW" altLang="en-US"/>
          </a:p>
        </p:txBody>
      </p:sp>
      <p:sp>
        <p:nvSpPr>
          <p:cNvPr id="9" name="圖片版面配置區 9"/>
          <p:cNvSpPr>
            <a:spLocks noGrp="1"/>
          </p:cNvSpPr>
          <p:nvPr>
            <p:ph type="pic" sz="quarter" idx="13"/>
          </p:nvPr>
        </p:nvSpPr>
        <p:spPr>
          <a:xfrm>
            <a:off x="405568" y="3831665"/>
            <a:ext cx="3723803" cy="1800000"/>
          </a:xfrm>
        </p:spPr>
        <p:txBody>
          <a:bodyPr/>
          <a:lstStyle/>
          <a:p>
            <a:endParaRPr lang="zh-TW" altLang="en-US"/>
          </a:p>
        </p:txBody>
      </p:sp>
      <p:sp>
        <p:nvSpPr>
          <p:cNvPr id="2" name="頁尾版面配置區 1"/>
          <p:cNvSpPr>
            <a:spLocks noGrp="1"/>
          </p:cNvSpPr>
          <p:nvPr>
            <p:ph type="ftr" sz="quarter" idx="14"/>
          </p:nvPr>
        </p:nvSpPr>
        <p:spPr/>
        <p:txBody>
          <a:bodyPr/>
          <a:lstStyle/>
          <a:p>
            <a:r>
              <a:rPr lang="zh-TW" altLang="en-US" smtClean="0"/>
              <a:t>商業簡報網 </a:t>
            </a:r>
            <a:r>
              <a:rPr lang="en-US" altLang="zh-TW" smtClean="0"/>
              <a:t>X Matter Lab</a:t>
            </a:r>
            <a:endParaRPr lang="zh-TW" altLang="en-US" dirty="0"/>
          </a:p>
        </p:txBody>
      </p:sp>
      <p:sp>
        <p:nvSpPr>
          <p:cNvPr id="3" name="投影片編號版面配置區 2"/>
          <p:cNvSpPr>
            <a:spLocks noGrp="1"/>
          </p:cNvSpPr>
          <p:nvPr>
            <p:ph type="sldNum" sz="quarter" idx="15"/>
          </p:nvPr>
        </p:nvSpPr>
        <p:spPr/>
        <p:txBody>
          <a:bodyPr/>
          <a:lstStyle/>
          <a:p>
            <a:fld id="{E27FD744-A41C-4EAD-96D0-2F84A994B62C}" type="slidenum">
              <a:rPr lang="zh-TW" altLang="en-US" smtClean="0"/>
              <a:t>‹#›</a:t>
            </a:fld>
            <a:endParaRPr lang="zh-TW" altLang="en-US"/>
          </a:p>
        </p:txBody>
      </p:sp>
    </p:spTree>
    <p:extLst>
      <p:ext uri="{BB962C8B-B14F-4D97-AF65-F5344CB8AC3E}">
        <p14:creationId xmlns:p14="http://schemas.microsoft.com/office/powerpoint/2010/main" val="3238130560"/>
      </p:ext>
    </p:extLst>
  </p:cSld>
  <p:clrMapOvr>
    <a:masterClrMapping/>
  </p:clrMapOvr>
  <p:timing>
    <p:tnLst>
      <p:par>
        <p:cTn id="1" dur="indefinite" restart="never" nodeType="tmRoot"/>
      </p:par>
    </p:tnLst>
  </p:timing>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圖片版面配置121">
    <p:spTree>
      <p:nvGrpSpPr>
        <p:cNvPr id="1" name=""/>
        <p:cNvGrpSpPr/>
        <p:nvPr/>
      </p:nvGrpSpPr>
      <p:grpSpPr>
        <a:xfrm>
          <a:off x="0" y="0"/>
          <a:ext cx="0" cy="0"/>
          <a:chOff x="0" y="0"/>
          <a:chExt cx="0" cy="0"/>
        </a:xfrm>
      </p:grpSpPr>
      <p:sp>
        <p:nvSpPr>
          <p:cNvPr id="10" name="圖片版面配置區 9"/>
          <p:cNvSpPr>
            <a:spLocks noGrp="1"/>
          </p:cNvSpPr>
          <p:nvPr>
            <p:ph type="pic" sz="quarter" idx="11"/>
          </p:nvPr>
        </p:nvSpPr>
        <p:spPr>
          <a:xfrm>
            <a:off x="405569" y="1895987"/>
            <a:ext cx="1800000" cy="4320000"/>
          </a:xfrm>
        </p:spPr>
        <p:txBody>
          <a:bodyPr/>
          <a:lstStyle/>
          <a:p>
            <a:endParaRPr lang="zh-TW" altLang="en-US"/>
          </a:p>
        </p:txBody>
      </p:sp>
      <p:sp>
        <p:nvSpPr>
          <p:cNvPr id="7" name="圖片版面配置區 9"/>
          <p:cNvSpPr>
            <a:spLocks noGrp="1"/>
          </p:cNvSpPr>
          <p:nvPr>
            <p:ph type="pic" sz="quarter" idx="12"/>
          </p:nvPr>
        </p:nvSpPr>
        <p:spPr>
          <a:xfrm>
            <a:off x="2329372" y="1895987"/>
            <a:ext cx="1800000" cy="4320000"/>
          </a:xfrm>
        </p:spPr>
        <p:txBody>
          <a:bodyPr/>
          <a:lstStyle/>
          <a:p>
            <a:endParaRPr lang="zh-TW" altLang="en-US"/>
          </a:p>
        </p:txBody>
      </p:sp>
      <p:sp>
        <p:nvSpPr>
          <p:cNvPr id="2" name="頁尾版面配置區 1"/>
          <p:cNvSpPr>
            <a:spLocks noGrp="1"/>
          </p:cNvSpPr>
          <p:nvPr>
            <p:ph type="ftr" sz="quarter" idx="13"/>
          </p:nvPr>
        </p:nvSpPr>
        <p:spPr/>
        <p:txBody>
          <a:bodyPr/>
          <a:lstStyle/>
          <a:p>
            <a:r>
              <a:rPr lang="zh-TW" altLang="en-US" smtClean="0"/>
              <a:t>商業簡報網 </a:t>
            </a:r>
            <a:r>
              <a:rPr lang="en-US" altLang="zh-TW" smtClean="0"/>
              <a:t>X Matter Lab</a:t>
            </a:r>
            <a:endParaRPr lang="zh-TW" altLang="en-US" dirty="0"/>
          </a:p>
        </p:txBody>
      </p:sp>
      <p:sp>
        <p:nvSpPr>
          <p:cNvPr id="3" name="投影片編號版面配置區 2"/>
          <p:cNvSpPr>
            <a:spLocks noGrp="1"/>
          </p:cNvSpPr>
          <p:nvPr>
            <p:ph type="sldNum" sz="quarter" idx="14"/>
          </p:nvPr>
        </p:nvSpPr>
        <p:spPr/>
        <p:txBody>
          <a:bodyPr/>
          <a:lstStyle/>
          <a:p>
            <a:fld id="{E27FD744-A41C-4EAD-96D0-2F84A994B62C}" type="slidenum">
              <a:rPr lang="zh-TW" altLang="en-US" smtClean="0"/>
              <a:t>‹#›</a:t>
            </a:fld>
            <a:endParaRPr lang="zh-TW" altLang="en-US"/>
          </a:p>
        </p:txBody>
      </p:sp>
    </p:spTree>
    <p:extLst>
      <p:ext uri="{BB962C8B-B14F-4D97-AF65-F5344CB8AC3E}">
        <p14:creationId xmlns:p14="http://schemas.microsoft.com/office/powerpoint/2010/main" val="817956970"/>
      </p:ext>
    </p:extLst>
  </p:cSld>
  <p:clrMapOvr>
    <a:masterClrMapping/>
  </p:clrMapOvr>
  <p:timing>
    <p:tnLst>
      <p:par>
        <p:cTn id="1" dur="indefinite" restart="never" nodeType="tmRoot"/>
      </p:par>
    </p:tnLst>
  </p:timing>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圖片版面配置122">
    <p:spTree>
      <p:nvGrpSpPr>
        <p:cNvPr id="1" name=""/>
        <p:cNvGrpSpPr/>
        <p:nvPr/>
      </p:nvGrpSpPr>
      <p:grpSpPr>
        <a:xfrm>
          <a:off x="0" y="0"/>
          <a:ext cx="0" cy="0"/>
          <a:chOff x="0" y="0"/>
          <a:chExt cx="0" cy="0"/>
        </a:xfrm>
      </p:grpSpPr>
      <p:sp>
        <p:nvSpPr>
          <p:cNvPr id="4" name="圖片版面配置區 3"/>
          <p:cNvSpPr>
            <a:spLocks noGrp="1"/>
          </p:cNvSpPr>
          <p:nvPr>
            <p:ph type="pic" sz="quarter" idx="12"/>
          </p:nvPr>
        </p:nvSpPr>
        <p:spPr>
          <a:xfrm>
            <a:off x="405569" y="1895987"/>
            <a:ext cx="3723803" cy="4320000"/>
          </a:xfrm>
          <a:custGeom>
            <a:avLst/>
            <a:gdLst>
              <a:gd name="connsiteX0" fmla="*/ 1923803 w 3723803"/>
              <a:gd name="connsiteY0" fmla="*/ 0 h 4320000"/>
              <a:gd name="connsiteX1" fmla="*/ 3723803 w 3723803"/>
              <a:gd name="connsiteY1" fmla="*/ 0 h 4320000"/>
              <a:gd name="connsiteX2" fmla="*/ 3723803 w 3723803"/>
              <a:gd name="connsiteY2" fmla="*/ 4320000 h 4320000"/>
              <a:gd name="connsiteX3" fmla="*/ 1923803 w 3723803"/>
              <a:gd name="connsiteY3" fmla="*/ 4320000 h 4320000"/>
              <a:gd name="connsiteX4" fmla="*/ 0 w 3723803"/>
              <a:gd name="connsiteY4" fmla="*/ 0 h 4320000"/>
              <a:gd name="connsiteX5" fmla="*/ 1800000 w 3723803"/>
              <a:gd name="connsiteY5" fmla="*/ 0 h 4320000"/>
              <a:gd name="connsiteX6" fmla="*/ 1800000 w 3723803"/>
              <a:gd name="connsiteY6" fmla="*/ 4320000 h 4320000"/>
              <a:gd name="connsiteX7" fmla="*/ 0 w 3723803"/>
              <a:gd name="connsiteY7" fmla="*/ 4320000 h 43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23803" h="4320000">
                <a:moveTo>
                  <a:pt x="1923803" y="0"/>
                </a:moveTo>
                <a:lnTo>
                  <a:pt x="3723803" y="0"/>
                </a:lnTo>
                <a:lnTo>
                  <a:pt x="3723803" y="4320000"/>
                </a:lnTo>
                <a:lnTo>
                  <a:pt x="1923803" y="4320000"/>
                </a:lnTo>
                <a:close/>
                <a:moveTo>
                  <a:pt x="0" y="0"/>
                </a:moveTo>
                <a:lnTo>
                  <a:pt x="1800000" y="0"/>
                </a:lnTo>
                <a:lnTo>
                  <a:pt x="1800000" y="4320000"/>
                </a:lnTo>
                <a:lnTo>
                  <a:pt x="0" y="4320000"/>
                </a:lnTo>
                <a:close/>
              </a:path>
            </a:pathLst>
          </a:custGeom>
        </p:spPr>
        <p:txBody>
          <a:bodyPr wrap="square">
            <a:noAutofit/>
          </a:bodyPr>
          <a:lstStyle/>
          <a:p>
            <a:endParaRPr lang="zh-TW" altLang="en-US"/>
          </a:p>
        </p:txBody>
      </p:sp>
      <p:sp>
        <p:nvSpPr>
          <p:cNvPr id="2" name="頁尾版面配置區 1"/>
          <p:cNvSpPr>
            <a:spLocks noGrp="1"/>
          </p:cNvSpPr>
          <p:nvPr>
            <p:ph type="ftr" sz="quarter" idx="13"/>
          </p:nvPr>
        </p:nvSpPr>
        <p:spPr/>
        <p:txBody>
          <a:bodyPr/>
          <a:lstStyle/>
          <a:p>
            <a:r>
              <a:rPr lang="zh-TW" altLang="en-US" smtClean="0"/>
              <a:t>商業簡報網 </a:t>
            </a:r>
            <a:r>
              <a:rPr lang="en-US" altLang="zh-TW" smtClean="0"/>
              <a:t>X Matter Lab</a:t>
            </a:r>
            <a:endParaRPr lang="zh-TW" altLang="en-US" dirty="0"/>
          </a:p>
        </p:txBody>
      </p:sp>
      <p:sp>
        <p:nvSpPr>
          <p:cNvPr id="3" name="投影片編號版面配置區 2"/>
          <p:cNvSpPr>
            <a:spLocks noGrp="1"/>
          </p:cNvSpPr>
          <p:nvPr>
            <p:ph type="sldNum" sz="quarter" idx="14"/>
          </p:nvPr>
        </p:nvSpPr>
        <p:spPr/>
        <p:txBody>
          <a:bodyPr/>
          <a:lstStyle/>
          <a:p>
            <a:fld id="{E27FD744-A41C-4EAD-96D0-2F84A994B62C}" type="slidenum">
              <a:rPr lang="zh-TW" altLang="en-US" smtClean="0"/>
              <a:t>‹#›</a:t>
            </a:fld>
            <a:endParaRPr lang="zh-TW" altLang="en-US"/>
          </a:p>
        </p:txBody>
      </p:sp>
    </p:spTree>
    <p:extLst>
      <p:ext uri="{BB962C8B-B14F-4D97-AF65-F5344CB8AC3E}">
        <p14:creationId xmlns:p14="http://schemas.microsoft.com/office/powerpoint/2010/main" val="2241948905"/>
      </p:ext>
    </p:extLst>
  </p:cSld>
  <p:clrMapOvr>
    <a:masterClrMapping/>
  </p:clrMapOvr>
  <p:timing>
    <p:tnLst>
      <p:par>
        <p:cTn id="1" dur="indefinite" restart="never" nodeType="tmRoot"/>
      </p:par>
    </p:tnLst>
  </p:timing>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圖片版面配置123">
    <p:spTree>
      <p:nvGrpSpPr>
        <p:cNvPr id="1" name=""/>
        <p:cNvGrpSpPr/>
        <p:nvPr/>
      </p:nvGrpSpPr>
      <p:grpSpPr>
        <a:xfrm>
          <a:off x="0" y="0"/>
          <a:ext cx="0" cy="0"/>
          <a:chOff x="0" y="0"/>
          <a:chExt cx="0" cy="0"/>
        </a:xfrm>
      </p:grpSpPr>
      <p:sp>
        <p:nvSpPr>
          <p:cNvPr id="10" name="圖片版面配置區 9"/>
          <p:cNvSpPr>
            <a:spLocks noGrp="1"/>
          </p:cNvSpPr>
          <p:nvPr>
            <p:ph type="pic" sz="quarter" idx="11"/>
          </p:nvPr>
        </p:nvSpPr>
        <p:spPr>
          <a:xfrm>
            <a:off x="654944" y="1647629"/>
            <a:ext cx="1800000" cy="1800000"/>
          </a:xfrm>
        </p:spPr>
        <p:txBody>
          <a:bodyPr/>
          <a:lstStyle/>
          <a:p>
            <a:endParaRPr lang="zh-TW" altLang="en-US"/>
          </a:p>
        </p:txBody>
      </p:sp>
      <p:sp>
        <p:nvSpPr>
          <p:cNvPr id="7" name="圖片版面配置區 9"/>
          <p:cNvSpPr>
            <a:spLocks noGrp="1"/>
          </p:cNvSpPr>
          <p:nvPr>
            <p:ph type="pic" sz="quarter" idx="12"/>
          </p:nvPr>
        </p:nvSpPr>
        <p:spPr>
          <a:xfrm>
            <a:off x="2578746" y="1647629"/>
            <a:ext cx="3976425" cy="1800000"/>
          </a:xfrm>
        </p:spPr>
        <p:txBody>
          <a:bodyPr/>
          <a:lstStyle/>
          <a:p>
            <a:endParaRPr lang="zh-TW" altLang="en-US"/>
          </a:p>
        </p:txBody>
      </p:sp>
      <p:sp>
        <p:nvSpPr>
          <p:cNvPr id="5" name="圖片版面配置區 9"/>
          <p:cNvSpPr>
            <a:spLocks noGrp="1"/>
          </p:cNvSpPr>
          <p:nvPr>
            <p:ph type="pic" sz="quarter" idx="13"/>
          </p:nvPr>
        </p:nvSpPr>
        <p:spPr>
          <a:xfrm>
            <a:off x="6687609" y="1647629"/>
            <a:ext cx="1800000" cy="1800000"/>
          </a:xfrm>
        </p:spPr>
        <p:txBody>
          <a:bodyPr/>
          <a:lstStyle/>
          <a:p>
            <a:endParaRPr lang="zh-TW" altLang="en-US"/>
          </a:p>
        </p:txBody>
      </p:sp>
      <p:sp>
        <p:nvSpPr>
          <p:cNvPr id="2" name="頁尾版面配置區 1"/>
          <p:cNvSpPr>
            <a:spLocks noGrp="1"/>
          </p:cNvSpPr>
          <p:nvPr>
            <p:ph type="ftr" sz="quarter" idx="14"/>
          </p:nvPr>
        </p:nvSpPr>
        <p:spPr/>
        <p:txBody>
          <a:bodyPr/>
          <a:lstStyle/>
          <a:p>
            <a:r>
              <a:rPr lang="zh-TW" altLang="en-US" smtClean="0"/>
              <a:t>商業簡報網 </a:t>
            </a:r>
            <a:r>
              <a:rPr lang="en-US" altLang="zh-TW" smtClean="0"/>
              <a:t>X Matter Lab</a:t>
            </a:r>
            <a:endParaRPr lang="zh-TW" altLang="en-US" dirty="0"/>
          </a:p>
        </p:txBody>
      </p:sp>
      <p:sp>
        <p:nvSpPr>
          <p:cNvPr id="3" name="投影片編號版面配置區 2"/>
          <p:cNvSpPr>
            <a:spLocks noGrp="1"/>
          </p:cNvSpPr>
          <p:nvPr>
            <p:ph type="sldNum" sz="quarter" idx="15"/>
          </p:nvPr>
        </p:nvSpPr>
        <p:spPr/>
        <p:txBody>
          <a:bodyPr/>
          <a:lstStyle/>
          <a:p>
            <a:fld id="{E27FD744-A41C-4EAD-96D0-2F84A994B62C}" type="slidenum">
              <a:rPr lang="zh-TW" altLang="en-US" smtClean="0"/>
              <a:t>‹#›</a:t>
            </a:fld>
            <a:endParaRPr lang="zh-TW" altLang="en-US"/>
          </a:p>
        </p:txBody>
      </p:sp>
    </p:spTree>
    <p:extLst>
      <p:ext uri="{BB962C8B-B14F-4D97-AF65-F5344CB8AC3E}">
        <p14:creationId xmlns:p14="http://schemas.microsoft.com/office/powerpoint/2010/main" val="3121520378"/>
      </p:ext>
    </p:extLst>
  </p:cSld>
  <p:clrMapOvr>
    <a:masterClrMapping/>
  </p:clrMapOvr>
  <p:timing>
    <p:tnLst>
      <p:par>
        <p:cTn id="1" dur="indefinite" restart="never" nodeType="tmRoot"/>
      </p:par>
    </p:tnLst>
  </p:timing>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圖片版面配置124">
    <p:spTree>
      <p:nvGrpSpPr>
        <p:cNvPr id="1" name=""/>
        <p:cNvGrpSpPr/>
        <p:nvPr/>
      </p:nvGrpSpPr>
      <p:grpSpPr>
        <a:xfrm>
          <a:off x="0" y="0"/>
          <a:ext cx="0" cy="0"/>
          <a:chOff x="0" y="0"/>
          <a:chExt cx="0" cy="0"/>
        </a:xfrm>
      </p:grpSpPr>
      <p:sp>
        <p:nvSpPr>
          <p:cNvPr id="6" name="圖片版面配置區 5"/>
          <p:cNvSpPr>
            <a:spLocks noGrp="1"/>
          </p:cNvSpPr>
          <p:nvPr>
            <p:ph type="pic" sz="quarter" idx="13"/>
          </p:nvPr>
        </p:nvSpPr>
        <p:spPr>
          <a:xfrm>
            <a:off x="654944" y="1895987"/>
            <a:ext cx="7832665" cy="1800000"/>
          </a:xfrm>
          <a:custGeom>
            <a:avLst/>
            <a:gdLst>
              <a:gd name="connsiteX0" fmla="*/ 6032665 w 7832665"/>
              <a:gd name="connsiteY0" fmla="*/ 0 h 1800000"/>
              <a:gd name="connsiteX1" fmla="*/ 7832665 w 7832665"/>
              <a:gd name="connsiteY1" fmla="*/ 0 h 1800000"/>
              <a:gd name="connsiteX2" fmla="*/ 7832665 w 7832665"/>
              <a:gd name="connsiteY2" fmla="*/ 1800000 h 1800000"/>
              <a:gd name="connsiteX3" fmla="*/ 6032665 w 7832665"/>
              <a:gd name="connsiteY3" fmla="*/ 1800000 h 1800000"/>
              <a:gd name="connsiteX4" fmla="*/ 1923802 w 7832665"/>
              <a:gd name="connsiteY4" fmla="*/ 0 h 1800000"/>
              <a:gd name="connsiteX5" fmla="*/ 5900227 w 7832665"/>
              <a:gd name="connsiteY5" fmla="*/ 0 h 1800000"/>
              <a:gd name="connsiteX6" fmla="*/ 5900227 w 7832665"/>
              <a:gd name="connsiteY6" fmla="*/ 1800000 h 1800000"/>
              <a:gd name="connsiteX7" fmla="*/ 1923802 w 7832665"/>
              <a:gd name="connsiteY7" fmla="*/ 1800000 h 1800000"/>
              <a:gd name="connsiteX8" fmla="*/ 0 w 7832665"/>
              <a:gd name="connsiteY8" fmla="*/ 0 h 1800000"/>
              <a:gd name="connsiteX9" fmla="*/ 1800000 w 7832665"/>
              <a:gd name="connsiteY9" fmla="*/ 0 h 1800000"/>
              <a:gd name="connsiteX10" fmla="*/ 1800000 w 7832665"/>
              <a:gd name="connsiteY10" fmla="*/ 1800000 h 1800000"/>
              <a:gd name="connsiteX11" fmla="*/ 0 w 7832665"/>
              <a:gd name="connsiteY11" fmla="*/ 1800000 h 18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832665" h="1800000">
                <a:moveTo>
                  <a:pt x="6032665" y="0"/>
                </a:moveTo>
                <a:lnTo>
                  <a:pt x="7832665" y="0"/>
                </a:lnTo>
                <a:lnTo>
                  <a:pt x="7832665" y="1800000"/>
                </a:lnTo>
                <a:lnTo>
                  <a:pt x="6032665" y="1800000"/>
                </a:lnTo>
                <a:close/>
                <a:moveTo>
                  <a:pt x="1923802" y="0"/>
                </a:moveTo>
                <a:lnTo>
                  <a:pt x="5900227" y="0"/>
                </a:lnTo>
                <a:lnTo>
                  <a:pt x="5900227" y="1800000"/>
                </a:lnTo>
                <a:lnTo>
                  <a:pt x="1923802" y="1800000"/>
                </a:lnTo>
                <a:close/>
                <a:moveTo>
                  <a:pt x="0" y="0"/>
                </a:moveTo>
                <a:lnTo>
                  <a:pt x="1800000" y="0"/>
                </a:lnTo>
                <a:lnTo>
                  <a:pt x="1800000" y="1800000"/>
                </a:lnTo>
                <a:lnTo>
                  <a:pt x="0" y="1800000"/>
                </a:lnTo>
                <a:close/>
              </a:path>
            </a:pathLst>
          </a:custGeom>
        </p:spPr>
        <p:txBody>
          <a:bodyPr wrap="square">
            <a:noAutofit/>
          </a:bodyPr>
          <a:lstStyle/>
          <a:p>
            <a:endParaRPr lang="zh-TW" altLang="en-US"/>
          </a:p>
        </p:txBody>
      </p:sp>
      <p:sp>
        <p:nvSpPr>
          <p:cNvPr id="2" name="頁尾版面配置區 1"/>
          <p:cNvSpPr>
            <a:spLocks noGrp="1"/>
          </p:cNvSpPr>
          <p:nvPr>
            <p:ph type="ftr" sz="quarter" idx="14"/>
          </p:nvPr>
        </p:nvSpPr>
        <p:spPr/>
        <p:txBody>
          <a:bodyPr/>
          <a:lstStyle/>
          <a:p>
            <a:r>
              <a:rPr lang="zh-TW" altLang="en-US" smtClean="0"/>
              <a:t>商業簡報網 </a:t>
            </a:r>
            <a:r>
              <a:rPr lang="en-US" altLang="zh-TW" smtClean="0"/>
              <a:t>X Matter Lab</a:t>
            </a:r>
            <a:endParaRPr lang="zh-TW" altLang="en-US" dirty="0"/>
          </a:p>
        </p:txBody>
      </p:sp>
      <p:sp>
        <p:nvSpPr>
          <p:cNvPr id="3" name="投影片編號版面配置區 2"/>
          <p:cNvSpPr>
            <a:spLocks noGrp="1"/>
          </p:cNvSpPr>
          <p:nvPr>
            <p:ph type="sldNum" sz="quarter" idx="15"/>
          </p:nvPr>
        </p:nvSpPr>
        <p:spPr/>
        <p:txBody>
          <a:bodyPr/>
          <a:lstStyle/>
          <a:p>
            <a:fld id="{E27FD744-A41C-4EAD-96D0-2F84A994B62C}" type="slidenum">
              <a:rPr lang="zh-TW" altLang="en-US" smtClean="0"/>
              <a:t>‹#›</a:t>
            </a:fld>
            <a:endParaRPr lang="zh-TW" altLang="en-US"/>
          </a:p>
        </p:txBody>
      </p:sp>
    </p:spTree>
    <p:extLst>
      <p:ext uri="{BB962C8B-B14F-4D97-AF65-F5344CB8AC3E}">
        <p14:creationId xmlns:p14="http://schemas.microsoft.com/office/powerpoint/2010/main" val="454284250"/>
      </p:ext>
    </p:extLst>
  </p:cSld>
  <p:clrMapOvr>
    <a:masterClrMapping/>
  </p:clrMapOvr>
  <p:timing>
    <p:tnLst>
      <p:par>
        <p:cTn id="1" dur="indefinite" restart="never" nodeType="tmRoot"/>
      </p:par>
    </p:tnLst>
  </p:timing>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圖片版面配置125">
    <p:spTree>
      <p:nvGrpSpPr>
        <p:cNvPr id="1" name=""/>
        <p:cNvGrpSpPr/>
        <p:nvPr/>
      </p:nvGrpSpPr>
      <p:grpSpPr>
        <a:xfrm>
          <a:off x="0" y="0"/>
          <a:ext cx="0" cy="0"/>
          <a:chOff x="0" y="0"/>
          <a:chExt cx="0" cy="0"/>
        </a:xfrm>
      </p:grpSpPr>
      <p:sp>
        <p:nvSpPr>
          <p:cNvPr id="7" name="圖片版面配置區 9"/>
          <p:cNvSpPr>
            <a:spLocks noGrp="1"/>
          </p:cNvSpPr>
          <p:nvPr>
            <p:ph type="pic" sz="quarter" idx="12"/>
          </p:nvPr>
        </p:nvSpPr>
        <p:spPr>
          <a:xfrm>
            <a:off x="0" y="2153083"/>
            <a:ext cx="9144000" cy="2551835"/>
          </a:xfrm>
        </p:spPr>
        <p:txBody>
          <a:bodyPr/>
          <a:lstStyle/>
          <a:p>
            <a:endParaRPr lang="zh-TW" altLang="en-US"/>
          </a:p>
        </p:txBody>
      </p:sp>
      <p:sp>
        <p:nvSpPr>
          <p:cNvPr id="2" name="頁尾版面配置區 1"/>
          <p:cNvSpPr>
            <a:spLocks noGrp="1"/>
          </p:cNvSpPr>
          <p:nvPr>
            <p:ph type="ftr" sz="quarter" idx="13"/>
          </p:nvPr>
        </p:nvSpPr>
        <p:spPr/>
        <p:txBody>
          <a:bodyPr/>
          <a:lstStyle/>
          <a:p>
            <a:r>
              <a:rPr lang="zh-TW" altLang="en-US" smtClean="0"/>
              <a:t>商業簡報網 </a:t>
            </a:r>
            <a:r>
              <a:rPr lang="en-US" altLang="zh-TW" smtClean="0"/>
              <a:t>X Matter Lab</a:t>
            </a:r>
            <a:endParaRPr lang="zh-TW" altLang="en-US" dirty="0"/>
          </a:p>
        </p:txBody>
      </p:sp>
      <p:sp>
        <p:nvSpPr>
          <p:cNvPr id="3" name="投影片編號版面配置區 2"/>
          <p:cNvSpPr>
            <a:spLocks noGrp="1"/>
          </p:cNvSpPr>
          <p:nvPr>
            <p:ph type="sldNum" sz="quarter" idx="14"/>
          </p:nvPr>
        </p:nvSpPr>
        <p:spPr/>
        <p:txBody>
          <a:bodyPr/>
          <a:lstStyle/>
          <a:p>
            <a:fld id="{E27FD744-A41C-4EAD-96D0-2F84A994B62C}" type="slidenum">
              <a:rPr lang="zh-TW" altLang="en-US" smtClean="0"/>
              <a:t>‹#›</a:t>
            </a:fld>
            <a:endParaRPr lang="zh-TW" altLang="en-US"/>
          </a:p>
        </p:txBody>
      </p:sp>
    </p:spTree>
    <p:extLst>
      <p:ext uri="{BB962C8B-B14F-4D97-AF65-F5344CB8AC3E}">
        <p14:creationId xmlns:p14="http://schemas.microsoft.com/office/powerpoint/2010/main" val="3468471924"/>
      </p:ext>
    </p:extLst>
  </p:cSld>
  <p:clrMapOvr>
    <a:masterClrMapping/>
  </p:clrMapOvr>
  <p:timing>
    <p:tnLst>
      <p:par>
        <p:cTn id="1" dur="indefinite" restart="never" nodeType="tmRoot"/>
      </p:par>
    </p:tnLst>
  </p:timing>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圖片版面配置126">
    <p:spTree>
      <p:nvGrpSpPr>
        <p:cNvPr id="1" name=""/>
        <p:cNvGrpSpPr/>
        <p:nvPr/>
      </p:nvGrpSpPr>
      <p:grpSpPr>
        <a:xfrm>
          <a:off x="0" y="0"/>
          <a:ext cx="0" cy="0"/>
          <a:chOff x="0" y="0"/>
          <a:chExt cx="0" cy="0"/>
        </a:xfrm>
      </p:grpSpPr>
      <p:sp>
        <p:nvSpPr>
          <p:cNvPr id="7" name="圖片版面配置區 9"/>
          <p:cNvSpPr>
            <a:spLocks noGrp="1"/>
          </p:cNvSpPr>
          <p:nvPr>
            <p:ph type="pic" sz="quarter" idx="12"/>
          </p:nvPr>
        </p:nvSpPr>
        <p:spPr>
          <a:xfrm>
            <a:off x="0" y="1268647"/>
            <a:ext cx="2880000" cy="1174591"/>
          </a:xfrm>
        </p:spPr>
        <p:txBody>
          <a:bodyPr/>
          <a:lstStyle/>
          <a:p>
            <a:endParaRPr lang="zh-TW" altLang="en-US"/>
          </a:p>
        </p:txBody>
      </p:sp>
      <p:sp>
        <p:nvSpPr>
          <p:cNvPr id="6" name="圖片版面配置區 9"/>
          <p:cNvSpPr>
            <a:spLocks noGrp="1"/>
          </p:cNvSpPr>
          <p:nvPr>
            <p:ph type="pic" sz="quarter" idx="13"/>
          </p:nvPr>
        </p:nvSpPr>
        <p:spPr>
          <a:xfrm>
            <a:off x="0" y="2443238"/>
            <a:ext cx="3600000" cy="1174591"/>
          </a:xfrm>
        </p:spPr>
        <p:txBody>
          <a:bodyPr/>
          <a:lstStyle/>
          <a:p>
            <a:endParaRPr lang="zh-TW" altLang="en-US"/>
          </a:p>
        </p:txBody>
      </p:sp>
      <p:sp>
        <p:nvSpPr>
          <p:cNvPr id="8" name="圖片版面配置區 9"/>
          <p:cNvSpPr>
            <a:spLocks noGrp="1"/>
          </p:cNvSpPr>
          <p:nvPr>
            <p:ph type="pic" sz="quarter" idx="14"/>
          </p:nvPr>
        </p:nvSpPr>
        <p:spPr>
          <a:xfrm>
            <a:off x="-1" y="3617829"/>
            <a:ext cx="4320000" cy="1174591"/>
          </a:xfrm>
        </p:spPr>
        <p:txBody>
          <a:bodyPr/>
          <a:lstStyle/>
          <a:p>
            <a:endParaRPr lang="zh-TW" altLang="en-US"/>
          </a:p>
        </p:txBody>
      </p:sp>
      <p:sp>
        <p:nvSpPr>
          <p:cNvPr id="9" name="圖片版面配置區 9"/>
          <p:cNvSpPr>
            <a:spLocks noGrp="1"/>
          </p:cNvSpPr>
          <p:nvPr>
            <p:ph type="pic" sz="quarter" idx="15"/>
          </p:nvPr>
        </p:nvSpPr>
        <p:spPr>
          <a:xfrm>
            <a:off x="-1" y="4792420"/>
            <a:ext cx="5040000" cy="1174591"/>
          </a:xfrm>
        </p:spPr>
        <p:txBody>
          <a:bodyPr/>
          <a:lstStyle/>
          <a:p>
            <a:endParaRPr lang="zh-TW" altLang="en-US"/>
          </a:p>
        </p:txBody>
      </p:sp>
      <p:sp>
        <p:nvSpPr>
          <p:cNvPr id="2" name="頁尾版面配置區 1"/>
          <p:cNvSpPr>
            <a:spLocks noGrp="1"/>
          </p:cNvSpPr>
          <p:nvPr>
            <p:ph type="ftr" sz="quarter" idx="16"/>
          </p:nvPr>
        </p:nvSpPr>
        <p:spPr/>
        <p:txBody>
          <a:bodyPr/>
          <a:lstStyle/>
          <a:p>
            <a:r>
              <a:rPr lang="zh-TW" altLang="en-US" smtClean="0"/>
              <a:t>商業簡報網 </a:t>
            </a:r>
            <a:r>
              <a:rPr lang="en-US" altLang="zh-TW" smtClean="0"/>
              <a:t>X Matter Lab</a:t>
            </a:r>
            <a:endParaRPr lang="zh-TW" altLang="en-US" dirty="0"/>
          </a:p>
        </p:txBody>
      </p:sp>
      <p:sp>
        <p:nvSpPr>
          <p:cNvPr id="3" name="投影片編號版面配置區 2"/>
          <p:cNvSpPr>
            <a:spLocks noGrp="1"/>
          </p:cNvSpPr>
          <p:nvPr>
            <p:ph type="sldNum" sz="quarter" idx="17"/>
          </p:nvPr>
        </p:nvSpPr>
        <p:spPr/>
        <p:txBody>
          <a:bodyPr/>
          <a:lstStyle/>
          <a:p>
            <a:fld id="{E27FD744-A41C-4EAD-96D0-2F84A994B62C}" type="slidenum">
              <a:rPr lang="zh-TW" altLang="en-US" smtClean="0"/>
              <a:t>‹#›</a:t>
            </a:fld>
            <a:endParaRPr lang="zh-TW" altLang="en-US"/>
          </a:p>
        </p:txBody>
      </p:sp>
    </p:spTree>
    <p:extLst>
      <p:ext uri="{BB962C8B-B14F-4D97-AF65-F5344CB8AC3E}">
        <p14:creationId xmlns:p14="http://schemas.microsoft.com/office/powerpoint/2010/main" val="901869022"/>
      </p:ext>
    </p:extLst>
  </p:cSld>
  <p:clrMapOvr>
    <a:masterClrMapping/>
  </p:clrMapOvr>
  <p:timing>
    <p:tnLst>
      <p:par>
        <p:cTn id="1" dur="indefinite" restart="never" nodeType="tmRoot"/>
      </p:par>
    </p:tnLst>
  </p:timing>
  <p:extLst mod="1">
    <p:ext uri="{DCECCB84-F9BA-43D5-87BE-67443E8EF086}">
      <p15:sldGuideLst xmlns:p15="http://schemas.microsoft.com/office/powerpoint/2012/main" xmlns="">
        <p15:guide id="1" orient="horz" pos="2160" userDrawn="1">
          <p15:clr>
            <a:srgbClr val="FBAE40"/>
          </p15:clr>
        </p15:guide>
        <p15:guide id="2" pos="2880" userDrawn="1">
          <p15:clr>
            <a:srgbClr val="FBAE40"/>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圖片版面配置127">
    <p:spTree>
      <p:nvGrpSpPr>
        <p:cNvPr id="1" name=""/>
        <p:cNvGrpSpPr/>
        <p:nvPr/>
      </p:nvGrpSpPr>
      <p:grpSpPr>
        <a:xfrm>
          <a:off x="0" y="0"/>
          <a:ext cx="0" cy="0"/>
          <a:chOff x="0" y="0"/>
          <a:chExt cx="0" cy="0"/>
        </a:xfrm>
      </p:grpSpPr>
      <p:sp>
        <p:nvSpPr>
          <p:cNvPr id="7" name="圖片版面配置區 5"/>
          <p:cNvSpPr>
            <a:spLocks noGrp="1"/>
          </p:cNvSpPr>
          <p:nvPr>
            <p:ph type="pic" sz="quarter" idx="11"/>
          </p:nvPr>
        </p:nvSpPr>
        <p:spPr>
          <a:xfrm>
            <a:off x="6495113" y="3725728"/>
            <a:ext cx="1857600" cy="1857600"/>
          </a:xfrm>
          <a:prstGeom prst="ellipse">
            <a:avLst/>
          </a:prstGeom>
        </p:spPr>
        <p:txBody>
          <a:bodyPr/>
          <a:lstStyle/>
          <a:p>
            <a:endParaRPr lang="zh-TW" altLang="en-US"/>
          </a:p>
        </p:txBody>
      </p:sp>
      <p:sp>
        <p:nvSpPr>
          <p:cNvPr id="8" name="圖片版面配置區 5"/>
          <p:cNvSpPr>
            <a:spLocks noGrp="1"/>
          </p:cNvSpPr>
          <p:nvPr>
            <p:ph type="pic" sz="quarter" idx="12"/>
          </p:nvPr>
        </p:nvSpPr>
        <p:spPr>
          <a:xfrm>
            <a:off x="5412041" y="1808793"/>
            <a:ext cx="1857600" cy="1857600"/>
          </a:xfrm>
          <a:prstGeom prst="ellipse">
            <a:avLst/>
          </a:prstGeom>
        </p:spPr>
        <p:txBody>
          <a:bodyPr/>
          <a:lstStyle/>
          <a:p>
            <a:endParaRPr lang="zh-TW" altLang="en-US"/>
          </a:p>
        </p:txBody>
      </p:sp>
      <p:sp>
        <p:nvSpPr>
          <p:cNvPr id="6" name="圖片版面配置區 5"/>
          <p:cNvSpPr>
            <a:spLocks noGrp="1"/>
          </p:cNvSpPr>
          <p:nvPr>
            <p:ph type="pic" sz="quarter" idx="10"/>
          </p:nvPr>
        </p:nvSpPr>
        <p:spPr>
          <a:xfrm>
            <a:off x="4334607" y="3725728"/>
            <a:ext cx="1857600" cy="1857600"/>
          </a:xfrm>
          <a:prstGeom prst="ellipse">
            <a:avLst/>
          </a:prstGeom>
        </p:spPr>
        <p:txBody>
          <a:bodyPr/>
          <a:lstStyle/>
          <a:p>
            <a:endParaRPr lang="zh-TW" altLang="en-US"/>
          </a:p>
        </p:txBody>
      </p:sp>
      <p:sp>
        <p:nvSpPr>
          <p:cNvPr id="2" name="頁尾版面配置區 1"/>
          <p:cNvSpPr>
            <a:spLocks noGrp="1"/>
          </p:cNvSpPr>
          <p:nvPr>
            <p:ph type="ftr" sz="quarter" idx="13"/>
          </p:nvPr>
        </p:nvSpPr>
        <p:spPr/>
        <p:txBody>
          <a:bodyPr/>
          <a:lstStyle/>
          <a:p>
            <a:r>
              <a:rPr lang="zh-TW" altLang="en-US" smtClean="0"/>
              <a:t>商業簡報網 </a:t>
            </a:r>
            <a:r>
              <a:rPr lang="en-US" altLang="zh-TW" smtClean="0"/>
              <a:t>X Matter Lab</a:t>
            </a:r>
            <a:endParaRPr lang="zh-TW" altLang="en-US" dirty="0"/>
          </a:p>
        </p:txBody>
      </p:sp>
      <p:sp>
        <p:nvSpPr>
          <p:cNvPr id="3" name="投影片編號版面配置區 2"/>
          <p:cNvSpPr>
            <a:spLocks noGrp="1"/>
          </p:cNvSpPr>
          <p:nvPr>
            <p:ph type="sldNum" sz="quarter" idx="14"/>
          </p:nvPr>
        </p:nvSpPr>
        <p:spPr/>
        <p:txBody>
          <a:bodyPr/>
          <a:lstStyle/>
          <a:p>
            <a:fld id="{E27FD744-A41C-4EAD-96D0-2F84A994B62C}" type="slidenum">
              <a:rPr lang="zh-TW" altLang="en-US" smtClean="0"/>
              <a:t>‹#›</a:t>
            </a:fld>
            <a:endParaRPr lang="zh-TW" altLang="en-US"/>
          </a:p>
        </p:txBody>
      </p:sp>
    </p:spTree>
    <p:extLst>
      <p:ext uri="{BB962C8B-B14F-4D97-AF65-F5344CB8AC3E}">
        <p14:creationId xmlns:p14="http://schemas.microsoft.com/office/powerpoint/2010/main" val="623233077"/>
      </p:ext>
    </p:extLst>
  </p:cSld>
  <p:clrMapOvr>
    <a:masterClrMapping/>
  </p:clrMapOvr>
  <p:timing>
    <p:tnLst>
      <p:par>
        <p:cTn id="1" dur="indefinite" restart="never" nodeType="tmRoot"/>
      </p:par>
    </p:tnLst>
  </p:timing>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圖片版面配置128">
    <p:spTree>
      <p:nvGrpSpPr>
        <p:cNvPr id="1" name=""/>
        <p:cNvGrpSpPr/>
        <p:nvPr/>
      </p:nvGrpSpPr>
      <p:grpSpPr>
        <a:xfrm>
          <a:off x="0" y="0"/>
          <a:ext cx="0" cy="0"/>
          <a:chOff x="0" y="0"/>
          <a:chExt cx="0" cy="0"/>
        </a:xfrm>
      </p:grpSpPr>
      <p:sp>
        <p:nvSpPr>
          <p:cNvPr id="7" name="圖片版面配置區 5"/>
          <p:cNvSpPr>
            <a:spLocks noGrp="1"/>
          </p:cNvSpPr>
          <p:nvPr>
            <p:ph type="pic" sz="quarter" idx="11"/>
          </p:nvPr>
        </p:nvSpPr>
        <p:spPr>
          <a:xfrm>
            <a:off x="6495113" y="4109554"/>
            <a:ext cx="1857600" cy="1857600"/>
          </a:xfrm>
          <a:prstGeom prst="ellipse">
            <a:avLst/>
          </a:prstGeom>
        </p:spPr>
        <p:txBody>
          <a:bodyPr/>
          <a:lstStyle/>
          <a:p>
            <a:endParaRPr lang="zh-TW" altLang="en-US"/>
          </a:p>
        </p:txBody>
      </p:sp>
      <p:sp>
        <p:nvSpPr>
          <p:cNvPr id="6" name="圖片版面配置區 5"/>
          <p:cNvSpPr>
            <a:spLocks noGrp="1"/>
          </p:cNvSpPr>
          <p:nvPr>
            <p:ph type="pic" sz="quarter" idx="10"/>
          </p:nvPr>
        </p:nvSpPr>
        <p:spPr>
          <a:xfrm>
            <a:off x="4334607" y="4109554"/>
            <a:ext cx="1857600" cy="1857600"/>
          </a:xfrm>
          <a:prstGeom prst="ellipse">
            <a:avLst/>
          </a:prstGeom>
        </p:spPr>
        <p:txBody>
          <a:bodyPr/>
          <a:lstStyle/>
          <a:p>
            <a:endParaRPr lang="zh-TW" altLang="en-US"/>
          </a:p>
        </p:txBody>
      </p:sp>
      <p:sp>
        <p:nvSpPr>
          <p:cNvPr id="5" name="圖片版面配置區 5"/>
          <p:cNvSpPr>
            <a:spLocks noGrp="1"/>
          </p:cNvSpPr>
          <p:nvPr>
            <p:ph type="pic" sz="quarter" idx="12"/>
          </p:nvPr>
        </p:nvSpPr>
        <p:spPr>
          <a:xfrm>
            <a:off x="6495113" y="1998532"/>
            <a:ext cx="1857600" cy="1857600"/>
          </a:xfrm>
          <a:prstGeom prst="ellipse">
            <a:avLst/>
          </a:prstGeom>
        </p:spPr>
        <p:txBody>
          <a:bodyPr/>
          <a:lstStyle/>
          <a:p>
            <a:endParaRPr lang="zh-TW" altLang="en-US"/>
          </a:p>
        </p:txBody>
      </p:sp>
      <p:sp>
        <p:nvSpPr>
          <p:cNvPr id="9" name="圖片版面配置區 5"/>
          <p:cNvSpPr>
            <a:spLocks noGrp="1"/>
          </p:cNvSpPr>
          <p:nvPr>
            <p:ph type="pic" sz="quarter" idx="13"/>
          </p:nvPr>
        </p:nvSpPr>
        <p:spPr>
          <a:xfrm>
            <a:off x="4334607" y="1998532"/>
            <a:ext cx="1857600" cy="1857600"/>
          </a:xfrm>
          <a:prstGeom prst="ellipse">
            <a:avLst/>
          </a:prstGeom>
        </p:spPr>
        <p:txBody>
          <a:bodyPr/>
          <a:lstStyle/>
          <a:p>
            <a:endParaRPr lang="zh-TW" altLang="en-US"/>
          </a:p>
        </p:txBody>
      </p:sp>
      <p:sp>
        <p:nvSpPr>
          <p:cNvPr id="2" name="頁尾版面配置區 1"/>
          <p:cNvSpPr>
            <a:spLocks noGrp="1"/>
          </p:cNvSpPr>
          <p:nvPr>
            <p:ph type="ftr" sz="quarter" idx="14"/>
          </p:nvPr>
        </p:nvSpPr>
        <p:spPr/>
        <p:txBody>
          <a:bodyPr/>
          <a:lstStyle/>
          <a:p>
            <a:r>
              <a:rPr lang="zh-TW" altLang="en-US" smtClean="0"/>
              <a:t>商業簡報網 </a:t>
            </a:r>
            <a:r>
              <a:rPr lang="en-US" altLang="zh-TW" smtClean="0"/>
              <a:t>X Matter Lab</a:t>
            </a:r>
            <a:endParaRPr lang="zh-TW" altLang="en-US" dirty="0"/>
          </a:p>
        </p:txBody>
      </p:sp>
      <p:sp>
        <p:nvSpPr>
          <p:cNvPr id="3" name="投影片編號版面配置區 2"/>
          <p:cNvSpPr>
            <a:spLocks noGrp="1"/>
          </p:cNvSpPr>
          <p:nvPr>
            <p:ph type="sldNum" sz="quarter" idx="15"/>
          </p:nvPr>
        </p:nvSpPr>
        <p:spPr/>
        <p:txBody>
          <a:bodyPr/>
          <a:lstStyle/>
          <a:p>
            <a:fld id="{E27FD744-A41C-4EAD-96D0-2F84A994B62C}" type="slidenum">
              <a:rPr lang="zh-TW" altLang="en-US" smtClean="0"/>
              <a:t>‹#›</a:t>
            </a:fld>
            <a:endParaRPr lang="zh-TW" altLang="en-US"/>
          </a:p>
        </p:txBody>
      </p:sp>
    </p:spTree>
    <p:extLst>
      <p:ext uri="{BB962C8B-B14F-4D97-AF65-F5344CB8AC3E}">
        <p14:creationId xmlns:p14="http://schemas.microsoft.com/office/powerpoint/2010/main" val="4064890404"/>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圖片版面配置012">
    <p:spTree>
      <p:nvGrpSpPr>
        <p:cNvPr id="1" name=""/>
        <p:cNvGrpSpPr/>
        <p:nvPr/>
      </p:nvGrpSpPr>
      <p:grpSpPr>
        <a:xfrm>
          <a:off x="0" y="0"/>
          <a:ext cx="0" cy="0"/>
          <a:chOff x="0" y="0"/>
          <a:chExt cx="0" cy="0"/>
        </a:xfrm>
      </p:grpSpPr>
      <p:sp>
        <p:nvSpPr>
          <p:cNvPr id="9" name="圖片版面配置區 6"/>
          <p:cNvSpPr>
            <a:spLocks noGrp="1"/>
          </p:cNvSpPr>
          <p:nvPr>
            <p:ph type="pic" sz="quarter" idx="12"/>
          </p:nvPr>
        </p:nvSpPr>
        <p:spPr>
          <a:xfrm>
            <a:off x="4572000" y="2249311"/>
            <a:ext cx="4575600" cy="2359378"/>
          </a:xfrm>
        </p:spPr>
        <p:txBody>
          <a:bodyPr/>
          <a:lstStyle/>
          <a:p>
            <a:endParaRPr lang="zh-TW" altLang="en-US"/>
          </a:p>
        </p:txBody>
      </p:sp>
      <p:sp>
        <p:nvSpPr>
          <p:cNvPr id="2" name="頁尾版面配置區 1"/>
          <p:cNvSpPr>
            <a:spLocks noGrp="1"/>
          </p:cNvSpPr>
          <p:nvPr>
            <p:ph type="ftr" sz="quarter" idx="13"/>
          </p:nvPr>
        </p:nvSpPr>
        <p:spPr/>
        <p:txBody>
          <a:bodyPr/>
          <a:lstStyle/>
          <a:p>
            <a:r>
              <a:rPr lang="zh-TW" altLang="en-US" smtClean="0"/>
              <a:t>商業簡報網 </a:t>
            </a:r>
            <a:r>
              <a:rPr lang="en-US" altLang="zh-TW" smtClean="0"/>
              <a:t>X Matter Lab</a:t>
            </a:r>
            <a:endParaRPr lang="zh-TW" altLang="en-US" dirty="0"/>
          </a:p>
        </p:txBody>
      </p:sp>
      <p:sp>
        <p:nvSpPr>
          <p:cNvPr id="3" name="投影片編號版面配置區 2"/>
          <p:cNvSpPr>
            <a:spLocks noGrp="1"/>
          </p:cNvSpPr>
          <p:nvPr>
            <p:ph type="sldNum" sz="quarter" idx="14"/>
          </p:nvPr>
        </p:nvSpPr>
        <p:spPr/>
        <p:txBody>
          <a:bodyPr/>
          <a:lstStyle/>
          <a:p>
            <a:fld id="{E27FD744-A41C-4EAD-96D0-2F84A994B62C}" type="slidenum">
              <a:rPr lang="zh-TW" altLang="en-US" smtClean="0"/>
              <a:t>‹#›</a:t>
            </a:fld>
            <a:endParaRPr lang="zh-TW" altLang="en-US"/>
          </a:p>
        </p:txBody>
      </p:sp>
    </p:spTree>
    <p:extLst>
      <p:ext uri="{BB962C8B-B14F-4D97-AF65-F5344CB8AC3E}">
        <p14:creationId xmlns:p14="http://schemas.microsoft.com/office/powerpoint/2010/main" val="1715272020"/>
      </p:ext>
    </p:extLst>
  </p:cSld>
  <p:clrMapOvr>
    <a:masterClrMapping/>
  </p:clrMapOvr>
  <p:timing>
    <p:tnLst>
      <p:par>
        <p:cTn id="1" dur="indefinite" restart="never" nodeType="tmRoot"/>
      </p:par>
    </p:tnLst>
  </p:timing>
  <p:extLst mod="1">
    <p:ext uri="{DCECCB84-F9BA-43D5-87BE-67443E8EF086}">
      <p15:sldGuideLst xmlns:p15="http://schemas.microsoft.com/office/powerpoint/2012/main" xmlns="">
        <p15:guide id="1" orient="horz" pos="2160" userDrawn="1">
          <p15:clr>
            <a:srgbClr val="FBAE40"/>
          </p15:clr>
        </p15:guide>
        <p15:guide id="2" pos="2880" userDrawn="1">
          <p15:clr>
            <a:srgbClr val="FBAE40"/>
          </p15:clr>
        </p15:guide>
      </p15:sldGuideLst>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圖片版面配置129">
    <p:spTree>
      <p:nvGrpSpPr>
        <p:cNvPr id="1" name=""/>
        <p:cNvGrpSpPr/>
        <p:nvPr/>
      </p:nvGrpSpPr>
      <p:grpSpPr>
        <a:xfrm>
          <a:off x="0" y="0"/>
          <a:ext cx="0" cy="0"/>
          <a:chOff x="0" y="0"/>
          <a:chExt cx="0" cy="0"/>
        </a:xfrm>
      </p:grpSpPr>
      <p:sp>
        <p:nvSpPr>
          <p:cNvPr id="11" name="圖片版面配置區 5"/>
          <p:cNvSpPr>
            <a:spLocks noGrp="1"/>
          </p:cNvSpPr>
          <p:nvPr>
            <p:ph type="pic" sz="quarter" idx="16"/>
          </p:nvPr>
        </p:nvSpPr>
        <p:spPr>
          <a:xfrm>
            <a:off x="3871461" y="1639397"/>
            <a:ext cx="1980000" cy="1980000"/>
          </a:xfrm>
          <a:prstGeom prst="ellipse">
            <a:avLst/>
          </a:prstGeom>
        </p:spPr>
        <p:txBody>
          <a:bodyPr/>
          <a:lstStyle/>
          <a:p>
            <a:endParaRPr lang="zh-TW" altLang="en-US"/>
          </a:p>
        </p:txBody>
      </p:sp>
      <p:sp>
        <p:nvSpPr>
          <p:cNvPr id="2" name="頁尾版面配置區 1"/>
          <p:cNvSpPr>
            <a:spLocks noGrp="1"/>
          </p:cNvSpPr>
          <p:nvPr>
            <p:ph type="ftr" sz="quarter" idx="17"/>
          </p:nvPr>
        </p:nvSpPr>
        <p:spPr/>
        <p:txBody>
          <a:bodyPr/>
          <a:lstStyle/>
          <a:p>
            <a:r>
              <a:rPr lang="zh-TW" altLang="en-US" smtClean="0"/>
              <a:t>商業簡報網 </a:t>
            </a:r>
            <a:r>
              <a:rPr lang="en-US" altLang="zh-TW" smtClean="0"/>
              <a:t>X Matter Lab</a:t>
            </a:r>
            <a:endParaRPr lang="zh-TW" altLang="en-US" dirty="0"/>
          </a:p>
        </p:txBody>
      </p:sp>
      <p:sp>
        <p:nvSpPr>
          <p:cNvPr id="3" name="投影片編號版面配置區 2"/>
          <p:cNvSpPr>
            <a:spLocks noGrp="1"/>
          </p:cNvSpPr>
          <p:nvPr>
            <p:ph type="sldNum" sz="quarter" idx="18"/>
          </p:nvPr>
        </p:nvSpPr>
        <p:spPr/>
        <p:txBody>
          <a:bodyPr/>
          <a:lstStyle/>
          <a:p>
            <a:fld id="{E27FD744-A41C-4EAD-96D0-2F84A994B62C}" type="slidenum">
              <a:rPr lang="zh-TW" altLang="en-US" smtClean="0"/>
              <a:t>‹#›</a:t>
            </a:fld>
            <a:endParaRPr lang="zh-TW" altLang="en-US"/>
          </a:p>
        </p:txBody>
      </p:sp>
      <p:sp>
        <p:nvSpPr>
          <p:cNvPr id="12" name="圖片版面配置區 5"/>
          <p:cNvSpPr>
            <a:spLocks noGrp="1"/>
          </p:cNvSpPr>
          <p:nvPr>
            <p:ph type="pic" sz="quarter" idx="19"/>
          </p:nvPr>
        </p:nvSpPr>
        <p:spPr>
          <a:xfrm>
            <a:off x="6947691" y="1639397"/>
            <a:ext cx="1980000" cy="1980000"/>
          </a:xfrm>
          <a:prstGeom prst="ellipse">
            <a:avLst/>
          </a:prstGeom>
        </p:spPr>
        <p:txBody>
          <a:bodyPr/>
          <a:lstStyle/>
          <a:p>
            <a:endParaRPr lang="zh-TW" altLang="en-US"/>
          </a:p>
        </p:txBody>
      </p:sp>
      <p:sp>
        <p:nvSpPr>
          <p:cNvPr id="13" name="圖片版面配置區 5"/>
          <p:cNvSpPr>
            <a:spLocks noGrp="1"/>
          </p:cNvSpPr>
          <p:nvPr>
            <p:ph type="pic" sz="quarter" idx="20"/>
          </p:nvPr>
        </p:nvSpPr>
        <p:spPr>
          <a:xfrm>
            <a:off x="3871461" y="4089086"/>
            <a:ext cx="1980000" cy="1980000"/>
          </a:xfrm>
          <a:prstGeom prst="ellipse">
            <a:avLst/>
          </a:prstGeom>
        </p:spPr>
        <p:txBody>
          <a:bodyPr/>
          <a:lstStyle/>
          <a:p>
            <a:endParaRPr lang="zh-TW" altLang="en-US"/>
          </a:p>
        </p:txBody>
      </p:sp>
      <p:sp>
        <p:nvSpPr>
          <p:cNvPr id="14" name="圖片版面配置區 5"/>
          <p:cNvSpPr>
            <a:spLocks noGrp="1"/>
          </p:cNvSpPr>
          <p:nvPr>
            <p:ph type="pic" sz="quarter" idx="21"/>
          </p:nvPr>
        </p:nvSpPr>
        <p:spPr>
          <a:xfrm>
            <a:off x="6947691" y="4089086"/>
            <a:ext cx="1980000" cy="1980000"/>
          </a:xfrm>
          <a:prstGeom prst="ellipse">
            <a:avLst/>
          </a:prstGeom>
        </p:spPr>
        <p:txBody>
          <a:bodyPr/>
          <a:lstStyle/>
          <a:p>
            <a:endParaRPr lang="zh-TW" altLang="en-US"/>
          </a:p>
        </p:txBody>
      </p:sp>
    </p:spTree>
    <p:extLst>
      <p:ext uri="{BB962C8B-B14F-4D97-AF65-F5344CB8AC3E}">
        <p14:creationId xmlns:p14="http://schemas.microsoft.com/office/powerpoint/2010/main" val="104310230"/>
      </p:ext>
    </p:extLst>
  </p:cSld>
  <p:clrMapOvr>
    <a:masterClrMapping/>
  </p:clrMapOvr>
  <p:timing>
    <p:tnLst>
      <p:par>
        <p:cTn id="1" dur="indefinite" restart="never" nodeType="tmRoot"/>
      </p:par>
    </p:tnLst>
  </p:timing>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圖片版面配置130">
    <p:spTree>
      <p:nvGrpSpPr>
        <p:cNvPr id="1" name=""/>
        <p:cNvGrpSpPr/>
        <p:nvPr/>
      </p:nvGrpSpPr>
      <p:grpSpPr>
        <a:xfrm>
          <a:off x="0" y="0"/>
          <a:ext cx="0" cy="0"/>
          <a:chOff x="0" y="0"/>
          <a:chExt cx="0" cy="0"/>
        </a:xfrm>
      </p:grpSpPr>
      <p:sp>
        <p:nvSpPr>
          <p:cNvPr id="13" name="圖片版面配置區 12"/>
          <p:cNvSpPr>
            <a:spLocks noGrp="1"/>
          </p:cNvSpPr>
          <p:nvPr>
            <p:ph type="pic" sz="quarter" idx="12"/>
          </p:nvPr>
        </p:nvSpPr>
        <p:spPr>
          <a:xfrm>
            <a:off x="460022" y="2252137"/>
            <a:ext cx="3076222" cy="3076222"/>
          </a:xfrm>
          <a:custGeom>
            <a:avLst/>
            <a:gdLst>
              <a:gd name="connsiteX0" fmla="*/ 1538111 w 3076222"/>
              <a:gd name="connsiteY0" fmla="*/ 0 h 3076222"/>
              <a:gd name="connsiteX1" fmla="*/ 3076222 w 3076222"/>
              <a:gd name="connsiteY1" fmla="*/ 1538111 h 3076222"/>
              <a:gd name="connsiteX2" fmla="*/ 3068281 w 3076222"/>
              <a:gd name="connsiteY2" fmla="*/ 1695374 h 3076222"/>
              <a:gd name="connsiteX3" fmla="*/ 3062951 w 3076222"/>
              <a:gd name="connsiteY3" fmla="*/ 1730300 h 3076222"/>
              <a:gd name="connsiteX4" fmla="*/ 2985288 w 3076222"/>
              <a:gd name="connsiteY4" fmla="*/ 1701875 h 3076222"/>
              <a:gd name="connsiteX5" fmla="*/ 2723444 w 3076222"/>
              <a:gd name="connsiteY5" fmla="*/ 1662288 h 3076222"/>
              <a:gd name="connsiteX6" fmla="*/ 1842910 w 3076222"/>
              <a:gd name="connsiteY6" fmla="*/ 2542822 h 3076222"/>
              <a:gd name="connsiteX7" fmla="*/ 1912107 w 3076222"/>
              <a:gd name="connsiteY7" fmla="*/ 2885566 h 3076222"/>
              <a:gd name="connsiteX8" fmla="*/ 1980194 w 3076222"/>
              <a:gd name="connsiteY8" fmla="*/ 3011007 h 3076222"/>
              <a:gd name="connsiteX9" fmla="*/ 1848094 w 3076222"/>
              <a:gd name="connsiteY9" fmla="*/ 3044973 h 3076222"/>
              <a:gd name="connsiteX10" fmla="*/ 1538111 w 3076222"/>
              <a:gd name="connsiteY10" fmla="*/ 3076222 h 3076222"/>
              <a:gd name="connsiteX11" fmla="*/ 0 w 3076222"/>
              <a:gd name="connsiteY11" fmla="*/ 1538111 h 3076222"/>
              <a:gd name="connsiteX12" fmla="*/ 1538111 w 3076222"/>
              <a:gd name="connsiteY12" fmla="*/ 0 h 3076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76222" h="3076222">
                <a:moveTo>
                  <a:pt x="1538111" y="0"/>
                </a:moveTo>
                <a:cubicBezTo>
                  <a:pt x="2387586" y="0"/>
                  <a:pt x="3076222" y="688636"/>
                  <a:pt x="3076222" y="1538111"/>
                </a:cubicBezTo>
                <a:cubicBezTo>
                  <a:pt x="3076222" y="1591203"/>
                  <a:pt x="3073532" y="1643667"/>
                  <a:pt x="3068281" y="1695374"/>
                </a:cubicBezTo>
                <a:lnTo>
                  <a:pt x="3062951" y="1730300"/>
                </a:lnTo>
                <a:lnTo>
                  <a:pt x="2985288" y="1701875"/>
                </a:lnTo>
                <a:cubicBezTo>
                  <a:pt x="2902571" y="1676148"/>
                  <a:pt x="2814626" y="1662288"/>
                  <a:pt x="2723444" y="1662288"/>
                </a:cubicBezTo>
                <a:cubicBezTo>
                  <a:pt x="2237139" y="1662288"/>
                  <a:pt x="1842910" y="2056517"/>
                  <a:pt x="1842910" y="2542822"/>
                </a:cubicBezTo>
                <a:cubicBezTo>
                  <a:pt x="1842910" y="2664399"/>
                  <a:pt x="1867549" y="2780220"/>
                  <a:pt x="1912107" y="2885566"/>
                </a:cubicBezTo>
                <a:lnTo>
                  <a:pt x="1980194" y="3011007"/>
                </a:lnTo>
                <a:lnTo>
                  <a:pt x="1848094" y="3044973"/>
                </a:lnTo>
                <a:cubicBezTo>
                  <a:pt x="1747967" y="3065462"/>
                  <a:pt x="1644296" y="3076222"/>
                  <a:pt x="1538111" y="3076222"/>
                </a:cubicBezTo>
                <a:cubicBezTo>
                  <a:pt x="688636" y="3076222"/>
                  <a:pt x="0" y="2387586"/>
                  <a:pt x="0" y="1538111"/>
                </a:cubicBezTo>
                <a:cubicBezTo>
                  <a:pt x="0" y="688636"/>
                  <a:pt x="688636" y="0"/>
                  <a:pt x="1538111" y="0"/>
                </a:cubicBezTo>
                <a:close/>
              </a:path>
            </a:pathLst>
          </a:custGeom>
        </p:spPr>
        <p:txBody>
          <a:bodyPr wrap="square">
            <a:noAutofit/>
          </a:bodyPr>
          <a:lstStyle/>
          <a:p>
            <a:endParaRPr lang="zh-TW" altLang="en-US"/>
          </a:p>
        </p:txBody>
      </p:sp>
      <p:sp>
        <p:nvSpPr>
          <p:cNvPr id="12" name="圖片版面配置區 5"/>
          <p:cNvSpPr>
            <a:spLocks noGrp="1"/>
          </p:cNvSpPr>
          <p:nvPr>
            <p:ph type="pic" sz="quarter" idx="14"/>
          </p:nvPr>
        </p:nvSpPr>
        <p:spPr>
          <a:xfrm>
            <a:off x="2483554" y="4095047"/>
            <a:ext cx="1399824" cy="1399824"/>
          </a:xfrm>
          <a:prstGeom prst="ellipse">
            <a:avLst/>
          </a:prstGeom>
        </p:spPr>
        <p:txBody>
          <a:bodyPr/>
          <a:lstStyle/>
          <a:p>
            <a:endParaRPr lang="zh-TW" altLang="en-US"/>
          </a:p>
        </p:txBody>
      </p:sp>
      <p:sp>
        <p:nvSpPr>
          <p:cNvPr id="2" name="頁尾版面配置區 1"/>
          <p:cNvSpPr>
            <a:spLocks noGrp="1"/>
          </p:cNvSpPr>
          <p:nvPr>
            <p:ph type="ftr" sz="quarter" idx="15"/>
          </p:nvPr>
        </p:nvSpPr>
        <p:spPr/>
        <p:txBody>
          <a:bodyPr/>
          <a:lstStyle/>
          <a:p>
            <a:r>
              <a:rPr lang="zh-TW" altLang="en-US" smtClean="0"/>
              <a:t>商業簡報網 </a:t>
            </a:r>
            <a:r>
              <a:rPr lang="en-US" altLang="zh-TW" smtClean="0"/>
              <a:t>X Matter Lab</a:t>
            </a:r>
            <a:endParaRPr lang="zh-TW" altLang="en-US" dirty="0"/>
          </a:p>
        </p:txBody>
      </p:sp>
      <p:sp>
        <p:nvSpPr>
          <p:cNvPr id="3" name="投影片編號版面配置區 2"/>
          <p:cNvSpPr>
            <a:spLocks noGrp="1"/>
          </p:cNvSpPr>
          <p:nvPr>
            <p:ph type="sldNum" sz="quarter" idx="16"/>
          </p:nvPr>
        </p:nvSpPr>
        <p:spPr/>
        <p:txBody>
          <a:bodyPr/>
          <a:lstStyle/>
          <a:p>
            <a:fld id="{E27FD744-A41C-4EAD-96D0-2F84A994B62C}" type="slidenum">
              <a:rPr lang="zh-TW" altLang="en-US" smtClean="0"/>
              <a:t>‹#›</a:t>
            </a:fld>
            <a:endParaRPr lang="zh-TW" altLang="en-US"/>
          </a:p>
        </p:txBody>
      </p:sp>
    </p:spTree>
    <p:extLst>
      <p:ext uri="{BB962C8B-B14F-4D97-AF65-F5344CB8AC3E}">
        <p14:creationId xmlns:p14="http://schemas.microsoft.com/office/powerpoint/2010/main" val="64063559"/>
      </p:ext>
    </p:extLst>
  </p:cSld>
  <p:clrMapOvr>
    <a:masterClrMapping/>
  </p:clrMapOvr>
  <p:timing>
    <p:tnLst>
      <p:par>
        <p:cTn id="1" dur="indefinite" restart="never" nodeType="tmRoot"/>
      </p:par>
    </p:tnLst>
  </p:timing>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圖片版面配置131">
    <p:spTree>
      <p:nvGrpSpPr>
        <p:cNvPr id="1" name=""/>
        <p:cNvGrpSpPr/>
        <p:nvPr/>
      </p:nvGrpSpPr>
      <p:grpSpPr>
        <a:xfrm>
          <a:off x="0" y="0"/>
          <a:ext cx="0" cy="0"/>
          <a:chOff x="0" y="0"/>
          <a:chExt cx="0" cy="0"/>
        </a:xfrm>
      </p:grpSpPr>
      <p:sp>
        <p:nvSpPr>
          <p:cNvPr id="6" name="圖片版面配置區 5"/>
          <p:cNvSpPr>
            <a:spLocks noGrp="1"/>
          </p:cNvSpPr>
          <p:nvPr>
            <p:ph type="pic" sz="quarter" idx="10"/>
          </p:nvPr>
        </p:nvSpPr>
        <p:spPr>
          <a:xfrm>
            <a:off x="750888" y="1860550"/>
            <a:ext cx="2286000" cy="3657600"/>
          </a:xfrm>
        </p:spPr>
        <p:txBody>
          <a:bodyPr/>
          <a:lstStyle/>
          <a:p>
            <a:endParaRPr lang="zh-TW" altLang="en-US"/>
          </a:p>
        </p:txBody>
      </p:sp>
      <p:sp>
        <p:nvSpPr>
          <p:cNvPr id="7" name="圖片版面配置區 5"/>
          <p:cNvSpPr>
            <a:spLocks noGrp="1"/>
          </p:cNvSpPr>
          <p:nvPr>
            <p:ph type="pic" sz="quarter" idx="11"/>
          </p:nvPr>
        </p:nvSpPr>
        <p:spPr>
          <a:xfrm>
            <a:off x="4016602" y="1623044"/>
            <a:ext cx="1440000" cy="1440000"/>
          </a:xfrm>
        </p:spPr>
        <p:txBody>
          <a:bodyPr/>
          <a:lstStyle/>
          <a:p>
            <a:endParaRPr lang="zh-TW" altLang="en-US"/>
          </a:p>
        </p:txBody>
      </p:sp>
      <p:sp>
        <p:nvSpPr>
          <p:cNvPr id="8" name="圖片版面配置區 5"/>
          <p:cNvSpPr>
            <a:spLocks noGrp="1"/>
          </p:cNvSpPr>
          <p:nvPr>
            <p:ph type="pic" sz="quarter" idx="12"/>
          </p:nvPr>
        </p:nvSpPr>
        <p:spPr>
          <a:xfrm>
            <a:off x="5456602" y="1623044"/>
            <a:ext cx="1440000" cy="1440000"/>
          </a:xfrm>
        </p:spPr>
        <p:txBody>
          <a:bodyPr/>
          <a:lstStyle/>
          <a:p>
            <a:endParaRPr lang="zh-TW" altLang="en-US"/>
          </a:p>
        </p:txBody>
      </p:sp>
      <p:sp>
        <p:nvSpPr>
          <p:cNvPr id="9" name="圖片版面配置區 5"/>
          <p:cNvSpPr>
            <a:spLocks noGrp="1"/>
          </p:cNvSpPr>
          <p:nvPr>
            <p:ph type="pic" sz="quarter" idx="13"/>
          </p:nvPr>
        </p:nvSpPr>
        <p:spPr>
          <a:xfrm>
            <a:off x="6896602" y="1623044"/>
            <a:ext cx="1440000" cy="1440000"/>
          </a:xfrm>
        </p:spPr>
        <p:txBody>
          <a:bodyPr/>
          <a:lstStyle/>
          <a:p>
            <a:endParaRPr lang="zh-TW" altLang="en-US"/>
          </a:p>
        </p:txBody>
      </p:sp>
      <p:sp>
        <p:nvSpPr>
          <p:cNvPr id="2" name="頁尾版面配置區 1"/>
          <p:cNvSpPr>
            <a:spLocks noGrp="1"/>
          </p:cNvSpPr>
          <p:nvPr>
            <p:ph type="ftr" sz="quarter" idx="14"/>
          </p:nvPr>
        </p:nvSpPr>
        <p:spPr/>
        <p:txBody>
          <a:bodyPr/>
          <a:lstStyle/>
          <a:p>
            <a:r>
              <a:rPr lang="zh-TW" altLang="en-US" smtClean="0"/>
              <a:t>商業簡報網 </a:t>
            </a:r>
            <a:r>
              <a:rPr lang="en-US" altLang="zh-TW" smtClean="0"/>
              <a:t>X Matter Lab</a:t>
            </a:r>
            <a:endParaRPr lang="zh-TW" altLang="en-US" dirty="0"/>
          </a:p>
        </p:txBody>
      </p:sp>
      <p:sp>
        <p:nvSpPr>
          <p:cNvPr id="3" name="投影片編號版面配置區 2"/>
          <p:cNvSpPr>
            <a:spLocks noGrp="1"/>
          </p:cNvSpPr>
          <p:nvPr>
            <p:ph type="sldNum" sz="quarter" idx="15"/>
          </p:nvPr>
        </p:nvSpPr>
        <p:spPr/>
        <p:txBody>
          <a:bodyPr/>
          <a:lstStyle/>
          <a:p>
            <a:fld id="{E27FD744-A41C-4EAD-96D0-2F84A994B62C}" type="slidenum">
              <a:rPr lang="zh-TW" altLang="en-US" smtClean="0"/>
              <a:t>‹#›</a:t>
            </a:fld>
            <a:endParaRPr lang="zh-TW" altLang="en-US"/>
          </a:p>
        </p:txBody>
      </p:sp>
    </p:spTree>
    <p:extLst>
      <p:ext uri="{BB962C8B-B14F-4D97-AF65-F5344CB8AC3E}">
        <p14:creationId xmlns:p14="http://schemas.microsoft.com/office/powerpoint/2010/main" val="261912714"/>
      </p:ext>
    </p:extLst>
  </p:cSld>
  <p:clrMapOvr>
    <a:masterClrMapping/>
  </p:clrMapOvr>
  <p:timing>
    <p:tnLst>
      <p:par>
        <p:cTn id="1" dur="indefinite" restart="never" nodeType="tmRoot"/>
      </p:par>
    </p:tnLst>
  </p:timing>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圖片版面配置132">
    <p:spTree>
      <p:nvGrpSpPr>
        <p:cNvPr id="1" name=""/>
        <p:cNvGrpSpPr/>
        <p:nvPr/>
      </p:nvGrpSpPr>
      <p:grpSpPr>
        <a:xfrm>
          <a:off x="0" y="0"/>
          <a:ext cx="0" cy="0"/>
          <a:chOff x="0" y="0"/>
          <a:chExt cx="0" cy="0"/>
        </a:xfrm>
      </p:grpSpPr>
      <p:sp>
        <p:nvSpPr>
          <p:cNvPr id="7" name="圖片版面配置區 6"/>
          <p:cNvSpPr>
            <a:spLocks noGrp="1"/>
          </p:cNvSpPr>
          <p:nvPr>
            <p:ph type="pic" sz="quarter" idx="10"/>
          </p:nvPr>
        </p:nvSpPr>
        <p:spPr>
          <a:xfrm>
            <a:off x="0" y="0"/>
            <a:ext cx="2286000" cy="3657600"/>
          </a:xfrm>
        </p:spPr>
        <p:txBody>
          <a:bodyPr/>
          <a:lstStyle/>
          <a:p>
            <a:endParaRPr lang="zh-TW" altLang="en-US"/>
          </a:p>
        </p:txBody>
      </p:sp>
      <p:sp>
        <p:nvSpPr>
          <p:cNvPr id="8" name="圖片版面配置區 6"/>
          <p:cNvSpPr>
            <a:spLocks noGrp="1"/>
          </p:cNvSpPr>
          <p:nvPr>
            <p:ph type="pic" sz="quarter" idx="11"/>
          </p:nvPr>
        </p:nvSpPr>
        <p:spPr>
          <a:xfrm>
            <a:off x="4572000" y="0"/>
            <a:ext cx="2286000" cy="3657600"/>
          </a:xfrm>
        </p:spPr>
        <p:txBody>
          <a:bodyPr/>
          <a:lstStyle/>
          <a:p>
            <a:endParaRPr lang="zh-TW" altLang="en-US"/>
          </a:p>
        </p:txBody>
      </p:sp>
      <p:sp>
        <p:nvSpPr>
          <p:cNvPr id="9" name="圖片版面配置區 6"/>
          <p:cNvSpPr>
            <a:spLocks noGrp="1"/>
          </p:cNvSpPr>
          <p:nvPr>
            <p:ph type="pic" sz="quarter" idx="12"/>
          </p:nvPr>
        </p:nvSpPr>
        <p:spPr>
          <a:xfrm>
            <a:off x="2286000" y="3189288"/>
            <a:ext cx="2286000" cy="3657600"/>
          </a:xfrm>
        </p:spPr>
        <p:txBody>
          <a:bodyPr/>
          <a:lstStyle/>
          <a:p>
            <a:endParaRPr lang="zh-TW" altLang="en-US"/>
          </a:p>
        </p:txBody>
      </p:sp>
      <p:sp>
        <p:nvSpPr>
          <p:cNvPr id="10" name="圖片版面配置區 6"/>
          <p:cNvSpPr>
            <a:spLocks noGrp="1"/>
          </p:cNvSpPr>
          <p:nvPr>
            <p:ph type="pic" sz="quarter" idx="13"/>
          </p:nvPr>
        </p:nvSpPr>
        <p:spPr>
          <a:xfrm>
            <a:off x="6858000" y="3200400"/>
            <a:ext cx="2286000" cy="3657600"/>
          </a:xfrm>
        </p:spPr>
        <p:txBody>
          <a:bodyPr/>
          <a:lstStyle/>
          <a:p>
            <a:endParaRPr lang="zh-TW" altLang="en-US"/>
          </a:p>
        </p:txBody>
      </p:sp>
      <p:sp>
        <p:nvSpPr>
          <p:cNvPr id="2" name="頁尾版面配置區 1"/>
          <p:cNvSpPr>
            <a:spLocks noGrp="1"/>
          </p:cNvSpPr>
          <p:nvPr>
            <p:ph type="ftr" sz="quarter" idx="14"/>
          </p:nvPr>
        </p:nvSpPr>
        <p:spPr/>
        <p:txBody>
          <a:bodyPr/>
          <a:lstStyle/>
          <a:p>
            <a:r>
              <a:rPr lang="zh-TW" altLang="en-US" smtClean="0"/>
              <a:t>商業簡報網 </a:t>
            </a:r>
            <a:r>
              <a:rPr lang="en-US" altLang="zh-TW" smtClean="0"/>
              <a:t>X Matter Lab</a:t>
            </a:r>
            <a:endParaRPr lang="zh-TW" altLang="en-US" dirty="0"/>
          </a:p>
        </p:txBody>
      </p:sp>
      <p:sp>
        <p:nvSpPr>
          <p:cNvPr id="3" name="投影片編號版面配置區 2"/>
          <p:cNvSpPr>
            <a:spLocks noGrp="1"/>
          </p:cNvSpPr>
          <p:nvPr>
            <p:ph type="sldNum" sz="quarter" idx="15"/>
          </p:nvPr>
        </p:nvSpPr>
        <p:spPr/>
        <p:txBody>
          <a:bodyPr/>
          <a:lstStyle/>
          <a:p>
            <a:fld id="{E27FD744-A41C-4EAD-96D0-2F84A994B62C}" type="slidenum">
              <a:rPr lang="zh-TW" altLang="en-US" smtClean="0"/>
              <a:t>‹#›</a:t>
            </a:fld>
            <a:endParaRPr lang="zh-TW" altLang="en-US"/>
          </a:p>
        </p:txBody>
      </p:sp>
    </p:spTree>
    <p:extLst>
      <p:ext uri="{BB962C8B-B14F-4D97-AF65-F5344CB8AC3E}">
        <p14:creationId xmlns:p14="http://schemas.microsoft.com/office/powerpoint/2010/main" val="4258482817"/>
      </p:ext>
    </p:extLst>
  </p:cSld>
  <p:clrMapOvr>
    <a:masterClrMapping/>
  </p:clrMapOvr>
  <p:timing>
    <p:tnLst>
      <p:par>
        <p:cTn id="1" dur="indefinite" restart="never" nodeType="tmRoot"/>
      </p:par>
    </p:tnLst>
  </p:timing>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圖片版面配置133">
    <p:spTree>
      <p:nvGrpSpPr>
        <p:cNvPr id="1" name=""/>
        <p:cNvGrpSpPr/>
        <p:nvPr/>
      </p:nvGrpSpPr>
      <p:grpSpPr>
        <a:xfrm>
          <a:off x="0" y="0"/>
          <a:ext cx="0" cy="0"/>
          <a:chOff x="0" y="0"/>
          <a:chExt cx="0" cy="0"/>
        </a:xfrm>
      </p:grpSpPr>
      <p:sp>
        <p:nvSpPr>
          <p:cNvPr id="9" name="圖片版面配置區 6"/>
          <p:cNvSpPr>
            <a:spLocks noGrp="1"/>
          </p:cNvSpPr>
          <p:nvPr>
            <p:ph type="pic" sz="quarter" idx="12"/>
          </p:nvPr>
        </p:nvSpPr>
        <p:spPr>
          <a:xfrm>
            <a:off x="4572000" y="2538000"/>
            <a:ext cx="2286000" cy="4320000"/>
          </a:xfrm>
        </p:spPr>
        <p:txBody>
          <a:bodyPr/>
          <a:lstStyle/>
          <a:p>
            <a:endParaRPr lang="zh-TW" altLang="en-US"/>
          </a:p>
        </p:txBody>
      </p:sp>
      <p:sp>
        <p:nvSpPr>
          <p:cNvPr id="10" name="圖片版面配置區 6"/>
          <p:cNvSpPr>
            <a:spLocks noGrp="1"/>
          </p:cNvSpPr>
          <p:nvPr>
            <p:ph type="pic" sz="quarter" idx="13"/>
          </p:nvPr>
        </p:nvSpPr>
        <p:spPr>
          <a:xfrm>
            <a:off x="6858000" y="2538000"/>
            <a:ext cx="2286000" cy="4320000"/>
          </a:xfrm>
        </p:spPr>
        <p:txBody>
          <a:bodyPr/>
          <a:lstStyle/>
          <a:p>
            <a:endParaRPr lang="zh-TW" altLang="en-US"/>
          </a:p>
        </p:txBody>
      </p:sp>
      <p:sp>
        <p:nvSpPr>
          <p:cNvPr id="6" name="圖片版面配置區 6"/>
          <p:cNvSpPr>
            <a:spLocks noGrp="1"/>
          </p:cNvSpPr>
          <p:nvPr>
            <p:ph type="pic" sz="quarter" idx="14"/>
          </p:nvPr>
        </p:nvSpPr>
        <p:spPr>
          <a:xfrm>
            <a:off x="0" y="0"/>
            <a:ext cx="4572000" cy="4320000"/>
          </a:xfrm>
        </p:spPr>
        <p:txBody>
          <a:bodyPr/>
          <a:lstStyle/>
          <a:p>
            <a:endParaRPr lang="zh-TW" altLang="en-US"/>
          </a:p>
        </p:txBody>
      </p:sp>
      <p:sp>
        <p:nvSpPr>
          <p:cNvPr id="2" name="頁尾版面配置區 1"/>
          <p:cNvSpPr>
            <a:spLocks noGrp="1"/>
          </p:cNvSpPr>
          <p:nvPr>
            <p:ph type="ftr" sz="quarter" idx="15"/>
          </p:nvPr>
        </p:nvSpPr>
        <p:spPr/>
        <p:txBody>
          <a:bodyPr/>
          <a:lstStyle/>
          <a:p>
            <a:r>
              <a:rPr lang="zh-TW" altLang="en-US" smtClean="0"/>
              <a:t>商業簡報網 </a:t>
            </a:r>
            <a:r>
              <a:rPr lang="en-US" altLang="zh-TW" smtClean="0"/>
              <a:t>X Matter Lab</a:t>
            </a:r>
            <a:endParaRPr lang="zh-TW" altLang="en-US" dirty="0"/>
          </a:p>
        </p:txBody>
      </p:sp>
      <p:sp>
        <p:nvSpPr>
          <p:cNvPr id="3" name="投影片編號版面配置區 2"/>
          <p:cNvSpPr>
            <a:spLocks noGrp="1"/>
          </p:cNvSpPr>
          <p:nvPr>
            <p:ph type="sldNum" sz="quarter" idx="16"/>
          </p:nvPr>
        </p:nvSpPr>
        <p:spPr/>
        <p:txBody>
          <a:bodyPr/>
          <a:lstStyle/>
          <a:p>
            <a:fld id="{E27FD744-A41C-4EAD-96D0-2F84A994B62C}" type="slidenum">
              <a:rPr lang="zh-TW" altLang="en-US" smtClean="0"/>
              <a:t>‹#›</a:t>
            </a:fld>
            <a:endParaRPr lang="zh-TW" altLang="en-US"/>
          </a:p>
        </p:txBody>
      </p:sp>
    </p:spTree>
    <p:extLst>
      <p:ext uri="{BB962C8B-B14F-4D97-AF65-F5344CB8AC3E}">
        <p14:creationId xmlns:p14="http://schemas.microsoft.com/office/powerpoint/2010/main" val="3229422039"/>
      </p:ext>
    </p:extLst>
  </p:cSld>
  <p:clrMapOvr>
    <a:masterClrMapping/>
  </p:clrMapOvr>
  <p:timing>
    <p:tnLst>
      <p:par>
        <p:cTn id="1" dur="indefinite" restart="never" nodeType="tmRoot"/>
      </p:par>
    </p:tnLst>
  </p:timing>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圖片版面配置134">
    <p:spTree>
      <p:nvGrpSpPr>
        <p:cNvPr id="1" name=""/>
        <p:cNvGrpSpPr/>
        <p:nvPr/>
      </p:nvGrpSpPr>
      <p:grpSpPr>
        <a:xfrm>
          <a:off x="0" y="0"/>
          <a:ext cx="0" cy="0"/>
          <a:chOff x="0" y="0"/>
          <a:chExt cx="0" cy="0"/>
        </a:xfrm>
      </p:grpSpPr>
      <p:sp>
        <p:nvSpPr>
          <p:cNvPr id="6" name="圖片版面配置區 5"/>
          <p:cNvSpPr>
            <a:spLocks noGrp="1"/>
          </p:cNvSpPr>
          <p:nvPr>
            <p:ph type="pic" sz="quarter" idx="10"/>
          </p:nvPr>
        </p:nvSpPr>
        <p:spPr>
          <a:xfrm>
            <a:off x="582216" y="-14288"/>
            <a:ext cx="2271712" cy="3683001"/>
          </a:xfrm>
        </p:spPr>
        <p:txBody>
          <a:bodyPr/>
          <a:lstStyle/>
          <a:p>
            <a:endParaRPr lang="zh-TW" altLang="en-US"/>
          </a:p>
        </p:txBody>
      </p:sp>
      <p:sp>
        <p:nvSpPr>
          <p:cNvPr id="7" name="圖片版面配置區 5"/>
          <p:cNvSpPr>
            <a:spLocks noGrp="1"/>
          </p:cNvSpPr>
          <p:nvPr>
            <p:ph type="pic" sz="quarter" idx="11"/>
          </p:nvPr>
        </p:nvSpPr>
        <p:spPr>
          <a:xfrm>
            <a:off x="3436144" y="-14288"/>
            <a:ext cx="2271712" cy="3683001"/>
          </a:xfrm>
        </p:spPr>
        <p:txBody>
          <a:bodyPr/>
          <a:lstStyle/>
          <a:p>
            <a:endParaRPr lang="zh-TW" altLang="en-US"/>
          </a:p>
        </p:txBody>
      </p:sp>
      <p:sp>
        <p:nvSpPr>
          <p:cNvPr id="8" name="圖片版面配置區 5"/>
          <p:cNvSpPr>
            <a:spLocks noGrp="1"/>
          </p:cNvSpPr>
          <p:nvPr>
            <p:ph type="pic" sz="quarter" idx="12"/>
          </p:nvPr>
        </p:nvSpPr>
        <p:spPr>
          <a:xfrm>
            <a:off x="6290072" y="-14288"/>
            <a:ext cx="2271712" cy="3683001"/>
          </a:xfrm>
        </p:spPr>
        <p:txBody>
          <a:bodyPr/>
          <a:lstStyle/>
          <a:p>
            <a:endParaRPr lang="zh-TW" altLang="en-US"/>
          </a:p>
        </p:txBody>
      </p:sp>
      <p:sp>
        <p:nvSpPr>
          <p:cNvPr id="2" name="頁尾版面配置區 1"/>
          <p:cNvSpPr>
            <a:spLocks noGrp="1"/>
          </p:cNvSpPr>
          <p:nvPr>
            <p:ph type="ftr" sz="quarter" idx="13"/>
          </p:nvPr>
        </p:nvSpPr>
        <p:spPr/>
        <p:txBody>
          <a:bodyPr/>
          <a:lstStyle/>
          <a:p>
            <a:r>
              <a:rPr lang="zh-TW" altLang="en-US" smtClean="0"/>
              <a:t>商業簡報網 </a:t>
            </a:r>
            <a:r>
              <a:rPr lang="en-US" altLang="zh-TW" smtClean="0"/>
              <a:t>X Matter Lab</a:t>
            </a:r>
            <a:endParaRPr lang="zh-TW" altLang="en-US" dirty="0"/>
          </a:p>
        </p:txBody>
      </p:sp>
      <p:sp>
        <p:nvSpPr>
          <p:cNvPr id="3" name="投影片編號版面配置區 2"/>
          <p:cNvSpPr>
            <a:spLocks noGrp="1"/>
          </p:cNvSpPr>
          <p:nvPr>
            <p:ph type="sldNum" sz="quarter" idx="14"/>
          </p:nvPr>
        </p:nvSpPr>
        <p:spPr/>
        <p:txBody>
          <a:bodyPr/>
          <a:lstStyle/>
          <a:p>
            <a:fld id="{E27FD744-A41C-4EAD-96D0-2F84A994B62C}" type="slidenum">
              <a:rPr lang="zh-TW" altLang="en-US" smtClean="0"/>
              <a:t>‹#›</a:t>
            </a:fld>
            <a:endParaRPr lang="zh-TW" altLang="en-US"/>
          </a:p>
        </p:txBody>
      </p:sp>
    </p:spTree>
    <p:extLst>
      <p:ext uri="{BB962C8B-B14F-4D97-AF65-F5344CB8AC3E}">
        <p14:creationId xmlns:p14="http://schemas.microsoft.com/office/powerpoint/2010/main" val="3191418456"/>
      </p:ext>
    </p:extLst>
  </p:cSld>
  <p:clrMapOvr>
    <a:masterClrMapping/>
  </p:clrMapOvr>
  <p:timing>
    <p:tnLst>
      <p:par>
        <p:cTn id="1" dur="indefinite" restart="never" nodeType="tmRoot"/>
      </p:par>
    </p:tnLst>
  </p:timing>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圖片版面配置135">
    <p:spTree>
      <p:nvGrpSpPr>
        <p:cNvPr id="1" name=""/>
        <p:cNvGrpSpPr/>
        <p:nvPr/>
      </p:nvGrpSpPr>
      <p:grpSpPr>
        <a:xfrm>
          <a:off x="0" y="0"/>
          <a:ext cx="0" cy="0"/>
          <a:chOff x="0" y="0"/>
          <a:chExt cx="0" cy="0"/>
        </a:xfrm>
      </p:grpSpPr>
      <p:sp>
        <p:nvSpPr>
          <p:cNvPr id="3" name="圖片版面配置區 2"/>
          <p:cNvSpPr>
            <a:spLocks noGrp="1"/>
          </p:cNvSpPr>
          <p:nvPr>
            <p:ph type="pic" sz="quarter" idx="10"/>
          </p:nvPr>
        </p:nvSpPr>
        <p:spPr>
          <a:xfrm>
            <a:off x="0" y="3419475"/>
            <a:ext cx="2565400" cy="3438525"/>
          </a:xfrm>
        </p:spPr>
        <p:txBody>
          <a:bodyPr/>
          <a:lstStyle/>
          <a:p>
            <a:endParaRPr lang="zh-TW" altLang="en-US"/>
          </a:p>
        </p:txBody>
      </p:sp>
      <p:sp>
        <p:nvSpPr>
          <p:cNvPr id="6" name="圖片版面配置區 2"/>
          <p:cNvSpPr>
            <a:spLocks noGrp="1"/>
          </p:cNvSpPr>
          <p:nvPr>
            <p:ph type="pic" sz="quarter" idx="11"/>
          </p:nvPr>
        </p:nvSpPr>
        <p:spPr>
          <a:xfrm>
            <a:off x="2565400" y="3419475"/>
            <a:ext cx="2565400" cy="3438525"/>
          </a:xfrm>
        </p:spPr>
        <p:txBody>
          <a:bodyPr/>
          <a:lstStyle/>
          <a:p>
            <a:endParaRPr lang="zh-TW" altLang="en-US"/>
          </a:p>
        </p:txBody>
      </p:sp>
      <p:sp>
        <p:nvSpPr>
          <p:cNvPr id="2" name="頁尾版面配置區 1"/>
          <p:cNvSpPr>
            <a:spLocks noGrp="1"/>
          </p:cNvSpPr>
          <p:nvPr>
            <p:ph type="ftr" sz="quarter" idx="12"/>
          </p:nvPr>
        </p:nvSpPr>
        <p:spPr/>
        <p:txBody>
          <a:bodyPr/>
          <a:lstStyle/>
          <a:p>
            <a:r>
              <a:rPr lang="zh-TW" altLang="en-US" smtClean="0"/>
              <a:t>商業簡報網 </a:t>
            </a:r>
            <a:r>
              <a:rPr lang="en-US" altLang="zh-TW" smtClean="0"/>
              <a:t>X Matter Lab</a:t>
            </a:r>
            <a:endParaRPr lang="zh-TW" altLang="en-US" dirty="0"/>
          </a:p>
        </p:txBody>
      </p:sp>
      <p:sp>
        <p:nvSpPr>
          <p:cNvPr id="4" name="投影片編號版面配置區 3"/>
          <p:cNvSpPr>
            <a:spLocks noGrp="1"/>
          </p:cNvSpPr>
          <p:nvPr>
            <p:ph type="sldNum" sz="quarter" idx="13"/>
          </p:nvPr>
        </p:nvSpPr>
        <p:spPr/>
        <p:txBody>
          <a:bodyPr/>
          <a:lstStyle/>
          <a:p>
            <a:fld id="{E27FD744-A41C-4EAD-96D0-2F84A994B62C}" type="slidenum">
              <a:rPr lang="zh-TW" altLang="en-US" smtClean="0"/>
              <a:t>‹#›</a:t>
            </a:fld>
            <a:endParaRPr lang="zh-TW" altLang="en-US"/>
          </a:p>
        </p:txBody>
      </p:sp>
    </p:spTree>
    <p:extLst>
      <p:ext uri="{BB962C8B-B14F-4D97-AF65-F5344CB8AC3E}">
        <p14:creationId xmlns:p14="http://schemas.microsoft.com/office/powerpoint/2010/main" val="4042788368"/>
      </p:ext>
    </p:extLst>
  </p:cSld>
  <p:clrMapOvr>
    <a:masterClrMapping/>
  </p:clrMapOvr>
  <p:timing>
    <p:tnLst>
      <p:par>
        <p:cTn id="1" dur="indefinite" restart="never" nodeType="tmRoot"/>
      </p:par>
    </p:tnLst>
  </p:timing>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圖片版面配置136">
    <p:spTree>
      <p:nvGrpSpPr>
        <p:cNvPr id="1" name=""/>
        <p:cNvGrpSpPr/>
        <p:nvPr/>
      </p:nvGrpSpPr>
      <p:grpSpPr>
        <a:xfrm>
          <a:off x="0" y="0"/>
          <a:ext cx="0" cy="0"/>
          <a:chOff x="0" y="0"/>
          <a:chExt cx="0" cy="0"/>
        </a:xfrm>
      </p:grpSpPr>
      <p:sp>
        <p:nvSpPr>
          <p:cNvPr id="2" name="圖片版面配置區 2"/>
          <p:cNvSpPr>
            <a:spLocks noGrp="1"/>
          </p:cNvSpPr>
          <p:nvPr>
            <p:ph type="pic" sz="quarter" idx="10"/>
          </p:nvPr>
        </p:nvSpPr>
        <p:spPr>
          <a:xfrm>
            <a:off x="0" y="0"/>
            <a:ext cx="2078182" cy="3438525"/>
          </a:xfrm>
        </p:spPr>
        <p:txBody>
          <a:bodyPr/>
          <a:lstStyle/>
          <a:p>
            <a:endParaRPr lang="zh-TW" altLang="en-US"/>
          </a:p>
        </p:txBody>
      </p:sp>
      <p:sp>
        <p:nvSpPr>
          <p:cNvPr id="4" name="圖片版面配置區 2"/>
          <p:cNvSpPr>
            <a:spLocks noGrp="1"/>
          </p:cNvSpPr>
          <p:nvPr>
            <p:ph type="pic" sz="quarter" idx="11"/>
          </p:nvPr>
        </p:nvSpPr>
        <p:spPr>
          <a:xfrm>
            <a:off x="2078182" y="1436914"/>
            <a:ext cx="2078182" cy="3438525"/>
          </a:xfrm>
        </p:spPr>
        <p:txBody>
          <a:bodyPr/>
          <a:lstStyle/>
          <a:p>
            <a:endParaRPr lang="zh-TW" altLang="en-US"/>
          </a:p>
        </p:txBody>
      </p:sp>
      <p:sp>
        <p:nvSpPr>
          <p:cNvPr id="3" name="頁尾版面配置區 2"/>
          <p:cNvSpPr>
            <a:spLocks noGrp="1"/>
          </p:cNvSpPr>
          <p:nvPr>
            <p:ph type="ftr" sz="quarter" idx="12"/>
          </p:nvPr>
        </p:nvSpPr>
        <p:spPr/>
        <p:txBody>
          <a:bodyPr/>
          <a:lstStyle/>
          <a:p>
            <a:r>
              <a:rPr lang="zh-TW" altLang="en-US" smtClean="0"/>
              <a:t>商業簡報網 </a:t>
            </a:r>
            <a:r>
              <a:rPr lang="en-US" altLang="zh-TW" smtClean="0"/>
              <a:t>X Matter Lab</a:t>
            </a:r>
            <a:endParaRPr lang="zh-TW" altLang="en-US" dirty="0"/>
          </a:p>
        </p:txBody>
      </p:sp>
      <p:sp>
        <p:nvSpPr>
          <p:cNvPr id="5" name="投影片編號版面配置區 4"/>
          <p:cNvSpPr>
            <a:spLocks noGrp="1"/>
          </p:cNvSpPr>
          <p:nvPr>
            <p:ph type="sldNum" sz="quarter" idx="13"/>
          </p:nvPr>
        </p:nvSpPr>
        <p:spPr/>
        <p:txBody>
          <a:bodyPr/>
          <a:lstStyle/>
          <a:p>
            <a:fld id="{E27FD744-A41C-4EAD-96D0-2F84A994B62C}" type="slidenum">
              <a:rPr lang="zh-TW" altLang="en-US" smtClean="0"/>
              <a:t>‹#›</a:t>
            </a:fld>
            <a:endParaRPr lang="zh-TW" altLang="en-US"/>
          </a:p>
        </p:txBody>
      </p:sp>
    </p:spTree>
    <p:extLst>
      <p:ext uri="{BB962C8B-B14F-4D97-AF65-F5344CB8AC3E}">
        <p14:creationId xmlns:p14="http://schemas.microsoft.com/office/powerpoint/2010/main" val="1587567887"/>
      </p:ext>
    </p:extLst>
  </p:cSld>
  <p:clrMapOvr>
    <a:masterClrMapping/>
  </p:clrMapOvr>
  <p:timing>
    <p:tnLst>
      <p:par>
        <p:cTn id="1" dur="indefinite" restart="never" nodeType="tmRoot"/>
      </p:par>
    </p:tnLst>
  </p:timing>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圖片版面配置137">
    <p:spTree>
      <p:nvGrpSpPr>
        <p:cNvPr id="1" name=""/>
        <p:cNvGrpSpPr/>
        <p:nvPr/>
      </p:nvGrpSpPr>
      <p:grpSpPr>
        <a:xfrm>
          <a:off x="0" y="0"/>
          <a:ext cx="0" cy="0"/>
          <a:chOff x="0" y="0"/>
          <a:chExt cx="0" cy="0"/>
        </a:xfrm>
      </p:grpSpPr>
      <p:sp>
        <p:nvSpPr>
          <p:cNvPr id="3" name="圖片版面配置區 2"/>
          <p:cNvSpPr>
            <a:spLocks noGrp="1"/>
          </p:cNvSpPr>
          <p:nvPr>
            <p:ph type="pic" sz="quarter" idx="10"/>
          </p:nvPr>
        </p:nvSpPr>
        <p:spPr>
          <a:xfrm>
            <a:off x="253500" y="2050276"/>
            <a:ext cx="2070600" cy="2070600"/>
          </a:xfrm>
          <a:prstGeom prst="round2DiagRect">
            <a:avLst/>
          </a:prstGeom>
        </p:spPr>
        <p:txBody>
          <a:bodyPr/>
          <a:lstStyle/>
          <a:p>
            <a:endParaRPr lang="zh-TW" altLang="en-US"/>
          </a:p>
        </p:txBody>
      </p:sp>
      <p:sp>
        <p:nvSpPr>
          <p:cNvPr id="2" name="頁尾版面配置區 1"/>
          <p:cNvSpPr>
            <a:spLocks noGrp="1"/>
          </p:cNvSpPr>
          <p:nvPr>
            <p:ph type="ftr" sz="quarter" idx="14"/>
          </p:nvPr>
        </p:nvSpPr>
        <p:spPr/>
        <p:txBody>
          <a:bodyPr/>
          <a:lstStyle/>
          <a:p>
            <a:r>
              <a:rPr lang="zh-TW" altLang="en-US" smtClean="0"/>
              <a:t>商業簡報網 </a:t>
            </a:r>
            <a:r>
              <a:rPr lang="en-US" altLang="zh-TW" smtClean="0"/>
              <a:t>X Matter Lab</a:t>
            </a:r>
            <a:endParaRPr lang="zh-TW" altLang="en-US" dirty="0"/>
          </a:p>
        </p:txBody>
      </p:sp>
      <p:sp>
        <p:nvSpPr>
          <p:cNvPr id="4" name="投影片編號版面配置區 3"/>
          <p:cNvSpPr>
            <a:spLocks noGrp="1"/>
          </p:cNvSpPr>
          <p:nvPr>
            <p:ph type="sldNum" sz="quarter" idx="15"/>
          </p:nvPr>
        </p:nvSpPr>
        <p:spPr/>
        <p:txBody>
          <a:bodyPr/>
          <a:lstStyle/>
          <a:p>
            <a:fld id="{E27FD744-A41C-4EAD-96D0-2F84A994B62C}" type="slidenum">
              <a:rPr lang="zh-TW" altLang="en-US" smtClean="0"/>
              <a:t>‹#›</a:t>
            </a:fld>
            <a:endParaRPr lang="zh-TW" altLang="en-US"/>
          </a:p>
        </p:txBody>
      </p:sp>
    </p:spTree>
    <p:extLst>
      <p:ext uri="{BB962C8B-B14F-4D97-AF65-F5344CB8AC3E}">
        <p14:creationId xmlns:p14="http://schemas.microsoft.com/office/powerpoint/2010/main" val="4008953759"/>
      </p:ext>
    </p:extLst>
  </p:cSld>
  <p:clrMapOvr>
    <a:masterClrMapping/>
  </p:clrMapOvr>
  <p:timing>
    <p:tnLst>
      <p:par>
        <p:cTn id="1" dur="indefinite" restart="never" nodeType="tmRoot"/>
      </p:par>
    </p:tnLst>
  </p:timing>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圖片版面配置138">
    <p:spTree>
      <p:nvGrpSpPr>
        <p:cNvPr id="1" name=""/>
        <p:cNvGrpSpPr/>
        <p:nvPr/>
      </p:nvGrpSpPr>
      <p:grpSpPr>
        <a:xfrm>
          <a:off x="0" y="0"/>
          <a:ext cx="0" cy="0"/>
          <a:chOff x="0" y="0"/>
          <a:chExt cx="0" cy="0"/>
        </a:xfrm>
      </p:grpSpPr>
      <p:sp>
        <p:nvSpPr>
          <p:cNvPr id="3" name="圖片版面配置區 2"/>
          <p:cNvSpPr>
            <a:spLocks noGrp="1"/>
          </p:cNvSpPr>
          <p:nvPr>
            <p:ph type="pic" sz="quarter" idx="10"/>
          </p:nvPr>
        </p:nvSpPr>
        <p:spPr>
          <a:xfrm>
            <a:off x="655500" y="2401476"/>
            <a:ext cx="1423448" cy="1423448"/>
          </a:xfrm>
          <a:prstGeom prst="round2DiagRect">
            <a:avLst/>
          </a:prstGeom>
        </p:spPr>
        <p:txBody>
          <a:bodyPr/>
          <a:lstStyle/>
          <a:p>
            <a:endParaRPr lang="zh-TW" altLang="en-US"/>
          </a:p>
        </p:txBody>
      </p:sp>
      <p:sp>
        <p:nvSpPr>
          <p:cNvPr id="11" name="圖片版面配置區 2"/>
          <p:cNvSpPr>
            <a:spLocks noGrp="1"/>
          </p:cNvSpPr>
          <p:nvPr>
            <p:ph type="pic" sz="quarter" idx="11"/>
          </p:nvPr>
        </p:nvSpPr>
        <p:spPr>
          <a:xfrm>
            <a:off x="4960800" y="2401476"/>
            <a:ext cx="1423448" cy="1423448"/>
          </a:xfrm>
          <a:prstGeom prst="round2DiagRect">
            <a:avLst/>
          </a:prstGeom>
        </p:spPr>
        <p:txBody>
          <a:bodyPr/>
          <a:lstStyle/>
          <a:p>
            <a:endParaRPr lang="zh-TW" altLang="en-US"/>
          </a:p>
        </p:txBody>
      </p:sp>
      <p:sp>
        <p:nvSpPr>
          <p:cNvPr id="13" name="圖片版面配置區 2"/>
          <p:cNvSpPr>
            <a:spLocks noGrp="1"/>
          </p:cNvSpPr>
          <p:nvPr>
            <p:ph type="pic" sz="quarter" idx="12"/>
          </p:nvPr>
        </p:nvSpPr>
        <p:spPr>
          <a:xfrm>
            <a:off x="655500" y="4369976"/>
            <a:ext cx="1423448" cy="1423448"/>
          </a:xfrm>
          <a:prstGeom prst="round2DiagRect">
            <a:avLst/>
          </a:prstGeom>
        </p:spPr>
        <p:txBody>
          <a:bodyPr/>
          <a:lstStyle/>
          <a:p>
            <a:endParaRPr lang="zh-TW" altLang="en-US"/>
          </a:p>
        </p:txBody>
      </p:sp>
      <p:sp>
        <p:nvSpPr>
          <p:cNvPr id="15" name="圖片版面配置區 2"/>
          <p:cNvSpPr>
            <a:spLocks noGrp="1"/>
          </p:cNvSpPr>
          <p:nvPr>
            <p:ph type="pic" sz="quarter" idx="13"/>
          </p:nvPr>
        </p:nvSpPr>
        <p:spPr>
          <a:xfrm>
            <a:off x="4960800" y="4369976"/>
            <a:ext cx="1423448" cy="1423448"/>
          </a:xfrm>
          <a:prstGeom prst="round2DiagRect">
            <a:avLst/>
          </a:prstGeom>
        </p:spPr>
        <p:txBody>
          <a:bodyPr/>
          <a:lstStyle/>
          <a:p>
            <a:endParaRPr lang="zh-TW" altLang="en-US"/>
          </a:p>
        </p:txBody>
      </p:sp>
      <p:sp>
        <p:nvSpPr>
          <p:cNvPr id="2" name="頁尾版面配置區 1"/>
          <p:cNvSpPr>
            <a:spLocks noGrp="1"/>
          </p:cNvSpPr>
          <p:nvPr>
            <p:ph type="ftr" sz="quarter" idx="14"/>
          </p:nvPr>
        </p:nvSpPr>
        <p:spPr/>
        <p:txBody>
          <a:bodyPr/>
          <a:lstStyle/>
          <a:p>
            <a:r>
              <a:rPr lang="zh-TW" altLang="en-US" smtClean="0"/>
              <a:t>商業簡報網 </a:t>
            </a:r>
            <a:r>
              <a:rPr lang="en-US" altLang="zh-TW" smtClean="0"/>
              <a:t>X Matter Lab</a:t>
            </a:r>
            <a:endParaRPr lang="zh-TW" altLang="en-US" dirty="0"/>
          </a:p>
        </p:txBody>
      </p:sp>
      <p:sp>
        <p:nvSpPr>
          <p:cNvPr id="4" name="投影片編號版面配置區 3"/>
          <p:cNvSpPr>
            <a:spLocks noGrp="1"/>
          </p:cNvSpPr>
          <p:nvPr>
            <p:ph type="sldNum" sz="quarter" idx="15"/>
          </p:nvPr>
        </p:nvSpPr>
        <p:spPr/>
        <p:txBody>
          <a:bodyPr/>
          <a:lstStyle/>
          <a:p>
            <a:fld id="{E27FD744-A41C-4EAD-96D0-2F84A994B62C}" type="slidenum">
              <a:rPr lang="zh-TW" altLang="en-US" smtClean="0"/>
              <a:t>‹#›</a:t>
            </a:fld>
            <a:endParaRPr lang="zh-TW" altLang="en-US"/>
          </a:p>
        </p:txBody>
      </p:sp>
    </p:spTree>
    <p:extLst>
      <p:ext uri="{BB962C8B-B14F-4D97-AF65-F5344CB8AC3E}">
        <p14:creationId xmlns:p14="http://schemas.microsoft.com/office/powerpoint/2010/main" val="1676405890"/>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圖片版面配置013">
    <p:spTree>
      <p:nvGrpSpPr>
        <p:cNvPr id="1" name=""/>
        <p:cNvGrpSpPr/>
        <p:nvPr/>
      </p:nvGrpSpPr>
      <p:grpSpPr>
        <a:xfrm>
          <a:off x="0" y="0"/>
          <a:ext cx="0" cy="0"/>
          <a:chOff x="0" y="0"/>
          <a:chExt cx="0" cy="0"/>
        </a:xfrm>
      </p:grpSpPr>
      <p:sp>
        <p:nvSpPr>
          <p:cNvPr id="3" name="圖片版面配置區 2"/>
          <p:cNvSpPr>
            <a:spLocks noGrp="1"/>
          </p:cNvSpPr>
          <p:nvPr>
            <p:ph type="pic" sz="quarter" idx="10"/>
          </p:nvPr>
        </p:nvSpPr>
        <p:spPr>
          <a:xfrm>
            <a:off x="4511938" y="2031113"/>
            <a:ext cx="2173287" cy="3846512"/>
          </a:xfrm>
        </p:spPr>
        <p:txBody>
          <a:bodyPr/>
          <a:lstStyle/>
          <a:p>
            <a:endParaRPr lang="zh-TW" altLang="en-US"/>
          </a:p>
        </p:txBody>
      </p:sp>
      <p:sp>
        <p:nvSpPr>
          <p:cNvPr id="4" name="圖片版面配置區 2"/>
          <p:cNvSpPr>
            <a:spLocks noGrp="1"/>
          </p:cNvSpPr>
          <p:nvPr>
            <p:ph type="pic" sz="quarter" idx="11"/>
          </p:nvPr>
        </p:nvSpPr>
        <p:spPr>
          <a:xfrm>
            <a:off x="6970136" y="2031113"/>
            <a:ext cx="2173287" cy="3846512"/>
          </a:xfrm>
        </p:spPr>
        <p:txBody>
          <a:bodyPr/>
          <a:lstStyle/>
          <a:p>
            <a:endParaRPr lang="zh-TW" altLang="en-US"/>
          </a:p>
        </p:txBody>
      </p:sp>
      <p:sp>
        <p:nvSpPr>
          <p:cNvPr id="2" name="頁尾版面配置區 1"/>
          <p:cNvSpPr>
            <a:spLocks noGrp="1"/>
          </p:cNvSpPr>
          <p:nvPr>
            <p:ph type="ftr" sz="quarter" idx="12"/>
          </p:nvPr>
        </p:nvSpPr>
        <p:spPr/>
        <p:txBody>
          <a:bodyPr/>
          <a:lstStyle/>
          <a:p>
            <a:r>
              <a:rPr lang="zh-TW" altLang="en-US" smtClean="0"/>
              <a:t>商業簡報網 </a:t>
            </a:r>
            <a:r>
              <a:rPr lang="en-US" altLang="zh-TW" smtClean="0"/>
              <a:t>X Matter Lab</a:t>
            </a:r>
            <a:endParaRPr lang="zh-TW" altLang="en-US" dirty="0"/>
          </a:p>
        </p:txBody>
      </p:sp>
      <p:sp>
        <p:nvSpPr>
          <p:cNvPr id="5" name="投影片編號版面配置區 4"/>
          <p:cNvSpPr>
            <a:spLocks noGrp="1"/>
          </p:cNvSpPr>
          <p:nvPr>
            <p:ph type="sldNum" sz="quarter" idx="13"/>
          </p:nvPr>
        </p:nvSpPr>
        <p:spPr/>
        <p:txBody>
          <a:bodyPr/>
          <a:lstStyle/>
          <a:p>
            <a:fld id="{E27FD744-A41C-4EAD-96D0-2F84A994B62C}" type="slidenum">
              <a:rPr lang="zh-TW" altLang="en-US" smtClean="0"/>
              <a:t>‹#›</a:t>
            </a:fld>
            <a:endParaRPr lang="zh-TW" altLang="en-US"/>
          </a:p>
        </p:txBody>
      </p:sp>
    </p:spTree>
    <p:extLst>
      <p:ext uri="{BB962C8B-B14F-4D97-AF65-F5344CB8AC3E}">
        <p14:creationId xmlns:p14="http://schemas.microsoft.com/office/powerpoint/2010/main" val="1400443452"/>
      </p:ext>
    </p:extLst>
  </p:cSld>
  <p:clrMapOvr>
    <a:masterClrMapping/>
  </p:clrMapOvr>
  <p:timing>
    <p:tnLst>
      <p:par>
        <p:cTn id="1" dur="indefinite" restart="never" nodeType="tmRoot"/>
      </p:par>
    </p:tnLst>
  </p:timing>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圖片版面配置139">
    <p:spTree>
      <p:nvGrpSpPr>
        <p:cNvPr id="1" name=""/>
        <p:cNvGrpSpPr/>
        <p:nvPr/>
      </p:nvGrpSpPr>
      <p:grpSpPr>
        <a:xfrm>
          <a:off x="0" y="0"/>
          <a:ext cx="0" cy="0"/>
          <a:chOff x="0" y="0"/>
          <a:chExt cx="0" cy="0"/>
        </a:xfrm>
      </p:grpSpPr>
      <p:sp>
        <p:nvSpPr>
          <p:cNvPr id="4" name="圖片版面配置區 3"/>
          <p:cNvSpPr>
            <a:spLocks noGrp="1"/>
          </p:cNvSpPr>
          <p:nvPr>
            <p:ph type="pic" sz="quarter" idx="10"/>
          </p:nvPr>
        </p:nvSpPr>
        <p:spPr>
          <a:xfrm>
            <a:off x="1782941" y="2557462"/>
            <a:ext cx="2100263" cy="4300538"/>
          </a:xfrm>
          <a:prstGeom prst="round1Rect">
            <a:avLst>
              <a:gd name="adj" fmla="val 38704"/>
            </a:avLst>
          </a:prstGeom>
        </p:spPr>
        <p:txBody>
          <a:bodyPr/>
          <a:lstStyle/>
          <a:p>
            <a:endParaRPr lang="zh-TW" altLang="en-US"/>
          </a:p>
        </p:txBody>
      </p:sp>
      <p:sp>
        <p:nvSpPr>
          <p:cNvPr id="10" name="圖片版面配置區 3"/>
          <p:cNvSpPr>
            <a:spLocks noGrp="1"/>
          </p:cNvSpPr>
          <p:nvPr>
            <p:ph type="pic" sz="quarter" idx="11"/>
          </p:nvPr>
        </p:nvSpPr>
        <p:spPr>
          <a:xfrm>
            <a:off x="4334230" y="2557462"/>
            <a:ext cx="2100263" cy="4300538"/>
          </a:xfrm>
          <a:prstGeom prst="round1Rect">
            <a:avLst>
              <a:gd name="adj" fmla="val 38704"/>
            </a:avLst>
          </a:prstGeom>
        </p:spPr>
        <p:txBody>
          <a:bodyPr/>
          <a:lstStyle/>
          <a:p>
            <a:endParaRPr lang="zh-TW" altLang="en-US"/>
          </a:p>
        </p:txBody>
      </p:sp>
      <p:sp>
        <p:nvSpPr>
          <p:cNvPr id="12" name="圖片版面配置區 3"/>
          <p:cNvSpPr>
            <a:spLocks noGrp="1"/>
          </p:cNvSpPr>
          <p:nvPr>
            <p:ph type="pic" sz="quarter" idx="12"/>
          </p:nvPr>
        </p:nvSpPr>
        <p:spPr>
          <a:xfrm>
            <a:off x="6885519" y="2557462"/>
            <a:ext cx="2100263" cy="4300538"/>
          </a:xfrm>
          <a:prstGeom prst="round1Rect">
            <a:avLst>
              <a:gd name="adj" fmla="val 38704"/>
            </a:avLst>
          </a:prstGeom>
        </p:spPr>
        <p:txBody>
          <a:bodyPr/>
          <a:lstStyle/>
          <a:p>
            <a:endParaRPr lang="zh-TW" altLang="en-US"/>
          </a:p>
        </p:txBody>
      </p:sp>
      <p:sp>
        <p:nvSpPr>
          <p:cNvPr id="2" name="頁尾版面配置區 1"/>
          <p:cNvSpPr>
            <a:spLocks noGrp="1"/>
          </p:cNvSpPr>
          <p:nvPr>
            <p:ph type="ftr" sz="quarter" idx="13"/>
          </p:nvPr>
        </p:nvSpPr>
        <p:spPr/>
        <p:txBody>
          <a:bodyPr/>
          <a:lstStyle/>
          <a:p>
            <a:r>
              <a:rPr lang="zh-TW" altLang="en-US" smtClean="0"/>
              <a:t>商業簡報網 </a:t>
            </a:r>
            <a:r>
              <a:rPr lang="en-US" altLang="zh-TW" smtClean="0"/>
              <a:t>X Matter Lab</a:t>
            </a:r>
            <a:endParaRPr lang="zh-TW" altLang="en-US" dirty="0"/>
          </a:p>
        </p:txBody>
      </p:sp>
      <p:sp>
        <p:nvSpPr>
          <p:cNvPr id="3" name="投影片編號版面配置區 2"/>
          <p:cNvSpPr>
            <a:spLocks noGrp="1"/>
          </p:cNvSpPr>
          <p:nvPr>
            <p:ph type="sldNum" sz="quarter" idx="14"/>
          </p:nvPr>
        </p:nvSpPr>
        <p:spPr/>
        <p:txBody>
          <a:bodyPr/>
          <a:lstStyle/>
          <a:p>
            <a:fld id="{E27FD744-A41C-4EAD-96D0-2F84A994B62C}" type="slidenum">
              <a:rPr lang="zh-TW" altLang="en-US" smtClean="0"/>
              <a:t>‹#›</a:t>
            </a:fld>
            <a:endParaRPr lang="zh-TW" altLang="en-US"/>
          </a:p>
        </p:txBody>
      </p:sp>
    </p:spTree>
    <p:extLst>
      <p:ext uri="{BB962C8B-B14F-4D97-AF65-F5344CB8AC3E}">
        <p14:creationId xmlns:p14="http://schemas.microsoft.com/office/powerpoint/2010/main" val="2809890004"/>
      </p:ext>
    </p:extLst>
  </p:cSld>
  <p:clrMapOvr>
    <a:masterClrMapping/>
  </p:clrMapOvr>
  <p:timing>
    <p:tnLst>
      <p:par>
        <p:cTn id="1" dur="indefinite" restart="never" nodeType="tmRoot"/>
      </p:par>
    </p:tnLst>
  </p:timing>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圖片版面配置140">
    <p:spTree>
      <p:nvGrpSpPr>
        <p:cNvPr id="1" name=""/>
        <p:cNvGrpSpPr/>
        <p:nvPr/>
      </p:nvGrpSpPr>
      <p:grpSpPr>
        <a:xfrm>
          <a:off x="0" y="0"/>
          <a:ext cx="0" cy="0"/>
          <a:chOff x="0" y="0"/>
          <a:chExt cx="0" cy="0"/>
        </a:xfrm>
      </p:grpSpPr>
      <p:sp>
        <p:nvSpPr>
          <p:cNvPr id="5" name="圖片版面配置區 2"/>
          <p:cNvSpPr>
            <a:spLocks noGrp="1"/>
          </p:cNvSpPr>
          <p:nvPr>
            <p:ph type="pic" sz="quarter" idx="14"/>
          </p:nvPr>
        </p:nvSpPr>
        <p:spPr>
          <a:xfrm>
            <a:off x="4370843" y="462845"/>
            <a:ext cx="2286000" cy="2957689"/>
          </a:xfrm>
        </p:spPr>
        <p:txBody>
          <a:bodyPr/>
          <a:lstStyle/>
          <a:p>
            <a:endParaRPr lang="zh-TW" altLang="en-US"/>
          </a:p>
        </p:txBody>
      </p:sp>
      <p:sp>
        <p:nvSpPr>
          <p:cNvPr id="6" name="圖片版面配置區 2"/>
          <p:cNvSpPr>
            <a:spLocks noGrp="1"/>
          </p:cNvSpPr>
          <p:nvPr>
            <p:ph type="pic" sz="quarter" idx="15"/>
          </p:nvPr>
        </p:nvSpPr>
        <p:spPr>
          <a:xfrm>
            <a:off x="6756399" y="462845"/>
            <a:ext cx="2286000" cy="2957689"/>
          </a:xfrm>
          <a:prstGeom prst="round1Rect">
            <a:avLst>
              <a:gd name="adj" fmla="val 27531"/>
            </a:avLst>
          </a:prstGeom>
        </p:spPr>
        <p:txBody>
          <a:bodyPr/>
          <a:lstStyle/>
          <a:p>
            <a:endParaRPr lang="zh-TW" altLang="en-US"/>
          </a:p>
        </p:txBody>
      </p:sp>
      <p:sp>
        <p:nvSpPr>
          <p:cNvPr id="8" name="圖片版面配置區 2"/>
          <p:cNvSpPr>
            <a:spLocks noGrp="1"/>
          </p:cNvSpPr>
          <p:nvPr>
            <p:ph type="pic" sz="quarter" idx="17"/>
          </p:nvPr>
        </p:nvSpPr>
        <p:spPr>
          <a:xfrm>
            <a:off x="6756399" y="3544711"/>
            <a:ext cx="2286000" cy="2957689"/>
          </a:xfrm>
        </p:spPr>
        <p:txBody>
          <a:bodyPr/>
          <a:lstStyle/>
          <a:p>
            <a:endParaRPr lang="zh-TW" altLang="en-US"/>
          </a:p>
        </p:txBody>
      </p:sp>
      <p:sp>
        <p:nvSpPr>
          <p:cNvPr id="9" name="圖片版面配置區 2"/>
          <p:cNvSpPr>
            <a:spLocks noGrp="1"/>
          </p:cNvSpPr>
          <p:nvPr>
            <p:ph type="pic" sz="quarter" idx="18"/>
          </p:nvPr>
        </p:nvSpPr>
        <p:spPr>
          <a:xfrm>
            <a:off x="4370843" y="3544710"/>
            <a:ext cx="2286000" cy="2957689"/>
          </a:xfrm>
          <a:prstGeom prst="round1Rect">
            <a:avLst>
              <a:gd name="adj" fmla="val 27531"/>
            </a:avLst>
          </a:prstGeom>
        </p:spPr>
        <p:txBody>
          <a:bodyPr/>
          <a:lstStyle/>
          <a:p>
            <a:endParaRPr lang="zh-TW" altLang="en-US"/>
          </a:p>
        </p:txBody>
      </p:sp>
      <p:sp>
        <p:nvSpPr>
          <p:cNvPr id="2" name="頁尾版面配置區 1"/>
          <p:cNvSpPr>
            <a:spLocks noGrp="1"/>
          </p:cNvSpPr>
          <p:nvPr>
            <p:ph type="ftr" sz="quarter" idx="19"/>
          </p:nvPr>
        </p:nvSpPr>
        <p:spPr/>
        <p:txBody>
          <a:bodyPr/>
          <a:lstStyle/>
          <a:p>
            <a:r>
              <a:rPr lang="zh-TW" altLang="en-US" smtClean="0"/>
              <a:t>商業簡報網 </a:t>
            </a:r>
            <a:r>
              <a:rPr lang="en-US" altLang="zh-TW" smtClean="0"/>
              <a:t>X Matter Lab</a:t>
            </a:r>
            <a:endParaRPr lang="zh-TW" altLang="en-US" dirty="0"/>
          </a:p>
        </p:txBody>
      </p:sp>
      <p:sp>
        <p:nvSpPr>
          <p:cNvPr id="3" name="投影片編號版面配置區 2"/>
          <p:cNvSpPr>
            <a:spLocks noGrp="1"/>
          </p:cNvSpPr>
          <p:nvPr>
            <p:ph type="sldNum" sz="quarter" idx="20"/>
          </p:nvPr>
        </p:nvSpPr>
        <p:spPr/>
        <p:txBody>
          <a:bodyPr/>
          <a:lstStyle/>
          <a:p>
            <a:fld id="{E27FD744-A41C-4EAD-96D0-2F84A994B62C}" type="slidenum">
              <a:rPr lang="zh-TW" altLang="en-US" smtClean="0"/>
              <a:t>‹#›</a:t>
            </a:fld>
            <a:endParaRPr lang="zh-TW" altLang="en-US"/>
          </a:p>
        </p:txBody>
      </p:sp>
    </p:spTree>
    <p:extLst>
      <p:ext uri="{BB962C8B-B14F-4D97-AF65-F5344CB8AC3E}">
        <p14:creationId xmlns:p14="http://schemas.microsoft.com/office/powerpoint/2010/main" val="3187118280"/>
      </p:ext>
    </p:extLst>
  </p:cSld>
  <p:clrMapOvr>
    <a:masterClrMapping/>
  </p:clrMapOvr>
  <p:timing>
    <p:tnLst>
      <p:par>
        <p:cTn id="1" dur="indefinite" restart="never" nodeType="tmRoot"/>
      </p:par>
    </p:tnLst>
  </p:timing>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圖片版面配置141">
    <p:spTree>
      <p:nvGrpSpPr>
        <p:cNvPr id="1" name=""/>
        <p:cNvGrpSpPr/>
        <p:nvPr/>
      </p:nvGrpSpPr>
      <p:grpSpPr>
        <a:xfrm>
          <a:off x="0" y="0"/>
          <a:ext cx="0" cy="0"/>
          <a:chOff x="0" y="0"/>
          <a:chExt cx="0" cy="0"/>
        </a:xfrm>
      </p:grpSpPr>
      <p:sp>
        <p:nvSpPr>
          <p:cNvPr id="4" name="圖片版面配置區 2"/>
          <p:cNvSpPr>
            <a:spLocks noGrp="1"/>
          </p:cNvSpPr>
          <p:nvPr>
            <p:ph type="pic" sz="quarter" idx="12"/>
          </p:nvPr>
        </p:nvSpPr>
        <p:spPr>
          <a:xfrm>
            <a:off x="6854400" y="0"/>
            <a:ext cx="2286000" cy="3693226"/>
          </a:xfrm>
        </p:spPr>
        <p:txBody>
          <a:bodyPr/>
          <a:lstStyle/>
          <a:p>
            <a:endParaRPr lang="zh-TW" altLang="en-US"/>
          </a:p>
        </p:txBody>
      </p:sp>
      <p:sp>
        <p:nvSpPr>
          <p:cNvPr id="5" name="圖片版面配置區 2"/>
          <p:cNvSpPr>
            <a:spLocks noGrp="1"/>
          </p:cNvSpPr>
          <p:nvPr>
            <p:ph type="pic" sz="quarter" idx="13"/>
          </p:nvPr>
        </p:nvSpPr>
        <p:spPr>
          <a:xfrm>
            <a:off x="4568400" y="0"/>
            <a:ext cx="2286000" cy="3693226"/>
          </a:xfrm>
        </p:spPr>
        <p:txBody>
          <a:bodyPr/>
          <a:lstStyle/>
          <a:p>
            <a:endParaRPr lang="zh-TW" altLang="en-US"/>
          </a:p>
        </p:txBody>
      </p:sp>
      <p:sp>
        <p:nvSpPr>
          <p:cNvPr id="6" name="圖片版面配置區 2"/>
          <p:cNvSpPr>
            <a:spLocks noGrp="1"/>
          </p:cNvSpPr>
          <p:nvPr>
            <p:ph type="pic" sz="quarter" idx="14"/>
          </p:nvPr>
        </p:nvSpPr>
        <p:spPr>
          <a:xfrm>
            <a:off x="2282400" y="0"/>
            <a:ext cx="2286000" cy="3693226"/>
          </a:xfrm>
        </p:spPr>
        <p:txBody>
          <a:bodyPr/>
          <a:lstStyle/>
          <a:p>
            <a:endParaRPr lang="zh-TW" altLang="en-US"/>
          </a:p>
        </p:txBody>
      </p:sp>
      <p:sp>
        <p:nvSpPr>
          <p:cNvPr id="7" name="圖片版面配置區 2"/>
          <p:cNvSpPr>
            <a:spLocks noGrp="1"/>
          </p:cNvSpPr>
          <p:nvPr>
            <p:ph type="pic" sz="quarter" idx="15"/>
          </p:nvPr>
        </p:nvSpPr>
        <p:spPr>
          <a:xfrm>
            <a:off x="-3600" y="0"/>
            <a:ext cx="2286000" cy="3693226"/>
          </a:xfrm>
        </p:spPr>
        <p:txBody>
          <a:bodyPr/>
          <a:lstStyle/>
          <a:p>
            <a:endParaRPr lang="zh-TW" altLang="en-US"/>
          </a:p>
        </p:txBody>
      </p:sp>
      <p:sp>
        <p:nvSpPr>
          <p:cNvPr id="2" name="頁尾版面配置區 1"/>
          <p:cNvSpPr>
            <a:spLocks noGrp="1"/>
          </p:cNvSpPr>
          <p:nvPr>
            <p:ph type="ftr" sz="quarter" idx="16"/>
          </p:nvPr>
        </p:nvSpPr>
        <p:spPr/>
        <p:txBody>
          <a:bodyPr/>
          <a:lstStyle/>
          <a:p>
            <a:r>
              <a:rPr lang="zh-TW" altLang="en-US" smtClean="0"/>
              <a:t>商業簡報網 </a:t>
            </a:r>
            <a:r>
              <a:rPr lang="en-US" altLang="zh-TW" smtClean="0"/>
              <a:t>X Matter Lab</a:t>
            </a:r>
            <a:endParaRPr lang="zh-TW" altLang="en-US" dirty="0"/>
          </a:p>
        </p:txBody>
      </p:sp>
      <p:sp>
        <p:nvSpPr>
          <p:cNvPr id="3" name="投影片編號版面配置區 2"/>
          <p:cNvSpPr>
            <a:spLocks noGrp="1"/>
          </p:cNvSpPr>
          <p:nvPr>
            <p:ph type="sldNum" sz="quarter" idx="17"/>
          </p:nvPr>
        </p:nvSpPr>
        <p:spPr/>
        <p:txBody>
          <a:bodyPr/>
          <a:lstStyle/>
          <a:p>
            <a:fld id="{E27FD744-A41C-4EAD-96D0-2F84A994B62C}" type="slidenum">
              <a:rPr lang="zh-TW" altLang="en-US" smtClean="0"/>
              <a:t>‹#›</a:t>
            </a:fld>
            <a:endParaRPr lang="zh-TW" altLang="en-US"/>
          </a:p>
        </p:txBody>
      </p:sp>
    </p:spTree>
    <p:extLst>
      <p:ext uri="{BB962C8B-B14F-4D97-AF65-F5344CB8AC3E}">
        <p14:creationId xmlns:p14="http://schemas.microsoft.com/office/powerpoint/2010/main" val="1485424686"/>
      </p:ext>
    </p:extLst>
  </p:cSld>
  <p:clrMapOvr>
    <a:masterClrMapping/>
  </p:clrMapOvr>
  <p:timing>
    <p:tnLst>
      <p:par>
        <p:cTn id="1" dur="indefinite" restart="never" nodeType="tmRoot"/>
      </p:par>
    </p:tnLst>
  </p:timing>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圖片版面配置142">
    <p:spTree>
      <p:nvGrpSpPr>
        <p:cNvPr id="1" name=""/>
        <p:cNvGrpSpPr/>
        <p:nvPr/>
      </p:nvGrpSpPr>
      <p:grpSpPr>
        <a:xfrm>
          <a:off x="0" y="0"/>
          <a:ext cx="0" cy="0"/>
          <a:chOff x="0" y="0"/>
          <a:chExt cx="0" cy="0"/>
        </a:xfrm>
      </p:grpSpPr>
      <p:sp>
        <p:nvSpPr>
          <p:cNvPr id="4" name="圖片版面配置區 2"/>
          <p:cNvSpPr>
            <a:spLocks noGrp="1"/>
          </p:cNvSpPr>
          <p:nvPr>
            <p:ph type="pic" sz="quarter" idx="12"/>
          </p:nvPr>
        </p:nvSpPr>
        <p:spPr>
          <a:xfrm>
            <a:off x="6857026" y="2192018"/>
            <a:ext cx="1924498" cy="3109190"/>
          </a:xfrm>
        </p:spPr>
        <p:txBody>
          <a:bodyPr/>
          <a:lstStyle/>
          <a:p>
            <a:endParaRPr lang="zh-TW" altLang="en-US"/>
          </a:p>
        </p:txBody>
      </p:sp>
      <p:sp>
        <p:nvSpPr>
          <p:cNvPr id="5" name="圖片版面配置區 2"/>
          <p:cNvSpPr>
            <a:spLocks noGrp="1"/>
          </p:cNvSpPr>
          <p:nvPr>
            <p:ph type="pic" sz="quarter" idx="13"/>
          </p:nvPr>
        </p:nvSpPr>
        <p:spPr>
          <a:xfrm>
            <a:off x="4689776" y="2192018"/>
            <a:ext cx="1924498" cy="3109190"/>
          </a:xfrm>
        </p:spPr>
        <p:txBody>
          <a:bodyPr/>
          <a:lstStyle/>
          <a:p>
            <a:endParaRPr lang="zh-TW" altLang="en-US"/>
          </a:p>
        </p:txBody>
      </p:sp>
      <p:sp>
        <p:nvSpPr>
          <p:cNvPr id="6" name="圖片版面配置區 2"/>
          <p:cNvSpPr>
            <a:spLocks noGrp="1"/>
          </p:cNvSpPr>
          <p:nvPr>
            <p:ph type="pic" sz="quarter" idx="14"/>
          </p:nvPr>
        </p:nvSpPr>
        <p:spPr>
          <a:xfrm>
            <a:off x="2522526" y="2192018"/>
            <a:ext cx="1924498" cy="3109190"/>
          </a:xfrm>
        </p:spPr>
        <p:txBody>
          <a:bodyPr/>
          <a:lstStyle/>
          <a:p>
            <a:endParaRPr lang="zh-TW" altLang="en-US"/>
          </a:p>
        </p:txBody>
      </p:sp>
      <p:sp>
        <p:nvSpPr>
          <p:cNvPr id="7" name="圖片版面配置區 2"/>
          <p:cNvSpPr>
            <a:spLocks noGrp="1"/>
          </p:cNvSpPr>
          <p:nvPr>
            <p:ph type="pic" sz="quarter" idx="15"/>
          </p:nvPr>
        </p:nvSpPr>
        <p:spPr>
          <a:xfrm>
            <a:off x="355276" y="2192018"/>
            <a:ext cx="1924498" cy="3109190"/>
          </a:xfrm>
        </p:spPr>
        <p:txBody>
          <a:bodyPr/>
          <a:lstStyle/>
          <a:p>
            <a:endParaRPr lang="zh-TW" altLang="en-US"/>
          </a:p>
        </p:txBody>
      </p:sp>
      <p:sp>
        <p:nvSpPr>
          <p:cNvPr id="2" name="頁尾版面配置區 1"/>
          <p:cNvSpPr>
            <a:spLocks noGrp="1"/>
          </p:cNvSpPr>
          <p:nvPr>
            <p:ph type="ftr" sz="quarter" idx="16"/>
          </p:nvPr>
        </p:nvSpPr>
        <p:spPr/>
        <p:txBody>
          <a:bodyPr/>
          <a:lstStyle/>
          <a:p>
            <a:r>
              <a:rPr lang="zh-TW" altLang="en-US" smtClean="0"/>
              <a:t>商業簡報網 </a:t>
            </a:r>
            <a:r>
              <a:rPr lang="en-US" altLang="zh-TW" smtClean="0"/>
              <a:t>X Matter Lab</a:t>
            </a:r>
            <a:endParaRPr lang="zh-TW" altLang="en-US" dirty="0"/>
          </a:p>
        </p:txBody>
      </p:sp>
      <p:sp>
        <p:nvSpPr>
          <p:cNvPr id="3" name="投影片編號版面配置區 2"/>
          <p:cNvSpPr>
            <a:spLocks noGrp="1"/>
          </p:cNvSpPr>
          <p:nvPr>
            <p:ph type="sldNum" sz="quarter" idx="17"/>
          </p:nvPr>
        </p:nvSpPr>
        <p:spPr/>
        <p:txBody>
          <a:bodyPr/>
          <a:lstStyle/>
          <a:p>
            <a:fld id="{E27FD744-A41C-4EAD-96D0-2F84A994B62C}" type="slidenum">
              <a:rPr lang="zh-TW" altLang="en-US" smtClean="0"/>
              <a:t>‹#›</a:t>
            </a:fld>
            <a:endParaRPr lang="zh-TW" altLang="en-US"/>
          </a:p>
        </p:txBody>
      </p:sp>
    </p:spTree>
    <p:extLst>
      <p:ext uri="{BB962C8B-B14F-4D97-AF65-F5344CB8AC3E}">
        <p14:creationId xmlns:p14="http://schemas.microsoft.com/office/powerpoint/2010/main" val="1214816988"/>
      </p:ext>
    </p:extLst>
  </p:cSld>
  <p:clrMapOvr>
    <a:masterClrMapping/>
  </p:clrMapOvr>
  <p:timing>
    <p:tnLst>
      <p:par>
        <p:cTn id="1" dur="indefinite" restart="never" nodeType="tmRoot"/>
      </p:par>
    </p:tnLst>
  </p:timing>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圖片版面配置143">
    <p:spTree>
      <p:nvGrpSpPr>
        <p:cNvPr id="1" name=""/>
        <p:cNvGrpSpPr/>
        <p:nvPr/>
      </p:nvGrpSpPr>
      <p:grpSpPr>
        <a:xfrm>
          <a:off x="0" y="0"/>
          <a:ext cx="0" cy="0"/>
          <a:chOff x="0" y="0"/>
          <a:chExt cx="0" cy="0"/>
        </a:xfrm>
      </p:grpSpPr>
      <p:sp>
        <p:nvSpPr>
          <p:cNvPr id="8" name="圖片版面配置區 7"/>
          <p:cNvSpPr>
            <a:spLocks noGrp="1"/>
          </p:cNvSpPr>
          <p:nvPr>
            <p:ph type="pic" sz="quarter" idx="15"/>
          </p:nvPr>
        </p:nvSpPr>
        <p:spPr>
          <a:xfrm>
            <a:off x="355276" y="2192018"/>
            <a:ext cx="8426248" cy="3109190"/>
          </a:xfrm>
          <a:custGeom>
            <a:avLst/>
            <a:gdLst>
              <a:gd name="connsiteX0" fmla="*/ 6501750 w 8426248"/>
              <a:gd name="connsiteY0" fmla="*/ 0 h 3109190"/>
              <a:gd name="connsiteX1" fmla="*/ 8426248 w 8426248"/>
              <a:gd name="connsiteY1" fmla="*/ 0 h 3109190"/>
              <a:gd name="connsiteX2" fmla="*/ 8426248 w 8426248"/>
              <a:gd name="connsiteY2" fmla="*/ 3109190 h 3109190"/>
              <a:gd name="connsiteX3" fmla="*/ 6501750 w 8426248"/>
              <a:gd name="connsiteY3" fmla="*/ 3109190 h 3109190"/>
              <a:gd name="connsiteX4" fmla="*/ 4334500 w 8426248"/>
              <a:gd name="connsiteY4" fmla="*/ 0 h 3109190"/>
              <a:gd name="connsiteX5" fmla="*/ 6258998 w 8426248"/>
              <a:gd name="connsiteY5" fmla="*/ 0 h 3109190"/>
              <a:gd name="connsiteX6" fmla="*/ 6258998 w 8426248"/>
              <a:gd name="connsiteY6" fmla="*/ 3109190 h 3109190"/>
              <a:gd name="connsiteX7" fmla="*/ 4334500 w 8426248"/>
              <a:gd name="connsiteY7" fmla="*/ 3109190 h 3109190"/>
              <a:gd name="connsiteX8" fmla="*/ 2167250 w 8426248"/>
              <a:gd name="connsiteY8" fmla="*/ 0 h 3109190"/>
              <a:gd name="connsiteX9" fmla="*/ 4091748 w 8426248"/>
              <a:gd name="connsiteY9" fmla="*/ 0 h 3109190"/>
              <a:gd name="connsiteX10" fmla="*/ 4091748 w 8426248"/>
              <a:gd name="connsiteY10" fmla="*/ 3109190 h 3109190"/>
              <a:gd name="connsiteX11" fmla="*/ 2167250 w 8426248"/>
              <a:gd name="connsiteY11" fmla="*/ 3109190 h 3109190"/>
              <a:gd name="connsiteX12" fmla="*/ 0 w 8426248"/>
              <a:gd name="connsiteY12" fmla="*/ 0 h 3109190"/>
              <a:gd name="connsiteX13" fmla="*/ 1924498 w 8426248"/>
              <a:gd name="connsiteY13" fmla="*/ 0 h 3109190"/>
              <a:gd name="connsiteX14" fmla="*/ 1924498 w 8426248"/>
              <a:gd name="connsiteY14" fmla="*/ 3109190 h 3109190"/>
              <a:gd name="connsiteX15" fmla="*/ 0 w 8426248"/>
              <a:gd name="connsiteY15" fmla="*/ 3109190 h 3109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426248" h="3109190">
                <a:moveTo>
                  <a:pt x="6501750" y="0"/>
                </a:moveTo>
                <a:lnTo>
                  <a:pt x="8426248" y="0"/>
                </a:lnTo>
                <a:lnTo>
                  <a:pt x="8426248" y="3109190"/>
                </a:lnTo>
                <a:lnTo>
                  <a:pt x="6501750" y="3109190"/>
                </a:lnTo>
                <a:close/>
                <a:moveTo>
                  <a:pt x="4334500" y="0"/>
                </a:moveTo>
                <a:lnTo>
                  <a:pt x="6258998" y="0"/>
                </a:lnTo>
                <a:lnTo>
                  <a:pt x="6258998" y="3109190"/>
                </a:lnTo>
                <a:lnTo>
                  <a:pt x="4334500" y="3109190"/>
                </a:lnTo>
                <a:close/>
                <a:moveTo>
                  <a:pt x="2167250" y="0"/>
                </a:moveTo>
                <a:lnTo>
                  <a:pt x="4091748" y="0"/>
                </a:lnTo>
                <a:lnTo>
                  <a:pt x="4091748" y="3109190"/>
                </a:lnTo>
                <a:lnTo>
                  <a:pt x="2167250" y="3109190"/>
                </a:lnTo>
                <a:close/>
                <a:moveTo>
                  <a:pt x="0" y="0"/>
                </a:moveTo>
                <a:lnTo>
                  <a:pt x="1924498" y="0"/>
                </a:lnTo>
                <a:lnTo>
                  <a:pt x="1924498" y="3109190"/>
                </a:lnTo>
                <a:lnTo>
                  <a:pt x="0" y="3109190"/>
                </a:lnTo>
                <a:close/>
              </a:path>
            </a:pathLst>
          </a:custGeom>
        </p:spPr>
        <p:txBody>
          <a:bodyPr wrap="square">
            <a:noAutofit/>
          </a:bodyPr>
          <a:lstStyle/>
          <a:p>
            <a:endParaRPr lang="zh-TW" altLang="en-US"/>
          </a:p>
        </p:txBody>
      </p:sp>
      <p:sp>
        <p:nvSpPr>
          <p:cNvPr id="2" name="頁尾版面配置區 1"/>
          <p:cNvSpPr>
            <a:spLocks noGrp="1"/>
          </p:cNvSpPr>
          <p:nvPr>
            <p:ph type="ftr" sz="quarter" idx="16"/>
          </p:nvPr>
        </p:nvSpPr>
        <p:spPr/>
        <p:txBody>
          <a:bodyPr/>
          <a:lstStyle/>
          <a:p>
            <a:r>
              <a:rPr lang="zh-TW" altLang="en-US" smtClean="0"/>
              <a:t>商業簡報網 </a:t>
            </a:r>
            <a:r>
              <a:rPr lang="en-US" altLang="zh-TW" smtClean="0"/>
              <a:t>X Matter Lab</a:t>
            </a:r>
            <a:endParaRPr lang="zh-TW" altLang="en-US" dirty="0"/>
          </a:p>
        </p:txBody>
      </p:sp>
      <p:sp>
        <p:nvSpPr>
          <p:cNvPr id="3" name="投影片編號版面配置區 2"/>
          <p:cNvSpPr>
            <a:spLocks noGrp="1"/>
          </p:cNvSpPr>
          <p:nvPr>
            <p:ph type="sldNum" sz="quarter" idx="17"/>
          </p:nvPr>
        </p:nvSpPr>
        <p:spPr/>
        <p:txBody>
          <a:bodyPr/>
          <a:lstStyle/>
          <a:p>
            <a:fld id="{E27FD744-A41C-4EAD-96D0-2F84A994B62C}" type="slidenum">
              <a:rPr lang="zh-TW" altLang="en-US" smtClean="0"/>
              <a:t>‹#›</a:t>
            </a:fld>
            <a:endParaRPr lang="zh-TW" altLang="en-US"/>
          </a:p>
        </p:txBody>
      </p:sp>
    </p:spTree>
    <p:extLst>
      <p:ext uri="{BB962C8B-B14F-4D97-AF65-F5344CB8AC3E}">
        <p14:creationId xmlns:p14="http://schemas.microsoft.com/office/powerpoint/2010/main" val="4240688004"/>
      </p:ext>
    </p:extLst>
  </p:cSld>
  <p:clrMapOvr>
    <a:masterClrMapping/>
  </p:clrMapOvr>
  <p:timing>
    <p:tnLst>
      <p:par>
        <p:cTn id="1" dur="indefinite" restart="never" nodeType="tmRoot"/>
      </p:par>
    </p:tnLst>
  </p:timing>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圖片版面配置144">
    <p:spTree>
      <p:nvGrpSpPr>
        <p:cNvPr id="1" name=""/>
        <p:cNvGrpSpPr/>
        <p:nvPr/>
      </p:nvGrpSpPr>
      <p:grpSpPr>
        <a:xfrm>
          <a:off x="0" y="0"/>
          <a:ext cx="0" cy="0"/>
          <a:chOff x="0" y="0"/>
          <a:chExt cx="0" cy="0"/>
        </a:xfrm>
      </p:grpSpPr>
      <p:sp>
        <p:nvSpPr>
          <p:cNvPr id="4" name="圖片版面配置區 3"/>
          <p:cNvSpPr>
            <a:spLocks noGrp="1"/>
          </p:cNvSpPr>
          <p:nvPr>
            <p:ph type="pic" sz="quarter" idx="12"/>
          </p:nvPr>
        </p:nvSpPr>
        <p:spPr>
          <a:xfrm>
            <a:off x="0" y="0"/>
            <a:ext cx="2244436" cy="3430800"/>
          </a:xfrm>
        </p:spPr>
        <p:txBody>
          <a:bodyPr/>
          <a:lstStyle/>
          <a:p>
            <a:endParaRPr lang="zh-TW" altLang="en-US"/>
          </a:p>
        </p:txBody>
      </p:sp>
      <p:sp>
        <p:nvSpPr>
          <p:cNvPr id="5" name="圖片版面配置區 3"/>
          <p:cNvSpPr>
            <a:spLocks noGrp="1"/>
          </p:cNvSpPr>
          <p:nvPr>
            <p:ph type="pic" sz="quarter" idx="13"/>
          </p:nvPr>
        </p:nvSpPr>
        <p:spPr>
          <a:xfrm>
            <a:off x="0" y="3430800"/>
            <a:ext cx="2244436" cy="3430800"/>
          </a:xfrm>
        </p:spPr>
        <p:txBody>
          <a:bodyPr/>
          <a:lstStyle/>
          <a:p>
            <a:endParaRPr lang="zh-TW" altLang="en-US"/>
          </a:p>
        </p:txBody>
      </p:sp>
      <p:sp>
        <p:nvSpPr>
          <p:cNvPr id="6" name="圖片版面配置區 3"/>
          <p:cNvSpPr>
            <a:spLocks noGrp="1"/>
          </p:cNvSpPr>
          <p:nvPr>
            <p:ph type="pic" sz="quarter" idx="14"/>
          </p:nvPr>
        </p:nvSpPr>
        <p:spPr>
          <a:xfrm>
            <a:off x="2244436" y="0"/>
            <a:ext cx="2244436" cy="3430800"/>
          </a:xfrm>
        </p:spPr>
        <p:txBody>
          <a:bodyPr/>
          <a:lstStyle/>
          <a:p>
            <a:endParaRPr lang="zh-TW" altLang="en-US"/>
          </a:p>
        </p:txBody>
      </p:sp>
      <p:sp>
        <p:nvSpPr>
          <p:cNvPr id="7" name="圖片版面配置區 3"/>
          <p:cNvSpPr>
            <a:spLocks noGrp="1"/>
          </p:cNvSpPr>
          <p:nvPr>
            <p:ph type="pic" sz="quarter" idx="15"/>
          </p:nvPr>
        </p:nvSpPr>
        <p:spPr>
          <a:xfrm>
            <a:off x="2244436" y="3430800"/>
            <a:ext cx="2244436" cy="3430800"/>
          </a:xfrm>
        </p:spPr>
        <p:txBody>
          <a:bodyPr/>
          <a:lstStyle/>
          <a:p>
            <a:endParaRPr lang="zh-TW" altLang="en-US"/>
          </a:p>
        </p:txBody>
      </p:sp>
      <p:sp>
        <p:nvSpPr>
          <p:cNvPr id="2" name="頁尾版面配置區 1"/>
          <p:cNvSpPr>
            <a:spLocks noGrp="1"/>
          </p:cNvSpPr>
          <p:nvPr>
            <p:ph type="ftr" sz="quarter" idx="16"/>
          </p:nvPr>
        </p:nvSpPr>
        <p:spPr/>
        <p:txBody>
          <a:bodyPr/>
          <a:lstStyle/>
          <a:p>
            <a:r>
              <a:rPr lang="zh-TW" altLang="en-US" smtClean="0"/>
              <a:t>商業簡報網 </a:t>
            </a:r>
            <a:r>
              <a:rPr lang="en-US" altLang="zh-TW" smtClean="0"/>
              <a:t>X Matter Lab</a:t>
            </a:r>
            <a:endParaRPr lang="zh-TW" altLang="en-US" dirty="0"/>
          </a:p>
        </p:txBody>
      </p:sp>
      <p:sp>
        <p:nvSpPr>
          <p:cNvPr id="3" name="投影片編號版面配置區 2"/>
          <p:cNvSpPr>
            <a:spLocks noGrp="1"/>
          </p:cNvSpPr>
          <p:nvPr>
            <p:ph type="sldNum" sz="quarter" idx="17"/>
          </p:nvPr>
        </p:nvSpPr>
        <p:spPr/>
        <p:txBody>
          <a:bodyPr/>
          <a:lstStyle/>
          <a:p>
            <a:fld id="{E27FD744-A41C-4EAD-96D0-2F84A994B62C}" type="slidenum">
              <a:rPr lang="zh-TW" altLang="en-US" smtClean="0"/>
              <a:t>‹#›</a:t>
            </a:fld>
            <a:endParaRPr lang="zh-TW" altLang="en-US"/>
          </a:p>
        </p:txBody>
      </p:sp>
    </p:spTree>
    <p:extLst>
      <p:ext uri="{BB962C8B-B14F-4D97-AF65-F5344CB8AC3E}">
        <p14:creationId xmlns:p14="http://schemas.microsoft.com/office/powerpoint/2010/main" val="699445989"/>
      </p:ext>
    </p:extLst>
  </p:cSld>
  <p:clrMapOvr>
    <a:masterClrMapping/>
  </p:clrMapOvr>
  <p:timing>
    <p:tnLst>
      <p:par>
        <p:cTn id="1" dur="indefinite" restart="never" nodeType="tmRoot"/>
      </p:par>
    </p:tnLst>
  </p:timing>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圖片版面配置145">
    <p:spTree>
      <p:nvGrpSpPr>
        <p:cNvPr id="1" name=""/>
        <p:cNvGrpSpPr/>
        <p:nvPr/>
      </p:nvGrpSpPr>
      <p:grpSpPr>
        <a:xfrm>
          <a:off x="0" y="0"/>
          <a:ext cx="0" cy="0"/>
          <a:chOff x="0" y="0"/>
          <a:chExt cx="0" cy="0"/>
        </a:xfrm>
      </p:grpSpPr>
      <p:sp>
        <p:nvSpPr>
          <p:cNvPr id="6" name="圖片版面配置區 3"/>
          <p:cNvSpPr>
            <a:spLocks noGrp="1"/>
          </p:cNvSpPr>
          <p:nvPr>
            <p:ph type="pic" sz="quarter" idx="14"/>
          </p:nvPr>
        </p:nvSpPr>
        <p:spPr>
          <a:xfrm>
            <a:off x="0" y="0"/>
            <a:ext cx="4488872" cy="6858000"/>
          </a:xfrm>
        </p:spPr>
        <p:txBody>
          <a:bodyPr/>
          <a:lstStyle/>
          <a:p>
            <a:endParaRPr lang="zh-TW" altLang="en-US"/>
          </a:p>
        </p:txBody>
      </p:sp>
      <p:sp>
        <p:nvSpPr>
          <p:cNvPr id="2" name="頁尾版面配置區 1"/>
          <p:cNvSpPr>
            <a:spLocks noGrp="1"/>
          </p:cNvSpPr>
          <p:nvPr>
            <p:ph type="ftr" sz="quarter" idx="15"/>
          </p:nvPr>
        </p:nvSpPr>
        <p:spPr/>
        <p:txBody>
          <a:bodyPr/>
          <a:lstStyle/>
          <a:p>
            <a:r>
              <a:rPr lang="zh-TW" altLang="en-US" smtClean="0"/>
              <a:t>商業簡報網 </a:t>
            </a:r>
            <a:r>
              <a:rPr lang="en-US" altLang="zh-TW" smtClean="0"/>
              <a:t>X Matter Lab</a:t>
            </a:r>
            <a:endParaRPr lang="zh-TW" altLang="en-US" dirty="0"/>
          </a:p>
        </p:txBody>
      </p:sp>
      <p:sp>
        <p:nvSpPr>
          <p:cNvPr id="3" name="投影片編號版面配置區 2"/>
          <p:cNvSpPr>
            <a:spLocks noGrp="1"/>
          </p:cNvSpPr>
          <p:nvPr>
            <p:ph type="sldNum" sz="quarter" idx="16"/>
          </p:nvPr>
        </p:nvSpPr>
        <p:spPr/>
        <p:txBody>
          <a:bodyPr/>
          <a:lstStyle/>
          <a:p>
            <a:fld id="{E27FD744-A41C-4EAD-96D0-2F84A994B62C}" type="slidenum">
              <a:rPr lang="zh-TW" altLang="en-US" smtClean="0"/>
              <a:t>‹#›</a:t>
            </a:fld>
            <a:endParaRPr lang="zh-TW" altLang="en-US"/>
          </a:p>
        </p:txBody>
      </p:sp>
    </p:spTree>
    <p:extLst>
      <p:ext uri="{BB962C8B-B14F-4D97-AF65-F5344CB8AC3E}">
        <p14:creationId xmlns:p14="http://schemas.microsoft.com/office/powerpoint/2010/main" val="2078353117"/>
      </p:ext>
    </p:extLst>
  </p:cSld>
  <p:clrMapOvr>
    <a:masterClrMapping/>
  </p:clrMapOvr>
  <p:timing>
    <p:tnLst>
      <p:par>
        <p:cTn id="1" dur="indefinite" restart="never" nodeType="tmRoot"/>
      </p:par>
    </p:tnLst>
  </p:timing>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圖片版面配置146">
    <p:spTree>
      <p:nvGrpSpPr>
        <p:cNvPr id="1" name=""/>
        <p:cNvGrpSpPr/>
        <p:nvPr/>
      </p:nvGrpSpPr>
      <p:grpSpPr>
        <a:xfrm>
          <a:off x="0" y="0"/>
          <a:ext cx="0" cy="0"/>
          <a:chOff x="0" y="0"/>
          <a:chExt cx="0" cy="0"/>
        </a:xfrm>
      </p:grpSpPr>
      <p:sp>
        <p:nvSpPr>
          <p:cNvPr id="6" name="圖片版面配置區 3"/>
          <p:cNvSpPr>
            <a:spLocks noGrp="1"/>
          </p:cNvSpPr>
          <p:nvPr>
            <p:ph type="pic" sz="quarter" idx="14"/>
          </p:nvPr>
        </p:nvSpPr>
        <p:spPr>
          <a:xfrm>
            <a:off x="4655128" y="0"/>
            <a:ext cx="4488872" cy="6858000"/>
          </a:xfrm>
        </p:spPr>
        <p:txBody>
          <a:bodyPr/>
          <a:lstStyle/>
          <a:p>
            <a:endParaRPr lang="zh-TW" altLang="en-US"/>
          </a:p>
        </p:txBody>
      </p:sp>
      <p:sp>
        <p:nvSpPr>
          <p:cNvPr id="2" name="頁尾版面配置區 1"/>
          <p:cNvSpPr>
            <a:spLocks noGrp="1"/>
          </p:cNvSpPr>
          <p:nvPr>
            <p:ph type="ftr" sz="quarter" idx="15"/>
          </p:nvPr>
        </p:nvSpPr>
        <p:spPr/>
        <p:txBody>
          <a:bodyPr/>
          <a:lstStyle/>
          <a:p>
            <a:r>
              <a:rPr lang="zh-TW" altLang="en-US" smtClean="0"/>
              <a:t>商業簡報網 </a:t>
            </a:r>
            <a:r>
              <a:rPr lang="en-US" altLang="zh-TW" smtClean="0"/>
              <a:t>X Matter Lab</a:t>
            </a:r>
            <a:endParaRPr lang="zh-TW" altLang="en-US" dirty="0"/>
          </a:p>
        </p:txBody>
      </p:sp>
      <p:sp>
        <p:nvSpPr>
          <p:cNvPr id="3" name="投影片編號版面配置區 2"/>
          <p:cNvSpPr>
            <a:spLocks noGrp="1"/>
          </p:cNvSpPr>
          <p:nvPr>
            <p:ph type="sldNum" sz="quarter" idx="16"/>
          </p:nvPr>
        </p:nvSpPr>
        <p:spPr/>
        <p:txBody>
          <a:bodyPr/>
          <a:lstStyle/>
          <a:p>
            <a:fld id="{E27FD744-A41C-4EAD-96D0-2F84A994B62C}" type="slidenum">
              <a:rPr lang="zh-TW" altLang="en-US" smtClean="0"/>
              <a:t>‹#›</a:t>
            </a:fld>
            <a:endParaRPr lang="zh-TW" altLang="en-US"/>
          </a:p>
        </p:txBody>
      </p:sp>
    </p:spTree>
    <p:extLst>
      <p:ext uri="{BB962C8B-B14F-4D97-AF65-F5344CB8AC3E}">
        <p14:creationId xmlns:p14="http://schemas.microsoft.com/office/powerpoint/2010/main" val="4129627270"/>
      </p:ext>
    </p:extLst>
  </p:cSld>
  <p:clrMapOvr>
    <a:masterClrMapping/>
  </p:clrMapOvr>
  <p:timing>
    <p:tnLst>
      <p:par>
        <p:cTn id="1" dur="indefinite" restart="never" nodeType="tmRoot"/>
      </p:par>
    </p:tnLst>
  </p:timing>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圖片版面配置147">
    <p:spTree>
      <p:nvGrpSpPr>
        <p:cNvPr id="1" name=""/>
        <p:cNvGrpSpPr/>
        <p:nvPr/>
      </p:nvGrpSpPr>
      <p:grpSpPr>
        <a:xfrm>
          <a:off x="0" y="0"/>
          <a:ext cx="0" cy="0"/>
          <a:chOff x="0" y="0"/>
          <a:chExt cx="0" cy="0"/>
        </a:xfrm>
      </p:grpSpPr>
      <p:sp>
        <p:nvSpPr>
          <p:cNvPr id="4" name="圖片版面配置區 3"/>
          <p:cNvSpPr>
            <a:spLocks noGrp="1"/>
          </p:cNvSpPr>
          <p:nvPr>
            <p:ph type="pic" sz="quarter" idx="12"/>
          </p:nvPr>
        </p:nvSpPr>
        <p:spPr>
          <a:xfrm>
            <a:off x="4655127" y="118800"/>
            <a:ext cx="2066400" cy="3250800"/>
          </a:xfrm>
        </p:spPr>
        <p:txBody>
          <a:bodyPr/>
          <a:lstStyle/>
          <a:p>
            <a:endParaRPr lang="zh-TW" altLang="en-US"/>
          </a:p>
        </p:txBody>
      </p:sp>
      <p:sp>
        <p:nvSpPr>
          <p:cNvPr id="5" name="圖片版面配置區 3"/>
          <p:cNvSpPr>
            <a:spLocks noGrp="1"/>
          </p:cNvSpPr>
          <p:nvPr>
            <p:ph type="pic" sz="quarter" idx="13"/>
          </p:nvPr>
        </p:nvSpPr>
        <p:spPr>
          <a:xfrm>
            <a:off x="4655127" y="3488400"/>
            <a:ext cx="2066400" cy="3250800"/>
          </a:xfrm>
        </p:spPr>
        <p:txBody>
          <a:bodyPr/>
          <a:lstStyle/>
          <a:p>
            <a:endParaRPr lang="zh-TW" altLang="en-US"/>
          </a:p>
        </p:txBody>
      </p:sp>
      <p:sp>
        <p:nvSpPr>
          <p:cNvPr id="6" name="圖片版面配置區 3"/>
          <p:cNvSpPr>
            <a:spLocks noGrp="1"/>
          </p:cNvSpPr>
          <p:nvPr>
            <p:ph type="pic" sz="quarter" idx="14"/>
          </p:nvPr>
        </p:nvSpPr>
        <p:spPr>
          <a:xfrm>
            <a:off x="6899563" y="118800"/>
            <a:ext cx="2066400" cy="3250800"/>
          </a:xfrm>
        </p:spPr>
        <p:txBody>
          <a:bodyPr/>
          <a:lstStyle/>
          <a:p>
            <a:endParaRPr lang="zh-TW" altLang="en-US"/>
          </a:p>
        </p:txBody>
      </p:sp>
      <p:sp>
        <p:nvSpPr>
          <p:cNvPr id="7" name="圖片版面配置區 3"/>
          <p:cNvSpPr>
            <a:spLocks noGrp="1"/>
          </p:cNvSpPr>
          <p:nvPr>
            <p:ph type="pic" sz="quarter" idx="15"/>
          </p:nvPr>
        </p:nvSpPr>
        <p:spPr>
          <a:xfrm>
            <a:off x="6899563" y="3488400"/>
            <a:ext cx="2066400" cy="3250800"/>
          </a:xfrm>
        </p:spPr>
        <p:txBody>
          <a:bodyPr/>
          <a:lstStyle/>
          <a:p>
            <a:endParaRPr lang="zh-TW" altLang="en-US"/>
          </a:p>
        </p:txBody>
      </p:sp>
      <p:sp>
        <p:nvSpPr>
          <p:cNvPr id="2" name="頁尾版面配置區 1"/>
          <p:cNvSpPr>
            <a:spLocks noGrp="1"/>
          </p:cNvSpPr>
          <p:nvPr>
            <p:ph type="ftr" sz="quarter" idx="16"/>
          </p:nvPr>
        </p:nvSpPr>
        <p:spPr/>
        <p:txBody>
          <a:bodyPr/>
          <a:lstStyle/>
          <a:p>
            <a:r>
              <a:rPr lang="zh-TW" altLang="en-US" smtClean="0"/>
              <a:t>商業簡報網 </a:t>
            </a:r>
            <a:r>
              <a:rPr lang="en-US" altLang="zh-TW" smtClean="0"/>
              <a:t>X Matter Lab</a:t>
            </a:r>
            <a:endParaRPr lang="zh-TW" altLang="en-US" dirty="0"/>
          </a:p>
        </p:txBody>
      </p:sp>
      <p:sp>
        <p:nvSpPr>
          <p:cNvPr id="3" name="投影片編號版面配置區 2"/>
          <p:cNvSpPr>
            <a:spLocks noGrp="1"/>
          </p:cNvSpPr>
          <p:nvPr>
            <p:ph type="sldNum" sz="quarter" idx="17"/>
          </p:nvPr>
        </p:nvSpPr>
        <p:spPr/>
        <p:txBody>
          <a:bodyPr/>
          <a:lstStyle/>
          <a:p>
            <a:fld id="{E27FD744-A41C-4EAD-96D0-2F84A994B62C}" type="slidenum">
              <a:rPr lang="zh-TW" altLang="en-US" smtClean="0"/>
              <a:t>‹#›</a:t>
            </a:fld>
            <a:endParaRPr lang="zh-TW" altLang="en-US"/>
          </a:p>
        </p:txBody>
      </p:sp>
    </p:spTree>
    <p:extLst>
      <p:ext uri="{BB962C8B-B14F-4D97-AF65-F5344CB8AC3E}">
        <p14:creationId xmlns:p14="http://schemas.microsoft.com/office/powerpoint/2010/main" val="4232260631"/>
      </p:ext>
    </p:extLst>
  </p:cSld>
  <p:clrMapOvr>
    <a:masterClrMapping/>
  </p:clrMapOvr>
  <p:timing>
    <p:tnLst>
      <p:par>
        <p:cTn id="1" dur="indefinite" restart="never" nodeType="tmRoot"/>
      </p:par>
    </p:tnLst>
  </p:timing>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圖片版面配置148">
    <p:spTree>
      <p:nvGrpSpPr>
        <p:cNvPr id="1" name=""/>
        <p:cNvGrpSpPr/>
        <p:nvPr/>
      </p:nvGrpSpPr>
      <p:grpSpPr>
        <a:xfrm>
          <a:off x="0" y="0"/>
          <a:ext cx="0" cy="0"/>
          <a:chOff x="0" y="0"/>
          <a:chExt cx="0" cy="0"/>
        </a:xfrm>
      </p:grpSpPr>
      <p:sp>
        <p:nvSpPr>
          <p:cNvPr id="8" name="圖片版面配置區 7"/>
          <p:cNvSpPr>
            <a:spLocks noGrp="1"/>
          </p:cNvSpPr>
          <p:nvPr>
            <p:ph type="pic" sz="quarter" idx="15"/>
          </p:nvPr>
        </p:nvSpPr>
        <p:spPr>
          <a:xfrm>
            <a:off x="4655127" y="118800"/>
            <a:ext cx="4310836" cy="6620400"/>
          </a:xfrm>
          <a:custGeom>
            <a:avLst/>
            <a:gdLst>
              <a:gd name="connsiteX0" fmla="*/ 2244436 w 4310836"/>
              <a:gd name="connsiteY0" fmla="*/ 3369600 h 6620400"/>
              <a:gd name="connsiteX1" fmla="*/ 4310836 w 4310836"/>
              <a:gd name="connsiteY1" fmla="*/ 3369600 h 6620400"/>
              <a:gd name="connsiteX2" fmla="*/ 4310836 w 4310836"/>
              <a:gd name="connsiteY2" fmla="*/ 6620400 h 6620400"/>
              <a:gd name="connsiteX3" fmla="*/ 2244436 w 4310836"/>
              <a:gd name="connsiteY3" fmla="*/ 6620400 h 6620400"/>
              <a:gd name="connsiteX4" fmla="*/ 0 w 4310836"/>
              <a:gd name="connsiteY4" fmla="*/ 3369600 h 6620400"/>
              <a:gd name="connsiteX5" fmla="*/ 2066400 w 4310836"/>
              <a:gd name="connsiteY5" fmla="*/ 3369600 h 6620400"/>
              <a:gd name="connsiteX6" fmla="*/ 2066400 w 4310836"/>
              <a:gd name="connsiteY6" fmla="*/ 6620400 h 6620400"/>
              <a:gd name="connsiteX7" fmla="*/ 0 w 4310836"/>
              <a:gd name="connsiteY7" fmla="*/ 6620400 h 6620400"/>
              <a:gd name="connsiteX8" fmla="*/ 0 w 4310836"/>
              <a:gd name="connsiteY8" fmla="*/ 0 h 6620400"/>
              <a:gd name="connsiteX9" fmla="*/ 2066400 w 4310836"/>
              <a:gd name="connsiteY9" fmla="*/ 0 h 6620400"/>
              <a:gd name="connsiteX10" fmla="*/ 2066400 w 4310836"/>
              <a:gd name="connsiteY10" fmla="*/ 3250800 h 6620400"/>
              <a:gd name="connsiteX11" fmla="*/ 0 w 4310836"/>
              <a:gd name="connsiteY11" fmla="*/ 3250800 h 6620400"/>
              <a:gd name="connsiteX12" fmla="*/ 2244436 w 4310836"/>
              <a:gd name="connsiteY12" fmla="*/ 0 h 6620400"/>
              <a:gd name="connsiteX13" fmla="*/ 4310836 w 4310836"/>
              <a:gd name="connsiteY13" fmla="*/ 0 h 6620400"/>
              <a:gd name="connsiteX14" fmla="*/ 4310836 w 4310836"/>
              <a:gd name="connsiteY14" fmla="*/ 3250800 h 6620400"/>
              <a:gd name="connsiteX15" fmla="*/ 2244436 w 4310836"/>
              <a:gd name="connsiteY15" fmla="*/ 3250800 h 662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10836" h="6620400">
                <a:moveTo>
                  <a:pt x="2244436" y="3369600"/>
                </a:moveTo>
                <a:lnTo>
                  <a:pt x="4310836" y="3369600"/>
                </a:lnTo>
                <a:lnTo>
                  <a:pt x="4310836" y="6620400"/>
                </a:lnTo>
                <a:lnTo>
                  <a:pt x="2244436" y="6620400"/>
                </a:lnTo>
                <a:close/>
                <a:moveTo>
                  <a:pt x="0" y="3369600"/>
                </a:moveTo>
                <a:lnTo>
                  <a:pt x="2066400" y="3369600"/>
                </a:lnTo>
                <a:lnTo>
                  <a:pt x="2066400" y="6620400"/>
                </a:lnTo>
                <a:lnTo>
                  <a:pt x="0" y="6620400"/>
                </a:lnTo>
                <a:close/>
                <a:moveTo>
                  <a:pt x="0" y="0"/>
                </a:moveTo>
                <a:lnTo>
                  <a:pt x="2066400" y="0"/>
                </a:lnTo>
                <a:lnTo>
                  <a:pt x="2066400" y="3250800"/>
                </a:lnTo>
                <a:lnTo>
                  <a:pt x="0" y="3250800"/>
                </a:lnTo>
                <a:close/>
                <a:moveTo>
                  <a:pt x="2244436" y="0"/>
                </a:moveTo>
                <a:lnTo>
                  <a:pt x="4310836" y="0"/>
                </a:lnTo>
                <a:lnTo>
                  <a:pt x="4310836" y="3250800"/>
                </a:lnTo>
                <a:lnTo>
                  <a:pt x="2244436" y="3250800"/>
                </a:lnTo>
                <a:close/>
              </a:path>
            </a:pathLst>
          </a:custGeom>
        </p:spPr>
        <p:txBody>
          <a:bodyPr wrap="square">
            <a:noAutofit/>
          </a:bodyPr>
          <a:lstStyle/>
          <a:p>
            <a:endParaRPr lang="zh-TW" altLang="en-US"/>
          </a:p>
        </p:txBody>
      </p:sp>
      <p:sp>
        <p:nvSpPr>
          <p:cNvPr id="2" name="頁尾版面配置區 1"/>
          <p:cNvSpPr>
            <a:spLocks noGrp="1"/>
          </p:cNvSpPr>
          <p:nvPr>
            <p:ph type="ftr" sz="quarter" idx="16"/>
          </p:nvPr>
        </p:nvSpPr>
        <p:spPr/>
        <p:txBody>
          <a:bodyPr/>
          <a:lstStyle/>
          <a:p>
            <a:r>
              <a:rPr lang="zh-TW" altLang="en-US" smtClean="0"/>
              <a:t>商業簡報網 </a:t>
            </a:r>
            <a:r>
              <a:rPr lang="en-US" altLang="zh-TW" smtClean="0"/>
              <a:t>X Matter Lab</a:t>
            </a:r>
            <a:endParaRPr lang="zh-TW" altLang="en-US" dirty="0"/>
          </a:p>
        </p:txBody>
      </p:sp>
      <p:sp>
        <p:nvSpPr>
          <p:cNvPr id="3" name="投影片編號版面配置區 2"/>
          <p:cNvSpPr>
            <a:spLocks noGrp="1"/>
          </p:cNvSpPr>
          <p:nvPr>
            <p:ph type="sldNum" sz="quarter" idx="17"/>
          </p:nvPr>
        </p:nvSpPr>
        <p:spPr/>
        <p:txBody>
          <a:bodyPr/>
          <a:lstStyle/>
          <a:p>
            <a:fld id="{E27FD744-A41C-4EAD-96D0-2F84A994B62C}" type="slidenum">
              <a:rPr lang="zh-TW" altLang="en-US" smtClean="0"/>
              <a:t>‹#›</a:t>
            </a:fld>
            <a:endParaRPr lang="zh-TW" altLang="en-US"/>
          </a:p>
        </p:txBody>
      </p:sp>
    </p:spTree>
    <p:extLst>
      <p:ext uri="{BB962C8B-B14F-4D97-AF65-F5344CB8AC3E}">
        <p14:creationId xmlns:p14="http://schemas.microsoft.com/office/powerpoint/2010/main" val="3191911227"/>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圖片版面配置014">
    <p:spTree>
      <p:nvGrpSpPr>
        <p:cNvPr id="1" name=""/>
        <p:cNvGrpSpPr/>
        <p:nvPr/>
      </p:nvGrpSpPr>
      <p:grpSpPr>
        <a:xfrm>
          <a:off x="0" y="0"/>
          <a:ext cx="0" cy="0"/>
          <a:chOff x="0" y="0"/>
          <a:chExt cx="0" cy="0"/>
        </a:xfrm>
      </p:grpSpPr>
      <p:sp>
        <p:nvSpPr>
          <p:cNvPr id="3" name="圖片版面配置區 2"/>
          <p:cNvSpPr>
            <a:spLocks noGrp="1"/>
          </p:cNvSpPr>
          <p:nvPr>
            <p:ph type="pic" sz="quarter" idx="10"/>
          </p:nvPr>
        </p:nvSpPr>
        <p:spPr>
          <a:xfrm>
            <a:off x="1074057" y="1833480"/>
            <a:ext cx="3495089" cy="2160000"/>
          </a:xfrm>
        </p:spPr>
        <p:txBody>
          <a:bodyPr/>
          <a:lstStyle/>
          <a:p>
            <a:endParaRPr lang="zh-TW" altLang="en-US"/>
          </a:p>
        </p:txBody>
      </p:sp>
      <p:sp>
        <p:nvSpPr>
          <p:cNvPr id="2" name="頁尾版面配置區 1"/>
          <p:cNvSpPr>
            <a:spLocks noGrp="1"/>
          </p:cNvSpPr>
          <p:nvPr>
            <p:ph type="ftr" sz="quarter" idx="14"/>
          </p:nvPr>
        </p:nvSpPr>
        <p:spPr/>
        <p:txBody>
          <a:bodyPr/>
          <a:lstStyle/>
          <a:p>
            <a:r>
              <a:rPr lang="zh-TW" altLang="en-US" smtClean="0"/>
              <a:t>商業簡報網 </a:t>
            </a:r>
            <a:r>
              <a:rPr lang="en-US" altLang="zh-TW" smtClean="0"/>
              <a:t>X Matter Lab</a:t>
            </a:r>
            <a:endParaRPr lang="zh-TW" altLang="en-US" dirty="0"/>
          </a:p>
        </p:txBody>
      </p:sp>
      <p:sp>
        <p:nvSpPr>
          <p:cNvPr id="7" name="投影片編號版面配置區 6"/>
          <p:cNvSpPr>
            <a:spLocks noGrp="1"/>
          </p:cNvSpPr>
          <p:nvPr>
            <p:ph type="sldNum" sz="quarter" idx="15"/>
          </p:nvPr>
        </p:nvSpPr>
        <p:spPr/>
        <p:txBody>
          <a:bodyPr/>
          <a:lstStyle/>
          <a:p>
            <a:fld id="{E27FD744-A41C-4EAD-96D0-2F84A994B62C}" type="slidenum">
              <a:rPr lang="zh-TW" altLang="en-US" smtClean="0"/>
              <a:t>‹#›</a:t>
            </a:fld>
            <a:endParaRPr lang="zh-TW" altLang="en-US"/>
          </a:p>
        </p:txBody>
      </p:sp>
      <p:sp>
        <p:nvSpPr>
          <p:cNvPr id="12" name="圖片版面配置區 2"/>
          <p:cNvSpPr>
            <a:spLocks noGrp="1"/>
          </p:cNvSpPr>
          <p:nvPr>
            <p:ph type="pic" sz="quarter" idx="16"/>
          </p:nvPr>
        </p:nvSpPr>
        <p:spPr>
          <a:xfrm>
            <a:off x="4569146" y="1833480"/>
            <a:ext cx="3495089" cy="2160000"/>
          </a:xfrm>
        </p:spPr>
        <p:txBody>
          <a:bodyPr/>
          <a:lstStyle/>
          <a:p>
            <a:endParaRPr lang="zh-TW" altLang="en-US"/>
          </a:p>
        </p:txBody>
      </p:sp>
      <p:sp>
        <p:nvSpPr>
          <p:cNvPr id="13" name="圖片版面配置區 2"/>
          <p:cNvSpPr>
            <a:spLocks noGrp="1"/>
          </p:cNvSpPr>
          <p:nvPr>
            <p:ph type="pic" sz="quarter" idx="17"/>
          </p:nvPr>
        </p:nvSpPr>
        <p:spPr>
          <a:xfrm>
            <a:off x="1074057" y="3993480"/>
            <a:ext cx="3495089" cy="2160000"/>
          </a:xfrm>
        </p:spPr>
        <p:txBody>
          <a:bodyPr/>
          <a:lstStyle/>
          <a:p>
            <a:endParaRPr lang="zh-TW" altLang="en-US"/>
          </a:p>
        </p:txBody>
      </p:sp>
      <p:sp>
        <p:nvSpPr>
          <p:cNvPr id="14" name="圖片版面配置區 2"/>
          <p:cNvSpPr>
            <a:spLocks noGrp="1"/>
          </p:cNvSpPr>
          <p:nvPr>
            <p:ph type="pic" sz="quarter" idx="18"/>
          </p:nvPr>
        </p:nvSpPr>
        <p:spPr>
          <a:xfrm>
            <a:off x="4569146" y="3993480"/>
            <a:ext cx="3495089" cy="2160000"/>
          </a:xfrm>
        </p:spPr>
        <p:txBody>
          <a:bodyPr/>
          <a:lstStyle/>
          <a:p>
            <a:endParaRPr lang="zh-TW" altLang="en-US"/>
          </a:p>
        </p:txBody>
      </p:sp>
    </p:spTree>
    <p:extLst>
      <p:ext uri="{BB962C8B-B14F-4D97-AF65-F5344CB8AC3E}">
        <p14:creationId xmlns:p14="http://schemas.microsoft.com/office/powerpoint/2010/main" val="1534563945"/>
      </p:ext>
    </p:extLst>
  </p:cSld>
  <p:clrMapOvr>
    <a:masterClrMapping/>
  </p:clrMapOvr>
  <p:timing>
    <p:tnLst>
      <p:par>
        <p:cTn id="1" dur="indefinite" restart="never" nodeType="tmRoot"/>
      </p:par>
    </p:tnLst>
  </p:timing>
  <p:extLst>
    <p:ext uri="{DCECCB84-F9BA-43D5-87BE-67443E8EF086}">
      <p15:sldGuideLst xmlns:p15="http://schemas.microsoft.com/office/powerpoint/2012/main" xmlns="">
        <p15:guide id="1" orient="horz" pos="2160" userDrawn="1">
          <p15:clr>
            <a:srgbClr val="FBAE40"/>
          </p15:clr>
        </p15:guide>
        <p15:guide id="2" pos="2880" userDrawn="1">
          <p15:clr>
            <a:srgbClr val="FBAE40"/>
          </p15:clr>
        </p15:guide>
      </p15:sldGuideLst>
    </p:ext>
  </p:extLs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圖片版面配置149">
    <p:spTree>
      <p:nvGrpSpPr>
        <p:cNvPr id="1" name=""/>
        <p:cNvGrpSpPr/>
        <p:nvPr/>
      </p:nvGrpSpPr>
      <p:grpSpPr>
        <a:xfrm>
          <a:off x="0" y="0"/>
          <a:ext cx="0" cy="0"/>
          <a:chOff x="0" y="0"/>
          <a:chExt cx="0" cy="0"/>
        </a:xfrm>
      </p:grpSpPr>
      <p:sp>
        <p:nvSpPr>
          <p:cNvPr id="2" name="圖片版面配置區 2"/>
          <p:cNvSpPr>
            <a:spLocks noGrp="1"/>
          </p:cNvSpPr>
          <p:nvPr>
            <p:ph type="pic" sz="quarter" idx="12"/>
          </p:nvPr>
        </p:nvSpPr>
        <p:spPr>
          <a:xfrm>
            <a:off x="6854400" y="0"/>
            <a:ext cx="2286000" cy="6858000"/>
          </a:xfrm>
        </p:spPr>
        <p:txBody>
          <a:bodyPr/>
          <a:lstStyle/>
          <a:p>
            <a:endParaRPr lang="zh-TW" altLang="en-US"/>
          </a:p>
        </p:txBody>
      </p:sp>
      <p:sp>
        <p:nvSpPr>
          <p:cNvPr id="3" name="圖片版面配置區 2"/>
          <p:cNvSpPr>
            <a:spLocks noGrp="1"/>
          </p:cNvSpPr>
          <p:nvPr>
            <p:ph type="pic" sz="quarter" idx="13"/>
          </p:nvPr>
        </p:nvSpPr>
        <p:spPr>
          <a:xfrm>
            <a:off x="4568400" y="0"/>
            <a:ext cx="2286000" cy="6858000"/>
          </a:xfrm>
        </p:spPr>
        <p:txBody>
          <a:bodyPr/>
          <a:lstStyle/>
          <a:p>
            <a:endParaRPr lang="zh-TW" altLang="en-US"/>
          </a:p>
        </p:txBody>
      </p:sp>
      <p:sp>
        <p:nvSpPr>
          <p:cNvPr id="4" name="圖片版面配置區 2"/>
          <p:cNvSpPr>
            <a:spLocks noGrp="1"/>
          </p:cNvSpPr>
          <p:nvPr>
            <p:ph type="pic" sz="quarter" idx="14"/>
          </p:nvPr>
        </p:nvSpPr>
        <p:spPr>
          <a:xfrm>
            <a:off x="2282400" y="0"/>
            <a:ext cx="2286000" cy="6858000"/>
          </a:xfrm>
        </p:spPr>
        <p:txBody>
          <a:bodyPr/>
          <a:lstStyle/>
          <a:p>
            <a:endParaRPr lang="zh-TW" altLang="en-US"/>
          </a:p>
        </p:txBody>
      </p:sp>
      <p:sp>
        <p:nvSpPr>
          <p:cNvPr id="5" name="圖片版面配置區 2"/>
          <p:cNvSpPr>
            <a:spLocks noGrp="1"/>
          </p:cNvSpPr>
          <p:nvPr>
            <p:ph type="pic" sz="quarter" idx="15"/>
          </p:nvPr>
        </p:nvSpPr>
        <p:spPr>
          <a:xfrm>
            <a:off x="-3600" y="0"/>
            <a:ext cx="2286000" cy="6858000"/>
          </a:xfrm>
        </p:spPr>
        <p:txBody>
          <a:bodyPr/>
          <a:lstStyle/>
          <a:p>
            <a:endParaRPr lang="zh-TW" altLang="en-US"/>
          </a:p>
        </p:txBody>
      </p:sp>
      <p:sp>
        <p:nvSpPr>
          <p:cNvPr id="6" name="頁尾版面配置區 5"/>
          <p:cNvSpPr>
            <a:spLocks noGrp="1"/>
          </p:cNvSpPr>
          <p:nvPr>
            <p:ph type="ftr" sz="quarter" idx="16"/>
          </p:nvPr>
        </p:nvSpPr>
        <p:spPr/>
        <p:txBody>
          <a:bodyPr/>
          <a:lstStyle/>
          <a:p>
            <a:r>
              <a:rPr lang="zh-TW" altLang="en-US" smtClean="0"/>
              <a:t>商業簡報網 </a:t>
            </a:r>
            <a:r>
              <a:rPr lang="en-US" altLang="zh-TW" smtClean="0"/>
              <a:t>X Matter Lab</a:t>
            </a:r>
            <a:endParaRPr lang="zh-TW" altLang="en-US" dirty="0"/>
          </a:p>
        </p:txBody>
      </p:sp>
      <p:sp>
        <p:nvSpPr>
          <p:cNvPr id="7" name="投影片編號版面配置區 6"/>
          <p:cNvSpPr>
            <a:spLocks noGrp="1"/>
          </p:cNvSpPr>
          <p:nvPr>
            <p:ph type="sldNum" sz="quarter" idx="17"/>
          </p:nvPr>
        </p:nvSpPr>
        <p:spPr/>
        <p:txBody>
          <a:bodyPr/>
          <a:lstStyle/>
          <a:p>
            <a:fld id="{E27FD744-A41C-4EAD-96D0-2F84A994B62C}" type="slidenum">
              <a:rPr lang="zh-TW" altLang="en-US" smtClean="0"/>
              <a:t>‹#›</a:t>
            </a:fld>
            <a:endParaRPr lang="zh-TW" altLang="en-US"/>
          </a:p>
        </p:txBody>
      </p:sp>
    </p:spTree>
    <p:extLst>
      <p:ext uri="{BB962C8B-B14F-4D97-AF65-F5344CB8AC3E}">
        <p14:creationId xmlns:p14="http://schemas.microsoft.com/office/powerpoint/2010/main" val="3343138450"/>
      </p:ext>
    </p:extLst>
  </p:cSld>
  <p:clrMapOvr>
    <a:masterClrMapping/>
  </p:clrMapOvr>
  <p:timing>
    <p:tnLst>
      <p:par>
        <p:cTn id="1" dur="indefinite" restart="never" nodeType="tmRoot"/>
      </p:par>
    </p:tnLst>
  </p:timing>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圖片版面配置150">
    <p:spTree>
      <p:nvGrpSpPr>
        <p:cNvPr id="1" name=""/>
        <p:cNvGrpSpPr/>
        <p:nvPr/>
      </p:nvGrpSpPr>
      <p:grpSpPr>
        <a:xfrm>
          <a:off x="0" y="0"/>
          <a:ext cx="0" cy="0"/>
          <a:chOff x="0" y="0"/>
          <a:chExt cx="0" cy="0"/>
        </a:xfrm>
      </p:grpSpPr>
      <p:sp>
        <p:nvSpPr>
          <p:cNvPr id="5" name="圖片版面配置區 2"/>
          <p:cNvSpPr>
            <a:spLocks noGrp="1"/>
          </p:cNvSpPr>
          <p:nvPr>
            <p:ph type="pic" sz="quarter" idx="15"/>
          </p:nvPr>
        </p:nvSpPr>
        <p:spPr>
          <a:xfrm>
            <a:off x="-3600" y="720"/>
            <a:ext cx="9147600" cy="1713600"/>
          </a:xfrm>
        </p:spPr>
        <p:txBody>
          <a:bodyPr/>
          <a:lstStyle/>
          <a:p>
            <a:endParaRPr lang="zh-TW" altLang="en-US"/>
          </a:p>
        </p:txBody>
      </p:sp>
      <p:sp>
        <p:nvSpPr>
          <p:cNvPr id="6" name="圖片版面配置區 2"/>
          <p:cNvSpPr>
            <a:spLocks noGrp="1"/>
          </p:cNvSpPr>
          <p:nvPr>
            <p:ph type="pic" sz="quarter" idx="16"/>
          </p:nvPr>
        </p:nvSpPr>
        <p:spPr>
          <a:xfrm>
            <a:off x="-3600" y="1715040"/>
            <a:ext cx="9147600" cy="1713600"/>
          </a:xfrm>
        </p:spPr>
        <p:txBody>
          <a:bodyPr/>
          <a:lstStyle/>
          <a:p>
            <a:endParaRPr lang="zh-TW" altLang="en-US"/>
          </a:p>
        </p:txBody>
      </p:sp>
      <p:sp>
        <p:nvSpPr>
          <p:cNvPr id="7" name="圖片版面配置區 2"/>
          <p:cNvSpPr>
            <a:spLocks noGrp="1"/>
          </p:cNvSpPr>
          <p:nvPr>
            <p:ph type="pic" sz="quarter" idx="17"/>
          </p:nvPr>
        </p:nvSpPr>
        <p:spPr>
          <a:xfrm>
            <a:off x="-3600" y="3429360"/>
            <a:ext cx="9147600" cy="1713600"/>
          </a:xfrm>
        </p:spPr>
        <p:txBody>
          <a:bodyPr/>
          <a:lstStyle/>
          <a:p>
            <a:endParaRPr lang="zh-TW" altLang="en-US"/>
          </a:p>
        </p:txBody>
      </p:sp>
      <p:sp>
        <p:nvSpPr>
          <p:cNvPr id="8" name="圖片版面配置區 2"/>
          <p:cNvSpPr>
            <a:spLocks noGrp="1"/>
          </p:cNvSpPr>
          <p:nvPr>
            <p:ph type="pic" sz="quarter" idx="18"/>
          </p:nvPr>
        </p:nvSpPr>
        <p:spPr>
          <a:xfrm>
            <a:off x="-3600" y="5143680"/>
            <a:ext cx="9147600" cy="1713600"/>
          </a:xfrm>
        </p:spPr>
        <p:txBody>
          <a:bodyPr/>
          <a:lstStyle/>
          <a:p>
            <a:endParaRPr lang="zh-TW" altLang="en-US"/>
          </a:p>
        </p:txBody>
      </p:sp>
      <p:sp>
        <p:nvSpPr>
          <p:cNvPr id="2" name="頁尾版面配置區 1"/>
          <p:cNvSpPr>
            <a:spLocks noGrp="1"/>
          </p:cNvSpPr>
          <p:nvPr>
            <p:ph type="ftr" sz="quarter" idx="19"/>
          </p:nvPr>
        </p:nvSpPr>
        <p:spPr/>
        <p:txBody>
          <a:bodyPr/>
          <a:lstStyle/>
          <a:p>
            <a:r>
              <a:rPr lang="zh-TW" altLang="en-US" smtClean="0"/>
              <a:t>商業簡報網 </a:t>
            </a:r>
            <a:r>
              <a:rPr lang="en-US" altLang="zh-TW" smtClean="0"/>
              <a:t>X Matter Lab</a:t>
            </a:r>
            <a:endParaRPr lang="zh-TW" altLang="en-US" dirty="0"/>
          </a:p>
        </p:txBody>
      </p:sp>
      <p:sp>
        <p:nvSpPr>
          <p:cNvPr id="3" name="投影片編號版面配置區 2"/>
          <p:cNvSpPr>
            <a:spLocks noGrp="1"/>
          </p:cNvSpPr>
          <p:nvPr>
            <p:ph type="sldNum" sz="quarter" idx="20"/>
          </p:nvPr>
        </p:nvSpPr>
        <p:spPr/>
        <p:txBody>
          <a:bodyPr/>
          <a:lstStyle/>
          <a:p>
            <a:fld id="{E27FD744-A41C-4EAD-96D0-2F84A994B62C}" type="slidenum">
              <a:rPr lang="zh-TW" altLang="en-US" smtClean="0"/>
              <a:t>‹#›</a:t>
            </a:fld>
            <a:endParaRPr lang="zh-TW" altLang="en-US"/>
          </a:p>
        </p:txBody>
      </p:sp>
    </p:spTree>
    <p:extLst>
      <p:ext uri="{BB962C8B-B14F-4D97-AF65-F5344CB8AC3E}">
        <p14:creationId xmlns:p14="http://schemas.microsoft.com/office/powerpoint/2010/main" val="3988663287"/>
      </p:ext>
    </p:extLst>
  </p:cSld>
  <p:clrMapOvr>
    <a:masterClrMapping/>
  </p:clrMapOvr>
  <p:timing>
    <p:tnLst>
      <p:par>
        <p:cTn id="1" dur="indefinite" restart="never" nodeType="tmRoot"/>
      </p:par>
    </p:tnLst>
  </p:timing>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圖片版面配置151">
    <p:spTree>
      <p:nvGrpSpPr>
        <p:cNvPr id="1" name=""/>
        <p:cNvGrpSpPr/>
        <p:nvPr/>
      </p:nvGrpSpPr>
      <p:grpSpPr>
        <a:xfrm>
          <a:off x="0" y="0"/>
          <a:ext cx="0" cy="0"/>
          <a:chOff x="0" y="0"/>
          <a:chExt cx="0" cy="0"/>
        </a:xfrm>
      </p:grpSpPr>
      <p:sp>
        <p:nvSpPr>
          <p:cNvPr id="2" name="圖片版面配置區 3"/>
          <p:cNvSpPr>
            <a:spLocks noGrp="1"/>
          </p:cNvSpPr>
          <p:nvPr>
            <p:ph type="pic" sz="quarter" idx="12"/>
          </p:nvPr>
        </p:nvSpPr>
        <p:spPr>
          <a:xfrm>
            <a:off x="130625" y="94800"/>
            <a:ext cx="2102400" cy="3286800"/>
          </a:xfrm>
        </p:spPr>
        <p:txBody>
          <a:bodyPr/>
          <a:lstStyle/>
          <a:p>
            <a:endParaRPr lang="zh-TW" altLang="en-US"/>
          </a:p>
        </p:txBody>
      </p:sp>
      <p:sp>
        <p:nvSpPr>
          <p:cNvPr id="3" name="圖片版面配置區 3"/>
          <p:cNvSpPr>
            <a:spLocks noGrp="1"/>
          </p:cNvSpPr>
          <p:nvPr>
            <p:ph type="pic" sz="quarter" idx="13"/>
          </p:nvPr>
        </p:nvSpPr>
        <p:spPr>
          <a:xfrm>
            <a:off x="130625" y="3476400"/>
            <a:ext cx="2102400" cy="3286800"/>
          </a:xfrm>
        </p:spPr>
        <p:txBody>
          <a:bodyPr/>
          <a:lstStyle/>
          <a:p>
            <a:endParaRPr lang="zh-TW" altLang="en-US"/>
          </a:p>
        </p:txBody>
      </p:sp>
      <p:sp>
        <p:nvSpPr>
          <p:cNvPr id="4" name="圖片版面配置區 3"/>
          <p:cNvSpPr>
            <a:spLocks noGrp="1"/>
          </p:cNvSpPr>
          <p:nvPr>
            <p:ph type="pic" sz="quarter" idx="14"/>
          </p:nvPr>
        </p:nvSpPr>
        <p:spPr>
          <a:xfrm>
            <a:off x="2375061" y="94800"/>
            <a:ext cx="2244436" cy="6668400"/>
          </a:xfrm>
        </p:spPr>
        <p:txBody>
          <a:bodyPr/>
          <a:lstStyle/>
          <a:p>
            <a:endParaRPr lang="zh-TW" altLang="en-US"/>
          </a:p>
        </p:txBody>
      </p:sp>
      <p:sp>
        <p:nvSpPr>
          <p:cNvPr id="5" name="頁尾版面配置區 4"/>
          <p:cNvSpPr>
            <a:spLocks noGrp="1"/>
          </p:cNvSpPr>
          <p:nvPr>
            <p:ph type="ftr" sz="quarter" idx="15"/>
          </p:nvPr>
        </p:nvSpPr>
        <p:spPr/>
        <p:txBody>
          <a:bodyPr/>
          <a:lstStyle/>
          <a:p>
            <a:r>
              <a:rPr lang="zh-TW" altLang="en-US" smtClean="0"/>
              <a:t>商業簡報網 </a:t>
            </a:r>
            <a:r>
              <a:rPr lang="en-US" altLang="zh-TW" smtClean="0"/>
              <a:t>X Matter Lab</a:t>
            </a:r>
            <a:endParaRPr lang="zh-TW" altLang="en-US" dirty="0"/>
          </a:p>
        </p:txBody>
      </p:sp>
      <p:sp>
        <p:nvSpPr>
          <p:cNvPr id="6" name="投影片編號版面配置區 5"/>
          <p:cNvSpPr>
            <a:spLocks noGrp="1"/>
          </p:cNvSpPr>
          <p:nvPr>
            <p:ph type="sldNum" sz="quarter" idx="16"/>
          </p:nvPr>
        </p:nvSpPr>
        <p:spPr/>
        <p:txBody>
          <a:bodyPr/>
          <a:lstStyle/>
          <a:p>
            <a:fld id="{E27FD744-A41C-4EAD-96D0-2F84A994B62C}" type="slidenum">
              <a:rPr lang="zh-TW" altLang="en-US" smtClean="0"/>
              <a:t>‹#›</a:t>
            </a:fld>
            <a:endParaRPr lang="zh-TW" altLang="en-US"/>
          </a:p>
        </p:txBody>
      </p:sp>
    </p:spTree>
    <p:extLst>
      <p:ext uri="{BB962C8B-B14F-4D97-AF65-F5344CB8AC3E}">
        <p14:creationId xmlns:p14="http://schemas.microsoft.com/office/powerpoint/2010/main" val="1596767672"/>
      </p:ext>
    </p:extLst>
  </p:cSld>
  <p:clrMapOvr>
    <a:masterClrMapping/>
  </p:clrMapOvr>
  <p:timing>
    <p:tnLst>
      <p:par>
        <p:cTn id="1" dur="indefinite" restart="never" nodeType="tmRoot"/>
      </p:par>
    </p:tnLst>
  </p:timing>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圖片版面配置152">
    <p:spTree>
      <p:nvGrpSpPr>
        <p:cNvPr id="1" name=""/>
        <p:cNvGrpSpPr/>
        <p:nvPr/>
      </p:nvGrpSpPr>
      <p:grpSpPr>
        <a:xfrm>
          <a:off x="0" y="0"/>
          <a:ext cx="0" cy="0"/>
          <a:chOff x="0" y="0"/>
          <a:chExt cx="0" cy="0"/>
        </a:xfrm>
      </p:grpSpPr>
      <p:sp>
        <p:nvSpPr>
          <p:cNvPr id="3" name="圖片版面配置區 3"/>
          <p:cNvSpPr>
            <a:spLocks noGrp="1"/>
          </p:cNvSpPr>
          <p:nvPr>
            <p:ph type="pic" sz="quarter" idx="13"/>
          </p:nvPr>
        </p:nvSpPr>
        <p:spPr>
          <a:xfrm>
            <a:off x="6911901" y="4607576"/>
            <a:ext cx="2102400" cy="2143698"/>
          </a:xfrm>
        </p:spPr>
        <p:txBody>
          <a:bodyPr/>
          <a:lstStyle/>
          <a:p>
            <a:endParaRPr lang="zh-TW" altLang="en-US"/>
          </a:p>
        </p:txBody>
      </p:sp>
      <p:sp>
        <p:nvSpPr>
          <p:cNvPr id="4" name="圖片版面配置區 3"/>
          <p:cNvSpPr>
            <a:spLocks noGrp="1"/>
          </p:cNvSpPr>
          <p:nvPr>
            <p:ph type="pic" sz="quarter" idx="14"/>
          </p:nvPr>
        </p:nvSpPr>
        <p:spPr>
          <a:xfrm>
            <a:off x="4536836" y="106727"/>
            <a:ext cx="2244436" cy="6644548"/>
          </a:xfrm>
        </p:spPr>
        <p:txBody>
          <a:bodyPr/>
          <a:lstStyle/>
          <a:p>
            <a:endParaRPr lang="zh-TW" altLang="en-US"/>
          </a:p>
        </p:txBody>
      </p:sp>
      <p:sp>
        <p:nvSpPr>
          <p:cNvPr id="9" name="圖片版面配置區 3"/>
          <p:cNvSpPr>
            <a:spLocks noGrp="1"/>
          </p:cNvSpPr>
          <p:nvPr>
            <p:ph type="pic" sz="quarter" idx="15"/>
          </p:nvPr>
        </p:nvSpPr>
        <p:spPr>
          <a:xfrm>
            <a:off x="6911901" y="2357152"/>
            <a:ext cx="2102400" cy="2143698"/>
          </a:xfrm>
        </p:spPr>
        <p:txBody>
          <a:bodyPr/>
          <a:lstStyle/>
          <a:p>
            <a:endParaRPr lang="zh-TW" altLang="en-US"/>
          </a:p>
        </p:txBody>
      </p:sp>
      <p:sp>
        <p:nvSpPr>
          <p:cNvPr id="10" name="圖片版面配置區 3"/>
          <p:cNvSpPr>
            <a:spLocks noGrp="1"/>
          </p:cNvSpPr>
          <p:nvPr>
            <p:ph type="pic" sz="quarter" idx="16"/>
          </p:nvPr>
        </p:nvSpPr>
        <p:spPr>
          <a:xfrm>
            <a:off x="6911901" y="106727"/>
            <a:ext cx="2102400" cy="2143698"/>
          </a:xfrm>
        </p:spPr>
        <p:txBody>
          <a:bodyPr/>
          <a:lstStyle/>
          <a:p>
            <a:endParaRPr lang="zh-TW" altLang="en-US"/>
          </a:p>
        </p:txBody>
      </p:sp>
      <p:sp>
        <p:nvSpPr>
          <p:cNvPr id="2" name="頁尾版面配置區 1"/>
          <p:cNvSpPr>
            <a:spLocks noGrp="1"/>
          </p:cNvSpPr>
          <p:nvPr>
            <p:ph type="ftr" sz="quarter" idx="17"/>
          </p:nvPr>
        </p:nvSpPr>
        <p:spPr/>
        <p:txBody>
          <a:bodyPr/>
          <a:lstStyle/>
          <a:p>
            <a:r>
              <a:rPr lang="zh-TW" altLang="en-US" smtClean="0"/>
              <a:t>商業簡報網 </a:t>
            </a:r>
            <a:r>
              <a:rPr lang="en-US" altLang="zh-TW" smtClean="0"/>
              <a:t>X Matter Lab</a:t>
            </a:r>
            <a:endParaRPr lang="zh-TW" altLang="en-US" dirty="0"/>
          </a:p>
        </p:txBody>
      </p:sp>
      <p:sp>
        <p:nvSpPr>
          <p:cNvPr id="5" name="投影片編號版面配置區 4"/>
          <p:cNvSpPr>
            <a:spLocks noGrp="1"/>
          </p:cNvSpPr>
          <p:nvPr>
            <p:ph type="sldNum" sz="quarter" idx="18"/>
          </p:nvPr>
        </p:nvSpPr>
        <p:spPr/>
        <p:txBody>
          <a:bodyPr/>
          <a:lstStyle/>
          <a:p>
            <a:fld id="{E27FD744-A41C-4EAD-96D0-2F84A994B62C}" type="slidenum">
              <a:rPr lang="zh-TW" altLang="en-US" smtClean="0"/>
              <a:t>‹#›</a:t>
            </a:fld>
            <a:endParaRPr lang="zh-TW" altLang="en-US"/>
          </a:p>
        </p:txBody>
      </p:sp>
    </p:spTree>
    <p:extLst>
      <p:ext uri="{BB962C8B-B14F-4D97-AF65-F5344CB8AC3E}">
        <p14:creationId xmlns:p14="http://schemas.microsoft.com/office/powerpoint/2010/main" val="4057023388"/>
      </p:ext>
    </p:extLst>
  </p:cSld>
  <p:clrMapOvr>
    <a:masterClrMapping/>
  </p:clrMapOvr>
  <p:timing>
    <p:tnLst>
      <p:par>
        <p:cTn id="1" dur="indefinite" restart="never" nodeType="tmRoot"/>
      </p:par>
    </p:tnLst>
  </p:timing>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圖片版面配置153">
    <p:spTree>
      <p:nvGrpSpPr>
        <p:cNvPr id="1" name=""/>
        <p:cNvGrpSpPr/>
        <p:nvPr/>
      </p:nvGrpSpPr>
      <p:grpSpPr>
        <a:xfrm>
          <a:off x="0" y="0"/>
          <a:ext cx="0" cy="0"/>
          <a:chOff x="0" y="0"/>
          <a:chExt cx="0" cy="0"/>
        </a:xfrm>
      </p:grpSpPr>
      <p:sp>
        <p:nvSpPr>
          <p:cNvPr id="3" name="圖片版面配置區 3"/>
          <p:cNvSpPr>
            <a:spLocks noGrp="1"/>
          </p:cNvSpPr>
          <p:nvPr>
            <p:ph type="pic" sz="quarter" idx="13"/>
          </p:nvPr>
        </p:nvSpPr>
        <p:spPr>
          <a:xfrm>
            <a:off x="6911901" y="4607576"/>
            <a:ext cx="2102400" cy="2143698"/>
          </a:xfrm>
        </p:spPr>
        <p:txBody>
          <a:bodyPr/>
          <a:lstStyle/>
          <a:p>
            <a:endParaRPr lang="zh-TW" altLang="en-US"/>
          </a:p>
        </p:txBody>
      </p:sp>
      <p:sp>
        <p:nvSpPr>
          <p:cNvPr id="4" name="圖片版面配置區 3"/>
          <p:cNvSpPr>
            <a:spLocks noGrp="1"/>
          </p:cNvSpPr>
          <p:nvPr>
            <p:ph type="pic" sz="quarter" idx="14"/>
          </p:nvPr>
        </p:nvSpPr>
        <p:spPr>
          <a:xfrm>
            <a:off x="4536836" y="106727"/>
            <a:ext cx="2244436" cy="3443995"/>
          </a:xfrm>
        </p:spPr>
        <p:txBody>
          <a:bodyPr/>
          <a:lstStyle/>
          <a:p>
            <a:endParaRPr lang="zh-TW" altLang="en-US"/>
          </a:p>
        </p:txBody>
      </p:sp>
      <p:sp>
        <p:nvSpPr>
          <p:cNvPr id="10" name="圖片版面配置區 3"/>
          <p:cNvSpPr>
            <a:spLocks noGrp="1"/>
          </p:cNvSpPr>
          <p:nvPr>
            <p:ph type="pic" sz="quarter" idx="16"/>
          </p:nvPr>
        </p:nvSpPr>
        <p:spPr>
          <a:xfrm>
            <a:off x="6911901" y="106727"/>
            <a:ext cx="2102400" cy="4370270"/>
          </a:xfrm>
        </p:spPr>
        <p:txBody>
          <a:bodyPr/>
          <a:lstStyle/>
          <a:p>
            <a:endParaRPr lang="zh-TW" altLang="en-US"/>
          </a:p>
        </p:txBody>
      </p:sp>
      <p:sp>
        <p:nvSpPr>
          <p:cNvPr id="6" name="圖片版面配置區 3"/>
          <p:cNvSpPr>
            <a:spLocks noGrp="1"/>
          </p:cNvSpPr>
          <p:nvPr>
            <p:ph type="pic" sz="quarter" idx="17"/>
          </p:nvPr>
        </p:nvSpPr>
        <p:spPr>
          <a:xfrm>
            <a:off x="4536836" y="3693226"/>
            <a:ext cx="2244436" cy="3058048"/>
          </a:xfrm>
        </p:spPr>
        <p:txBody>
          <a:bodyPr/>
          <a:lstStyle/>
          <a:p>
            <a:endParaRPr lang="zh-TW" altLang="en-US"/>
          </a:p>
        </p:txBody>
      </p:sp>
      <p:sp>
        <p:nvSpPr>
          <p:cNvPr id="2" name="頁尾版面配置區 1"/>
          <p:cNvSpPr>
            <a:spLocks noGrp="1"/>
          </p:cNvSpPr>
          <p:nvPr>
            <p:ph type="ftr" sz="quarter" idx="18"/>
          </p:nvPr>
        </p:nvSpPr>
        <p:spPr/>
        <p:txBody>
          <a:bodyPr/>
          <a:lstStyle/>
          <a:p>
            <a:r>
              <a:rPr lang="zh-TW" altLang="en-US" smtClean="0"/>
              <a:t>商業簡報網 </a:t>
            </a:r>
            <a:r>
              <a:rPr lang="en-US" altLang="zh-TW" smtClean="0"/>
              <a:t>X Matter Lab</a:t>
            </a:r>
            <a:endParaRPr lang="zh-TW" altLang="en-US" dirty="0"/>
          </a:p>
        </p:txBody>
      </p:sp>
      <p:sp>
        <p:nvSpPr>
          <p:cNvPr id="5" name="投影片編號版面配置區 4"/>
          <p:cNvSpPr>
            <a:spLocks noGrp="1"/>
          </p:cNvSpPr>
          <p:nvPr>
            <p:ph type="sldNum" sz="quarter" idx="19"/>
          </p:nvPr>
        </p:nvSpPr>
        <p:spPr/>
        <p:txBody>
          <a:bodyPr/>
          <a:lstStyle/>
          <a:p>
            <a:fld id="{E27FD744-A41C-4EAD-96D0-2F84A994B62C}" type="slidenum">
              <a:rPr lang="zh-TW" altLang="en-US" smtClean="0"/>
              <a:t>‹#›</a:t>
            </a:fld>
            <a:endParaRPr lang="zh-TW" altLang="en-US"/>
          </a:p>
        </p:txBody>
      </p:sp>
    </p:spTree>
    <p:extLst>
      <p:ext uri="{BB962C8B-B14F-4D97-AF65-F5344CB8AC3E}">
        <p14:creationId xmlns:p14="http://schemas.microsoft.com/office/powerpoint/2010/main" val="2910848125"/>
      </p:ext>
    </p:extLst>
  </p:cSld>
  <p:clrMapOvr>
    <a:masterClrMapping/>
  </p:clrMapOvr>
  <p:timing>
    <p:tnLst>
      <p:par>
        <p:cTn id="1" dur="indefinite" restart="never" nodeType="tmRoot"/>
      </p:par>
    </p:tnLst>
  </p:timing>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圖片版面配置154">
    <p:spTree>
      <p:nvGrpSpPr>
        <p:cNvPr id="1" name=""/>
        <p:cNvGrpSpPr/>
        <p:nvPr/>
      </p:nvGrpSpPr>
      <p:grpSpPr>
        <a:xfrm>
          <a:off x="0" y="0"/>
          <a:ext cx="0" cy="0"/>
          <a:chOff x="0" y="0"/>
          <a:chExt cx="0" cy="0"/>
        </a:xfrm>
      </p:grpSpPr>
      <p:sp>
        <p:nvSpPr>
          <p:cNvPr id="3" name="圖片版面配置區 3"/>
          <p:cNvSpPr>
            <a:spLocks noGrp="1"/>
          </p:cNvSpPr>
          <p:nvPr>
            <p:ph type="pic" sz="quarter" idx="13"/>
          </p:nvPr>
        </p:nvSpPr>
        <p:spPr>
          <a:xfrm>
            <a:off x="6894720" y="4607576"/>
            <a:ext cx="2102400" cy="2143698"/>
          </a:xfrm>
        </p:spPr>
        <p:txBody>
          <a:bodyPr/>
          <a:lstStyle/>
          <a:p>
            <a:endParaRPr lang="zh-TW" altLang="en-US"/>
          </a:p>
        </p:txBody>
      </p:sp>
      <p:sp>
        <p:nvSpPr>
          <p:cNvPr id="10" name="圖片版面配置區 3"/>
          <p:cNvSpPr>
            <a:spLocks noGrp="1"/>
          </p:cNvSpPr>
          <p:nvPr>
            <p:ph type="pic" sz="quarter" idx="16"/>
          </p:nvPr>
        </p:nvSpPr>
        <p:spPr>
          <a:xfrm>
            <a:off x="2396161" y="2707575"/>
            <a:ext cx="6600960" cy="1769422"/>
          </a:xfrm>
        </p:spPr>
        <p:txBody>
          <a:bodyPr/>
          <a:lstStyle/>
          <a:p>
            <a:endParaRPr lang="zh-TW" altLang="en-US"/>
          </a:p>
        </p:txBody>
      </p:sp>
      <p:sp>
        <p:nvSpPr>
          <p:cNvPr id="12" name="圖片版面配置區 3"/>
          <p:cNvSpPr>
            <a:spLocks noGrp="1"/>
          </p:cNvSpPr>
          <p:nvPr>
            <p:ph type="pic" sz="quarter" idx="17"/>
          </p:nvPr>
        </p:nvSpPr>
        <p:spPr>
          <a:xfrm>
            <a:off x="4645440" y="4607576"/>
            <a:ext cx="2102400" cy="2143698"/>
          </a:xfrm>
        </p:spPr>
        <p:txBody>
          <a:bodyPr/>
          <a:lstStyle/>
          <a:p>
            <a:endParaRPr lang="zh-TW" altLang="en-US"/>
          </a:p>
        </p:txBody>
      </p:sp>
      <p:sp>
        <p:nvSpPr>
          <p:cNvPr id="13" name="圖片版面配置區 3"/>
          <p:cNvSpPr>
            <a:spLocks noGrp="1"/>
          </p:cNvSpPr>
          <p:nvPr>
            <p:ph type="pic" sz="quarter" idx="18"/>
          </p:nvPr>
        </p:nvSpPr>
        <p:spPr>
          <a:xfrm>
            <a:off x="2396160" y="4607576"/>
            <a:ext cx="2102400" cy="2143698"/>
          </a:xfrm>
        </p:spPr>
        <p:txBody>
          <a:bodyPr/>
          <a:lstStyle/>
          <a:p>
            <a:endParaRPr lang="zh-TW" altLang="en-US"/>
          </a:p>
        </p:txBody>
      </p:sp>
      <p:sp>
        <p:nvSpPr>
          <p:cNvPr id="14" name="圖片版面配置區 3"/>
          <p:cNvSpPr>
            <a:spLocks noGrp="1"/>
          </p:cNvSpPr>
          <p:nvPr>
            <p:ph type="pic" sz="quarter" idx="19"/>
          </p:nvPr>
        </p:nvSpPr>
        <p:spPr>
          <a:xfrm>
            <a:off x="146880" y="4168239"/>
            <a:ext cx="2102400" cy="2583035"/>
          </a:xfrm>
        </p:spPr>
        <p:txBody>
          <a:bodyPr/>
          <a:lstStyle/>
          <a:p>
            <a:endParaRPr lang="zh-TW" altLang="en-US"/>
          </a:p>
        </p:txBody>
      </p:sp>
      <p:sp>
        <p:nvSpPr>
          <p:cNvPr id="15" name="圖片版面配置區 3"/>
          <p:cNvSpPr>
            <a:spLocks noGrp="1"/>
          </p:cNvSpPr>
          <p:nvPr>
            <p:ph type="pic" sz="quarter" idx="20"/>
          </p:nvPr>
        </p:nvSpPr>
        <p:spPr>
          <a:xfrm>
            <a:off x="146880" y="2707575"/>
            <a:ext cx="2102400" cy="1341911"/>
          </a:xfrm>
        </p:spPr>
        <p:txBody>
          <a:bodyPr/>
          <a:lstStyle/>
          <a:p>
            <a:endParaRPr lang="zh-TW" altLang="en-US"/>
          </a:p>
        </p:txBody>
      </p:sp>
      <p:sp>
        <p:nvSpPr>
          <p:cNvPr id="2" name="頁尾版面配置區 1"/>
          <p:cNvSpPr>
            <a:spLocks noGrp="1"/>
          </p:cNvSpPr>
          <p:nvPr>
            <p:ph type="ftr" sz="quarter" idx="21"/>
          </p:nvPr>
        </p:nvSpPr>
        <p:spPr/>
        <p:txBody>
          <a:bodyPr/>
          <a:lstStyle/>
          <a:p>
            <a:r>
              <a:rPr lang="zh-TW" altLang="en-US" smtClean="0"/>
              <a:t>商業簡報網 </a:t>
            </a:r>
            <a:r>
              <a:rPr lang="en-US" altLang="zh-TW" smtClean="0"/>
              <a:t>X Matter Lab</a:t>
            </a:r>
            <a:endParaRPr lang="zh-TW" altLang="en-US" dirty="0"/>
          </a:p>
        </p:txBody>
      </p:sp>
      <p:sp>
        <p:nvSpPr>
          <p:cNvPr id="4" name="投影片編號版面配置區 3"/>
          <p:cNvSpPr>
            <a:spLocks noGrp="1"/>
          </p:cNvSpPr>
          <p:nvPr>
            <p:ph type="sldNum" sz="quarter" idx="22"/>
          </p:nvPr>
        </p:nvSpPr>
        <p:spPr/>
        <p:txBody>
          <a:bodyPr/>
          <a:lstStyle/>
          <a:p>
            <a:fld id="{E27FD744-A41C-4EAD-96D0-2F84A994B62C}" type="slidenum">
              <a:rPr lang="zh-TW" altLang="en-US" smtClean="0"/>
              <a:t>‹#›</a:t>
            </a:fld>
            <a:endParaRPr lang="zh-TW" altLang="en-US"/>
          </a:p>
        </p:txBody>
      </p:sp>
    </p:spTree>
    <p:extLst>
      <p:ext uri="{BB962C8B-B14F-4D97-AF65-F5344CB8AC3E}">
        <p14:creationId xmlns:p14="http://schemas.microsoft.com/office/powerpoint/2010/main" val="1936202230"/>
      </p:ext>
    </p:extLst>
  </p:cSld>
  <p:clrMapOvr>
    <a:masterClrMapping/>
  </p:clrMapOvr>
  <p:timing>
    <p:tnLst>
      <p:par>
        <p:cTn id="1" dur="indefinite" restart="never" nodeType="tmRoot"/>
      </p:par>
    </p:tnLst>
  </p:timing>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圖片版面配置155">
    <p:spTree>
      <p:nvGrpSpPr>
        <p:cNvPr id="1" name=""/>
        <p:cNvGrpSpPr/>
        <p:nvPr/>
      </p:nvGrpSpPr>
      <p:grpSpPr>
        <a:xfrm>
          <a:off x="0" y="0"/>
          <a:ext cx="0" cy="0"/>
          <a:chOff x="0" y="0"/>
          <a:chExt cx="0" cy="0"/>
        </a:xfrm>
      </p:grpSpPr>
      <p:sp>
        <p:nvSpPr>
          <p:cNvPr id="3" name="圖片版面配置區 3"/>
          <p:cNvSpPr>
            <a:spLocks noGrp="1"/>
          </p:cNvSpPr>
          <p:nvPr>
            <p:ph type="pic" sz="quarter" idx="13"/>
          </p:nvPr>
        </p:nvSpPr>
        <p:spPr>
          <a:xfrm>
            <a:off x="6894720" y="4025701"/>
            <a:ext cx="2102400" cy="1800000"/>
          </a:xfrm>
        </p:spPr>
        <p:txBody>
          <a:bodyPr/>
          <a:lstStyle/>
          <a:p>
            <a:endParaRPr lang="zh-TW" altLang="en-US"/>
          </a:p>
        </p:txBody>
      </p:sp>
      <p:sp>
        <p:nvSpPr>
          <p:cNvPr id="12" name="圖片版面配置區 3"/>
          <p:cNvSpPr>
            <a:spLocks noGrp="1"/>
          </p:cNvSpPr>
          <p:nvPr>
            <p:ph type="pic" sz="quarter" idx="17"/>
          </p:nvPr>
        </p:nvSpPr>
        <p:spPr>
          <a:xfrm>
            <a:off x="4645440" y="4025701"/>
            <a:ext cx="2102400" cy="1800000"/>
          </a:xfrm>
        </p:spPr>
        <p:txBody>
          <a:bodyPr/>
          <a:lstStyle/>
          <a:p>
            <a:endParaRPr lang="zh-TW" altLang="en-US"/>
          </a:p>
        </p:txBody>
      </p:sp>
      <p:sp>
        <p:nvSpPr>
          <p:cNvPr id="13" name="圖片版面配置區 3"/>
          <p:cNvSpPr>
            <a:spLocks noGrp="1"/>
          </p:cNvSpPr>
          <p:nvPr>
            <p:ph type="pic" sz="quarter" idx="18"/>
          </p:nvPr>
        </p:nvSpPr>
        <p:spPr>
          <a:xfrm>
            <a:off x="534390" y="4025701"/>
            <a:ext cx="3964170" cy="1800000"/>
          </a:xfrm>
        </p:spPr>
        <p:txBody>
          <a:bodyPr/>
          <a:lstStyle/>
          <a:p>
            <a:endParaRPr lang="zh-TW" altLang="en-US"/>
          </a:p>
        </p:txBody>
      </p:sp>
      <p:sp>
        <p:nvSpPr>
          <p:cNvPr id="8" name="圖片版面配置區 3"/>
          <p:cNvSpPr>
            <a:spLocks noGrp="1"/>
          </p:cNvSpPr>
          <p:nvPr>
            <p:ph type="pic" sz="quarter" idx="19"/>
          </p:nvPr>
        </p:nvSpPr>
        <p:spPr>
          <a:xfrm>
            <a:off x="6894720" y="2090023"/>
            <a:ext cx="2102400" cy="1800000"/>
          </a:xfrm>
        </p:spPr>
        <p:txBody>
          <a:bodyPr/>
          <a:lstStyle/>
          <a:p>
            <a:endParaRPr lang="zh-TW" altLang="en-US"/>
          </a:p>
        </p:txBody>
      </p:sp>
      <p:sp>
        <p:nvSpPr>
          <p:cNvPr id="9" name="圖片版面配置區 3"/>
          <p:cNvSpPr>
            <a:spLocks noGrp="1"/>
          </p:cNvSpPr>
          <p:nvPr>
            <p:ph type="pic" sz="quarter" idx="20"/>
          </p:nvPr>
        </p:nvSpPr>
        <p:spPr>
          <a:xfrm>
            <a:off x="2845674" y="2090023"/>
            <a:ext cx="3897762" cy="1800000"/>
          </a:xfrm>
        </p:spPr>
        <p:txBody>
          <a:bodyPr/>
          <a:lstStyle/>
          <a:p>
            <a:endParaRPr lang="zh-TW" altLang="en-US"/>
          </a:p>
        </p:txBody>
      </p:sp>
      <p:sp>
        <p:nvSpPr>
          <p:cNvPr id="11" name="圖片版面配置區 3"/>
          <p:cNvSpPr>
            <a:spLocks noGrp="1"/>
          </p:cNvSpPr>
          <p:nvPr>
            <p:ph type="pic" sz="quarter" idx="21"/>
          </p:nvPr>
        </p:nvSpPr>
        <p:spPr>
          <a:xfrm>
            <a:off x="534390" y="2090023"/>
            <a:ext cx="2160000" cy="1800000"/>
          </a:xfrm>
        </p:spPr>
        <p:txBody>
          <a:bodyPr/>
          <a:lstStyle/>
          <a:p>
            <a:endParaRPr lang="zh-TW" altLang="en-US"/>
          </a:p>
        </p:txBody>
      </p:sp>
      <p:sp>
        <p:nvSpPr>
          <p:cNvPr id="2" name="頁尾版面配置區 1"/>
          <p:cNvSpPr>
            <a:spLocks noGrp="1"/>
          </p:cNvSpPr>
          <p:nvPr>
            <p:ph type="ftr" sz="quarter" idx="22"/>
          </p:nvPr>
        </p:nvSpPr>
        <p:spPr/>
        <p:txBody>
          <a:bodyPr/>
          <a:lstStyle/>
          <a:p>
            <a:r>
              <a:rPr lang="zh-TW" altLang="en-US" smtClean="0"/>
              <a:t>商業簡報網 </a:t>
            </a:r>
            <a:r>
              <a:rPr lang="en-US" altLang="zh-TW" smtClean="0"/>
              <a:t>X Matter Lab</a:t>
            </a:r>
            <a:endParaRPr lang="zh-TW" altLang="en-US" dirty="0"/>
          </a:p>
        </p:txBody>
      </p:sp>
      <p:sp>
        <p:nvSpPr>
          <p:cNvPr id="4" name="投影片編號版面配置區 3"/>
          <p:cNvSpPr>
            <a:spLocks noGrp="1"/>
          </p:cNvSpPr>
          <p:nvPr>
            <p:ph type="sldNum" sz="quarter" idx="23"/>
          </p:nvPr>
        </p:nvSpPr>
        <p:spPr/>
        <p:txBody>
          <a:bodyPr/>
          <a:lstStyle/>
          <a:p>
            <a:fld id="{E27FD744-A41C-4EAD-96D0-2F84A994B62C}" type="slidenum">
              <a:rPr lang="zh-TW" altLang="en-US" smtClean="0"/>
              <a:t>‹#›</a:t>
            </a:fld>
            <a:endParaRPr lang="zh-TW" altLang="en-US"/>
          </a:p>
        </p:txBody>
      </p:sp>
    </p:spTree>
    <p:extLst>
      <p:ext uri="{BB962C8B-B14F-4D97-AF65-F5344CB8AC3E}">
        <p14:creationId xmlns:p14="http://schemas.microsoft.com/office/powerpoint/2010/main" val="1998504943"/>
      </p:ext>
    </p:extLst>
  </p:cSld>
  <p:clrMapOvr>
    <a:masterClrMapping/>
  </p:clrMapOvr>
  <p:timing>
    <p:tnLst>
      <p:par>
        <p:cTn id="1" dur="indefinite" restart="never" nodeType="tmRoot"/>
      </p:par>
    </p:tnLst>
  </p:timing>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圖片版面配置156">
    <p:spTree>
      <p:nvGrpSpPr>
        <p:cNvPr id="1" name=""/>
        <p:cNvGrpSpPr/>
        <p:nvPr/>
      </p:nvGrpSpPr>
      <p:grpSpPr>
        <a:xfrm>
          <a:off x="0" y="0"/>
          <a:ext cx="0" cy="0"/>
          <a:chOff x="0" y="0"/>
          <a:chExt cx="0" cy="0"/>
        </a:xfrm>
      </p:grpSpPr>
      <p:sp>
        <p:nvSpPr>
          <p:cNvPr id="3" name="圖片版面配置區 2"/>
          <p:cNvSpPr>
            <a:spLocks noGrp="1"/>
          </p:cNvSpPr>
          <p:nvPr>
            <p:ph type="pic" sz="quarter" idx="10"/>
          </p:nvPr>
        </p:nvSpPr>
        <p:spPr>
          <a:xfrm>
            <a:off x="237504" y="2767013"/>
            <a:ext cx="1947471" cy="1746250"/>
          </a:xfrm>
          <a:prstGeom prst="homePlate">
            <a:avLst>
              <a:gd name="adj" fmla="val 28238"/>
            </a:avLst>
          </a:prstGeom>
        </p:spPr>
        <p:txBody>
          <a:bodyPr/>
          <a:lstStyle/>
          <a:p>
            <a:endParaRPr lang="zh-TW" altLang="en-US"/>
          </a:p>
        </p:txBody>
      </p:sp>
      <p:sp>
        <p:nvSpPr>
          <p:cNvPr id="4" name="圖片版面配置區 2"/>
          <p:cNvSpPr>
            <a:spLocks noGrp="1"/>
          </p:cNvSpPr>
          <p:nvPr>
            <p:ph type="pic" sz="quarter" idx="11"/>
          </p:nvPr>
        </p:nvSpPr>
        <p:spPr>
          <a:xfrm>
            <a:off x="1780653" y="2767013"/>
            <a:ext cx="2102575" cy="1746250"/>
          </a:xfrm>
          <a:prstGeom prst="chevron">
            <a:avLst>
              <a:gd name="adj" fmla="val 28239"/>
            </a:avLst>
          </a:prstGeom>
        </p:spPr>
        <p:txBody>
          <a:bodyPr/>
          <a:lstStyle/>
          <a:p>
            <a:endParaRPr lang="zh-TW" altLang="en-US"/>
          </a:p>
        </p:txBody>
      </p:sp>
      <p:sp>
        <p:nvSpPr>
          <p:cNvPr id="5" name="圖片版面配置區 2"/>
          <p:cNvSpPr>
            <a:spLocks noGrp="1"/>
          </p:cNvSpPr>
          <p:nvPr>
            <p:ph type="pic" sz="quarter" idx="12"/>
          </p:nvPr>
        </p:nvSpPr>
        <p:spPr>
          <a:xfrm>
            <a:off x="3478824" y="2767013"/>
            <a:ext cx="2102575" cy="1746250"/>
          </a:xfrm>
          <a:prstGeom prst="chevron">
            <a:avLst>
              <a:gd name="adj" fmla="val 28239"/>
            </a:avLst>
          </a:prstGeom>
        </p:spPr>
        <p:txBody>
          <a:bodyPr/>
          <a:lstStyle/>
          <a:p>
            <a:endParaRPr lang="zh-TW" altLang="en-US"/>
          </a:p>
        </p:txBody>
      </p:sp>
      <p:sp>
        <p:nvSpPr>
          <p:cNvPr id="6" name="圖片版面配置區 2"/>
          <p:cNvSpPr>
            <a:spLocks noGrp="1"/>
          </p:cNvSpPr>
          <p:nvPr>
            <p:ph type="pic" sz="quarter" idx="13"/>
          </p:nvPr>
        </p:nvSpPr>
        <p:spPr>
          <a:xfrm>
            <a:off x="5176995" y="2767013"/>
            <a:ext cx="2102575" cy="1746250"/>
          </a:xfrm>
          <a:prstGeom prst="chevron">
            <a:avLst>
              <a:gd name="adj" fmla="val 28239"/>
            </a:avLst>
          </a:prstGeom>
        </p:spPr>
        <p:txBody>
          <a:bodyPr/>
          <a:lstStyle/>
          <a:p>
            <a:endParaRPr lang="zh-TW" altLang="en-US"/>
          </a:p>
        </p:txBody>
      </p:sp>
      <p:sp>
        <p:nvSpPr>
          <p:cNvPr id="7" name="圖片版面配置區 2"/>
          <p:cNvSpPr>
            <a:spLocks noGrp="1"/>
          </p:cNvSpPr>
          <p:nvPr>
            <p:ph type="pic" sz="quarter" idx="14"/>
          </p:nvPr>
        </p:nvSpPr>
        <p:spPr>
          <a:xfrm>
            <a:off x="6875166" y="2767013"/>
            <a:ext cx="2102575" cy="1746250"/>
          </a:xfrm>
          <a:prstGeom prst="chevron">
            <a:avLst>
              <a:gd name="adj" fmla="val 28239"/>
            </a:avLst>
          </a:prstGeom>
        </p:spPr>
        <p:txBody>
          <a:bodyPr/>
          <a:lstStyle/>
          <a:p>
            <a:endParaRPr lang="zh-TW" altLang="en-US"/>
          </a:p>
        </p:txBody>
      </p:sp>
      <p:sp>
        <p:nvSpPr>
          <p:cNvPr id="2" name="頁尾版面配置區 1"/>
          <p:cNvSpPr>
            <a:spLocks noGrp="1"/>
          </p:cNvSpPr>
          <p:nvPr>
            <p:ph type="ftr" sz="quarter" idx="15"/>
          </p:nvPr>
        </p:nvSpPr>
        <p:spPr/>
        <p:txBody>
          <a:bodyPr/>
          <a:lstStyle/>
          <a:p>
            <a:r>
              <a:rPr lang="zh-TW" altLang="en-US" smtClean="0"/>
              <a:t>商業簡報網 </a:t>
            </a:r>
            <a:r>
              <a:rPr lang="en-US" altLang="zh-TW" smtClean="0"/>
              <a:t>X Matter Lab</a:t>
            </a:r>
            <a:endParaRPr lang="zh-TW" altLang="en-US" dirty="0"/>
          </a:p>
        </p:txBody>
      </p:sp>
      <p:sp>
        <p:nvSpPr>
          <p:cNvPr id="8" name="投影片編號版面配置區 7"/>
          <p:cNvSpPr>
            <a:spLocks noGrp="1"/>
          </p:cNvSpPr>
          <p:nvPr>
            <p:ph type="sldNum" sz="quarter" idx="16"/>
          </p:nvPr>
        </p:nvSpPr>
        <p:spPr/>
        <p:txBody>
          <a:bodyPr/>
          <a:lstStyle/>
          <a:p>
            <a:fld id="{E27FD744-A41C-4EAD-96D0-2F84A994B62C}" type="slidenum">
              <a:rPr lang="zh-TW" altLang="en-US" smtClean="0"/>
              <a:t>‹#›</a:t>
            </a:fld>
            <a:endParaRPr lang="zh-TW" altLang="en-US"/>
          </a:p>
        </p:txBody>
      </p:sp>
    </p:spTree>
    <p:extLst>
      <p:ext uri="{BB962C8B-B14F-4D97-AF65-F5344CB8AC3E}">
        <p14:creationId xmlns:p14="http://schemas.microsoft.com/office/powerpoint/2010/main" val="3542284991"/>
      </p:ext>
    </p:extLst>
  </p:cSld>
  <p:clrMapOvr>
    <a:masterClrMapping/>
  </p:clrMapOvr>
  <p:timing>
    <p:tnLst>
      <p:par>
        <p:cTn id="1" dur="indefinite" restart="never" nodeType="tmRoot"/>
      </p:par>
    </p:tnLst>
  </p:timing>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圖片版面配置157">
    <p:spTree>
      <p:nvGrpSpPr>
        <p:cNvPr id="1" name=""/>
        <p:cNvGrpSpPr/>
        <p:nvPr/>
      </p:nvGrpSpPr>
      <p:grpSpPr>
        <a:xfrm>
          <a:off x="0" y="0"/>
          <a:ext cx="0" cy="0"/>
          <a:chOff x="0" y="0"/>
          <a:chExt cx="0" cy="0"/>
        </a:xfrm>
      </p:grpSpPr>
      <p:sp>
        <p:nvSpPr>
          <p:cNvPr id="3" name="圖片版面配置區 2"/>
          <p:cNvSpPr>
            <a:spLocks noGrp="1"/>
          </p:cNvSpPr>
          <p:nvPr>
            <p:ph type="pic" sz="quarter" idx="10"/>
          </p:nvPr>
        </p:nvSpPr>
        <p:spPr>
          <a:xfrm>
            <a:off x="760640" y="1923375"/>
            <a:ext cx="1800000" cy="1800000"/>
          </a:xfrm>
          <a:prstGeom prst="snip2DiagRect">
            <a:avLst/>
          </a:prstGeom>
        </p:spPr>
        <p:txBody>
          <a:bodyPr/>
          <a:lstStyle/>
          <a:p>
            <a:endParaRPr lang="zh-TW" altLang="en-US"/>
          </a:p>
        </p:txBody>
      </p:sp>
      <p:sp>
        <p:nvSpPr>
          <p:cNvPr id="4" name="圖片版面配置區 2"/>
          <p:cNvSpPr>
            <a:spLocks noGrp="1"/>
          </p:cNvSpPr>
          <p:nvPr>
            <p:ph type="pic" sz="quarter" idx="11"/>
          </p:nvPr>
        </p:nvSpPr>
        <p:spPr>
          <a:xfrm>
            <a:off x="3515715" y="1923375"/>
            <a:ext cx="1800000" cy="1800000"/>
          </a:xfrm>
          <a:prstGeom prst="snip2DiagRect">
            <a:avLst/>
          </a:prstGeom>
        </p:spPr>
        <p:txBody>
          <a:bodyPr/>
          <a:lstStyle/>
          <a:p>
            <a:endParaRPr lang="zh-TW" altLang="en-US"/>
          </a:p>
        </p:txBody>
      </p:sp>
      <p:sp>
        <p:nvSpPr>
          <p:cNvPr id="5" name="圖片版面配置區 2"/>
          <p:cNvSpPr>
            <a:spLocks noGrp="1"/>
          </p:cNvSpPr>
          <p:nvPr>
            <p:ph type="pic" sz="quarter" idx="12"/>
          </p:nvPr>
        </p:nvSpPr>
        <p:spPr>
          <a:xfrm>
            <a:off x="6270790" y="1923375"/>
            <a:ext cx="1800000" cy="1800000"/>
          </a:xfrm>
          <a:prstGeom prst="snip2DiagRect">
            <a:avLst/>
          </a:prstGeom>
        </p:spPr>
        <p:txBody>
          <a:bodyPr/>
          <a:lstStyle/>
          <a:p>
            <a:endParaRPr lang="zh-TW" altLang="en-US"/>
          </a:p>
        </p:txBody>
      </p:sp>
      <p:sp>
        <p:nvSpPr>
          <p:cNvPr id="2" name="頁尾版面配置區 1"/>
          <p:cNvSpPr>
            <a:spLocks noGrp="1"/>
          </p:cNvSpPr>
          <p:nvPr>
            <p:ph type="ftr" sz="quarter" idx="13"/>
          </p:nvPr>
        </p:nvSpPr>
        <p:spPr/>
        <p:txBody>
          <a:bodyPr/>
          <a:lstStyle/>
          <a:p>
            <a:r>
              <a:rPr lang="zh-TW" altLang="en-US" smtClean="0"/>
              <a:t>商業簡報網 </a:t>
            </a:r>
            <a:r>
              <a:rPr lang="en-US" altLang="zh-TW" smtClean="0"/>
              <a:t>X Matter Lab</a:t>
            </a:r>
            <a:endParaRPr lang="zh-TW" altLang="en-US" dirty="0"/>
          </a:p>
        </p:txBody>
      </p:sp>
      <p:sp>
        <p:nvSpPr>
          <p:cNvPr id="6" name="投影片編號版面配置區 5"/>
          <p:cNvSpPr>
            <a:spLocks noGrp="1"/>
          </p:cNvSpPr>
          <p:nvPr>
            <p:ph type="sldNum" sz="quarter" idx="14"/>
          </p:nvPr>
        </p:nvSpPr>
        <p:spPr/>
        <p:txBody>
          <a:bodyPr/>
          <a:lstStyle/>
          <a:p>
            <a:fld id="{E27FD744-A41C-4EAD-96D0-2F84A994B62C}" type="slidenum">
              <a:rPr lang="zh-TW" altLang="en-US" smtClean="0"/>
              <a:t>‹#›</a:t>
            </a:fld>
            <a:endParaRPr lang="zh-TW" altLang="en-US"/>
          </a:p>
        </p:txBody>
      </p:sp>
    </p:spTree>
    <p:extLst>
      <p:ext uri="{BB962C8B-B14F-4D97-AF65-F5344CB8AC3E}">
        <p14:creationId xmlns:p14="http://schemas.microsoft.com/office/powerpoint/2010/main" val="2528751925"/>
      </p:ext>
    </p:extLst>
  </p:cSld>
  <p:clrMapOvr>
    <a:masterClrMapping/>
  </p:clrMapOvr>
  <p:timing>
    <p:tnLst>
      <p:par>
        <p:cTn id="1" dur="indefinite" restart="never" nodeType="tmRoot"/>
      </p:par>
    </p:tnLst>
  </p:timing>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圖片版面配置158">
    <p:spTree>
      <p:nvGrpSpPr>
        <p:cNvPr id="1" name=""/>
        <p:cNvGrpSpPr/>
        <p:nvPr/>
      </p:nvGrpSpPr>
      <p:grpSpPr>
        <a:xfrm>
          <a:off x="0" y="0"/>
          <a:ext cx="0" cy="0"/>
          <a:chOff x="0" y="0"/>
          <a:chExt cx="0" cy="0"/>
        </a:xfrm>
      </p:grpSpPr>
      <p:sp>
        <p:nvSpPr>
          <p:cNvPr id="3" name="圖片版面配置區 2"/>
          <p:cNvSpPr>
            <a:spLocks noGrp="1"/>
          </p:cNvSpPr>
          <p:nvPr>
            <p:ph type="pic" sz="quarter" idx="10"/>
          </p:nvPr>
        </p:nvSpPr>
        <p:spPr>
          <a:xfrm>
            <a:off x="388800" y="1923375"/>
            <a:ext cx="1800000" cy="1800000"/>
          </a:xfrm>
          <a:prstGeom prst="snip2DiagRect">
            <a:avLst/>
          </a:prstGeom>
        </p:spPr>
        <p:txBody>
          <a:bodyPr/>
          <a:lstStyle/>
          <a:p>
            <a:endParaRPr lang="zh-TW" altLang="en-US"/>
          </a:p>
        </p:txBody>
      </p:sp>
      <p:sp>
        <p:nvSpPr>
          <p:cNvPr id="4" name="圖片版面配置區 2"/>
          <p:cNvSpPr>
            <a:spLocks noGrp="1"/>
          </p:cNvSpPr>
          <p:nvPr>
            <p:ph type="pic" sz="quarter" idx="11"/>
          </p:nvPr>
        </p:nvSpPr>
        <p:spPr>
          <a:xfrm>
            <a:off x="2577600" y="1923375"/>
            <a:ext cx="1800000" cy="1800000"/>
          </a:xfrm>
          <a:prstGeom prst="snip2DiagRect">
            <a:avLst/>
          </a:prstGeom>
        </p:spPr>
        <p:txBody>
          <a:bodyPr/>
          <a:lstStyle/>
          <a:p>
            <a:endParaRPr lang="zh-TW" altLang="en-US"/>
          </a:p>
        </p:txBody>
      </p:sp>
      <p:sp>
        <p:nvSpPr>
          <p:cNvPr id="5" name="圖片版面配置區 2"/>
          <p:cNvSpPr>
            <a:spLocks noGrp="1"/>
          </p:cNvSpPr>
          <p:nvPr>
            <p:ph type="pic" sz="quarter" idx="12"/>
          </p:nvPr>
        </p:nvSpPr>
        <p:spPr>
          <a:xfrm>
            <a:off x="4766400" y="1923375"/>
            <a:ext cx="1800000" cy="1800000"/>
          </a:xfrm>
          <a:prstGeom prst="snip2DiagRect">
            <a:avLst/>
          </a:prstGeom>
        </p:spPr>
        <p:txBody>
          <a:bodyPr/>
          <a:lstStyle/>
          <a:p>
            <a:endParaRPr lang="zh-TW" altLang="en-US"/>
          </a:p>
        </p:txBody>
      </p:sp>
      <p:sp>
        <p:nvSpPr>
          <p:cNvPr id="6" name="圖片版面配置區 2"/>
          <p:cNvSpPr>
            <a:spLocks noGrp="1"/>
          </p:cNvSpPr>
          <p:nvPr>
            <p:ph type="pic" sz="quarter" idx="13"/>
          </p:nvPr>
        </p:nvSpPr>
        <p:spPr>
          <a:xfrm>
            <a:off x="6955200" y="1923375"/>
            <a:ext cx="1800000" cy="1800000"/>
          </a:xfrm>
          <a:prstGeom prst="snip2DiagRect">
            <a:avLst/>
          </a:prstGeom>
        </p:spPr>
        <p:txBody>
          <a:bodyPr/>
          <a:lstStyle/>
          <a:p>
            <a:endParaRPr lang="zh-TW" altLang="en-US"/>
          </a:p>
        </p:txBody>
      </p:sp>
      <p:sp>
        <p:nvSpPr>
          <p:cNvPr id="2" name="頁尾版面配置區 1"/>
          <p:cNvSpPr>
            <a:spLocks noGrp="1"/>
          </p:cNvSpPr>
          <p:nvPr>
            <p:ph type="ftr" sz="quarter" idx="14"/>
          </p:nvPr>
        </p:nvSpPr>
        <p:spPr/>
        <p:txBody>
          <a:bodyPr/>
          <a:lstStyle/>
          <a:p>
            <a:r>
              <a:rPr lang="zh-TW" altLang="en-US" smtClean="0"/>
              <a:t>商業簡報網 </a:t>
            </a:r>
            <a:r>
              <a:rPr lang="en-US" altLang="zh-TW" smtClean="0"/>
              <a:t>X Matter Lab</a:t>
            </a:r>
            <a:endParaRPr lang="zh-TW" altLang="en-US" dirty="0"/>
          </a:p>
        </p:txBody>
      </p:sp>
      <p:sp>
        <p:nvSpPr>
          <p:cNvPr id="7" name="投影片編號版面配置區 6"/>
          <p:cNvSpPr>
            <a:spLocks noGrp="1"/>
          </p:cNvSpPr>
          <p:nvPr>
            <p:ph type="sldNum" sz="quarter" idx="15"/>
          </p:nvPr>
        </p:nvSpPr>
        <p:spPr/>
        <p:txBody>
          <a:bodyPr/>
          <a:lstStyle/>
          <a:p>
            <a:fld id="{E27FD744-A41C-4EAD-96D0-2F84A994B62C}" type="slidenum">
              <a:rPr lang="zh-TW" altLang="en-US" smtClean="0"/>
              <a:t>‹#›</a:t>
            </a:fld>
            <a:endParaRPr lang="zh-TW" altLang="en-US"/>
          </a:p>
        </p:txBody>
      </p:sp>
    </p:spTree>
    <p:extLst>
      <p:ext uri="{BB962C8B-B14F-4D97-AF65-F5344CB8AC3E}">
        <p14:creationId xmlns:p14="http://schemas.microsoft.com/office/powerpoint/2010/main" val="1568753983"/>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圖片版面配置015">
    <p:spTree>
      <p:nvGrpSpPr>
        <p:cNvPr id="1" name=""/>
        <p:cNvGrpSpPr/>
        <p:nvPr/>
      </p:nvGrpSpPr>
      <p:grpSpPr>
        <a:xfrm>
          <a:off x="0" y="0"/>
          <a:ext cx="0" cy="0"/>
          <a:chOff x="0" y="0"/>
          <a:chExt cx="0" cy="0"/>
        </a:xfrm>
      </p:grpSpPr>
      <p:sp>
        <p:nvSpPr>
          <p:cNvPr id="9" name="圖片版面配置區 2"/>
          <p:cNvSpPr>
            <a:spLocks noGrp="1"/>
          </p:cNvSpPr>
          <p:nvPr>
            <p:ph type="pic" sz="quarter" idx="13"/>
          </p:nvPr>
        </p:nvSpPr>
        <p:spPr>
          <a:xfrm>
            <a:off x="0" y="-25558"/>
            <a:ext cx="4572000" cy="2204314"/>
          </a:xfrm>
        </p:spPr>
        <p:txBody>
          <a:bodyPr/>
          <a:lstStyle/>
          <a:p>
            <a:endParaRPr lang="zh-TW" altLang="en-US"/>
          </a:p>
        </p:txBody>
      </p:sp>
      <p:sp>
        <p:nvSpPr>
          <p:cNvPr id="2" name="頁尾版面配置區 1"/>
          <p:cNvSpPr>
            <a:spLocks noGrp="1"/>
          </p:cNvSpPr>
          <p:nvPr>
            <p:ph type="ftr" sz="quarter" idx="16"/>
          </p:nvPr>
        </p:nvSpPr>
        <p:spPr/>
        <p:txBody>
          <a:bodyPr/>
          <a:lstStyle/>
          <a:p>
            <a:r>
              <a:rPr lang="zh-TW" altLang="en-US" smtClean="0"/>
              <a:t>商業簡報網 </a:t>
            </a:r>
            <a:r>
              <a:rPr lang="en-US" altLang="zh-TW" smtClean="0"/>
              <a:t>X Matter Lab</a:t>
            </a:r>
            <a:endParaRPr lang="zh-TW" altLang="en-US" dirty="0"/>
          </a:p>
        </p:txBody>
      </p:sp>
      <p:sp>
        <p:nvSpPr>
          <p:cNvPr id="3" name="投影片編號版面配置區 2"/>
          <p:cNvSpPr>
            <a:spLocks noGrp="1"/>
          </p:cNvSpPr>
          <p:nvPr>
            <p:ph type="sldNum" sz="quarter" idx="17"/>
          </p:nvPr>
        </p:nvSpPr>
        <p:spPr/>
        <p:txBody>
          <a:bodyPr/>
          <a:lstStyle/>
          <a:p>
            <a:fld id="{E27FD744-A41C-4EAD-96D0-2F84A994B62C}" type="slidenum">
              <a:rPr lang="zh-TW" altLang="en-US" smtClean="0"/>
              <a:t>‹#›</a:t>
            </a:fld>
            <a:endParaRPr lang="zh-TW" altLang="en-US"/>
          </a:p>
        </p:txBody>
      </p:sp>
      <p:sp>
        <p:nvSpPr>
          <p:cNvPr id="12" name="圖片版面配置區 2"/>
          <p:cNvSpPr>
            <a:spLocks noGrp="1"/>
          </p:cNvSpPr>
          <p:nvPr>
            <p:ph type="pic" sz="quarter" idx="18"/>
          </p:nvPr>
        </p:nvSpPr>
        <p:spPr>
          <a:xfrm>
            <a:off x="0" y="4653686"/>
            <a:ext cx="4572000" cy="2204314"/>
          </a:xfrm>
        </p:spPr>
        <p:txBody>
          <a:bodyPr/>
          <a:lstStyle/>
          <a:p>
            <a:endParaRPr lang="zh-TW" altLang="en-US"/>
          </a:p>
        </p:txBody>
      </p:sp>
      <p:sp>
        <p:nvSpPr>
          <p:cNvPr id="13" name="圖片版面配置區 2"/>
          <p:cNvSpPr>
            <a:spLocks noGrp="1"/>
          </p:cNvSpPr>
          <p:nvPr>
            <p:ph type="pic" sz="quarter" idx="19"/>
          </p:nvPr>
        </p:nvSpPr>
        <p:spPr>
          <a:xfrm>
            <a:off x="4572000" y="2178756"/>
            <a:ext cx="4572000" cy="2474930"/>
          </a:xfrm>
        </p:spPr>
        <p:txBody>
          <a:bodyPr/>
          <a:lstStyle/>
          <a:p>
            <a:endParaRPr lang="zh-TW" altLang="en-US"/>
          </a:p>
        </p:txBody>
      </p:sp>
    </p:spTree>
    <p:extLst>
      <p:ext uri="{BB962C8B-B14F-4D97-AF65-F5344CB8AC3E}">
        <p14:creationId xmlns:p14="http://schemas.microsoft.com/office/powerpoint/2010/main" val="426070227"/>
      </p:ext>
    </p:extLst>
  </p:cSld>
  <p:clrMapOvr>
    <a:masterClrMapping/>
  </p:clrMapOvr>
  <p:timing>
    <p:tnLst>
      <p:par>
        <p:cTn id="1" dur="indefinite" restart="never" nodeType="tmRoot"/>
      </p:par>
    </p:tnLst>
  </p:timing>
  <p:extLst>
    <p:ext uri="{DCECCB84-F9BA-43D5-87BE-67443E8EF086}">
      <p15:sldGuideLst xmlns:p15="http://schemas.microsoft.com/office/powerpoint/2012/main" xmlns="">
        <p15:guide id="1" orient="horz" pos="2160" userDrawn="1">
          <p15:clr>
            <a:srgbClr val="FBAE40"/>
          </p15:clr>
        </p15:guide>
        <p15:guide id="2" pos="2880" userDrawn="1">
          <p15:clr>
            <a:srgbClr val="FBAE40"/>
          </p15:clr>
        </p15:guide>
      </p15:sldGuideLst>
    </p:ext>
  </p:extLst>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圖片版面配置159">
    <p:spTree>
      <p:nvGrpSpPr>
        <p:cNvPr id="1" name=""/>
        <p:cNvGrpSpPr/>
        <p:nvPr/>
      </p:nvGrpSpPr>
      <p:grpSpPr>
        <a:xfrm>
          <a:off x="0" y="0"/>
          <a:ext cx="0" cy="0"/>
          <a:chOff x="0" y="0"/>
          <a:chExt cx="0" cy="0"/>
        </a:xfrm>
      </p:grpSpPr>
      <p:sp>
        <p:nvSpPr>
          <p:cNvPr id="4" name="圖片版面配置區 3"/>
          <p:cNvSpPr>
            <a:spLocks noGrp="1"/>
          </p:cNvSpPr>
          <p:nvPr>
            <p:ph type="pic" sz="quarter" idx="10"/>
          </p:nvPr>
        </p:nvSpPr>
        <p:spPr>
          <a:xfrm>
            <a:off x="1093252" y="1446012"/>
            <a:ext cx="2520000" cy="1440000"/>
          </a:xfrm>
          <a:prstGeom prst="roundRect">
            <a:avLst/>
          </a:prstGeom>
        </p:spPr>
        <p:txBody>
          <a:bodyPr/>
          <a:lstStyle/>
          <a:p>
            <a:endParaRPr lang="zh-TW" altLang="en-US"/>
          </a:p>
        </p:txBody>
      </p:sp>
      <p:sp>
        <p:nvSpPr>
          <p:cNvPr id="5" name="圖片版面配置區 3"/>
          <p:cNvSpPr>
            <a:spLocks noGrp="1"/>
          </p:cNvSpPr>
          <p:nvPr>
            <p:ph type="pic" sz="quarter" idx="11"/>
          </p:nvPr>
        </p:nvSpPr>
        <p:spPr>
          <a:xfrm>
            <a:off x="5487116" y="1446012"/>
            <a:ext cx="2520000" cy="1440000"/>
          </a:xfrm>
          <a:prstGeom prst="roundRect">
            <a:avLst/>
          </a:prstGeom>
        </p:spPr>
        <p:txBody>
          <a:bodyPr/>
          <a:lstStyle/>
          <a:p>
            <a:endParaRPr lang="zh-TW" altLang="en-US"/>
          </a:p>
        </p:txBody>
      </p:sp>
      <p:sp>
        <p:nvSpPr>
          <p:cNvPr id="6" name="圖片版面配置區 3"/>
          <p:cNvSpPr>
            <a:spLocks noGrp="1"/>
          </p:cNvSpPr>
          <p:nvPr>
            <p:ph type="pic" sz="quarter" idx="12"/>
          </p:nvPr>
        </p:nvSpPr>
        <p:spPr>
          <a:xfrm>
            <a:off x="1093252" y="4037327"/>
            <a:ext cx="2520000" cy="1440000"/>
          </a:xfrm>
          <a:prstGeom prst="roundRect">
            <a:avLst/>
          </a:prstGeom>
        </p:spPr>
        <p:txBody>
          <a:bodyPr/>
          <a:lstStyle/>
          <a:p>
            <a:endParaRPr lang="zh-TW" altLang="en-US"/>
          </a:p>
        </p:txBody>
      </p:sp>
      <p:sp>
        <p:nvSpPr>
          <p:cNvPr id="7" name="圖片版面配置區 3"/>
          <p:cNvSpPr>
            <a:spLocks noGrp="1"/>
          </p:cNvSpPr>
          <p:nvPr>
            <p:ph type="pic" sz="quarter" idx="13"/>
          </p:nvPr>
        </p:nvSpPr>
        <p:spPr>
          <a:xfrm>
            <a:off x="5487116" y="4037327"/>
            <a:ext cx="2520000" cy="1440000"/>
          </a:xfrm>
          <a:prstGeom prst="roundRect">
            <a:avLst/>
          </a:prstGeom>
        </p:spPr>
        <p:txBody>
          <a:bodyPr/>
          <a:lstStyle/>
          <a:p>
            <a:endParaRPr lang="zh-TW" altLang="en-US"/>
          </a:p>
        </p:txBody>
      </p:sp>
      <p:sp>
        <p:nvSpPr>
          <p:cNvPr id="2" name="頁尾版面配置區 1"/>
          <p:cNvSpPr>
            <a:spLocks noGrp="1"/>
          </p:cNvSpPr>
          <p:nvPr>
            <p:ph type="ftr" sz="quarter" idx="14"/>
          </p:nvPr>
        </p:nvSpPr>
        <p:spPr/>
        <p:txBody>
          <a:bodyPr/>
          <a:lstStyle/>
          <a:p>
            <a:r>
              <a:rPr lang="zh-TW" altLang="en-US" smtClean="0"/>
              <a:t>商業簡報網 </a:t>
            </a:r>
            <a:r>
              <a:rPr lang="en-US" altLang="zh-TW" smtClean="0"/>
              <a:t>X Matter Lab</a:t>
            </a:r>
            <a:endParaRPr lang="zh-TW" altLang="en-US" dirty="0"/>
          </a:p>
        </p:txBody>
      </p:sp>
      <p:sp>
        <p:nvSpPr>
          <p:cNvPr id="3" name="投影片編號版面配置區 2"/>
          <p:cNvSpPr>
            <a:spLocks noGrp="1"/>
          </p:cNvSpPr>
          <p:nvPr>
            <p:ph type="sldNum" sz="quarter" idx="15"/>
          </p:nvPr>
        </p:nvSpPr>
        <p:spPr/>
        <p:txBody>
          <a:bodyPr/>
          <a:lstStyle/>
          <a:p>
            <a:fld id="{E27FD744-A41C-4EAD-96D0-2F84A994B62C}" type="slidenum">
              <a:rPr lang="zh-TW" altLang="en-US" smtClean="0"/>
              <a:t>‹#›</a:t>
            </a:fld>
            <a:endParaRPr lang="zh-TW" altLang="en-US"/>
          </a:p>
        </p:txBody>
      </p:sp>
    </p:spTree>
    <p:extLst>
      <p:ext uri="{BB962C8B-B14F-4D97-AF65-F5344CB8AC3E}">
        <p14:creationId xmlns:p14="http://schemas.microsoft.com/office/powerpoint/2010/main" val="3124737498"/>
      </p:ext>
    </p:extLst>
  </p:cSld>
  <p:clrMapOvr>
    <a:masterClrMapping/>
  </p:clrMapOvr>
  <p:timing>
    <p:tnLst>
      <p:par>
        <p:cTn id="1" dur="indefinite" restart="never" nodeType="tmRoot"/>
      </p:par>
    </p:tnLst>
  </p:timing>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圖片版面配置160">
    <p:spTree>
      <p:nvGrpSpPr>
        <p:cNvPr id="1" name=""/>
        <p:cNvGrpSpPr/>
        <p:nvPr/>
      </p:nvGrpSpPr>
      <p:grpSpPr>
        <a:xfrm>
          <a:off x="0" y="0"/>
          <a:ext cx="0" cy="0"/>
          <a:chOff x="0" y="0"/>
          <a:chExt cx="0" cy="0"/>
        </a:xfrm>
      </p:grpSpPr>
      <p:sp>
        <p:nvSpPr>
          <p:cNvPr id="2" name="圖片版面配置區 3"/>
          <p:cNvSpPr>
            <a:spLocks noGrp="1"/>
          </p:cNvSpPr>
          <p:nvPr>
            <p:ph type="pic" sz="quarter" idx="10"/>
          </p:nvPr>
        </p:nvSpPr>
        <p:spPr>
          <a:xfrm>
            <a:off x="1093252" y="1626636"/>
            <a:ext cx="1875579" cy="1440000"/>
          </a:xfrm>
          <a:prstGeom prst="roundRect">
            <a:avLst/>
          </a:prstGeom>
        </p:spPr>
        <p:txBody>
          <a:bodyPr/>
          <a:lstStyle/>
          <a:p>
            <a:endParaRPr lang="zh-TW" altLang="en-US"/>
          </a:p>
        </p:txBody>
      </p:sp>
      <p:sp>
        <p:nvSpPr>
          <p:cNvPr id="4" name="圖片版面配置區 3"/>
          <p:cNvSpPr>
            <a:spLocks noGrp="1"/>
          </p:cNvSpPr>
          <p:nvPr>
            <p:ph type="pic" sz="quarter" idx="11"/>
          </p:nvPr>
        </p:nvSpPr>
        <p:spPr>
          <a:xfrm>
            <a:off x="3634210" y="1626636"/>
            <a:ext cx="1875579" cy="1440000"/>
          </a:xfrm>
          <a:prstGeom prst="roundRect">
            <a:avLst/>
          </a:prstGeom>
        </p:spPr>
        <p:txBody>
          <a:bodyPr/>
          <a:lstStyle/>
          <a:p>
            <a:endParaRPr lang="zh-TW" altLang="en-US"/>
          </a:p>
        </p:txBody>
      </p:sp>
      <p:sp>
        <p:nvSpPr>
          <p:cNvPr id="5" name="圖片版面配置區 3"/>
          <p:cNvSpPr>
            <a:spLocks noGrp="1"/>
          </p:cNvSpPr>
          <p:nvPr>
            <p:ph type="pic" sz="quarter" idx="12"/>
          </p:nvPr>
        </p:nvSpPr>
        <p:spPr>
          <a:xfrm>
            <a:off x="6175168" y="1626636"/>
            <a:ext cx="1875579" cy="1440000"/>
          </a:xfrm>
          <a:prstGeom prst="roundRect">
            <a:avLst/>
          </a:prstGeom>
        </p:spPr>
        <p:txBody>
          <a:bodyPr/>
          <a:lstStyle/>
          <a:p>
            <a:endParaRPr lang="zh-TW" altLang="en-US"/>
          </a:p>
        </p:txBody>
      </p:sp>
      <p:sp>
        <p:nvSpPr>
          <p:cNvPr id="3" name="頁尾版面配置區 2"/>
          <p:cNvSpPr>
            <a:spLocks noGrp="1"/>
          </p:cNvSpPr>
          <p:nvPr>
            <p:ph type="ftr" sz="quarter" idx="13"/>
          </p:nvPr>
        </p:nvSpPr>
        <p:spPr/>
        <p:txBody>
          <a:bodyPr/>
          <a:lstStyle/>
          <a:p>
            <a:r>
              <a:rPr lang="zh-TW" altLang="en-US" smtClean="0"/>
              <a:t>商業簡報網 </a:t>
            </a:r>
            <a:r>
              <a:rPr lang="en-US" altLang="zh-TW" smtClean="0"/>
              <a:t>X Matter Lab</a:t>
            </a:r>
            <a:endParaRPr lang="zh-TW" altLang="en-US" dirty="0"/>
          </a:p>
        </p:txBody>
      </p:sp>
      <p:sp>
        <p:nvSpPr>
          <p:cNvPr id="6" name="投影片編號版面配置區 5"/>
          <p:cNvSpPr>
            <a:spLocks noGrp="1"/>
          </p:cNvSpPr>
          <p:nvPr>
            <p:ph type="sldNum" sz="quarter" idx="14"/>
          </p:nvPr>
        </p:nvSpPr>
        <p:spPr/>
        <p:txBody>
          <a:bodyPr/>
          <a:lstStyle/>
          <a:p>
            <a:fld id="{E27FD744-A41C-4EAD-96D0-2F84A994B62C}" type="slidenum">
              <a:rPr lang="zh-TW" altLang="en-US" smtClean="0"/>
              <a:t>‹#›</a:t>
            </a:fld>
            <a:endParaRPr lang="zh-TW" altLang="en-US"/>
          </a:p>
        </p:txBody>
      </p:sp>
    </p:spTree>
    <p:extLst>
      <p:ext uri="{BB962C8B-B14F-4D97-AF65-F5344CB8AC3E}">
        <p14:creationId xmlns:p14="http://schemas.microsoft.com/office/powerpoint/2010/main" val="937419944"/>
      </p:ext>
    </p:extLst>
  </p:cSld>
  <p:clrMapOvr>
    <a:masterClrMapping/>
  </p:clrMapOvr>
  <p:timing>
    <p:tnLst>
      <p:par>
        <p:cTn id="1" dur="indefinite" restart="never" nodeType="tmRoot"/>
      </p:par>
    </p:tnLst>
  </p:timing>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圖片版面配置161">
    <p:spTree>
      <p:nvGrpSpPr>
        <p:cNvPr id="1" name=""/>
        <p:cNvGrpSpPr/>
        <p:nvPr/>
      </p:nvGrpSpPr>
      <p:grpSpPr>
        <a:xfrm>
          <a:off x="0" y="0"/>
          <a:ext cx="0" cy="0"/>
          <a:chOff x="0" y="0"/>
          <a:chExt cx="0" cy="0"/>
        </a:xfrm>
      </p:grpSpPr>
      <p:sp>
        <p:nvSpPr>
          <p:cNvPr id="4" name="圖片版面配置區 3"/>
          <p:cNvSpPr>
            <a:spLocks noGrp="1"/>
          </p:cNvSpPr>
          <p:nvPr>
            <p:ph type="pic" sz="quarter" idx="10"/>
          </p:nvPr>
        </p:nvSpPr>
        <p:spPr>
          <a:xfrm>
            <a:off x="534525" y="3800813"/>
            <a:ext cx="2042432" cy="1800000"/>
          </a:xfrm>
          <a:prstGeom prst="triangle">
            <a:avLst/>
          </a:prstGeom>
        </p:spPr>
        <p:txBody>
          <a:bodyPr/>
          <a:lstStyle/>
          <a:p>
            <a:endParaRPr lang="zh-TW" altLang="en-US"/>
          </a:p>
        </p:txBody>
      </p:sp>
      <p:sp>
        <p:nvSpPr>
          <p:cNvPr id="8" name="圖片版面配置區 3"/>
          <p:cNvSpPr>
            <a:spLocks noGrp="1"/>
          </p:cNvSpPr>
          <p:nvPr>
            <p:ph type="pic" sz="quarter" idx="11"/>
          </p:nvPr>
        </p:nvSpPr>
        <p:spPr>
          <a:xfrm>
            <a:off x="2576957" y="3800813"/>
            <a:ext cx="2042432" cy="1800000"/>
          </a:xfrm>
          <a:prstGeom prst="triangle">
            <a:avLst/>
          </a:prstGeom>
        </p:spPr>
        <p:txBody>
          <a:bodyPr/>
          <a:lstStyle/>
          <a:p>
            <a:endParaRPr lang="zh-TW" altLang="en-US"/>
          </a:p>
        </p:txBody>
      </p:sp>
      <p:sp>
        <p:nvSpPr>
          <p:cNvPr id="9" name="圖片版面配置區 3"/>
          <p:cNvSpPr>
            <a:spLocks noGrp="1"/>
          </p:cNvSpPr>
          <p:nvPr>
            <p:ph type="pic" sz="quarter" idx="12"/>
          </p:nvPr>
        </p:nvSpPr>
        <p:spPr>
          <a:xfrm>
            <a:off x="1555741" y="2000813"/>
            <a:ext cx="2042432" cy="1800000"/>
          </a:xfrm>
          <a:prstGeom prst="triangle">
            <a:avLst/>
          </a:prstGeom>
        </p:spPr>
        <p:txBody>
          <a:bodyPr/>
          <a:lstStyle/>
          <a:p>
            <a:endParaRPr lang="zh-TW" altLang="en-US"/>
          </a:p>
        </p:txBody>
      </p:sp>
      <p:sp>
        <p:nvSpPr>
          <p:cNvPr id="10" name="圖片版面配置區 3"/>
          <p:cNvSpPr>
            <a:spLocks noGrp="1"/>
          </p:cNvSpPr>
          <p:nvPr>
            <p:ph type="pic" sz="quarter" idx="13"/>
          </p:nvPr>
        </p:nvSpPr>
        <p:spPr>
          <a:xfrm>
            <a:off x="1555741" y="3800813"/>
            <a:ext cx="2042432" cy="1800000"/>
          </a:xfrm>
          <a:prstGeom prst="downArrow">
            <a:avLst>
              <a:gd name="adj1" fmla="val 50000"/>
              <a:gd name="adj2" fmla="val 100000"/>
            </a:avLst>
          </a:prstGeom>
        </p:spPr>
        <p:txBody>
          <a:bodyPr/>
          <a:lstStyle/>
          <a:p>
            <a:endParaRPr lang="zh-TW" altLang="en-US"/>
          </a:p>
        </p:txBody>
      </p:sp>
      <p:sp>
        <p:nvSpPr>
          <p:cNvPr id="2" name="頁尾版面配置區 1"/>
          <p:cNvSpPr>
            <a:spLocks noGrp="1"/>
          </p:cNvSpPr>
          <p:nvPr>
            <p:ph type="ftr" sz="quarter" idx="14"/>
          </p:nvPr>
        </p:nvSpPr>
        <p:spPr/>
        <p:txBody>
          <a:bodyPr/>
          <a:lstStyle/>
          <a:p>
            <a:r>
              <a:rPr lang="zh-TW" altLang="en-US" smtClean="0"/>
              <a:t>商業簡報網 </a:t>
            </a:r>
            <a:r>
              <a:rPr lang="en-US" altLang="zh-TW" smtClean="0"/>
              <a:t>X Matter Lab</a:t>
            </a:r>
            <a:endParaRPr lang="zh-TW" altLang="en-US" dirty="0"/>
          </a:p>
        </p:txBody>
      </p:sp>
      <p:sp>
        <p:nvSpPr>
          <p:cNvPr id="3" name="投影片編號版面配置區 2"/>
          <p:cNvSpPr>
            <a:spLocks noGrp="1"/>
          </p:cNvSpPr>
          <p:nvPr>
            <p:ph type="sldNum" sz="quarter" idx="15"/>
          </p:nvPr>
        </p:nvSpPr>
        <p:spPr/>
        <p:txBody>
          <a:bodyPr/>
          <a:lstStyle/>
          <a:p>
            <a:fld id="{E27FD744-A41C-4EAD-96D0-2F84A994B62C}" type="slidenum">
              <a:rPr lang="zh-TW" altLang="en-US" smtClean="0"/>
              <a:t>‹#›</a:t>
            </a:fld>
            <a:endParaRPr lang="zh-TW" altLang="en-US"/>
          </a:p>
        </p:txBody>
      </p:sp>
    </p:spTree>
    <p:extLst>
      <p:ext uri="{BB962C8B-B14F-4D97-AF65-F5344CB8AC3E}">
        <p14:creationId xmlns:p14="http://schemas.microsoft.com/office/powerpoint/2010/main" val="3572689355"/>
      </p:ext>
    </p:extLst>
  </p:cSld>
  <p:clrMapOvr>
    <a:masterClrMapping/>
  </p:clrMapOvr>
  <p:timing>
    <p:tnLst>
      <p:par>
        <p:cTn id="1" dur="indefinite" restart="never" nodeType="tmRoot"/>
      </p:par>
    </p:tnLst>
  </p:timing>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圖片版面配置162">
    <p:spTree>
      <p:nvGrpSpPr>
        <p:cNvPr id="1" name=""/>
        <p:cNvGrpSpPr/>
        <p:nvPr/>
      </p:nvGrpSpPr>
      <p:grpSpPr>
        <a:xfrm>
          <a:off x="0" y="0"/>
          <a:ext cx="0" cy="0"/>
          <a:chOff x="0" y="0"/>
          <a:chExt cx="0" cy="0"/>
        </a:xfrm>
      </p:grpSpPr>
      <p:sp>
        <p:nvSpPr>
          <p:cNvPr id="6" name="圖片版面配置區 5"/>
          <p:cNvSpPr>
            <a:spLocks noGrp="1"/>
          </p:cNvSpPr>
          <p:nvPr>
            <p:ph type="pic" sz="quarter" idx="13"/>
          </p:nvPr>
        </p:nvSpPr>
        <p:spPr>
          <a:xfrm>
            <a:off x="600302" y="2013626"/>
            <a:ext cx="3953310" cy="3529218"/>
          </a:xfrm>
          <a:custGeom>
            <a:avLst/>
            <a:gdLst>
              <a:gd name="connsiteX0" fmla="*/ 2997871 w 3953310"/>
              <a:gd name="connsiteY0" fmla="*/ 1845156 h 3529218"/>
              <a:gd name="connsiteX1" fmla="*/ 3953310 w 3953310"/>
              <a:gd name="connsiteY1" fmla="*/ 3529218 h 3529218"/>
              <a:gd name="connsiteX2" fmla="*/ 2042432 w 3953310"/>
              <a:gd name="connsiteY2" fmla="*/ 3529218 h 3529218"/>
              <a:gd name="connsiteX3" fmla="*/ 955439 w 3953310"/>
              <a:gd name="connsiteY3" fmla="*/ 1845156 h 3529218"/>
              <a:gd name="connsiteX4" fmla="*/ 1910878 w 3953310"/>
              <a:gd name="connsiteY4" fmla="*/ 3529218 h 3529218"/>
              <a:gd name="connsiteX5" fmla="*/ 0 w 3953310"/>
              <a:gd name="connsiteY5" fmla="*/ 3529218 h 3529218"/>
              <a:gd name="connsiteX6" fmla="*/ 1021216 w 3953310"/>
              <a:gd name="connsiteY6" fmla="*/ 1777422 h 3529218"/>
              <a:gd name="connsiteX7" fmla="*/ 1498936 w 3953310"/>
              <a:gd name="connsiteY7" fmla="*/ 1777422 h 3529218"/>
              <a:gd name="connsiteX8" fmla="*/ 2454375 w 3953310"/>
              <a:gd name="connsiteY8" fmla="*/ 1777422 h 3529218"/>
              <a:gd name="connsiteX9" fmla="*/ 2932094 w 3953310"/>
              <a:gd name="connsiteY9" fmla="*/ 1777422 h 3529218"/>
              <a:gd name="connsiteX10" fmla="*/ 1976655 w 3953310"/>
              <a:gd name="connsiteY10" fmla="*/ 3461484 h 3529218"/>
              <a:gd name="connsiteX11" fmla="*/ 1976655 w 3953310"/>
              <a:gd name="connsiteY11" fmla="*/ 0 h 3529218"/>
              <a:gd name="connsiteX12" fmla="*/ 2932094 w 3953310"/>
              <a:gd name="connsiteY12" fmla="*/ 1684062 h 3529218"/>
              <a:gd name="connsiteX13" fmla="*/ 1021216 w 3953310"/>
              <a:gd name="connsiteY13" fmla="*/ 1684062 h 3529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953310" h="3529218">
                <a:moveTo>
                  <a:pt x="2997871" y="1845156"/>
                </a:moveTo>
                <a:lnTo>
                  <a:pt x="3953310" y="3529218"/>
                </a:lnTo>
                <a:lnTo>
                  <a:pt x="2042432" y="3529218"/>
                </a:lnTo>
                <a:close/>
                <a:moveTo>
                  <a:pt x="955439" y="1845156"/>
                </a:moveTo>
                <a:lnTo>
                  <a:pt x="1910878" y="3529218"/>
                </a:lnTo>
                <a:lnTo>
                  <a:pt x="0" y="3529218"/>
                </a:lnTo>
                <a:close/>
                <a:moveTo>
                  <a:pt x="1021216" y="1777422"/>
                </a:moveTo>
                <a:lnTo>
                  <a:pt x="1498936" y="1777422"/>
                </a:lnTo>
                <a:lnTo>
                  <a:pt x="2454375" y="1777422"/>
                </a:lnTo>
                <a:lnTo>
                  <a:pt x="2932094" y="1777422"/>
                </a:lnTo>
                <a:lnTo>
                  <a:pt x="1976655" y="3461484"/>
                </a:lnTo>
                <a:close/>
                <a:moveTo>
                  <a:pt x="1976655" y="0"/>
                </a:moveTo>
                <a:lnTo>
                  <a:pt x="2932094" y="1684062"/>
                </a:lnTo>
                <a:lnTo>
                  <a:pt x="1021216" y="1684062"/>
                </a:lnTo>
                <a:close/>
              </a:path>
            </a:pathLst>
          </a:custGeom>
        </p:spPr>
        <p:txBody>
          <a:bodyPr wrap="square">
            <a:noAutofit/>
          </a:bodyPr>
          <a:lstStyle/>
          <a:p>
            <a:endParaRPr lang="zh-TW" altLang="en-US"/>
          </a:p>
        </p:txBody>
      </p:sp>
      <p:sp>
        <p:nvSpPr>
          <p:cNvPr id="2" name="頁尾版面配置區 1"/>
          <p:cNvSpPr>
            <a:spLocks noGrp="1"/>
          </p:cNvSpPr>
          <p:nvPr>
            <p:ph type="ftr" sz="quarter" idx="14"/>
          </p:nvPr>
        </p:nvSpPr>
        <p:spPr/>
        <p:txBody>
          <a:bodyPr/>
          <a:lstStyle/>
          <a:p>
            <a:r>
              <a:rPr lang="zh-TW" altLang="en-US" smtClean="0"/>
              <a:t>商業簡報網 </a:t>
            </a:r>
            <a:r>
              <a:rPr lang="en-US" altLang="zh-TW" smtClean="0"/>
              <a:t>X Matter Lab</a:t>
            </a:r>
            <a:endParaRPr lang="zh-TW" altLang="en-US" dirty="0"/>
          </a:p>
        </p:txBody>
      </p:sp>
      <p:sp>
        <p:nvSpPr>
          <p:cNvPr id="3" name="投影片編號版面配置區 2"/>
          <p:cNvSpPr>
            <a:spLocks noGrp="1"/>
          </p:cNvSpPr>
          <p:nvPr>
            <p:ph type="sldNum" sz="quarter" idx="15"/>
          </p:nvPr>
        </p:nvSpPr>
        <p:spPr/>
        <p:txBody>
          <a:bodyPr/>
          <a:lstStyle/>
          <a:p>
            <a:fld id="{E27FD744-A41C-4EAD-96D0-2F84A994B62C}" type="slidenum">
              <a:rPr lang="zh-TW" altLang="en-US" smtClean="0"/>
              <a:t>‹#›</a:t>
            </a:fld>
            <a:endParaRPr lang="zh-TW" altLang="en-US"/>
          </a:p>
        </p:txBody>
      </p:sp>
    </p:spTree>
    <p:extLst>
      <p:ext uri="{BB962C8B-B14F-4D97-AF65-F5344CB8AC3E}">
        <p14:creationId xmlns:p14="http://schemas.microsoft.com/office/powerpoint/2010/main" val="313371005"/>
      </p:ext>
    </p:extLst>
  </p:cSld>
  <p:clrMapOvr>
    <a:masterClrMapping/>
  </p:clrMapOvr>
  <p:timing>
    <p:tnLst>
      <p:par>
        <p:cTn id="1" dur="indefinite" restart="never" nodeType="tmRoot"/>
      </p:par>
    </p:tnLst>
  </p:timing>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圖片版面配置163">
    <p:spTree>
      <p:nvGrpSpPr>
        <p:cNvPr id="1" name=""/>
        <p:cNvGrpSpPr/>
        <p:nvPr/>
      </p:nvGrpSpPr>
      <p:grpSpPr>
        <a:xfrm>
          <a:off x="0" y="0"/>
          <a:ext cx="0" cy="0"/>
          <a:chOff x="0" y="0"/>
          <a:chExt cx="0" cy="0"/>
        </a:xfrm>
      </p:grpSpPr>
      <p:sp>
        <p:nvSpPr>
          <p:cNvPr id="8" name="圖片版面配置區 3"/>
          <p:cNvSpPr>
            <a:spLocks noGrp="1"/>
          </p:cNvSpPr>
          <p:nvPr>
            <p:ph type="pic" sz="quarter" idx="11"/>
          </p:nvPr>
        </p:nvSpPr>
        <p:spPr>
          <a:xfrm>
            <a:off x="4955226" y="3759069"/>
            <a:ext cx="2498966" cy="2202344"/>
          </a:xfrm>
          <a:prstGeom prst="triangle">
            <a:avLst/>
          </a:prstGeom>
        </p:spPr>
        <p:txBody>
          <a:bodyPr/>
          <a:lstStyle/>
          <a:p>
            <a:endParaRPr lang="zh-TW" altLang="en-US"/>
          </a:p>
        </p:txBody>
      </p:sp>
      <p:sp>
        <p:nvSpPr>
          <p:cNvPr id="10" name="圖片版面配置區 3"/>
          <p:cNvSpPr>
            <a:spLocks noGrp="1"/>
          </p:cNvSpPr>
          <p:nvPr>
            <p:ph type="pic" sz="quarter" idx="13"/>
          </p:nvPr>
        </p:nvSpPr>
        <p:spPr>
          <a:xfrm>
            <a:off x="3536125" y="1616461"/>
            <a:ext cx="2498966" cy="2202344"/>
          </a:xfrm>
          <a:prstGeom prst="downArrow">
            <a:avLst>
              <a:gd name="adj1" fmla="val 50000"/>
              <a:gd name="adj2" fmla="val 100000"/>
            </a:avLst>
          </a:prstGeom>
        </p:spPr>
        <p:txBody>
          <a:bodyPr/>
          <a:lstStyle/>
          <a:p>
            <a:endParaRPr lang="zh-TW" altLang="en-US"/>
          </a:p>
        </p:txBody>
      </p:sp>
      <p:sp>
        <p:nvSpPr>
          <p:cNvPr id="6" name="圖片版面配置區 3"/>
          <p:cNvSpPr>
            <a:spLocks noGrp="1"/>
          </p:cNvSpPr>
          <p:nvPr>
            <p:ph type="pic" sz="quarter" idx="14"/>
          </p:nvPr>
        </p:nvSpPr>
        <p:spPr>
          <a:xfrm>
            <a:off x="6374328" y="1616461"/>
            <a:ext cx="2498966" cy="2202344"/>
          </a:xfrm>
          <a:prstGeom prst="downArrow">
            <a:avLst>
              <a:gd name="adj1" fmla="val 50000"/>
              <a:gd name="adj2" fmla="val 100000"/>
            </a:avLst>
          </a:prstGeom>
        </p:spPr>
        <p:txBody>
          <a:bodyPr/>
          <a:lstStyle/>
          <a:p>
            <a:endParaRPr lang="zh-TW" altLang="en-US"/>
          </a:p>
        </p:txBody>
      </p:sp>
      <p:sp>
        <p:nvSpPr>
          <p:cNvPr id="2" name="頁尾版面配置區 1"/>
          <p:cNvSpPr>
            <a:spLocks noGrp="1"/>
          </p:cNvSpPr>
          <p:nvPr>
            <p:ph type="ftr" sz="quarter" idx="15"/>
          </p:nvPr>
        </p:nvSpPr>
        <p:spPr/>
        <p:txBody>
          <a:bodyPr/>
          <a:lstStyle/>
          <a:p>
            <a:r>
              <a:rPr lang="zh-TW" altLang="en-US" smtClean="0"/>
              <a:t>商業簡報網 </a:t>
            </a:r>
            <a:r>
              <a:rPr lang="en-US" altLang="zh-TW" smtClean="0"/>
              <a:t>X Matter Lab</a:t>
            </a:r>
            <a:endParaRPr lang="zh-TW" altLang="en-US" dirty="0"/>
          </a:p>
        </p:txBody>
      </p:sp>
      <p:sp>
        <p:nvSpPr>
          <p:cNvPr id="3" name="投影片編號版面配置區 2"/>
          <p:cNvSpPr>
            <a:spLocks noGrp="1"/>
          </p:cNvSpPr>
          <p:nvPr>
            <p:ph type="sldNum" sz="quarter" idx="16"/>
          </p:nvPr>
        </p:nvSpPr>
        <p:spPr/>
        <p:txBody>
          <a:bodyPr/>
          <a:lstStyle/>
          <a:p>
            <a:fld id="{E27FD744-A41C-4EAD-96D0-2F84A994B62C}" type="slidenum">
              <a:rPr lang="zh-TW" altLang="en-US" smtClean="0"/>
              <a:t>‹#›</a:t>
            </a:fld>
            <a:endParaRPr lang="zh-TW" altLang="en-US"/>
          </a:p>
        </p:txBody>
      </p:sp>
    </p:spTree>
    <p:extLst>
      <p:ext uri="{BB962C8B-B14F-4D97-AF65-F5344CB8AC3E}">
        <p14:creationId xmlns:p14="http://schemas.microsoft.com/office/powerpoint/2010/main" val="2259100103"/>
      </p:ext>
    </p:extLst>
  </p:cSld>
  <p:clrMapOvr>
    <a:masterClrMapping/>
  </p:clrMapOvr>
  <p:timing>
    <p:tnLst>
      <p:par>
        <p:cTn id="1" dur="indefinite" restart="never" nodeType="tmRoot"/>
      </p:par>
    </p:tnLst>
  </p:timing>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圖片版面配置164">
    <p:spTree>
      <p:nvGrpSpPr>
        <p:cNvPr id="1" name=""/>
        <p:cNvGrpSpPr/>
        <p:nvPr/>
      </p:nvGrpSpPr>
      <p:grpSpPr>
        <a:xfrm>
          <a:off x="0" y="0"/>
          <a:ext cx="0" cy="0"/>
          <a:chOff x="0" y="0"/>
          <a:chExt cx="0" cy="0"/>
        </a:xfrm>
      </p:grpSpPr>
      <p:sp>
        <p:nvSpPr>
          <p:cNvPr id="3" name="圖片版面配置區 2"/>
          <p:cNvSpPr>
            <a:spLocks noGrp="1"/>
          </p:cNvSpPr>
          <p:nvPr>
            <p:ph type="pic" sz="quarter" idx="10"/>
          </p:nvPr>
        </p:nvSpPr>
        <p:spPr>
          <a:xfrm flipH="1">
            <a:off x="242009" y="2244500"/>
            <a:ext cx="1983489" cy="2101870"/>
          </a:xfrm>
          <a:prstGeom prst="flowChartManualInput">
            <a:avLst/>
          </a:prstGeom>
        </p:spPr>
        <p:txBody>
          <a:bodyPr/>
          <a:lstStyle/>
          <a:p>
            <a:endParaRPr lang="zh-TW" altLang="en-US"/>
          </a:p>
        </p:txBody>
      </p:sp>
      <p:sp>
        <p:nvSpPr>
          <p:cNvPr id="7" name="圖片版面配置區 2"/>
          <p:cNvSpPr>
            <a:spLocks noGrp="1"/>
          </p:cNvSpPr>
          <p:nvPr>
            <p:ph type="pic" sz="quarter" idx="11"/>
          </p:nvPr>
        </p:nvSpPr>
        <p:spPr>
          <a:xfrm>
            <a:off x="2467507" y="2244500"/>
            <a:ext cx="1983489" cy="2101870"/>
          </a:xfrm>
          <a:prstGeom prst="flowChartManualInput">
            <a:avLst/>
          </a:prstGeom>
        </p:spPr>
        <p:txBody>
          <a:bodyPr/>
          <a:lstStyle/>
          <a:p>
            <a:endParaRPr lang="zh-TW" altLang="en-US"/>
          </a:p>
        </p:txBody>
      </p:sp>
      <p:sp>
        <p:nvSpPr>
          <p:cNvPr id="8" name="圖片版面配置區 2"/>
          <p:cNvSpPr>
            <a:spLocks noGrp="1"/>
          </p:cNvSpPr>
          <p:nvPr>
            <p:ph type="pic" sz="quarter" idx="12"/>
          </p:nvPr>
        </p:nvSpPr>
        <p:spPr>
          <a:xfrm flipH="1">
            <a:off x="4693005" y="2244500"/>
            <a:ext cx="1983489" cy="2101870"/>
          </a:xfrm>
          <a:prstGeom prst="flowChartManualInput">
            <a:avLst/>
          </a:prstGeom>
        </p:spPr>
        <p:txBody>
          <a:bodyPr/>
          <a:lstStyle/>
          <a:p>
            <a:endParaRPr lang="zh-TW" altLang="en-US"/>
          </a:p>
        </p:txBody>
      </p:sp>
      <p:sp>
        <p:nvSpPr>
          <p:cNvPr id="9" name="圖片版面配置區 2"/>
          <p:cNvSpPr>
            <a:spLocks noGrp="1"/>
          </p:cNvSpPr>
          <p:nvPr>
            <p:ph type="pic" sz="quarter" idx="13"/>
          </p:nvPr>
        </p:nvSpPr>
        <p:spPr>
          <a:xfrm>
            <a:off x="6918503" y="2244500"/>
            <a:ext cx="1983489" cy="2101870"/>
          </a:xfrm>
          <a:prstGeom prst="flowChartManualInput">
            <a:avLst/>
          </a:prstGeom>
        </p:spPr>
        <p:txBody>
          <a:bodyPr/>
          <a:lstStyle/>
          <a:p>
            <a:endParaRPr lang="zh-TW" altLang="en-US"/>
          </a:p>
        </p:txBody>
      </p:sp>
      <p:sp>
        <p:nvSpPr>
          <p:cNvPr id="2" name="頁尾版面配置區 1"/>
          <p:cNvSpPr>
            <a:spLocks noGrp="1"/>
          </p:cNvSpPr>
          <p:nvPr>
            <p:ph type="ftr" sz="quarter" idx="14"/>
          </p:nvPr>
        </p:nvSpPr>
        <p:spPr/>
        <p:txBody>
          <a:bodyPr/>
          <a:lstStyle/>
          <a:p>
            <a:r>
              <a:rPr lang="zh-TW" altLang="en-US" smtClean="0"/>
              <a:t>商業簡報網 </a:t>
            </a:r>
            <a:r>
              <a:rPr lang="en-US" altLang="zh-TW" smtClean="0"/>
              <a:t>X Matter Lab</a:t>
            </a:r>
            <a:endParaRPr lang="zh-TW" altLang="en-US" dirty="0"/>
          </a:p>
        </p:txBody>
      </p:sp>
      <p:sp>
        <p:nvSpPr>
          <p:cNvPr id="4" name="投影片編號版面配置區 3"/>
          <p:cNvSpPr>
            <a:spLocks noGrp="1"/>
          </p:cNvSpPr>
          <p:nvPr>
            <p:ph type="sldNum" sz="quarter" idx="15"/>
          </p:nvPr>
        </p:nvSpPr>
        <p:spPr/>
        <p:txBody>
          <a:bodyPr/>
          <a:lstStyle/>
          <a:p>
            <a:fld id="{E27FD744-A41C-4EAD-96D0-2F84A994B62C}" type="slidenum">
              <a:rPr lang="zh-TW" altLang="en-US" smtClean="0"/>
              <a:t>‹#›</a:t>
            </a:fld>
            <a:endParaRPr lang="zh-TW" altLang="en-US"/>
          </a:p>
        </p:txBody>
      </p:sp>
    </p:spTree>
    <p:extLst>
      <p:ext uri="{BB962C8B-B14F-4D97-AF65-F5344CB8AC3E}">
        <p14:creationId xmlns:p14="http://schemas.microsoft.com/office/powerpoint/2010/main" val="225754190"/>
      </p:ext>
    </p:extLst>
  </p:cSld>
  <p:clrMapOvr>
    <a:masterClrMapping/>
  </p:clrMapOvr>
  <p:timing>
    <p:tnLst>
      <p:par>
        <p:cTn id="1" dur="indefinite" restart="never" nodeType="tmRoot"/>
      </p:par>
    </p:tnLst>
  </p:timing>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圖片版面配置165">
    <p:spTree>
      <p:nvGrpSpPr>
        <p:cNvPr id="1" name=""/>
        <p:cNvGrpSpPr/>
        <p:nvPr/>
      </p:nvGrpSpPr>
      <p:grpSpPr>
        <a:xfrm>
          <a:off x="0" y="0"/>
          <a:ext cx="0" cy="0"/>
          <a:chOff x="0" y="0"/>
          <a:chExt cx="0" cy="0"/>
        </a:xfrm>
      </p:grpSpPr>
      <p:sp>
        <p:nvSpPr>
          <p:cNvPr id="4" name="圖片版面配置區 3"/>
          <p:cNvSpPr>
            <a:spLocks noGrp="1"/>
          </p:cNvSpPr>
          <p:nvPr>
            <p:ph type="pic" sz="quarter" idx="14"/>
          </p:nvPr>
        </p:nvSpPr>
        <p:spPr>
          <a:xfrm>
            <a:off x="0" y="1401137"/>
            <a:ext cx="2244436" cy="3230239"/>
          </a:xfrm>
        </p:spPr>
        <p:txBody>
          <a:bodyPr/>
          <a:lstStyle/>
          <a:p>
            <a:endParaRPr lang="zh-TW" altLang="en-US"/>
          </a:p>
        </p:txBody>
      </p:sp>
      <p:sp>
        <p:nvSpPr>
          <p:cNvPr id="5" name="圖片版面配置區 3"/>
          <p:cNvSpPr>
            <a:spLocks noGrp="1"/>
          </p:cNvSpPr>
          <p:nvPr>
            <p:ph type="pic" sz="quarter" idx="15"/>
          </p:nvPr>
        </p:nvSpPr>
        <p:spPr>
          <a:xfrm>
            <a:off x="6887688" y="0"/>
            <a:ext cx="2244436" cy="3230239"/>
          </a:xfrm>
        </p:spPr>
        <p:txBody>
          <a:bodyPr/>
          <a:lstStyle/>
          <a:p>
            <a:endParaRPr lang="zh-TW" altLang="en-US"/>
          </a:p>
        </p:txBody>
      </p:sp>
      <p:sp>
        <p:nvSpPr>
          <p:cNvPr id="6" name="圖片版面配置區 3"/>
          <p:cNvSpPr>
            <a:spLocks noGrp="1"/>
          </p:cNvSpPr>
          <p:nvPr>
            <p:ph type="pic" sz="quarter" idx="16"/>
          </p:nvPr>
        </p:nvSpPr>
        <p:spPr>
          <a:xfrm>
            <a:off x="-1" y="4868883"/>
            <a:ext cx="4667003" cy="1989116"/>
          </a:xfrm>
        </p:spPr>
        <p:txBody>
          <a:bodyPr/>
          <a:lstStyle/>
          <a:p>
            <a:endParaRPr lang="zh-TW" altLang="en-US"/>
          </a:p>
        </p:txBody>
      </p:sp>
      <p:sp>
        <p:nvSpPr>
          <p:cNvPr id="2" name="頁尾版面配置區 1"/>
          <p:cNvSpPr>
            <a:spLocks noGrp="1"/>
          </p:cNvSpPr>
          <p:nvPr>
            <p:ph type="ftr" sz="quarter" idx="17"/>
          </p:nvPr>
        </p:nvSpPr>
        <p:spPr/>
        <p:txBody>
          <a:bodyPr/>
          <a:lstStyle/>
          <a:p>
            <a:r>
              <a:rPr lang="zh-TW" altLang="en-US" smtClean="0"/>
              <a:t>商業簡報網 </a:t>
            </a:r>
            <a:r>
              <a:rPr lang="en-US" altLang="zh-TW" smtClean="0"/>
              <a:t>X Matter Lab</a:t>
            </a:r>
            <a:endParaRPr lang="zh-TW" altLang="en-US" dirty="0"/>
          </a:p>
        </p:txBody>
      </p:sp>
      <p:sp>
        <p:nvSpPr>
          <p:cNvPr id="3" name="投影片編號版面配置區 2"/>
          <p:cNvSpPr>
            <a:spLocks noGrp="1"/>
          </p:cNvSpPr>
          <p:nvPr>
            <p:ph type="sldNum" sz="quarter" idx="18"/>
          </p:nvPr>
        </p:nvSpPr>
        <p:spPr/>
        <p:txBody>
          <a:bodyPr/>
          <a:lstStyle/>
          <a:p>
            <a:fld id="{E27FD744-A41C-4EAD-96D0-2F84A994B62C}" type="slidenum">
              <a:rPr lang="zh-TW" altLang="en-US" smtClean="0"/>
              <a:t>‹#›</a:t>
            </a:fld>
            <a:endParaRPr lang="zh-TW" altLang="en-US"/>
          </a:p>
        </p:txBody>
      </p:sp>
    </p:spTree>
    <p:extLst>
      <p:ext uri="{BB962C8B-B14F-4D97-AF65-F5344CB8AC3E}">
        <p14:creationId xmlns:p14="http://schemas.microsoft.com/office/powerpoint/2010/main" val="1224099351"/>
      </p:ext>
    </p:extLst>
  </p:cSld>
  <p:clrMapOvr>
    <a:masterClrMapping/>
  </p:clrMapOvr>
  <p:timing>
    <p:tnLst>
      <p:par>
        <p:cTn id="1" dur="indefinite" restart="never" nodeType="tmRoot"/>
      </p:par>
    </p:tnLst>
  </p:timing>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圖片版面配置166">
    <p:spTree>
      <p:nvGrpSpPr>
        <p:cNvPr id="1" name=""/>
        <p:cNvGrpSpPr/>
        <p:nvPr/>
      </p:nvGrpSpPr>
      <p:grpSpPr>
        <a:xfrm>
          <a:off x="0" y="0"/>
          <a:ext cx="0" cy="0"/>
          <a:chOff x="0" y="0"/>
          <a:chExt cx="0" cy="0"/>
        </a:xfrm>
      </p:grpSpPr>
      <p:sp>
        <p:nvSpPr>
          <p:cNvPr id="7" name="圖片版面配置區 3"/>
          <p:cNvSpPr>
            <a:spLocks noGrp="1"/>
          </p:cNvSpPr>
          <p:nvPr>
            <p:ph type="pic" sz="quarter" idx="15"/>
          </p:nvPr>
        </p:nvSpPr>
        <p:spPr>
          <a:xfrm>
            <a:off x="1733805" y="0"/>
            <a:ext cx="2160000" cy="2160000"/>
          </a:xfrm>
        </p:spPr>
        <p:txBody>
          <a:bodyPr/>
          <a:lstStyle/>
          <a:p>
            <a:endParaRPr lang="zh-TW" altLang="en-US"/>
          </a:p>
        </p:txBody>
      </p:sp>
      <p:sp>
        <p:nvSpPr>
          <p:cNvPr id="8" name="圖片版面配置區 3"/>
          <p:cNvSpPr>
            <a:spLocks noGrp="1"/>
          </p:cNvSpPr>
          <p:nvPr>
            <p:ph type="pic" sz="quarter" idx="16"/>
          </p:nvPr>
        </p:nvSpPr>
        <p:spPr>
          <a:xfrm>
            <a:off x="4025742" y="0"/>
            <a:ext cx="3788222" cy="1341912"/>
          </a:xfrm>
        </p:spPr>
        <p:txBody>
          <a:bodyPr/>
          <a:lstStyle/>
          <a:p>
            <a:endParaRPr lang="zh-TW" altLang="en-US"/>
          </a:p>
        </p:txBody>
      </p:sp>
      <p:sp>
        <p:nvSpPr>
          <p:cNvPr id="9" name="圖片版面配置區 3"/>
          <p:cNvSpPr>
            <a:spLocks noGrp="1"/>
          </p:cNvSpPr>
          <p:nvPr>
            <p:ph type="pic" sz="quarter" idx="17"/>
          </p:nvPr>
        </p:nvSpPr>
        <p:spPr>
          <a:xfrm>
            <a:off x="5355778" y="1489044"/>
            <a:ext cx="3788222" cy="1341912"/>
          </a:xfrm>
        </p:spPr>
        <p:txBody>
          <a:bodyPr/>
          <a:lstStyle/>
          <a:p>
            <a:endParaRPr lang="zh-TW" altLang="en-US"/>
          </a:p>
        </p:txBody>
      </p:sp>
      <p:sp>
        <p:nvSpPr>
          <p:cNvPr id="2" name="頁尾版面配置區 1"/>
          <p:cNvSpPr>
            <a:spLocks noGrp="1"/>
          </p:cNvSpPr>
          <p:nvPr>
            <p:ph type="ftr" sz="quarter" idx="18"/>
          </p:nvPr>
        </p:nvSpPr>
        <p:spPr/>
        <p:txBody>
          <a:bodyPr/>
          <a:lstStyle/>
          <a:p>
            <a:r>
              <a:rPr lang="zh-TW" altLang="en-US" smtClean="0"/>
              <a:t>商業簡報網 </a:t>
            </a:r>
            <a:r>
              <a:rPr lang="en-US" altLang="zh-TW" smtClean="0"/>
              <a:t>X Matter Lab</a:t>
            </a:r>
            <a:endParaRPr lang="zh-TW" altLang="en-US" dirty="0"/>
          </a:p>
        </p:txBody>
      </p:sp>
      <p:sp>
        <p:nvSpPr>
          <p:cNvPr id="3" name="投影片編號版面配置區 2"/>
          <p:cNvSpPr>
            <a:spLocks noGrp="1"/>
          </p:cNvSpPr>
          <p:nvPr>
            <p:ph type="sldNum" sz="quarter" idx="19"/>
          </p:nvPr>
        </p:nvSpPr>
        <p:spPr/>
        <p:txBody>
          <a:bodyPr/>
          <a:lstStyle/>
          <a:p>
            <a:fld id="{E27FD744-A41C-4EAD-96D0-2F84A994B62C}" type="slidenum">
              <a:rPr lang="zh-TW" altLang="en-US" smtClean="0"/>
              <a:t>‹#›</a:t>
            </a:fld>
            <a:endParaRPr lang="zh-TW" altLang="en-US"/>
          </a:p>
        </p:txBody>
      </p:sp>
    </p:spTree>
    <p:extLst>
      <p:ext uri="{BB962C8B-B14F-4D97-AF65-F5344CB8AC3E}">
        <p14:creationId xmlns:p14="http://schemas.microsoft.com/office/powerpoint/2010/main" val="642425422"/>
      </p:ext>
    </p:extLst>
  </p:cSld>
  <p:clrMapOvr>
    <a:masterClrMapping/>
  </p:clrMapOvr>
  <p:timing>
    <p:tnLst>
      <p:par>
        <p:cTn id="1" dur="indefinite" restart="never" nodeType="tmRoot"/>
      </p:par>
    </p:tnLst>
  </p:timing>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圖片版面配置167">
    <p:spTree>
      <p:nvGrpSpPr>
        <p:cNvPr id="1" name=""/>
        <p:cNvGrpSpPr/>
        <p:nvPr/>
      </p:nvGrpSpPr>
      <p:grpSpPr>
        <a:xfrm>
          <a:off x="0" y="0"/>
          <a:ext cx="0" cy="0"/>
          <a:chOff x="0" y="0"/>
          <a:chExt cx="0" cy="0"/>
        </a:xfrm>
      </p:grpSpPr>
      <p:sp>
        <p:nvSpPr>
          <p:cNvPr id="7" name="圖片版面配置區 3"/>
          <p:cNvSpPr>
            <a:spLocks noGrp="1"/>
          </p:cNvSpPr>
          <p:nvPr>
            <p:ph type="pic" sz="quarter" idx="15"/>
          </p:nvPr>
        </p:nvSpPr>
        <p:spPr>
          <a:xfrm>
            <a:off x="0" y="0"/>
            <a:ext cx="2160000" cy="1876301"/>
          </a:xfrm>
        </p:spPr>
        <p:txBody>
          <a:bodyPr/>
          <a:lstStyle/>
          <a:p>
            <a:endParaRPr lang="zh-TW" altLang="en-US"/>
          </a:p>
        </p:txBody>
      </p:sp>
      <p:sp>
        <p:nvSpPr>
          <p:cNvPr id="5" name="圖片版面配置區 3"/>
          <p:cNvSpPr>
            <a:spLocks noGrp="1"/>
          </p:cNvSpPr>
          <p:nvPr>
            <p:ph type="pic" sz="quarter" idx="16"/>
          </p:nvPr>
        </p:nvSpPr>
        <p:spPr>
          <a:xfrm>
            <a:off x="2160000" y="0"/>
            <a:ext cx="6984000" cy="1876301"/>
          </a:xfrm>
        </p:spPr>
        <p:txBody>
          <a:bodyPr/>
          <a:lstStyle/>
          <a:p>
            <a:endParaRPr lang="zh-TW" altLang="en-US"/>
          </a:p>
        </p:txBody>
      </p:sp>
      <p:sp>
        <p:nvSpPr>
          <p:cNvPr id="6" name="圖片版面配置區 3"/>
          <p:cNvSpPr>
            <a:spLocks noGrp="1"/>
          </p:cNvSpPr>
          <p:nvPr>
            <p:ph type="pic" sz="quarter" idx="17"/>
          </p:nvPr>
        </p:nvSpPr>
        <p:spPr>
          <a:xfrm>
            <a:off x="0" y="1876301"/>
            <a:ext cx="2160000" cy="4981699"/>
          </a:xfrm>
        </p:spPr>
        <p:txBody>
          <a:bodyPr/>
          <a:lstStyle/>
          <a:p>
            <a:endParaRPr lang="zh-TW" altLang="en-US"/>
          </a:p>
        </p:txBody>
      </p:sp>
      <p:sp>
        <p:nvSpPr>
          <p:cNvPr id="2" name="頁尾版面配置區 1"/>
          <p:cNvSpPr>
            <a:spLocks noGrp="1"/>
          </p:cNvSpPr>
          <p:nvPr>
            <p:ph type="ftr" sz="quarter" idx="18"/>
          </p:nvPr>
        </p:nvSpPr>
        <p:spPr/>
        <p:txBody>
          <a:bodyPr/>
          <a:lstStyle/>
          <a:p>
            <a:r>
              <a:rPr lang="zh-TW" altLang="en-US" smtClean="0"/>
              <a:t>商業簡報網 </a:t>
            </a:r>
            <a:r>
              <a:rPr lang="en-US" altLang="zh-TW" smtClean="0"/>
              <a:t>X Matter Lab</a:t>
            </a:r>
            <a:endParaRPr lang="zh-TW" altLang="en-US" dirty="0"/>
          </a:p>
        </p:txBody>
      </p:sp>
      <p:sp>
        <p:nvSpPr>
          <p:cNvPr id="3" name="投影片編號版面配置區 2"/>
          <p:cNvSpPr>
            <a:spLocks noGrp="1"/>
          </p:cNvSpPr>
          <p:nvPr>
            <p:ph type="sldNum" sz="quarter" idx="19"/>
          </p:nvPr>
        </p:nvSpPr>
        <p:spPr/>
        <p:txBody>
          <a:bodyPr/>
          <a:lstStyle/>
          <a:p>
            <a:fld id="{E27FD744-A41C-4EAD-96D0-2F84A994B62C}" type="slidenum">
              <a:rPr lang="zh-TW" altLang="en-US" smtClean="0"/>
              <a:t>‹#›</a:t>
            </a:fld>
            <a:endParaRPr lang="zh-TW" altLang="en-US"/>
          </a:p>
        </p:txBody>
      </p:sp>
    </p:spTree>
    <p:extLst>
      <p:ext uri="{BB962C8B-B14F-4D97-AF65-F5344CB8AC3E}">
        <p14:creationId xmlns:p14="http://schemas.microsoft.com/office/powerpoint/2010/main" val="2646643948"/>
      </p:ext>
    </p:extLst>
  </p:cSld>
  <p:clrMapOvr>
    <a:masterClrMapping/>
  </p:clrMapOvr>
  <p:timing>
    <p:tnLst>
      <p:par>
        <p:cTn id="1" dur="indefinite" restart="never" nodeType="tmRoot"/>
      </p:par>
    </p:tnLst>
  </p:timing>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圖片版面配置168">
    <p:spTree>
      <p:nvGrpSpPr>
        <p:cNvPr id="1" name=""/>
        <p:cNvGrpSpPr/>
        <p:nvPr/>
      </p:nvGrpSpPr>
      <p:grpSpPr>
        <a:xfrm>
          <a:off x="0" y="0"/>
          <a:ext cx="0" cy="0"/>
          <a:chOff x="0" y="0"/>
          <a:chExt cx="0" cy="0"/>
        </a:xfrm>
      </p:grpSpPr>
      <p:sp>
        <p:nvSpPr>
          <p:cNvPr id="4" name="圖片版面配置區 3"/>
          <p:cNvSpPr>
            <a:spLocks noGrp="1"/>
          </p:cNvSpPr>
          <p:nvPr>
            <p:ph type="pic" sz="quarter" idx="14"/>
          </p:nvPr>
        </p:nvSpPr>
        <p:spPr>
          <a:xfrm>
            <a:off x="0" y="1018234"/>
            <a:ext cx="1935678" cy="4821533"/>
          </a:xfrm>
        </p:spPr>
        <p:txBody>
          <a:bodyPr/>
          <a:lstStyle/>
          <a:p>
            <a:endParaRPr lang="zh-TW" altLang="en-US"/>
          </a:p>
        </p:txBody>
      </p:sp>
      <p:sp>
        <p:nvSpPr>
          <p:cNvPr id="7" name="圖片版面配置區 3"/>
          <p:cNvSpPr>
            <a:spLocks noGrp="1"/>
          </p:cNvSpPr>
          <p:nvPr>
            <p:ph type="pic" sz="quarter" idx="15"/>
          </p:nvPr>
        </p:nvSpPr>
        <p:spPr>
          <a:xfrm>
            <a:off x="2090065" y="1989000"/>
            <a:ext cx="2880000" cy="2880000"/>
          </a:xfrm>
        </p:spPr>
        <p:txBody>
          <a:bodyPr/>
          <a:lstStyle/>
          <a:p>
            <a:endParaRPr lang="zh-TW" altLang="en-US"/>
          </a:p>
        </p:txBody>
      </p:sp>
      <p:sp>
        <p:nvSpPr>
          <p:cNvPr id="2" name="頁尾版面配置區 1"/>
          <p:cNvSpPr>
            <a:spLocks noGrp="1"/>
          </p:cNvSpPr>
          <p:nvPr>
            <p:ph type="ftr" sz="quarter" idx="16"/>
          </p:nvPr>
        </p:nvSpPr>
        <p:spPr/>
        <p:txBody>
          <a:bodyPr/>
          <a:lstStyle/>
          <a:p>
            <a:r>
              <a:rPr lang="zh-TW" altLang="en-US" smtClean="0"/>
              <a:t>商業簡報網 </a:t>
            </a:r>
            <a:r>
              <a:rPr lang="en-US" altLang="zh-TW" smtClean="0"/>
              <a:t>X Matter Lab</a:t>
            </a:r>
            <a:endParaRPr lang="zh-TW" altLang="en-US" dirty="0"/>
          </a:p>
        </p:txBody>
      </p:sp>
      <p:sp>
        <p:nvSpPr>
          <p:cNvPr id="3" name="投影片編號版面配置區 2"/>
          <p:cNvSpPr>
            <a:spLocks noGrp="1"/>
          </p:cNvSpPr>
          <p:nvPr>
            <p:ph type="sldNum" sz="quarter" idx="17"/>
          </p:nvPr>
        </p:nvSpPr>
        <p:spPr/>
        <p:txBody>
          <a:bodyPr/>
          <a:lstStyle/>
          <a:p>
            <a:fld id="{E27FD744-A41C-4EAD-96D0-2F84A994B62C}" type="slidenum">
              <a:rPr lang="zh-TW" altLang="en-US" smtClean="0"/>
              <a:t>‹#›</a:t>
            </a:fld>
            <a:endParaRPr lang="zh-TW" altLang="en-US"/>
          </a:p>
        </p:txBody>
      </p:sp>
    </p:spTree>
    <p:extLst>
      <p:ext uri="{BB962C8B-B14F-4D97-AF65-F5344CB8AC3E}">
        <p14:creationId xmlns:p14="http://schemas.microsoft.com/office/powerpoint/2010/main" val="2295317675"/>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圖片版面配置016">
    <p:spTree>
      <p:nvGrpSpPr>
        <p:cNvPr id="1" name=""/>
        <p:cNvGrpSpPr/>
        <p:nvPr/>
      </p:nvGrpSpPr>
      <p:grpSpPr>
        <a:xfrm>
          <a:off x="0" y="0"/>
          <a:ext cx="0" cy="0"/>
          <a:chOff x="0" y="0"/>
          <a:chExt cx="0" cy="0"/>
        </a:xfrm>
      </p:grpSpPr>
      <p:sp>
        <p:nvSpPr>
          <p:cNvPr id="11" name="圖片版面配置區 7"/>
          <p:cNvSpPr>
            <a:spLocks noGrp="1"/>
          </p:cNvSpPr>
          <p:nvPr>
            <p:ph type="pic" sz="quarter" idx="13"/>
          </p:nvPr>
        </p:nvSpPr>
        <p:spPr>
          <a:xfrm>
            <a:off x="4476902" y="1828181"/>
            <a:ext cx="2160000" cy="2160000"/>
          </a:xfrm>
        </p:spPr>
        <p:txBody>
          <a:bodyPr/>
          <a:lstStyle/>
          <a:p>
            <a:endParaRPr lang="zh-TW" altLang="en-US"/>
          </a:p>
        </p:txBody>
      </p:sp>
      <p:sp>
        <p:nvSpPr>
          <p:cNvPr id="12" name="圖片版面配置區 7"/>
          <p:cNvSpPr>
            <a:spLocks noGrp="1"/>
          </p:cNvSpPr>
          <p:nvPr>
            <p:ph type="pic" sz="quarter" idx="14"/>
          </p:nvPr>
        </p:nvSpPr>
        <p:spPr>
          <a:xfrm>
            <a:off x="6744902" y="1828181"/>
            <a:ext cx="2160000" cy="2160000"/>
          </a:xfrm>
        </p:spPr>
        <p:txBody>
          <a:bodyPr/>
          <a:lstStyle/>
          <a:p>
            <a:endParaRPr lang="zh-TW" altLang="en-US"/>
          </a:p>
        </p:txBody>
      </p:sp>
      <p:sp>
        <p:nvSpPr>
          <p:cNvPr id="13" name="圖片版面配置區 7"/>
          <p:cNvSpPr>
            <a:spLocks noGrp="1"/>
          </p:cNvSpPr>
          <p:nvPr>
            <p:ph type="pic" sz="quarter" idx="15"/>
          </p:nvPr>
        </p:nvSpPr>
        <p:spPr>
          <a:xfrm>
            <a:off x="4476902" y="4096181"/>
            <a:ext cx="2160000" cy="2160000"/>
          </a:xfrm>
        </p:spPr>
        <p:txBody>
          <a:bodyPr/>
          <a:lstStyle/>
          <a:p>
            <a:endParaRPr lang="zh-TW" altLang="en-US"/>
          </a:p>
        </p:txBody>
      </p:sp>
      <p:sp>
        <p:nvSpPr>
          <p:cNvPr id="14" name="圖片版面配置區 7"/>
          <p:cNvSpPr>
            <a:spLocks noGrp="1"/>
          </p:cNvSpPr>
          <p:nvPr>
            <p:ph type="pic" sz="quarter" idx="16"/>
          </p:nvPr>
        </p:nvSpPr>
        <p:spPr>
          <a:xfrm>
            <a:off x="6744902" y="4096181"/>
            <a:ext cx="2160000" cy="2160000"/>
          </a:xfrm>
        </p:spPr>
        <p:txBody>
          <a:bodyPr/>
          <a:lstStyle/>
          <a:p>
            <a:endParaRPr lang="zh-TW" altLang="en-US"/>
          </a:p>
        </p:txBody>
      </p:sp>
      <p:sp>
        <p:nvSpPr>
          <p:cNvPr id="16" name="圖片版面配置區 15"/>
          <p:cNvSpPr>
            <a:spLocks noGrp="1"/>
          </p:cNvSpPr>
          <p:nvPr>
            <p:ph type="pic" sz="quarter" idx="17"/>
          </p:nvPr>
        </p:nvSpPr>
        <p:spPr>
          <a:xfrm>
            <a:off x="380563" y="1828182"/>
            <a:ext cx="4002087" cy="4428094"/>
          </a:xfrm>
        </p:spPr>
        <p:txBody>
          <a:bodyPr/>
          <a:lstStyle/>
          <a:p>
            <a:endParaRPr lang="zh-TW" altLang="en-US"/>
          </a:p>
        </p:txBody>
      </p:sp>
      <p:sp>
        <p:nvSpPr>
          <p:cNvPr id="2" name="頁尾版面配置區 1"/>
          <p:cNvSpPr>
            <a:spLocks noGrp="1"/>
          </p:cNvSpPr>
          <p:nvPr>
            <p:ph type="ftr" sz="quarter" idx="18"/>
          </p:nvPr>
        </p:nvSpPr>
        <p:spPr/>
        <p:txBody>
          <a:bodyPr/>
          <a:lstStyle/>
          <a:p>
            <a:r>
              <a:rPr lang="zh-TW" altLang="en-US" smtClean="0"/>
              <a:t>商業簡報網 </a:t>
            </a:r>
            <a:r>
              <a:rPr lang="en-US" altLang="zh-TW" smtClean="0"/>
              <a:t>X Matter Lab</a:t>
            </a:r>
            <a:endParaRPr lang="zh-TW" altLang="en-US" dirty="0"/>
          </a:p>
        </p:txBody>
      </p:sp>
      <p:sp>
        <p:nvSpPr>
          <p:cNvPr id="3" name="投影片編號版面配置區 2"/>
          <p:cNvSpPr>
            <a:spLocks noGrp="1"/>
          </p:cNvSpPr>
          <p:nvPr>
            <p:ph type="sldNum" sz="quarter" idx="19"/>
          </p:nvPr>
        </p:nvSpPr>
        <p:spPr/>
        <p:txBody>
          <a:bodyPr/>
          <a:lstStyle/>
          <a:p>
            <a:fld id="{E27FD744-A41C-4EAD-96D0-2F84A994B62C}" type="slidenum">
              <a:rPr lang="zh-TW" altLang="en-US" smtClean="0"/>
              <a:t>‹#›</a:t>
            </a:fld>
            <a:endParaRPr lang="zh-TW" altLang="en-US"/>
          </a:p>
        </p:txBody>
      </p:sp>
    </p:spTree>
    <p:extLst>
      <p:ext uri="{BB962C8B-B14F-4D97-AF65-F5344CB8AC3E}">
        <p14:creationId xmlns:p14="http://schemas.microsoft.com/office/powerpoint/2010/main" val="67359190"/>
      </p:ext>
    </p:extLst>
  </p:cSld>
  <p:clrMapOvr>
    <a:masterClrMapping/>
  </p:clrMapOvr>
  <p:timing>
    <p:tnLst>
      <p:par>
        <p:cTn id="1" dur="indefinite" restart="never" nodeType="tmRoot"/>
      </p:par>
    </p:tnLst>
  </p:timing>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圖片版面配置169">
    <p:spTree>
      <p:nvGrpSpPr>
        <p:cNvPr id="1" name=""/>
        <p:cNvGrpSpPr/>
        <p:nvPr/>
      </p:nvGrpSpPr>
      <p:grpSpPr>
        <a:xfrm>
          <a:off x="0" y="0"/>
          <a:ext cx="0" cy="0"/>
          <a:chOff x="0" y="0"/>
          <a:chExt cx="0" cy="0"/>
        </a:xfrm>
      </p:grpSpPr>
      <p:sp>
        <p:nvSpPr>
          <p:cNvPr id="6" name="圖片版面配置區 3"/>
          <p:cNvSpPr>
            <a:spLocks noGrp="1"/>
          </p:cNvSpPr>
          <p:nvPr>
            <p:ph type="pic" sz="quarter" idx="16"/>
          </p:nvPr>
        </p:nvSpPr>
        <p:spPr>
          <a:xfrm>
            <a:off x="1995058" y="4698000"/>
            <a:ext cx="2160000" cy="2160000"/>
          </a:xfrm>
        </p:spPr>
        <p:txBody>
          <a:bodyPr/>
          <a:lstStyle/>
          <a:p>
            <a:endParaRPr lang="zh-TW" altLang="en-US"/>
          </a:p>
        </p:txBody>
      </p:sp>
      <p:sp>
        <p:nvSpPr>
          <p:cNvPr id="7" name="圖片版面配置區 3"/>
          <p:cNvSpPr>
            <a:spLocks noGrp="1"/>
          </p:cNvSpPr>
          <p:nvPr>
            <p:ph type="pic" sz="quarter" idx="17"/>
          </p:nvPr>
        </p:nvSpPr>
        <p:spPr>
          <a:xfrm>
            <a:off x="4393873" y="5058000"/>
            <a:ext cx="2160000" cy="1800000"/>
          </a:xfrm>
        </p:spPr>
        <p:txBody>
          <a:bodyPr/>
          <a:lstStyle/>
          <a:p>
            <a:endParaRPr lang="zh-TW" altLang="en-US"/>
          </a:p>
        </p:txBody>
      </p:sp>
      <p:sp>
        <p:nvSpPr>
          <p:cNvPr id="8" name="圖片版面配置區 3"/>
          <p:cNvSpPr>
            <a:spLocks noGrp="1"/>
          </p:cNvSpPr>
          <p:nvPr>
            <p:ph type="pic" sz="quarter" idx="18"/>
          </p:nvPr>
        </p:nvSpPr>
        <p:spPr>
          <a:xfrm>
            <a:off x="6792688" y="4338000"/>
            <a:ext cx="2160000" cy="2520000"/>
          </a:xfrm>
        </p:spPr>
        <p:txBody>
          <a:bodyPr/>
          <a:lstStyle/>
          <a:p>
            <a:endParaRPr lang="zh-TW" altLang="en-US"/>
          </a:p>
        </p:txBody>
      </p:sp>
      <p:sp>
        <p:nvSpPr>
          <p:cNvPr id="9" name="圖片版面配置區 3"/>
          <p:cNvSpPr>
            <a:spLocks noGrp="1"/>
          </p:cNvSpPr>
          <p:nvPr>
            <p:ph type="pic" sz="quarter" idx="19"/>
          </p:nvPr>
        </p:nvSpPr>
        <p:spPr>
          <a:xfrm>
            <a:off x="1995058" y="0"/>
            <a:ext cx="2160000" cy="2160000"/>
          </a:xfrm>
        </p:spPr>
        <p:txBody>
          <a:bodyPr/>
          <a:lstStyle/>
          <a:p>
            <a:endParaRPr lang="zh-TW" altLang="en-US"/>
          </a:p>
        </p:txBody>
      </p:sp>
      <p:sp>
        <p:nvSpPr>
          <p:cNvPr id="10" name="圖片版面配置區 3"/>
          <p:cNvSpPr>
            <a:spLocks noGrp="1"/>
          </p:cNvSpPr>
          <p:nvPr>
            <p:ph type="pic" sz="quarter" idx="20"/>
          </p:nvPr>
        </p:nvSpPr>
        <p:spPr>
          <a:xfrm>
            <a:off x="4393873" y="0"/>
            <a:ext cx="2160000" cy="1800000"/>
          </a:xfrm>
        </p:spPr>
        <p:txBody>
          <a:bodyPr/>
          <a:lstStyle/>
          <a:p>
            <a:endParaRPr lang="zh-TW" altLang="en-US"/>
          </a:p>
        </p:txBody>
      </p:sp>
      <p:sp>
        <p:nvSpPr>
          <p:cNvPr id="11" name="圖片版面配置區 3"/>
          <p:cNvSpPr>
            <a:spLocks noGrp="1"/>
          </p:cNvSpPr>
          <p:nvPr>
            <p:ph type="pic" sz="quarter" idx="21"/>
          </p:nvPr>
        </p:nvSpPr>
        <p:spPr>
          <a:xfrm>
            <a:off x="6792688" y="0"/>
            <a:ext cx="2160000" cy="2520000"/>
          </a:xfrm>
        </p:spPr>
        <p:txBody>
          <a:bodyPr/>
          <a:lstStyle/>
          <a:p>
            <a:endParaRPr lang="zh-TW" altLang="en-US"/>
          </a:p>
        </p:txBody>
      </p:sp>
      <p:sp>
        <p:nvSpPr>
          <p:cNvPr id="2" name="頁尾版面配置區 1"/>
          <p:cNvSpPr>
            <a:spLocks noGrp="1"/>
          </p:cNvSpPr>
          <p:nvPr>
            <p:ph type="ftr" sz="quarter" idx="22"/>
          </p:nvPr>
        </p:nvSpPr>
        <p:spPr/>
        <p:txBody>
          <a:bodyPr/>
          <a:lstStyle/>
          <a:p>
            <a:r>
              <a:rPr lang="zh-TW" altLang="en-US" smtClean="0"/>
              <a:t>商業簡報網 </a:t>
            </a:r>
            <a:r>
              <a:rPr lang="en-US" altLang="zh-TW" smtClean="0"/>
              <a:t>X Matter Lab</a:t>
            </a:r>
            <a:endParaRPr lang="zh-TW" altLang="en-US" dirty="0"/>
          </a:p>
        </p:txBody>
      </p:sp>
      <p:sp>
        <p:nvSpPr>
          <p:cNvPr id="3" name="投影片編號版面配置區 2"/>
          <p:cNvSpPr>
            <a:spLocks noGrp="1"/>
          </p:cNvSpPr>
          <p:nvPr>
            <p:ph type="sldNum" sz="quarter" idx="23"/>
          </p:nvPr>
        </p:nvSpPr>
        <p:spPr/>
        <p:txBody>
          <a:bodyPr/>
          <a:lstStyle/>
          <a:p>
            <a:fld id="{E27FD744-A41C-4EAD-96D0-2F84A994B62C}" type="slidenum">
              <a:rPr lang="zh-TW" altLang="en-US" smtClean="0"/>
              <a:t>‹#›</a:t>
            </a:fld>
            <a:endParaRPr lang="zh-TW" altLang="en-US"/>
          </a:p>
        </p:txBody>
      </p:sp>
    </p:spTree>
    <p:extLst>
      <p:ext uri="{BB962C8B-B14F-4D97-AF65-F5344CB8AC3E}">
        <p14:creationId xmlns:p14="http://schemas.microsoft.com/office/powerpoint/2010/main" val="3725092892"/>
      </p:ext>
    </p:extLst>
  </p:cSld>
  <p:clrMapOvr>
    <a:masterClrMapping/>
  </p:clrMapOvr>
  <p:timing>
    <p:tnLst>
      <p:par>
        <p:cTn id="1" dur="indefinite" restart="never" nodeType="tmRoot"/>
      </p:par>
    </p:tnLst>
  </p:timing>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圖片版面配置170">
    <p:spTree>
      <p:nvGrpSpPr>
        <p:cNvPr id="1" name=""/>
        <p:cNvGrpSpPr/>
        <p:nvPr/>
      </p:nvGrpSpPr>
      <p:grpSpPr>
        <a:xfrm>
          <a:off x="0" y="0"/>
          <a:ext cx="0" cy="0"/>
          <a:chOff x="0" y="0"/>
          <a:chExt cx="0" cy="0"/>
        </a:xfrm>
      </p:grpSpPr>
      <p:sp>
        <p:nvSpPr>
          <p:cNvPr id="3" name="圖片版面配置區 3"/>
          <p:cNvSpPr>
            <a:spLocks noGrp="1"/>
          </p:cNvSpPr>
          <p:nvPr>
            <p:ph type="pic" sz="quarter" idx="14"/>
          </p:nvPr>
        </p:nvSpPr>
        <p:spPr>
          <a:xfrm>
            <a:off x="4572000" y="0"/>
            <a:ext cx="4572000" cy="6858000"/>
          </a:xfrm>
        </p:spPr>
        <p:txBody>
          <a:bodyPr/>
          <a:lstStyle/>
          <a:p>
            <a:endParaRPr lang="zh-TW" altLang="en-US"/>
          </a:p>
        </p:txBody>
      </p:sp>
      <p:sp>
        <p:nvSpPr>
          <p:cNvPr id="4" name="圖片版面配置區 3"/>
          <p:cNvSpPr>
            <a:spLocks noGrp="1"/>
          </p:cNvSpPr>
          <p:nvPr>
            <p:ph type="pic" sz="quarter" idx="19"/>
          </p:nvPr>
        </p:nvSpPr>
        <p:spPr>
          <a:xfrm>
            <a:off x="0" y="3954484"/>
            <a:ext cx="2160000" cy="2160000"/>
          </a:xfrm>
        </p:spPr>
        <p:txBody>
          <a:bodyPr/>
          <a:lstStyle/>
          <a:p>
            <a:endParaRPr lang="zh-TW" altLang="en-US"/>
          </a:p>
        </p:txBody>
      </p:sp>
      <p:sp>
        <p:nvSpPr>
          <p:cNvPr id="2" name="頁尾版面配置區 1"/>
          <p:cNvSpPr>
            <a:spLocks noGrp="1"/>
          </p:cNvSpPr>
          <p:nvPr>
            <p:ph type="ftr" sz="quarter" idx="20"/>
          </p:nvPr>
        </p:nvSpPr>
        <p:spPr/>
        <p:txBody>
          <a:bodyPr/>
          <a:lstStyle/>
          <a:p>
            <a:r>
              <a:rPr lang="zh-TW" altLang="en-US" smtClean="0"/>
              <a:t>商業簡報網 </a:t>
            </a:r>
            <a:r>
              <a:rPr lang="en-US" altLang="zh-TW" smtClean="0"/>
              <a:t>X Matter Lab</a:t>
            </a:r>
            <a:endParaRPr lang="zh-TW" altLang="en-US" dirty="0"/>
          </a:p>
        </p:txBody>
      </p:sp>
      <p:sp>
        <p:nvSpPr>
          <p:cNvPr id="5" name="投影片編號版面配置區 4"/>
          <p:cNvSpPr>
            <a:spLocks noGrp="1"/>
          </p:cNvSpPr>
          <p:nvPr>
            <p:ph type="sldNum" sz="quarter" idx="21"/>
          </p:nvPr>
        </p:nvSpPr>
        <p:spPr/>
        <p:txBody>
          <a:bodyPr/>
          <a:lstStyle/>
          <a:p>
            <a:fld id="{E27FD744-A41C-4EAD-96D0-2F84A994B62C}" type="slidenum">
              <a:rPr lang="zh-TW" altLang="en-US" smtClean="0"/>
              <a:t>‹#›</a:t>
            </a:fld>
            <a:endParaRPr lang="zh-TW" altLang="en-US"/>
          </a:p>
        </p:txBody>
      </p:sp>
    </p:spTree>
    <p:extLst>
      <p:ext uri="{BB962C8B-B14F-4D97-AF65-F5344CB8AC3E}">
        <p14:creationId xmlns:p14="http://schemas.microsoft.com/office/powerpoint/2010/main" val="3881309470"/>
      </p:ext>
    </p:extLst>
  </p:cSld>
  <p:clrMapOvr>
    <a:masterClrMapping/>
  </p:clrMapOvr>
  <p:timing>
    <p:tnLst>
      <p:par>
        <p:cTn id="1" dur="indefinite" restart="never" nodeType="tmRoot"/>
      </p:par>
    </p:tnLst>
  </p:timing>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圖片版面配置171">
    <p:spTree>
      <p:nvGrpSpPr>
        <p:cNvPr id="1" name=""/>
        <p:cNvGrpSpPr/>
        <p:nvPr/>
      </p:nvGrpSpPr>
      <p:grpSpPr>
        <a:xfrm>
          <a:off x="0" y="0"/>
          <a:ext cx="0" cy="0"/>
          <a:chOff x="0" y="0"/>
          <a:chExt cx="0" cy="0"/>
        </a:xfrm>
      </p:grpSpPr>
      <p:sp>
        <p:nvSpPr>
          <p:cNvPr id="5" name="圖片版面配置區 3"/>
          <p:cNvSpPr>
            <a:spLocks noGrp="1"/>
          </p:cNvSpPr>
          <p:nvPr>
            <p:ph type="pic" sz="quarter" idx="19"/>
          </p:nvPr>
        </p:nvSpPr>
        <p:spPr>
          <a:xfrm>
            <a:off x="0" y="0"/>
            <a:ext cx="4572000" cy="3429000"/>
          </a:xfrm>
        </p:spPr>
        <p:txBody>
          <a:bodyPr/>
          <a:lstStyle/>
          <a:p>
            <a:endParaRPr lang="zh-TW" altLang="en-US"/>
          </a:p>
        </p:txBody>
      </p:sp>
      <p:sp>
        <p:nvSpPr>
          <p:cNvPr id="6" name="圖片版面配置區 3"/>
          <p:cNvSpPr>
            <a:spLocks noGrp="1"/>
          </p:cNvSpPr>
          <p:nvPr>
            <p:ph type="pic" sz="quarter" idx="20"/>
          </p:nvPr>
        </p:nvSpPr>
        <p:spPr>
          <a:xfrm>
            <a:off x="4572000" y="0"/>
            <a:ext cx="4572000" cy="3429000"/>
          </a:xfrm>
        </p:spPr>
        <p:txBody>
          <a:bodyPr/>
          <a:lstStyle/>
          <a:p>
            <a:endParaRPr lang="zh-TW" altLang="en-US"/>
          </a:p>
        </p:txBody>
      </p:sp>
      <p:sp>
        <p:nvSpPr>
          <p:cNvPr id="7" name="圖片版面配置區 3"/>
          <p:cNvSpPr>
            <a:spLocks noGrp="1"/>
          </p:cNvSpPr>
          <p:nvPr>
            <p:ph type="pic" sz="quarter" idx="21"/>
          </p:nvPr>
        </p:nvSpPr>
        <p:spPr>
          <a:xfrm>
            <a:off x="0" y="3429000"/>
            <a:ext cx="4572000" cy="3429000"/>
          </a:xfrm>
        </p:spPr>
        <p:txBody>
          <a:bodyPr/>
          <a:lstStyle/>
          <a:p>
            <a:endParaRPr lang="zh-TW" altLang="en-US"/>
          </a:p>
        </p:txBody>
      </p:sp>
      <p:sp>
        <p:nvSpPr>
          <p:cNvPr id="8" name="圖片版面配置區 3"/>
          <p:cNvSpPr>
            <a:spLocks noGrp="1"/>
          </p:cNvSpPr>
          <p:nvPr>
            <p:ph type="pic" sz="quarter" idx="22"/>
          </p:nvPr>
        </p:nvSpPr>
        <p:spPr>
          <a:xfrm>
            <a:off x="4572000" y="3429000"/>
            <a:ext cx="4572000" cy="3429000"/>
          </a:xfrm>
        </p:spPr>
        <p:txBody>
          <a:bodyPr/>
          <a:lstStyle/>
          <a:p>
            <a:endParaRPr lang="zh-TW" altLang="en-US"/>
          </a:p>
        </p:txBody>
      </p:sp>
      <p:sp>
        <p:nvSpPr>
          <p:cNvPr id="2" name="頁尾版面配置區 1"/>
          <p:cNvSpPr>
            <a:spLocks noGrp="1"/>
          </p:cNvSpPr>
          <p:nvPr>
            <p:ph type="ftr" sz="quarter" idx="23"/>
          </p:nvPr>
        </p:nvSpPr>
        <p:spPr/>
        <p:txBody>
          <a:bodyPr/>
          <a:lstStyle/>
          <a:p>
            <a:r>
              <a:rPr lang="zh-TW" altLang="en-US" smtClean="0"/>
              <a:t>商業簡報網 </a:t>
            </a:r>
            <a:r>
              <a:rPr lang="en-US" altLang="zh-TW" smtClean="0"/>
              <a:t>X Matter Lab</a:t>
            </a:r>
            <a:endParaRPr lang="zh-TW" altLang="en-US" dirty="0"/>
          </a:p>
        </p:txBody>
      </p:sp>
      <p:sp>
        <p:nvSpPr>
          <p:cNvPr id="3" name="投影片編號版面配置區 2"/>
          <p:cNvSpPr>
            <a:spLocks noGrp="1"/>
          </p:cNvSpPr>
          <p:nvPr>
            <p:ph type="sldNum" sz="quarter" idx="24"/>
          </p:nvPr>
        </p:nvSpPr>
        <p:spPr/>
        <p:txBody>
          <a:bodyPr/>
          <a:lstStyle/>
          <a:p>
            <a:fld id="{E27FD744-A41C-4EAD-96D0-2F84A994B62C}" type="slidenum">
              <a:rPr lang="zh-TW" altLang="en-US" smtClean="0"/>
              <a:t>‹#›</a:t>
            </a:fld>
            <a:endParaRPr lang="zh-TW" altLang="en-US"/>
          </a:p>
        </p:txBody>
      </p:sp>
    </p:spTree>
    <p:extLst>
      <p:ext uri="{BB962C8B-B14F-4D97-AF65-F5344CB8AC3E}">
        <p14:creationId xmlns:p14="http://schemas.microsoft.com/office/powerpoint/2010/main" val="1443582607"/>
      </p:ext>
    </p:extLst>
  </p:cSld>
  <p:clrMapOvr>
    <a:masterClrMapping/>
  </p:clrMapOvr>
  <p:timing>
    <p:tnLst>
      <p:par>
        <p:cTn id="1" dur="indefinite" restart="never" nodeType="tmRoot"/>
      </p:par>
    </p:tnLst>
  </p:timing>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圖片版面配置172">
    <p:spTree>
      <p:nvGrpSpPr>
        <p:cNvPr id="1" name=""/>
        <p:cNvGrpSpPr/>
        <p:nvPr/>
      </p:nvGrpSpPr>
      <p:grpSpPr>
        <a:xfrm>
          <a:off x="0" y="0"/>
          <a:ext cx="0" cy="0"/>
          <a:chOff x="0" y="0"/>
          <a:chExt cx="0" cy="0"/>
        </a:xfrm>
      </p:grpSpPr>
      <p:sp>
        <p:nvSpPr>
          <p:cNvPr id="2" name="圖片版面配置區 3"/>
          <p:cNvSpPr>
            <a:spLocks noGrp="1"/>
          </p:cNvSpPr>
          <p:nvPr>
            <p:ph type="pic" sz="quarter" idx="19"/>
          </p:nvPr>
        </p:nvSpPr>
        <p:spPr>
          <a:xfrm>
            <a:off x="0" y="0"/>
            <a:ext cx="3115733" cy="3429000"/>
          </a:xfrm>
        </p:spPr>
        <p:txBody>
          <a:bodyPr/>
          <a:lstStyle/>
          <a:p>
            <a:endParaRPr lang="zh-TW" altLang="en-US"/>
          </a:p>
        </p:txBody>
      </p:sp>
      <p:sp>
        <p:nvSpPr>
          <p:cNvPr id="3" name="圖片版面配置區 3"/>
          <p:cNvSpPr>
            <a:spLocks noGrp="1"/>
          </p:cNvSpPr>
          <p:nvPr>
            <p:ph type="pic" sz="quarter" idx="20"/>
          </p:nvPr>
        </p:nvSpPr>
        <p:spPr>
          <a:xfrm>
            <a:off x="6028267" y="3429000"/>
            <a:ext cx="3115733" cy="3429000"/>
          </a:xfrm>
        </p:spPr>
        <p:txBody>
          <a:bodyPr/>
          <a:lstStyle/>
          <a:p>
            <a:endParaRPr lang="zh-TW" altLang="en-US"/>
          </a:p>
        </p:txBody>
      </p:sp>
      <p:sp>
        <p:nvSpPr>
          <p:cNvPr id="4" name="頁尾版面配置區 3"/>
          <p:cNvSpPr>
            <a:spLocks noGrp="1"/>
          </p:cNvSpPr>
          <p:nvPr>
            <p:ph type="ftr" sz="quarter" idx="21"/>
          </p:nvPr>
        </p:nvSpPr>
        <p:spPr/>
        <p:txBody>
          <a:bodyPr/>
          <a:lstStyle/>
          <a:p>
            <a:r>
              <a:rPr lang="zh-TW" altLang="en-US" smtClean="0"/>
              <a:t>商業簡報網 </a:t>
            </a:r>
            <a:r>
              <a:rPr lang="en-US" altLang="zh-TW" smtClean="0"/>
              <a:t>X Matter Lab</a:t>
            </a:r>
            <a:endParaRPr lang="zh-TW" altLang="en-US" dirty="0"/>
          </a:p>
        </p:txBody>
      </p:sp>
      <p:sp>
        <p:nvSpPr>
          <p:cNvPr id="5" name="投影片編號版面配置區 4"/>
          <p:cNvSpPr>
            <a:spLocks noGrp="1"/>
          </p:cNvSpPr>
          <p:nvPr>
            <p:ph type="sldNum" sz="quarter" idx="22"/>
          </p:nvPr>
        </p:nvSpPr>
        <p:spPr/>
        <p:txBody>
          <a:bodyPr/>
          <a:lstStyle/>
          <a:p>
            <a:fld id="{E27FD744-A41C-4EAD-96D0-2F84A994B62C}" type="slidenum">
              <a:rPr lang="zh-TW" altLang="en-US" smtClean="0"/>
              <a:t>‹#›</a:t>
            </a:fld>
            <a:endParaRPr lang="zh-TW" altLang="en-US"/>
          </a:p>
        </p:txBody>
      </p:sp>
    </p:spTree>
    <p:extLst>
      <p:ext uri="{BB962C8B-B14F-4D97-AF65-F5344CB8AC3E}">
        <p14:creationId xmlns:p14="http://schemas.microsoft.com/office/powerpoint/2010/main" val="3251301152"/>
      </p:ext>
    </p:extLst>
  </p:cSld>
  <p:clrMapOvr>
    <a:masterClrMapping/>
  </p:clrMapOvr>
  <p:timing>
    <p:tnLst>
      <p:par>
        <p:cTn id="1" dur="indefinite" restart="never" nodeType="tmRoot"/>
      </p:par>
    </p:tnLst>
  </p:timing>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圖片版面配置173">
    <p:spTree>
      <p:nvGrpSpPr>
        <p:cNvPr id="1" name=""/>
        <p:cNvGrpSpPr/>
        <p:nvPr/>
      </p:nvGrpSpPr>
      <p:grpSpPr>
        <a:xfrm>
          <a:off x="0" y="0"/>
          <a:ext cx="0" cy="0"/>
          <a:chOff x="0" y="0"/>
          <a:chExt cx="0" cy="0"/>
        </a:xfrm>
      </p:grpSpPr>
      <p:sp>
        <p:nvSpPr>
          <p:cNvPr id="3" name="圖片版面配置區 3"/>
          <p:cNvSpPr>
            <a:spLocks noGrp="1"/>
          </p:cNvSpPr>
          <p:nvPr>
            <p:ph type="pic" sz="quarter" idx="20"/>
          </p:nvPr>
        </p:nvSpPr>
        <p:spPr>
          <a:xfrm>
            <a:off x="6694311" y="3578578"/>
            <a:ext cx="2449689" cy="3279422"/>
          </a:xfrm>
        </p:spPr>
        <p:txBody>
          <a:bodyPr/>
          <a:lstStyle/>
          <a:p>
            <a:endParaRPr lang="zh-TW" altLang="en-US"/>
          </a:p>
        </p:txBody>
      </p:sp>
      <p:sp>
        <p:nvSpPr>
          <p:cNvPr id="4" name="圖片版面配置區 3"/>
          <p:cNvSpPr>
            <a:spLocks noGrp="1"/>
          </p:cNvSpPr>
          <p:nvPr>
            <p:ph type="pic" sz="quarter" idx="21"/>
          </p:nvPr>
        </p:nvSpPr>
        <p:spPr>
          <a:xfrm>
            <a:off x="6694311" y="0"/>
            <a:ext cx="2449689" cy="3279422"/>
          </a:xfrm>
        </p:spPr>
        <p:txBody>
          <a:bodyPr/>
          <a:lstStyle/>
          <a:p>
            <a:endParaRPr lang="zh-TW" altLang="en-US"/>
          </a:p>
        </p:txBody>
      </p:sp>
      <p:sp>
        <p:nvSpPr>
          <p:cNvPr id="5" name="圖片版面配置區 3"/>
          <p:cNvSpPr>
            <a:spLocks noGrp="1"/>
          </p:cNvSpPr>
          <p:nvPr>
            <p:ph type="pic" sz="quarter" idx="22"/>
          </p:nvPr>
        </p:nvSpPr>
        <p:spPr>
          <a:xfrm>
            <a:off x="0" y="0"/>
            <a:ext cx="2449689" cy="3279422"/>
          </a:xfrm>
        </p:spPr>
        <p:txBody>
          <a:bodyPr/>
          <a:lstStyle/>
          <a:p>
            <a:endParaRPr lang="zh-TW" altLang="en-US"/>
          </a:p>
        </p:txBody>
      </p:sp>
      <p:sp>
        <p:nvSpPr>
          <p:cNvPr id="2" name="頁尾版面配置區 1"/>
          <p:cNvSpPr>
            <a:spLocks noGrp="1"/>
          </p:cNvSpPr>
          <p:nvPr>
            <p:ph type="ftr" sz="quarter" idx="23"/>
          </p:nvPr>
        </p:nvSpPr>
        <p:spPr/>
        <p:txBody>
          <a:bodyPr/>
          <a:lstStyle/>
          <a:p>
            <a:r>
              <a:rPr lang="zh-TW" altLang="en-US" smtClean="0"/>
              <a:t>商業簡報網 </a:t>
            </a:r>
            <a:r>
              <a:rPr lang="en-US" altLang="zh-TW" smtClean="0"/>
              <a:t>X Matter Lab</a:t>
            </a:r>
            <a:endParaRPr lang="zh-TW" altLang="en-US" dirty="0"/>
          </a:p>
        </p:txBody>
      </p:sp>
      <p:sp>
        <p:nvSpPr>
          <p:cNvPr id="6" name="投影片編號版面配置區 5"/>
          <p:cNvSpPr>
            <a:spLocks noGrp="1"/>
          </p:cNvSpPr>
          <p:nvPr>
            <p:ph type="sldNum" sz="quarter" idx="24"/>
          </p:nvPr>
        </p:nvSpPr>
        <p:spPr/>
        <p:txBody>
          <a:bodyPr/>
          <a:lstStyle/>
          <a:p>
            <a:fld id="{E27FD744-A41C-4EAD-96D0-2F84A994B62C}" type="slidenum">
              <a:rPr lang="zh-TW" altLang="en-US" smtClean="0"/>
              <a:t>‹#›</a:t>
            </a:fld>
            <a:endParaRPr lang="zh-TW" altLang="en-US"/>
          </a:p>
        </p:txBody>
      </p:sp>
    </p:spTree>
    <p:extLst>
      <p:ext uri="{BB962C8B-B14F-4D97-AF65-F5344CB8AC3E}">
        <p14:creationId xmlns:p14="http://schemas.microsoft.com/office/powerpoint/2010/main" val="4224398260"/>
      </p:ext>
    </p:extLst>
  </p:cSld>
  <p:clrMapOvr>
    <a:masterClrMapping/>
  </p:clrMapOvr>
  <p:timing>
    <p:tnLst>
      <p:par>
        <p:cTn id="1" dur="indefinite" restart="never" nodeType="tmRoot"/>
      </p:par>
    </p:tnLst>
  </p:timing>
  <p:extLst mod="1">
    <p:ext uri="{DCECCB84-F9BA-43D5-87BE-67443E8EF086}">
      <p15:sldGuideLst xmlns:p15="http://schemas.microsoft.com/office/powerpoint/2012/main" xmlns="">
        <p15:guide id="1" orient="horz" pos="2160" userDrawn="1">
          <p15:clr>
            <a:srgbClr val="FBAE40"/>
          </p15:clr>
        </p15:guide>
        <p15:guide id="2" pos="2880" userDrawn="1">
          <p15:clr>
            <a:srgbClr val="FBAE40"/>
          </p15:clr>
        </p15:guide>
      </p15:sldGuideLst>
    </p:ext>
  </p:extLst>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圖片版面配置174">
    <p:spTree>
      <p:nvGrpSpPr>
        <p:cNvPr id="1" name=""/>
        <p:cNvGrpSpPr/>
        <p:nvPr/>
      </p:nvGrpSpPr>
      <p:grpSpPr>
        <a:xfrm>
          <a:off x="0" y="0"/>
          <a:ext cx="0" cy="0"/>
          <a:chOff x="0" y="0"/>
          <a:chExt cx="0" cy="0"/>
        </a:xfrm>
      </p:grpSpPr>
      <p:sp>
        <p:nvSpPr>
          <p:cNvPr id="3" name="圖片版面配置區 3"/>
          <p:cNvSpPr>
            <a:spLocks noGrp="1"/>
          </p:cNvSpPr>
          <p:nvPr>
            <p:ph type="pic" sz="quarter" idx="20"/>
          </p:nvPr>
        </p:nvSpPr>
        <p:spPr>
          <a:xfrm>
            <a:off x="1309507" y="3973689"/>
            <a:ext cx="1800000" cy="1800000"/>
          </a:xfrm>
        </p:spPr>
        <p:txBody>
          <a:bodyPr/>
          <a:lstStyle/>
          <a:p>
            <a:endParaRPr lang="zh-TW" altLang="en-US"/>
          </a:p>
        </p:txBody>
      </p:sp>
      <p:sp>
        <p:nvSpPr>
          <p:cNvPr id="10" name="圖片版面配置區 3"/>
          <p:cNvSpPr>
            <a:spLocks noGrp="1"/>
          </p:cNvSpPr>
          <p:nvPr>
            <p:ph type="pic" sz="quarter" idx="21"/>
          </p:nvPr>
        </p:nvSpPr>
        <p:spPr>
          <a:xfrm>
            <a:off x="3217507" y="3973689"/>
            <a:ext cx="1800000" cy="1800000"/>
          </a:xfrm>
        </p:spPr>
        <p:txBody>
          <a:bodyPr/>
          <a:lstStyle/>
          <a:p>
            <a:endParaRPr lang="zh-TW" altLang="en-US"/>
          </a:p>
        </p:txBody>
      </p:sp>
      <p:sp>
        <p:nvSpPr>
          <p:cNvPr id="11" name="圖片版面配置區 3"/>
          <p:cNvSpPr>
            <a:spLocks noGrp="1"/>
          </p:cNvSpPr>
          <p:nvPr>
            <p:ph type="pic" sz="quarter" idx="22"/>
          </p:nvPr>
        </p:nvSpPr>
        <p:spPr>
          <a:xfrm>
            <a:off x="3217507" y="2065688"/>
            <a:ext cx="1800000" cy="1800000"/>
          </a:xfrm>
        </p:spPr>
        <p:txBody>
          <a:bodyPr/>
          <a:lstStyle/>
          <a:p>
            <a:endParaRPr lang="zh-TW" altLang="en-US"/>
          </a:p>
        </p:txBody>
      </p:sp>
      <p:sp>
        <p:nvSpPr>
          <p:cNvPr id="12" name="圖片版面配置區 3"/>
          <p:cNvSpPr>
            <a:spLocks noGrp="1"/>
          </p:cNvSpPr>
          <p:nvPr>
            <p:ph type="pic" sz="quarter" idx="23"/>
          </p:nvPr>
        </p:nvSpPr>
        <p:spPr>
          <a:xfrm>
            <a:off x="5125507" y="2065688"/>
            <a:ext cx="1800000" cy="1800000"/>
          </a:xfrm>
        </p:spPr>
        <p:txBody>
          <a:bodyPr/>
          <a:lstStyle/>
          <a:p>
            <a:endParaRPr lang="zh-TW" altLang="en-US"/>
          </a:p>
        </p:txBody>
      </p:sp>
      <p:sp>
        <p:nvSpPr>
          <p:cNvPr id="2" name="頁尾版面配置區 1"/>
          <p:cNvSpPr>
            <a:spLocks noGrp="1"/>
          </p:cNvSpPr>
          <p:nvPr>
            <p:ph type="ftr" sz="quarter" idx="24"/>
          </p:nvPr>
        </p:nvSpPr>
        <p:spPr/>
        <p:txBody>
          <a:bodyPr/>
          <a:lstStyle/>
          <a:p>
            <a:r>
              <a:rPr lang="zh-TW" altLang="en-US" smtClean="0"/>
              <a:t>商業簡報網 </a:t>
            </a:r>
            <a:r>
              <a:rPr lang="en-US" altLang="zh-TW" smtClean="0"/>
              <a:t>X Matter Lab</a:t>
            </a:r>
            <a:endParaRPr lang="zh-TW" altLang="en-US" dirty="0"/>
          </a:p>
        </p:txBody>
      </p:sp>
      <p:sp>
        <p:nvSpPr>
          <p:cNvPr id="4" name="投影片編號版面配置區 3"/>
          <p:cNvSpPr>
            <a:spLocks noGrp="1"/>
          </p:cNvSpPr>
          <p:nvPr>
            <p:ph type="sldNum" sz="quarter" idx="25"/>
          </p:nvPr>
        </p:nvSpPr>
        <p:spPr/>
        <p:txBody>
          <a:bodyPr/>
          <a:lstStyle/>
          <a:p>
            <a:fld id="{E27FD744-A41C-4EAD-96D0-2F84A994B62C}" type="slidenum">
              <a:rPr lang="zh-TW" altLang="en-US" smtClean="0"/>
              <a:t>‹#›</a:t>
            </a:fld>
            <a:endParaRPr lang="zh-TW" altLang="en-US"/>
          </a:p>
        </p:txBody>
      </p:sp>
    </p:spTree>
    <p:extLst>
      <p:ext uri="{BB962C8B-B14F-4D97-AF65-F5344CB8AC3E}">
        <p14:creationId xmlns:p14="http://schemas.microsoft.com/office/powerpoint/2010/main" val="3804112501"/>
      </p:ext>
    </p:extLst>
  </p:cSld>
  <p:clrMapOvr>
    <a:masterClrMapping/>
  </p:clrMapOvr>
  <p:timing>
    <p:tnLst>
      <p:par>
        <p:cTn id="1" dur="indefinite" restart="never" nodeType="tmRoot"/>
      </p:par>
    </p:tnLst>
  </p:timing>
  <p:extLst mod="1">
    <p:ext uri="{DCECCB84-F9BA-43D5-87BE-67443E8EF086}">
      <p15:sldGuideLst xmlns:p15="http://schemas.microsoft.com/office/powerpoint/2012/main" xmlns="">
        <p15:guide id="1" orient="horz" pos="2160">
          <p15:clr>
            <a:srgbClr val="FBAE40"/>
          </p15:clr>
        </p15:guide>
        <p15:guide id="2" pos="2880">
          <p15:clr>
            <a:srgbClr val="FBAE40"/>
          </p15:clr>
        </p15:guide>
      </p15:sldGuideLst>
    </p:ext>
  </p:extLst>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圖片版面配置175">
    <p:spTree>
      <p:nvGrpSpPr>
        <p:cNvPr id="1" name=""/>
        <p:cNvGrpSpPr/>
        <p:nvPr/>
      </p:nvGrpSpPr>
      <p:grpSpPr>
        <a:xfrm>
          <a:off x="0" y="0"/>
          <a:ext cx="0" cy="0"/>
          <a:chOff x="0" y="0"/>
          <a:chExt cx="0" cy="0"/>
        </a:xfrm>
      </p:grpSpPr>
      <p:sp>
        <p:nvSpPr>
          <p:cNvPr id="12" name="圖片版面配置區 3"/>
          <p:cNvSpPr>
            <a:spLocks noGrp="1"/>
          </p:cNvSpPr>
          <p:nvPr>
            <p:ph type="pic" sz="quarter" idx="23"/>
          </p:nvPr>
        </p:nvSpPr>
        <p:spPr>
          <a:xfrm>
            <a:off x="6984000" y="1024288"/>
            <a:ext cx="2160000" cy="2160000"/>
          </a:xfrm>
        </p:spPr>
        <p:txBody>
          <a:bodyPr/>
          <a:lstStyle/>
          <a:p>
            <a:endParaRPr lang="zh-TW" altLang="en-US"/>
          </a:p>
        </p:txBody>
      </p:sp>
      <p:sp>
        <p:nvSpPr>
          <p:cNvPr id="6" name="圖片版面配置區 3"/>
          <p:cNvSpPr>
            <a:spLocks noGrp="1"/>
          </p:cNvSpPr>
          <p:nvPr>
            <p:ph type="pic" sz="quarter" idx="24"/>
          </p:nvPr>
        </p:nvSpPr>
        <p:spPr>
          <a:xfrm>
            <a:off x="4672600" y="1024288"/>
            <a:ext cx="2160000" cy="2160000"/>
          </a:xfrm>
        </p:spPr>
        <p:txBody>
          <a:bodyPr/>
          <a:lstStyle/>
          <a:p>
            <a:endParaRPr lang="zh-TW" altLang="en-US"/>
          </a:p>
        </p:txBody>
      </p:sp>
      <p:sp>
        <p:nvSpPr>
          <p:cNvPr id="7" name="圖片版面配置區 3"/>
          <p:cNvSpPr>
            <a:spLocks noGrp="1"/>
          </p:cNvSpPr>
          <p:nvPr>
            <p:ph type="pic" sz="quarter" idx="25"/>
          </p:nvPr>
        </p:nvSpPr>
        <p:spPr>
          <a:xfrm>
            <a:off x="2311400" y="3881788"/>
            <a:ext cx="2160000" cy="2160000"/>
          </a:xfrm>
        </p:spPr>
        <p:txBody>
          <a:bodyPr/>
          <a:lstStyle/>
          <a:p>
            <a:endParaRPr lang="zh-TW" altLang="en-US"/>
          </a:p>
        </p:txBody>
      </p:sp>
      <p:sp>
        <p:nvSpPr>
          <p:cNvPr id="8" name="圖片版面配置區 3"/>
          <p:cNvSpPr>
            <a:spLocks noGrp="1"/>
          </p:cNvSpPr>
          <p:nvPr>
            <p:ph type="pic" sz="quarter" idx="26"/>
          </p:nvPr>
        </p:nvSpPr>
        <p:spPr>
          <a:xfrm>
            <a:off x="0" y="3881788"/>
            <a:ext cx="2160000" cy="2160000"/>
          </a:xfrm>
        </p:spPr>
        <p:txBody>
          <a:bodyPr/>
          <a:lstStyle/>
          <a:p>
            <a:endParaRPr lang="zh-TW" altLang="en-US"/>
          </a:p>
        </p:txBody>
      </p:sp>
      <p:sp>
        <p:nvSpPr>
          <p:cNvPr id="2" name="頁尾版面配置區 1"/>
          <p:cNvSpPr>
            <a:spLocks noGrp="1"/>
          </p:cNvSpPr>
          <p:nvPr>
            <p:ph type="ftr" sz="quarter" idx="27"/>
          </p:nvPr>
        </p:nvSpPr>
        <p:spPr/>
        <p:txBody>
          <a:bodyPr/>
          <a:lstStyle/>
          <a:p>
            <a:r>
              <a:rPr lang="zh-TW" altLang="en-US" smtClean="0"/>
              <a:t>商業簡報網 </a:t>
            </a:r>
            <a:r>
              <a:rPr lang="en-US" altLang="zh-TW" smtClean="0"/>
              <a:t>X Matter Lab</a:t>
            </a:r>
            <a:endParaRPr lang="zh-TW" altLang="en-US" dirty="0"/>
          </a:p>
        </p:txBody>
      </p:sp>
      <p:sp>
        <p:nvSpPr>
          <p:cNvPr id="3" name="投影片編號版面配置區 2"/>
          <p:cNvSpPr>
            <a:spLocks noGrp="1"/>
          </p:cNvSpPr>
          <p:nvPr>
            <p:ph type="sldNum" sz="quarter" idx="28"/>
          </p:nvPr>
        </p:nvSpPr>
        <p:spPr/>
        <p:txBody>
          <a:bodyPr/>
          <a:lstStyle/>
          <a:p>
            <a:fld id="{E27FD744-A41C-4EAD-96D0-2F84A994B62C}" type="slidenum">
              <a:rPr lang="zh-TW" altLang="en-US" smtClean="0"/>
              <a:t>‹#›</a:t>
            </a:fld>
            <a:endParaRPr lang="zh-TW" altLang="en-US"/>
          </a:p>
        </p:txBody>
      </p:sp>
    </p:spTree>
    <p:extLst>
      <p:ext uri="{BB962C8B-B14F-4D97-AF65-F5344CB8AC3E}">
        <p14:creationId xmlns:p14="http://schemas.microsoft.com/office/powerpoint/2010/main" val="2222678947"/>
      </p:ext>
    </p:extLst>
  </p:cSld>
  <p:clrMapOvr>
    <a:masterClrMapping/>
  </p:clrMapOvr>
  <p:timing>
    <p:tnLst>
      <p:par>
        <p:cTn id="1" dur="indefinite" restart="never" nodeType="tmRoot"/>
      </p:par>
    </p:tnLst>
  </p:timing>
  <p:extLst mod="1">
    <p:ext uri="{DCECCB84-F9BA-43D5-87BE-67443E8EF086}">
      <p15:sldGuideLst xmlns:p15="http://schemas.microsoft.com/office/powerpoint/2012/main" xmlns="">
        <p15:guide id="1" orient="horz" pos="2160">
          <p15:clr>
            <a:srgbClr val="FBAE40"/>
          </p15:clr>
        </p15:guide>
        <p15:guide id="2" pos="2880">
          <p15:clr>
            <a:srgbClr val="FBAE40"/>
          </p15:clr>
        </p15:guide>
      </p15:sldGuideLst>
    </p:ext>
  </p:extLst>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圖片版面配置176">
    <p:spTree>
      <p:nvGrpSpPr>
        <p:cNvPr id="1" name=""/>
        <p:cNvGrpSpPr/>
        <p:nvPr/>
      </p:nvGrpSpPr>
      <p:grpSpPr>
        <a:xfrm>
          <a:off x="0" y="0"/>
          <a:ext cx="0" cy="0"/>
          <a:chOff x="0" y="0"/>
          <a:chExt cx="0" cy="0"/>
        </a:xfrm>
      </p:grpSpPr>
      <p:sp>
        <p:nvSpPr>
          <p:cNvPr id="9" name="圖片版面配置區 8"/>
          <p:cNvSpPr>
            <a:spLocks noGrp="1"/>
          </p:cNvSpPr>
          <p:nvPr>
            <p:ph type="pic" sz="quarter" idx="24"/>
          </p:nvPr>
        </p:nvSpPr>
        <p:spPr>
          <a:xfrm>
            <a:off x="4672600" y="1024288"/>
            <a:ext cx="4471400" cy="2160000"/>
          </a:xfrm>
          <a:custGeom>
            <a:avLst/>
            <a:gdLst>
              <a:gd name="connsiteX0" fmla="*/ 2311400 w 4471400"/>
              <a:gd name="connsiteY0" fmla="*/ 0 h 2160000"/>
              <a:gd name="connsiteX1" fmla="*/ 4471400 w 4471400"/>
              <a:gd name="connsiteY1" fmla="*/ 0 h 2160000"/>
              <a:gd name="connsiteX2" fmla="*/ 4471400 w 4471400"/>
              <a:gd name="connsiteY2" fmla="*/ 2160000 h 2160000"/>
              <a:gd name="connsiteX3" fmla="*/ 2311400 w 4471400"/>
              <a:gd name="connsiteY3" fmla="*/ 2160000 h 2160000"/>
              <a:gd name="connsiteX4" fmla="*/ 0 w 4471400"/>
              <a:gd name="connsiteY4" fmla="*/ 0 h 2160000"/>
              <a:gd name="connsiteX5" fmla="*/ 2160000 w 4471400"/>
              <a:gd name="connsiteY5" fmla="*/ 0 h 2160000"/>
              <a:gd name="connsiteX6" fmla="*/ 2160000 w 4471400"/>
              <a:gd name="connsiteY6" fmla="*/ 2160000 h 2160000"/>
              <a:gd name="connsiteX7" fmla="*/ 0 w 4471400"/>
              <a:gd name="connsiteY7" fmla="*/ 2160000 h 21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71400" h="2160000">
                <a:moveTo>
                  <a:pt x="2311400" y="0"/>
                </a:moveTo>
                <a:lnTo>
                  <a:pt x="4471400" y="0"/>
                </a:lnTo>
                <a:lnTo>
                  <a:pt x="4471400" y="2160000"/>
                </a:lnTo>
                <a:lnTo>
                  <a:pt x="2311400" y="2160000"/>
                </a:lnTo>
                <a:close/>
                <a:moveTo>
                  <a:pt x="0" y="0"/>
                </a:moveTo>
                <a:lnTo>
                  <a:pt x="2160000" y="0"/>
                </a:lnTo>
                <a:lnTo>
                  <a:pt x="2160000" y="2160000"/>
                </a:lnTo>
                <a:lnTo>
                  <a:pt x="0" y="2160000"/>
                </a:lnTo>
                <a:close/>
              </a:path>
            </a:pathLst>
          </a:custGeom>
        </p:spPr>
        <p:txBody>
          <a:bodyPr wrap="square">
            <a:noAutofit/>
          </a:bodyPr>
          <a:lstStyle/>
          <a:p>
            <a:endParaRPr lang="zh-TW" altLang="en-US"/>
          </a:p>
        </p:txBody>
      </p:sp>
      <p:sp>
        <p:nvSpPr>
          <p:cNvPr id="10" name="圖片版面配置區 9"/>
          <p:cNvSpPr>
            <a:spLocks noGrp="1"/>
          </p:cNvSpPr>
          <p:nvPr>
            <p:ph type="pic" sz="quarter" idx="26"/>
          </p:nvPr>
        </p:nvSpPr>
        <p:spPr>
          <a:xfrm>
            <a:off x="0" y="4322058"/>
            <a:ext cx="4471400" cy="2160000"/>
          </a:xfrm>
          <a:custGeom>
            <a:avLst/>
            <a:gdLst>
              <a:gd name="connsiteX0" fmla="*/ 2311400 w 4471400"/>
              <a:gd name="connsiteY0" fmla="*/ 0 h 2160000"/>
              <a:gd name="connsiteX1" fmla="*/ 4471400 w 4471400"/>
              <a:gd name="connsiteY1" fmla="*/ 0 h 2160000"/>
              <a:gd name="connsiteX2" fmla="*/ 4471400 w 4471400"/>
              <a:gd name="connsiteY2" fmla="*/ 2160000 h 2160000"/>
              <a:gd name="connsiteX3" fmla="*/ 2311400 w 4471400"/>
              <a:gd name="connsiteY3" fmla="*/ 2160000 h 2160000"/>
              <a:gd name="connsiteX4" fmla="*/ 0 w 4471400"/>
              <a:gd name="connsiteY4" fmla="*/ 0 h 2160000"/>
              <a:gd name="connsiteX5" fmla="*/ 2160000 w 4471400"/>
              <a:gd name="connsiteY5" fmla="*/ 0 h 2160000"/>
              <a:gd name="connsiteX6" fmla="*/ 2160000 w 4471400"/>
              <a:gd name="connsiteY6" fmla="*/ 2160000 h 2160000"/>
              <a:gd name="connsiteX7" fmla="*/ 0 w 4471400"/>
              <a:gd name="connsiteY7" fmla="*/ 2160000 h 21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71400" h="2160000">
                <a:moveTo>
                  <a:pt x="2311400" y="0"/>
                </a:moveTo>
                <a:lnTo>
                  <a:pt x="4471400" y="0"/>
                </a:lnTo>
                <a:lnTo>
                  <a:pt x="4471400" y="2160000"/>
                </a:lnTo>
                <a:lnTo>
                  <a:pt x="2311400" y="2160000"/>
                </a:lnTo>
                <a:close/>
                <a:moveTo>
                  <a:pt x="0" y="0"/>
                </a:moveTo>
                <a:lnTo>
                  <a:pt x="2160000" y="0"/>
                </a:lnTo>
                <a:lnTo>
                  <a:pt x="2160000" y="2160000"/>
                </a:lnTo>
                <a:lnTo>
                  <a:pt x="0" y="2160000"/>
                </a:lnTo>
                <a:close/>
              </a:path>
            </a:pathLst>
          </a:custGeom>
        </p:spPr>
        <p:txBody>
          <a:bodyPr wrap="square">
            <a:noAutofit/>
          </a:bodyPr>
          <a:lstStyle/>
          <a:p>
            <a:endParaRPr lang="zh-TW" altLang="en-US"/>
          </a:p>
        </p:txBody>
      </p:sp>
      <p:sp>
        <p:nvSpPr>
          <p:cNvPr id="2" name="頁尾版面配置區 1"/>
          <p:cNvSpPr>
            <a:spLocks noGrp="1"/>
          </p:cNvSpPr>
          <p:nvPr>
            <p:ph type="ftr" sz="quarter" idx="27"/>
          </p:nvPr>
        </p:nvSpPr>
        <p:spPr/>
        <p:txBody>
          <a:bodyPr/>
          <a:lstStyle/>
          <a:p>
            <a:r>
              <a:rPr lang="zh-TW" altLang="en-US" smtClean="0"/>
              <a:t>商業簡報網 </a:t>
            </a:r>
            <a:r>
              <a:rPr lang="en-US" altLang="zh-TW" smtClean="0"/>
              <a:t>X Matter Lab</a:t>
            </a:r>
            <a:endParaRPr lang="zh-TW" altLang="en-US" dirty="0"/>
          </a:p>
        </p:txBody>
      </p:sp>
      <p:sp>
        <p:nvSpPr>
          <p:cNvPr id="3" name="投影片編號版面配置區 2"/>
          <p:cNvSpPr>
            <a:spLocks noGrp="1"/>
          </p:cNvSpPr>
          <p:nvPr>
            <p:ph type="sldNum" sz="quarter" idx="28"/>
          </p:nvPr>
        </p:nvSpPr>
        <p:spPr/>
        <p:txBody>
          <a:bodyPr/>
          <a:lstStyle/>
          <a:p>
            <a:fld id="{E27FD744-A41C-4EAD-96D0-2F84A994B62C}" type="slidenum">
              <a:rPr lang="zh-TW" altLang="en-US" smtClean="0"/>
              <a:t>‹#›</a:t>
            </a:fld>
            <a:endParaRPr lang="zh-TW" altLang="en-US"/>
          </a:p>
        </p:txBody>
      </p:sp>
    </p:spTree>
    <p:extLst>
      <p:ext uri="{BB962C8B-B14F-4D97-AF65-F5344CB8AC3E}">
        <p14:creationId xmlns:p14="http://schemas.microsoft.com/office/powerpoint/2010/main" val="1622344974"/>
      </p:ext>
    </p:extLst>
  </p:cSld>
  <p:clrMapOvr>
    <a:masterClrMapping/>
  </p:clrMapOvr>
  <p:timing>
    <p:tnLst>
      <p:par>
        <p:cTn id="1" dur="indefinite" restart="never" nodeType="tmRoot"/>
      </p:par>
    </p:tnLst>
  </p:timing>
  <p:extLst mod="1">
    <p:ext uri="{DCECCB84-F9BA-43D5-87BE-67443E8EF086}">
      <p15:sldGuideLst xmlns:p15="http://schemas.microsoft.com/office/powerpoint/2012/main" xmlns="">
        <p15:guide id="1" orient="horz" pos="2160">
          <p15:clr>
            <a:srgbClr val="FBAE40"/>
          </p15:clr>
        </p15:guide>
        <p15:guide id="2" pos="2880">
          <p15:clr>
            <a:srgbClr val="FBAE40"/>
          </p15:clr>
        </p15:guide>
      </p15:sldGuideLst>
    </p:ext>
  </p:extLst>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圖片版面配置177">
    <p:spTree>
      <p:nvGrpSpPr>
        <p:cNvPr id="1" name=""/>
        <p:cNvGrpSpPr/>
        <p:nvPr/>
      </p:nvGrpSpPr>
      <p:grpSpPr>
        <a:xfrm>
          <a:off x="0" y="0"/>
          <a:ext cx="0" cy="0"/>
          <a:chOff x="0" y="0"/>
          <a:chExt cx="0" cy="0"/>
        </a:xfrm>
      </p:grpSpPr>
      <p:sp>
        <p:nvSpPr>
          <p:cNvPr id="12" name="圖片版面配置區 3"/>
          <p:cNvSpPr>
            <a:spLocks noGrp="1"/>
          </p:cNvSpPr>
          <p:nvPr>
            <p:ph type="pic" sz="quarter" idx="23"/>
          </p:nvPr>
        </p:nvSpPr>
        <p:spPr>
          <a:xfrm>
            <a:off x="-1" y="0"/>
            <a:ext cx="5017507" cy="1800000"/>
          </a:xfrm>
        </p:spPr>
        <p:txBody>
          <a:bodyPr/>
          <a:lstStyle/>
          <a:p>
            <a:endParaRPr lang="zh-TW" altLang="en-US"/>
          </a:p>
        </p:txBody>
      </p:sp>
      <p:sp>
        <p:nvSpPr>
          <p:cNvPr id="7" name="圖片版面配置區 3"/>
          <p:cNvSpPr>
            <a:spLocks noGrp="1"/>
          </p:cNvSpPr>
          <p:nvPr>
            <p:ph type="pic" sz="quarter" idx="24"/>
          </p:nvPr>
        </p:nvSpPr>
        <p:spPr>
          <a:xfrm>
            <a:off x="5017506" y="0"/>
            <a:ext cx="1800000" cy="1800000"/>
          </a:xfrm>
        </p:spPr>
        <p:txBody>
          <a:bodyPr/>
          <a:lstStyle/>
          <a:p>
            <a:endParaRPr lang="zh-TW" altLang="en-US"/>
          </a:p>
        </p:txBody>
      </p:sp>
      <p:sp>
        <p:nvSpPr>
          <p:cNvPr id="8" name="圖片版面配置區 3"/>
          <p:cNvSpPr>
            <a:spLocks noGrp="1"/>
          </p:cNvSpPr>
          <p:nvPr>
            <p:ph type="pic" sz="quarter" idx="25"/>
          </p:nvPr>
        </p:nvSpPr>
        <p:spPr>
          <a:xfrm>
            <a:off x="6817506" y="1800000"/>
            <a:ext cx="2326494" cy="5058000"/>
          </a:xfrm>
        </p:spPr>
        <p:txBody>
          <a:bodyPr/>
          <a:lstStyle/>
          <a:p>
            <a:endParaRPr lang="zh-TW" altLang="en-US"/>
          </a:p>
        </p:txBody>
      </p:sp>
      <p:sp>
        <p:nvSpPr>
          <p:cNvPr id="2" name="頁尾版面配置區 1"/>
          <p:cNvSpPr>
            <a:spLocks noGrp="1"/>
          </p:cNvSpPr>
          <p:nvPr>
            <p:ph type="ftr" sz="quarter" idx="26"/>
          </p:nvPr>
        </p:nvSpPr>
        <p:spPr/>
        <p:txBody>
          <a:bodyPr/>
          <a:lstStyle/>
          <a:p>
            <a:r>
              <a:rPr lang="zh-TW" altLang="en-US" smtClean="0"/>
              <a:t>商業簡報網 </a:t>
            </a:r>
            <a:r>
              <a:rPr lang="en-US" altLang="zh-TW" smtClean="0"/>
              <a:t>X Matter Lab</a:t>
            </a:r>
            <a:endParaRPr lang="zh-TW" altLang="en-US" dirty="0"/>
          </a:p>
        </p:txBody>
      </p:sp>
      <p:sp>
        <p:nvSpPr>
          <p:cNvPr id="3" name="投影片編號版面配置區 2"/>
          <p:cNvSpPr>
            <a:spLocks noGrp="1"/>
          </p:cNvSpPr>
          <p:nvPr>
            <p:ph type="sldNum" sz="quarter" idx="27"/>
          </p:nvPr>
        </p:nvSpPr>
        <p:spPr/>
        <p:txBody>
          <a:bodyPr/>
          <a:lstStyle/>
          <a:p>
            <a:fld id="{E27FD744-A41C-4EAD-96D0-2F84A994B62C}" type="slidenum">
              <a:rPr lang="zh-TW" altLang="en-US" smtClean="0"/>
              <a:t>‹#›</a:t>
            </a:fld>
            <a:endParaRPr lang="zh-TW" altLang="en-US"/>
          </a:p>
        </p:txBody>
      </p:sp>
    </p:spTree>
    <p:extLst>
      <p:ext uri="{BB962C8B-B14F-4D97-AF65-F5344CB8AC3E}">
        <p14:creationId xmlns:p14="http://schemas.microsoft.com/office/powerpoint/2010/main" val="1732191100"/>
      </p:ext>
    </p:extLst>
  </p:cSld>
  <p:clrMapOvr>
    <a:masterClrMapping/>
  </p:clrMapOvr>
  <p:timing>
    <p:tnLst>
      <p:par>
        <p:cTn id="1" dur="indefinite" restart="never" nodeType="tmRoot"/>
      </p:par>
    </p:tnLst>
  </p:timing>
  <p:extLst mod="1">
    <p:ext uri="{DCECCB84-F9BA-43D5-87BE-67443E8EF086}">
      <p15:sldGuideLst xmlns:p15="http://schemas.microsoft.com/office/powerpoint/2012/main" xmlns="">
        <p15:guide id="1" orient="horz" pos="2160">
          <p15:clr>
            <a:srgbClr val="FBAE40"/>
          </p15:clr>
        </p15:guide>
        <p15:guide id="2" pos="2880">
          <p15:clr>
            <a:srgbClr val="FBAE40"/>
          </p15:clr>
        </p15:guide>
      </p15:sldGuideLst>
    </p:ext>
  </p:extLst>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圖片版面配置178">
    <p:spTree>
      <p:nvGrpSpPr>
        <p:cNvPr id="1" name=""/>
        <p:cNvGrpSpPr/>
        <p:nvPr/>
      </p:nvGrpSpPr>
      <p:grpSpPr>
        <a:xfrm>
          <a:off x="0" y="0"/>
          <a:ext cx="0" cy="0"/>
          <a:chOff x="0" y="0"/>
          <a:chExt cx="0" cy="0"/>
        </a:xfrm>
      </p:grpSpPr>
      <p:sp>
        <p:nvSpPr>
          <p:cNvPr id="8" name="圖片版面配置區 3"/>
          <p:cNvSpPr>
            <a:spLocks noGrp="1"/>
          </p:cNvSpPr>
          <p:nvPr>
            <p:ph type="pic" sz="quarter" idx="25"/>
          </p:nvPr>
        </p:nvSpPr>
        <p:spPr>
          <a:xfrm>
            <a:off x="6324600" y="100847"/>
            <a:ext cx="2819400" cy="6656307"/>
          </a:xfrm>
        </p:spPr>
        <p:txBody>
          <a:bodyPr/>
          <a:lstStyle/>
          <a:p>
            <a:endParaRPr lang="zh-TW" altLang="en-US"/>
          </a:p>
        </p:txBody>
      </p:sp>
      <p:sp>
        <p:nvSpPr>
          <p:cNvPr id="5" name="圖片版面配置區 3"/>
          <p:cNvSpPr>
            <a:spLocks noGrp="1"/>
          </p:cNvSpPr>
          <p:nvPr>
            <p:ph type="pic" sz="quarter" idx="26"/>
          </p:nvPr>
        </p:nvSpPr>
        <p:spPr>
          <a:xfrm>
            <a:off x="3416300" y="100847"/>
            <a:ext cx="2819400" cy="2680453"/>
          </a:xfrm>
        </p:spPr>
        <p:txBody>
          <a:bodyPr/>
          <a:lstStyle/>
          <a:p>
            <a:endParaRPr lang="zh-TW" altLang="en-US"/>
          </a:p>
        </p:txBody>
      </p:sp>
      <p:sp>
        <p:nvSpPr>
          <p:cNvPr id="9" name="圖片版面配置區 3"/>
          <p:cNvSpPr>
            <a:spLocks noGrp="1"/>
          </p:cNvSpPr>
          <p:nvPr>
            <p:ph type="pic" sz="quarter" idx="27"/>
          </p:nvPr>
        </p:nvSpPr>
        <p:spPr>
          <a:xfrm>
            <a:off x="3416300" y="2894847"/>
            <a:ext cx="2819400" cy="3862307"/>
          </a:xfrm>
        </p:spPr>
        <p:txBody>
          <a:bodyPr/>
          <a:lstStyle/>
          <a:p>
            <a:endParaRPr lang="zh-TW" altLang="en-US"/>
          </a:p>
        </p:txBody>
      </p:sp>
      <p:sp>
        <p:nvSpPr>
          <p:cNvPr id="10" name="圖片版面配置區 3"/>
          <p:cNvSpPr>
            <a:spLocks noGrp="1"/>
          </p:cNvSpPr>
          <p:nvPr>
            <p:ph type="pic" sz="quarter" idx="28"/>
          </p:nvPr>
        </p:nvSpPr>
        <p:spPr>
          <a:xfrm>
            <a:off x="101600" y="4876800"/>
            <a:ext cx="3225800" cy="1880354"/>
          </a:xfrm>
        </p:spPr>
        <p:txBody>
          <a:bodyPr/>
          <a:lstStyle/>
          <a:p>
            <a:endParaRPr lang="zh-TW" altLang="en-US"/>
          </a:p>
        </p:txBody>
      </p:sp>
      <p:sp>
        <p:nvSpPr>
          <p:cNvPr id="2" name="頁尾版面配置區 1"/>
          <p:cNvSpPr>
            <a:spLocks noGrp="1"/>
          </p:cNvSpPr>
          <p:nvPr>
            <p:ph type="ftr" sz="quarter" idx="29"/>
          </p:nvPr>
        </p:nvSpPr>
        <p:spPr/>
        <p:txBody>
          <a:bodyPr/>
          <a:lstStyle/>
          <a:p>
            <a:r>
              <a:rPr lang="zh-TW" altLang="en-US" smtClean="0"/>
              <a:t>商業簡報網 </a:t>
            </a:r>
            <a:r>
              <a:rPr lang="en-US" altLang="zh-TW" smtClean="0"/>
              <a:t>X Matter Lab</a:t>
            </a:r>
            <a:endParaRPr lang="zh-TW" altLang="en-US" dirty="0"/>
          </a:p>
        </p:txBody>
      </p:sp>
      <p:sp>
        <p:nvSpPr>
          <p:cNvPr id="3" name="投影片編號版面配置區 2"/>
          <p:cNvSpPr>
            <a:spLocks noGrp="1"/>
          </p:cNvSpPr>
          <p:nvPr>
            <p:ph type="sldNum" sz="quarter" idx="30"/>
          </p:nvPr>
        </p:nvSpPr>
        <p:spPr/>
        <p:txBody>
          <a:bodyPr/>
          <a:lstStyle/>
          <a:p>
            <a:fld id="{E27FD744-A41C-4EAD-96D0-2F84A994B62C}" type="slidenum">
              <a:rPr lang="zh-TW" altLang="en-US" smtClean="0"/>
              <a:t>‹#›</a:t>
            </a:fld>
            <a:endParaRPr lang="zh-TW" altLang="en-US"/>
          </a:p>
        </p:txBody>
      </p:sp>
    </p:spTree>
    <p:extLst>
      <p:ext uri="{BB962C8B-B14F-4D97-AF65-F5344CB8AC3E}">
        <p14:creationId xmlns:p14="http://schemas.microsoft.com/office/powerpoint/2010/main" val="1849641845"/>
      </p:ext>
    </p:extLst>
  </p:cSld>
  <p:clrMapOvr>
    <a:masterClrMapping/>
  </p:clrMapOvr>
  <p:timing>
    <p:tnLst>
      <p:par>
        <p:cTn id="1" dur="indefinite" restart="never" nodeType="tmRoot"/>
      </p:par>
    </p:tnLst>
  </p:timing>
  <p:extLst mod="1">
    <p:ext uri="{DCECCB84-F9BA-43D5-87BE-67443E8EF086}">
      <p15:sldGuideLst xmlns:p15="http://schemas.microsoft.com/office/powerpoint/2012/main" xmlns="">
        <p15:guide id="1" orient="horz" pos="2160">
          <p15:clr>
            <a:srgbClr val="FBAE40"/>
          </p15:clr>
        </p15:guide>
        <p15:guide id="2" pos="288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圖片版面配置017">
    <p:spTree>
      <p:nvGrpSpPr>
        <p:cNvPr id="1" name=""/>
        <p:cNvGrpSpPr/>
        <p:nvPr/>
      </p:nvGrpSpPr>
      <p:grpSpPr>
        <a:xfrm>
          <a:off x="0" y="0"/>
          <a:ext cx="0" cy="0"/>
          <a:chOff x="0" y="0"/>
          <a:chExt cx="0" cy="0"/>
        </a:xfrm>
      </p:grpSpPr>
      <p:sp>
        <p:nvSpPr>
          <p:cNvPr id="11" name="圖片版面配置區 7"/>
          <p:cNvSpPr>
            <a:spLocks noGrp="1"/>
          </p:cNvSpPr>
          <p:nvPr>
            <p:ph type="pic" sz="quarter" idx="13"/>
          </p:nvPr>
        </p:nvSpPr>
        <p:spPr>
          <a:xfrm>
            <a:off x="4324502" y="1866281"/>
            <a:ext cx="2160000" cy="2160000"/>
          </a:xfrm>
        </p:spPr>
        <p:txBody>
          <a:bodyPr/>
          <a:lstStyle/>
          <a:p>
            <a:endParaRPr lang="zh-TW" altLang="en-US"/>
          </a:p>
        </p:txBody>
      </p:sp>
      <p:sp>
        <p:nvSpPr>
          <p:cNvPr id="12" name="圖片版面配置區 7"/>
          <p:cNvSpPr>
            <a:spLocks noGrp="1"/>
          </p:cNvSpPr>
          <p:nvPr>
            <p:ph type="pic" sz="quarter" idx="14"/>
          </p:nvPr>
        </p:nvSpPr>
        <p:spPr>
          <a:xfrm>
            <a:off x="6592502" y="1866281"/>
            <a:ext cx="2160000" cy="2160000"/>
          </a:xfrm>
        </p:spPr>
        <p:txBody>
          <a:bodyPr/>
          <a:lstStyle/>
          <a:p>
            <a:endParaRPr lang="zh-TW" altLang="en-US"/>
          </a:p>
        </p:txBody>
      </p:sp>
      <p:sp>
        <p:nvSpPr>
          <p:cNvPr id="13" name="圖片版面配置區 7"/>
          <p:cNvSpPr>
            <a:spLocks noGrp="1"/>
          </p:cNvSpPr>
          <p:nvPr>
            <p:ph type="pic" sz="quarter" idx="15"/>
          </p:nvPr>
        </p:nvSpPr>
        <p:spPr>
          <a:xfrm>
            <a:off x="4324502" y="4134281"/>
            <a:ext cx="2160000" cy="2160000"/>
          </a:xfrm>
        </p:spPr>
        <p:txBody>
          <a:bodyPr/>
          <a:lstStyle/>
          <a:p>
            <a:endParaRPr lang="zh-TW" altLang="en-US"/>
          </a:p>
        </p:txBody>
      </p:sp>
      <p:sp>
        <p:nvSpPr>
          <p:cNvPr id="14" name="圖片版面配置區 7"/>
          <p:cNvSpPr>
            <a:spLocks noGrp="1"/>
          </p:cNvSpPr>
          <p:nvPr>
            <p:ph type="pic" sz="quarter" idx="16"/>
          </p:nvPr>
        </p:nvSpPr>
        <p:spPr>
          <a:xfrm>
            <a:off x="6592502" y="4134281"/>
            <a:ext cx="2160000" cy="2160000"/>
          </a:xfrm>
        </p:spPr>
        <p:txBody>
          <a:bodyPr/>
          <a:lstStyle/>
          <a:p>
            <a:endParaRPr lang="zh-TW" altLang="en-US"/>
          </a:p>
        </p:txBody>
      </p:sp>
      <p:sp>
        <p:nvSpPr>
          <p:cNvPr id="7" name="圖片版面配置區 15"/>
          <p:cNvSpPr>
            <a:spLocks noGrp="1"/>
          </p:cNvSpPr>
          <p:nvPr>
            <p:ph type="pic" sz="quarter" idx="18"/>
          </p:nvPr>
        </p:nvSpPr>
        <p:spPr>
          <a:xfrm>
            <a:off x="2349500" y="1866282"/>
            <a:ext cx="1867002" cy="4428094"/>
          </a:xfrm>
        </p:spPr>
        <p:txBody>
          <a:bodyPr/>
          <a:lstStyle/>
          <a:p>
            <a:endParaRPr lang="zh-TW" altLang="en-US"/>
          </a:p>
        </p:txBody>
      </p:sp>
      <p:sp>
        <p:nvSpPr>
          <p:cNvPr id="8" name="圖片版面配置區 15"/>
          <p:cNvSpPr>
            <a:spLocks noGrp="1"/>
          </p:cNvSpPr>
          <p:nvPr>
            <p:ph type="pic" sz="quarter" idx="19"/>
          </p:nvPr>
        </p:nvSpPr>
        <p:spPr>
          <a:xfrm>
            <a:off x="374498" y="1866282"/>
            <a:ext cx="1867002" cy="4428094"/>
          </a:xfrm>
        </p:spPr>
        <p:txBody>
          <a:bodyPr/>
          <a:lstStyle/>
          <a:p>
            <a:endParaRPr lang="zh-TW" altLang="en-US"/>
          </a:p>
        </p:txBody>
      </p:sp>
      <p:sp>
        <p:nvSpPr>
          <p:cNvPr id="2" name="頁尾版面配置區 1"/>
          <p:cNvSpPr>
            <a:spLocks noGrp="1"/>
          </p:cNvSpPr>
          <p:nvPr>
            <p:ph type="ftr" sz="quarter" idx="20"/>
          </p:nvPr>
        </p:nvSpPr>
        <p:spPr/>
        <p:txBody>
          <a:bodyPr/>
          <a:lstStyle/>
          <a:p>
            <a:r>
              <a:rPr lang="zh-TW" altLang="en-US" smtClean="0"/>
              <a:t>商業簡報網 </a:t>
            </a:r>
            <a:r>
              <a:rPr lang="en-US" altLang="zh-TW" smtClean="0"/>
              <a:t>X Matter Lab</a:t>
            </a:r>
            <a:endParaRPr lang="zh-TW" altLang="en-US" dirty="0"/>
          </a:p>
        </p:txBody>
      </p:sp>
      <p:sp>
        <p:nvSpPr>
          <p:cNvPr id="3" name="投影片編號版面配置區 2"/>
          <p:cNvSpPr>
            <a:spLocks noGrp="1"/>
          </p:cNvSpPr>
          <p:nvPr>
            <p:ph type="sldNum" sz="quarter" idx="21"/>
          </p:nvPr>
        </p:nvSpPr>
        <p:spPr/>
        <p:txBody>
          <a:bodyPr/>
          <a:lstStyle/>
          <a:p>
            <a:fld id="{E27FD744-A41C-4EAD-96D0-2F84A994B62C}" type="slidenum">
              <a:rPr lang="zh-TW" altLang="en-US" smtClean="0"/>
              <a:t>‹#›</a:t>
            </a:fld>
            <a:endParaRPr lang="zh-TW" altLang="en-US"/>
          </a:p>
        </p:txBody>
      </p:sp>
    </p:spTree>
    <p:extLst>
      <p:ext uri="{BB962C8B-B14F-4D97-AF65-F5344CB8AC3E}">
        <p14:creationId xmlns:p14="http://schemas.microsoft.com/office/powerpoint/2010/main" val="2459821954"/>
      </p:ext>
    </p:extLst>
  </p:cSld>
  <p:clrMapOvr>
    <a:masterClrMapping/>
  </p:clrMapOvr>
  <p:timing>
    <p:tnLst>
      <p:par>
        <p:cTn id="1" dur="indefinite" restart="never" nodeType="tmRoot"/>
      </p:par>
    </p:tnLst>
  </p:timing>
  <p:extLst mod="1">
    <p:ext uri="{DCECCB84-F9BA-43D5-87BE-67443E8EF086}">
      <p15:sldGuideLst xmlns:p15="http://schemas.microsoft.com/office/powerpoint/2012/main" xmlns="">
        <p15:guide id="1" orient="horz" pos="2160" userDrawn="1">
          <p15:clr>
            <a:srgbClr val="FBAE40"/>
          </p15:clr>
        </p15:guide>
        <p15:guide id="2" pos="2880" userDrawn="1">
          <p15:clr>
            <a:srgbClr val="FBAE40"/>
          </p15:clr>
        </p15:guide>
      </p15:sldGuideLst>
    </p:ext>
  </p:extLst>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圖片版面配置179">
    <p:spTree>
      <p:nvGrpSpPr>
        <p:cNvPr id="1" name=""/>
        <p:cNvGrpSpPr/>
        <p:nvPr/>
      </p:nvGrpSpPr>
      <p:grpSpPr>
        <a:xfrm>
          <a:off x="0" y="0"/>
          <a:ext cx="0" cy="0"/>
          <a:chOff x="0" y="0"/>
          <a:chExt cx="0" cy="0"/>
        </a:xfrm>
      </p:grpSpPr>
      <p:sp>
        <p:nvSpPr>
          <p:cNvPr id="9" name="圖片版面配置區 3"/>
          <p:cNvSpPr>
            <a:spLocks noGrp="1"/>
          </p:cNvSpPr>
          <p:nvPr>
            <p:ph type="pic" sz="quarter" idx="27"/>
          </p:nvPr>
        </p:nvSpPr>
        <p:spPr>
          <a:xfrm>
            <a:off x="3162300" y="0"/>
            <a:ext cx="2819400" cy="6857999"/>
          </a:xfrm>
        </p:spPr>
        <p:txBody>
          <a:bodyPr/>
          <a:lstStyle/>
          <a:p>
            <a:endParaRPr lang="zh-TW" altLang="en-US"/>
          </a:p>
        </p:txBody>
      </p:sp>
      <p:sp>
        <p:nvSpPr>
          <p:cNvPr id="2" name="頁尾版面配置區 1"/>
          <p:cNvSpPr>
            <a:spLocks noGrp="1"/>
          </p:cNvSpPr>
          <p:nvPr>
            <p:ph type="ftr" sz="quarter" idx="28"/>
          </p:nvPr>
        </p:nvSpPr>
        <p:spPr/>
        <p:txBody>
          <a:bodyPr/>
          <a:lstStyle/>
          <a:p>
            <a:r>
              <a:rPr lang="zh-TW" altLang="en-US" smtClean="0"/>
              <a:t>商業簡報網 </a:t>
            </a:r>
            <a:r>
              <a:rPr lang="en-US" altLang="zh-TW" smtClean="0"/>
              <a:t>X Matter Lab</a:t>
            </a:r>
            <a:endParaRPr lang="zh-TW" altLang="en-US" dirty="0"/>
          </a:p>
        </p:txBody>
      </p:sp>
      <p:sp>
        <p:nvSpPr>
          <p:cNvPr id="3" name="投影片編號版面配置區 2"/>
          <p:cNvSpPr>
            <a:spLocks noGrp="1"/>
          </p:cNvSpPr>
          <p:nvPr>
            <p:ph type="sldNum" sz="quarter" idx="29"/>
          </p:nvPr>
        </p:nvSpPr>
        <p:spPr/>
        <p:txBody>
          <a:bodyPr/>
          <a:lstStyle/>
          <a:p>
            <a:fld id="{E27FD744-A41C-4EAD-96D0-2F84A994B62C}" type="slidenum">
              <a:rPr lang="zh-TW" altLang="en-US" smtClean="0"/>
              <a:t>‹#›</a:t>
            </a:fld>
            <a:endParaRPr lang="zh-TW" altLang="en-US"/>
          </a:p>
        </p:txBody>
      </p:sp>
    </p:spTree>
    <p:extLst>
      <p:ext uri="{BB962C8B-B14F-4D97-AF65-F5344CB8AC3E}">
        <p14:creationId xmlns:p14="http://schemas.microsoft.com/office/powerpoint/2010/main" val="1163966246"/>
      </p:ext>
    </p:extLst>
  </p:cSld>
  <p:clrMapOvr>
    <a:masterClrMapping/>
  </p:clrMapOvr>
  <p:timing>
    <p:tnLst>
      <p:par>
        <p:cTn id="1" dur="indefinite" restart="never" nodeType="tmRoot"/>
      </p:par>
    </p:tnLst>
  </p:timing>
  <p:extLst mod="1">
    <p:ext uri="{DCECCB84-F9BA-43D5-87BE-67443E8EF086}">
      <p15:sldGuideLst xmlns:p15="http://schemas.microsoft.com/office/powerpoint/2012/main" xmlns="">
        <p15:guide id="1" orient="horz" pos="2160">
          <p15:clr>
            <a:srgbClr val="FBAE40"/>
          </p15:clr>
        </p15:guide>
        <p15:guide id="2" pos="2880">
          <p15:clr>
            <a:srgbClr val="FBAE40"/>
          </p15:clr>
        </p15:guide>
      </p15:sldGuideLst>
    </p:ext>
  </p:extLst>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圖片版面配置180">
    <p:spTree>
      <p:nvGrpSpPr>
        <p:cNvPr id="1" name=""/>
        <p:cNvGrpSpPr/>
        <p:nvPr/>
      </p:nvGrpSpPr>
      <p:grpSpPr>
        <a:xfrm>
          <a:off x="0" y="0"/>
          <a:ext cx="0" cy="0"/>
          <a:chOff x="0" y="0"/>
          <a:chExt cx="0" cy="0"/>
        </a:xfrm>
      </p:grpSpPr>
      <p:sp>
        <p:nvSpPr>
          <p:cNvPr id="9" name="圖片版面配置區 3"/>
          <p:cNvSpPr>
            <a:spLocks noGrp="1"/>
          </p:cNvSpPr>
          <p:nvPr>
            <p:ph type="pic" sz="quarter" idx="27"/>
          </p:nvPr>
        </p:nvSpPr>
        <p:spPr>
          <a:xfrm>
            <a:off x="-1" y="2373489"/>
            <a:ext cx="7145867" cy="2111022"/>
          </a:xfrm>
        </p:spPr>
        <p:txBody>
          <a:bodyPr/>
          <a:lstStyle/>
          <a:p>
            <a:endParaRPr lang="zh-TW" altLang="en-US"/>
          </a:p>
        </p:txBody>
      </p:sp>
      <p:sp>
        <p:nvSpPr>
          <p:cNvPr id="2" name="頁尾版面配置區 1"/>
          <p:cNvSpPr>
            <a:spLocks noGrp="1"/>
          </p:cNvSpPr>
          <p:nvPr>
            <p:ph type="ftr" sz="quarter" idx="28"/>
          </p:nvPr>
        </p:nvSpPr>
        <p:spPr/>
        <p:txBody>
          <a:bodyPr/>
          <a:lstStyle/>
          <a:p>
            <a:r>
              <a:rPr lang="zh-TW" altLang="en-US" smtClean="0"/>
              <a:t>商業簡報網 </a:t>
            </a:r>
            <a:r>
              <a:rPr lang="en-US" altLang="zh-TW" smtClean="0"/>
              <a:t>X Matter Lab</a:t>
            </a:r>
            <a:endParaRPr lang="zh-TW" altLang="en-US" dirty="0"/>
          </a:p>
        </p:txBody>
      </p:sp>
      <p:sp>
        <p:nvSpPr>
          <p:cNvPr id="3" name="投影片編號版面配置區 2"/>
          <p:cNvSpPr>
            <a:spLocks noGrp="1"/>
          </p:cNvSpPr>
          <p:nvPr>
            <p:ph type="sldNum" sz="quarter" idx="29"/>
          </p:nvPr>
        </p:nvSpPr>
        <p:spPr/>
        <p:txBody>
          <a:bodyPr/>
          <a:lstStyle/>
          <a:p>
            <a:fld id="{E27FD744-A41C-4EAD-96D0-2F84A994B62C}" type="slidenum">
              <a:rPr lang="zh-TW" altLang="en-US" smtClean="0"/>
              <a:t>‹#›</a:t>
            </a:fld>
            <a:endParaRPr lang="zh-TW" altLang="en-US"/>
          </a:p>
        </p:txBody>
      </p:sp>
    </p:spTree>
    <p:extLst>
      <p:ext uri="{BB962C8B-B14F-4D97-AF65-F5344CB8AC3E}">
        <p14:creationId xmlns:p14="http://schemas.microsoft.com/office/powerpoint/2010/main" val="789985293"/>
      </p:ext>
    </p:extLst>
  </p:cSld>
  <p:clrMapOvr>
    <a:masterClrMapping/>
  </p:clrMapOvr>
  <p:timing>
    <p:tnLst>
      <p:par>
        <p:cTn id="1" dur="indefinite" restart="never" nodeType="tmRoot"/>
      </p:par>
    </p:tnLst>
  </p:timing>
  <p:extLst mod="1">
    <p:ext uri="{DCECCB84-F9BA-43D5-87BE-67443E8EF086}">
      <p15:sldGuideLst xmlns:p15="http://schemas.microsoft.com/office/powerpoint/2012/main" xmlns="">
        <p15:guide id="1" orient="horz" pos="2160">
          <p15:clr>
            <a:srgbClr val="FBAE40"/>
          </p15:clr>
        </p15:guide>
        <p15:guide id="2" pos="2880">
          <p15:clr>
            <a:srgbClr val="FBAE40"/>
          </p15:clr>
        </p15:guide>
      </p15:sldGuideLst>
    </p:ext>
  </p:extLst>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圖片版面配置181">
    <p:spTree>
      <p:nvGrpSpPr>
        <p:cNvPr id="1" name=""/>
        <p:cNvGrpSpPr/>
        <p:nvPr/>
      </p:nvGrpSpPr>
      <p:grpSpPr>
        <a:xfrm>
          <a:off x="0" y="0"/>
          <a:ext cx="0" cy="0"/>
          <a:chOff x="0" y="0"/>
          <a:chExt cx="0" cy="0"/>
        </a:xfrm>
      </p:grpSpPr>
      <p:sp>
        <p:nvSpPr>
          <p:cNvPr id="3" name="圖片版面配置區 2"/>
          <p:cNvSpPr>
            <a:spLocks noGrp="1"/>
          </p:cNvSpPr>
          <p:nvPr>
            <p:ph type="pic" sz="quarter" idx="10"/>
          </p:nvPr>
        </p:nvSpPr>
        <p:spPr>
          <a:xfrm>
            <a:off x="3312000" y="2066040"/>
            <a:ext cx="2520000" cy="1800000"/>
          </a:xfrm>
        </p:spPr>
        <p:txBody>
          <a:bodyPr/>
          <a:lstStyle/>
          <a:p>
            <a:endParaRPr lang="zh-TW" altLang="en-US"/>
          </a:p>
        </p:txBody>
      </p:sp>
      <p:sp>
        <p:nvSpPr>
          <p:cNvPr id="4" name="圖片版面配置區 2"/>
          <p:cNvSpPr>
            <a:spLocks noGrp="1"/>
          </p:cNvSpPr>
          <p:nvPr>
            <p:ph type="pic" sz="quarter" idx="11"/>
          </p:nvPr>
        </p:nvSpPr>
        <p:spPr>
          <a:xfrm>
            <a:off x="681689" y="2066040"/>
            <a:ext cx="2520000" cy="2483380"/>
          </a:xfrm>
        </p:spPr>
        <p:txBody>
          <a:bodyPr/>
          <a:lstStyle/>
          <a:p>
            <a:endParaRPr lang="zh-TW" altLang="en-US"/>
          </a:p>
        </p:txBody>
      </p:sp>
      <p:sp>
        <p:nvSpPr>
          <p:cNvPr id="5" name="圖片版面配置區 2"/>
          <p:cNvSpPr>
            <a:spLocks noGrp="1"/>
          </p:cNvSpPr>
          <p:nvPr>
            <p:ph type="pic" sz="quarter" idx="12"/>
          </p:nvPr>
        </p:nvSpPr>
        <p:spPr>
          <a:xfrm>
            <a:off x="5942311" y="2066039"/>
            <a:ext cx="2520000" cy="3685246"/>
          </a:xfrm>
        </p:spPr>
        <p:txBody>
          <a:bodyPr/>
          <a:lstStyle/>
          <a:p>
            <a:endParaRPr lang="zh-TW" altLang="en-US"/>
          </a:p>
        </p:txBody>
      </p:sp>
      <p:sp>
        <p:nvSpPr>
          <p:cNvPr id="7" name="圖片版面配置區 2"/>
          <p:cNvSpPr>
            <a:spLocks noGrp="1"/>
          </p:cNvSpPr>
          <p:nvPr>
            <p:ph type="pic" sz="quarter" idx="13"/>
          </p:nvPr>
        </p:nvSpPr>
        <p:spPr>
          <a:xfrm>
            <a:off x="3312000" y="3951285"/>
            <a:ext cx="2520000" cy="1800000"/>
          </a:xfrm>
        </p:spPr>
        <p:txBody>
          <a:bodyPr/>
          <a:lstStyle/>
          <a:p>
            <a:endParaRPr lang="zh-TW" altLang="en-US"/>
          </a:p>
        </p:txBody>
      </p:sp>
      <p:sp>
        <p:nvSpPr>
          <p:cNvPr id="2" name="頁尾版面配置區 1"/>
          <p:cNvSpPr>
            <a:spLocks noGrp="1"/>
          </p:cNvSpPr>
          <p:nvPr>
            <p:ph type="ftr" sz="quarter" idx="14"/>
          </p:nvPr>
        </p:nvSpPr>
        <p:spPr/>
        <p:txBody>
          <a:bodyPr/>
          <a:lstStyle/>
          <a:p>
            <a:r>
              <a:rPr lang="zh-TW" altLang="en-US" smtClean="0"/>
              <a:t>商業簡報網 </a:t>
            </a:r>
            <a:r>
              <a:rPr lang="en-US" altLang="zh-TW" smtClean="0"/>
              <a:t>X Matter Lab</a:t>
            </a:r>
            <a:endParaRPr lang="zh-TW" altLang="en-US" dirty="0"/>
          </a:p>
        </p:txBody>
      </p:sp>
      <p:sp>
        <p:nvSpPr>
          <p:cNvPr id="6" name="投影片編號版面配置區 5"/>
          <p:cNvSpPr>
            <a:spLocks noGrp="1"/>
          </p:cNvSpPr>
          <p:nvPr>
            <p:ph type="sldNum" sz="quarter" idx="15"/>
          </p:nvPr>
        </p:nvSpPr>
        <p:spPr/>
        <p:txBody>
          <a:bodyPr/>
          <a:lstStyle/>
          <a:p>
            <a:fld id="{E27FD744-A41C-4EAD-96D0-2F84A994B62C}" type="slidenum">
              <a:rPr lang="zh-TW" altLang="en-US" smtClean="0"/>
              <a:t>‹#›</a:t>
            </a:fld>
            <a:endParaRPr lang="zh-TW" altLang="en-US"/>
          </a:p>
        </p:txBody>
      </p:sp>
    </p:spTree>
    <p:extLst>
      <p:ext uri="{BB962C8B-B14F-4D97-AF65-F5344CB8AC3E}">
        <p14:creationId xmlns:p14="http://schemas.microsoft.com/office/powerpoint/2010/main" val="4243633822"/>
      </p:ext>
    </p:extLst>
  </p:cSld>
  <p:clrMapOvr>
    <a:masterClrMapping/>
  </p:clrMapOvr>
  <p:timing>
    <p:tnLst>
      <p:par>
        <p:cTn id="1" dur="indefinite" restart="never" nodeType="tmRoot"/>
      </p:par>
    </p:tnLst>
  </p:timing>
  <p:extLst mod="1">
    <p:ext uri="{DCECCB84-F9BA-43D5-87BE-67443E8EF086}">
      <p15:sldGuideLst xmlns:p15="http://schemas.microsoft.com/office/powerpoint/2012/main" xmlns="">
        <p15:guide id="1" orient="horz" pos="2160" userDrawn="1">
          <p15:clr>
            <a:srgbClr val="FBAE40"/>
          </p15:clr>
        </p15:guide>
        <p15:guide id="2" pos="2880" userDrawn="1">
          <p15:clr>
            <a:srgbClr val="FBAE40"/>
          </p15:clr>
        </p15:guide>
      </p15:sldGuideLst>
    </p:ext>
  </p:extLst>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圖片版面配置182">
    <p:spTree>
      <p:nvGrpSpPr>
        <p:cNvPr id="1" name=""/>
        <p:cNvGrpSpPr/>
        <p:nvPr/>
      </p:nvGrpSpPr>
      <p:grpSpPr>
        <a:xfrm>
          <a:off x="0" y="0"/>
          <a:ext cx="0" cy="0"/>
          <a:chOff x="0" y="0"/>
          <a:chExt cx="0" cy="0"/>
        </a:xfrm>
      </p:grpSpPr>
      <p:sp>
        <p:nvSpPr>
          <p:cNvPr id="5" name="圖片版面配置區 2"/>
          <p:cNvSpPr>
            <a:spLocks noGrp="1"/>
          </p:cNvSpPr>
          <p:nvPr>
            <p:ph type="pic" sz="quarter" idx="12"/>
          </p:nvPr>
        </p:nvSpPr>
        <p:spPr>
          <a:xfrm>
            <a:off x="7342140" y="2066039"/>
            <a:ext cx="1800000" cy="1800000"/>
          </a:xfrm>
        </p:spPr>
        <p:txBody>
          <a:bodyPr/>
          <a:lstStyle/>
          <a:p>
            <a:endParaRPr lang="zh-TW" altLang="en-US"/>
          </a:p>
        </p:txBody>
      </p:sp>
      <p:sp>
        <p:nvSpPr>
          <p:cNvPr id="6" name="圖片版面配置區 2"/>
          <p:cNvSpPr>
            <a:spLocks noGrp="1"/>
          </p:cNvSpPr>
          <p:nvPr>
            <p:ph type="pic" sz="quarter" idx="13"/>
          </p:nvPr>
        </p:nvSpPr>
        <p:spPr>
          <a:xfrm>
            <a:off x="7342140" y="4041595"/>
            <a:ext cx="1800000" cy="1800000"/>
          </a:xfrm>
        </p:spPr>
        <p:txBody>
          <a:bodyPr/>
          <a:lstStyle/>
          <a:p>
            <a:endParaRPr lang="zh-TW" altLang="en-US"/>
          </a:p>
        </p:txBody>
      </p:sp>
      <p:sp>
        <p:nvSpPr>
          <p:cNvPr id="8" name="圖片版面配置區 2"/>
          <p:cNvSpPr>
            <a:spLocks noGrp="1"/>
          </p:cNvSpPr>
          <p:nvPr>
            <p:ph type="pic" sz="quarter" idx="14"/>
          </p:nvPr>
        </p:nvSpPr>
        <p:spPr>
          <a:xfrm>
            <a:off x="5339651" y="2066039"/>
            <a:ext cx="1800000" cy="1800000"/>
          </a:xfrm>
        </p:spPr>
        <p:txBody>
          <a:bodyPr/>
          <a:lstStyle/>
          <a:p>
            <a:endParaRPr lang="zh-TW" altLang="en-US"/>
          </a:p>
        </p:txBody>
      </p:sp>
      <p:sp>
        <p:nvSpPr>
          <p:cNvPr id="9" name="圖片版面配置區 2"/>
          <p:cNvSpPr>
            <a:spLocks noGrp="1"/>
          </p:cNvSpPr>
          <p:nvPr>
            <p:ph type="pic" sz="quarter" idx="15"/>
          </p:nvPr>
        </p:nvSpPr>
        <p:spPr>
          <a:xfrm>
            <a:off x="5339651" y="4041595"/>
            <a:ext cx="1800000" cy="1800000"/>
          </a:xfrm>
        </p:spPr>
        <p:txBody>
          <a:bodyPr/>
          <a:lstStyle/>
          <a:p>
            <a:endParaRPr lang="zh-TW" altLang="en-US"/>
          </a:p>
        </p:txBody>
      </p:sp>
      <p:sp>
        <p:nvSpPr>
          <p:cNvPr id="10" name="圖片版面配置區 2"/>
          <p:cNvSpPr>
            <a:spLocks noGrp="1"/>
          </p:cNvSpPr>
          <p:nvPr>
            <p:ph type="pic" sz="quarter" idx="16"/>
          </p:nvPr>
        </p:nvSpPr>
        <p:spPr>
          <a:xfrm>
            <a:off x="1162762" y="2066039"/>
            <a:ext cx="3974400" cy="1800000"/>
          </a:xfrm>
        </p:spPr>
        <p:txBody>
          <a:bodyPr/>
          <a:lstStyle/>
          <a:p>
            <a:endParaRPr lang="zh-TW" altLang="en-US"/>
          </a:p>
        </p:txBody>
      </p:sp>
      <p:sp>
        <p:nvSpPr>
          <p:cNvPr id="2" name="頁尾版面配置區 1"/>
          <p:cNvSpPr>
            <a:spLocks noGrp="1"/>
          </p:cNvSpPr>
          <p:nvPr>
            <p:ph type="ftr" sz="quarter" idx="17"/>
          </p:nvPr>
        </p:nvSpPr>
        <p:spPr/>
        <p:txBody>
          <a:bodyPr/>
          <a:lstStyle/>
          <a:p>
            <a:r>
              <a:rPr lang="zh-TW" altLang="en-US" smtClean="0"/>
              <a:t>商業簡報網 </a:t>
            </a:r>
            <a:r>
              <a:rPr lang="en-US" altLang="zh-TW" smtClean="0"/>
              <a:t>X Matter Lab</a:t>
            </a:r>
            <a:endParaRPr lang="zh-TW" altLang="en-US" dirty="0"/>
          </a:p>
        </p:txBody>
      </p:sp>
      <p:sp>
        <p:nvSpPr>
          <p:cNvPr id="3" name="投影片編號版面配置區 2"/>
          <p:cNvSpPr>
            <a:spLocks noGrp="1"/>
          </p:cNvSpPr>
          <p:nvPr>
            <p:ph type="sldNum" sz="quarter" idx="18"/>
          </p:nvPr>
        </p:nvSpPr>
        <p:spPr/>
        <p:txBody>
          <a:bodyPr/>
          <a:lstStyle/>
          <a:p>
            <a:fld id="{E27FD744-A41C-4EAD-96D0-2F84A994B62C}" type="slidenum">
              <a:rPr lang="zh-TW" altLang="en-US" smtClean="0"/>
              <a:t>‹#›</a:t>
            </a:fld>
            <a:endParaRPr lang="zh-TW" altLang="en-US"/>
          </a:p>
        </p:txBody>
      </p:sp>
    </p:spTree>
    <p:extLst>
      <p:ext uri="{BB962C8B-B14F-4D97-AF65-F5344CB8AC3E}">
        <p14:creationId xmlns:p14="http://schemas.microsoft.com/office/powerpoint/2010/main" val="592474810"/>
      </p:ext>
    </p:extLst>
  </p:cSld>
  <p:clrMapOvr>
    <a:masterClrMapping/>
  </p:clrMapOvr>
  <p:timing>
    <p:tnLst>
      <p:par>
        <p:cTn id="1" dur="indefinite" restart="never" nodeType="tmRoot"/>
      </p:par>
    </p:tnLst>
  </p:timing>
  <p:extLst mod="1">
    <p:ext uri="{DCECCB84-F9BA-43D5-87BE-67443E8EF086}">
      <p15:sldGuideLst xmlns:p15="http://schemas.microsoft.com/office/powerpoint/2012/main" xmlns="">
        <p15:guide id="1" orient="horz" pos="2160">
          <p15:clr>
            <a:srgbClr val="FBAE40"/>
          </p15:clr>
        </p15:guide>
        <p15:guide id="2" pos="2880">
          <p15:clr>
            <a:srgbClr val="FBAE40"/>
          </p15:clr>
        </p15:guide>
      </p15:sldGuideLst>
    </p:ext>
  </p:extLst>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圖片版面配置183">
    <p:spTree>
      <p:nvGrpSpPr>
        <p:cNvPr id="1" name=""/>
        <p:cNvGrpSpPr/>
        <p:nvPr/>
      </p:nvGrpSpPr>
      <p:grpSpPr>
        <a:xfrm>
          <a:off x="0" y="0"/>
          <a:ext cx="0" cy="0"/>
          <a:chOff x="0" y="0"/>
          <a:chExt cx="0" cy="0"/>
        </a:xfrm>
      </p:grpSpPr>
      <p:sp>
        <p:nvSpPr>
          <p:cNvPr id="7" name="圖片版面配置區 6"/>
          <p:cNvSpPr>
            <a:spLocks noGrp="1"/>
          </p:cNvSpPr>
          <p:nvPr>
            <p:ph type="pic" sz="quarter" idx="15"/>
          </p:nvPr>
        </p:nvSpPr>
        <p:spPr>
          <a:xfrm>
            <a:off x="4809069" y="2066039"/>
            <a:ext cx="3802489" cy="3775556"/>
          </a:xfrm>
          <a:custGeom>
            <a:avLst/>
            <a:gdLst>
              <a:gd name="connsiteX0" fmla="*/ 2002489 w 3802489"/>
              <a:gd name="connsiteY0" fmla="*/ 1975556 h 3775556"/>
              <a:gd name="connsiteX1" fmla="*/ 3802489 w 3802489"/>
              <a:gd name="connsiteY1" fmla="*/ 1975556 h 3775556"/>
              <a:gd name="connsiteX2" fmla="*/ 3802489 w 3802489"/>
              <a:gd name="connsiteY2" fmla="*/ 3775556 h 3775556"/>
              <a:gd name="connsiteX3" fmla="*/ 2002489 w 3802489"/>
              <a:gd name="connsiteY3" fmla="*/ 3775556 h 3775556"/>
              <a:gd name="connsiteX4" fmla="*/ 0 w 3802489"/>
              <a:gd name="connsiteY4" fmla="*/ 1975556 h 3775556"/>
              <a:gd name="connsiteX5" fmla="*/ 1800000 w 3802489"/>
              <a:gd name="connsiteY5" fmla="*/ 1975556 h 3775556"/>
              <a:gd name="connsiteX6" fmla="*/ 1800000 w 3802489"/>
              <a:gd name="connsiteY6" fmla="*/ 3775556 h 3775556"/>
              <a:gd name="connsiteX7" fmla="*/ 0 w 3802489"/>
              <a:gd name="connsiteY7" fmla="*/ 3775556 h 3775556"/>
              <a:gd name="connsiteX8" fmla="*/ 2002489 w 3802489"/>
              <a:gd name="connsiteY8" fmla="*/ 0 h 3775556"/>
              <a:gd name="connsiteX9" fmla="*/ 3802489 w 3802489"/>
              <a:gd name="connsiteY9" fmla="*/ 0 h 3775556"/>
              <a:gd name="connsiteX10" fmla="*/ 3802489 w 3802489"/>
              <a:gd name="connsiteY10" fmla="*/ 1800000 h 3775556"/>
              <a:gd name="connsiteX11" fmla="*/ 2002489 w 3802489"/>
              <a:gd name="connsiteY11" fmla="*/ 1800000 h 3775556"/>
              <a:gd name="connsiteX12" fmla="*/ 0 w 3802489"/>
              <a:gd name="connsiteY12" fmla="*/ 0 h 3775556"/>
              <a:gd name="connsiteX13" fmla="*/ 1800000 w 3802489"/>
              <a:gd name="connsiteY13" fmla="*/ 0 h 3775556"/>
              <a:gd name="connsiteX14" fmla="*/ 1800000 w 3802489"/>
              <a:gd name="connsiteY14" fmla="*/ 1800000 h 3775556"/>
              <a:gd name="connsiteX15" fmla="*/ 0 w 3802489"/>
              <a:gd name="connsiteY15" fmla="*/ 1800000 h 3775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802489" h="3775556">
                <a:moveTo>
                  <a:pt x="2002489" y="1975556"/>
                </a:moveTo>
                <a:lnTo>
                  <a:pt x="3802489" y="1975556"/>
                </a:lnTo>
                <a:lnTo>
                  <a:pt x="3802489" y="3775556"/>
                </a:lnTo>
                <a:lnTo>
                  <a:pt x="2002489" y="3775556"/>
                </a:lnTo>
                <a:close/>
                <a:moveTo>
                  <a:pt x="0" y="1975556"/>
                </a:moveTo>
                <a:lnTo>
                  <a:pt x="1800000" y="1975556"/>
                </a:lnTo>
                <a:lnTo>
                  <a:pt x="1800000" y="3775556"/>
                </a:lnTo>
                <a:lnTo>
                  <a:pt x="0" y="3775556"/>
                </a:lnTo>
                <a:close/>
                <a:moveTo>
                  <a:pt x="2002489" y="0"/>
                </a:moveTo>
                <a:lnTo>
                  <a:pt x="3802489" y="0"/>
                </a:lnTo>
                <a:lnTo>
                  <a:pt x="3802489" y="1800000"/>
                </a:lnTo>
                <a:lnTo>
                  <a:pt x="2002489" y="1800000"/>
                </a:lnTo>
                <a:close/>
                <a:moveTo>
                  <a:pt x="0" y="0"/>
                </a:moveTo>
                <a:lnTo>
                  <a:pt x="1800000" y="0"/>
                </a:lnTo>
                <a:lnTo>
                  <a:pt x="1800000" y="1800000"/>
                </a:lnTo>
                <a:lnTo>
                  <a:pt x="0" y="1800000"/>
                </a:lnTo>
                <a:close/>
              </a:path>
            </a:pathLst>
          </a:custGeom>
        </p:spPr>
        <p:txBody>
          <a:bodyPr wrap="square">
            <a:noAutofit/>
          </a:bodyPr>
          <a:lstStyle/>
          <a:p>
            <a:endParaRPr lang="zh-TW" altLang="en-US"/>
          </a:p>
        </p:txBody>
      </p:sp>
      <p:sp>
        <p:nvSpPr>
          <p:cNvPr id="10" name="圖片版面配置區 2"/>
          <p:cNvSpPr>
            <a:spLocks noGrp="1"/>
          </p:cNvSpPr>
          <p:nvPr>
            <p:ph type="pic" sz="quarter" idx="16"/>
          </p:nvPr>
        </p:nvSpPr>
        <p:spPr>
          <a:xfrm>
            <a:off x="632180" y="2066039"/>
            <a:ext cx="3974400" cy="1800000"/>
          </a:xfrm>
        </p:spPr>
        <p:txBody>
          <a:bodyPr/>
          <a:lstStyle/>
          <a:p>
            <a:endParaRPr lang="zh-TW" altLang="en-US"/>
          </a:p>
        </p:txBody>
      </p:sp>
      <p:sp>
        <p:nvSpPr>
          <p:cNvPr id="2" name="頁尾版面配置區 1"/>
          <p:cNvSpPr>
            <a:spLocks noGrp="1"/>
          </p:cNvSpPr>
          <p:nvPr>
            <p:ph type="ftr" sz="quarter" idx="17"/>
          </p:nvPr>
        </p:nvSpPr>
        <p:spPr/>
        <p:txBody>
          <a:bodyPr/>
          <a:lstStyle/>
          <a:p>
            <a:r>
              <a:rPr lang="zh-TW" altLang="en-US" smtClean="0"/>
              <a:t>商業簡報網 </a:t>
            </a:r>
            <a:r>
              <a:rPr lang="en-US" altLang="zh-TW" smtClean="0"/>
              <a:t>X Matter Lab</a:t>
            </a:r>
            <a:endParaRPr lang="zh-TW" altLang="en-US" dirty="0"/>
          </a:p>
        </p:txBody>
      </p:sp>
      <p:sp>
        <p:nvSpPr>
          <p:cNvPr id="3" name="投影片編號版面配置區 2"/>
          <p:cNvSpPr>
            <a:spLocks noGrp="1"/>
          </p:cNvSpPr>
          <p:nvPr>
            <p:ph type="sldNum" sz="quarter" idx="18"/>
          </p:nvPr>
        </p:nvSpPr>
        <p:spPr/>
        <p:txBody>
          <a:bodyPr/>
          <a:lstStyle/>
          <a:p>
            <a:fld id="{E27FD744-A41C-4EAD-96D0-2F84A994B62C}" type="slidenum">
              <a:rPr lang="zh-TW" altLang="en-US" smtClean="0"/>
              <a:t>‹#›</a:t>
            </a:fld>
            <a:endParaRPr lang="zh-TW" altLang="en-US"/>
          </a:p>
        </p:txBody>
      </p:sp>
    </p:spTree>
    <p:extLst>
      <p:ext uri="{BB962C8B-B14F-4D97-AF65-F5344CB8AC3E}">
        <p14:creationId xmlns:p14="http://schemas.microsoft.com/office/powerpoint/2010/main" val="1541070152"/>
      </p:ext>
    </p:extLst>
  </p:cSld>
  <p:clrMapOvr>
    <a:masterClrMapping/>
  </p:clrMapOvr>
  <p:timing>
    <p:tnLst>
      <p:par>
        <p:cTn id="1" dur="indefinite" restart="never" nodeType="tmRoot"/>
      </p:par>
    </p:tnLst>
  </p:timing>
  <p:extLst mod="1">
    <p:ext uri="{DCECCB84-F9BA-43D5-87BE-67443E8EF086}">
      <p15:sldGuideLst xmlns:p15="http://schemas.microsoft.com/office/powerpoint/2012/main" xmlns="">
        <p15:guide id="1" orient="horz" pos="2160">
          <p15:clr>
            <a:srgbClr val="FBAE40"/>
          </p15:clr>
        </p15:guide>
        <p15:guide id="2" pos="2880">
          <p15:clr>
            <a:srgbClr val="FBAE40"/>
          </p15:clr>
        </p15:guide>
      </p15:sldGuideLst>
    </p:ext>
  </p:extLst>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圖片版面配置184">
    <p:spTree>
      <p:nvGrpSpPr>
        <p:cNvPr id="1" name=""/>
        <p:cNvGrpSpPr/>
        <p:nvPr/>
      </p:nvGrpSpPr>
      <p:grpSpPr>
        <a:xfrm>
          <a:off x="0" y="0"/>
          <a:ext cx="0" cy="0"/>
          <a:chOff x="0" y="0"/>
          <a:chExt cx="0" cy="0"/>
        </a:xfrm>
      </p:grpSpPr>
      <p:sp>
        <p:nvSpPr>
          <p:cNvPr id="4" name="圖片版面配置區 2"/>
          <p:cNvSpPr>
            <a:spLocks noGrp="1"/>
          </p:cNvSpPr>
          <p:nvPr>
            <p:ph type="pic" sz="quarter" idx="13"/>
          </p:nvPr>
        </p:nvSpPr>
        <p:spPr>
          <a:xfrm>
            <a:off x="7206669" y="4899551"/>
            <a:ext cx="1440000" cy="1440000"/>
          </a:xfrm>
        </p:spPr>
        <p:txBody>
          <a:bodyPr/>
          <a:lstStyle/>
          <a:p>
            <a:endParaRPr lang="zh-TW" altLang="en-US"/>
          </a:p>
        </p:txBody>
      </p:sp>
      <p:sp>
        <p:nvSpPr>
          <p:cNvPr id="5" name="圖片版面配置區 2"/>
          <p:cNvSpPr>
            <a:spLocks noGrp="1"/>
          </p:cNvSpPr>
          <p:nvPr>
            <p:ph type="pic" sz="quarter" idx="14"/>
          </p:nvPr>
        </p:nvSpPr>
        <p:spPr>
          <a:xfrm>
            <a:off x="7206669" y="3307818"/>
            <a:ext cx="1440000" cy="1440000"/>
          </a:xfrm>
        </p:spPr>
        <p:txBody>
          <a:bodyPr/>
          <a:lstStyle/>
          <a:p>
            <a:endParaRPr lang="zh-TW" altLang="en-US"/>
          </a:p>
        </p:txBody>
      </p:sp>
      <p:sp>
        <p:nvSpPr>
          <p:cNvPr id="6" name="圖片版面配置區 2"/>
          <p:cNvSpPr>
            <a:spLocks noGrp="1"/>
          </p:cNvSpPr>
          <p:nvPr>
            <p:ph type="pic" sz="quarter" idx="15"/>
          </p:nvPr>
        </p:nvSpPr>
        <p:spPr>
          <a:xfrm>
            <a:off x="7206669" y="1716085"/>
            <a:ext cx="1440000" cy="1440000"/>
          </a:xfrm>
        </p:spPr>
        <p:txBody>
          <a:bodyPr/>
          <a:lstStyle/>
          <a:p>
            <a:endParaRPr lang="zh-TW" altLang="en-US"/>
          </a:p>
        </p:txBody>
      </p:sp>
      <p:sp>
        <p:nvSpPr>
          <p:cNvPr id="7" name="圖片版面配置區 2"/>
          <p:cNvSpPr>
            <a:spLocks noGrp="1"/>
          </p:cNvSpPr>
          <p:nvPr>
            <p:ph type="pic" sz="quarter" idx="16"/>
          </p:nvPr>
        </p:nvSpPr>
        <p:spPr>
          <a:xfrm>
            <a:off x="512356" y="1716085"/>
            <a:ext cx="2700000" cy="4623466"/>
          </a:xfrm>
        </p:spPr>
        <p:txBody>
          <a:bodyPr/>
          <a:lstStyle/>
          <a:p>
            <a:endParaRPr lang="zh-TW" altLang="en-US"/>
          </a:p>
        </p:txBody>
      </p:sp>
      <p:sp>
        <p:nvSpPr>
          <p:cNvPr id="2" name="頁尾版面配置區 1"/>
          <p:cNvSpPr>
            <a:spLocks noGrp="1"/>
          </p:cNvSpPr>
          <p:nvPr>
            <p:ph type="ftr" sz="quarter" idx="17"/>
          </p:nvPr>
        </p:nvSpPr>
        <p:spPr/>
        <p:txBody>
          <a:bodyPr/>
          <a:lstStyle/>
          <a:p>
            <a:r>
              <a:rPr lang="zh-TW" altLang="en-US" smtClean="0"/>
              <a:t>商業簡報網 </a:t>
            </a:r>
            <a:r>
              <a:rPr lang="en-US" altLang="zh-TW" smtClean="0"/>
              <a:t>X Matter Lab</a:t>
            </a:r>
            <a:endParaRPr lang="zh-TW" altLang="en-US" dirty="0"/>
          </a:p>
        </p:txBody>
      </p:sp>
      <p:sp>
        <p:nvSpPr>
          <p:cNvPr id="3" name="投影片編號版面配置區 2"/>
          <p:cNvSpPr>
            <a:spLocks noGrp="1"/>
          </p:cNvSpPr>
          <p:nvPr>
            <p:ph type="sldNum" sz="quarter" idx="18"/>
          </p:nvPr>
        </p:nvSpPr>
        <p:spPr/>
        <p:txBody>
          <a:bodyPr/>
          <a:lstStyle/>
          <a:p>
            <a:fld id="{E27FD744-A41C-4EAD-96D0-2F84A994B62C}" type="slidenum">
              <a:rPr lang="zh-TW" altLang="en-US" smtClean="0"/>
              <a:t>‹#›</a:t>
            </a:fld>
            <a:endParaRPr lang="zh-TW" altLang="en-US"/>
          </a:p>
        </p:txBody>
      </p:sp>
    </p:spTree>
    <p:extLst>
      <p:ext uri="{BB962C8B-B14F-4D97-AF65-F5344CB8AC3E}">
        <p14:creationId xmlns:p14="http://schemas.microsoft.com/office/powerpoint/2010/main" val="4201838853"/>
      </p:ext>
    </p:extLst>
  </p:cSld>
  <p:clrMapOvr>
    <a:masterClrMapping/>
  </p:clrMapOvr>
  <p:timing>
    <p:tnLst>
      <p:par>
        <p:cTn id="1" dur="indefinite" restart="never" nodeType="tmRoot"/>
      </p:par>
    </p:tnLst>
  </p:timing>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圖片版面配置185">
    <p:spTree>
      <p:nvGrpSpPr>
        <p:cNvPr id="1" name=""/>
        <p:cNvGrpSpPr/>
        <p:nvPr/>
      </p:nvGrpSpPr>
      <p:grpSpPr>
        <a:xfrm>
          <a:off x="0" y="0"/>
          <a:ext cx="0" cy="0"/>
          <a:chOff x="0" y="0"/>
          <a:chExt cx="0" cy="0"/>
        </a:xfrm>
      </p:grpSpPr>
      <p:sp>
        <p:nvSpPr>
          <p:cNvPr id="2" name="圖片版面配置區 2"/>
          <p:cNvSpPr>
            <a:spLocks noGrp="1"/>
          </p:cNvSpPr>
          <p:nvPr>
            <p:ph type="pic" sz="quarter" idx="16"/>
          </p:nvPr>
        </p:nvSpPr>
        <p:spPr>
          <a:xfrm>
            <a:off x="297866" y="406574"/>
            <a:ext cx="3960000" cy="3022426"/>
          </a:xfrm>
        </p:spPr>
        <p:txBody>
          <a:bodyPr/>
          <a:lstStyle/>
          <a:p>
            <a:endParaRPr lang="zh-TW" altLang="en-US"/>
          </a:p>
        </p:txBody>
      </p:sp>
      <p:sp>
        <p:nvSpPr>
          <p:cNvPr id="3" name="圖片版面配置區 2"/>
          <p:cNvSpPr>
            <a:spLocks noGrp="1"/>
          </p:cNvSpPr>
          <p:nvPr>
            <p:ph type="pic" sz="quarter" idx="17"/>
          </p:nvPr>
        </p:nvSpPr>
        <p:spPr>
          <a:xfrm>
            <a:off x="295377" y="3429000"/>
            <a:ext cx="1980000" cy="3022426"/>
          </a:xfrm>
        </p:spPr>
        <p:txBody>
          <a:bodyPr/>
          <a:lstStyle/>
          <a:p>
            <a:endParaRPr lang="zh-TW" altLang="en-US"/>
          </a:p>
        </p:txBody>
      </p:sp>
      <p:sp>
        <p:nvSpPr>
          <p:cNvPr id="4" name="圖片版面配置區 2"/>
          <p:cNvSpPr>
            <a:spLocks noGrp="1"/>
          </p:cNvSpPr>
          <p:nvPr>
            <p:ph type="pic" sz="quarter" idx="18"/>
          </p:nvPr>
        </p:nvSpPr>
        <p:spPr>
          <a:xfrm>
            <a:off x="2284176" y="3429000"/>
            <a:ext cx="1980000" cy="3022426"/>
          </a:xfrm>
        </p:spPr>
        <p:txBody>
          <a:bodyPr/>
          <a:lstStyle/>
          <a:p>
            <a:endParaRPr lang="zh-TW" altLang="en-US"/>
          </a:p>
        </p:txBody>
      </p:sp>
      <p:sp>
        <p:nvSpPr>
          <p:cNvPr id="5" name="圖片版面配置區 2"/>
          <p:cNvSpPr>
            <a:spLocks noGrp="1"/>
          </p:cNvSpPr>
          <p:nvPr>
            <p:ph type="pic" sz="quarter" idx="19"/>
          </p:nvPr>
        </p:nvSpPr>
        <p:spPr>
          <a:xfrm>
            <a:off x="4835999" y="406574"/>
            <a:ext cx="1980000" cy="3022426"/>
          </a:xfrm>
        </p:spPr>
        <p:txBody>
          <a:bodyPr/>
          <a:lstStyle/>
          <a:p>
            <a:endParaRPr lang="zh-TW" altLang="en-US"/>
          </a:p>
        </p:txBody>
      </p:sp>
      <p:sp>
        <p:nvSpPr>
          <p:cNvPr id="6" name="圖片版面配置區 2"/>
          <p:cNvSpPr>
            <a:spLocks noGrp="1"/>
          </p:cNvSpPr>
          <p:nvPr>
            <p:ph type="pic" sz="quarter" idx="20"/>
          </p:nvPr>
        </p:nvSpPr>
        <p:spPr>
          <a:xfrm>
            <a:off x="4833509" y="3429000"/>
            <a:ext cx="3962489" cy="3022426"/>
          </a:xfrm>
        </p:spPr>
        <p:txBody>
          <a:bodyPr/>
          <a:lstStyle/>
          <a:p>
            <a:endParaRPr lang="zh-TW" altLang="en-US"/>
          </a:p>
        </p:txBody>
      </p:sp>
      <p:sp>
        <p:nvSpPr>
          <p:cNvPr id="8" name="圖片版面配置區 2"/>
          <p:cNvSpPr>
            <a:spLocks noGrp="1"/>
          </p:cNvSpPr>
          <p:nvPr>
            <p:ph type="pic" sz="quarter" idx="21"/>
          </p:nvPr>
        </p:nvSpPr>
        <p:spPr>
          <a:xfrm>
            <a:off x="6815999" y="406574"/>
            <a:ext cx="1980000" cy="3022426"/>
          </a:xfrm>
        </p:spPr>
        <p:txBody>
          <a:bodyPr/>
          <a:lstStyle/>
          <a:p>
            <a:endParaRPr lang="zh-TW" altLang="en-US"/>
          </a:p>
        </p:txBody>
      </p:sp>
      <p:sp>
        <p:nvSpPr>
          <p:cNvPr id="7" name="頁尾版面配置區 6"/>
          <p:cNvSpPr>
            <a:spLocks noGrp="1"/>
          </p:cNvSpPr>
          <p:nvPr>
            <p:ph type="ftr" sz="quarter" idx="22"/>
          </p:nvPr>
        </p:nvSpPr>
        <p:spPr/>
        <p:txBody>
          <a:bodyPr/>
          <a:lstStyle/>
          <a:p>
            <a:r>
              <a:rPr lang="zh-TW" altLang="en-US" smtClean="0"/>
              <a:t>商業簡報網 </a:t>
            </a:r>
            <a:r>
              <a:rPr lang="en-US" altLang="zh-TW" smtClean="0"/>
              <a:t>X Matter Lab</a:t>
            </a:r>
            <a:endParaRPr lang="zh-TW" altLang="en-US" dirty="0"/>
          </a:p>
        </p:txBody>
      </p:sp>
      <p:sp>
        <p:nvSpPr>
          <p:cNvPr id="9" name="投影片編號版面配置區 8"/>
          <p:cNvSpPr>
            <a:spLocks noGrp="1"/>
          </p:cNvSpPr>
          <p:nvPr>
            <p:ph type="sldNum" sz="quarter" idx="23"/>
          </p:nvPr>
        </p:nvSpPr>
        <p:spPr/>
        <p:txBody>
          <a:bodyPr/>
          <a:lstStyle/>
          <a:p>
            <a:fld id="{E27FD744-A41C-4EAD-96D0-2F84A994B62C}" type="slidenum">
              <a:rPr lang="zh-TW" altLang="en-US" smtClean="0"/>
              <a:t>‹#›</a:t>
            </a:fld>
            <a:endParaRPr lang="zh-TW" altLang="en-US"/>
          </a:p>
        </p:txBody>
      </p:sp>
    </p:spTree>
    <p:extLst>
      <p:ext uri="{BB962C8B-B14F-4D97-AF65-F5344CB8AC3E}">
        <p14:creationId xmlns:p14="http://schemas.microsoft.com/office/powerpoint/2010/main" val="1472380363"/>
      </p:ext>
    </p:extLst>
  </p:cSld>
  <p:clrMapOvr>
    <a:masterClrMapping/>
  </p:clrMapOvr>
  <p:timing>
    <p:tnLst>
      <p:par>
        <p:cTn id="1" dur="indefinite" restart="never" nodeType="tmRoot"/>
      </p:par>
    </p:tnLst>
  </p:timing>
  <p:extLst mod="1">
    <p:ext uri="{DCECCB84-F9BA-43D5-87BE-67443E8EF086}">
      <p15:sldGuideLst xmlns:p15="http://schemas.microsoft.com/office/powerpoint/2012/main" xmlns="">
        <p15:guide id="1" orient="horz" pos="2160" userDrawn="1">
          <p15:clr>
            <a:srgbClr val="FBAE40"/>
          </p15:clr>
        </p15:guide>
        <p15:guide id="2" pos="2880" userDrawn="1">
          <p15:clr>
            <a:srgbClr val="FBAE40"/>
          </p15:clr>
        </p15:guide>
      </p15:sldGuideLst>
    </p:ext>
  </p:extLst>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圖片版面配置186">
    <p:spTree>
      <p:nvGrpSpPr>
        <p:cNvPr id="1" name=""/>
        <p:cNvGrpSpPr/>
        <p:nvPr/>
      </p:nvGrpSpPr>
      <p:grpSpPr>
        <a:xfrm>
          <a:off x="0" y="0"/>
          <a:ext cx="0" cy="0"/>
          <a:chOff x="0" y="0"/>
          <a:chExt cx="0" cy="0"/>
        </a:xfrm>
      </p:grpSpPr>
      <p:sp>
        <p:nvSpPr>
          <p:cNvPr id="3" name="圖片版面配置區 2"/>
          <p:cNvSpPr>
            <a:spLocks noGrp="1"/>
          </p:cNvSpPr>
          <p:nvPr>
            <p:ph type="pic" sz="quarter" idx="10"/>
          </p:nvPr>
        </p:nvSpPr>
        <p:spPr>
          <a:xfrm>
            <a:off x="259113" y="1874487"/>
            <a:ext cx="2160000" cy="2160000"/>
          </a:xfrm>
        </p:spPr>
        <p:txBody>
          <a:bodyPr/>
          <a:lstStyle/>
          <a:p>
            <a:endParaRPr lang="zh-TW" altLang="en-US"/>
          </a:p>
        </p:txBody>
      </p:sp>
      <p:sp>
        <p:nvSpPr>
          <p:cNvPr id="4" name="圖片版面配置區 2"/>
          <p:cNvSpPr>
            <a:spLocks noGrp="1"/>
          </p:cNvSpPr>
          <p:nvPr>
            <p:ph type="pic" sz="quarter" idx="11"/>
          </p:nvPr>
        </p:nvSpPr>
        <p:spPr>
          <a:xfrm>
            <a:off x="259113" y="4034487"/>
            <a:ext cx="2160000" cy="2160000"/>
          </a:xfrm>
        </p:spPr>
        <p:txBody>
          <a:bodyPr/>
          <a:lstStyle/>
          <a:p>
            <a:endParaRPr lang="zh-TW" altLang="en-US"/>
          </a:p>
        </p:txBody>
      </p:sp>
      <p:sp>
        <p:nvSpPr>
          <p:cNvPr id="5" name="圖片版面配置區 2"/>
          <p:cNvSpPr>
            <a:spLocks noGrp="1"/>
          </p:cNvSpPr>
          <p:nvPr>
            <p:ph type="pic" sz="quarter" idx="12"/>
          </p:nvPr>
        </p:nvSpPr>
        <p:spPr>
          <a:xfrm>
            <a:off x="2419113" y="1874487"/>
            <a:ext cx="4320000" cy="4320000"/>
          </a:xfrm>
        </p:spPr>
        <p:txBody>
          <a:bodyPr/>
          <a:lstStyle/>
          <a:p>
            <a:endParaRPr lang="zh-TW" altLang="en-US"/>
          </a:p>
        </p:txBody>
      </p:sp>
      <p:sp>
        <p:nvSpPr>
          <p:cNvPr id="6" name="圖片版面配置區 2"/>
          <p:cNvSpPr>
            <a:spLocks noGrp="1"/>
          </p:cNvSpPr>
          <p:nvPr>
            <p:ph type="pic" sz="quarter" idx="13"/>
          </p:nvPr>
        </p:nvSpPr>
        <p:spPr>
          <a:xfrm>
            <a:off x="6739113" y="1874487"/>
            <a:ext cx="2160000" cy="2160000"/>
          </a:xfrm>
        </p:spPr>
        <p:txBody>
          <a:bodyPr/>
          <a:lstStyle/>
          <a:p>
            <a:endParaRPr lang="zh-TW" altLang="en-US"/>
          </a:p>
        </p:txBody>
      </p:sp>
      <p:sp>
        <p:nvSpPr>
          <p:cNvPr id="7" name="圖片版面配置區 2"/>
          <p:cNvSpPr>
            <a:spLocks noGrp="1"/>
          </p:cNvSpPr>
          <p:nvPr>
            <p:ph type="pic" sz="quarter" idx="14"/>
          </p:nvPr>
        </p:nvSpPr>
        <p:spPr>
          <a:xfrm>
            <a:off x="6739113" y="4034487"/>
            <a:ext cx="2160000" cy="2160000"/>
          </a:xfrm>
        </p:spPr>
        <p:txBody>
          <a:bodyPr/>
          <a:lstStyle/>
          <a:p>
            <a:endParaRPr lang="zh-TW" altLang="en-US"/>
          </a:p>
        </p:txBody>
      </p:sp>
      <p:sp>
        <p:nvSpPr>
          <p:cNvPr id="2" name="頁尾版面配置區 1"/>
          <p:cNvSpPr>
            <a:spLocks noGrp="1"/>
          </p:cNvSpPr>
          <p:nvPr>
            <p:ph type="ftr" sz="quarter" idx="15"/>
          </p:nvPr>
        </p:nvSpPr>
        <p:spPr/>
        <p:txBody>
          <a:bodyPr/>
          <a:lstStyle/>
          <a:p>
            <a:r>
              <a:rPr lang="zh-TW" altLang="en-US" smtClean="0"/>
              <a:t>商業簡報網 </a:t>
            </a:r>
            <a:r>
              <a:rPr lang="en-US" altLang="zh-TW" smtClean="0"/>
              <a:t>X Matter Lab</a:t>
            </a:r>
            <a:endParaRPr lang="zh-TW" altLang="en-US" dirty="0"/>
          </a:p>
        </p:txBody>
      </p:sp>
      <p:sp>
        <p:nvSpPr>
          <p:cNvPr id="8" name="投影片編號版面配置區 7"/>
          <p:cNvSpPr>
            <a:spLocks noGrp="1"/>
          </p:cNvSpPr>
          <p:nvPr>
            <p:ph type="sldNum" sz="quarter" idx="16"/>
          </p:nvPr>
        </p:nvSpPr>
        <p:spPr/>
        <p:txBody>
          <a:bodyPr/>
          <a:lstStyle/>
          <a:p>
            <a:fld id="{E27FD744-A41C-4EAD-96D0-2F84A994B62C}" type="slidenum">
              <a:rPr lang="zh-TW" altLang="en-US" smtClean="0"/>
              <a:t>‹#›</a:t>
            </a:fld>
            <a:endParaRPr lang="zh-TW" altLang="en-US"/>
          </a:p>
        </p:txBody>
      </p:sp>
    </p:spTree>
    <p:extLst>
      <p:ext uri="{BB962C8B-B14F-4D97-AF65-F5344CB8AC3E}">
        <p14:creationId xmlns:p14="http://schemas.microsoft.com/office/powerpoint/2010/main" val="2969314574"/>
      </p:ext>
    </p:extLst>
  </p:cSld>
  <p:clrMapOvr>
    <a:masterClrMapping/>
  </p:clrMapOvr>
  <p:timing>
    <p:tnLst>
      <p:par>
        <p:cTn id="1" dur="indefinite" restart="never" nodeType="tmRoot"/>
      </p:par>
    </p:tnLst>
  </p:timing>
  <p:extLst mod="1">
    <p:ext uri="{DCECCB84-F9BA-43D5-87BE-67443E8EF086}">
      <p15:sldGuideLst xmlns:p15="http://schemas.microsoft.com/office/powerpoint/2012/main" xmlns="">
        <p15:guide id="1" orient="horz" pos="2160" userDrawn="1">
          <p15:clr>
            <a:srgbClr val="FBAE40"/>
          </p15:clr>
        </p15:guide>
        <p15:guide id="2" pos="2880" userDrawn="1">
          <p15:clr>
            <a:srgbClr val="FBAE40"/>
          </p15:clr>
        </p15:guide>
      </p15:sldGuideLst>
    </p:ext>
  </p:extLst>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圖片版面配置187">
    <p:spTree>
      <p:nvGrpSpPr>
        <p:cNvPr id="1" name=""/>
        <p:cNvGrpSpPr/>
        <p:nvPr/>
      </p:nvGrpSpPr>
      <p:grpSpPr>
        <a:xfrm>
          <a:off x="0" y="0"/>
          <a:ext cx="0" cy="0"/>
          <a:chOff x="0" y="0"/>
          <a:chExt cx="0" cy="0"/>
        </a:xfrm>
      </p:grpSpPr>
      <p:sp>
        <p:nvSpPr>
          <p:cNvPr id="2" name="圖片版面配置區 2"/>
          <p:cNvSpPr>
            <a:spLocks noGrp="1"/>
          </p:cNvSpPr>
          <p:nvPr>
            <p:ph type="pic" sz="quarter" idx="10"/>
          </p:nvPr>
        </p:nvSpPr>
        <p:spPr>
          <a:xfrm>
            <a:off x="0" y="3986800"/>
            <a:ext cx="4854222" cy="2160000"/>
          </a:xfrm>
        </p:spPr>
        <p:txBody>
          <a:bodyPr/>
          <a:lstStyle/>
          <a:p>
            <a:endParaRPr lang="zh-TW" altLang="en-US"/>
          </a:p>
        </p:txBody>
      </p:sp>
      <p:sp>
        <p:nvSpPr>
          <p:cNvPr id="4" name="圖片版面配置區 2"/>
          <p:cNvSpPr>
            <a:spLocks noGrp="1"/>
          </p:cNvSpPr>
          <p:nvPr>
            <p:ph type="pic" sz="quarter" idx="12"/>
          </p:nvPr>
        </p:nvSpPr>
        <p:spPr>
          <a:xfrm>
            <a:off x="0" y="746800"/>
            <a:ext cx="3240000" cy="3240000"/>
          </a:xfrm>
        </p:spPr>
        <p:txBody>
          <a:bodyPr/>
          <a:lstStyle/>
          <a:p>
            <a:endParaRPr lang="zh-TW" altLang="en-US"/>
          </a:p>
        </p:txBody>
      </p:sp>
      <p:sp>
        <p:nvSpPr>
          <p:cNvPr id="3" name="頁尾版面配置區 2"/>
          <p:cNvSpPr>
            <a:spLocks noGrp="1"/>
          </p:cNvSpPr>
          <p:nvPr>
            <p:ph type="ftr" sz="quarter" idx="13"/>
          </p:nvPr>
        </p:nvSpPr>
        <p:spPr/>
        <p:txBody>
          <a:bodyPr/>
          <a:lstStyle/>
          <a:p>
            <a:r>
              <a:rPr lang="zh-TW" altLang="en-US" smtClean="0"/>
              <a:t>商業簡報網 </a:t>
            </a:r>
            <a:r>
              <a:rPr lang="en-US" altLang="zh-TW" smtClean="0"/>
              <a:t>X Matter Lab</a:t>
            </a:r>
            <a:endParaRPr lang="zh-TW" altLang="en-US" dirty="0"/>
          </a:p>
        </p:txBody>
      </p:sp>
      <p:sp>
        <p:nvSpPr>
          <p:cNvPr id="5" name="投影片編號版面配置區 4"/>
          <p:cNvSpPr>
            <a:spLocks noGrp="1"/>
          </p:cNvSpPr>
          <p:nvPr>
            <p:ph type="sldNum" sz="quarter" idx="14"/>
          </p:nvPr>
        </p:nvSpPr>
        <p:spPr/>
        <p:txBody>
          <a:bodyPr/>
          <a:lstStyle/>
          <a:p>
            <a:fld id="{E27FD744-A41C-4EAD-96D0-2F84A994B62C}" type="slidenum">
              <a:rPr lang="zh-TW" altLang="en-US" smtClean="0"/>
              <a:t>‹#›</a:t>
            </a:fld>
            <a:endParaRPr lang="zh-TW" altLang="en-US"/>
          </a:p>
        </p:txBody>
      </p:sp>
    </p:spTree>
    <p:extLst>
      <p:ext uri="{BB962C8B-B14F-4D97-AF65-F5344CB8AC3E}">
        <p14:creationId xmlns:p14="http://schemas.microsoft.com/office/powerpoint/2010/main" val="506530974"/>
      </p:ext>
    </p:extLst>
  </p:cSld>
  <p:clrMapOvr>
    <a:masterClrMapping/>
  </p:clrMapOvr>
  <p:timing>
    <p:tnLst>
      <p:par>
        <p:cTn id="1" dur="indefinite" restart="never" nodeType="tmRoot"/>
      </p:par>
    </p:tnLst>
  </p:timing>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圖片版面配置188">
    <p:spTree>
      <p:nvGrpSpPr>
        <p:cNvPr id="1" name=""/>
        <p:cNvGrpSpPr/>
        <p:nvPr/>
      </p:nvGrpSpPr>
      <p:grpSpPr>
        <a:xfrm>
          <a:off x="0" y="0"/>
          <a:ext cx="0" cy="0"/>
          <a:chOff x="0" y="0"/>
          <a:chExt cx="0" cy="0"/>
        </a:xfrm>
      </p:grpSpPr>
      <p:sp>
        <p:nvSpPr>
          <p:cNvPr id="2" name="圖片版面配置區 3"/>
          <p:cNvSpPr>
            <a:spLocks noGrp="1"/>
          </p:cNvSpPr>
          <p:nvPr>
            <p:ph type="pic" sz="quarter" idx="19"/>
          </p:nvPr>
        </p:nvSpPr>
        <p:spPr>
          <a:xfrm>
            <a:off x="0" y="0"/>
            <a:ext cx="1800000" cy="3429000"/>
          </a:xfrm>
        </p:spPr>
        <p:txBody>
          <a:bodyPr/>
          <a:lstStyle/>
          <a:p>
            <a:endParaRPr lang="zh-TW" altLang="en-US"/>
          </a:p>
        </p:txBody>
      </p:sp>
      <p:sp>
        <p:nvSpPr>
          <p:cNvPr id="3" name="圖片版面配置區 3"/>
          <p:cNvSpPr>
            <a:spLocks noGrp="1"/>
          </p:cNvSpPr>
          <p:nvPr>
            <p:ph type="pic" sz="quarter" idx="21"/>
          </p:nvPr>
        </p:nvSpPr>
        <p:spPr>
          <a:xfrm>
            <a:off x="0" y="3429000"/>
            <a:ext cx="1800000" cy="3429000"/>
          </a:xfrm>
        </p:spPr>
        <p:txBody>
          <a:bodyPr/>
          <a:lstStyle/>
          <a:p>
            <a:endParaRPr lang="zh-TW" altLang="en-US"/>
          </a:p>
        </p:txBody>
      </p:sp>
      <p:sp>
        <p:nvSpPr>
          <p:cNvPr id="4" name="圖片版面配置區 3"/>
          <p:cNvSpPr>
            <a:spLocks noGrp="1"/>
          </p:cNvSpPr>
          <p:nvPr>
            <p:ph type="pic" sz="quarter" idx="22"/>
          </p:nvPr>
        </p:nvSpPr>
        <p:spPr>
          <a:xfrm>
            <a:off x="1800000" y="0"/>
            <a:ext cx="1800000" cy="3429000"/>
          </a:xfrm>
        </p:spPr>
        <p:txBody>
          <a:bodyPr/>
          <a:lstStyle/>
          <a:p>
            <a:endParaRPr lang="zh-TW" altLang="en-US"/>
          </a:p>
        </p:txBody>
      </p:sp>
      <p:sp>
        <p:nvSpPr>
          <p:cNvPr id="5" name="圖片版面配置區 3"/>
          <p:cNvSpPr>
            <a:spLocks noGrp="1"/>
          </p:cNvSpPr>
          <p:nvPr>
            <p:ph type="pic" sz="quarter" idx="23"/>
          </p:nvPr>
        </p:nvSpPr>
        <p:spPr>
          <a:xfrm>
            <a:off x="1800000" y="3429000"/>
            <a:ext cx="1800000" cy="3429000"/>
          </a:xfrm>
        </p:spPr>
        <p:txBody>
          <a:bodyPr/>
          <a:lstStyle/>
          <a:p>
            <a:endParaRPr lang="zh-TW" altLang="en-US"/>
          </a:p>
        </p:txBody>
      </p:sp>
      <p:sp>
        <p:nvSpPr>
          <p:cNvPr id="6" name="圖片版面配置區 3"/>
          <p:cNvSpPr>
            <a:spLocks noGrp="1"/>
          </p:cNvSpPr>
          <p:nvPr>
            <p:ph type="pic" sz="quarter" idx="24"/>
          </p:nvPr>
        </p:nvSpPr>
        <p:spPr>
          <a:xfrm>
            <a:off x="7331556" y="0"/>
            <a:ext cx="1800000" cy="3429000"/>
          </a:xfrm>
        </p:spPr>
        <p:txBody>
          <a:bodyPr/>
          <a:lstStyle/>
          <a:p>
            <a:endParaRPr lang="zh-TW" altLang="en-US"/>
          </a:p>
        </p:txBody>
      </p:sp>
      <p:sp>
        <p:nvSpPr>
          <p:cNvPr id="7" name="圖片版面配置區 3"/>
          <p:cNvSpPr>
            <a:spLocks noGrp="1"/>
          </p:cNvSpPr>
          <p:nvPr>
            <p:ph type="pic" sz="quarter" idx="25"/>
          </p:nvPr>
        </p:nvSpPr>
        <p:spPr>
          <a:xfrm>
            <a:off x="7331556" y="3429000"/>
            <a:ext cx="1800000" cy="3429000"/>
          </a:xfrm>
        </p:spPr>
        <p:txBody>
          <a:bodyPr/>
          <a:lstStyle/>
          <a:p>
            <a:endParaRPr lang="zh-TW" altLang="en-US"/>
          </a:p>
        </p:txBody>
      </p:sp>
      <p:sp>
        <p:nvSpPr>
          <p:cNvPr id="8" name="頁尾版面配置區 7"/>
          <p:cNvSpPr>
            <a:spLocks noGrp="1"/>
          </p:cNvSpPr>
          <p:nvPr>
            <p:ph type="ftr" sz="quarter" idx="26"/>
          </p:nvPr>
        </p:nvSpPr>
        <p:spPr/>
        <p:txBody>
          <a:bodyPr/>
          <a:lstStyle/>
          <a:p>
            <a:r>
              <a:rPr lang="zh-TW" altLang="en-US" smtClean="0"/>
              <a:t>商業簡報網 </a:t>
            </a:r>
            <a:r>
              <a:rPr lang="en-US" altLang="zh-TW" smtClean="0"/>
              <a:t>X Matter Lab</a:t>
            </a:r>
            <a:endParaRPr lang="zh-TW" altLang="en-US" dirty="0"/>
          </a:p>
        </p:txBody>
      </p:sp>
      <p:sp>
        <p:nvSpPr>
          <p:cNvPr id="9" name="投影片編號版面配置區 8"/>
          <p:cNvSpPr>
            <a:spLocks noGrp="1"/>
          </p:cNvSpPr>
          <p:nvPr>
            <p:ph type="sldNum" sz="quarter" idx="27"/>
          </p:nvPr>
        </p:nvSpPr>
        <p:spPr/>
        <p:txBody>
          <a:bodyPr/>
          <a:lstStyle/>
          <a:p>
            <a:fld id="{E27FD744-A41C-4EAD-96D0-2F84A994B62C}" type="slidenum">
              <a:rPr lang="zh-TW" altLang="en-US" smtClean="0"/>
              <a:t>‹#›</a:t>
            </a:fld>
            <a:endParaRPr lang="zh-TW" altLang="en-US"/>
          </a:p>
        </p:txBody>
      </p:sp>
    </p:spTree>
    <p:extLst>
      <p:ext uri="{BB962C8B-B14F-4D97-AF65-F5344CB8AC3E}">
        <p14:creationId xmlns:p14="http://schemas.microsoft.com/office/powerpoint/2010/main" val="649144522"/>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圖片版面配置018">
    <p:spTree>
      <p:nvGrpSpPr>
        <p:cNvPr id="1" name=""/>
        <p:cNvGrpSpPr/>
        <p:nvPr/>
      </p:nvGrpSpPr>
      <p:grpSpPr>
        <a:xfrm>
          <a:off x="0" y="0"/>
          <a:ext cx="0" cy="0"/>
          <a:chOff x="0" y="0"/>
          <a:chExt cx="0" cy="0"/>
        </a:xfrm>
      </p:grpSpPr>
      <p:sp>
        <p:nvSpPr>
          <p:cNvPr id="7" name="圖片版面配置區 2"/>
          <p:cNvSpPr>
            <a:spLocks noGrp="1"/>
          </p:cNvSpPr>
          <p:nvPr>
            <p:ph type="pic" sz="quarter" idx="10"/>
          </p:nvPr>
        </p:nvSpPr>
        <p:spPr>
          <a:xfrm>
            <a:off x="388800" y="2093514"/>
            <a:ext cx="1800000" cy="1440000"/>
          </a:xfrm>
        </p:spPr>
        <p:txBody>
          <a:bodyPr/>
          <a:lstStyle/>
          <a:p>
            <a:endParaRPr lang="zh-TW" altLang="en-US"/>
          </a:p>
        </p:txBody>
      </p:sp>
      <p:sp>
        <p:nvSpPr>
          <p:cNvPr id="13" name="圖片版面配置區 2"/>
          <p:cNvSpPr>
            <a:spLocks noGrp="1"/>
          </p:cNvSpPr>
          <p:nvPr>
            <p:ph type="pic" sz="quarter" idx="11"/>
          </p:nvPr>
        </p:nvSpPr>
        <p:spPr>
          <a:xfrm>
            <a:off x="2577600" y="2093514"/>
            <a:ext cx="1800000" cy="1440000"/>
          </a:xfrm>
        </p:spPr>
        <p:txBody>
          <a:bodyPr/>
          <a:lstStyle/>
          <a:p>
            <a:endParaRPr lang="zh-TW" altLang="en-US"/>
          </a:p>
        </p:txBody>
      </p:sp>
      <p:sp>
        <p:nvSpPr>
          <p:cNvPr id="14" name="圖片版面配置區 2"/>
          <p:cNvSpPr>
            <a:spLocks noGrp="1"/>
          </p:cNvSpPr>
          <p:nvPr>
            <p:ph type="pic" sz="quarter" idx="12"/>
          </p:nvPr>
        </p:nvSpPr>
        <p:spPr>
          <a:xfrm>
            <a:off x="4766400" y="2093514"/>
            <a:ext cx="1800000" cy="1440000"/>
          </a:xfrm>
        </p:spPr>
        <p:txBody>
          <a:bodyPr/>
          <a:lstStyle/>
          <a:p>
            <a:endParaRPr lang="zh-TW" altLang="en-US"/>
          </a:p>
        </p:txBody>
      </p:sp>
      <p:sp>
        <p:nvSpPr>
          <p:cNvPr id="15" name="圖片版面配置區 2"/>
          <p:cNvSpPr>
            <a:spLocks noGrp="1"/>
          </p:cNvSpPr>
          <p:nvPr>
            <p:ph type="pic" sz="quarter" idx="13"/>
          </p:nvPr>
        </p:nvSpPr>
        <p:spPr>
          <a:xfrm>
            <a:off x="6955200" y="2093514"/>
            <a:ext cx="1800000" cy="1440000"/>
          </a:xfrm>
        </p:spPr>
        <p:txBody>
          <a:bodyPr/>
          <a:lstStyle/>
          <a:p>
            <a:endParaRPr lang="zh-TW" altLang="en-US"/>
          </a:p>
        </p:txBody>
      </p:sp>
      <p:sp>
        <p:nvSpPr>
          <p:cNvPr id="2" name="頁尾版面配置區 1"/>
          <p:cNvSpPr>
            <a:spLocks noGrp="1"/>
          </p:cNvSpPr>
          <p:nvPr>
            <p:ph type="ftr" sz="quarter" idx="14"/>
          </p:nvPr>
        </p:nvSpPr>
        <p:spPr/>
        <p:txBody>
          <a:bodyPr/>
          <a:lstStyle/>
          <a:p>
            <a:r>
              <a:rPr lang="zh-TW" altLang="en-US" smtClean="0"/>
              <a:t>商業簡報網 </a:t>
            </a:r>
            <a:r>
              <a:rPr lang="en-US" altLang="zh-TW" smtClean="0"/>
              <a:t>X Matter Lab</a:t>
            </a:r>
            <a:endParaRPr lang="zh-TW" altLang="en-US" dirty="0"/>
          </a:p>
        </p:txBody>
      </p:sp>
      <p:sp>
        <p:nvSpPr>
          <p:cNvPr id="3" name="投影片編號版面配置區 2"/>
          <p:cNvSpPr>
            <a:spLocks noGrp="1"/>
          </p:cNvSpPr>
          <p:nvPr>
            <p:ph type="sldNum" sz="quarter" idx="15"/>
          </p:nvPr>
        </p:nvSpPr>
        <p:spPr/>
        <p:txBody>
          <a:bodyPr/>
          <a:lstStyle/>
          <a:p>
            <a:fld id="{E27FD744-A41C-4EAD-96D0-2F84A994B62C}" type="slidenum">
              <a:rPr lang="zh-TW" altLang="en-US" smtClean="0"/>
              <a:t>‹#›</a:t>
            </a:fld>
            <a:endParaRPr lang="zh-TW" altLang="en-US"/>
          </a:p>
        </p:txBody>
      </p:sp>
    </p:spTree>
    <p:extLst>
      <p:ext uri="{BB962C8B-B14F-4D97-AF65-F5344CB8AC3E}">
        <p14:creationId xmlns:p14="http://schemas.microsoft.com/office/powerpoint/2010/main" val="131258340"/>
      </p:ext>
    </p:extLst>
  </p:cSld>
  <p:clrMapOvr>
    <a:masterClrMapping/>
  </p:clrMapOvr>
  <p:timing>
    <p:tnLst>
      <p:par>
        <p:cTn id="1" dur="indefinite" restart="never" nodeType="tmRoot"/>
      </p:par>
    </p:tnLst>
  </p:timing>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圖片版面配置189">
    <p:spTree>
      <p:nvGrpSpPr>
        <p:cNvPr id="1" name=""/>
        <p:cNvGrpSpPr/>
        <p:nvPr/>
      </p:nvGrpSpPr>
      <p:grpSpPr>
        <a:xfrm>
          <a:off x="0" y="0"/>
          <a:ext cx="0" cy="0"/>
          <a:chOff x="0" y="0"/>
          <a:chExt cx="0" cy="0"/>
        </a:xfrm>
      </p:grpSpPr>
      <p:sp>
        <p:nvSpPr>
          <p:cNvPr id="2" name="圖片版面配置區 3"/>
          <p:cNvSpPr>
            <a:spLocks noGrp="1"/>
          </p:cNvSpPr>
          <p:nvPr>
            <p:ph type="pic" sz="quarter" idx="22"/>
          </p:nvPr>
        </p:nvSpPr>
        <p:spPr>
          <a:xfrm>
            <a:off x="0" y="0"/>
            <a:ext cx="2160000" cy="2160000"/>
          </a:xfrm>
        </p:spPr>
        <p:txBody>
          <a:bodyPr/>
          <a:lstStyle/>
          <a:p>
            <a:endParaRPr lang="zh-TW" altLang="en-US"/>
          </a:p>
        </p:txBody>
      </p:sp>
      <p:sp>
        <p:nvSpPr>
          <p:cNvPr id="7" name="圖片版面配置區 3"/>
          <p:cNvSpPr>
            <a:spLocks noGrp="1"/>
          </p:cNvSpPr>
          <p:nvPr>
            <p:ph type="pic" sz="quarter" idx="23"/>
          </p:nvPr>
        </p:nvSpPr>
        <p:spPr>
          <a:xfrm>
            <a:off x="1" y="2349000"/>
            <a:ext cx="2889956" cy="2160000"/>
          </a:xfrm>
        </p:spPr>
        <p:txBody>
          <a:bodyPr/>
          <a:lstStyle/>
          <a:p>
            <a:endParaRPr lang="zh-TW" altLang="en-US"/>
          </a:p>
        </p:txBody>
      </p:sp>
      <p:sp>
        <p:nvSpPr>
          <p:cNvPr id="9" name="圖片版面配置區 3"/>
          <p:cNvSpPr>
            <a:spLocks noGrp="1"/>
          </p:cNvSpPr>
          <p:nvPr>
            <p:ph type="pic" sz="quarter" idx="25"/>
          </p:nvPr>
        </p:nvSpPr>
        <p:spPr>
          <a:xfrm>
            <a:off x="2370667" y="0"/>
            <a:ext cx="2160000" cy="2160000"/>
          </a:xfrm>
        </p:spPr>
        <p:txBody>
          <a:bodyPr/>
          <a:lstStyle/>
          <a:p>
            <a:endParaRPr lang="zh-TW" altLang="en-US"/>
          </a:p>
        </p:txBody>
      </p:sp>
      <p:sp>
        <p:nvSpPr>
          <p:cNvPr id="10" name="圖片版面配置區 3"/>
          <p:cNvSpPr>
            <a:spLocks noGrp="1"/>
          </p:cNvSpPr>
          <p:nvPr>
            <p:ph type="pic" sz="quarter" idx="26"/>
          </p:nvPr>
        </p:nvSpPr>
        <p:spPr>
          <a:xfrm>
            <a:off x="0" y="4698000"/>
            <a:ext cx="2160000" cy="2160000"/>
          </a:xfrm>
        </p:spPr>
        <p:txBody>
          <a:bodyPr/>
          <a:lstStyle/>
          <a:p>
            <a:endParaRPr lang="zh-TW" altLang="en-US"/>
          </a:p>
        </p:txBody>
      </p:sp>
      <p:sp>
        <p:nvSpPr>
          <p:cNvPr id="11" name="圖片版面配置區 3"/>
          <p:cNvSpPr>
            <a:spLocks noGrp="1"/>
          </p:cNvSpPr>
          <p:nvPr>
            <p:ph type="pic" sz="quarter" idx="27"/>
          </p:nvPr>
        </p:nvSpPr>
        <p:spPr>
          <a:xfrm>
            <a:off x="2370667" y="4698000"/>
            <a:ext cx="2160000" cy="2160000"/>
          </a:xfrm>
        </p:spPr>
        <p:txBody>
          <a:bodyPr/>
          <a:lstStyle/>
          <a:p>
            <a:endParaRPr lang="zh-TW" altLang="en-US"/>
          </a:p>
        </p:txBody>
      </p:sp>
      <p:sp>
        <p:nvSpPr>
          <p:cNvPr id="12" name="圖片版面配置區 3"/>
          <p:cNvSpPr>
            <a:spLocks noGrp="1"/>
          </p:cNvSpPr>
          <p:nvPr>
            <p:ph type="pic" sz="quarter" idx="28"/>
          </p:nvPr>
        </p:nvSpPr>
        <p:spPr>
          <a:xfrm>
            <a:off x="3104444" y="2349000"/>
            <a:ext cx="1426223" cy="2160000"/>
          </a:xfrm>
        </p:spPr>
        <p:txBody>
          <a:bodyPr/>
          <a:lstStyle/>
          <a:p>
            <a:endParaRPr lang="zh-TW" altLang="en-US"/>
          </a:p>
        </p:txBody>
      </p:sp>
      <p:sp>
        <p:nvSpPr>
          <p:cNvPr id="3" name="頁尾版面配置區 2"/>
          <p:cNvSpPr>
            <a:spLocks noGrp="1"/>
          </p:cNvSpPr>
          <p:nvPr>
            <p:ph type="ftr" sz="quarter" idx="29"/>
          </p:nvPr>
        </p:nvSpPr>
        <p:spPr/>
        <p:txBody>
          <a:bodyPr/>
          <a:lstStyle/>
          <a:p>
            <a:r>
              <a:rPr lang="zh-TW" altLang="en-US" smtClean="0"/>
              <a:t>商業簡報網 </a:t>
            </a:r>
            <a:r>
              <a:rPr lang="en-US" altLang="zh-TW" smtClean="0"/>
              <a:t>X Matter Lab</a:t>
            </a:r>
            <a:endParaRPr lang="zh-TW" altLang="en-US" dirty="0"/>
          </a:p>
        </p:txBody>
      </p:sp>
      <p:sp>
        <p:nvSpPr>
          <p:cNvPr id="4" name="投影片編號版面配置區 3"/>
          <p:cNvSpPr>
            <a:spLocks noGrp="1"/>
          </p:cNvSpPr>
          <p:nvPr>
            <p:ph type="sldNum" sz="quarter" idx="30"/>
          </p:nvPr>
        </p:nvSpPr>
        <p:spPr/>
        <p:txBody>
          <a:bodyPr/>
          <a:lstStyle/>
          <a:p>
            <a:fld id="{E27FD744-A41C-4EAD-96D0-2F84A994B62C}" type="slidenum">
              <a:rPr lang="zh-TW" altLang="en-US" smtClean="0"/>
              <a:t>‹#›</a:t>
            </a:fld>
            <a:endParaRPr lang="zh-TW" altLang="en-US"/>
          </a:p>
        </p:txBody>
      </p:sp>
    </p:spTree>
    <p:extLst>
      <p:ext uri="{BB962C8B-B14F-4D97-AF65-F5344CB8AC3E}">
        <p14:creationId xmlns:p14="http://schemas.microsoft.com/office/powerpoint/2010/main" val="1340764285"/>
      </p:ext>
    </p:extLst>
  </p:cSld>
  <p:clrMapOvr>
    <a:masterClrMapping/>
  </p:clrMapOvr>
  <p:timing>
    <p:tnLst>
      <p:par>
        <p:cTn id="1" dur="indefinite" restart="never" nodeType="tmRoot"/>
      </p:par>
    </p:tnLst>
  </p:timing>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圖片版面配置190">
    <p:spTree>
      <p:nvGrpSpPr>
        <p:cNvPr id="1" name=""/>
        <p:cNvGrpSpPr/>
        <p:nvPr/>
      </p:nvGrpSpPr>
      <p:grpSpPr>
        <a:xfrm>
          <a:off x="0" y="0"/>
          <a:ext cx="0" cy="0"/>
          <a:chOff x="0" y="0"/>
          <a:chExt cx="0" cy="0"/>
        </a:xfrm>
      </p:grpSpPr>
      <p:sp>
        <p:nvSpPr>
          <p:cNvPr id="2" name="圖片版面配置區 3"/>
          <p:cNvSpPr>
            <a:spLocks noGrp="1"/>
          </p:cNvSpPr>
          <p:nvPr>
            <p:ph type="pic" sz="quarter" idx="22"/>
          </p:nvPr>
        </p:nvSpPr>
        <p:spPr>
          <a:xfrm>
            <a:off x="0" y="0"/>
            <a:ext cx="3781778" cy="1440000"/>
          </a:xfrm>
        </p:spPr>
        <p:txBody>
          <a:bodyPr/>
          <a:lstStyle/>
          <a:p>
            <a:endParaRPr lang="zh-TW" altLang="en-US"/>
          </a:p>
        </p:txBody>
      </p:sp>
      <p:sp>
        <p:nvSpPr>
          <p:cNvPr id="3" name="圖片版面配置區 3"/>
          <p:cNvSpPr>
            <a:spLocks noGrp="1"/>
          </p:cNvSpPr>
          <p:nvPr>
            <p:ph type="pic" sz="quarter" idx="23"/>
          </p:nvPr>
        </p:nvSpPr>
        <p:spPr>
          <a:xfrm>
            <a:off x="3939822" y="0"/>
            <a:ext cx="5204177" cy="1440000"/>
          </a:xfrm>
        </p:spPr>
        <p:txBody>
          <a:bodyPr/>
          <a:lstStyle/>
          <a:p>
            <a:endParaRPr lang="zh-TW" altLang="en-US"/>
          </a:p>
        </p:txBody>
      </p:sp>
      <p:sp>
        <p:nvSpPr>
          <p:cNvPr id="4" name="圖片版面配置區 3"/>
          <p:cNvSpPr>
            <a:spLocks noGrp="1"/>
          </p:cNvSpPr>
          <p:nvPr>
            <p:ph type="pic" sz="quarter" idx="24"/>
          </p:nvPr>
        </p:nvSpPr>
        <p:spPr>
          <a:xfrm>
            <a:off x="0" y="1603022"/>
            <a:ext cx="2494844" cy="1440000"/>
          </a:xfrm>
        </p:spPr>
        <p:txBody>
          <a:bodyPr/>
          <a:lstStyle/>
          <a:p>
            <a:endParaRPr lang="zh-TW" altLang="en-US"/>
          </a:p>
        </p:txBody>
      </p:sp>
      <p:sp>
        <p:nvSpPr>
          <p:cNvPr id="5" name="圖片版面配置區 3"/>
          <p:cNvSpPr>
            <a:spLocks noGrp="1"/>
          </p:cNvSpPr>
          <p:nvPr>
            <p:ph type="pic" sz="quarter" idx="25"/>
          </p:nvPr>
        </p:nvSpPr>
        <p:spPr>
          <a:xfrm>
            <a:off x="5994400" y="1603022"/>
            <a:ext cx="3149599" cy="1440000"/>
          </a:xfrm>
        </p:spPr>
        <p:txBody>
          <a:bodyPr/>
          <a:lstStyle/>
          <a:p>
            <a:endParaRPr lang="zh-TW" altLang="en-US"/>
          </a:p>
        </p:txBody>
      </p:sp>
      <p:sp>
        <p:nvSpPr>
          <p:cNvPr id="6" name="頁尾版面配置區 5"/>
          <p:cNvSpPr>
            <a:spLocks noGrp="1"/>
          </p:cNvSpPr>
          <p:nvPr>
            <p:ph type="ftr" sz="quarter" idx="26"/>
          </p:nvPr>
        </p:nvSpPr>
        <p:spPr/>
        <p:txBody>
          <a:bodyPr/>
          <a:lstStyle/>
          <a:p>
            <a:r>
              <a:rPr lang="zh-TW" altLang="en-US" smtClean="0"/>
              <a:t>商業簡報網 </a:t>
            </a:r>
            <a:r>
              <a:rPr lang="en-US" altLang="zh-TW" smtClean="0"/>
              <a:t>X Matter Lab</a:t>
            </a:r>
            <a:endParaRPr lang="zh-TW" altLang="en-US" dirty="0"/>
          </a:p>
        </p:txBody>
      </p:sp>
      <p:sp>
        <p:nvSpPr>
          <p:cNvPr id="7" name="投影片編號版面配置區 6"/>
          <p:cNvSpPr>
            <a:spLocks noGrp="1"/>
          </p:cNvSpPr>
          <p:nvPr>
            <p:ph type="sldNum" sz="quarter" idx="27"/>
          </p:nvPr>
        </p:nvSpPr>
        <p:spPr/>
        <p:txBody>
          <a:bodyPr/>
          <a:lstStyle/>
          <a:p>
            <a:fld id="{E27FD744-A41C-4EAD-96D0-2F84A994B62C}" type="slidenum">
              <a:rPr lang="zh-TW" altLang="en-US" smtClean="0"/>
              <a:t>‹#›</a:t>
            </a:fld>
            <a:endParaRPr lang="zh-TW" altLang="en-US"/>
          </a:p>
        </p:txBody>
      </p:sp>
    </p:spTree>
    <p:extLst>
      <p:ext uri="{BB962C8B-B14F-4D97-AF65-F5344CB8AC3E}">
        <p14:creationId xmlns:p14="http://schemas.microsoft.com/office/powerpoint/2010/main" val="2902581254"/>
      </p:ext>
    </p:extLst>
  </p:cSld>
  <p:clrMapOvr>
    <a:masterClrMapping/>
  </p:clrMapOvr>
  <p:timing>
    <p:tnLst>
      <p:par>
        <p:cTn id="1" dur="indefinite" restart="never" nodeType="tmRoot"/>
      </p:par>
    </p:tnLst>
  </p:timing>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圖片版面配置191">
    <p:spTree>
      <p:nvGrpSpPr>
        <p:cNvPr id="1" name=""/>
        <p:cNvGrpSpPr/>
        <p:nvPr/>
      </p:nvGrpSpPr>
      <p:grpSpPr>
        <a:xfrm>
          <a:off x="0" y="0"/>
          <a:ext cx="0" cy="0"/>
          <a:chOff x="0" y="0"/>
          <a:chExt cx="0" cy="0"/>
        </a:xfrm>
      </p:grpSpPr>
      <p:sp>
        <p:nvSpPr>
          <p:cNvPr id="2" name="圖片版面配置區 3"/>
          <p:cNvSpPr>
            <a:spLocks noGrp="1"/>
          </p:cNvSpPr>
          <p:nvPr>
            <p:ph type="pic" sz="quarter" idx="24"/>
          </p:nvPr>
        </p:nvSpPr>
        <p:spPr>
          <a:xfrm>
            <a:off x="0" y="3623733"/>
            <a:ext cx="2494844" cy="1440000"/>
          </a:xfrm>
        </p:spPr>
        <p:txBody>
          <a:bodyPr/>
          <a:lstStyle/>
          <a:p>
            <a:endParaRPr lang="zh-TW" altLang="en-US"/>
          </a:p>
        </p:txBody>
      </p:sp>
      <p:sp>
        <p:nvSpPr>
          <p:cNvPr id="3" name="圖片版面配置區 3"/>
          <p:cNvSpPr>
            <a:spLocks noGrp="1"/>
          </p:cNvSpPr>
          <p:nvPr>
            <p:ph type="pic" sz="quarter" idx="25"/>
          </p:nvPr>
        </p:nvSpPr>
        <p:spPr>
          <a:xfrm>
            <a:off x="2641600" y="3623733"/>
            <a:ext cx="2494844" cy="1440000"/>
          </a:xfrm>
        </p:spPr>
        <p:txBody>
          <a:bodyPr/>
          <a:lstStyle/>
          <a:p>
            <a:endParaRPr lang="zh-TW" altLang="en-US"/>
          </a:p>
        </p:txBody>
      </p:sp>
      <p:sp>
        <p:nvSpPr>
          <p:cNvPr id="4" name="圖片版面配置區 3"/>
          <p:cNvSpPr>
            <a:spLocks noGrp="1"/>
          </p:cNvSpPr>
          <p:nvPr>
            <p:ph type="pic" sz="quarter" idx="26"/>
          </p:nvPr>
        </p:nvSpPr>
        <p:spPr>
          <a:xfrm>
            <a:off x="5283200" y="3623733"/>
            <a:ext cx="3860800" cy="1440000"/>
          </a:xfrm>
        </p:spPr>
        <p:txBody>
          <a:bodyPr/>
          <a:lstStyle/>
          <a:p>
            <a:endParaRPr lang="zh-TW" altLang="en-US"/>
          </a:p>
        </p:txBody>
      </p:sp>
      <p:sp>
        <p:nvSpPr>
          <p:cNvPr id="5" name="圖片版面配置區 3"/>
          <p:cNvSpPr>
            <a:spLocks noGrp="1"/>
          </p:cNvSpPr>
          <p:nvPr>
            <p:ph type="pic" sz="quarter" idx="27"/>
          </p:nvPr>
        </p:nvSpPr>
        <p:spPr>
          <a:xfrm>
            <a:off x="0" y="5192888"/>
            <a:ext cx="3872090" cy="1440000"/>
          </a:xfrm>
        </p:spPr>
        <p:txBody>
          <a:bodyPr/>
          <a:lstStyle/>
          <a:p>
            <a:endParaRPr lang="zh-TW" altLang="en-US"/>
          </a:p>
        </p:txBody>
      </p:sp>
      <p:sp>
        <p:nvSpPr>
          <p:cNvPr id="6" name="圖片版面配置區 3"/>
          <p:cNvSpPr>
            <a:spLocks noGrp="1"/>
          </p:cNvSpPr>
          <p:nvPr>
            <p:ph type="pic" sz="quarter" idx="28"/>
          </p:nvPr>
        </p:nvSpPr>
        <p:spPr>
          <a:xfrm>
            <a:off x="4035778" y="5192888"/>
            <a:ext cx="2494844" cy="1440000"/>
          </a:xfrm>
        </p:spPr>
        <p:txBody>
          <a:bodyPr/>
          <a:lstStyle/>
          <a:p>
            <a:endParaRPr lang="zh-TW" altLang="en-US"/>
          </a:p>
        </p:txBody>
      </p:sp>
      <p:sp>
        <p:nvSpPr>
          <p:cNvPr id="7" name="圖片版面配置區 3"/>
          <p:cNvSpPr>
            <a:spLocks noGrp="1"/>
          </p:cNvSpPr>
          <p:nvPr>
            <p:ph type="pic" sz="quarter" idx="29"/>
          </p:nvPr>
        </p:nvSpPr>
        <p:spPr>
          <a:xfrm>
            <a:off x="6694310" y="5192888"/>
            <a:ext cx="2449689" cy="1440000"/>
          </a:xfrm>
        </p:spPr>
        <p:txBody>
          <a:bodyPr/>
          <a:lstStyle/>
          <a:p>
            <a:endParaRPr lang="zh-TW" altLang="en-US"/>
          </a:p>
        </p:txBody>
      </p:sp>
      <p:sp>
        <p:nvSpPr>
          <p:cNvPr id="8" name="頁尾版面配置區 7"/>
          <p:cNvSpPr>
            <a:spLocks noGrp="1"/>
          </p:cNvSpPr>
          <p:nvPr>
            <p:ph type="ftr" sz="quarter" idx="30"/>
          </p:nvPr>
        </p:nvSpPr>
        <p:spPr/>
        <p:txBody>
          <a:bodyPr/>
          <a:lstStyle/>
          <a:p>
            <a:r>
              <a:rPr lang="zh-TW" altLang="en-US" smtClean="0"/>
              <a:t>商業簡報網 </a:t>
            </a:r>
            <a:r>
              <a:rPr lang="en-US" altLang="zh-TW" smtClean="0"/>
              <a:t>X Matter Lab</a:t>
            </a:r>
            <a:endParaRPr lang="zh-TW" altLang="en-US" dirty="0"/>
          </a:p>
        </p:txBody>
      </p:sp>
      <p:sp>
        <p:nvSpPr>
          <p:cNvPr id="9" name="投影片編號版面配置區 8"/>
          <p:cNvSpPr>
            <a:spLocks noGrp="1"/>
          </p:cNvSpPr>
          <p:nvPr>
            <p:ph type="sldNum" sz="quarter" idx="31"/>
          </p:nvPr>
        </p:nvSpPr>
        <p:spPr/>
        <p:txBody>
          <a:bodyPr/>
          <a:lstStyle/>
          <a:p>
            <a:fld id="{E27FD744-A41C-4EAD-96D0-2F84A994B62C}" type="slidenum">
              <a:rPr lang="zh-TW" altLang="en-US" smtClean="0"/>
              <a:t>‹#›</a:t>
            </a:fld>
            <a:endParaRPr lang="zh-TW" altLang="en-US"/>
          </a:p>
        </p:txBody>
      </p:sp>
    </p:spTree>
    <p:extLst>
      <p:ext uri="{BB962C8B-B14F-4D97-AF65-F5344CB8AC3E}">
        <p14:creationId xmlns:p14="http://schemas.microsoft.com/office/powerpoint/2010/main" val="1356108725"/>
      </p:ext>
    </p:extLst>
  </p:cSld>
  <p:clrMapOvr>
    <a:masterClrMapping/>
  </p:clrMapOvr>
  <p:timing>
    <p:tnLst>
      <p:par>
        <p:cTn id="1" dur="indefinite" restart="never" nodeType="tmRoot"/>
      </p:par>
    </p:tnLst>
  </p:timing>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圖片版面配置192">
    <p:spTree>
      <p:nvGrpSpPr>
        <p:cNvPr id="1" name=""/>
        <p:cNvGrpSpPr/>
        <p:nvPr/>
      </p:nvGrpSpPr>
      <p:grpSpPr>
        <a:xfrm>
          <a:off x="0" y="0"/>
          <a:ext cx="0" cy="0"/>
          <a:chOff x="0" y="0"/>
          <a:chExt cx="0" cy="0"/>
        </a:xfrm>
      </p:grpSpPr>
      <p:sp>
        <p:nvSpPr>
          <p:cNvPr id="2" name="圖片版面配置區 3"/>
          <p:cNvSpPr>
            <a:spLocks noGrp="1"/>
          </p:cNvSpPr>
          <p:nvPr>
            <p:ph type="pic" sz="quarter" idx="24"/>
          </p:nvPr>
        </p:nvSpPr>
        <p:spPr>
          <a:xfrm>
            <a:off x="0" y="2754000"/>
            <a:ext cx="4320000" cy="4104000"/>
          </a:xfrm>
        </p:spPr>
        <p:txBody>
          <a:bodyPr/>
          <a:lstStyle/>
          <a:p>
            <a:endParaRPr lang="zh-TW" altLang="en-US"/>
          </a:p>
        </p:txBody>
      </p:sp>
      <p:sp>
        <p:nvSpPr>
          <p:cNvPr id="6" name="圖片版面配置區 3"/>
          <p:cNvSpPr>
            <a:spLocks noGrp="1"/>
          </p:cNvSpPr>
          <p:nvPr>
            <p:ph type="pic" sz="quarter" idx="25"/>
          </p:nvPr>
        </p:nvSpPr>
        <p:spPr>
          <a:xfrm>
            <a:off x="4425244" y="2753999"/>
            <a:ext cx="2304000" cy="1980000"/>
          </a:xfrm>
        </p:spPr>
        <p:txBody>
          <a:bodyPr/>
          <a:lstStyle/>
          <a:p>
            <a:endParaRPr lang="zh-TW" altLang="en-US"/>
          </a:p>
        </p:txBody>
      </p:sp>
      <p:sp>
        <p:nvSpPr>
          <p:cNvPr id="9" name="圖片版面配置區 3"/>
          <p:cNvSpPr>
            <a:spLocks noGrp="1"/>
          </p:cNvSpPr>
          <p:nvPr>
            <p:ph type="pic" sz="quarter" idx="26"/>
          </p:nvPr>
        </p:nvSpPr>
        <p:spPr>
          <a:xfrm>
            <a:off x="6840000" y="2753999"/>
            <a:ext cx="2304000" cy="1980000"/>
          </a:xfrm>
        </p:spPr>
        <p:txBody>
          <a:bodyPr/>
          <a:lstStyle/>
          <a:p>
            <a:endParaRPr lang="zh-TW" altLang="en-US"/>
          </a:p>
        </p:txBody>
      </p:sp>
      <p:sp>
        <p:nvSpPr>
          <p:cNvPr id="12" name="圖片版面配置區 3"/>
          <p:cNvSpPr>
            <a:spLocks noGrp="1"/>
          </p:cNvSpPr>
          <p:nvPr>
            <p:ph type="pic" sz="quarter" idx="27"/>
          </p:nvPr>
        </p:nvSpPr>
        <p:spPr>
          <a:xfrm>
            <a:off x="4425244" y="4878000"/>
            <a:ext cx="1980000" cy="1980000"/>
          </a:xfrm>
        </p:spPr>
        <p:txBody>
          <a:bodyPr/>
          <a:lstStyle/>
          <a:p>
            <a:endParaRPr lang="zh-TW" altLang="en-US"/>
          </a:p>
        </p:txBody>
      </p:sp>
      <p:sp>
        <p:nvSpPr>
          <p:cNvPr id="13" name="圖片版面配置區 3"/>
          <p:cNvSpPr>
            <a:spLocks noGrp="1"/>
          </p:cNvSpPr>
          <p:nvPr>
            <p:ph type="pic" sz="quarter" idx="28"/>
          </p:nvPr>
        </p:nvSpPr>
        <p:spPr>
          <a:xfrm>
            <a:off x="6510488" y="4878000"/>
            <a:ext cx="2633512" cy="1980000"/>
          </a:xfrm>
        </p:spPr>
        <p:txBody>
          <a:bodyPr/>
          <a:lstStyle/>
          <a:p>
            <a:endParaRPr lang="zh-TW" altLang="en-US"/>
          </a:p>
        </p:txBody>
      </p:sp>
      <p:sp>
        <p:nvSpPr>
          <p:cNvPr id="3" name="頁尾版面配置區 2"/>
          <p:cNvSpPr>
            <a:spLocks noGrp="1"/>
          </p:cNvSpPr>
          <p:nvPr>
            <p:ph type="ftr" sz="quarter" idx="29"/>
          </p:nvPr>
        </p:nvSpPr>
        <p:spPr/>
        <p:txBody>
          <a:bodyPr/>
          <a:lstStyle/>
          <a:p>
            <a:r>
              <a:rPr lang="zh-TW" altLang="en-US" smtClean="0"/>
              <a:t>商業簡報網 </a:t>
            </a:r>
            <a:r>
              <a:rPr lang="en-US" altLang="zh-TW" smtClean="0"/>
              <a:t>X Matter Lab</a:t>
            </a:r>
            <a:endParaRPr lang="zh-TW" altLang="en-US" dirty="0"/>
          </a:p>
        </p:txBody>
      </p:sp>
      <p:sp>
        <p:nvSpPr>
          <p:cNvPr id="4" name="投影片編號版面配置區 3"/>
          <p:cNvSpPr>
            <a:spLocks noGrp="1"/>
          </p:cNvSpPr>
          <p:nvPr>
            <p:ph type="sldNum" sz="quarter" idx="30"/>
          </p:nvPr>
        </p:nvSpPr>
        <p:spPr/>
        <p:txBody>
          <a:bodyPr/>
          <a:lstStyle/>
          <a:p>
            <a:fld id="{E27FD744-A41C-4EAD-96D0-2F84A994B62C}" type="slidenum">
              <a:rPr lang="zh-TW" altLang="en-US" smtClean="0"/>
              <a:t>‹#›</a:t>
            </a:fld>
            <a:endParaRPr lang="zh-TW" altLang="en-US"/>
          </a:p>
        </p:txBody>
      </p:sp>
    </p:spTree>
    <p:extLst>
      <p:ext uri="{BB962C8B-B14F-4D97-AF65-F5344CB8AC3E}">
        <p14:creationId xmlns:p14="http://schemas.microsoft.com/office/powerpoint/2010/main" val="206382664"/>
      </p:ext>
    </p:extLst>
  </p:cSld>
  <p:clrMapOvr>
    <a:masterClrMapping/>
  </p:clrMapOvr>
  <p:timing>
    <p:tnLst>
      <p:par>
        <p:cTn id="1" dur="indefinite" restart="never" nodeType="tmRoot"/>
      </p:par>
    </p:tnLst>
  </p:timing>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圖片版面配置193">
    <p:spTree>
      <p:nvGrpSpPr>
        <p:cNvPr id="1" name=""/>
        <p:cNvGrpSpPr/>
        <p:nvPr/>
      </p:nvGrpSpPr>
      <p:grpSpPr>
        <a:xfrm>
          <a:off x="0" y="0"/>
          <a:ext cx="0" cy="0"/>
          <a:chOff x="0" y="0"/>
          <a:chExt cx="0" cy="0"/>
        </a:xfrm>
      </p:grpSpPr>
      <p:sp>
        <p:nvSpPr>
          <p:cNvPr id="2" name="圖片版面配置區 3"/>
          <p:cNvSpPr>
            <a:spLocks noGrp="1"/>
          </p:cNvSpPr>
          <p:nvPr>
            <p:ph type="pic" sz="quarter" idx="25"/>
          </p:nvPr>
        </p:nvSpPr>
        <p:spPr>
          <a:xfrm>
            <a:off x="3680177" y="2753999"/>
            <a:ext cx="2304000" cy="1980000"/>
          </a:xfrm>
        </p:spPr>
        <p:txBody>
          <a:bodyPr/>
          <a:lstStyle/>
          <a:p>
            <a:endParaRPr lang="zh-TW" altLang="en-US"/>
          </a:p>
        </p:txBody>
      </p:sp>
      <p:sp>
        <p:nvSpPr>
          <p:cNvPr id="3" name="圖片版面配置區 3"/>
          <p:cNvSpPr>
            <a:spLocks noGrp="1"/>
          </p:cNvSpPr>
          <p:nvPr>
            <p:ph type="pic" sz="quarter" idx="26"/>
          </p:nvPr>
        </p:nvSpPr>
        <p:spPr>
          <a:xfrm>
            <a:off x="6265333" y="2753999"/>
            <a:ext cx="2304000" cy="1980000"/>
          </a:xfrm>
        </p:spPr>
        <p:txBody>
          <a:bodyPr/>
          <a:lstStyle/>
          <a:p>
            <a:endParaRPr lang="zh-TW" altLang="en-US"/>
          </a:p>
        </p:txBody>
      </p:sp>
      <p:sp>
        <p:nvSpPr>
          <p:cNvPr id="4" name="圖片版面配置區 3"/>
          <p:cNvSpPr>
            <a:spLocks noGrp="1"/>
          </p:cNvSpPr>
          <p:nvPr>
            <p:ph type="pic" sz="quarter" idx="27"/>
          </p:nvPr>
        </p:nvSpPr>
        <p:spPr>
          <a:xfrm>
            <a:off x="0" y="2753999"/>
            <a:ext cx="3399021" cy="1980000"/>
          </a:xfrm>
        </p:spPr>
        <p:txBody>
          <a:bodyPr/>
          <a:lstStyle/>
          <a:p>
            <a:endParaRPr lang="zh-TW" altLang="en-US"/>
          </a:p>
        </p:txBody>
      </p:sp>
      <p:sp>
        <p:nvSpPr>
          <p:cNvPr id="5" name="頁尾版面配置區 4"/>
          <p:cNvSpPr>
            <a:spLocks noGrp="1"/>
          </p:cNvSpPr>
          <p:nvPr>
            <p:ph type="ftr" sz="quarter" idx="28"/>
          </p:nvPr>
        </p:nvSpPr>
        <p:spPr/>
        <p:txBody>
          <a:bodyPr/>
          <a:lstStyle/>
          <a:p>
            <a:r>
              <a:rPr lang="zh-TW" altLang="en-US" smtClean="0"/>
              <a:t>商業簡報網 </a:t>
            </a:r>
            <a:r>
              <a:rPr lang="en-US" altLang="zh-TW" smtClean="0"/>
              <a:t>X Matter Lab</a:t>
            </a:r>
            <a:endParaRPr lang="zh-TW" altLang="en-US" dirty="0"/>
          </a:p>
        </p:txBody>
      </p:sp>
      <p:sp>
        <p:nvSpPr>
          <p:cNvPr id="6" name="投影片編號版面配置區 5"/>
          <p:cNvSpPr>
            <a:spLocks noGrp="1"/>
          </p:cNvSpPr>
          <p:nvPr>
            <p:ph type="sldNum" sz="quarter" idx="29"/>
          </p:nvPr>
        </p:nvSpPr>
        <p:spPr/>
        <p:txBody>
          <a:bodyPr/>
          <a:lstStyle/>
          <a:p>
            <a:fld id="{E27FD744-A41C-4EAD-96D0-2F84A994B62C}" type="slidenum">
              <a:rPr lang="zh-TW" altLang="en-US" smtClean="0"/>
              <a:t>‹#›</a:t>
            </a:fld>
            <a:endParaRPr lang="zh-TW" altLang="en-US"/>
          </a:p>
        </p:txBody>
      </p:sp>
    </p:spTree>
    <p:extLst>
      <p:ext uri="{BB962C8B-B14F-4D97-AF65-F5344CB8AC3E}">
        <p14:creationId xmlns:p14="http://schemas.microsoft.com/office/powerpoint/2010/main" val="1957286387"/>
      </p:ext>
    </p:extLst>
  </p:cSld>
  <p:clrMapOvr>
    <a:masterClrMapping/>
  </p:clrMapOvr>
  <p:timing>
    <p:tnLst>
      <p:par>
        <p:cTn id="1" dur="indefinite" restart="never" nodeType="tmRoot"/>
      </p:par>
    </p:tnLst>
  </p:timing>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圖片版面配置194">
    <p:spTree>
      <p:nvGrpSpPr>
        <p:cNvPr id="1" name=""/>
        <p:cNvGrpSpPr/>
        <p:nvPr/>
      </p:nvGrpSpPr>
      <p:grpSpPr>
        <a:xfrm>
          <a:off x="0" y="0"/>
          <a:ext cx="0" cy="0"/>
          <a:chOff x="0" y="0"/>
          <a:chExt cx="0" cy="0"/>
        </a:xfrm>
      </p:grpSpPr>
      <p:sp>
        <p:nvSpPr>
          <p:cNvPr id="3" name="圖片版面配置區 2"/>
          <p:cNvSpPr>
            <a:spLocks noGrp="1"/>
          </p:cNvSpPr>
          <p:nvPr>
            <p:ph type="pic" sz="quarter" idx="10"/>
          </p:nvPr>
        </p:nvSpPr>
        <p:spPr>
          <a:xfrm>
            <a:off x="4131383" y="1771826"/>
            <a:ext cx="1980000" cy="3240000"/>
          </a:xfrm>
        </p:spPr>
        <p:txBody>
          <a:bodyPr/>
          <a:lstStyle/>
          <a:p>
            <a:endParaRPr lang="zh-TW" altLang="en-US"/>
          </a:p>
        </p:txBody>
      </p:sp>
      <p:sp>
        <p:nvSpPr>
          <p:cNvPr id="4" name="圖片版面配置區 2"/>
          <p:cNvSpPr>
            <a:spLocks noGrp="1"/>
          </p:cNvSpPr>
          <p:nvPr>
            <p:ph type="pic" sz="quarter" idx="11"/>
          </p:nvPr>
        </p:nvSpPr>
        <p:spPr>
          <a:xfrm>
            <a:off x="6558494" y="1771826"/>
            <a:ext cx="1980000" cy="3240000"/>
          </a:xfrm>
        </p:spPr>
        <p:txBody>
          <a:bodyPr/>
          <a:lstStyle/>
          <a:p>
            <a:endParaRPr lang="zh-TW" altLang="en-US"/>
          </a:p>
        </p:txBody>
      </p:sp>
      <p:sp>
        <p:nvSpPr>
          <p:cNvPr id="5" name="圖片版面配置區 2"/>
          <p:cNvSpPr>
            <a:spLocks noGrp="1"/>
          </p:cNvSpPr>
          <p:nvPr>
            <p:ph type="pic" sz="quarter" idx="12"/>
          </p:nvPr>
        </p:nvSpPr>
        <p:spPr>
          <a:xfrm>
            <a:off x="541868" y="1771826"/>
            <a:ext cx="3142404" cy="3240000"/>
          </a:xfrm>
        </p:spPr>
        <p:txBody>
          <a:bodyPr/>
          <a:lstStyle/>
          <a:p>
            <a:endParaRPr lang="zh-TW" altLang="en-US"/>
          </a:p>
        </p:txBody>
      </p:sp>
      <p:sp>
        <p:nvSpPr>
          <p:cNvPr id="2" name="頁尾版面配置區 1"/>
          <p:cNvSpPr>
            <a:spLocks noGrp="1"/>
          </p:cNvSpPr>
          <p:nvPr>
            <p:ph type="ftr" sz="quarter" idx="13"/>
          </p:nvPr>
        </p:nvSpPr>
        <p:spPr/>
        <p:txBody>
          <a:bodyPr/>
          <a:lstStyle/>
          <a:p>
            <a:r>
              <a:rPr lang="zh-TW" altLang="en-US" smtClean="0"/>
              <a:t>商業簡報網 </a:t>
            </a:r>
            <a:r>
              <a:rPr lang="en-US" altLang="zh-TW" smtClean="0"/>
              <a:t>X Matter Lab</a:t>
            </a:r>
            <a:endParaRPr lang="zh-TW" altLang="en-US" dirty="0"/>
          </a:p>
        </p:txBody>
      </p:sp>
      <p:sp>
        <p:nvSpPr>
          <p:cNvPr id="6" name="投影片編號版面配置區 5"/>
          <p:cNvSpPr>
            <a:spLocks noGrp="1"/>
          </p:cNvSpPr>
          <p:nvPr>
            <p:ph type="sldNum" sz="quarter" idx="14"/>
          </p:nvPr>
        </p:nvSpPr>
        <p:spPr/>
        <p:txBody>
          <a:bodyPr/>
          <a:lstStyle/>
          <a:p>
            <a:fld id="{E27FD744-A41C-4EAD-96D0-2F84A994B62C}" type="slidenum">
              <a:rPr lang="zh-TW" altLang="en-US" smtClean="0"/>
              <a:t>‹#›</a:t>
            </a:fld>
            <a:endParaRPr lang="zh-TW" altLang="en-US"/>
          </a:p>
        </p:txBody>
      </p:sp>
    </p:spTree>
    <p:extLst>
      <p:ext uri="{BB962C8B-B14F-4D97-AF65-F5344CB8AC3E}">
        <p14:creationId xmlns:p14="http://schemas.microsoft.com/office/powerpoint/2010/main" val="3647974343"/>
      </p:ext>
    </p:extLst>
  </p:cSld>
  <p:clrMapOvr>
    <a:masterClrMapping/>
  </p:clrMapOvr>
  <p:timing>
    <p:tnLst>
      <p:par>
        <p:cTn id="1" dur="indefinite" restart="never" nodeType="tmRoot"/>
      </p:par>
    </p:tnLst>
  </p:timing>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圖片版面配置195">
    <p:spTree>
      <p:nvGrpSpPr>
        <p:cNvPr id="1" name=""/>
        <p:cNvGrpSpPr/>
        <p:nvPr/>
      </p:nvGrpSpPr>
      <p:grpSpPr>
        <a:xfrm>
          <a:off x="0" y="0"/>
          <a:ext cx="0" cy="0"/>
          <a:chOff x="0" y="0"/>
          <a:chExt cx="0" cy="0"/>
        </a:xfrm>
      </p:grpSpPr>
      <p:sp>
        <p:nvSpPr>
          <p:cNvPr id="2" name="圖片版面配置區 2"/>
          <p:cNvSpPr>
            <a:spLocks noGrp="1"/>
          </p:cNvSpPr>
          <p:nvPr>
            <p:ph type="pic" sz="quarter" idx="10"/>
          </p:nvPr>
        </p:nvSpPr>
        <p:spPr>
          <a:xfrm>
            <a:off x="7156811" y="1816981"/>
            <a:ext cx="1980000" cy="4516085"/>
          </a:xfrm>
        </p:spPr>
        <p:txBody>
          <a:bodyPr/>
          <a:lstStyle/>
          <a:p>
            <a:endParaRPr lang="zh-TW" altLang="en-US"/>
          </a:p>
        </p:txBody>
      </p:sp>
      <p:sp>
        <p:nvSpPr>
          <p:cNvPr id="3" name="圖片版面配置區 2"/>
          <p:cNvSpPr>
            <a:spLocks noGrp="1"/>
          </p:cNvSpPr>
          <p:nvPr>
            <p:ph type="pic" sz="quarter" idx="11"/>
          </p:nvPr>
        </p:nvSpPr>
        <p:spPr>
          <a:xfrm>
            <a:off x="5176811" y="1816981"/>
            <a:ext cx="1980000" cy="1980000"/>
          </a:xfrm>
        </p:spPr>
        <p:txBody>
          <a:bodyPr/>
          <a:lstStyle/>
          <a:p>
            <a:endParaRPr lang="zh-TW" altLang="en-US"/>
          </a:p>
        </p:txBody>
      </p:sp>
      <p:sp>
        <p:nvSpPr>
          <p:cNvPr id="4" name="圖片版面配置區 2"/>
          <p:cNvSpPr>
            <a:spLocks noGrp="1"/>
          </p:cNvSpPr>
          <p:nvPr>
            <p:ph type="pic" sz="quarter" idx="12"/>
          </p:nvPr>
        </p:nvSpPr>
        <p:spPr>
          <a:xfrm>
            <a:off x="3196811" y="1816981"/>
            <a:ext cx="1980000" cy="1980000"/>
          </a:xfrm>
        </p:spPr>
        <p:txBody>
          <a:bodyPr/>
          <a:lstStyle/>
          <a:p>
            <a:endParaRPr lang="zh-TW" altLang="en-US"/>
          </a:p>
        </p:txBody>
      </p:sp>
      <p:sp>
        <p:nvSpPr>
          <p:cNvPr id="5" name="圖片版面配置區 2"/>
          <p:cNvSpPr>
            <a:spLocks noGrp="1"/>
          </p:cNvSpPr>
          <p:nvPr>
            <p:ph type="pic" sz="quarter" idx="13"/>
          </p:nvPr>
        </p:nvSpPr>
        <p:spPr>
          <a:xfrm>
            <a:off x="3196811" y="3796980"/>
            <a:ext cx="3960000" cy="2536085"/>
          </a:xfrm>
        </p:spPr>
        <p:txBody>
          <a:bodyPr/>
          <a:lstStyle/>
          <a:p>
            <a:endParaRPr lang="zh-TW" altLang="en-US"/>
          </a:p>
        </p:txBody>
      </p:sp>
      <p:sp>
        <p:nvSpPr>
          <p:cNvPr id="6" name="頁尾版面配置區 5"/>
          <p:cNvSpPr>
            <a:spLocks noGrp="1"/>
          </p:cNvSpPr>
          <p:nvPr>
            <p:ph type="ftr" sz="quarter" idx="14"/>
          </p:nvPr>
        </p:nvSpPr>
        <p:spPr/>
        <p:txBody>
          <a:bodyPr/>
          <a:lstStyle/>
          <a:p>
            <a:r>
              <a:rPr lang="zh-TW" altLang="en-US" smtClean="0"/>
              <a:t>商業簡報網 </a:t>
            </a:r>
            <a:r>
              <a:rPr lang="en-US" altLang="zh-TW" smtClean="0"/>
              <a:t>X Matter Lab</a:t>
            </a:r>
            <a:endParaRPr lang="zh-TW" altLang="en-US" dirty="0"/>
          </a:p>
        </p:txBody>
      </p:sp>
      <p:sp>
        <p:nvSpPr>
          <p:cNvPr id="7" name="投影片編號版面配置區 6"/>
          <p:cNvSpPr>
            <a:spLocks noGrp="1"/>
          </p:cNvSpPr>
          <p:nvPr>
            <p:ph type="sldNum" sz="quarter" idx="15"/>
          </p:nvPr>
        </p:nvSpPr>
        <p:spPr/>
        <p:txBody>
          <a:bodyPr/>
          <a:lstStyle/>
          <a:p>
            <a:fld id="{E27FD744-A41C-4EAD-96D0-2F84A994B62C}" type="slidenum">
              <a:rPr lang="zh-TW" altLang="en-US" smtClean="0"/>
              <a:t>‹#›</a:t>
            </a:fld>
            <a:endParaRPr lang="zh-TW" altLang="en-US"/>
          </a:p>
        </p:txBody>
      </p:sp>
    </p:spTree>
    <p:extLst>
      <p:ext uri="{BB962C8B-B14F-4D97-AF65-F5344CB8AC3E}">
        <p14:creationId xmlns:p14="http://schemas.microsoft.com/office/powerpoint/2010/main" val="864749796"/>
      </p:ext>
    </p:extLst>
  </p:cSld>
  <p:clrMapOvr>
    <a:masterClrMapping/>
  </p:clrMapOvr>
  <p:timing>
    <p:tnLst>
      <p:par>
        <p:cTn id="1" dur="indefinite" restart="never" nodeType="tmRoot"/>
      </p:par>
    </p:tnLst>
  </p:timing>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圖片版面配置196">
    <p:spTree>
      <p:nvGrpSpPr>
        <p:cNvPr id="1" name=""/>
        <p:cNvGrpSpPr/>
        <p:nvPr/>
      </p:nvGrpSpPr>
      <p:grpSpPr>
        <a:xfrm>
          <a:off x="0" y="0"/>
          <a:ext cx="0" cy="0"/>
          <a:chOff x="0" y="0"/>
          <a:chExt cx="0" cy="0"/>
        </a:xfrm>
      </p:grpSpPr>
      <p:sp>
        <p:nvSpPr>
          <p:cNvPr id="2" name="圖片版面配置區 2"/>
          <p:cNvSpPr>
            <a:spLocks noGrp="1"/>
          </p:cNvSpPr>
          <p:nvPr>
            <p:ph type="pic" sz="quarter" idx="12"/>
          </p:nvPr>
        </p:nvSpPr>
        <p:spPr>
          <a:xfrm>
            <a:off x="663649" y="4086579"/>
            <a:ext cx="1548969" cy="2385870"/>
          </a:xfrm>
        </p:spPr>
        <p:txBody>
          <a:bodyPr/>
          <a:lstStyle/>
          <a:p>
            <a:endParaRPr lang="zh-TW" altLang="en-US"/>
          </a:p>
        </p:txBody>
      </p:sp>
      <p:sp>
        <p:nvSpPr>
          <p:cNvPr id="3" name="圖片版面配置區 2"/>
          <p:cNvSpPr>
            <a:spLocks noGrp="1"/>
          </p:cNvSpPr>
          <p:nvPr>
            <p:ph type="pic" sz="quarter" idx="13"/>
          </p:nvPr>
        </p:nvSpPr>
        <p:spPr>
          <a:xfrm>
            <a:off x="2212618" y="4086579"/>
            <a:ext cx="1548969" cy="2385870"/>
          </a:xfrm>
        </p:spPr>
        <p:txBody>
          <a:bodyPr/>
          <a:lstStyle/>
          <a:p>
            <a:endParaRPr lang="zh-TW" altLang="en-US"/>
          </a:p>
        </p:txBody>
      </p:sp>
      <p:sp>
        <p:nvSpPr>
          <p:cNvPr id="4" name="圖片版面配置區 2"/>
          <p:cNvSpPr>
            <a:spLocks noGrp="1"/>
          </p:cNvSpPr>
          <p:nvPr>
            <p:ph type="pic" sz="quarter" idx="14"/>
          </p:nvPr>
        </p:nvSpPr>
        <p:spPr>
          <a:xfrm>
            <a:off x="3761587" y="4086579"/>
            <a:ext cx="1548969" cy="2385870"/>
          </a:xfrm>
        </p:spPr>
        <p:txBody>
          <a:bodyPr/>
          <a:lstStyle/>
          <a:p>
            <a:endParaRPr lang="zh-TW" altLang="en-US"/>
          </a:p>
        </p:txBody>
      </p:sp>
      <p:sp>
        <p:nvSpPr>
          <p:cNvPr id="5" name="圖片版面配置區 2"/>
          <p:cNvSpPr>
            <a:spLocks noGrp="1"/>
          </p:cNvSpPr>
          <p:nvPr>
            <p:ph type="pic" sz="quarter" idx="15"/>
          </p:nvPr>
        </p:nvSpPr>
        <p:spPr>
          <a:xfrm>
            <a:off x="663649" y="1700709"/>
            <a:ext cx="4646907" cy="2385870"/>
          </a:xfrm>
        </p:spPr>
        <p:txBody>
          <a:bodyPr/>
          <a:lstStyle/>
          <a:p>
            <a:endParaRPr lang="zh-TW" altLang="en-US"/>
          </a:p>
        </p:txBody>
      </p:sp>
      <p:sp>
        <p:nvSpPr>
          <p:cNvPr id="6" name="圖片版面配置區 2"/>
          <p:cNvSpPr>
            <a:spLocks noGrp="1"/>
          </p:cNvSpPr>
          <p:nvPr>
            <p:ph type="pic" sz="quarter" idx="16"/>
          </p:nvPr>
        </p:nvSpPr>
        <p:spPr>
          <a:xfrm>
            <a:off x="5310557" y="1700709"/>
            <a:ext cx="3156108" cy="4771740"/>
          </a:xfrm>
        </p:spPr>
        <p:txBody>
          <a:bodyPr/>
          <a:lstStyle/>
          <a:p>
            <a:endParaRPr lang="zh-TW" altLang="en-US"/>
          </a:p>
        </p:txBody>
      </p:sp>
      <p:sp>
        <p:nvSpPr>
          <p:cNvPr id="7" name="頁尾版面配置區 6"/>
          <p:cNvSpPr>
            <a:spLocks noGrp="1"/>
          </p:cNvSpPr>
          <p:nvPr>
            <p:ph type="ftr" sz="quarter" idx="17"/>
          </p:nvPr>
        </p:nvSpPr>
        <p:spPr/>
        <p:txBody>
          <a:bodyPr/>
          <a:lstStyle/>
          <a:p>
            <a:r>
              <a:rPr lang="zh-TW" altLang="en-US" smtClean="0"/>
              <a:t>商業簡報網 </a:t>
            </a:r>
            <a:r>
              <a:rPr lang="en-US" altLang="zh-TW" smtClean="0"/>
              <a:t>X Matter Lab</a:t>
            </a:r>
            <a:endParaRPr lang="zh-TW" altLang="en-US" dirty="0"/>
          </a:p>
        </p:txBody>
      </p:sp>
      <p:sp>
        <p:nvSpPr>
          <p:cNvPr id="8" name="投影片編號版面配置區 7"/>
          <p:cNvSpPr>
            <a:spLocks noGrp="1"/>
          </p:cNvSpPr>
          <p:nvPr>
            <p:ph type="sldNum" sz="quarter" idx="18"/>
          </p:nvPr>
        </p:nvSpPr>
        <p:spPr/>
        <p:txBody>
          <a:bodyPr/>
          <a:lstStyle/>
          <a:p>
            <a:fld id="{E27FD744-A41C-4EAD-96D0-2F84A994B62C}" type="slidenum">
              <a:rPr lang="zh-TW" altLang="en-US" smtClean="0"/>
              <a:t>‹#›</a:t>
            </a:fld>
            <a:endParaRPr lang="zh-TW" altLang="en-US"/>
          </a:p>
        </p:txBody>
      </p:sp>
    </p:spTree>
    <p:extLst>
      <p:ext uri="{BB962C8B-B14F-4D97-AF65-F5344CB8AC3E}">
        <p14:creationId xmlns:p14="http://schemas.microsoft.com/office/powerpoint/2010/main" val="3280050899"/>
      </p:ext>
    </p:extLst>
  </p:cSld>
  <p:clrMapOvr>
    <a:masterClrMapping/>
  </p:clrMapOvr>
  <p:timing>
    <p:tnLst>
      <p:par>
        <p:cTn id="1" dur="indefinite" restart="never" nodeType="tmRoot"/>
      </p:par>
    </p:tnLst>
  </p:timing>
  <p:extLst mod="1">
    <p:ext uri="{DCECCB84-F9BA-43D5-87BE-67443E8EF086}">
      <p15:sldGuideLst xmlns:p15="http://schemas.microsoft.com/office/powerpoint/2012/main" xmlns="">
        <p15:guide id="1" orient="horz" pos="2160" userDrawn="1">
          <p15:clr>
            <a:srgbClr val="FBAE40"/>
          </p15:clr>
        </p15:guide>
        <p15:guide id="2" pos="2880" userDrawn="1">
          <p15:clr>
            <a:srgbClr val="FBAE40"/>
          </p15:clr>
        </p15:guide>
      </p15:sldGuideLst>
    </p:ext>
  </p:extLst>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圖片版面配置197">
    <p:spTree>
      <p:nvGrpSpPr>
        <p:cNvPr id="1" name=""/>
        <p:cNvGrpSpPr/>
        <p:nvPr/>
      </p:nvGrpSpPr>
      <p:grpSpPr>
        <a:xfrm>
          <a:off x="0" y="0"/>
          <a:ext cx="0" cy="0"/>
          <a:chOff x="0" y="0"/>
          <a:chExt cx="0" cy="0"/>
        </a:xfrm>
      </p:grpSpPr>
      <p:sp>
        <p:nvSpPr>
          <p:cNvPr id="10" name="圖片版面配置區 9"/>
          <p:cNvSpPr>
            <a:spLocks noGrp="1"/>
          </p:cNvSpPr>
          <p:nvPr>
            <p:ph type="pic" sz="quarter" idx="25"/>
          </p:nvPr>
        </p:nvSpPr>
        <p:spPr>
          <a:xfrm>
            <a:off x="3741690" y="3429000"/>
            <a:ext cx="2160000" cy="3429000"/>
          </a:xfrm>
          <a:custGeom>
            <a:avLst/>
            <a:gdLst>
              <a:gd name="connsiteX0" fmla="*/ 0 w 2160000"/>
              <a:gd name="connsiteY0" fmla="*/ 0 h 3429000"/>
              <a:gd name="connsiteX1" fmla="*/ 1008000 w 2160000"/>
              <a:gd name="connsiteY1" fmla="*/ 0 h 3429000"/>
              <a:gd name="connsiteX2" fmla="*/ 1008000 w 2160000"/>
              <a:gd name="connsiteY2" fmla="*/ 1758137 h 3429000"/>
              <a:gd name="connsiteX3" fmla="*/ 2160000 w 2160000"/>
              <a:gd name="connsiteY3" fmla="*/ 1758137 h 3429000"/>
              <a:gd name="connsiteX4" fmla="*/ 2160000 w 2160000"/>
              <a:gd name="connsiteY4" fmla="*/ 3429000 h 3429000"/>
              <a:gd name="connsiteX5" fmla="*/ 0 w 2160000"/>
              <a:gd name="connsiteY5"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0000" h="3429000">
                <a:moveTo>
                  <a:pt x="0" y="0"/>
                </a:moveTo>
                <a:lnTo>
                  <a:pt x="1008000" y="0"/>
                </a:lnTo>
                <a:lnTo>
                  <a:pt x="1008000" y="1758137"/>
                </a:lnTo>
                <a:lnTo>
                  <a:pt x="2160000" y="1758137"/>
                </a:lnTo>
                <a:lnTo>
                  <a:pt x="2160000" y="3429000"/>
                </a:lnTo>
                <a:lnTo>
                  <a:pt x="0" y="3429000"/>
                </a:lnTo>
                <a:close/>
              </a:path>
            </a:pathLst>
          </a:custGeom>
        </p:spPr>
        <p:txBody>
          <a:bodyPr wrap="square">
            <a:noAutofit/>
          </a:bodyPr>
          <a:lstStyle/>
          <a:p>
            <a:endParaRPr lang="zh-TW" altLang="en-US"/>
          </a:p>
        </p:txBody>
      </p:sp>
      <p:sp>
        <p:nvSpPr>
          <p:cNvPr id="9" name="圖片版面配置區 8"/>
          <p:cNvSpPr>
            <a:spLocks noGrp="1"/>
          </p:cNvSpPr>
          <p:nvPr>
            <p:ph type="pic" sz="quarter" idx="26"/>
          </p:nvPr>
        </p:nvSpPr>
        <p:spPr>
          <a:xfrm>
            <a:off x="5901690" y="0"/>
            <a:ext cx="2160000" cy="3429000"/>
          </a:xfrm>
          <a:custGeom>
            <a:avLst/>
            <a:gdLst>
              <a:gd name="connsiteX0" fmla="*/ 0 w 2160000"/>
              <a:gd name="connsiteY0" fmla="*/ 0 h 3429000"/>
              <a:gd name="connsiteX1" fmla="*/ 2160000 w 2160000"/>
              <a:gd name="connsiteY1" fmla="*/ 0 h 3429000"/>
              <a:gd name="connsiteX2" fmla="*/ 2160000 w 2160000"/>
              <a:gd name="connsiteY2" fmla="*/ 3429000 h 3429000"/>
              <a:gd name="connsiteX3" fmla="*/ 1152000 w 2160000"/>
              <a:gd name="connsiteY3" fmla="*/ 3429000 h 3429000"/>
              <a:gd name="connsiteX4" fmla="*/ 1152000 w 2160000"/>
              <a:gd name="connsiteY4" fmla="*/ 1612337 h 3429000"/>
              <a:gd name="connsiteX5" fmla="*/ 0 w 2160000"/>
              <a:gd name="connsiteY5" fmla="*/ 1612337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0000" h="3429000">
                <a:moveTo>
                  <a:pt x="0" y="0"/>
                </a:moveTo>
                <a:lnTo>
                  <a:pt x="2160000" y="0"/>
                </a:lnTo>
                <a:lnTo>
                  <a:pt x="2160000" y="3429000"/>
                </a:lnTo>
                <a:lnTo>
                  <a:pt x="1152000" y="3429000"/>
                </a:lnTo>
                <a:lnTo>
                  <a:pt x="1152000" y="1612337"/>
                </a:lnTo>
                <a:lnTo>
                  <a:pt x="0" y="1612337"/>
                </a:lnTo>
                <a:close/>
              </a:path>
            </a:pathLst>
          </a:custGeom>
        </p:spPr>
        <p:txBody>
          <a:bodyPr wrap="square">
            <a:noAutofit/>
          </a:bodyPr>
          <a:lstStyle/>
          <a:p>
            <a:endParaRPr lang="zh-TW" altLang="en-US"/>
          </a:p>
        </p:txBody>
      </p:sp>
      <p:sp>
        <p:nvSpPr>
          <p:cNvPr id="5" name="圖片版面配置區 3"/>
          <p:cNvSpPr>
            <a:spLocks noGrp="1"/>
          </p:cNvSpPr>
          <p:nvPr>
            <p:ph type="pic" sz="quarter" idx="27"/>
          </p:nvPr>
        </p:nvSpPr>
        <p:spPr>
          <a:xfrm>
            <a:off x="4821690" y="1685237"/>
            <a:ext cx="2160000" cy="3429000"/>
          </a:xfrm>
        </p:spPr>
        <p:txBody>
          <a:bodyPr/>
          <a:lstStyle/>
          <a:p>
            <a:endParaRPr lang="zh-TW" altLang="en-US" dirty="0"/>
          </a:p>
        </p:txBody>
      </p:sp>
      <p:sp>
        <p:nvSpPr>
          <p:cNvPr id="2" name="頁尾版面配置區 1"/>
          <p:cNvSpPr>
            <a:spLocks noGrp="1"/>
          </p:cNvSpPr>
          <p:nvPr>
            <p:ph type="ftr" sz="quarter" idx="28"/>
          </p:nvPr>
        </p:nvSpPr>
        <p:spPr/>
        <p:txBody>
          <a:bodyPr/>
          <a:lstStyle/>
          <a:p>
            <a:r>
              <a:rPr lang="zh-TW" altLang="en-US" smtClean="0"/>
              <a:t>商業簡報網 </a:t>
            </a:r>
            <a:r>
              <a:rPr lang="en-US" altLang="zh-TW" smtClean="0"/>
              <a:t>X Matter Lab</a:t>
            </a:r>
            <a:endParaRPr lang="zh-TW" altLang="en-US" dirty="0"/>
          </a:p>
        </p:txBody>
      </p:sp>
      <p:sp>
        <p:nvSpPr>
          <p:cNvPr id="6" name="投影片編號版面配置區 5"/>
          <p:cNvSpPr>
            <a:spLocks noGrp="1"/>
          </p:cNvSpPr>
          <p:nvPr>
            <p:ph type="sldNum" sz="quarter" idx="29"/>
          </p:nvPr>
        </p:nvSpPr>
        <p:spPr/>
        <p:txBody>
          <a:bodyPr/>
          <a:lstStyle/>
          <a:p>
            <a:fld id="{E27FD744-A41C-4EAD-96D0-2F84A994B62C}" type="slidenum">
              <a:rPr lang="zh-TW" altLang="en-US" smtClean="0"/>
              <a:t>‹#›</a:t>
            </a:fld>
            <a:endParaRPr lang="zh-TW" altLang="en-US"/>
          </a:p>
        </p:txBody>
      </p:sp>
    </p:spTree>
    <p:extLst>
      <p:ext uri="{BB962C8B-B14F-4D97-AF65-F5344CB8AC3E}">
        <p14:creationId xmlns:p14="http://schemas.microsoft.com/office/powerpoint/2010/main" val="4075612505"/>
      </p:ext>
    </p:extLst>
  </p:cSld>
  <p:clrMapOvr>
    <a:masterClrMapping/>
  </p:clrMapOvr>
  <p:timing>
    <p:tnLst>
      <p:par>
        <p:cTn id="1" dur="indefinite" restart="never" nodeType="tmRoot"/>
      </p:par>
    </p:tnLst>
  </p:timing>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圖片版面配置198">
    <p:spTree>
      <p:nvGrpSpPr>
        <p:cNvPr id="1" name=""/>
        <p:cNvGrpSpPr/>
        <p:nvPr/>
      </p:nvGrpSpPr>
      <p:grpSpPr>
        <a:xfrm>
          <a:off x="0" y="0"/>
          <a:ext cx="0" cy="0"/>
          <a:chOff x="0" y="0"/>
          <a:chExt cx="0" cy="0"/>
        </a:xfrm>
      </p:grpSpPr>
      <p:sp>
        <p:nvSpPr>
          <p:cNvPr id="2" name="圖片版面配置區 3"/>
          <p:cNvSpPr>
            <a:spLocks noGrp="1"/>
          </p:cNvSpPr>
          <p:nvPr>
            <p:ph type="pic" sz="quarter" idx="25"/>
          </p:nvPr>
        </p:nvSpPr>
        <p:spPr>
          <a:xfrm>
            <a:off x="0" y="2573375"/>
            <a:ext cx="2304000" cy="1980000"/>
          </a:xfrm>
        </p:spPr>
        <p:txBody>
          <a:bodyPr/>
          <a:lstStyle/>
          <a:p>
            <a:endParaRPr lang="zh-TW" altLang="en-US"/>
          </a:p>
        </p:txBody>
      </p:sp>
      <p:sp>
        <p:nvSpPr>
          <p:cNvPr id="3" name="圖片版面配置區 3"/>
          <p:cNvSpPr>
            <a:spLocks noGrp="1"/>
          </p:cNvSpPr>
          <p:nvPr>
            <p:ph type="pic" sz="quarter" idx="26"/>
          </p:nvPr>
        </p:nvSpPr>
        <p:spPr>
          <a:xfrm>
            <a:off x="6840000" y="2573375"/>
            <a:ext cx="2304000" cy="1980000"/>
          </a:xfrm>
        </p:spPr>
        <p:txBody>
          <a:bodyPr/>
          <a:lstStyle/>
          <a:p>
            <a:endParaRPr lang="zh-TW" altLang="en-US"/>
          </a:p>
        </p:txBody>
      </p:sp>
      <p:sp>
        <p:nvSpPr>
          <p:cNvPr id="4" name="圖片版面配置區 3"/>
          <p:cNvSpPr>
            <a:spLocks noGrp="1"/>
          </p:cNvSpPr>
          <p:nvPr>
            <p:ph type="pic" sz="quarter" idx="27"/>
          </p:nvPr>
        </p:nvSpPr>
        <p:spPr>
          <a:xfrm>
            <a:off x="2439390" y="1730663"/>
            <a:ext cx="4265220" cy="3665424"/>
          </a:xfrm>
        </p:spPr>
        <p:txBody>
          <a:bodyPr/>
          <a:lstStyle/>
          <a:p>
            <a:endParaRPr lang="zh-TW" altLang="en-US"/>
          </a:p>
        </p:txBody>
      </p:sp>
      <p:sp>
        <p:nvSpPr>
          <p:cNvPr id="5" name="頁尾版面配置區 4"/>
          <p:cNvSpPr>
            <a:spLocks noGrp="1"/>
          </p:cNvSpPr>
          <p:nvPr>
            <p:ph type="ftr" sz="quarter" idx="28"/>
          </p:nvPr>
        </p:nvSpPr>
        <p:spPr/>
        <p:txBody>
          <a:bodyPr/>
          <a:lstStyle/>
          <a:p>
            <a:r>
              <a:rPr lang="zh-TW" altLang="en-US" smtClean="0"/>
              <a:t>商業簡報網 </a:t>
            </a:r>
            <a:r>
              <a:rPr lang="en-US" altLang="zh-TW" smtClean="0"/>
              <a:t>X Matter Lab</a:t>
            </a:r>
            <a:endParaRPr lang="zh-TW" altLang="en-US" dirty="0"/>
          </a:p>
        </p:txBody>
      </p:sp>
      <p:sp>
        <p:nvSpPr>
          <p:cNvPr id="6" name="投影片編號版面配置區 5"/>
          <p:cNvSpPr>
            <a:spLocks noGrp="1"/>
          </p:cNvSpPr>
          <p:nvPr>
            <p:ph type="sldNum" sz="quarter" idx="29"/>
          </p:nvPr>
        </p:nvSpPr>
        <p:spPr/>
        <p:txBody>
          <a:bodyPr/>
          <a:lstStyle/>
          <a:p>
            <a:fld id="{E27FD744-A41C-4EAD-96D0-2F84A994B62C}" type="slidenum">
              <a:rPr lang="zh-TW" altLang="en-US" smtClean="0"/>
              <a:t>‹#›</a:t>
            </a:fld>
            <a:endParaRPr lang="zh-TW" altLang="en-US"/>
          </a:p>
        </p:txBody>
      </p:sp>
    </p:spTree>
    <p:extLst>
      <p:ext uri="{BB962C8B-B14F-4D97-AF65-F5344CB8AC3E}">
        <p14:creationId xmlns:p14="http://schemas.microsoft.com/office/powerpoint/2010/main" val="1415879801"/>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圖片版面配置001">
    <p:spTree>
      <p:nvGrpSpPr>
        <p:cNvPr id="1" name=""/>
        <p:cNvGrpSpPr/>
        <p:nvPr/>
      </p:nvGrpSpPr>
      <p:grpSpPr>
        <a:xfrm>
          <a:off x="0" y="0"/>
          <a:ext cx="0" cy="0"/>
          <a:chOff x="0" y="0"/>
          <a:chExt cx="0" cy="0"/>
        </a:xfrm>
      </p:grpSpPr>
      <p:sp>
        <p:nvSpPr>
          <p:cNvPr id="3" name="投影片編號版面配置區 2"/>
          <p:cNvSpPr>
            <a:spLocks noGrp="1"/>
          </p:cNvSpPr>
          <p:nvPr>
            <p:ph type="sldNum" sz="quarter" idx="10"/>
          </p:nvPr>
        </p:nvSpPr>
        <p:spPr/>
        <p:txBody>
          <a:bodyPr/>
          <a:lstStyle/>
          <a:p>
            <a:fld id="{E27FD744-A41C-4EAD-96D0-2F84A994B62C}" type="slidenum">
              <a:rPr lang="zh-TW" altLang="en-US" smtClean="0"/>
              <a:t>‹#›</a:t>
            </a:fld>
            <a:endParaRPr lang="zh-TW" altLang="en-US"/>
          </a:p>
        </p:txBody>
      </p:sp>
      <p:sp>
        <p:nvSpPr>
          <p:cNvPr id="4" name="頁尾版面配置區 3"/>
          <p:cNvSpPr>
            <a:spLocks noGrp="1"/>
          </p:cNvSpPr>
          <p:nvPr>
            <p:ph type="ftr" sz="quarter" idx="11"/>
          </p:nvPr>
        </p:nvSpPr>
        <p:spPr/>
        <p:txBody>
          <a:bodyPr/>
          <a:lstStyle/>
          <a:p>
            <a:r>
              <a:rPr lang="zh-TW" altLang="en-US" smtClean="0"/>
              <a:t>商業簡報網 </a:t>
            </a:r>
            <a:r>
              <a:rPr lang="en-US" altLang="zh-TW" smtClean="0"/>
              <a:t>X Matter Lab</a:t>
            </a:r>
            <a:endParaRPr lang="zh-TW" altLang="en-US" dirty="0"/>
          </a:p>
        </p:txBody>
      </p:sp>
      <p:sp>
        <p:nvSpPr>
          <p:cNvPr id="5" name="圖片版面配置區 2"/>
          <p:cNvSpPr>
            <a:spLocks noGrp="1"/>
          </p:cNvSpPr>
          <p:nvPr>
            <p:ph type="pic" sz="quarter" idx="15"/>
          </p:nvPr>
        </p:nvSpPr>
        <p:spPr>
          <a:xfrm>
            <a:off x="86400" y="2340000"/>
            <a:ext cx="2178000" cy="2178000"/>
          </a:xfrm>
        </p:spPr>
        <p:txBody>
          <a:bodyPr/>
          <a:lstStyle/>
          <a:p>
            <a:endParaRPr lang="zh-TW" altLang="en-US"/>
          </a:p>
        </p:txBody>
      </p:sp>
      <p:sp>
        <p:nvSpPr>
          <p:cNvPr id="6" name="圖片版面配置區 2"/>
          <p:cNvSpPr>
            <a:spLocks noGrp="1"/>
          </p:cNvSpPr>
          <p:nvPr>
            <p:ph type="pic" sz="quarter" idx="16"/>
          </p:nvPr>
        </p:nvSpPr>
        <p:spPr>
          <a:xfrm>
            <a:off x="6879600" y="4599000"/>
            <a:ext cx="2178000" cy="2178000"/>
          </a:xfrm>
        </p:spPr>
        <p:txBody>
          <a:bodyPr/>
          <a:lstStyle/>
          <a:p>
            <a:endParaRPr lang="zh-TW" altLang="en-US"/>
          </a:p>
        </p:txBody>
      </p:sp>
      <p:sp>
        <p:nvSpPr>
          <p:cNvPr id="7" name="圖片版面配置區 2"/>
          <p:cNvSpPr>
            <a:spLocks noGrp="1"/>
          </p:cNvSpPr>
          <p:nvPr>
            <p:ph type="pic" sz="quarter" idx="17"/>
          </p:nvPr>
        </p:nvSpPr>
        <p:spPr>
          <a:xfrm>
            <a:off x="4615200" y="4599000"/>
            <a:ext cx="2178000" cy="2178000"/>
          </a:xfrm>
        </p:spPr>
        <p:txBody>
          <a:bodyPr/>
          <a:lstStyle/>
          <a:p>
            <a:endParaRPr lang="zh-TW" altLang="en-US"/>
          </a:p>
        </p:txBody>
      </p:sp>
      <p:sp>
        <p:nvSpPr>
          <p:cNvPr id="8" name="圖片版面配置區 17"/>
          <p:cNvSpPr>
            <a:spLocks noGrp="1"/>
          </p:cNvSpPr>
          <p:nvPr>
            <p:ph type="pic" sz="quarter" idx="18"/>
          </p:nvPr>
        </p:nvSpPr>
        <p:spPr>
          <a:xfrm>
            <a:off x="2350800" y="2340000"/>
            <a:ext cx="2178000" cy="4437000"/>
          </a:xfrm>
          <a:custGeom>
            <a:avLst/>
            <a:gdLst>
              <a:gd name="connsiteX0" fmla="*/ 0 w 2178000"/>
              <a:gd name="connsiteY0" fmla="*/ 2259000 h 4437000"/>
              <a:gd name="connsiteX1" fmla="*/ 2178000 w 2178000"/>
              <a:gd name="connsiteY1" fmla="*/ 2259000 h 4437000"/>
              <a:gd name="connsiteX2" fmla="*/ 2178000 w 2178000"/>
              <a:gd name="connsiteY2" fmla="*/ 4437000 h 4437000"/>
              <a:gd name="connsiteX3" fmla="*/ 0 w 2178000"/>
              <a:gd name="connsiteY3" fmla="*/ 4437000 h 4437000"/>
              <a:gd name="connsiteX4" fmla="*/ 0 w 2178000"/>
              <a:gd name="connsiteY4" fmla="*/ 0 h 4437000"/>
              <a:gd name="connsiteX5" fmla="*/ 2178000 w 2178000"/>
              <a:gd name="connsiteY5" fmla="*/ 0 h 4437000"/>
              <a:gd name="connsiteX6" fmla="*/ 2178000 w 2178000"/>
              <a:gd name="connsiteY6" fmla="*/ 2178000 h 4437000"/>
              <a:gd name="connsiteX7" fmla="*/ 0 w 2178000"/>
              <a:gd name="connsiteY7" fmla="*/ 2178000 h 443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78000" h="4437000">
                <a:moveTo>
                  <a:pt x="0" y="2259000"/>
                </a:moveTo>
                <a:lnTo>
                  <a:pt x="2178000" y="2259000"/>
                </a:lnTo>
                <a:lnTo>
                  <a:pt x="2178000" y="4437000"/>
                </a:lnTo>
                <a:lnTo>
                  <a:pt x="0" y="4437000"/>
                </a:lnTo>
                <a:close/>
                <a:moveTo>
                  <a:pt x="0" y="0"/>
                </a:moveTo>
                <a:lnTo>
                  <a:pt x="2178000" y="0"/>
                </a:lnTo>
                <a:lnTo>
                  <a:pt x="2178000" y="2178000"/>
                </a:lnTo>
                <a:lnTo>
                  <a:pt x="0" y="2178000"/>
                </a:lnTo>
                <a:close/>
              </a:path>
            </a:pathLst>
          </a:custGeom>
        </p:spPr>
        <p:txBody>
          <a:bodyPr wrap="square">
            <a:noAutofit/>
          </a:bodyPr>
          <a:lstStyle/>
          <a:p>
            <a:endParaRPr lang="zh-TW" altLang="en-US"/>
          </a:p>
        </p:txBody>
      </p:sp>
      <p:sp>
        <p:nvSpPr>
          <p:cNvPr id="9" name="圖片版面配置區 2"/>
          <p:cNvSpPr>
            <a:spLocks noGrp="1"/>
          </p:cNvSpPr>
          <p:nvPr>
            <p:ph type="pic" sz="quarter" idx="19"/>
          </p:nvPr>
        </p:nvSpPr>
        <p:spPr>
          <a:xfrm>
            <a:off x="86400" y="4599000"/>
            <a:ext cx="2178000" cy="2178000"/>
          </a:xfrm>
        </p:spPr>
        <p:txBody>
          <a:bodyPr/>
          <a:lstStyle/>
          <a:p>
            <a:endParaRPr lang="zh-TW" altLang="en-US"/>
          </a:p>
        </p:txBody>
      </p:sp>
      <p:sp>
        <p:nvSpPr>
          <p:cNvPr id="10" name="圖片版面配置區 16"/>
          <p:cNvSpPr>
            <a:spLocks noGrp="1"/>
          </p:cNvSpPr>
          <p:nvPr>
            <p:ph type="pic" sz="quarter" idx="21"/>
          </p:nvPr>
        </p:nvSpPr>
        <p:spPr>
          <a:xfrm>
            <a:off x="4615200" y="81000"/>
            <a:ext cx="4442400" cy="4437000"/>
          </a:xfrm>
          <a:custGeom>
            <a:avLst/>
            <a:gdLst>
              <a:gd name="connsiteX0" fmla="*/ 2264400 w 4442400"/>
              <a:gd name="connsiteY0" fmla="*/ 2259000 h 4437000"/>
              <a:gd name="connsiteX1" fmla="*/ 4442400 w 4442400"/>
              <a:gd name="connsiteY1" fmla="*/ 2259000 h 4437000"/>
              <a:gd name="connsiteX2" fmla="*/ 4442400 w 4442400"/>
              <a:gd name="connsiteY2" fmla="*/ 4437000 h 4437000"/>
              <a:gd name="connsiteX3" fmla="*/ 2264400 w 4442400"/>
              <a:gd name="connsiteY3" fmla="*/ 4437000 h 4437000"/>
              <a:gd name="connsiteX4" fmla="*/ 0 w 4442400"/>
              <a:gd name="connsiteY4" fmla="*/ 2259000 h 4437000"/>
              <a:gd name="connsiteX5" fmla="*/ 2178000 w 4442400"/>
              <a:gd name="connsiteY5" fmla="*/ 2259000 h 4437000"/>
              <a:gd name="connsiteX6" fmla="*/ 2178000 w 4442400"/>
              <a:gd name="connsiteY6" fmla="*/ 4437000 h 4437000"/>
              <a:gd name="connsiteX7" fmla="*/ 0 w 4442400"/>
              <a:gd name="connsiteY7" fmla="*/ 4437000 h 4437000"/>
              <a:gd name="connsiteX8" fmla="*/ 0 w 4442400"/>
              <a:gd name="connsiteY8" fmla="*/ 0 h 4437000"/>
              <a:gd name="connsiteX9" fmla="*/ 2178000 w 4442400"/>
              <a:gd name="connsiteY9" fmla="*/ 0 h 4437000"/>
              <a:gd name="connsiteX10" fmla="*/ 2178000 w 4442400"/>
              <a:gd name="connsiteY10" fmla="*/ 2178000 h 4437000"/>
              <a:gd name="connsiteX11" fmla="*/ 0 w 4442400"/>
              <a:gd name="connsiteY11" fmla="*/ 2178000 h 4437000"/>
              <a:gd name="connsiteX12" fmla="*/ 2264400 w 4442400"/>
              <a:gd name="connsiteY12" fmla="*/ 0 h 4437000"/>
              <a:gd name="connsiteX13" fmla="*/ 4442400 w 4442400"/>
              <a:gd name="connsiteY13" fmla="*/ 0 h 4437000"/>
              <a:gd name="connsiteX14" fmla="*/ 4442400 w 4442400"/>
              <a:gd name="connsiteY14" fmla="*/ 2178000 h 4437000"/>
              <a:gd name="connsiteX15" fmla="*/ 2264400 w 4442400"/>
              <a:gd name="connsiteY15" fmla="*/ 2178000 h 443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42400" h="4437000">
                <a:moveTo>
                  <a:pt x="2264400" y="2259000"/>
                </a:moveTo>
                <a:lnTo>
                  <a:pt x="4442400" y="2259000"/>
                </a:lnTo>
                <a:lnTo>
                  <a:pt x="4442400" y="4437000"/>
                </a:lnTo>
                <a:lnTo>
                  <a:pt x="2264400" y="4437000"/>
                </a:lnTo>
                <a:close/>
                <a:moveTo>
                  <a:pt x="0" y="2259000"/>
                </a:moveTo>
                <a:lnTo>
                  <a:pt x="2178000" y="2259000"/>
                </a:lnTo>
                <a:lnTo>
                  <a:pt x="2178000" y="4437000"/>
                </a:lnTo>
                <a:lnTo>
                  <a:pt x="0" y="4437000"/>
                </a:lnTo>
                <a:close/>
                <a:moveTo>
                  <a:pt x="0" y="0"/>
                </a:moveTo>
                <a:lnTo>
                  <a:pt x="2178000" y="0"/>
                </a:lnTo>
                <a:lnTo>
                  <a:pt x="2178000" y="2178000"/>
                </a:lnTo>
                <a:lnTo>
                  <a:pt x="0" y="2178000"/>
                </a:lnTo>
                <a:close/>
                <a:moveTo>
                  <a:pt x="2264400" y="0"/>
                </a:moveTo>
                <a:lnTo>
                  <a:pt x="4442400" y="0"/>
                </a:lnTo>
                <a:lnTo>
                  <a:pt x="4442400" y="2178000"/>
                </a:lnTo>
                <a:lnTo>
                  <a:pt x="2264400" y="2178000"/>
                </a:lnTo>
                <a:close/>
              </a:path>
            </a:pathLst>
          </a:custGeom>
        </p:spPr>
        <p:txBody>
          <a:bodyPr wrap="square">
            <a:noAutofit/>
          </a:bodyPr>
          <a:lstStyle/>
          <a:p>
            <a:endParaRPr lang="zh-TW" altLang="en-US"/>
          </a:p>
        </p:txBody>
      </p:sp>
    </p:spTree>
    <p:extLst>
      <p:ext uri="{BB962C8B-B14F-4D97-AF65-F5344CB8AC3E}">
        <p14:creationId xmlns:p14="http://schemas.microsoft.com/office/powerpoint/2010/main" val="714970856"/>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圖片版面配置019">
    <p:spTree>
      <p:nvGrpSpPr>
        <p:cNvPr id="1" name=""/>
        <p:cNvGrpSpPr/>
        <p:nvPr/>
      </p:nvGrpSpPr>
      <p:grpSpPr>
        <a:xfrm>
          <a:off x="0" y="0"/>
          <a:ext cx="0" cy="0"/>
          <a:chOff x="0" y="0"/>
          <a:chExt cx="0" cy="0"/>
        </a:xfrm>
      </p:grpSpPr>
      <p:sp>
        <p:nvSpPr>
          <p:cNvPr id="3" name="圖片版面配置區 2"/>
          <p:cNvSpPr>
            <a:spLocks noGrp="1"/>
          </p:cNvSpPr>
          <p:nvPr>
            <p:ph type="pic" sz="quarter" idx="10"/>
          </p:nvPr>
        </p:nvSpPr>
        <p:spPr>
          <a:xfrm>
            <a:off x="396000" y="2102119"/>
            <a:ext cx="2520000" cy="1709737"/>
          </a:xfrm>
        </p:spPr>
        <p:txBody>
          <a:bodyPr/>
          <a:lstStyle/>
          <a:p>
            <a:endParaRPr lang="zh-TW" altLang="en-US"/>
          </a:p>
        </p:txBody>
      </p:sp>
      <p:sp>
        <p:nvSpPr>
          <p:cNvPr id="4" name="圖片版面配置區 2"/>
          <p:cNvSpPr>
            <a:spLocks noGrp="1"/>
          </p:cNvSpPr>
          <p:nvPr>
            <p:ph type="pic" sz="quarter" idx="11"/>
          </p:nvPr>
        </p:nvSpPr>
        <p:spPr>
          <a:xfrm>
            <a:off x="3312000" y="2102119"/>
            <a:ext cx="2520000" cy="1709737"/>
          </a:xfrm>
        </p:spPr>
        <p:txBody>
          <a:bodyPr/>
          <a:lstStyle/>
          <a:p>
            <a:endParaRPr lang="zh-TW" altLang="en-US"/>
          </a:p>
        </p:txBody>
      </p:sp>
      <p:sp>
        <p:nvSpPr>
          <p:cNvPr id="5" name="圖片版面配置區 2"/>
          <p:cNvSpPr>
            <a:spLocks noGrp="1"/>
          </p:cNvSpPr>
          <p:nvPr>
            <p:ph type="pic" sz="quarter" idx="12"/>
          </p:nvPr>
        </p:nvSpPr>
        <p:spPr>
          <a:xfrm>
            <a:off x="6228000" y="2102119"/>
            <a:ext cx="2520000" cy="1709737"/>
          </a:xfrm>
        </p:spPr>
        <p:txBody>
          <a:bodyPr/>
          <a:lstStyle/>
          <a:p>
            <a:endParaRPr lang="zh-TW" altLang="en-US"/>
          </a:p>
        </p:txBody>
      </p:sp>
      <p:sp>
        <p:nvSpPr>
          <p:cNvPr id="2" name="頁尾版面配置區 1"/>
          <p:cNvSpPr>
            <a:spLocks noGrp="1"/>
          </p:cNvSpPr>
          <p:nvPr>
            <p:ph type="ftr" sz="quarter" idx="13"/>
          </p:nvPr>
        </p:nvSpPr>
        <p:spPr/>
        <p:txBody>
          <a:bodyPr/>
          <a:lstStyle/>
          <a:p>
            <a:r>
              <a:rPr lang="zh-TW" altLang="en-US" smtClean="0"/>
              <a:t>商業簡報網 </a:t>
            </a:r>
            <a:r>
              <a:rPr lang="en-US" altLang="zh-TW" smtClean="0"/>
              <a:t>X Matter Lab</a:t>
            </a:r>
            <a:endParaRPr lang="zh-TW" altLang="en-US" dirty="0"/>
          </a:p>
        </p:txBody>
      </p:sp>
      <p:sp>
        <p:nvSpPr>
          <p:cNvPr id="6" name="投影片編號版面配置區 5"/>
          <p:cNvSpPr>
            <a:spLocks noGrp="1"/>
          </p:cNvSpPr>
          <p:nvPr>
            <p:ph type="sldNum" sz="quarter" idx="14"/>
          </p:nvPr>
        </p:nvSpPr>
        <p:spPr/>
        <p:txBody>
          <a:bodyPr/>
          <a:lstStyle/>
          <a:p>
            <a:fld id="{E27FD744-A41C-4EAD-96D0-2F84A994B62C}" type="slidenum">
              <a:rPr lang="zh-TW" altLang="en-US" smtClean="0"/>
              <a:t>‹#›</a:t>
            </a:fld>
            <a:endParaRPr lang="zh-TW" altLang="en-US"/>
          </a:p>
        </p:txBody>
      </p:sp>
    </p:spTree>
    <p:extLst>
      <p:ext uri="{BB962C8B-B14F-4D97-AF65-F5344CB8AC3E}">
        <p14:creationId xmlns:p14="http://schemas.microsoft.com/office/powerpoint/2010/main" val="1782916502"/>
      </p:ext>
    </p:extLst>
  </p:cSld>
  <p:clrMapOvr>
    <a:masterClrMapping/>
  </p:clrMapOvr>
  <p:timing>
    <p:tnLst>
      <p:par>
        <p:cTn id="1" dur="indefinite" restart="never" nodeType="tmRoot"/>
      </p:par>
    </p:tnLst>
  </p:timing>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圖片版面配置199">
    <p:spTree>
      <p:nvGrpSpPr>
        <p:cNvPr id="1" name=""/>
        <p:cNvGrpSpPr/>
        <p:nvPr/>
      </p:nvGrpSpPr>
      <p:grpSpPr>
        <a:xfrm>
          <a:off x="0" y="0"/>
          <a:ext cx="0" cy="0"/>
          <a:chOff x="0" y="0"/>
          <a:chExt cx="0" cy="0"/>
        </a:xfrm>
      </p:grpSpPr>
      <p:sp>
        <p:nvSpPr>
          <p:cNvPr id="2" name="圖片版面配置區 3"/>
          <p:cNvSpPr>
            <a:spLocks noGrp="1"/>
          </p:cNvSpPr>
          <p:nvPr>
            <p:ph type="pic" sz="quarter" idx="25"/>
          </p:nvPr>
        </p:nvSpPr>
        <p:spPr>
          <a:xfrm>
            <a:off x="0" y="2573375"/>
            <a:ext cx="2304000" cy="1980000"/>
          </a:xfrm>
        </p:spPr>
        <p:txBody>
          <a:bodyPr/>
          <a:lstStyle/>
          <a:p>
            <a:endParaRPr lang="zh-TW" altLang="en-US"/>
          </a:p>
        </p:txBody>
      </p:sp>
      <p:sp>
        <p:nvSpPr>
          <p:cNvPr id="3" name="圖片版面配置區 3"/>
          <p:cNvSpPr>
            <a:spLocks noGrp="1"/>
          </p:cNvSpPr>
          <p:nvPr>
            <p:ph type="pic" sz="quarter" idx="26"/>
          </p:nvPr>
        </p:nvSpPr>
        <p:spPr>
          <a:xfrm>
            <a:off x="6840000" y="2573375"/>
            <a:ext cx="2304000" cy="1980000"/>
          </a:xfrm>
        </p:spPr>
        <p:txBody>
          <a:bodyPr/>
          <a:lstStyle/>
          <a:p>
            <a:endParaRPr lang="zh-TW" altLang="en-US"/>
          </a:p>
        </p:txBody>
      </p:sp>
      <p:sp>
        <p:nvSpPr>
          <p:cNvPr id="4" name="圖片版面配置區 3"/>
          <p:cNvSpPr>
            <a:spLocks noGrp="1"/>
          </p:cNvSpPr>
          <p:nvPr>
            <p:ph type="pic" sz="quarter" idx="27"/>
          </p:nvPr>
        </p:nvSpPr>
        <p:spPr>
          <a:xfrm>
            <a:off x="2439390" y="2178755"/>
            <a:ext cx="4265220" cy="2810933"/>
          </a:xfrm>
          <a:prstGeom prst="snip1Rect">
            <a:avLst>
              <a:gd name="adj" fmla="val 12651"/>
            </a:avLst>
          </a:prstGeom>
        </p:spPr>
        <p:txBody>
          <a:bodyPr/>
          <a:lstStyle/>
          <a:p>
            <a:endParaRPr lang="zh-TW" altLang="en-US"/>
          </a:p>
        </p:txBody>
      </p:sp>
      <p:sp>
        <p:nvSpPr>
          <p:cNvPr id="5" name="頁尾版面配置區 4"/>
          <p:cNvSpPr>
            <a:spLocks noGrp="1"/>
          </p:cNvSpPr>
          <p:nvPr>
            <p:ph type="ftr" sz="quarter" idx="28"/>
          </p:nvPr>
        </p:nvSpPr>
        <p:spPr/>
        <p:txBody>
          <a:bodyPr/>
          <a:lstStyle/>
          <a:p>
            <a:r>
              <a:rPr lang="zh-TW" altLang="en-US" smtClean="0"/>
              <a:t>商業簡報網 </a:t>
            </a:r>
            <a:r>
              <a:rPr lang="en-US" altLang="zh-TW" smtClean="0"/>
              <a:t>X Matter Lab</a:t>
            </a:r>
            <a:endParaRPr lang="zh-TW" altLang="en-US" dirty="0"/>
          </a:p>
        </p:txBody>
      </p:sp>
      <p:sp>
        <p:nvSpPr>
          <p:cNvPr id="6" name="投影片編號版面配置區 5"/>
          <p:cNvSpPr>
            <a:spLocks noGrp="1"/>
          </p:cNvSpPr>
          <p:nvPr>
            <p:ph type="sldNum" sz="quarter" idx="29"/>
          </p:nvPr>
        </p:nvSpPr>
        <p:spPr/>
        <p:txBody>
          <a:bodyPr/>
          <a:lstStyle/>
          <a:p>
            <a:fld id="{E27FD744-A41C-4EAD-96D0-2F84A994B62C}" type="slidenum">
              <a:rPr lang="zh-TW" altLang="en-US" smtClean="0"/>
              <a:t>‹#›</a:t>
            </a:fld>
            <a:endParaRPr lang="zh-TW" altLang="en-US"/>
          </a:p>
        </p:txBody>
      </p:sp>
    </p:spTree>
    <p:extLst>
      <p:ext uri="{BB962C8B-B14F-4D97-AF65-F5344CB8AC3E}">
        <p14:creationId xmlns:p14="http://schemas.microsoft.com/office/powerpoint/2010/main" val="105275292"/>
      </p:ext>
    </p:extLst>
  </p:cSld>
  <p:clrMapOvr>
    <a:masterClrMapping/>
  </p:clrMapOvr>
  <p:timing>
    <p:tnLst>
      <p:par>
        <p:cTn id="1" dur="indefinite" restart="never" nodeType="tmRoot"/>
      </p:par>
    </p:tnLst>
  </p:timing>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圖片版面配置200">
    <p:spTree>
      <p:nvGrpSpPr>
        <p:cNvPr id="1" name=""/>
        <p:cNvGrpSpPr/>
        <p:nvPr/>
      </p:nvGrpSpPr>
      <p:grpSpPr>
        <a:xfrm>
          <a:off x="0" y="0"/>
          <a:ext cx="0" cy="0"/>
          <a:chOff x="0" y="0"/>
          <a:chExt cx="0" cy="0"/>
        </a:xfrm>
      </p:grpSpPr>
      <p:sp>
        <p:nvSpPr>
          <p:cNvPr id="3" name="圖片版面配置區 2"/>
          <p:cNvSpPr>
            <a:spLocks noGrp="1"/>
          </p:cNvSpPr>
          <p:nvPr>
            <p:ph type="pic" sz="quarter" idx="10"/>
          </p:nvPr>
        </p:nvSpPr>
        <p:spPr>
          <a:xfrm>
            <a:off x="11814" y="1659288"/>
            <a:ext cx="1620000" cy="1620000"/>
          </a:xfrm>
        </p:spPr>
        <p:txBody>
          <a:bodyPr/>
          <a:lstStyle/>
          <a:p>
            <a:endParaRPr lang="zh-TW" altLang="en-US"/>
          </a:p>
        </p:txBody>
      </p:sp>
      <p:sp>
        <p:nvSpPr>
          <p:cNvPr id="4" name="圖片版面配置區 2"/>
          <p:cNvSpPr>
            <a:spLocks noGrp="1"/>
          </p:cNvSpPr>
          <p:nvPr>
            <p:ph type="pic" sz="quarter" idx="11"/>
          </p:nvPr>
        </p:nvSpPr>
        <p:spPr>
          <a:xfrm>
            <a:off x="1739014" y="1659288"/>
            <a:ext cx="1620000" cy="1620000"/>
          </a:xfrm>
        </p:spPr>
        <p:txBody>
          <a:bodyPr/>
          <a:lstStyle/>
          <a:p>
            <a:endParaRPr lang="zh-TW" altLang="en-US"/>
          </a:p>
        </p:txBody>
      </p:sp>
      <p:sp>
        <p:nvSpPr>
          <p:cNvPr id="5" name="圖片版面配置區 2"/>
          <p:cNvSpPr>
            <a:spLocks noGrp="1"/>
          </p:cNvSpPr>
          <p:nvPr>
            <p:ph type="pic" sz="quarter" idx="12"/>
          </p:nvPr>
        </p:nvSpPr>
        <p:spPr>
          <a:xfrm>
            <a:off x="3466214" y="1659288"/>
            <a:ext cx="1620000" cy="1620000"/>
          </a:xfrm>
        </p:spPr>
        <p:txBody>
          <a:bodyPr/>
          <a:lstStyle/>
          <a:p>
            <a:endParaRPr lang="zh-TW" altLang="en-US"/>
          </a:p>
        </p:txBody>
      </p:sp>
      <p:sp>
        <p:nvSpPr>
          <p:cNvPr id="6" name="圖片版面配置區 2"/>
          <p:cNvSpPr>
            <a:spLocks noGrp="1"/>
          </p:cNvSpPr>
          <p:nvPr>
            <p:ph type="pic" sz="quarter" idx="13"/>
          </p:nvPr>
        </p:nvSpPr>
        <p:spPr>
          <a:xfrm>
            <a:off x="4069600" y="4323468"/>
            <a:ext cx="1620000" cy="1620000"/>
          </a:xfrm>
        </p:spPr>
        <p:txBody>
          <a:bodyPr/>
          <a:lstStyle/>
          <a:p>
            <a:endParaRPr lang="zh-TW" altLang="en-US"/>
          </a:p>
        </p:txBody>
      </p:sp>
      <p:sp>
        <p:nvSpPr>
          <p:cNvPr id="7" name="圖片版面配置區 2"/>
          <p:cNvSpPr>
            <a:spLocks noGrp="1"/>
          </p:cNvSpPr>
          <p:nvPr>
            <p:ph type="pic" sz="quarter" idx="14"/>
          </p:nvPr>
        </p:nvSpPr>
        <p:spPr>
          <a:xfrm>
            <a:off x="5796800" y="4323468"/>
            <a:ext cx="1620000" cy="1620000"/>
          </a:xfrm>
        </p:spPr>
        <p:txBody>
          <a:bodyPr/>
          <a:lstStyle/>
          <a:p>
            <a:endParaRPr lang="zh-TW" altLang="en-US"/>
          </a:p>
        </p:txBody>
      </p:sp>
      <p:sp>
        <p:nvSpPr>
          <p:cNvPr id="8" name="圖片版面配置區 2"/>
          <p:cNvSpPr>
            <a:spLocks noGrp="1"/>
          </p:cNvSpPr>
          <p:nvPr>
            <p:ph type="pic" sz="quarter" idx="15"/>
          </p:nvPr>
        </p:nvSpPr>
        <p:spPr>
          <a:xfrm>
            <a:off x="7524000" y="4323468"/>
            <a:ext cx="1620000" cy="1620000"/>
          </a:xfrm>
        </p:spPr>
        <p:txBody>
          <a:bodyPr/>
          <a:lstStyle/>
          <a:p>
            <a:endParaRPr lang="zh-TW" altLang="en-US"/>
          </a:p>
        </p:txBody>
      </p:sp>
      <p:sp>
        <p:nvSpPr>
          <p:cNvPr id="2" name="頁尾版面配置區 1"/>
          <p:cNvSpPr>
            <a:spLocks noGrp="1"/>
          </p:cNvSpPr>
          <p:nvPr>
            <p:ph type="ftr" sz="quarter" idx="16"/>
          </p:nvPr>
        </p:nvSpPr>
        <p:spPr/>
        <p:txBody>
          <a:bodyPr/>
          <a:lstStyle/>
          <a:p>
            <a:r>
              <a:rPr lang="zh-TW" altLang="en-US" smtClean="0"/>
              <a:t>商業簡報網 </a:t>
            </a:r>
            <a:r>
              <a:rPr lang="en-US" altLang="zh-TW" smtClean="0"/>
              <a:t>X Matter Lab</a:t>
            </a:r>
            <a:endParaRPr lang="zh-TW" altLang="en-US" dirty="0"/>
          </a:p>
        </p:txBody>
      </p:sp>
      <p:sp>
        <p:nvSpPr>
          <p:cNvPr id="9" name="投影片編號版面配置區 8"/>
          <p:cNvSpPr>
            <a:spLocks noGrp="1"/>
          </p:cNvSpPr>
          <p:nvPr>
            <p:ph type="sldNum" sz="quarter" idx="17"/>
          </p:nvPr>
        </p:nvSpPr>
        <p:spPr/>
        <p:txBody>
          <a:bodyPr/>
          <a:lstStyle/>
          <a:p>
            <a:fld id="{E27FD744-A41C-4EAD-96D0-2F84A994B62C}" type="slidenum">
              <a:rPr lang="zh-TW" altLang="en-US" smtClean="0"/>
              <a:t>‹#›</a:t>
            </a:fld>
            <a:endParaRPr lang="zh-TW" altLang="en-US"/>
          </a:p>
        </p:txBody>
      </p:sp>
    </p:spTree>
    <p:extLst>
      <p:ext uri="{BB962C8B-B14F-4D97-AF65-F5344CB8AC3E}">
        <p14:creationId xmlns:p14="http://schemas.microsoft.com/office/powerpoint/2010/main" val="696519508"/>
      </p:ext>
    </p:extLst>
  </p:cSld>
  <p:clrMapOvr>
    <a:masterClrMapping/>
  </p:clrMapOvr>
  <p:timing>
    <p:tnLst>
      <p:par>
        <p:cTn id="1" dur="indefinite" restart="never" nodeType="tmRoot"/>
      </p:par>
    </p:tnLst>
  </p:timing>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圖片版面配置201">
    <p:spTree>
      <p:nvGrpSpPr>
        <p:cNvPr id="1" name=""/>
        <p:cNvGrpSpPr/>
        <p:nvPr/>
      </p:nvGrpSpPr>
      <p:grpSpPr>
        <a:xfrm>
          <a:off x="0" y="0"/>
          <a:ext cx="0" cy="0"/>
          <a:chOff x="0" y="0"/>
          <a:chExt cx="0" cy="0"/>
        </a:xfrm>
      </p:grpSpPr>
      <p:sp>
        <p:nvSpPr>
          <p:cNvPr id="9" name="圖片版面配置區 8"/>
          <p:cNvSpPr>
            <a:spLocks noGrp="1"/>
          </p:cNvSpPr>
          <p:nvPr>
            <p:ph type="pic" sz="quarter" idx="12"/>
          </p:nvPr>
        </p:nvSpPr>
        <p:spPr>
          <a:xfrm>
            <a:off x="474663" y="1941513"/>
            <a:ext cx="5074400" cy="1620000"/>
          </a:xfrm>
          <a:custGeom>
            <a:avLst/>
            <a:gdLst>
              <a:gd name="connsiteX0" fmla="*/ 3454400 w 5074400"/>
              <a:gd name="connsiteY0" fmla="*/ 0 h 1620000"/>
              <a:gd name="connsiteX1" fmla="*/ 5074400 w 5074400"/>
              <a:gd name="connsiteY1" fmla="*/ 0 h 1620000"/>
              <a:gd name="connsiteX2" fmla="*/ 5074400 w 5074400"/>
              <a:gd name="connsiteY2" fmla="*/ 1620000 h 1620000"/>
              <a:gd name="connsiteX3" fmla="*/ 3454400 w 5074400"/>
              <a:gd name="connsiteY3" fmla="*/ 1620000 h 1620000"/>
              <a:gd name="connsiteX4" fmla="*/ 1727200 w 5074400"/>
              <a:gd name="connsiteY4" fmla="*/ 0 h 1620000"/>
              <a:gd name="connsiteX5" fmla="*/ 3347200 w 5074400"/>
              <a:gd name="connsiteY5" fmla="*/ 0 h 1620000"/>
              <a:gd name="connsiteX6" fmla="*/ 3347200 w 5074400"/>
              <a:gd name="connsiteY6" fmla="*/ 1620000 h 1620000"/>
              <a:gd name="connsiteX7" fmla="*/ 1727200 w 5074400"/>
              <a:gd name="connsiteY7" fmla="*/ 1620000 h 1620000"/>
              <a:gd name="connsiteX8" fmla="*/ 0 w 5074400"/>
              <a:gd name="connsiteY8" fmla="*/ 0 h 1620000"/>
              <a:gd name="connsiteX9" fmla="*/ 1620000 w 5074400"/>
              <a:gd name="connsiteY9" fmla="*/ 0 h 1620000"/>
              <a:gd name="connsiteX10" fmla="*/ 1620000 w 5074400"/>
              <a:gd name="connsiteY10" fmla="*/ 1620000 h 1620000"/>
              <a:gd name="connsiteX11" fmla="*/ 0 w 5074400"/>
              <a:gd name="connsiteY11" fmla="*/ 1620000 h 16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74400" h="1620000">
                <a:moveTo>
                  <a:pt x="3454400" y="0"/>
                </a:moveTo>
                <a:lnTo>
                  <a:pt x="5074400" y="0"/>
                </a:lnTo>
                <a:lnTo>
                  <a:pt x="5074400" y="1620000"/>
                </a:lnTo>
                <a:lnTo>
                  <a:pt x="3454400" y="1620000"/>
                </a:lnTo>
                <a:close/>
                <a:moveTo>
                  <a:pt x="1727200" y="0"/>
                </a:moveTo>
                <a:lnTo>
                  <a:pt x="3347200" y="0"/>
                </a:lnTo>
                <a:lnTo>
                  <a:pt x="3347200" y="1620000"/>
                </a:lnTo>
                <a:lnTo>
                  <a:pt x="1727200" y="1620000"/>
                </a:lnTo>
                <a:close/>
                <a:moveTo>
                  <a:pt x="0" y="0"/>
                </a:moveTo>
                <a:lnTo>
                  <a:pt x="1620000" y="0"/>
                </a:lnTo>
                <a:lnTo>
                  <a:pt x="1620000" y="1620000"/>
                </a:lnTo>
                <a:lnTo>
                  <a:pt x="0" y="1620000"/>
                </a:lnTo>
                <a:close/>
              </a:path>
            </a:pathLst>
          </a:custGeom>
        </p:spPr>
        <p:txBody>
          <a:bodyPr wrap="square">
            <a:noAutofit/>
          </a:bodyPr>
          <a:lstStyle/>
          <a:p>
            <a:endParaRPr lang="zh-TW" altLang="en-US"/>
          </a:p>
        </p:txBody>
      </p:sp>
      <p:sp>
        <p:nvSpPr>
          <p:cNvPr id="10" name="圖片版面配置區 9"/>
          <p:cNvSpPr>
            <a:spLocks noGrp="1"/>
          </p:cNvSpPr>
          <p:nvPr>
            <p:ph type="pic" sz="quarter" idx="15"/>
          </p:nvPr>
        </p:nvSpPr>
        <p:spPr>
          <a:xfrm>
            <a:off x="3612974" y="4323468"/>
            <a:ext cx="5074400" cy="1620000"/>
          </a:xfrm>
          <a:custGeom>
            <a:avLst/>
            <a:gdLst>
              <a:gd name="connsiteX0" fmla="*/ 3454400 w 5074400"/>
              <a:gd name="connsiteY0" fmla="*/ 0 h 1620000"/>
              <a:gd name="connsiteX1" fmla="*/ 5074400 w 5074400"/>
              <a:gd name="connsiteY1" fmla="*/ 0 h 1620000"/>
              <a:gd name="connsiteX2" fmla="*/ 5074400 w 5074400"/>
              <a:gd name="connsiteY2" fmla="*/ 1620000 h 1620000"/>
              <a:gd name="connsiteX3" fmla="*/ 3454400 w 5074400"/>
              <a:gd name="connsiteY3" fmla="*/ 1620000 h 1620000"/>
              <a:gd name="connsiteX4" fmla="*/ 1727200 w 5074400"/>
              <a:gd name="connsiteY4" fmla="*/ 0 h 1620000"/>
              <a:gd name="connsiteX5" fmla="*/ 3347200 w 5074400"/>
              <a:gd name="connsiteY5" fmla="*/ 0 h 1620000"/>
              <a:gd name="connsiteX6" fmla="*/ 3347200 w 5074400"/>
              <a:gd name="connsiteY6" fmla="*/ 1620000 h 1620000"/>
              <a:gd name="connsiteX7" fmla="*/ 1727200 w 5074400"/>
              <a:gd name="connsiteY7" fmla="*/ 1620000 h 1620000"/>
              <a:gd name="connsiteX8" fmla="*/ 0 w 5074400"/>
              <a:gd name="connsiteY8" fmla="*/ 0 h 1620000"/>
              <a:gd name="connsiteX9" fmla="*/ 1620000 w 5074400"/>
              <a:gd name="connsiteY9" fmla="*/ 0 h 1620000"/>
              <a:gd name="connsiteX10" fmla="*/ 1620000 w 5074400"/>
              <a:gd name="connsiteY10" fmla="*/ 1620000 h 1620000"/>
              <a:gd name="connsiteX11" fmla="*/ 0 w 5074400"/>
              <a:gd name="connsiteY11" fmla="*/ 1620000 h 16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74400" h="1620000">
                <a:moveTo>
                  <a:pt x="3454400" y="0"/>
                </a:moveTo>
                <a:lnTo>
                  <a:pt x="5074400" y="0"/>
                </a:lnTo>
                <a:lnTo>
                  <a:pt x="5074400" y="1620000"/>
                </a:lnTo>
                <a:lnTo>
                  <a:pt x="3454400" y="1620000"/>
                </a:lnTo>
                <a:close/>
                <a:moveTo>
                  <a:pt x="1727200" y="0"/>
                </a:moveTo>
                <a:lnTo>
                  <a:pt x="3347200" y="0"/>
                </a:lnTo>
                <a:lnTo>
                  <a:pt x="3347200" y="1620000"/>
                </a:lnTo>
                <a:lnTo>
                  <a:pt x="1727200" y="1620000"/>
                </a:lnTo>
                <a:close/>
                <a:moveTo>
                  <a:pt x="0" y="0"/>
                </a:moveTo>
                <a:lnTo>
                  <a:pt x="1620000" y="0"/>
                </a:lnTo>
                <a:lnTo>
                  <a:pt x="1620000" y="1620000"/>
                </a:lnTo>
                <a:lnTo>
                  <a:pt x="0" y="1620000"/>
                </a:lnTo>
                <a:close/>
              </a:path>
            </a:pathLst>
          </a:custGeom>
        </p:spPr>
        <p:txBody>
          <a:bodyPr wrap="square">
            <a:noAutofit/>
          </a:bodyPr>
          <a:lstStyle/>
          <a:p>
            <a:endParaRPr lang="zh-TW" altLang="en-US"/>
          </a:p>
        </p:txBody>
      </p:sp>
      <p:sp>
        <p:nvSpPr>
          <p:cNvPr id="2" name="頁尾版面配置區 1"/>
          <p:cNvSpPr>
            <a:spLocks noGrp="1"/>
          </p:cNvSpPr>
          <p:nvPr>
            <p:ph type="ftr" sz="quarter" idx="16"/>
          </p:nvPr>
        </p:nvSpPr>
        <p:spPr/>
        <p:txBody>
          <a:bodyPr/>
          <a:lstStyle/>
          <a:p>
            <a:r>
              <a:rPr lang="zh-TW" altLang="en-US" smtClean="0"/>
              <a:t>商業簡報網 </a:t>
            </a:r>
            <a:r>
              <a:rPr lang="en-US" altLang="zh-TW" smtClean="0"/>
              <a:t>X Matter Lab</a:t>
            </a:r>
            <a:endParaRPr lang="zh-TW" altLang="en-US" dirty="0"/>
          </a:p>
        </p:txBody>
      </p:sp>
      <p:sp>
        <p:nvSpPr>
          <p:cNvPr id="3" name="投影片編號版面配置區 2"/>
          <p:cNvSpPr>
            <a:spLocks noGrp="1"/>
          </p:cNvSpPr>
          <p:nvPr>
            <p:ph type="sldNum" sz="quarter" idx="17"/>
          </p:nvPr>
        </p:nvSpPr>
        <p:spPr/>
        <p:txBody>
          <a:bodyPr/>
          <a:lstStyle/>
          <a:p>
            <a:fld id="{E27FD744-A41C-4EAD-96D0-2F84A994B62C}" type="slidenum">
              <a:rPr lang="zh-TW" altLang="en-US" smtClean="0"/>
              <a:t>‹#›</a:t>
            </a:fld>
            <a:endParaRPr lang="zh-TW" altLang="en-US"/>
          </a:p>
        </p:txBody>
      </p:sp>
    </p:spTree>
    <p:extLst>
      <p:ext uri="{BB962C8B-B14F-4D97-AF65-F5344CB8AC3E}">
        <p14:creationId xmlns:p14="http://schemas.microsoft.com/office/powerpoint/2010/main" val="331340201"/>
      </p:ext>
    </p:extLst>
  </p:cSld>
  <p:clrMapOvr>
    <a:masterClrMapping/>
  </p:clrMapOvr>
  <p:timing>
    <p:tnLst>
      <p:par>
        <p:cTn id="1" dur="indefinite" restart="never" nodeType="tmRoot"/>
      </p:par>
    </p:tnLst>
  </p:timing>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圖片版面配置202">
    <p:spTree>
      <p:nvGrpSpPr>
        <p:cNvPr id="1" name=""/>
        <p:cNvGrpSpPr/>
        <p:nvPr/>
      </p:nvGrpSpPr>
      <p:grpSpPr>
        <a:xfrm>
          <a:off x="0" y="0"/>
          <a:ext cx="0" cy="0"/>
          <a:chOff x="0" y="0"/>
          <a:chExt cx="0" cy="0"/>
        </a:xfrm>
      </p:grpSpPr>
      <p:sp>
        <p:nvSpPr>
          <p:cNvPr id="2" name="圖片版面配置區 2"/>
          <p:cNvSpPr>
            <a:spLocks noGrp="1"/>
          </p:cNvSpPr>
          <p:nvPr>
            <p:ph type="pic" sz="quarter" idx="10"/>
          </p:nvPr>
        </p:nvSpPr>
        <p:spPr>
          <a:xfrm>
            <a:off x="474663" y="1941513"/>
            <a:ext cx="1620000" cy="1620000"/>
          </a:xfrm>
        </p:spPr>
        <p:txBody>
          <a:bodyPr/>
          <a:lstStyle/>
          <a:p>
            <a:endParaRPr lang="zh-TW" altLang="en-US"/>
          </a:p>
        </p:txBody>
      </p:sp>
      <p:sp>
        <p:nvSpPr>
          <p:cNvPr id="3" name="圖片版面配置區 2"/>
          <p:cNvSpPr>
            <a:spLocks noGrp="1"/>
          </p:cNvSpPr>
          <p:nvPr>
            <p:ph type="pic" sz="quarter" idx="11"/>
          </p:nvPr>
        </p:nvSpPr>
        <p:spPr>
          <a:xfrm>
            <a:off x="474663" y="3725158"/>
            <a:ext cx="1620000" cy="3132842"/>
          </a:xfrm>
        </p:spPr>
        <p:txBody>
          <a:bodyPr/>
          <a:lstStyle/>
          <a:p>
            <a:endParaRPr lang="zh-TW" altLang="en-US"/>
          </a:p>
        </p:txBody>
      </p:sp>
      <p:sp>
        <p:nvSpPr>
          <p:cNvPr id="4" name="圖片版面配置區 2"/>
          <p:cNvSpPr>
            <a:spLocks noGrp="1"/>
          </p:cNvSpPr>
          <p:nvPr>
            <p:ph type="pic" sz="quarter" idx="12"/>
          </p:nvPr>
        </p:nvSpPr>
        <p:spPr>
          <a:xfrm>
            <a:off x="2427641" y="0"/>
            <a:ext cx="1620000" cy="3132842"/>
          </a:xfrm>
        </p:spPr>
        <p:txBody>
          <a:bodyPr/>
          <a:lstStyle/>
          <a:p>
            <a:endParaRPr lang="zh-TW" altLang="en-US"/>
          </a:p>
        </p:txBody>
      </p:sp>
      <p:sp>
        <p:nvSpPr>
          <p:cNvPr id="5" name="圖片版面配置區 2"/>
          <p:cNvSpPr>
            <a:spLocks noGrp="1"/>
          </p:cNvSpPr>
          <p:nvPr>
            <p:ph type="pic" sz="quarter" idx="13"/>
          </p:nvPr>
        </p:nvSpPr>
        <p:spPr>
          <a:xfrm>
            <a:off x="2427641" y="3296180"/>
            <a:ext cx="1620000" cy="1620000"/>
          </a:xfrm>
        </p:spPr>
        <p:txBody>
          <a:bodyPr/>
          <a:lstStyle/>
          <a:p>
            <a:endParaRPr lang="zh-TW" altLang="en-US"/>
          </a:p>
        </p:txBody>
      </p:sp>
      <p:sp>
        <p:nvSpPr>
          <p:cNvPr id="6" name="頁尾版面配置區 5"/>
          <p:cNvSpPr>
            <a:spLocks noGrp="1"/>
          </p:cNvSpPr>
          <p:nvPr>
            <p:ph type="ftr" sz="quarter" idx="14"/>
          </p:nvPr>
        </p:nvSpPr>
        <p:spPr/>
        <p:txBody>
          <a:bodyPr/>
          <a:lstStyle/>
          <a:p>
            <a:r>
              <a:rPr lang="zh-TW" altLang="en-US" smtClean="0"/>
              <a:t>商業簡報網 </a:t>
            </a:r>
            <a:r>
              <a:rPr lang="en-US" altLang="zh-TW" smtClean="0"/>
              <a:t>X Matter Lab</a:t>
            </a:r>
            <a:endParaRPr lang="zh-TW" altLang="en-US" dirty="0"/>
          </a:p>
        </p:txBody>
      </p:sp>
      <p:sp>
        <p:nvSpPr>
          <p:cNvPr id="7" name="投影片編號版面配置區 6"/>
          <p:cNvSpPr>
            <a:spLocks noGrp="1"/>
          </p:cNvSpPr>
          <p:nvPr>
            <p:ph type="sldNum" sz="quarter" idx="15"/>
          </p:nvPr>
        </p:nvSpPr>
        <p:spPr/>
        <p:txBody>
          <a:bodyPr/>
          <a:lstStyle/>
          <a:p>
            <a:fld id="{E27FD744-A41C-4EAD-96D0-2F84A994B62C}" type="slidenum">
              <a:rPr lang="zh-TW" altLang="en-US" smtClean="0"/>
              <a:t>‹#›</a:t>
            </a:fld>
            <a:endParaRPr lang="zh-TW" altLang="en-US"/>
          </a:p>
        </p:txBody>
      </p:sp>
    </p:spTree>
    <p:extLst>
      <p:ext uri="{BB962C8B-B14F-4D97-AF65-F5344CB8AC3E}">
        <p14:creationId xmlns:p14="http://schemas.microsoft.com/office/powerpoint/2010/main" val="3953394308"/>
      </p:ext>
    </p:extLst>
  </p:cSld>
  <p:clrMapOvr>
    <a:masterClrMapping/>
  </p:clrMapOvr>
  <p:timing>
    <p:tnLst>
      <p:par>
        <p:cTn id="1" dur="indefinite" restart="never" nodeType="tmRoot"/>
      </p:par>
    </p:tnLst>
  </p:timing>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圖片版面配置203">
    <p:spTree>
      <p:nvGrpSpPr>
        <p:cNvPr id="1" name=""/>
        <p:cNvGrpSpPr/>
        <p:nvPr/>
      </p:nvGrpSpPr>
      <p:grpSpPr>
        <a:xfrm>
          <a:off x="0" y="0"/>
          <a:ext cx="0" cy="0"/>
          <a:chOff x="0" y="0"/>
          <a:chExt cx="0" cy="0"/>
        </a:xfrm>
      </p:grpSpPr>
      <p:sp>
        <p:nvSpPr>
          <p:cNvPr id="6" name="圖片版面配置區 5"/>
          <p:cNvSpPr>
            <a:spLocks noGrp="1"/>
          </p:cNvSpPr>
          <p:nvPr>
            <p:ph type="pic" sz="quarter" idx="11"/>
          </p:nvPr>
        </p:nvSpPr>
        <p:spPr>
          <a:xfrm>
            <a:off x="474663" y="1941513"/>
            <a:ext cx="1620000" cy="4916487"/>
          </a:xfrm>
          <a:custGeom>
            <a:avLst/>
            <a:gdLst>
              <a:gd name="connsiteX0" fmla="*/ 0 w 1620000"/>
              <a:gd name="connsiteY0" fmla="*/ 1783645 h 4916487"/>
              <a:gd name="connsiteX1" fmla="*/ 1620000 w 1620000"/>
              <a:gd name="connsiteY1" fmla="*/ 1783645 h 4916487"/>
              <a:gd name="connsiteX2" fmla="*/ 1620000 w 1620000"/>
              <a:gd name="connsiteY2" fmla="*/ 4916487 h 4916487"/>
              <a:gd name="connsiteX3" fmla="*/ 0 w 1620000"/>
              <a:gd name="connsiteY3" fmla="*/ 4916487 h 4916487"/>
              <a:gd name="connsiteX4" fmla="*/ 0 w 1620000"/>
              <a:gd name="connsiteY4" fmla="*/ 0 h 4916487"/>
              <a:gd name="connsiteX5" fmla="*/ 1620000 w 1620000"/>
              <a:gd name="connsiteY5" fmla="*/ 0 h 4916487"/>
              <a:gd name="connsiteX6" fmla="*/ 1620000 w 1620000"/>
              <a:gd name="connsiteY6" fmla="*/ 1620000 h 4916487"/>
              <a:gd name="connsiteX7" fmla="*/ 0 w 1620000"/>
              <a:gd name="connsiteY7" fmla="*/ 1620000 h 4916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20000" h="4916487">
                <a:moveTo>
                  <a:pt x="0" y="1783645"/>
                </a:moveTo>
                <a:lnTo>
                  <a:pt x="1620000" y="1783645"/>
                </a:lnTo>
                <a:lnTo>
                  <a:pt x="1620000" y="4916487"/>
                </a:lnTo>
                <a:lnTo>
                  <a:pt x="0" y="4916487"/>
                </a:lnTo>
                <a:close/>
                <a:moveTo>
                  <a:pt x="0" y="0"/>
                </a:moveTo>
                <a:lnTo>
                  <a:pt x="1620000" y="0"/>
                </a:lnTo>
                <a:lnTo>
                  <a:pt x="1620000" y="1620000"/>
                </a:lnTo>
                <a:lnTo>
                  <a:pt x="0" y="1620000"/>
                </a:lnTo>
                <a:close/>
              </a:path>
            </a:pathLst>
          </a:custGeom>
        </p:spPr>
        <p:txBody>
          <a:bodyPr wrap="square">
            <a:noAutofit/>
          </a:bodyPr>
          <a:lstStyle/>
          <a:p>
            <a:endParaRPr lang="zh-TW" altLang="en-US"/>
          </a:p>
        </p:txBody>
      </p:sp>
      <p:sp>
        <p:nvSpPr>
          <p:cNvPr id="7" name="圖片版面配置區 6"/>
          <p:cNvSpPr>
            <a:spLocks noGrp="1"/>
          </p:cNvSpPr>
          <p:nvPr>
            <p:ph type="pic" sz="quarter" idx="13"/>
          </p:nvPr>
        </p:nvSpPr>
        <p:spPr>
          <a:xfrm>
            <a:off x="2427641" y="0"/>
            <a:ext cx="1620000" cy="4916180"/>
          </a:xfrm>
          <a:custGeom>
            <a:avLst/>
            <a:gdLst>
              <a:gd name="connsiteX0" fmla="*/ 0 w 1620000"/>
              <a:gd name="connsiteY0" fmla="*/ 3296180 h 4916180"/>
              <a:gd name="connsiteX1" fmla="*/ 1620000 w 1620000"/>
              <a:gd name="connsiteY1" fmla="*/ 3296180 h 4916180"/>
              <a:gd name="connsiteX2" fmla="*/ 1620000 w 1620000"/>
              <a:gd name="connsiteY2" fmla="*/ 4916180 h 4916180"/>
              <a:gd name="connsiteX3" fmla="*/ 0 w 1620000"/>
              <a:gd name="connsiteY3" fmla="*/ 4916180 h 4916180"/>
              <a:gd name="connsiteX4" fmla="*/ 0 w 1620000"/>
              <a:gd name="connsiteY4" fmla="*/ 0 h 4916180"/>
              <a:gd name="connsiteX5" fmla="*/ 1620000 w 1620000"/>
              <a:gd name="connsiteY5" fmla="*/ 0 h 4916180"/>
              <a:gd name="connsiteX6" fmla="*/ 1620000 w 1620000"/>
              <a:gd name="connsiteY6" fmla="*/ 3132842 h 4916180"/>
              <a:gd name="connsiteX7" fmla="*/ 0 w 1620000"/>
              <a:gd name="connsiteY7" fmla="*/ 3132842 h 4916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20000" h="4916180">
                <a:moveTo>
                  <a:pt x="0" y="3296180"/>
                </a:moveTo>
                <a:lnTo>
                  <a:pt x="1620000" y="3296180"/>
                </a:lnTo>
                <a:lnTo>
                  <a:pt x="1620000" y="4916180"/>
                </a:lnTo>
                <a:lnTo>
                  <a:pt x="0" y="4916180"/>
                </a:lnTo>
                <a:close/>
                <a:moveTo>
                  <a:pt x="0" y="0"/>
                </a:moveTo>
                <a:lnTo>
                  <a:pt x="1620000" y="0"/>
                </a:lnTo>
                <a:lnTo>
                  <a:pt x="1620000" y="3132842"/>
                </a:lnTo>
                <a:lnTo>
                  <a:pt x="0" y="3132842"/>
                </a:lnTo>
                <a:close/>
              </a:path>
            </a:pathLst>
          </a:custGeom>
        </p:spPr>
        <p:txBody>
          <a:bodyPr wrap="square">
            <a:noAutofit/>
          </a:bodyPr>
          <a:lstStyle/>
          <a:p>
            <a:endParaRPr lang="zh-TW" altLang="en-US"/>
          </a:p>
        </p:txBody>
      </p:sp>
      <p:sp>
        <p:nvSpPr>
          <p:cNvPr id="2" name="頁尾版面配置區 1"/>
          <p:cNvSpPr>
            <a:spLocks noGrp="1"/>
          </p:cNvSpPr>
          <p:nvPr>
            <p:ph type="ftr" sz="quarter" idx="14"/>
          </p:nvPr>
        </p:nvSpPr>
        <p:spPr/>
        <p:txBody>
          <a:bodyPr/>
          <a:lstStyle/>
          <a:p>
            <a:r>
              <a:rPr lang="zh-TW" altLang="en-US" smtClean="0"/>
              <a:t>商業簡報網 </a:t>
            </a:r>
            <a:r>
              <a:rPr lang="en-US" altLang="zh-TW" smtClean="0"/>
              <a:t>X Matter Lab</a:t>
            </a:r>
            <a:endParaRPr lang="zh-TW" altLang="en-US" dirty="0"/>
          </a:p>
        </p:txBody>
      </p:sp>
      <p:sp>
        <p:nvSpPr>
          <p:cNvPr id="3" name="投影片編號版面配置區 2"/>
          <p:cNvSpPr>
            <a:spLocks noGrp="1"/>
          </p:cNvSpPr>
          <p:nvPr>
            <p:ph type="sldNum" sz="quarter" idx="15"/>
          </p:nvPr>
        </p:nvSpPr>
        <p:spPr/>
        <p:txBody>
          <a:bodyPr/>
          <a:lstStyle/>
          <a:p>
            <a:fld id="{E27FD744-A41C-4EAD-96D0-2F84A994B62C}" type="slidenum">
              <a:rPr lang="zh-TW" altLang="en-US" smtClean="0"/>
              <a:t>‹#›</a:t>
            </a:fld>
            <a:endParaRPr lang="zh-TW" altLang="en-US"/>
          </a:p>
        </p:txBody>
      </p:sp>
    </p:spTree>
    <p:extLst>
      <p:ext uri="{BB962C8B-B14F-4D97-AF65-F5344CB8AC3E}">
        <p14:creationId xmlns:p14="http://schemas.microsoft.com/office/powerpoint/2010/main" val="3826415231"/>
      </p:ext>
    </p:extLst>
  </p:cSld>
  <p:clrMapOvr>
    <a:masterClrMapping/>
  </p:clrMapOvr>
  <p:timing>
    <p:tnLst>
      <p:par>
        <p:cTn id="1" dur="indefinite" restart="never" nodeType="tmRoot"/>
      </p:par>
    </p:tnLst>
  </p:timing>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圖片版面配置204">
    <p:spTree>
      <p:nvGrpSpPr>
        <p:cNvPr id="1" name=""/>
        <p:cNvGrpSpPr/>
        <p:nvPr/>
      </p:nvGrpSpPr>
      <p:grpSpPr>
        <a:xfrm>
          <a:off x="0" y="0"/>
          <a:ext cx="0" cy="0"/>
          <a:chOff x="0" y="0"/>
          <a:chExt cx="0" cy="0"/>
        </a:xfrm>
      </p:grpSpPr>
      <p:sp>
        <p:nvSpPr>
          <p:cNvPr id="3" name="圖片版面配置區 2"/>
          <p:cNvSpPr>
            <a:spLocks noGrp="1"/>
          </p:cNvSpPr>
          <p:nvPr>
            <p:ph type="pic" sz="quarter" idx="10"/>
          </p:nvPr>
        </p:nvSpPr>
        <p:spPr>
          <a:xfrm>
            <a:off x="767114" y="5034844"/>
            <a:ext cx="1440000" cy="1440000"/>
          </a:xfrm>
        </p:spPr>
        <p:txBody>
          <a:bodyPr/>
          <a:lstStyle/>
          <a:p>
            <a:endParaRPr lang="zh-TW" altLang="en-US"/>
          </a:p>
        </p:txBody>
      </p:sp>
      <p:sp>
        <p:nvSpPr>
          <p:cNvPr id="4" name="圖片版面配置區 2"/>
          <p:cNvSpPr>
            <a:spLocks noGrp="1"/>
          </p:cNvSpPr>
          <p:nvPr>
            <p:ph type="pic" sz="quarter" idx="11"/>
          </p:nvPr>
        </p:nvSpPr>
        <p:spPr>
          <a:xfrm>
            <a:off x="2315114" y="5034844"/>
            <a:ext cx="1440000" cy="1440000"/>
          </a:xfrm>
        </p:spPr>
        <p:txBody>
          <a:bodyPr/>
          <a:lstStyle/>
          <a:p>
            <a:endParaRPr lang="zh-TW" altLang="en-US"/>
          </a:p>
        </p:txBody>
      </p:sp>
      <p:sp>
        <p:nvSpPr>
          <p:cNvPr id="5" name="圖片版面配置區 2"/>
          <p:cNvSpPr>
            <a:spLocks noGrp="1"/>
          </p:cNvSpPr>
          <p:nvPr>
            <p:ph type="pic" sz="quarter" idx="12"/>
          </p:nvPr>
        </p:nvSpPr>
        <p:spPr>
          <a:xfrm>
            <a:off x="3863114" y="5034844"/>
            <a:ext cx="1440000" cy="1440000"/>
          </a:xfrm>
        </p:spPr>
        <p:txBody>
          <a:bodyPr/>
          <a:lstStyle/>
          <a:p>
            <a:endParaRPr lang="zh-TW" altLang="en-US"/>
          </a:p>
        </p:txBody>
      </p:sp>
      <p:sp>
        <p:nvSpPr>
          <p:cNvPr id="6" name="圖片版面配置區 2"/>
          <p:cNvSpPr>
            <a:spLocks noGrp="1"/>
          </p:cNvSpPr>
          <p:nvPr>
            <p:ph type="pic" sz="quarter" idx="13"/>
          </p:nvPr>
        </p:nvSpPr>
        <p:spPr>
          <a:xfrm>
            <a:off x="5411114" y="5034844"/>
            <a:ext cx="1440000" cy="1440000"/>
          </a:xfrm>
        </p:spPr>
        <p:txBody>
          <a:bodyPr/>
          <a:lstStyle/>
          <a:p>
            <a:endParaRPr lang="zh-TW" altLang="en-US"/>
          </a:p>
        </p:txBody>
      </p:sp>
      <p:sp>
        <p:nvSpPr>
          <p:cNvPr id="7" name="圖片版面配置區 2"/>
          <p:cNvSpPr>
            <a:spLocks noGrp="1"/>
          </p:cNvSpPr>
          <p:nvPr>
            <p:ph type="pic" sz="quarter" idx="14"/>
          </p:nvPr>
        </p:nvSpPr>
        <p:spPr>
          <a:xfrm>
            <a:off x="6959114" y="5034844"/>
            <a:ext cx="1440000" cy="1440000"/>
          </a:xfrm>
        </p:spPr>
        <p:txBody>
          <a:bodyPr/>
          <a:lstStyle/>
          <a:p>
            <a:endParaRPr lang="zh-TW" altLang="en-US"/>
          </a:p>
        </p:txBody>
      </p:sp>
      <p:sp>
        <p:nvSpPr>
          <p:cNvPr id="8" name="圖片版面配置區 2"/>
          <p:cNvSpPr>
            <a:spLocks noGrp="1"/>
          </p:cNvSpPr>
          <p:nvPr>
            <p:ph type="pic" sz="quarter" idx="15"/>
          </p:nvPr>
        </p:nvSpPr>
        <p:spPr>
          <a:xfrm>
            <a:off x="6959114" y="3486844"/>
            <a:ext cx="1440000" cy="1440000"/>
          </a:xfrm>
        </p:spPr>
        <p:txBody>
          <a:bodyPr/>
          <a:lstStyle/>
          <a:p>
            <a:endParaRPr lang="zh-TW" altLang="en-US"/>
          </a:p>
        </p:txBody>
      </p:sp>
      <p:sp>
        <p:nvSpPr>
          <p:cNvPr id="9" name="圖片版面配置區 2"/>
          <p:cNvSpPr>
            <a:spLocks noGrp="1"/>
          </p:cNvSpPr>
          <p:nvPr>
            <p:ph type="pic" sz="quarter" idx="16"/>
          </p:nvPr>
        </p:nvSpPr>
        <p:spPr>
          <a:xfrm>
            <a:off x="767114" y="3486844"/>
            <a:ext cx="1440000" cy="1440000"/>
          </a:xfrm>
        </p:spPr>
        <p:txBody>
          <a:bodyPr/>
          <a:lstStyle/>
          <a:p>
            <a:endParaRPr lang="zh-TW" altLang="en-US"/>
          </a:p>
        </p:txBody>
      </p:sp>
      <p:sp>
        <p:nvSpPr>
          <p:cNvPr id="2" name="頁尾版面配置區 1"/>
          <p:cNvSpPr>
            <a:spLocks noGrp="1"/>
          </p:cNvSpPr>
          <p:nvPr>
            <p:ph type="ftr" sz="quarter" idx="17"/>
          </p:nvPr>
        </p:nvSpPr>
        <p:spPr/>
        <p:txBody>
          <a:bodyPr/>
          <a:lstStyle/>
          <a:p>
            <a:r>
              <a:rPr lang="zh-TW" altLang="en-US" smtClean="0"/>
              <a:t>商業簡報網 </a:t>
            </a:r>
            <a:r>
              <a:rPr lang="en-US" altLang="zh-TW" smtClean="0"/>
              <a:t>X Matter Lab</a:t>
            </a:r>
            <a:endParaRPr lang="zh-TW" altLang="en-US" dirty="0"/>
          </a:p>
        </p:txBody>
      </p:sp>
      <p:sp>
        <p:nvSpPr>
          <p:cNvPr id="10" name="投影片編號版面配置區 9"/>
          <p:cNvSpPr>
            <a:spLocks noGrp="1"/>
          </p:cNvSpPr>
          <p:nvPr>
            <p:ph type="sldNum" sz="quarter" idx="18"/>
          </p:nvPr>
        </p:nvSpPr>
        <p:spPr/>
        <p:txBody>
          <a:bodyPr/>
          <a:lstStyle/>
          <a:p>
            <a:fld id="{E27FD744-A41C-4EAD-96D0-2F84A994B62C}" type="slidenum">
              <a:rPr lang="zh-TW" altLang="en-US" smtClean="0"/>
              <a:t>‹#›</a:t>
            </a:fld>
            <a:endParaRPr lang="zh-TW" altLang="en-US"/>
          </a:p>
        </p:txBody>
      </p:sp>
    </p:spTree>
    <p:extLst>
      <p:ext uri="{BB962C8B-B14F-4D97-AF65-F5344CB8AC3E}">
        <p14:creationId xmlns:p14="http://schemas.microsoft.com/office/powerpoint/2010/main" val="1199437238"/>
      </p:ext>
    </p:extLst>
  </p:cSld>
  <p:clrMapOvr>
    <a:masterClrMapping/>
  </p:clrMapOvr>
  <p:timing>
    <p:tnLst>
      <p:par>
        <p:cTn id="1" dur="indefinite" restart="never" nodeType="tmRoot"/>
      </p:par>
    </p:tnLst>
  </p:timing>
  <p:extLst mod="1">
    <p:ext uri="{DCECCB84-F9BA-43D5-87BE-67443E8EF086}">
      <p15:sldGuideLst xmlns:p15="http://schemas.microsoft.com/office/powerpoint/2012/main" xmlns="">
        <p15:guide id="1" orient="horz" pos="2160" userDrawn="1">
          <p15:clr>
            <a:srgbClr val="FBAE40"/>
          </p15:clr>
        </p15:guide>
        <p15:guide id="2" pos="2880" userDrawn="1">
          <p15:clr>
            <a:srgbClr val="FBAE40"/>
          </p15:clr>
        </p15:guide>
      </p15:sldGuideLst>
    </p:ext>
  </p:extLst>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圖片版面配置205">
    <p:spTree>
      <p:nvGrpSpPr>
        <p:cNvPr id="1" name=""/>
        <p:cNvGrpSpPr/>
        <p:nvPr/>
      </p:nvGrpSpPr>
      <p:grpSpPr>
        <a:xfrm>
          <a:off x="0" y="0"/>
          <a:ext cx="0" cy="0"/>
          <a:chOff x="0" y="0"/>
          <a:chExt cx="0" cy="0"/>
        </a:xfrm>
      </p:grpSpPr>
      <p:sp>
        <p:nvSpPr>
          <p:cNvPr id="2" name="圖片版面配置區 2"/>
          <p:cNvSpPr>
            <a:spLocks noGrp="1"/>
          </p:cNvSpPr>
          <p:nvPr>
            <p:ph type="pic" sz="quarter" idx="16"/>
          </p:nvPr>
        </p:nvSpPr>
        <p:spPr>
          <a:xfrm>
            <a:off x="0" y="4854222"/>
            <a:ext cx="4320000" cy="2003778"/>
          </a:xfrm>
        </p:spPr>
        <p:txBody>
          <a:bodyPr/>
          <a:lstStyle/>
          <a:p>
            <a:endParaRPr lang="zh-TW" altLang="en-US"/>
          </a:p>
        </p:txBody>
      </p:sp>
      <p:sp>
        <p:nvSpPr>
          <p:cNvPr id="3" name="圖片版面配置區 2"/>
          <p:cNvSpPr>
            <a:spLocks noGrp="1"/>
          </p:cNvSpPr>
          <p:nvPr>
            <p:ph type="pic" sz="quarter" idx="17"/>
          </p:nvPr>
        </p:nvSpPr>
        <p:spPr>
          <a:xfrm>
            <a:off x="-1" y="2291644"/>
            <a:ext cx="2160000" cy="2562578"/>
          </a:xfrm>
        </p:spPr>
        <p:txBody>
          <a:bodyPr/>
          <a:lstStyle/>
          <a:p>
            <a:endParaRPr lang="zh-TW" altLang="en-US"/>
          </a:p>
        </p:txBody>
      </p:sp>
      <p:sp>
        <p:nvSpPr>
          <p:cNvPr id="5" name="圖片版面配置區 2"/>
          <p:cNvSpPr>
            <a:spLocks noGrp="1"/>
          </p:cNvSpPr>
          <p:nvPr>
            <p:ph type="pic" sz="quarter" idx="18"/>
          </p:nvPr>
        </p:nvSpPr>
        <p:spPr>
          <a:xfrm>
            <a:off x="-1" y="0"/>
            <a:ext cx="2160000" cy="2297288"/>
          </a:xfrm>
        </p:spPr>
        <p:txBody>
          <a:bodyPr/>
          <a:lstStyle/>
          <a:p>
            <a:endParaRPr lang="zh-TW" altLang="en-US"/>
          </a:p>
        </p:txBody>
      </p:sp>
      <p:sp>
        <p:nvSpPr>
          <p:cNvPr id="6" name="圖片版面配置區 2"/>
          <p:cNvSpPr>
            <a:spLocks noGrp="1"/>
          </p:cNvSpPr>
          <p:nvPr>
            <p:ph type="pic" sz="quarter" idx="19"/>
          </p:nvPr>
        </p:nvSpPr>
        <p:spPr>
          <a:xfrm>
            <a:off x="2160000" y="3022600"/>
            <a:ext cx="2160000" cy="1831622"/>
          </a:xfrm>
        </p:spPr>
        <p:txBody>
          <a:bodyPr/>
          <a:lstStyle/>
          <a:p>
            <a:endParaRPr lang="zh-TW" altLang="en-US"/>
          </a:p>
        </p:txBody>
      </p:sp>
      <p:sp>
        <p:nvSpPr>
          <p:cNvPr id="7" name="圖片版面配置區 2"/>
          <p:cNvSpPr>
            <a:spLocks noGrp="1"/>
          </p:cNvSpPr>
          <p:nvPr>
            <p:ph type="pic" sz="quarter" idx="20"/>
          </p:nvPr>
        </p:nvSpPr>
        <p:spPr>
          <a:xfrm>
            <a:off x="2160000" y="0"/>
            <a:ext cx="2160000" cy="3022600"/>
          </a:xfrm>
        </p:spPr>
        <p:txBody>
          <a:bodyPr/>
          <a:lstStyle/>
          <a:p>
            <a:endParaRPr lang="zh-TW" altLang="en-US"/>
          </a:p>
        </p:txBody>
      </p:sp>
      <p:sp>
        <p:nvSpPr>
          <p:cNvPr id="4" name="頁尾版面配置區 3"/>
          <p:cNvSpPr>
            <a:spLocks noGrp="1"/>
          </p:cNvSpPr>
          <p:nvPr>
            <p:ph type="ftr" sz="quarter" idx="21"/>
          </p:nvPr>
        </p:nvSpPr>
        <p:spPr/>
        <p:txBody>
          <a:bodyPr/>
          <a:lstStyle/>
          <a:p>
            <a:r>
              <a:rPr lang="zh-TW" altLang="en-US" smtClean="0"/>
              <a:t>商業簡報網 </a:t>
            </a:r>
            <a:r>
              <a:rPr lang="en-US" altLang="zh-TW" smtClean="0"/>
              <a:t>X Matter Lab</a:t>
            </a:r>
            <a:endParaRPr lang="zh-TW" altLang="en-US" dirty="0"/>
          </a:p>
        </p:txBody>
      </p:sp>
      <p:sp>
        <p:nvSpPr>
          <p:cNvPr id="8" name="投影片編號版面配置區 7"/>
          <p:cNvSpPr>
            <a:spLocks noGrp="1"/>
          </p:cNvSpPr>
          <p:nvPr>
            <p:ph type="sldNum" sz="quarter" idx="22"/>
          </p:nvPr>
        </p:nvSpPr>
        <p:spPr/>
        <p:txBody>
          <a:bodyPr/>
          <a:lstStyle/>
          <a:p>
            <a:fld id="{E27FD744-A41C-4EAD-96D0-2F84A994B62C}" type="slidenum">
              <a:rPr lang="zh-TW" altLang="en-US" smtClean="0"/>
              <a:t>‹#›</a:t>
            </a:fld>
            <a:endParaRPr lang="zh-TW" altLang="en-US"/>
          </a:p>
        </p:txBody>
      </p:sp>
    </p:spTree>
    <p:extLst>
      <p:ext uri="{BB962C8B-B14F-4D97-AF65-F5344CB8AC3E}">
        <p14:creationId xmlns:p14="http://schemas.microsoft.com/office/powerpoint/2010/main" val="1890818965"/>
      </p:ext>
    </p:extLst>
  </p:cSld>
  <p:clrMapOvr>
    <a:masterClrMapping/>
  </p:clrMapOvr>
  <p:timing>
    <p:tnLst>
      <p:par>
        <p:cTn id="1" dur="indefinite" restart="never" nodeType="tmRoot"/>
      </p:par>
    </p:tnLst>
  </p:timing>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圖片版面配置206">
    <p:spTree>
      <p:nvGrpSpPr>
        <p:cNvPr id="1" name=""/>
        <p:cNvGrpSpPr/>
        <p:nvPr/>
      </p:nvGrpSpPr>
      <p:grpSpPr>
        <a:xfrm>
          <a:off x="0" y="0"/>
          <a:ext cx="0" cy="0"/>
          <a:chOff x="0" y="0"/>
          <a:chExt cx="0" cy="0"/>
        </a:xfrm>
      </p:grpSpPr>
      <p:sp>
        <p:nvSpPr>
          <p:cNvPr id="2" name="圖片版面配置區 2"/>
          <p:cNvSpPr>
            <a:spLocks noGrp="1"/>
          </p:cNvSpPr>
          <p:nvPr>
            <p:ph type="pic" sz="quarter" idx="16"/>
          </p:nvPr>
        </p:nvSpPr>
        <p:spPr>
          <a:xfrm>
            <a:off x="0" y="0"/>
            <a:ext cx="2171700" cy="6858000"/>
          </a:xfrm>
        </p:spPr>
        <p:txBody>
          <a:bodyPr/>
          <a:lstStyle/>
          <a:p>
            <a:endParaRPr lang="zh-TW" altLang="en-US"/>
          </a:p>
        </p:txBody>
      </p:sp>
      <p:sp>
        <p:nvSpPr>
          <p:cNvPr id="3" name="圖片版面配置區 2"/>
          <p:cNvSpPr>
            <a:spLocks noGrp="1"/>
          </p:cNvSpPr>
          <p:nvPr>
            <p:ph type="pic" sz="quarter" idx="19"/>
          </p:nvPr>
        </p:nvSpPr>
        <p:spPr>
          <a:xfrm>
            <a:off x="2171700" y="3258000"/>
            <a:ext cx="3600000" cy="3600000"/>
          </a:xfrm>
        </p:spPr>
        <p:txBody>
          <a:bodyPr/>
          <a:lstStyle/>
          <a:p>
            <a:endParaRPr lang="zh-TW" altLang="en-US"/>
          </a:p>
        </p:txBody>
      </p:sp>
      <p:sp>
        <p:nvSpPr>
          <p:cNvPr id="4" name="頁尾版面配置區 3"/>
          <p:cNvSpPr>
            <a:spLocks noGrp="1"/>
          </p:cNvSpPr>
          <p:nvPr>
            <p:ph type="ftr" sz="quarter" idx="20"/>
          </p:nvPr>
        </p:nvSpPr>
        <p:spPr/>
        <p:txBody>
          <a:bodyPr/>
          <a:lstStyle/>
          <a:p>
            <a:r>
              <a:rPr lang="zh-TW" altLang="en-US" smtClean="0"/>
              <a:t>商業簡報網 </a:t>
            </a:r>
            <a:r>
              <a:rPr lang="en-US" altLang="zh-TW" smtClean="0"/>
              <a:t>X Matter Lab</a:t>
            </a:r>
            <a:endParaRPr lang="zh-TW" altLang="en-US" dirty="0"/>
          </a:p>
        </p:txBody>
      </p:sp>
      <p:sp>
        <p:nvSpPr>
          <p:cNvPr id="5" name="投影片編號版面配置區 4"/>
          <p:cNvSpPr>
            <a:spLocks noGrp="1"/>
          </p:cNvSpPr>
          <p:nvPr>
            <p:ph type="sldNum" sz="quarter" idx="21"/>
          </p:nvPr>
        </p:nvSpPr>
        <p:spPr/>
        <p:txBody>
          <a:bodyPr/>
          <a:lstStyle/>
          <a:p>
            <a:fld id="{E27FD744-A41C-4EAD-96D0-2F84A994B62C}" type="slidenum">
              <a:rPr lang="zh-TW" altLang="en-US" smtClean="0"/>
              <a:t>‹#›</a:t>
            </a:fld>
            <a:endParaRPr lang="zh-TW" altLang="en-US"/>
          </a:p>
        </p:txBody>
      </p:sp>
    </p:spTree>
    <p:extLst>
      <p:ext uri="{BB962C8B-B14F-4D97-AF65-F5344CB8AC3E}">
        <p14:creationId xmlns:p14="http://schemas.microsoft.com/office/powerpoint/2010/main" val="4099593368"/>
      </p:ext>
    </p:extLst>
  </p:cSld>
  <p:clrMapOvr>
    <a:masterClrMapping/>
  </p:clrMapOvr>
  <p:timing>
    <p:tnLst>
      <p:par>
        <p:cTn id="1" dur="indefinite" restart="never" nodeType="tmRoot"/>
      </p:par>
    </p:tnLst>
  </p:timing>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圖片版面配置207">
    <p:spTree>
      <p:nvGrpSpPr>
        <p:cNvPr id="1" name=""/>
        <p:cNvGrpSpPr/>
        <p:nvPr/>
      </p:nvGrpSpPr>
      <p:grpSpPr>
        <a:xfrm>
          <a:off x="0" y="0"/>
          <a:ext cx="0" cy="0"/>
          <a:chOff x="0" y="0"/>
          <a:chExt cx="0" cy="0"/>
        </a:xfrm>
      </p:grpSpPr>
      <p:sp>
        <p:nvSpPr>
          <p:cNvPr id="2" name="圖片版面配置區 2"/>
          <p:cNvSpPr>
            <a:spLocks noGrp="1"/>
          </p:cNvSpPr>
          <p:nvPr>
            <p:ph type="pic" sz="quarter" idx="16"/>
          </p:nvPr>
        </p:nvSpPr>
        <p:spPr>
          <a:xfrm>
            <a:off x="6972300" y="0"/>
            <a:ext cx="2171700" cy="1739900"/>
          </a:xfrm>
        </p:spPr>
        <p:txBody>
          <a:bodyPr/>
          <a:lstStyle/>
          <a:p>
            <a:endParaRPr lang="zh-TW" altLang="en-US"/>
          </a:p>
        </p:txBody>
      </p:sp>
      <p:sp>
        <p:nvSpPr>
          <p:cNvPr id="3" name="圖片版面配置區 2"/>
          <p:cNvSpPr>
            <a:spLocks noGrp="1"/>
          </p:cNvSpPr>
          <p:nvPr>
            <p:ph type="pic" sz="quarter" idx="17"/>
          </p:nvPr>
        </p:nvSpPr>
        <p:spPr>
          <a:xfrm>
            <a:off x="6972300" y="1866900"/>
            <a:ext cx="2171700" cy="3124200"/>
          </a:xfrm>
        </p:spPr>
        <p:txBody>
          <a:bodyPr/>
          <a:lstStyle/>
          <a:p>
            <a:endParaRPr lang="zh-TW" altLang="en-US"/>
          </a:p>
        </p:txBody>
      </p:sp>
      <p:sp>
        <p:nvSpPr>
          <p:cNvPr id="4" name="圖片版面配置區 2"/>
          <p:cNvSpPr>
            <a:spLocks noGrp="1"/>
          </p:cNvSpPr>
          <p:nvPr>
            <p:ph type="pic" sz="quarter" idx="18"/>
          </p:nvPr>
        </p:nvSpPr>
        <p:spPr>
          <a:xfrm>
            <a:off x="4660900" y="0"/>
            <a:ext cx="2171700" cy="3124200"/>
          </a:xfrm>
        </p:spPr>
        <p:txBody>
          <a:bodyPr/>
          <a:lstStyle/>
          <a:p>
            <a:endParaRPr lang="zh-TW" altLang="en-US"/>
          </a:p>
        </p:txBody>
      </p:sp>
      <p:sp>
        <p:nvSpPr>
          <p:cNvPr id="5" name="頁尾版面配置區 4"/>
          <p:cNvSpPr>
            <a:spLocks noGrp="1"/>
          </p:cNvSpPr>
          <p:nvPr>
            <p:ph type="ftr" sz="quarter" idx="19"/>
          </p:nvPr>
        </p:nvSpPr>
        <p:spPr/>
        <p:txBody>
          <a:bodyPr/>
          <a:lstStyle/>
          <a:p>
            <a:r>
              <a:rPr lang="zh-TW" altLang="en-US" smtClean="0"/>
              <a:t>商業簡報網 </a:t>
            </a:r>
            <a:r>
              <a:rPr lang="en-US" altLang="zh-TW" smtClean="0"/>
              <a:t>X Matter Lab</a:t>
            </a:r>
            <a:endParaRPr lang="zh-TW" altLang="en-US" dirty="0"/>
          </a:p>
        </p:txBody>
      </p:sp>
      <p:sp>
        <p:nvSpPr>
          <p:cNvPr id="6" name="投影片編號版面配置區 5"/>
          <p:cNvSpPr>
            <a:spLocks noGrp="1"/>
          </p:cNvSpPr>
          <p:nvPr>
            <p:ph type="sldNum" sz="quarter" idx="20"/>
          </p:nvPr>
        </p:nvSpPr>
        <p:spPr/>
        <p:txBody>
          <a:bodyPr/>
          <a:lstStyle/>
          <a:p>
            <a:fld id="{E27FD744-A41C-4EAD-96D0-2F84A994B62C}" type="slidenum">
              <a:rPr lang="zh-TW" altLang="en-US" smtClean="0"/>
              <a:t>‹#›</a:t>
            </a:fld>
            <a:endParaRPr lang="zh-TW" altLang="en-US"/>
          </a:p>
        </p:txBody>
      </p:sp>
    </p:spTree>
    <p:extLst>
      <p:ext uri="{BB962C8B-B14F-4D97-AF65-F5344CB8AC3E}">
        <p14:creationId xmlns:p14="http://schemas.microsoft.com/office/powerpoint/2010/main" val="532808115"/>
      </p:ext>
    </p:extLst>
  </p:cSld>
  <p:clrMapOvr>
    <a:masterClrMapping/>
  </p:clrMapOvr>
  <p:timing>
    <p:tnLst>
      <p:par>
        <p:cTn id="1" dur="indefinite" restart="never" nodeType="tmRoot"/>
      </p:par>
    </p:tnLst>
  </p:timing>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圖片版面配置208">
    <p:spTree>
      <p:nvGrpSpPr>
        <p:cNvPr id="1" name=""/>
        <p:cNvGrpSpPr/>
        <p:nvPr/>
      </p:nvGrpSpPr>
      <p:grpSpPr>
        <a:xfrm>
          <a:off x="0" y="0"/>
          <a:ext cx="0" cy="0"/>
          <a:chOff x="0" y="0"/>
          <a:chExt cx="0" cy="0"/>
        </a:xfrm>
      </p:grpSpPr>
      <p:sp>
        <p:nvSpPr>
          <p:cNvPr id="3" name="圖片版面配置區 2"/>
          <p:cNvSpPr>
            <a:spLocks noGrp="1"/>
          </p:cNvSpPr>
          <p:nvPr>
            <p:ph type="pic" sz="quarter" idx="10"/>
          </p:nvPr>
        </p:nvSpPr>
        <p:spPr>
          <a:xfrm>
            <a:off x="203200" y="508000"/>
            <a:ext cx="4320000" cy="2413000"/>
          </a:xfrm>
        </p:spPr>
        <p:txBody>
          <a:bodyPr/>
          <a:lstStyle/>
          <a:p>
            <a:endParaRPr lang="zh-TW" altLang="en-US"/>
          </a:p>
        </p:txBody>
      </p:sp>
      <p:sp>
        <p:nvSpPr>
          <p:cNvPr id="5" name="圖片版面配置區 4"/>
          <p:cNvSpPr>
            <a:spLocks noGrp="1"/>
          </p:cNvSpPr>
          <p:nvPr>
            <p:ph type="pic" sz="quarter" idx="11"/>
          </p:nvPr>
        </p:nvSpPr>
        <p:spPr>
          <a:xfrm>
            <a:off x="203200" y="3048000"/>
            <a:ext cx="2088000" cy="3302000"/>
          </a:xfrm>
        </p:spPr>
        <p:txBody>
          <a:bodyPr/>
          <a:lstStyle/>
          <a:p>
            <a:endParaRPr lang="zh-TW" altLang="en-US"/>
          </a:p>
        </p:txBody>
      </p:sp>
      <p:sp>
        <p:nvSpPr>
          <p:cNvPr id="14" name="圖片版面配置區 4"/>
          <p:cNvSpPr>
            <a:spLocks noGrp="1"/>
          </p:cNvSpPr>
          <p:nvPr>
            <p:ph type="pic" sz="quarter" idx="12"/>
          </p:nvPr>
        </p:nvSpPr>
        <p:spPr>
          <a:xfrm>
            <a:off x="2427700" y="3048000"/>
            <a:ext cx="2088000" cy="3302000"/>
          </a:xfrm>
        </p:spPr>
        <p:txBody>
          <a:bodyPr/>
          <a:lstStyle/>
          <a:p>
            <a:endParaRPr lang="zh-TW" altLang="en-US"/>
          </a:p>
        </p:txBody>
      </p:sp>
      <p:sp>
        <p:nvSpPr>
          <p:cNvPr id="15" name="圖片版面配置區 4"/>
          <p:cNvSpPr>
            <a:spLocks noGrp="1"/>
          </p:cNvSpPr>
          <p:nvPr>
            <p:ph type="pic" sz="quarter" idx="13"/>
          </p:nvPr>
        </p:nvSpPr>
        <p:spPr>
          <a:xfrm>
            <a:off x="4659700" y="508000"/>
            <a:ext cx="2088000" cy="3302000"/>
          </a:xfrm>
        </p:spPr>
        <p:txBody>
          <a:bodyPr/>
          <a:lstStyle/>
          <a:p>
            <a:endParaRPr lang="zh-TW" altLang="en-US"/>
          </a:p>
        </p:txBody>
      </p:sp>
      <p:sp>
        <p:nvSpPr>
          <p:cNvPr id="16" name="圖片版面配置區 4"/>
          <p:cNvSpPr>
            <a:spLocks noGrp="1"/>
          </p:cNvSpPr>
          <p:nvPr>
            <p:ph type="pic" sz="quarter" idx="14"/>
          </p:nvPr>
        </p:nvSpPr>
        <p:spPr>
          <a:xfrm>
            <a:off x="6884200" y="508000"/>
            <a:ext cx="2088000" cy="3302000"/>
          </a:xfrm>
        </p:spPr>
        <p:txBody>
          <a:bodyPr/>
          <a:lstStyle/>
          <a:p>
            <a:endParaRPr lang="zh-TW" altLang="en-US"/>
          </a:p>
        </p:txBody>
      </p:sp>
      <p:sp>
        <p:nvSpPr>
          <p:cNvPr id="17" name="圖片版面配置區 2"/>
          <p:cNvSpPr>
            <a:spLocks noGrp="1"/>
          </p:cNvSpPr>
          <p:nvPr>
            <p:ph type="pic" sz="quarter" idx="15"/>
          </p:nvPr>
        </p:nvSpPr>
        <p:spPr>
          <a:xfrm>
            <a:off x="4659700" y="3937000"/>
            <a:ext cx="4320000" cy="2413000"/>
          </a:xfrm>
        </p:spPr>
        <p:txBody>
          <a:bodyPr/>
          <a:lstStyle/>
          <a:p>
            <a:endParaRPr lang="zh-TW" altLang="en-US"/>
          </a:p>
        </p:txBody>
      </p:sp>
      <p:sp>
        <p:nvSpPr>
          <p:cNvPr id="2" name="頁尾版面配置區 1"/>
          <p:cNvSpPr>
            <a:spLocks noGrp="1"/>
          </p:cNvSpPr>
          <p:nvPr>
            <p:ph type="ftr" sz="quarter" idx="16"/>
          </p:nvPr>
        </p:nvSpPr>
        <p:spPr/>
        <p:txBody>
          <a:bodyPr/>
          <a:lstStyle/>
          <a:p>
            <a:r>
              <a:rPr lang="zh-TW" altLang="en-US" smtClean="0"/>
              <a:t>商業簡報網 </a:t>
            </a:r>
            <a:r>
              <a:rPr lang="en-US" altLang="zh-TW" smtClean="0"/>
              <a:t>X Matter Lab</a:t>
            </a:r>
            <a:endParaRPr lang="zh-TW" altLang="en-US" dirty="0"/>
          </a:p>
        </p:txBody>
      </p:sp>
      <p:sp>
        <p:nvSpPr>
          <p:cNvPr id="4" name="投影片編號版面配置區 3"/>
          <p:cNvSpPr>
            <a:spLocks noGrp="1"/>
          </p:cNvSpPr>
          <p:nvPr>
            <p:ph type="sldNum" sz="quarter" idx="17"/>
          </p:nvPr>
        </p:nvSpPr>
        <p:spPr/>
        <p:txBody>
          <a:bodyPr/>
          <a:lstStyle/>
          <a:p>
            <a:fld id="{E27FD744-A41C-4EAD-96D0-2F84A994B62C}" type="slidenum">
              <a:rPr lang="zh-TW" altLang="en-US" smtClean="0"/>
              <a:t>‹#›</a:t>
            </a:fld>
            <a:endParaRPr lang="zh-TW" altLang="en-US"/>
          </a:p>
        </p:txBody>
      </p:sp>
    </p:spTree>
    <p:extLst>
      <p:ext uri="{BB962C8B-B14F-4D97-AF65-F5344CB8AC3E}">
        <p14:creationId xmlns:p14="http://schemas.microsoft.com/office/powerpoint/2010/main" val="1277407830"/>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圖片版面配置020">
    <p:spTree>
      <p:nvGrpSpPr>
        <p:cNvPr id="1" name=""/>
        <p:cNvGrpSpPr/>
        <p:nvPr/>
      </p:nvGrpSpPr>
      <p:grpSpPr>
        <a:xfrm>
          <a:off x="0" y="0"/>
          <a:ext cx="0" cy="0"/>
          <a:chOff x="0" y="0"/>
          <a:chExt cx="0" cy="0"/>
        </a:xfrm>
      </p:grpSpPr>
      <p:sp>
        <p:nvSpPr>
          <p:cNvPr id="3" name="圖片版面配置區 2"/>
          <p:cNvSpPr>
            <a:spLocks noGrp="1"/>
          </p:cNvSpPr>
          <p:nvPr>
            <p:ph type="pic" sz="quarter" idx="10"/>
          </p:nvPr>
        </p:nvSpPr>
        <p:spPr>
          <a:xfrm>
            <a:off x="396000" y="1793368"/>
            <a:ext cx="2520000" cy="2520000"/>
          </a:xfrm>
        </p:spPr>
        <p:txBody>
          <a:bodyPr/>
          <a:lstStyle/>
          <a:p>
            <a:endParaRPr lang="zh-TW" altLang="en-US"/>
          </a:p>
        </p:txBody>
      </p:sp>
      <p:sp>
        <p:nvSpPr>
          <p:cNvPr id="4" name="圖片版面配置區 2"/>
          <p:cNvSpPr>
            <a:spLocks noGrp="1"/>
          </p:cNvSpPr>
          <p:nvPr>
            <p:ph type="pic" sz="quarter" idx="11"/>
          </p:nvPr>
        </p:nvSpPr>
        <p:spPr>
          <a:xfrm>
            <a:off x="3312000" y="1793368"/>
            <a:ext cx="2520000" cy="2520000"/>
          </a:xfrm>
        </p:spPr>
        <p:txBody>
          <a:bodyPr/>
          <a:lstStyle/>
          <a:p>
            <a:endParaRPr lang="zh-TW" altLang="en-US"/>
          </a:p>
        </p:txBody>
      </p:sp>
      <p:sp>
        <p:nvSpPr>
          <p:cNvPr id="5" name="圖片版面配置區 2"/>
          <p:cNvSpPr>
            <a:spLocks noGrp="1"/>
          </p:cNvSpPr>
          <p:nvPr>
            <p:ph type="pic" sz="quarter" idx="12"/>
          </p:nvPr>
        </p:nvSpPr>
        <p:spPr>
          <a:xfrm>
            <a:off x="6228000" y="1793368"/>
            <a:ext cx="2520000" cy="2520000"/>
          </a:xfrm>
        </p:spPr>
        <p:txBody>
          <a:bodyPr/>
          <a:lstStyle/>
          <a:p>
            <a:endParaRPr lang="zh-TW" altLang="en-US"/>
          </a:p>
        </p:txBody>
      </p:sp>
      <p:sp>
        <p:nvSpPr>
          <p:cNvPr id="2" name="頁尾版面配置區 1"/>
          <p:cNvSpPr>
            <a:spLocks noGrp="1"/>
          </p:cNvSpPr>
          <p:nvPr>
            <p:ph type="ftr" sz="quarter" idx="13"/>
          </p:nvPr>
        </p:nvSpPr>
        <p:spPr/>
        <p:txBody>
          <a:bodyPr/>
          <a:lstStyle/>
          <a:p>
            <a:r>
              <a:rPr lang="zh-TW" altLang="en-US" smtClean="0"/>
              <a:t>商業簡報網 </a:t>
            </a:r>
            <a:r>
              <a:rPr lang="en-US" altLang="zh-TW" smtClean="0"/>
              <a:t>X Matter Lab</a:t>
            </a:r>
            <a:endParaRPr lang="zh-TW" altLang="en-US" dirty="0"/>
          </a:p>
        </p:txBody>
      </p:sp>
      <p:sp>
        <p:nvSpPr>
          <p:cNvPr id="6" name="投影片編號版面配置區 5"/>
          <p:cNvSpPr>
            <a:spLocks noGrp="1"/>
          </p:cNvSpPr>
          <p:nvPr>
            <p:ph type="sldNum" sz="quarter" idx="14"/>
          </p:nvPr>
        </p:nvSpPr>
        <p:spPr/>
        <p:txBody>
          <a:bodyPr/>
          <a:lstStyle/>
          <a:p>
            <a:fld id="{E27FD744-A41C-4EAD-96D0-2F84A994B62C}" type="slidenum">
              <a:rPr lang="zh-TW" altLang="en-US" smtClean="0"/>
              <a:t>‹#›</a:t>
            </a:fld>
            <a:endParaRPr lang="zh-TW" altLang="en-US"/>
          </a:p>
        </p:txBody>
      </p:sp>
    </p:spTree>
    <p:extLst>
      <p:ext uri="{BB962C8B-B14F-4D97-AF65-F5344CB8AC3E}">
        <p14:creationId xmlns:p14="http://schemas.microsoft.com/office/powerpoint/2010/main" val="2223029214"/>
      </p:ext>
    </p:extLst>
  </p:cSld>
  <p:clrMapOvr>
    <a:masterClrMapping/>
  </p:clrMapOvr>
  <p:timing>
    <p:tnLst>
      <p:par>
        <p:cTn id="1" dur="indefinite" restart="never" nodeType="tmRoot"/>
      </p:par>
    </p:tnLst>
  </p:timing>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圖片版面配置209">
    <p:spTree>
      <p:nvGrpSpPr>
        <p:cNvPr id="1" name=""/>
        <p:cNvGrpSpPr/>
        <p:nvPr/>
      </p:nvGrpSpPr>
      <p:grpSpPr>
        <a:xfrm>
          <a:off x="0" y="0"/>
          <a:ext cx="0" cy="0"/>
          <a:chOff x="0" y="0"/>
          <a:chExt cx="0" cy="0"/>
        </a:xfrm>
      </p:grpSpPr>
      <p:sp>
        <p:nvSpPr>
          <p:cNvPr id="2" name="圖片版面配置區 4"/>
          <p:cNvSpPr>
            <a:spLocks noGrp="1"/>
          </p:cNvSpPr>
          <p:nvPr>
            <p:ph type="pic" sz="quarter" idx="11"/>
          </p:nvPr>
        </p:nvSpPr>
        <p:spPr>
          <a:xfrm>
            <a:off x="355600" y="2146300"/>
            <a:ext cx="1800000" cy="3302000"/>
          </a:xfrm>
        </p:spPr>
        <p:txBody>
          <a:bodyPr/>
          <a:lstStyle/>
          <a:p>
            <a:endParaRPr lang="zh-TW" altLang="en-US"/>
          </a:p>
        </p:txBody>
      </p:sp>
      <p:sp>
        <p:nvSpPr>
          <p:cNvPr id="4" name="圖片版面配置區 4"/>
          <p:cNvSpPr>
            <a:spLocks noGrp="1"/>
          </p:cNvSpPr>
          <p:nvPr>
            <p:ph type="pic" sz="quarter" idx="12"/>
          </p:nvPr>
        </p:nvSpPr>
        <p:spPr>
          <a:xfrm>
            <a:off x="2324100" y="2146300"/>
            <a:ext cx="1800000" cy="3302000"/>
          </a:xfrm>
        </p:spPr>
        <p:txBody>
          <a:bodyPr/>
          <a:lstStyle/>
          <a:p>
            <a:endParaRPr lang="zh-TW" altLang="en-US"/>
          </a:p>
        </p:txBody>
      </p:sp>
      <p:sp>
        <p:nvSpPr>
          <p:cNvPr id="5" name="圖片版面配置區 4"/>
          <p:cNvSpPr>
            <a:spLocks noGrp="1"/>
          </p:cNvSpPr>
          <p:nvPr>
            <p:ph type="pic" sz="quarter" idx="13"/>
          </p:nvPr>
        </p:nvSpPr>
        <p:spPr>
          <a:xfrm>
            <a:off x="6966000" y="1799590"/>
            <a:ext cx="2178000" cy="3995420"/>
          </a:xfrm>
        </p:spPr>
        <p:txBody>
          <a:bodyPr/>
          <a:lstStyle/>
          <a:p>
            <a:endParaRPr lang="zh-TW" altLang="en-US"/>
          </a:p>
        </p:txBody>
      </p:sp>
      <p:sp>
        <p:nvSpPr>
          <p:cNvPr id="3" name="頁尾版面配置區 2"/>
          <p:cNvSpPr>
            <a:spLocks noGrp="1"/>
          </p:cNvSpPr>
          <p:nvPr>
            <p:ph type="ftr" sz="quarter" idx="14"/>
          </p:nvPr>
        </p:nvSpPr>
        <p:spPr/>
        <p:txBody>
          <a:bodyPr/>
          <a:lstStyle/>
          <a:p>
            <a:r>
              <a:rPr lang="zh-TW" altLang="en-US" smtClean="0"/>
              <a:t>商業簡報網 </a:t>
            </a:r>
            <a:r>
              <a:rPr lang="en-US" altLang="zh-TW" smtClean="0"/>
              <a:t>X Matter Lab</a:t>
            </a:r>
            <a:endParaRPr lang="zh-TW" altLang="en-US" dirty="0"/>
          </a:p>
        </p:txBody>
      </p:sp>
      <p:sp>
        <p:nvSpPr>
          <p:cNvPr id="6" name="投影片編號版面配置區 5"/>
          <p:cNvSpPr>
            <a:spLocks noGrp="1"/>
          </p:cNvSpPr>
          <p:nvPr>
            <p:ph type="sldNum" sz="quarter" idx="15"/>
          </p:nvPr>
        </p:nvSpPr>
        <p:spPr/>
        <p:txBody>
          <a:bodyPr/>
          <a:lstStyle/>
          <a:p>
            <a:fld id="{E27FD744-A41C-4EAD-96D0-2F84A994B62C}" type="slidenum">
              <a:rPr lang="zh-TW" altLang="en-US" smtClean="0"/>
              <a:t>‹#›</a:t>
            </a:fld>
            <a:endParaRPr lang="zh-TW" altLang="en-US"/>
          </a:p>
        </p:txBody>
      </p:sp>
    </p:spTree>
    <p:extLst>
      <p:ext uri="{BB962C8B-B14F-4D97-AF65-F5344CB8AC3E}">
        <p14:creationId xmlns:p14="http://schemas.microsoft.com/office/powerpoint/2010/main" val="493956855"/>
      </p:ext>
    </p:extLst>
  </p:cSld>
  <p:clrMapOvr>
    <a:masterClrMapping/>
  </p:clrMapOvr>
  <p:timing>
    <p:tnLst>
      <p:par>
        <p:cTn id="1" dur="indefinite" restart="never" nodeType="tmRoot"/>
      </p:par>
    </p:tnLst>
  </p:timing>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圖片版面配置210">
    <p:spTree>
      <p:nvGrpSpPr>
        <p:cNvPr id="1" name=""/>
        <p:cNvGrpSpPr/>
        <p:nvPr/>
      </p:nvGrpSpPr>
      <p:grpSpPr>
        <a:xfrm>
          <a:off x="0" y="0"/>
          <a:ext cx="0" cy="0"/>
          <a:chOff x="0" y="0"/>
          <a:chExt cx="0" cy="0"/>
        </a:xfrm>
      </p:grpSpPr>
      <p:sp>
        <p:nvSpPr>
          <p:cNvPr id="3" name="圖片版面配置區 2"/>
          <p:cNvSpPr>
            <a:spLocks noGrp="1"/>
          </p:cNvSpPr>
          <p:nvPr>
            <p:ph type="pic" sz="quarter" idx="10"/>
          </p:nvPr>
        </p:nvSpPr>
        <p:spPr>
          <a:xfrm>
            <a:off x="4572000" y="4978400"/>
            <a:ext cx="4572000" cy="1384300"/>
          </a:xfrm>
        </p:spPr>
        <p:txBody>
          <a:bodyPr/>
          <a:lstStyle/>
          <a:p>
            <a:endParaRPr lang="zh-TW" altLang="en-US"/>
          </a:p>
        </p:txBody>
      </p:sp>
      <p:sp>
        <p:nvSpPr>
          <p:cNvPr id="4" name="圖片版面配置區 2"/>
          <p:cNvSpPr>
            <a:spLocks noGrp="1"/>
          </p:cNvSpPr>
          <p:nvPr>
            <p:ph type="pic" sz="quarter" idx="11"/>
          </p:nvPr>
        </p:nvSpPr>
        <p:spPr>
          <a:xfrm>
            <a:off x="4572000" y="3492500"/>
            <a:ext cx="4572000" cy="1384300"/>
          </a:xfrm>
        </p:spPr>
        <p:txBody>
          <a:bodyPr/>
          <a:lstStyle/>
          <a:p>
            <a:endParaRPr lang="zh-TW" altLang="en-US"/>
          </a:p>
        </p:txBody>
      </p:sp>
      <p:sp>
        <p:nvSpPr>
          <p:cNvPr id="5" name="圖片版面配置區 2"/>
          <p:cNvSpPr>
            <a:spLocks noGrp="1"/>
          </p:cNvSpPr>
          <p:nvPr>
            <p:ph type="pic" sz="quarter" idx="12"/>
          </p:nvPr>
        </p:nvSpPr>
        <p:spPr>
          <a:xfrm>
            <a:off x="4572000" y="2006600"/>
            <a:ext cx="4572000" cy="1384300"/>
          </a:xfrm>
        </p:spPr>
        <p:txBody>
          <a:bodyPr/>
          <a:lstStyle/>
          <a:p>
            <a:endParaRPr lang="zh-TW" altLang="en-US"/>
          </a:p>
        </p:txBody>
      </p:sp>
      <p:sp>
        <p:nvSpPr>
          <p:cNvPr id="6" name="圖片版面配置區 2"/>
          <p:cNvSpPr>
            <a:spLocks noGrp="1"/>
          </p:cNvSpPr>
          <p:nvPr>
            <p:ph type="pic" sz="quarter" idx="13"/>
          </p:nvPr>
        </p:nvSpPr>
        <p:spPr>
          <a:xfrm>
            <a:off x="4572000" y="520700"/>
            <a:ext cx="4572000" cy="1384300"/>
          </a:xfrm>
        </p:spPr>
        <p:txBody>
          <a:bodyPr/>
          <a:lstStyle/>
          <a:p>
            <a:endParaRPr lang="zh-TW" altLang="en-US"/>
          </a:p>
        </p:txBody>
      </p:sp>
      <p:sp>
        <p:nvSpPr>
          <p:cNvPr id="2" name="頁尾版面配置區 1"/>
          <p:cNvSpPr>
            <a:spLocks noGrp="1"/>
          </p:cNvSpPr>
          <p:nvPr>
            <p:ph type="ftr" sz="quarter" idx="14"/>
          </p:nvPr>
        </p:nvSpPr>
        <p:spPr/>
        <p:txBody>
          <a:bodyPr/>
          <a:lstStyle/>
          <a:p>
            <a:r>
              <a:rPr lang="zh-TW" altLang="en-US" smtClean="0"/>
              <a:t>商業簡報網 </a:t>
            </a:r>
            <a:r>
              <a:rPr lang="en-US" altLang="zh-TW" smtClean="0"/>
              <a:t>X Matter Lab</a:t>
            </a:r>
            <a:endParaRPr lang="zh-TW" altLang="en-US" dirty="0"/>
          </a:p>
        </p:txBody>
      </p:sp>
      <p:sp>
        <p:nvSpPr>
          <p:cNvPr id="7" name="投影片編號版面配置區 6"/>
          <p:cNvSpPr>
            <a:spLocks noGrp="1"/>
          </p:cNvSpPr>
          <p:nvPr>
            <p:ph type="sldNum" sz="quarter" idx="15"/>
          </p:nvPr>
        </p:nvSpPr>
        <p:spPr/>
        <p:txBody>
          <a:bodyPr/>
          <a:lstStyle/>
          <a:p>
            <a:fld id="{E27FD744-A41C-4EAD-96D0-2F84A994B62C}" type="slidenum">
              <a:rPr lang="zh-TW" altLang="en-US" smtClean="0"/>
              <a:t>‹#›</a:t>
            </a:fld>
            <a:endParaRPr lang="zh-TW" altLang="en-US"/>
          </a:p>
        </p:txBody>
      </p:sp>
    </p:spTree>
    <p:extLst>
      <p:ext uri="{BB962C8B-B14F-4D97-AF65-F5344CB8AC3E}">
        <p14:creationId xmlns:p14="http://schemas.microsoft.com/office/powerpoint/2010/main" val="3981757117"/>
      </p:ext>
    </p:extLst>
  </p:cSld>
  <p:clrMapOvr>
    <a:masterClrMapping/>
  </p:clrMapOvr>
  <p:timing>
    <p:tnLst>
      <p:par>
        <p:cTn id="1" dur="indefinite" restart="never" nodeType="tmRoot"/>
      </p:par>
    </p:tnLst>
  </p:timing>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圖片版面配置211">
    <p:spTree>
      <p:nvGrpSpPr>
        <p:cNvPr id="1" name=""/>
        <p:cNvGrpSpPr/>
        <p:nvPr/>
      </p:nvGrpSpPr>
      <p:grpSpPr>
        <a:xfrm>
          <a:off x="0" y="0"/>
          <a:ext cx="0" cy="0"/>
          <a:chOff x="0" y="0"/>
          <a:chExt cx="0" cy="0"/>
        </a:xfrm>
      </p:grpSpPr>
      <p:sp>
        <p:nvSpPr>
          <p:cNvPr id="7" name="圖片版面配置區 6"/>
          <p:cNvSpPr>
            <a:spLocks noGrp="1"/>
          </p:cNvSpPr>
          <p:nvPr>
            <p:ph type="pic" sz="quarter" idx="13"/>
          </p:nvPr>
        </p:nvSpPr>
        <p:spPr>
          <a:xfrm>
            <a:off x="4572000" y="520700"/>
            <a:ext cx="4572000" cy="5842000"/>
          </a:xfrm>
          <a:custGeom>
            <a:avLst/>
            <a:gdLst>
              <a:gd name="connsiteX0" fmla="*/ 0 w 4572000"/>
              <a:gd name="connsiteY0" fmla="*/ 4457700 h 5842000"/>
              <a:gd name="connsiteX1" fmla="*/ 4572000 w 4572000"/>
              <a:gd name="connsiteY1" fmla="*/ 4457700 h 5842000"/>
              <a:gd name="connsiteX2" fmla="*/ 4572000 w 4572000"/>
              <a:gd name="connsiteY2" fmla="*/ 5842000 h 5842000"/>
              <a:gd name="connsiteX3" fmla="*/ 0 w 4572000"/>
              <a:gd name="connsiteY3" fmla="*/ 5842000 h 5842000"/>
              <a:gd name="connsiteX4" fmla="*/ 0 w 4572000"/>
              <a:gd name="connsiteY4" fmla="*/ 2971800 h 5842000"/>
              <a:gd name="connsiteX5" fmla="*/ 4572000 w 4572000"/>
              <a:gd name="connsiteY5" fmla="*/ 2971800 h 5842000"/>
              <a:gd name="connsiteX6" fmla="*/ 4572000 w 4572000"/>
              <a:gd name="connsiteY6" fmla="*/ 4356100 h 5842000"/>
              <a:gd name="connsiteX7" fmla="*/ 0 w 4572000"/>
              <a:gd name="connsiteY7" fmla="*/ 4356100 h 5842000"/>
              <a:gd name="connsiteX8" fmla="*/ 0 w 4572000"/>
              <a:gd name="connsiteY8" fmla="*/ 1485900 h 5842000"/>
              <a:gd name="connsiteX9" fmla="*/ 4572000 w 4572000"/>
              <a:gd name="connsiteY9" fmla="*/ 1485900 h 5842000"/>
              <a:gd name="connsiteX10" fmla="*/ 4572000 w 4572000"/>
              <a:gd name="connsiteY10" fmla="*/ 2870200 h 5842000"/>
              <a:gd name="connsiteX11" fmla="*/ 0 w 4572000"/>
              <a:gd name="connsiteY11" fmla="*/ 2870200 h 5842000"/>
              <a:gd name="connsiteX12" fmla="*/ 0 w 4572000"/>
              <a:gd name="connsiteY12" fmla="*/ 0 h 5842000"/>
              <a:gd name="connsiteX13" fmla="*/ 4572000 w 4572000"/>
              <a:gd name="connsiteY13" fmla="*/ 0 h 5842000"/>
              <a:gd name="connsiteX14" fmla="*/ 4572000 w 4572000"/>
              <a:gd name="connsiteY14" fmla="*/ 1384300 h 5842000"/>
              <a:gd name="connsiteX15" fmla="*/ 0 w 4572000"/>
              <a:gd name="connsiteY15" fmla="*/ 1384300 h 584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572000" h="5842000">
                <a:moveTo>
                  <a:pt x="0" y="4457700"/>
                </a:moveTo>
                <a:lnTo>
                  <a:pt x="4572000" y="4457700"/>
                </a:lnTo>
                <a:lnTo>
                  <a:pt x="4572000" y="5842000"/>
                </a:lnTo>
                <a:lnTo>
                  <a:pt x="0" y="5842000"/>
                </a:lnTo>
                <a:close/>
                <a:moveTo>
                  <a:pt x="0" y="2971800"/>
                </a:moveTo>
                <a:lnTo>
                  <a:pt x="4572000" y="2971800"/>
                </a:lnTo>
                <a:lnTo>
                  <a:pt x="4572000" y="4356100"/>
                </a:lnTo>
                <a:lnTo>
                  <a:pt x="0" y="4356100"/>
                </a:lnTo>
                <a:close/>
                <a:moveTo>
                  <a:pt x="0" y="1485900"/>
                </a:moveTo>
                <a:lnTo>
                  <a:pt x="4572000" y="1485900"/>
                </a:lnTo>
                <a:lnTo>
                  <a:pt x="4572000" y="2870200"/>
                </a:lnTo>
                <a:lnTo>
                  <a:pt x="0" y="2870200"/>
                </a:lnTo>
                <a:close/>
                <a:moveTo>
                  <a:pt x="0" y="0"/>
                </a:moveTo>
                <a:lnTo>
                  <a:pt x="4572000" y="0"/>
                </a:lnTo>
                <a:lnTo>
                  <a:pt x="4572000" y="1384300"/>
                </a:lnTo>
                <a:lnTo>
                  <a:pt x="0" y="1384300"/>
                </a:lnTo>
                <a:close/>
              </a:path>
            </a:pathLst>
          </a:custGeom>
        </p:spPr>
        <p:txBody>
          <a:bodyPr wrap="square">
            <a:noAutofit/>
          </a:bodyPr>
          <a:lstStyle/>
          <a:p>
            <a:endParaRPr lang="zh-TW" altLang="en-US"/>
          </a:p>
        </p:txBody>
      </p:sp>
      <p:sp>
        <p:nvSpPr>
          <p:cNvPr id="2" name="頁尾版面配置區 1"/>
          <p:cNvSpPr>
            <a:spLocks noGrp="1"/>
          </p:cNvSpPr>
          <p:nvPr>
            <p:ph type="ftr" sz="quarter" idx="14"/>
          </p:nvPr>
        </p:nvSpPr>
        <p:spPr/>
        <p:txBody>
          <a:bodyPr/>
          <a:lstStyle/>
          <a:p>
            <a:r>
              <a:rPr lang="zh-TW" altLang="en-US" smtClean="0"/>
              <a:t>商業簡報網 </a:t>
            </a:r>
            <a:r>
              <a:rPr lang="en-US" altLang="zh-TW" smtClean="0"/>
              <a:t>X Matter Lab</a:t>
            </a:r>
            <a:endParaRPr lang="zh-TW" altLang="en-US" dirty="0"/>
          </a:p>
        </p:txBody>
      </p:sp>
      <p:sp>
        <p:nvSpPr>
          <p:cNvPr id="3" name="投影片編號版面配置區 2"/>
          <p:cNvSpPr>
            <a:spLocks noGrp="1"/>
          </p:cNvSpPr>
          <p:nvPr>
            <p:ph type="sldNum" sz="quarter" idx="15"/>
          </p:nvPr>
        </p:nvSpPr>
        <p:spPr/>
        <p:txBody>
          <a:bodyPr/>
          <a:lstStyle/>
          <a:p>
            <a:fld id="{E27FD744-A41C-4EAD-96D0-2F84A994B62C}" type="slidenum">
              <a:rPr lang="zh-TW" altLang="en-US" smtClean="0"/>
              <a:t>‹#›</a:t>
            </a:fld>
            <a:endParaRPr lang="zh-TW" altLang="en-US"/>
          </a:p>
        </p:txBody>
      </p:sp>
    </p:spTree>
    <p:extLst>
      <p:ext uri="{BB962C8B-B14F-4D97-AF65-F5344CB8AC3E}">
        <p14:creationId xmlns:p14="http://schemas.microsoft.com/office/powerpoint/2010/main" val="2524292566"/>
      </p:ext>
    </p:extLst>
  </p:cSld>
  <p:clrMapOvr>
    <a:masterClrMapping/>
  </p:clrMapOvr>
  <p:timing>
    <p:tnLst>
      <p:par>
        <p:cTn id="1" dur="indefinite" restart="never" nodeType="tmRoot"/>
      </p:par>
    </p:tnLst>
  </p:timing>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圖片版面配置212">
    <p:spTree>
      <p:nvGrpSpPr>
        <p:cNvPr id="1" name=""/>
        <p:cNvGrpSpPr/>
        <p:nvPr/>
      </p:nvGrpSpPr>
      <p:grpSpPr>
        <a:xfrm>
          <a:off x="0" y="0"/>
          <a:ext cx="0" cy="0"/>
          <a:chOff x="0" y="0"/>
          <a:chExt cx="0" cy="0"/>
        </a:xfrm>
      </p:grpSpPr>
      <p:sp>
        <p:nvSpPr>
          <p:cNvPr id="2" name="圖片版面配置區 2"/>
          <p:cNvSpPr>
            <a:spLocks noGrp="1"/>
          </p:cNvSpPr>
          <p:nvPr>
            <p:ph type="pic" sz="quarter" idx="10"/>
          </p:nvPr>
        </p:nvSpPr>
        <p:spPr>
          <a:xfrm>
            <a:off x="0" y="4978400"/>
            <a:ext cx="9144000" cy="1879600"/>
          </a:xfrm>
        </p:spPr>
        <p:txBody>
          <a:bodyPr/>
          <a:lstStyle/>
          <a:p>
            <a:endParaRPr lang="zh-TW" altLang="en-US"/>
          </a:p>
        </p:txBody>
      </p:sp>
      <p:sp>
        <p:nvSpPr>
          <p:cNvPr id="3" name="圖片版面配置區 2"/>
          <p:cNvSpPr>
            <a:spLocks noGrp="1"/>
          </p:cNvSpPr>
          <p:nvPr>
            <p:ph type="pic" sz="quarter" idx="11"/>
          </p:nvPr>
        </p:nvSpPr>
        <p:spPr>
          <a:xfrm>
            <a:off x="1449262" y="0"/>
            <a:ext cx="6245476" cy="1879600"/>
          </a:xfrm>
        </p:spPr>
        <p:txBody>
          <a:bodyPr/>
          <a:lstStyle/>
          <a:p>
            <a:endParaRPr lang="zh-TW" altLang="en-US"/>
          </a:p>
        </p:txBody>
      </p:sp>
      <p:sp>
        <p:nvSpPr>
          <p:cNvPr id="4" name="頁尾版面配置區 3"/>
          <p:cNvSpPr>
            <a:spLocks noGrp="1"/>
          </p:cNvSpPr>
          <p:nvPr>
            <p:ph type="ftr" sz="quarter" idx="12"/>
          </p:nvPr>
        </p:nvSpPr>
        <p:spPr/>
        <p:txBody>
          <a:bodyPr/>
          <a:lstStyle/>
          <a:p>
            <a:r>
              <a:rPr lang="zh-TW" altLang="en-US" smtClean="0"/>
              <a:t>商業簡報網 </a:t>
            </a:r>
            <a:r>
              <a:rPr lang="en-US" altLang="zh-TW" smtClean="0"/>
              <a:t>X Matter Lab</a:t>
            </a:r>
            <a:endParaRPr lang="zh-TW" altLang="en-US" dirty="0"/>
          </a:p>
        </p:txBody>
      </p:sp>
      <p:sp>
        <p:nvSpPr>
          <p:cNvPr id="5" name="投影片編號版面配置區 4"/>
          <p:cNvSpPr>
            <a:spLocks noGrp="1"/>
          </p:cNvSpPr>
          <p:nvPr>
            <p:ph type="sldNum" sz="quarter" idx="13"/>
          </p:nvPr>
        </p:nvSpPr>
        <p:spPr/>
        <p:txBody>
          <a:bodyPr/>
          <a:lstStyle/>
          <a:p>
            <a:fld id="{E27FD744-A41C-4EAD-96D0-2F84A994B62C}" type="slidenum">
              <a:rPr lang="zh-TW" altLang="en-US" smtClean="0"/>
              <a:t>‹#›</a:t>
            </a:fld>
            <a:endParaRPr lang="zh-TW" altLang="en-US"/>
          </a:p>
        </p:txBody>
      </p:sp>
    </p:spTree>
    <p:extLst>
      <p:ext uri="{BB962C8B-B14F-4D97-AF65-F5344CB8AC3E}">
        <p14:creationId xmlns:p14="http://schemas.microsoft.com/office/powerpoint/2010/main" val="4041698026"/>
      </p:ext>
    </p:extLst>
  </p:cSld>
  <p:clrMapOvr>
    <a:masterClrMapping/>
  </p:clrMapOvr>
  <p:timing>
    <p:tnLst>
      <p:par>
        <p:cTn id="1" dur="indefinite" restart="never" nodeType="tmRoot"/>
      </p:par>
    </p:tnLst>
  </p:timing>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圖片版面配置213">
    <p:spTree>
      <p:nvGrpSpPr>
        <p:cNvPr id="1" name=""/>
        <p:cNvGrpSpPr/>
        <p:nvPr/>
      </p:nvGrpSpPr>
      <p:grpSpPr>
        <a:xfrm>
          <a:off x="0" y="0"/>
          <a:ext cx="0" cy="0"/>
          <a:chOff x="0" y="0"/>
          <a:chExt cx="0" cy="0"/>
        </a:xfrm>
      </p:grpSpPr>
      <p:sp>
        <p:nvSpPr>
          <p:cNvPr id="2" name="圖片版面配置區 2"/>
          <p:cNvSpPr>
            <a:spLocks noGrp="1"/>
          </p:cNvSpPr>
          <p:nvPr>
            <p:ph type="pic" sz="quarter" idx="11"/>
          </p:nvPr>
        </p:nvSpPr>
        <p:spPr>
          <a:xfrm>
            <a:off x="6515100" y="1651000"/>
            <a:ext cx="2628900" cy="4406900"/>
          </a:xfrm>
        </p:spPr>
        <p:txBody>
          <a:bodyPr/>
          <a:lstStyle/>
          <a:p>
            <a:endParaRPr lang="zh-TW" altLang="en-US"/>
          </a:p>
        </p:txBody>
      </p:sp>
      <p:sp>
        <p:nvSpPr>
          <p:cNvPr id="3" name="圖片版面配置區 2"/>
          <p:cNvSpPr>
            <a:spLocks noGrp="1"/>
          </p:cNvSpPr>
          <p:nvPr>
            <p:ph type="pic" sz="quarter" idx="12"/>
          </p:nvPr>
        </p:nvSpPr>
        <p:spPr>
          <a:xfrm>
            <a:off x="0" y="1651000"/>
            <a:ext cx="2628900" cy="1651000"/>
          </a:xfrm>
        </p:spPr>
        <p:txBody>
          <a:bodyPr/>
          <a:lstStyle/>
          <a:p>
            <a:endParaRPr lang="zh-TW" altLang="en-US"/>
          </a:p>
        </p:txBody>
      </p:sp>
      <p:sp>
        <p:nvSpPr>
          <p:cNvPr id="4" name="圖片版面配置區 2"/>
          <p:cNvSpPr>
            <a:spLocks noGrp="1"/>
          </p:cNvSpPr>
          <p:nvPr>
            <p:ph type="pic" sz="quarter" idx="13"/>
          </p:nvPr>
        </p:nvSpPr>
        <p:spPr>
          <a:xfrm>
            <a:off x="0" y="3441700"/>
            <a:ext cx="2628900" cy="2616200"/>
          </a:xfrm>
        </p:spPr>
        <p:txBody>
          <a:bodyPr/>
          <a:lstStyle/>
          <a:p>
            <a:endParaRPr lang="zh-TW" altLang="en-US"/>
          </a:p>
        </p:txBody>
      </p:sp>
      <p:sp>
        <p:nvSpPr>
          <p:cNvPr id="5" name="頁尾版面配置區 4"/>
          <p:cNvSpPr>
            <a:spLocks noGrp="1"/>
          </p:cNvSpPr>
          <p:nvPr>
            <p:ph type="ftr" sz="quarter" idx="14"/>
          </p:nvPr>
        </p:nvSpPr>
        <p:spPr/>
        <p:txBody>
          <a:bodyPr/>
          <a:lstStyle/>
          <a:p>
            <a:r>
              <a:rPr lang="zh-TW" altLang="en-US" smtClean="0"/>
              <a:t>商業簡報網 </a:t>
            </a:r>
            <a:r>
              <a:rPr lang="en-US" altLang="zh-TW" smtClean="0"/>
              <a:t>X Matter Lab</a:t>
            </a:r>
            <a:endParaRPr lang="zh-TW" altLang="en-US" dirty="0"/>
          </a:p>
        </p:txBody>
      </p:sp>
      <p:sp>
        <p:nvSpPr>
          <p:cNvPr id="6" name="投影片編號版面配置區 5"/>
          <p:cNvSpPr>
            <a:spLocks noGrp="1"/>
          </p:cNvSpPr>
          <p:nvPr>
            <p:ph type="sldNum" sz="quarter" idx="15"/>
          </p:nvPr>
        </p:nvSpPr>
        <p:spPr/>
        <p:txBody>
          <a:bodyPr/>
          <a:lstStyle/>
          <a:p>
            <a:fld id="{E27FD744-A41C-4EAD-96D0-2F84A994B62C}" type="slidenum">
              <a:rPr lang="zh-TW" altLang="en-US" smtClean="0"/>
              <a:t>‹#›</a:t>
            </a:fld>
            <a:endParaRPr lang="zh-TW" altLang="en-US"/>
          </a:p>
        </p:txBody>
      </p:sp>
    </p:spTree>
    <p:extLst>
      <p:ext uri="{BB962C8B-B14F-4D97-AF65-F5344CB8AC3E}">
        <p14:creationId xmlns:p14="http://schemas.microsoft.com/office/powerpoint/2010/main" val="2024344986"/>
      </p:ext>
    </p:extLst>
  </p:cSld>
  <p:clrMapOvr>
    <a:masterClrMapping/>
  </p:clrMapOvr>
  <p:timing>
    <p:tnLst>
      <p:par>
        <p:cTn id="1" dur="indefinite" restart="never" nodeType="tmRoot"/>
      </p:par>
    </p:tnLst>
  </p:timing>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圖片版面配置214">
    <p:spTree>
      <p:nvGrpSpPr>
        <p:cNvPr id="1" name=""/>
        <p:cNvGrpSpPr/>
        <p:nvPr/>
      </p:nvGrpSpPr>
      <p:grpSpPr>
        <a:xfrm>
          <a:off x="0" y="0"/>
          <a:ext cx="0" cy="0"/>
          <a:chOff x="0" y="0"/>
          <a:chExt cx="0" cy="0"/>
        </a:xfrm>
      </p:grpSpPr>
      <p:sp>
        <p:nvSpPr>
          <p:cNvPr id="2" name="圖片版面配置區 2"/>
          <p:cNvSpPr>
            <a:spLocks noGrp="1"/>
          </p:cNvSpPr>
          <p:nvPr>
            <p:ph type="pic" sz="quarter" idx="12"/>
          </p:nvPr>
        </p:nvSpPr>
        <p:spPr>
          <a:xfrm>
            <a:off x="314325" y="5207000"/>
            <a:ext cx="2628900" cy="1651000"/>
          </a:xfrm>
        </p:spPr>
        <p:txBody>
          <a:bodyPr/>
          <a:lstStyle/>
          <a:p>
            <a:endParaRPr lang="zh-TW" altLang="en-US"/>
          </a:p>
        </p:txBody>
      </p:sp>
      <p:sp>
        <p:nvSpPr>
          <p:cNvPr id="3" name="圖片版面配置區 2"/>
          <p:cNvSpPr>
            <a:spLocks noGrp="1"/>
          </p:cNvSpPr>
          <p:nvPr>
            <p:ph type="pic" sz="quarter" idx="13"/>
          </p:nvPr>
        </p:nvSpPr>
        <p:spPr>
          <a:xfrm>
            <a:off x="3257550" y="5207000"/>
            <a:ext cx="2628900" cy="1651000"/>
          </a:xfrm>
        </p:spPr>
        <p:txBody>
          <a:bodyPr/>
          <a:lstStyle/>
          <a:p>
            <a:endParaRPr lang="zh-TW" altLang="en-US"/>
          </a:p>
        </p:txBody>
      </p:sp>
      <p:sp>
        <p:nvSpPr>
          <p:cNvPr id="4" name="圖片版面配置區 2"/>
          <p:cNvSpPr>
            <a:spLocks noGrp="1"/>
          </p:cNvSpPr>
          <p:nvPr>
            <p:ph type="pic" sz="quarter" idx="14"/>
          </p:nvPr>
        </p:nvSpPr>
        <p:spPr>
          <a:xfrm>
            <a:off x="6200775" y="5207000"/>
            <a:ext cx="2628900" cy="1651000"/>
          </a:xfrm>
        </p:spPr>
        <p:txBody>
          <a:bodyPr/>
          <a:lstStyle/>
          <a:p>
            <a:endParaRPr lang="zh-TW" altLang="en-US"/>
          </a:p>
        </p:txBody>
      </p:sp>
      <p:sp>
        <p:nvSpPr>
          <p:cNvPr id="5" name="圖片版面配置區 2"/>
          <p:cNvSpPr>
            <a:spLocks noGrp="1"/>
          </p:cNvSpPr>
          <p:nvPr>
            <p:ph type="pic" sz="quarter" idx="15"/>
          </p:nvPr>
        </p:nvSpPr>
        <p:spPr>
          <a:xfrm>
            <a:off x="314325" y="0"/>
            <a:ext cx="2628900" cy="1651000"/>
          </a:xfrm>
        </p:spPr>
        <p:txBody>
          <a:bodyPr/>
          <a:lstStyle/>
          <a:p>
            <a:endParaRPr lang="zh-TW" altLang="en-US"/>
          </a:p>
        </p:txBody>
      </p:sp>
      <p:sp>
        <p:nvSpPr>
          <p:cNvPr id="6" name="圖片版面配置區 2"/>
          <p:cNvSpPr>
            <a:spLocks noGrp="1"/>
          </p:cNvSpPr>
          <p:nvPr>
            <p:ph type="pic" sz="quarter" idx="16"/>
          </p:nvPr>
        </p:nvSpPr>
        <p:spPr>
          <a:xfrm>
            <a:off x="3257550" y="0"/>
            <a:ext cx="2628900" cy="1651000"/>
          </a:xfrm>
        </p:spPr>
        <p:txBody>
          <a:bodyPr/>
          <a:lstStyle/>
          <a:p>
            <a:endParaRPr lang="zh-TW" altLang="en-US"/>
          </a:p>
        </p:txBody>
      </p:sp>
      <p:sp>
        <p:nvSpPr>
          <p:cNvPr id="7" name="圖片版面配置區 2"/>
          <p:cNvSpPr>
            <a:spLocks noGrp="1"/>
          </p:cNvSpPr>
          <p:nvPr>
            <p:ph type="pic" sz="quarter" idx="17"/>
          </p:nvPr>
        </p:nvSpPr>
        <p:spPr>
          <a:xfrm>
            <a:off x="6200775" y="0"/>
            <a:ext cx="2628900" cy="1651000"/>
          </a:xfrm>
        </p:spPr>
        <p:txBody>
          <a:bodyPr/>
          <a:lstStyle/>
          <a:p>
            <a:endParaRPr lang="zh-TW" altLang="en-US"/>
          </a:p>
        </p:txBody>
      </p:sp>
      <p:sp>
        <p:nvSpPr>
          <p:cNvPr id="8" name="頁尾版面配置區 7"/>
          <p:cNvSpPr>
            <a:spLocks noGrp="1"/>
          </p:cNvSpPr>
          <p:nvPr>
            <p:ph type="ftr" sz="quarter" idx="18"/>
          </p:nvPr>
        </p:nvSpPr>
        <p:spPr/>
        <p:txBody>
          <a:bodyPr/>
          <a:lstStyle/>
          <a:p>
            <a:r>
              <a:rPr lang="zh-TW" altLang="en-US" smtClean="0"/>
              <a:t>商業簡報網 </a:t>
            </a:r>
            <a:r>
              <a:rPr lang="en-US" altLang="zh-TW" smtClean="0"/>
              <a:t>X Matter Lab</a:t>
            </a:r>
            <a:endParaRPr lang="zh-TW" altLang="en-US" dirty="0"/>
          </a:p>
        </p:txBody>
      </p:sp>
      <p:sp>
        <p:nvSpPr>
          <p:cNvPr id="9" name="投影片編號版面配置區 8"/>
          <p:cNvSpPr>
            <a:spLocks noGrp="1"/>
          </p:cNvSpPr>
          <p:nvPr>
            <p:ph type="sldNum" sz="quarter" idx="19"/>
          </p:nvPr>
        </p:nvSpPr>
        <p:spPr/>
        <p:txBody>
          <a:bodyPr/>
          <a:lstStyle/>
          <a:p>
            <a:fld id="{E27FD744-A41C-4EAD-96D0-2F84A994B62C}" type="slidenum">
              <a:rPr lang="zh-TW" altLang="en-US" smtClean="0"/>
              <a:t>‹#›</a:t>
            </a:fld>
            <a:endParaRPr lang="zh-TW" altLang="en-US"/>
          </a:p>
        </p:txBody>
      </p:sp>
    </p:spTree>
    <p:extLst>
      <p:ext uri="{BB962C8B-B14F-4D97-AF65-F5344CB8AC3E}">
        <p14:creationId xmlns:p14="http://schemas.microsoft.com/office/powerpoint/2010/main" val="2483146583"/>
      </p:ext>
    </p:extLst>
  </p:cSld>
  <p:clrMapOvr>
    <a:masterClrMapping/>
  </p:clrMapOvr>
  <p:timing>
    <p:tnLst>
      <p:par>
        <p:cTn id="1" dur="indefinite" restart="never" nodeType="tmRoot"/>
      </p:par>
    </p:tnLst>
  </p:timing>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圖片版面配置215">
    <p:spTree>
      <p:nvGrpSpPr>
        <p:cNvPr id="1" name=""/>
        <p:cNvGrpSpPr/>
        <p:nvPr/>
      </p:nvGrpSpPr>
      <p:grpSpPr>
        <a:xfrm>
          <a:off x="0" y="0"/>
          <a:ext cx="0" cy="0"/>
          <a:chOff x="0" y="0"/>
          <a:chExt cx="0" cy="0"/>
        </a:xfrm>
      </p:grpSpPr>
      <p:sp>
        <p:nvSpPr>
          <p:cNvPr id="3" name="圖片版面配置區 2"/>
          <p:cNvSpPr>
            <a:spLocks noGrp="1"/>
          </p:cNvSpPr>
          <p:nvPr>
            <p:ph type="pic" sz="quarter" idx="13"/>
          </p:nvPr>
        </p:nvSpPr>
        <p:spPr>
          <a:xfrm>
            <a:off x="996725" y="5058000"/>
            <a:ext cx="1800000" cy="1800000"/>
          </a:xfrm>
        </p:spPr>
        <p:txBody>
          <a:bodyPr/>
          <a:lstStyle/>
          <a:p>
            <a:endParaRPr lang="zh-TW" altLang="en-US"/>
          </a:p>
        </p:txBody>
      </p:sp>
      <p:sp>
        <p:nvSpPr>
          <p:cNvPr id="4" name="圖片版面配置區 2"/>
          <p:cNvSpPr>
            <a:spLocks noGrp="1"/>
          </p:cNvSpPr>
          <p:nvPr>
            <p:ph type="pic" sz="quarter" idx="14"/>
          </p:nvPr>
        </p:nvSpPr>
        <p:spPr>
          <a:xfrm>
            <a:off x="2796725" y="4338000"/>
            <a:ext cx="1800000" cy="2520000"/>
          </a:xfrm>
        </p:spPr>
        <p:txBody>
          <a:bodyPr/>
          <a:lstStyle/>
          <a:p>
            <a:endParaRPr lang="zh-TW" altLang="en-US"/>
          </a:p>
        </p:txBody>
      </p:sp>
      <p:sp>
        <p:nvSpPr>
          <p:cNvPr id="5" name="圖片版面配置區 2"/>
          <p:cNvSpPr>
            <a:spLocks noGrp="1"/>
          </p:cNvSpPr>
          <p:nvPr>
            <p:ph type="pic" sz="quarter" idx="15"/>
          </p:nvPr>
        </p:nvSpPr>
        <p:spPr>
          <a:xfrm>
            <a:off x="4596725" y="3618000"/>
            <a:ext cx="1800000" cy="3240000"/>
          </a:xfrm>
        </p:spPr>
        <p:txBody>
          <a:bodyPr/>
          <a:lstStyle/>
          <a:p>
            <a:endParaRPr lang="zh-TW" altLang="en-US"/>
          </a:p>
        </p:txBody>
      </p:sp>
      <p:sp>
        <p:nvSpPr>
          <p:cNvPr id="6" name="圖片版面配置區 2"/>
          <p:cNvSpPr>
            <a:spLocks noGrp="1"/>
          </p:cNvSpPr>
          <p:nvPr>
            <p:ph type="pic" sz="quarter" idx="16"/>
          </p:nvPr>
        </p:nvSpPr>
        <p:spPr>
          <a:xfrm>
            <a:off x="6396725" y="2898000"/>
            <a:ext cx="1800000" cy="3960000"/>
          </a:xfrm>
        </p:spPr>
        <p:txBody>
          <a:bodyPr/>
          <a:lstStyle/>
          <a:p>
            <a:endParaRPr lang="zh-TW" altLang="en-US"/>
          </a:p>
        </p:txBody>
      </p:sp>
      <p:sp>
        <p:nvSpPr>
          <p:cNvPr id="2" name="頁尾版面配置區 1"/>
          <p:cNvSpPr>
            <a:spLocks noGrp="1"/>
          </p:cNvSpPr>
          <p:nvPr>
            <p:ph type="ftr" sz="quarter" idx="17"/>
          </p:nvPr>
        </p:nvSpPr>
        <p:spPr/>
        <p:txBody>
          <a:bodyPr/>
          <a:lstStyle/>
          <a:p>
            <a:r>
              <a:rPr lang="zh-TW" altLang="en-US" smtClean="0"/>
              <a:t>商業簡報網 </a:t>
            </a:r>
            <a:r>
              <a:rPr lang="en-US" altLang="zh-TW" smtClean="0"/>
              <a:t>X Matter Lab</a:t>
            </a:r>
            <a:endParaRPr lang="zh-TW" altLang="en-US" dirty="0"/>
          </a:p>
        </p:txBody>
      </p:sp>
      <p:sp>
        <p:nvSpPr>
          <p:cNvPr id="7" name="投影片編號版面配置區 6"/>
          <p:cNvSpPr>
            <a:spLocks noGrp="1"/>
          </p:cNvSpPr>
          <p:nvPr>
            <p:ph type="sldNum" sz="quarter" idx="18"/>
          </p:nvPr>
        </p:nvSpPr>
        <p:spPr/>
        <p:txBody>
          <a:bodyPr/>
          <a:lstStyle/>
          <a:p>
            <a:fld id="{E27FD744-A41C-4EAD-96D0-2F84A994B62C}" type="slidenum">
              <a:rPr lang="zh-TW" altLang="en-US" smtClean="0"/>
              <a:t>‹#›</a:t>
            </a:fld>
            <a:endParaRPr lang="zh-TW" altLang="en-US"/>
          </a:p>
        </p:txBody>
      </p:sp>
    </p:spTree>
    <p:extLst>
      <p:ext uri="{BB962C8B-B14F-4D97-AF65-F5344CB8AC3E}">
        <p14:creationId xmlns:p14="http://schemas.microsoft.com/office/powerpoint/2010/main" val="2222338159"/>
      </p:ext>
    </p:extLst>
  </p:cSld>
  <p:clrMapOvr>
    <a:masterClrMapping/>
  </p:clrMapOvr>
  <p:timing>
    <p:tnLst>
      <p:par>
        <p:cTn id="1" dur="indefinite" restart="never" nodeType="tmRoot"/>
      </p:par>
    </p:tnLst>
  </p:timing>
  <p:extLst mod="1">
    <p:ext uri="{DCECCB84-F9BA-43D5-87BE-67443E8EF086}">
      <p15:sldGuideLst xmlns:p15="http://schemas.microsoft.com/office/powerpoint/2012/main" xmlns="">
        <p15:guide id="1" orient="horz" pos="2160" userDrawn="1">
          <p15:clr>
            <a:srgbClr val="FBAE40"/>
          </p15:clr>
        </p15:guide>
        <p15:guide id="2" pos="2880" userDrawn="1">
          <p15:clr>
            <a:srgbClr val="FBAE40"/>
          </p15:clr>
        </p15:guide>
      </p15:sldGuideLst>
    </p:ext>
  </p:extLst>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圖片版面配置216">
    <p:spTree>
      <p:nvGrpSpPr>
        <p:cNvPr id="1" name=""/>
        <p:cNvGrpSpPr/>
        <p:nvPr/>
      </p:nvGrpSpPr>
      <p:grpSpPr>
        <a:xfrm>
          <a:off x="0" y="0"/>
          <a:ext cx="0" cy="0"/>
          <a:chOff x="0" y="0"/>
          <a:chExt cx="0" cy="0"/>
        </a:xfrm>
      </p:grpSpPr>
      <p:sp>
        <p:nvSpPr>
          <p:cNvPr id="3" name="圖片版面配置區 2"/>
          <p:cNvSpPr>
            <a:spLocks noGrp="1"/>
          </p:cNvSpPr>
          <p:nvPr>
            <p:ph type="pic" sz="quarter" idx="10"/>
          </p:nvPr>
        </p:nvSpPr>
        <p:spPr>
          <a:xfrm>
            <a:off x="0" y="4698000"/>
            <a:ext cx="2160000" cy="2160000"/>
          </a:xfrm>
        </p:spPr>
        <p:txBody>
          <a:bodyPr/>
          <a:lstStyle/>
          <a:p>
            <a:endParaRPr lang="zh-TW" altLang="en-US"/>
          </a:p>
        </p:txBody>
      </p:sp>
      <p:sp>
        <p:nvSpPr>
          <p:cNvPr id="4" name="圖片版面配置區 2"/>
          <p:cNvSpPr>
            <a:spLocks noGrp="1"/>
          </p:cNvSpPr>
          <p:nvPr>
            <p:ph type="pic" sz="quarter" idx="11"/>
          </p:nvPr>
        </p:nvSpPr>
        <p:spPr>
          <a:xfrm>
            <a:off x="2286000" y="4698000"/>
            <a:ext cx="2160000" cy="2160000"/>
          </a:xfrm>
        </p:spPr>
        <p:txBody>
          <a:bodyPr/>
          <a:lstStyle/>
          <a:p>
            <a:endParaRPr lang="zh-TW" altLang="en-US"/>
          </a:p>
        </p:txBody>
      </p:sp>
      <p:sp>
        <p:nvSpPr>
          <p:cNvPr id="6" name="圖片版面配置區 2"/>
          <p:cNvSpPr>
            <a:spLocks noGrp="1"/>
          </p:cNvSpPr>
          <p:nvPr>
            <p:ph type="pic" sz="quarter" idx="13"/>
          </p:nvPr>
        </p:nvSpPr>
        <p:spPr>
          <a:xfrm>
            <a:off x="4572000" y="4698000"/>
            <a:ext cx="4572000" cy="2160000"/>
          </a:xfrm>
        </p:spPr>
        <p:txBody>
          <a:bodyPr/>
          <a:lstStyle/>
          <a:p>
            <a:endParaRPr lang="zh-TW" altLang="en-US"/>
          </a:p>
        </p:txBody>
      </p:sp>
      <p:sp>
        <p:nvSpPr>
          <p:cNvPr id="7" name="圖片版面配置區 2"/>
          <p:cNvSpPr>
            <a:spLocks noGrp="1"/>
          </p:cNvSpPr>
          <p:nvPr>
            <p:ph type="pic" sz="quarter" idx="14"/>
          </p:nvPr>
        </p:nvSpPr>
        <p:spPr>
          <a:xfrm>
            <a:off x="6197600" y="431800"/>
            <a:ext cx="2946400" cy="4114800"/>
          </a:xfrm>
        </p:spPr>
        <p:txBody>
          <a:bodyPr/>
          <a:lstStyle/>
          <a:p>
            <a:endParaRPr lang="zh-TW" altLang="en-US"/>
          </a:p>
        </p:txBody>
      </p:sp>
      <p:sp>
        <p:nvSpPr>
          <p:cNvPr id="2" name="頁尾版面配置區 1"/>
          <p:cNvSpPr>
            <a:spLocks noGrp="1"/>
          </p:cNvSpPr>
          <p:nvPr>
            <p:ph type="ftr" sz="quarter" idx="15"/>
          </p:nvPr>
        </p:nvSpPr>
        <p:spPr/>
        <p:txBody>
          <a:bodyPr/>
          <a:lstStyle/>
          <a:p>
            <a:r>
              <a:rPr lang="zh-TW" altLang="en-US" smtClean="0"/>
              <a:t>商業簡報網 </a:t>
            </a:r>
            <a:r>
              <a:rPr lang="en-US" altLang="zh-TW" smtClean="0"/>
              <a:t>X Matter Lab</a:t>
            </a:r>
            <a:endParaRPr lang="zh-TW" altLang="en-US" dirty="0"/>
          </a:p>
        </p:txBody>
      </p:sp>
      <p:sp>
        <p:nvSpPr>
          <p:cNvPr id="5" name="投影片編號版面配置區 4"/>
          <p:cNvSpPr>
            <a:spLocks noGrp="1"/>
          </p:cNvSpPr>
          <p:nvPr>
            <p:ph type="sldNum" sz="quarter" idx="16"/>
          </p:nvPr>
        </p:nvSpPr>
        <p:spPr/>
        <p:txBody>
          <a:bodyPr/>
          <a:lstStyle/>
          <a:p>
            <a:fld id="{E27FD744-A41C-4EAD-96D0-2F84A994B62C}" type="slidenum">
              <a:rPr lang="zh-TW" altLang="en-US" smtClean="0"/>
              <a:t>‹#›</a:t>
            </a:fld>
            <a:endParaRPr lang="zh-TW" altLang="en-US"/>
          </a:p>
        </p:txBody>
      </p:sp>
    </p:spTree>
    <p:extLst>
      <p:ext uri="{BB962C8B-B14F-4D97-AF65-F5344CB8AC3E}">
        <p14:creationId xmlns:p14="http://schemas.microsoft.com/office/powerpoint/2010/main" val="2756718941"/>
      </p:ext>
    </p:extLst>
  </p:cSld>
  <p:clrMapOvr>
    <a:masterClrMapping/>
  </p:clrMapOvr>
  <p:timing>
    <p:tnLst>
      <p:par>
        <p:cTn id="1" dur="indefinite" restart="never" nodeType="tmRoot"/>
      </p:par>
    </p:tnLst>
  </p:timing>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圖片版面配置217">
    <p:spTree>
      <p:nvGrpSpPr>
        <p:cNvPr id="1" name=""/>
        <p:cNvGrpSpPr/>
        <p:nvPr/>
      </p:nvGrpSpPr>
      <p:grpSpPr>
        <a:xfrm>
          <a:off x="0" y="0"/>
          <a:ext cx="0" cy="0"/>
          <a:chOff x="0" y="0"/>
          <a:chExt cx="0" cy="0"/>
        </a:xfrm>
      </p:grpSpPr>
      <p:sp>
        <p:nvSpPr>
          <p:cNvPr id="2" name="圖片版面配置區 2"/>
          <p:cNvSpPr>
            <a:spLocks noGrp="1"/>
          </p:cNvSpPr>
          <p:nvPr>
            <p:ph type="pic" sz="quarter" idx="11"/>
          </p:nvPr>
        </p:nvSpPr>
        <p:spPr>
          <a:xfrm>
            <a:off x="0" y="2932700"/>
            <a:ext cx="2160000" cy="1855200"/>
          </a:xfrm>
        </p:spPr>
        <p:txBody>
          <a:bodyPr/>
          <a:lstStyle/>
          <a:p>
            <a:endParaRPr lang="zh-TW" altLang="en-US"/>
          </a:p>
        </p:txBody>
      </p:sp>
      <p:sp>
        <p:nvSpPr>
          <p:cNvPr id="3" name="圖片版面配置區 2"/>
          <p:cNvSpPr>
            <a:spLocks noGrp="1"/>
          </p:cNvSpPr>
          <p:nvPr>
            <p:ph type="pic" sz="quarter" idx="12"/>
          </p:nvPr>
        </p:nvSpPr>
        <p:spPr>
          <a:xfrm>
            <a:off x="2336800" y="2932700"/>
            <a:ext cx="6807200" cy="1855200"/>
          </a:xfrm>
        </p:spPr>
        <p:txBody>
          <a:bodyPr/>
          <a:lstStyle/>
          <a:p>
            <a:endParaRPr lang="zh-TW" altLang="en-US"/>
          </a:p>
        </p:txBody>
      </p:sp>
      <p:sp>
        <p:nvSpPr>
          <p:cNvPr id="4" name="圖片版面配置區 2"/>
          <p:cNvSpPr>
            <a:spLocks noGrp="1"/>
          </p:cNvSpPr>
          <p:nvPr>
            <p:ph type="pic" sz="quarter" idx="13"/>
          </p:nvPr>
        </p:nvSpPr>
        <p:spPr>
          <a:xfrm>
            <a:off x="6984000" y="5002800"/>
            <a:ext cx="2160000" cy="1855200"/>
          </a:xfrm>
        </p:spPr>
        <p:txBody>
          <a:bodyPr/>
          <a:lstStyle/>
          <a:p>
            <a:endParaRPr lang="zh-TW" altLang="en-US"/>
          </a:p>
        </p:txBody>
      </p:sp>
      <p:sp>
        <p:nvSpPr>
          <p:cNvPr id="6" name="圖片版面配置區 2"/>
          <p:cNvSpPr>
            <a:spLocks noGrp="1"/>
          </p:cNvSpPr>
          <p:nvPr>
            <p:ph type="pic" sz="quarter" idx="14"/>
          </p:nvPr>
        </p:nvSpPr>
        <p:spPr>
          <a:xfrm>
            <a:off x="0" y="5002800"/>
            <a:ext cx="6807200" cy="1855200"/>
          </a:xfrm>
        </p:spPr>
        <p:txBody>
          <a:bodyPr/>
          <a:lstStyle/>
          <a:p>
            <a:endParaRPr lang="zh-TW" altLang="en-US"/>
          </a:p>
        </p:txBody>
      </p:sp>
      <p:sp>
        <p:nvSpPr>
          <p:cNvPr id="5" name="頁尾版面配置區 4"/>
          <p:cNvSpPr>
            <a:spLocks noGrp="1"/>
          </p:cNvSpPr>
          <p:nvPr>
            <p:ph type="ftr" sz="quarter" idx="15"/>
          </p:nvPr>
        </p:nvSpPr>
        <p:spPr/>
        <p:txBody>
          <a:bodyPr/>
          <a:lstStyle/>
          <a:p>
            <a:r>
              <a:rPr lang="zh-TW" altLang="en-US" smtClean="0"/>
              <a:t>商業簡報網 </a:t>
            </a:r>
            <a:r>
              <a:rPr lang="en-US" altLang="zh-TW" smtClean="0"/>
              <a:t>X Matter Lab</a:t>
            </a:r>
            <a:endParaRPr lang="zh-TW" altLang="en-US" dirty="0"/>
          </a:p>
        </p:txBody>
      </p:sp>
      <p:sp>
        <p:nvSpPr>
          <p:cNvPr id="7" name="投影片編號版面配置區 6"/>
          <p:cNvSpPr>
            <a:spLocks noGrp="1"/>
          </p:cNvSpPr>
          <p:nvPr>
            <p:ph type="sldNum" sz="quarter" idx="16"/>
          </p:nvPr>
        </p:nvSpPr>
        <p:spPr/>
        <p:txBody>
          <a:bodyPr/>
          <a:lstStyle/>
          <a:p>
            <a:fld id="{E27FD744-A41C-4EAD-96D0-2F84A994B62C}" type="slidenum">
              <a:rPr lang="zh-TW" altLang="en-US" smtClean="0"/>
              <a:t>‹#›</a:t>
            </a:fld>
            <a:endParaRPr lang="zh-TW" altLang="en-US"/>
          </a:p>
        </p:txBody>
      </p:sp>
    </p:spTree>
    <p:extLst>
      <p:ext uri="{BB962C8B-B14F-4D97-AF65-F5344CB8AC3E}">
        <p14:creationId xmlns:p14="http://schemas.microsoft.com/office/powerpoint/2010/main" val="1435014365"/>
      </p:ext>
    </p:extLst>
  </p:cSld>
  <p:clrMapOvr>
    <a:masterClrMapping/>
  </p:clrMapOvr>
  <p:timing>
    <p:tnLst>
      <p:par>
        <p:cTn id="1" dur="indefinite" restart="never" nodeType="tmRoot"/>
      </p:par>
    </p:tnLst>
  </p:timing>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圖片版面配置218">
    <p:spTree>
      <p:nvGrpSpPr>
        <p:cNvPr id="1" name=""/>
        <p:cNvGrpSpPr/>
        <p:nvPr/>
      </p:nvGrpSpPr>
      <p:grpSpPr>
        <a:xfrm>
          <a:off x="0" y="0"/>
          <a:ext cx="0" cy="0"/>
          <a:chOff x="0" y="0"/>
          <a:chExt cx="0" cy="0"/>
        </a:xfrm>
      </p:grpSpPr>
      <p:sp>
        <p:nvSpPr>
          <p:cNvPr id="2" name="圖片版面配置區 2"/>
          <p:cNvSpPr>
            <a:spLocks noGrp="1"/>
          </p:cNvSpPr>
          <p:nvPr>
            <p:ph type="pic" sz="quarter" idx="14"/>
          </p:nvPr>
        </p:nvSpPr>
        <p:spPr>
          <a:xfrm>
            <a:off x="0" y="5002800"/>
            <a:ext cx="3721100" cy="1855200"/>
          </a:xfrm>
        </p:spPr>
        <p:txBody>
          <a:bodyPr/>
          <a:lstStyle/>
          <a:p>
            <a:endParaRPr lang="zh-TW" altLang="en-US"/>
          </a:p>
        </p:txBody>
      </p:sp>
      <p:sp>
        <p:nvSpPr>
          <p:cNvPr id="3" name="圖片版面配置區 2"/>
          <p:cNvSpPr>
            <a:spLocks noGrp="1"/>
          </p:cNvSpPr>
          <p:nvPr>
            <p:ph type="pic" sz="quarter" idx="15"/>
          </p:nvPr>
        </p:nvSpPr>
        <p:spPr>
          <a:xfrm>
            <a:off x="3873500" y="5002800"/>
            <a:ext cx="5270500" cy="1855200"/>
          </a:xfrm>
        </p:spPr>
        <p:txBody>
          <a:bodyPr/>
          <a:lstStyle/>
          <a:p>
            <a:endParaRPr lang="zh-TW" altLang="en-US"/>
          </a:p>
        </p:txBody>
      </p:sp>
      <p:sp>
        <p:nvSpPr>
          <p:cNvPr id="4" name="圖片版面配置區 2"/>
          <p:cNvSpPr>
            <a:spLocks noGrp="1"/>
          </p:cNvSpPr>
          <p:nvPr>
            <p:ph type="pic" sz="quarter" idx="16"/>
          </p:nvPr>
        </p:nvSpPr>
        <p:spPr>
          <a:xfrm>
            <a:off x="0" y="3008900"/>
            <a:ext cx="2247900" cy="1855200"/>
          </a:xfrm>
        </p:spPr>
        <p:txBody>
          <a:bodyPr/>
          <a:lstStyle/>
          <a:p>
            <a:endParaRPr lang="zh-TW" altLang="en-US"/>
          </a:p>
        </p:txBody>
      </p:sp>
      <p:sp>
        <p:nvSpPr>
          <p:cNvPr id="5" name="圖片版面配置區 2"/>
          <p:cNvSpPr>
            <a:spLocks noGrp="1"/>
          </p:cNvSpPr>
          <p:nvPr>
            <p:ph type="pic" sz="quarter" idx="17"/>
          </p:nvPr>
        </p:nvSpPr>
        <p:spPr>
          <a:xfrm>
            <a:off x="2387600" y="3008900"/>
            <a:ext cx="2984500" cy="1855200"/>
          </a:xfrm>
        </p:spPr>
        <p:txBody>
          <a:bodyPr/>
          <a:lstStyle/>
          <a:p>
            <a:endParaRPr lang="zh-TW" altLang="en-US"/>
          </a:p>
        </p:txBody>
      </p:sp>
      <p:sp>
        <p:nvSpPr>
          <p:cNvPr id="6" name="圖片版面配置區 2"/>
          <p:cNvSpPr>
            <a:spLocks noGrp="1"/>
          </p:cNvSpPr>
          <p:nvPr>
            <p:ph type="pic" sz="quarter" idx="18"/>
          </p:nvPr>
        </p:nvSpPr>
        <p:spPr>
          <a:xfrm>
            <a:off x="5511800" y="3008900"/>
            <a:ext cx="3632200" cy="1855200"/>
          </a:xfrm>
        </p:spPr>
        <p:txBody>
          <a:bodyPr/>
          <a:lstStyle/>
          <a:p>
            <a:endParaRPr lang="zh-TW" altLang="en-US"/>
          </a:p>
        </p:txBody>
      </p:sp>
      <p:sp>
        <p:nvSpPr>
          <p:cNvPr id="7" name="頁尾版面配置區 6"/>
          <p:cNvSpPr>
            <a:spLocks noGrp="1"/>
          </p:cNvSpPr>
          <p:nvPr>
            <p:ph type="ftr" sz="quarter" idx="19"/>
          </p:nvPr>
        </p:nvSpPr>
        <p:spPr/>
        <p:txBody>
          <a:bodyPr/>
          <a:lstStyle/>
          <a:p>
            <a:r>
              <a:rPr lang="zh-TW" altLang="en-US" smtClean="0"/>
              <a:t>商業簡報網 </a:t>
            </a:r>
            <a:r>
              <a:rPr lang="en-US" altLang="zh-TW" smtClean="0"/>
              <a:t>X Matter Lab</a:t>
            </a:r>
            <a:endParaRPr lang="zh-TW" altLang="en-US" dirty="0"/>
          </a:p>
        </p:txBody>
      </p:sp>
      <p:sp>
        <p:nvSpPr>
          <p:cNvPr id="8" name="投影片編號版面配置區 7"/>
          <p:cNvSpPr>
            <a:spLocks noGrp="1"/>
          </p:cNvSpPr>
          <p:nvPr>
            <p:ph type="sldNum" sz="quarter" idx="20"/>
          </p:nvPr>
        </p:nvSpPr>
        <p:spPr/>
        <p:txBody>
          <a:bodyPr/>
          <a:lstStyle/>
          <a:p>
            <a:fld id="{E27FD744-A41C-4EAD-96D0-2F84A994B62C}" type="slidenum">
              <a:rPr lang="zh-TW" altLang="en-US" smtClean="0"/>
              <a:t>‹#›</a:t>
            </a:fld>
            <a:endParaRPr lang="zh-TW" altLang="en-US"/>
          </a:p>
        </p:txBody>
      </p:sp>
    </p:spTree>
    <p:extLst>
      <p:ext uri="{BB962C8B-B14F-4D97-AF65-F5344CB8AC3E}">
        <p14:creationId xmlns:p14="http://schemas.microsoft.com/office/powerpoint/2010/main" val="1896731108"/>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圖片版面配置021">
    <p:spTree>
      <p:nvGrpSpPr>
        <p:cNvPr id="1" name=""/>
        <p:cNvGrpSpPr/>
        <p:nvPr/>
      </p:nvGrpSpPr>
      <p:grpSpPr>
        <a:xfrm>
          <a:off x="0" y="0"/>
          <a:ext cx="0" cy="0"/>
          <a:chOff x="0" y="0"/>
          <a:chExt cx="0" cy="0"/>
        </a:xfrm>
      </p:grpSpPr>
      <p:sp>
        <p:nvSpPr>
          <p:cNvPr id="3" name="圖片版面配置區 2"/>
          <p:cNvSpPr>
            <a:spLocks noGrp="1"/>
          </p:cNvSpPr>
          <p:nvPr>
            <p:ph type="pic" sz="quarter" idx="10"/>
          </p:nvPr>
        </p:nvSpPr>
        <p:spPr>
          <a:xfrm>
            <a:off x="554971" y="2472512"/>
            <a:ext cx="1876859" cy="3106777"/>
          </a:xfrm>
        </p:spPr>
        <p:txBody>
          <a:bodyPr/>
          <a:lstStyle/>
          <a:p>
            <a:endParaRPr lang="zh-TW" altLang="en-US"/>
          </a:p>
        </p:txBody>
      </p:sp>
      <p:sp>
        <p:nvSpPr>
          <p:cNvPr id="8" name="圖片版面配置區 2"/>
          <p:cNvSpPr>
            <a:spLocks noGrp="1"/>
          </p:cNvSpPr>
          <p:nvPr>
            <p:ph type="pic" sz="quarter" idx="11"/>
          </p:nvPr>
        </p:nvSpPr>
        <p:spPr>
          <a:xfrm>
            <a:off x="2431830" y="1958340"/>
            <a:ext cx="2368770" cy="4135121"/>
          </a:xfrm>
        </p:spPr>
        <p:txBody>
          <a:bodyPr/>
          <a:lstStyle/>
          <a:p>
            <a:endParaRPr lang="zh-TW" altLang="en-US"/>
          </a:p>
        </p:txBody>
      </p:sp>
      <p:sp>
        <p:nvSpPr>
          <p:cNvPr id="11" name="圖片版面配置區 2"/>
          <p:cNvSpPr>
            <a:spLocks noGrp="1"/>
          </p:cNvSpPr>
          <p:nvPr>
            <p:ph type="pic" sz="quarter" idx="12"/>
          </p:nvPr>
        </p:nvSpPr>
        <p:spPr>
          <a:xfrm>
            <a:off x="4800600" y="2472512"/>
            <a:ext cx="1876859" cy="3106777"/>
          </a:xfrm>
        </p:spPr>
        <p:txBody>
          <a:bodyPr/>
          <a:lstStyle/>
          <a:p>
            <a:endParaRPr lang="zh-TW" altLang="en-US"/>
          </a:p>
        </p:txBody>
      </p:sp>
      <p:sp>
        <p:nvSpPr>
          <p:cNvPr id="12" name="圖片版面配置區 2"/>
          <p:cNvSpPr>
            <a:spLocks noGrp="1"/>
          </p:cNvSpPr>
          <p:nvPr>
            <p:ph type="pic" sz="quarter" idx="13"/>
          </p:nvPr>
        </p:nvSpPr>
        <p:spPr>
          <a:xfrm>
            <a:off x="6677459" y="2472512"/>
            <a:ext cx="1876859" cy="3106777"/>
          </a:xfrm>
        </p:spPr>
        <p:txBody>
          <a:bodyPr/>
          <a:lstStyle/>
          <a:p>
            <a:endParaRPr lang="zh-TW" altLang="en-US"/>
          </a:p>
        </p:txBody>
      </p:sp>
      <p:sp>
        <p:nvSpPr>
          <p:cNvPr id="2" name="頁尾版面配置區 1"/>
          <p:cNvSpPr>
            <a:spLocks noGrp="1"/>
          </p:cNvSpPr>
          <p:nvPr>
            <p:ph type="ftr" sz="quarter" idx="14"/>
          </p:nvPr>
        </p:nvSpPr>
        <p:spPr/>
        <p:txBody>
          <a:bodyPr/>
          <a:lstStyle/>
          <a:p>
            <a:r>
              <a:rPr lang="zh-TW" altLang="en-US" smtClean="0"/>
              <a:t>商業簡報網 </a:t>
            </a:r>
            <a:r>
              <a:rPr lang="en-US" altLang="zh-TW" smtClean="0"/>
              <a:t>X Matter Lab</a:t>
            </a:r>
            <a:endParaRPr lang="zh-TW" altLang="en-US" dirty="0"/>
          </a:p>
        </p:txBody>
      </p:sp>
      <p:sp>
        <p:nvSpPr>
          <p:cNvPr id="4" name="投影片編號版面配置區 3"/>
          <p:cNvSpPr>
            <a:spLocks noGrp="1"/>
          </p:cNvSpPr>
          <p:nvPr>
            <p:ph type="sldNum" sz="quarter" idx="15"/>
          </p:nvPr>
        </p:nvSpPr>
        <p:spPr/>
        <p:txBody>
          <a:bodyPr/>
          <a:lstStyle/>
          <a:p>
            <a:fld id="{E27FD744-A41C-4EAD-96D0-2F84A994B62C}" type="slidenum">
              <a:rPr lang="zh-TW" altLang="en-US" smtClean="0"/>
              <a:t>‹#›</a:t>
            </a:fld>
            <a:endParaRPr lang="zh-TW" altLang="en-US"/>
          </a:p>
        </p:txBody>
      </p:sp>
    </p:spTree>
    <p:extLst>
      <p:ext uri="{BB962C8B-B14F-4D97-AF65-F5344CB8AC3E}">
        <p14:creationId xmlns:p14="http://schemas.microsoft.com/office/powerpoint/2010/main" val="4196655291"/>
      </p:ext>
    </p:extLst>
  </p:cSld>
  <p:clrMapOvr>
    <a:masterClrMapping/>
  </p:clrMapOvr>
  <p:timing>
    <p:tnLst>
      <p:par>
        <p:cTn id="1" dur="indefinite" restart="never" nodeType="tmRoot"/>
      </p:par>
    </p:tnLst>
  </p:timing>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圖片版面配置219">
    <p:spTree>
      <p:nvGrpSpPr>
        <p:cNvPr id="1" name=""/>
        <p:cNvGrpSpPr/>
        <p:nvPr/>
      </p:nvGrpSpPr>
      <p:grpSpPr>
        <a:xfrm>
          <a:off x="0" y="0"/>
          <a:ext cx="0" cy="0"/>
          <a:chOff x="0" y="0"/>
          <a:chExt cx="0" cy="0"/>
        </a:xfrm>
      </p:grpSpPr>
      <p:sp>
        <p:nvSpPr>
          <p:cNvPr id="10" name="圖片版面配置區 9"/>
          <p:cNvSpPr>
            <a:spLocks noGrp="1"/>
          </p:cNvSpPr>
          <p:nvPr>
            <p:ph type="pic" sz="quarter" idx="19"/>
          </p:nvPr>
        </p:nvSpPr>
        <p:spPr>
          <a:xfrm>
            <a:off x="158046" y="1964266"/>
            <a:ext cx="4921956" cy="4252013"/>
          </a:xfrm>
          <a:custGeom>
            <a:avLst/>
            <a:gdLst>
              <a:gd name="connsiteX0" fmla="*/ 3048000 w 4921956"/>
              <a:gd name="connsiteY0" fmla="*/ 1372013 h 4252013"/>
              <a:gd name="connsiteX1" fmla="*/ 4921956 w 4921956"/>
              <a:gd name="connsiteY1" fmla="*/ 1372013 h 4252013"/>
              <a:gd name="connsiteX2" fmla="*/ 4921956 w 4921956"/>
              <a:gd name="connsiteY2" fmla="*/ 4252013 h 4252013"/>
              <a:gd name="connsiteX3" fmla="*/ 3048000 w 4921956"/>
              <a:gd name="connsiteY3" fmla="*/ 4252013 h 4252013"/>
              <a:gd name="connsiteX4" fmla="*/ 0 w 4921956"/>
              <a:gd name="connsiteY4" fmla="*/ 1372013 h 4252013"/>
              <a:gd name="connsiteX5" fmla="*/ 2880000 w 4921956"/>
              <a:gd name="connsiteY5" fmla="*/ 1372013 h 4252013"/>
              <a:gd name="connsiteX6" fmla="*/ 2880000 w 4921956"/>
              <a:gd name="connsiteY6" fmla="*/ 4252013 h 4252013"/>
              <a:gd name="connsiteX7" fmla="*/ 0 w 4921956"/>
              <a:gd name="connsiteY7" fmla="*/ 4252013 h 4252013"/>
              <a:gd name="connsiteX8" fmla="*/ 0 w 4921956"/>
              <a:gd name="connsiteY8" fmla="*/ 1 h 4252013"/>
              <a:gd name="connsiteX9" fmla="*/ 2880000 w 4921956"/>
              <a:gd name="connsiteY9" fmla="*/ 1 h 4252013"/>
              <a:gd name="connsiteX10" fmla="*/ 2880000 w 4921956"/>
              <a:gd name="connsiteY10" fmla="*/ 1243112 h 4252013"/>
              <a:gd name="connsiteX11" fmla="*/ 0 w 4921956"/>
              <a:gd name="connsiteY11" fmla="*/ 1243112 h 4252013"/>
              <a:gd name="connsiteX12" fmla="*/ 3048000 w 4921956"/>
              <a:gd name="connsiteY12" fmla="*/ 0 h 4252013"/>
              <a:gd name="connsiteX13" fmla="*/ 4921956 w 4921956"/>
              <a:gd name="connsiteY13" fmla="*/ 0 h 4252013"/>
              <a:gd name="connsiteX14" fmla="*/ 4921956 w 4921956"/>
              <a:gd name="connsiteY14" fmla="*/ 1243111 h 4252013"/>
              <a:gd name="connsiteX15" fmla="*/ 3048000 w 4921956"/>
              <a:gd name="connsiteY15" fmla="*/ 1243111 h 4252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921956" h="4252013">
                <a:moveTo>
                  <a:pt x="3048000" y="1372013"/>
                </a:moveTo>
                <a:lnTo>
                  <a:pt x="4921956" y="1372013"/>
                </a:lnTo>
                <a:lnTo>
                  <a:pt x="4921956" y="4252013"/>
                </a:lnTo>
                <a:lnTo>
                  <a:pt x="3048000" y="4252013"/>
                </a:lnTo>
                <a:close/>
                <a:moveTo>
                  <a:pt x="0" y="1372013"/>
                </a:moveTo>
                <a:lnTo>
                  <a:pt x="2880000" y="1372013"/>
                </a:lnTo>
                <a:lnTo>
                  <a:pt x="2880000" y="4252013"/>
                </a:lnTo>
                <a:lnTo>
                  <a:pt x="0" y="4252013"/>
                </a:lnTo>
                <a:close/>
                <a:moveTo>
                  <a:pt x="0" y="1"/>
                </a:moveTo>
                <a:lnTo>
                  <a:pt x="2880000" y="1"/>
                </a:lnTo>
                <a:lnTo>
                  <a:pt x="2880000" y="1243112"/>
                </a:lnTo>
                <a:lnTo>
                  <a:pt x="0" y="1243112"/>
                </a:lnTo>
                <a:close/>
                <a:moveTo>
                  <a:pt x="3048000" y="0"/>
                </a:moveTo>
                <a:lnTo>
                  <a:pt x="4921956" y="0"/>
                </a:lnTo>
                <a:lnTo>
                  <a:pt x="4921956" y="1243111"/>
                </a:lnTo>
                <a:lnTo>
                  <a:pt x="3048000" y="1243111"/>
                </a:lnTo>
                <a:close/>
              </a:path>
            </a:pathLst>
          </a:custGeom>
        </p:spPr>
        <p:txBody>
          <a:bodyPr wrap="square">
            <a:noAutofit/>
          </a:bodyPr>
          <a:lstStyle/>
          <a:p>
            <a:endParaRPr lang="zh-TW" altLang="en-US"/>
          </a:p>
        </p:txBody>
      </p:sp>
      <p:sp>
        <p:nvSpPr>
          <p:cNvPr id="2" name="頁尾版面配置區 1"/>
          <p:cNvSpPr>
            <a:spLocks noGrp="1"/>
          </p:cNvSpPr>
          <p:nvPr>
            <p:ph type="ftr" sz="quarter" idx="20"/>
          </p:nvPr>
        </p:nvSpPr>
        <p:spPr/>
        <p:txBody>
          <a:bodyPr/>
          <a:lstStyle/>
          <a:p>
            <a:r>
              <a:rPr lang="zh-TW" altLang="en-US" smtClean="0"/>
              <a:t>商業簡報網 </a:t>
            </a:r>
            <a:r>
              <a:rPr lang="en-US" altLang="zh-TW" smtClean="0"/>
              <a:t>X Matter Lab</a:t>
            </a:r>
            <a:endParaRPr lang="zh-TW" altLang="en-US" dirty="0"/>
          </a:p>
        </p:txBody>
      </p:sp>
      <p:sp>
        <p:nvSpPr>
          <p:cNvPr id="3" name="投影片編號版面配置區 2"/>
          <p:cNvSpPr>
            <a:spLocks noGrp="1"/>
          </p:cNvSpPr>
          <p:nvPr>
            <p:ph type="sldNum" sz="quarter" idx="21"/>
          </p:nvPr>
        </p:nvSpPr>
        <p:spPr/>
        <p:txBody>
          <a:bodyPr/>
          <a:lstStyle/>
          <a:p>
            <a:fld id="{E27FD744-A41C-4EAD-96D0-2F84A994B62C}" type="slidenum">
              <a:rPr lang="zh-TW" altLang="en-US" smtClean="0"/>
              <a:t>‹#›</a:t>
            </a:fld>
            <a:endParaRPr lang="zh-TW" altLang="en-US"/>
          </a:p>
        </p:txBody>
      </p:sp>
    </p:spTree>
    <p:extLst>
      <p:ext uri="{BB962C8B-B14F-4D97-AF65-F5344CB8AC3E}">
        <p14:creationId xmlns:p14="http://schemas.microsoft.com/office/powerpoint/2010/main" val="1298982465"/>
      </p:ext>
    </p:extLst>
  </p:cSld>
  <p:clrMapOvr>
    <a:masterClrMapping/>
  </p:clrMapOvr>
  <p:timing>
    <p:tnLst>
      <p:par>
        <p:cTn id="1" dur="indefinite" restart="never" nodeType="tmRoot"/>
      </p:par>
    </p:tnLst>
  </p:timing>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圖片版面配置220">
    <p:spTree>
      <p:nvGrpSpPr>
        <p:cNvPr id="1" name=""/>
        <p:cNvGrpSpPr/>
        <p:nvPr/>
      </p:nvGrpSpPr>
      <p:grpSpPr>
        <a:xfrm>
          <a:off x="0" y="0"/>
          <a:ext cx="0" cy="0"/>
          <a:chOff x="0" y="0"/>
          <a:chExt cx="0" cy="0"/>
        </a:xfrm>
      </p:grpSpPr>
      <p:sp>
        <p:nvSpPr>
          <p:cNvPr id="2" name="圖片版面配置區 2"/>
          <p:cNvSpPr>
            <a:spLocks noGrp="1"/>
          </p:cNvSpPr>
          <p:nvPr>
            <p:ph type="pic" sz="quarter" idx="16"/>
          </p:nvPr>
        </p:nvSpPr>
        <p:spPr>
          <a:xfrm>
            <a:off x="0" y="3199400"/>
            <a:ext cx="1728000" cy="1728000"/>
          </a:xfrm>
        </p:spPr>
        <p:txBody>
          <a:bodyPr/>
          <a:lstStyle/>
          <a:p>
            <a:endParaRPr lang="zh-TW" altLang="en-US"/>
          </a:p>
        </p:txBody>
      </p:sp>
      <p:sp>
        <p:nvSpPr>
          <p:cNvPr id="3" name="圖片版面配置區 2"/>
          <p:cNvSpPr>
            <a:spLocks noGrp="1"/>
          </p:cNvSpPr>
          <p:nvPr>
            <p:ph type="pic" sz="quarter" idx="17"/>
          </p:nvPr>
        </p:nvSpPr>
        <p:spPr>
          <a:xfrm>
            <a:off x="1854000" y="3199400"/>
            <a:ext cx="1728000" cy="1728000"/>
          </a:xfrm>
        </p:spPr>
        <p:txBody>
          <a:bodyPr/>
          <a:lstStyle/>
          <a:p>
            <a:endParaRPr lang="zh-TW" altLang="en-US"/>
          </a:p>
        </p:txBody>
      </p:sp>
      <p:sp>
        <p:nvSpPr>
          <p:cNvPr id="4" name="圖片版面配置區 2"/>
          <p:cNvSpPr>
            <a:spLocks noGrp="1"/>
          </p:cNvSpPr>
          <p:nvPr>
            <p:ph type="pic" sz="quarter" idx="18"/>
          </p:nvPr>
        </p:nvSpPr>
        <p:spPr>
          <a:xfrm>
            <a:off x="3708000" y="3199400"/>
            <a:ext cx="1728000" cy="1728000"/>
          </a:xfrm>
        </p:spPr>
        <p:txBody>
          <a:bodyPr/>
          <a:lstStyle/>
          <a:p>
            <a:endParaRPr lang="zh-TW" altLang="en-US"/>
          </a:p>
        </p:txBody>
      </p:sp>
      <p:sp>
        <p:nvSpPr>
          <p:cNvPr id="5" name="圖片版面配置區 2"/>
          <p:cNvSpPr>
            <a:spLocks noGrp="1"/>
          </p:cNvSpPr>
          <p:nvPr>
            <p:ph type="pic" sz="quarter" idx="19"/>
          </p:nvPr>
        </p:nvSpPr>
        <p:spPr>
          <a:xfrm>
            <a:off x="5562000" y="3199400"/>
            <a:ext cx="1728000" cy="1728000"/>
          </a:xfrm>
        </p:spPr>
        <p:txBody>
          <a:bodyPr/>
          <a:lstStyle/>
          <a:p>
            <a:endParaRPr lang="zh-TW" altLang="en-US"/>
          </a:p>
        </p:txBody>
      </p:sp>
      <p:sp>
        <p:nvSpPr>
          <p:cNvPr id="6" name="圖片版面配置區 2"/>
          <p:cNvSpPr>
            <a:spLocks noGrp="1"/>
          </p:cNvSpPr>
          <p:nvPr>
            <p:ph type="pic" sz="quarter" idx="20"/>
          </p:nvPr>
        </p:nvSpPr>
        <p:spPr>
          <a:xfrm>
            <a:off x="7416000" y="3199400"/>
            <a:ext cx="1728000" cy="1728000"/>
          </a:xfrm>
        </p:spPr>
        <p:txBody>
          <a:bodyPr/>
          <a:lstStyle/>
          <a:p>
            <a:endParaRPr lang="zh-TW" altLang="en-US"/>
          </a:p>
        </p:txBody>
      </p:sp>
      <p:sp>
        <p:nvSpPr>
          <p:cNvPr id="7" name="圖片版面配置區 2"/>
          <p:cNvSpPr>
            <a:spLocks noGrp="1"/>
          </p:cNvSpPr>
          <p:nvPr>
            <p:ph type="pic" sz="quarter" idx="21"/>
          </p:nvPr>
        </p:nvSpPr>
        <p:spPr>
          <a:xfrm>
            <a:off x="0" y="5028200"/>
            <a:ext cx="1728000" cy="1728000"/>
          </a:xfrm>
        </p:spPr>
        <p:txBody>
          <a:bodyPr/>
          <a:lstStyle/>
          <a:p>
            <a:endParaRPr lang="zh-TW" altLang="en-US"/>
          </a:p>
        </p:txBody>
      </p:sp>
      <p:sp>
        <p:nvSpPr>
          <p:cNvPr id="8" name="圖片版面配置區 2"/>
          <p:cNvSpPr>
            <a:spLocks noGrp="1"/>
          </p:cNvSpPr>
          <p:nvPr>
            <p:ph type="pic" sz="quarter" idx="22"/>
          </p:nvPr>
        </p:nvSpPr>
        <p:spPr>
          <a:xfrm>
            <a:off x="1854000" y="5028200"/>
            <a:ext cx="1728000" cy="1728000"/>
          </a:xfrm>
        </p:spPr>
        <p:txBody>
          <a:bodyPr/>
          <a:lstStyle/>
          <a:p>
            <a:endParaRPr lang="zh-TW" altLang="en-US"/>
          </a:p>
        </p:txBody>
      </p:sp>
      <p:sp>
        <p:nvSpPr>
          <p:cNvPr id="9" name="圖片版面配置區 2"/>
          <p:cNvSpPr>
            <a:spLocks noGrp="1"/>
          </p:cNvSpPr>
          <p:nvPr>
            <p:ph type="pic" sz="quarter" idx="23"/>
          </p:nvPr>
        </p:nvSpPr>
        <p:spPr>
          <a:xfrm>
            <a:off x="3708000" y="5028200"/>
            <a:ext cx="1728000" cy="1728000"/>
          </a:xfrm>
        </p:spPr>
        <p:txBody>
          <a:bodyPr/>
          <a:lstStyle/>
          <a:p>
            <a:endParaRPr lang="zh-TW" altLang="en-US"/>
          </a:p>
        </p:txBody>
      </p:sp>
      <p:sp>
        <p:nvSpPr>
          <p:cNvPr id="10" name="圖片版面配置區 2"/>
          <p:cNvSpPr>
            <a:spLocks noGrp="1"/>
          </p:cNvSpPr>
          <p:nvPr>
            <p:ph type="pic" sz="quarter" idx="24"/>
          </p:nvPr>
        </p:nvSpPr>
        <p:spPr>
          <a:xfrm>
            <a:off x="5562000" y="5028200"/>
            <a:ext cx="1728000" cy="1728000"/>
          </a:xfrm>
        </p:spPr>
        <p:txBody>
          <a:bodyPr/>
          <a:lstStyle/>
          <a:p>
            <a:endParaRPr lang="zh-TW" altLang="en-US"/>
          </a:p>
        </p:txBody>
      </p:sp>
      <p:sp>
        <p:nvSpPr>
          <p:cNvPr id="11" name="圖片版面配置區 2"/>
          <p:cNvSpPr>
            <a:spLocks noGrp="1"/>
          </p:cNvSpPr>
          <p:nvPr>
            <p:ph type="pic" sz="quarter" idx="25"/>
          </p:nvPr>
        </p:nvSpPr>
        <p:spPr>
          <a:xfrm>
            <a:off x="7416000" y="5028200"/>
            <a:ext cx="1728000" cy="1728000"/>
          </a:xfrm>
        </p:spPr>
        <p:txBody>
          <a:bodyPr/>
          <a:lstStyle/>
          <a:p>
            <a:endParaRPr lang="zh-TW" altLang="en-US"/>
          </a:p>
        </p:txBody>
      </p:sp>
      <p:sp>
        <p:nvSpPr>
          <p:cNvPr id="12" name="頁尾版面配置區 11"/>
          <p:cNvSpPr>
            <a:spLocks noGrp="1"/>
          </p:cNvSpPr>
          <p:nvPr>
            <p:ph type="ftr" sz="quarter" idx="26"/>
          </p:nvPr>
        </p:nvSpPr>
        <p:spPr/>
        <p:txBody>
          <a:bodyPr/>
          <a:lstStyle/>
          <a:p>
            <a:r>
              <a:rPr lang="zh-TW" altLang="en-US" smtClean="0"/>
              <a:t>商業簡報網 </a:t>
            </a:r>
            <a:r>
              <a:rPr lang="en-US" altLang="zh-TW" smtClean="0"/>
              <a:t>X Matter Lab</a:t>
            </a:r>
            <a:endParaRPr lang="zh-TW" altLang="en-US" dirty="0"/>
          </a:p>
        </p:txBody>
      </p:sp>
      <p:sp>
        <p:nvSpPr>
          <p:cNvPr id="13" name="投影片編號版面配置區 12"/>
          <p:cNvSpPr>
            <a:spLocks noGrp="1"/>
          </p:cNvSpPr>
          <p:nvPr>
            <p:ph type="sldNum" sz="quarter" idx="27"/>
          </p:nvPr>
        </p:nvSpPr>
        <p:spPr/>
        <p:txBody>
          <a:bodyPr/>
          <a:lstStyle/>
          <a:p>
            <a:fld id="{E27FD744-A41C-4EAD-96D0-2F84A994B62C}" type="slidenum">
              <a:rPr lang="zh-TW" altLang="en-US" smtClean="0"/>
              <a:t>‹#›</a:t>
            </a:fld>
            <a:endParaRPr lang="zh-TW" altLang="en-US"/>
          </a:p>
        </p:txBody>
      </p:sp>
    </p:spTree>
    <p:extLst>
      <p:ext uri="{BB962C8B-B14F-4D97-AF65-F5344CB8AC3E}">
        <p14:creationId xmlns:p14="http://schemas.microsoft.com/office/powerpoint/2010/main" val="3599304009"/>
      </p:ext>
    </p:extLst>
  </p:cSld>
  <p:clrMapOvr>
    <a:masterClrMapping/>
  </p:clrMapOvr>
  <p:timing>
    <p:tnLst>
      <p:par>
        <p:cTn id="1" dur="indefinite" restart="never" nodeType="tmRoot"/>
      </p:par>
    </p:tnLst>
  </p:timing>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圖片版面配置221">
    <p:spTree>
      <p:nvGrpSpPr>
        <p:cNvPr id="1" name=""/>
        <p:cNvGrpSpPr/>
        <p:nvPr/>
      </p:nvGrpSpPr>
      <p:grpSpPr>
        <a:xfrm>
          <a:off x="0" y="0"/>
          <a:ext cx="0" cy="0"/>
          <a:chOff x="0" y="0"/>
          <a:chExt cx="0" cy="0"/>
        </a:xfrm>
      </p:grpSpPr>
      <p:sp>
        <p:nvSpPr>
          <p:cNvPr id="2" name="圖片版面配置區 2"/>
          <p:cNvSpPr>
            <a:spLocks noGrp="1"/>
          </p:cNvSpPr>
          <p:nvPr>
            <p:ph type="pic" sz="quarter" idx="16"/>
          </p:nvPr>
        </p:nvSpPr>
        <p:spPr>
          <a:xfrm>
            <a:off x="0" y="0"/>
            <a:ext cx="9144000" cy="1728000"/>
          </a:xfrm>
        </p:spPr>
        <p:txBody>
          <a:bodyPr/>
          <a:lstStyle/>
          <a:p>
            <a:endParaRPr lang="zh-TW" altLang="en-US"/>
          </a:p>
        </p:txBody>
      </p:sp>
      <p:sp>
        <p:nvSpPr>
          <p:cNvPr id="7" name="圖片版面配置區 2"/>
          <p:cNvSpPr>
            <a:spLocks noGrp="1"/>
          </p:cNvSpPr>
          <p:nvPr>
            <p:ph type="pic" sz="quarter" idx="21"/>
          </p:nvPr>
        </p:nvSpPr>
        <p:spPr>
          <a:xfrm>
            <a:off x="0" y="5028200"/>
            <a:ext cx="1728000" cy="1728000"/>
          </a:xfrm>
        </p:spPr>
        <p:txBody>
          <a:bodyPr/>
          <a:lstStyle/>
          <a:p>
            <a:endParaRPr lang="zh-TW" altLang="en-US"/>
          </a:p>
        </p:txBody>
      </p:sp>
      <p:sp>
        <p:nvSpPr>
          <p:cNvPr id="8" name="圖片版面配置區 2"/>
          <p:cNvSpPr>
            <a:spLocks noGrp="1"/>
          </p:cNvSpPr>
          <p:nvPr>
            <p:ph type="pic" sz="quarter" idx="22"/>
          </p:nvPr>
        </p:nvSpPr>
        <p:spPr>
          <a:xfrm>
            <a:off x="1854000" y="5028200"/>
            <a:ext cx="1728000" cy="1728000"/>
          </a:xfrm>
        </p:spPr>
        <p:txBody>
          <a:bodyPr/>
          <a:lstStyle/>
          <a:p>
            <a:endParaRPr lang="zh-TW" altLang="en-US"/>
          </a:p>
        </p:txBody>
      </p:sp>
      <p:sp>
        <p:nvSpPr>
          <p:cNvPr id="9" name="圖片版面配置區 2"/>
          <p:cNvSpPr>
            <a:spLocks noGrp="1"/>
          </p:cNvSpPr>
          <p:nvPr>
            <p:ph type="pic" sz="quarter" idx="23"/>
          </p:nvPr>
        </p:nvSpPr>
        <p:spPr>
          <a:xfrm>
            <a:off x="3708000" y="5028200"/>
            <a:ext cx="1728000" cy="1728000"/>
          </a:xfrm>
        </p:spPr>
        <p:txBody>
          <a:bodyPr/>
          <a:lstStyle/>
          <a:p>
            <a:endParaRPr lang="zh-TW" altLang="en-US"/>
          </a:p>
        </p:txBody>
      </p:sp>
      <p:sp>
        <p:nvSpPr>
          <p:cNvPr id="10" name="圖片版面配置區 2"/>
          <p:cNvSpPr>
            <a:spLocks noGrp="1"/>
          </p:cNvSpPr>
          <p:nvPr>
            <p:ph type="pic" sz="quarter" idx="24"/>
          </p:nvPr>
        </p:nvSpPr>
        <p:spPr>
          <a:xfrm>
            <a:off x="5562000" y="5028200"/>
            <a:ext cx="1728000" cy="1728000"/>
          </a:xfrm>
        </p:spPr>
        <p:txBody>
          <a:bodyPr/>
          <a:lstStyle/>
          <a:p>
            <a:endParaRPr lang="zh-TW" altLang="en-US"/>
          </a:p>
        </p:txBody>
      </p:sp>
      <p:sp>
        <p:nvSpPr>
          <p:cNvPr id="11" name="圖片版面配置區 2"/>
          <p:cNvSpPr>
            <a:spLocks noGrp="1"/>
          </p:cNvSpPr>
          <p:nvPr>
            <p:ph type="pic" sz="quarter" idx="25"/>
          </p:nvPr>
        </p:nvSpPr>
        <p:spPr>
          <a:xfrm>
            <a:off x="7416000" y="5028200"/>
            <a:ext cx="1728000" cy="1728000"/>
          </a:xfrm>
        </p:spPr>
        <p:txBody>
          <a:bodyPr/>
          <a:lstStyle/>
          <a:p>
            <a:endParaRPr lang="zh-TW" altLang="en-US"/>
          </a:p>
        </p:txBody>
      </p:sp>
      <p:sp>
        <p:nvSpPr>
          <p:cNvPr id="3" name="頁尾版面配置區 2"/>
          <p:cNvSpPr>
            <a:spLocks noGrp="1"/>
          </p:cNvSpPr>
          <p:nvPr>
            <p:ph type="ftr" sz="quarter" idx="26"/>
          </p:nvPr>
        </p:nvSpPr>
        <p:spPr/>
        <p:txBody>
          <a:bodyPr/>
          <a:lstStyle/>
          <a:p>
            <a:r>
              <a:rPr lang="zh-TW" altLang="en-US" smtClean="0"/>
              <a:t>商業簡報網 </a:t>
            </a:r>
            <a:r>
              <a:rPr lang="en-US" altLang="zh-TW" smtClean="0"/>
              <a:t>X Matter Lab</a:t>
            </a:r>
            <a:endParaRPr lang="zh-TW" altLang="en-US" dirty="0"/>
          </a:p>
        </p:txBody>
      </p:sp>
      <p:sp>
        <p:nvSpPr>
          <p:cNvPr id="4" name="投影片編號版面配置區 3"/>
          <p:cNvSpPr>
            <a:spLocks noGrp="1"/>
          </p:cNvSpPr>
          <p:nvPr>
            <p:ph type="sldNum" sz="quarter" idx="27"/>
          </p:nvPr>
        </p:nvSpPr>
        <p:spPr/>
        <p:txBody>
          <a:bodyPr/>
          <a:lstStyle/>
          <a:p>
            <a:fld id="{E27FD744-A41C-4EAD-96D0-2F84A994B62C}" type="slidenum">
              <a:rPr lang="zh-TW" altLang="en-US" smtClean="0"/>
              <a:t>‹#›</a:t>
            </a:fld>
            <a:endParaRPr lang="zh-TW" altLang="en-US"/>
          </a:p>
        </p:txBody>
      </p:sp>
    </p:spTree>
    <p:extLst>
      <p:ext uri="{BB962C8B-B14F-4D97-AF65-F5344CB8AC3E}">
        <p14:creationId xmlns:p14="http://schemas.microsoft.com/office/powerpoint/2010/main" val="2547936167"/>
      </p:ext>
    </p:extLst>
  </p:cSld>
  <p:clrMapOvr>
    <a:masterClrMapping/>
  </p:clrMapOvr>
  <p:timing>
    <p:tnLst>
      <p:par>
        <p:cTn id="1" dur="indefinite" restart="never" nodeType="tmRoot"/>
      </p:par>
    </p:tnLst>
  </p:timing>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圖片版面配置222">
    <p:spTree>
      <p:nvGrpSpPr>
        <p:cNvPr id="1" name=""/>
        <p:cNvGrpSpPr/>
        <p:nvPr/>
      </p:nvGrpSpPr>
      <p:grpSpPr>
        <a:xfrm>
          <a:off x="0" y="0"/>
          <a:ext cx="0" cy="0"/>
          <a:chOff x="0" y="0"/>
          <a:chExt cx="0" cy="0"/>
        </a:xfrm>
      </p:grpSpPr>
      <p:sp>
        <p:nvSpPr>
          <p:cNvPr id="2" name="圖片版面配置區 2"/>
          <p:cNvSpPr>
            <a:spLocks noGrp="1"/>
          </p:cNvSpPr>
          <p:nvPr>
            <p:ph type="pic" sz="quarter" idx="16"/>
          </p:nvPr>
        </p:nvSpPr>
        <p:spPr>
          <a:xfrm>
            <a:off x="63500" y="4050700"/>
            <a:ext cx="1800000" cy="1800000"/>
          </a:xfrm>
        </p:spPr>
        <p:txBody>
          <a:bodyPr/>
          <a:lstStyle/>
          <a:p>
            <a:endParaRPr lang="zh-TW" altLang="en-US"/>
          </a:p>
        </p:txBody>
      </p:sp>
      <p:sp>
        <p:nvSpPr>
          <p:cNvPr id="3" name="圖片版面配置區 2"/>
          <p:cNvSpPr>
            <a:spLocks noGrp="1"/>
          </p:cNvSpPr>
          <p:nvPr>
            <p:ph type="pic" sz="quarter" idx="17"/>
          </p:nvPr>
        </p:nvSpPr>
        <p:spPr>
          <a:xfrm>
            <a:off x="1863500" y="2250700"/>
            <a:ext cx="1800000" cy="1800000"/>
          </a:xfrm>
        </p:spPr>
        <p:txBody>
          <a:bodyPr/>
          <a:lstStyle/>
          <a:p>
            <a:endParaRPr lang="zh-TW" altLang="en-US"/>
          </a:p>
        </p:txBody>
      </p:sp>
      <p:sp>
        <p:nvSpPr>
          <p:cNvPr id="4" name="圖片版面配置區 2"/>
          <p:cNvSpPr>
            <a:spLocks noGrp="1"/>
          </p:cNvSpPr>
          <p:nvPr>
            <p:ph type="pic" sz="quarter" idx="18"/>
          </p:nvPr>
        </p:nvSpPr>
        <p:spPr>
          <a:xfrm>
            <a:off x="3663500" y="4050700"/>
            <a:ext cx="1800000" cy="1800000"/>
          </a:xfrm>
        </p:spPr>
        <p:txBody>
          <a:bodyPr/>
          <a:lstStyle/>
          <a:p>
            <a:endParaRPr lang="zh-TW" altLang="en-US"/>
          </a:p>
        </p:txBody>
      </p:sp>
      <p:sp>
        <p:nvSpPr>
          <p:cNvPr id="5" name="圖片版面配置區 2"/>
          <p:cNvSpPr>
            <a:spLocks noGrp="1"/>
          </p:cNvSpPr>
          <p:nvPr>
            <p:ph type="pic" sz="quarter" idx="19"/>
          </p:nvPr>
        </p:nvSpPr>
        <p:spPr>
          <a:xfrm>
            <a:off x="5463500" y="2250700"/>
            <a:ext cx="1800000" cy="1800000"/>
          </a:xfrm>
        </p:spPr>
        <p:txBody>
          <a:bodyPr/>
          <a:lstStyle/>
          <a:p>
            <a:endParaRPr lang="zh-TW" altLang="en-US"/>
          </a:p>
        </p:txBody>
      </p:sp>
      <p:sp>
        <p:nvSpPr>
          <p:cNvPr id="6" name="圖片版面配置區 2"/>
          <p:cNvSpPr>
            <a:spLocks noGrp="1"/>
          </p:cNvSpPr>
          <p:nvPr>
            <p:ph type="pic" sz="quarter" idx="20"/>
          </p:nvPr>
        </p:nvSpPr>
        <p:spPr>
          <a:xfrm>
            <a:off x="7263500" y="4050700"/>
            <a:ext cx="1800000" cy="1800000"/>
          </a:xfrm>
        </p:spPr>
        <p:txBody>
          <a:bodyPr/>
          <a:lstStyle/>
          <a:p>
            <a:endParaRPr lang="zh-TW" altLang="en-US"/>
          </a:p>
        </p:txBody>
      </p:sp>
      <p:sp>
        <p:nvSpPr>
          <p:cNvPr id="7" name="頁尾版面配置區 6"/>
          <p:cNvSpPr>
            <a:spLocks noGrp="1"/>
          </p:cNvSpPr>
          <p:nvPr>
            <p:ph type="ftr" sz="quarter" idx="21"/>
          </p:nvPr>
        </p:nvSpPr>
        <p:spPr/>
        <p:txBody>
          <a:bodyPr/>
          <a:lstStyle/>
          <a:p>
            <a:r>
              <a:rPr lang="zh-TW" altLang="en-US" smtClean="0"/>
              <a:t>商業簡報網 </a:t>
            </a:r>
            <a:r>
              <a:rPr lang="en-US" altLang="zh-TW" smtClean="0"/>
              <a:t>X Matter Lab</a:t>
            </a:r>
            <a:endParaRPr lang="zh-TW" altLang="en-US" dirty="0"/>
          </a:p>
        </p:txBody>
      </p:sp>
      <p:sp>
        <p:nvSpPr>
          <p:cNvPr id="8" name="投影片編號版面配置區 7"/>
          <p:cNvSpPr>
            <a:spLocks noGrp="1"/>
          </p:cNvSpPr>
          <p:nvPr>
            <p:ph type="sldNum" sz="quarter" idx="22"/>
          </p:nvPr>
        </p:nvSpPr>
        <p:spPr/>
        <p:txBody>
          <a:bodyPr/>
          <a:lstStyle/>
          <a:p>
            <a:fld id="{E27FD744-A41C-4EAD-96D0-2F84A994B62C}" type="slidenum">
              <a:rPr lang="zh-TW" altLang="en-US" smtClean="0"/>
              <a:t>‹#›</a:t>
            </a:fld>
            <a:endParaRPr lang="zh-TW" altLang="en-US"/>
          </a:p>
        </p:txBody>
      </p:sp>
    </p:spTree>
    <p:extLst>
      <p:ext uri="{BB962C8B-B14F-4D97-AF65-F5344CB8AC3E}">
        <p14:creationId xmlns:p14="http://schemas.microsoft.com/office/powerpoint/2010/main" val="4176628567"/>
      </p:ext>
    </p:extLst>
  </p:cSld>
  <p:clrMapOvr>
    <a:masterClrMapping/>
  </p:clrMapOvr>
  <p:timing>
    <p:tnLst>
      <p:par>
        <p:cTn id="1" dur="indefinite" restart="never" nodeType="tmRoot"/>
      </p:par>
    </p:tnLst>
  </p:timing>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圖片版面配置223">
    <p:spTree>
      <p:nvGrpSpPr>
        <p:cNvPr id="1" name=""/>
        <p:cNvGrpSpPr/>
        <p:nvPr/>
      </p:nvGrpSpPr>
      <p:grpSpPr>
        <a:xfrm>
          <a:off x="0" y="0"/>
          <a:ext cx="0" cy="0"/>
          <a:chOff x="0" y="0"/>
          <a:chExt cx="0" cy="0"/>
        </a:xfrm>
      </p:grpSpPr>
      <p:sp>
        <p:nvSpPr>
          <p:cNvPr id="2" name="圖片版面配置區 2"/>
          <p:cNvSpPr>
            <a:spLocks noGrp="1"/>
          </p:cNvSpPr>
          <p:nvPr>
            <p:ph type="pic" sz="quarter" idx="17"/>
          </p:nvPr>
        </p:nvSpPr>
        <p:spPr>
          <a:xfrm>
            <a:off x="268400" y="3342900"/>
            <a:ext cx="3039500" cy="3039500"/>
          </a:xfrm>
        </p:spPr>
        <p:txBody>
          <a:bodyPr/>
          <a:lstStyle/>
          <a:p>
            <a:endParaRPr lang="zh-TW" altLang="en-US"/>
          </a:p>
        </p:txBody>
      </p:sp>
      <p:sp>
        <p:nvSpPr>
          <p:cNvPr id="3" name="圖片版面配置區 2"/>
          <p:cNvSpPr>
            <a:spLocks noGrp="1"/>
          </p:cNvSpPr>
          <p:nvPr>
            <p:ph type="pic" sz="quarter" idx="18"/>
          </p:nvPr>
        </p:nvSpPr>
        <p:spPr>
          <a:xfrm>
            <a:off x="1888900" y="1552200"/>
            <a:ext cx="1572000" cy="1572000"/>
          </a:xfrm>
        </p:spPr>
        <p:txBody>
          <a:bodyPr/>
          <a:lstStyle/>
          <a:p>
            <a:endParaRPr lang="zh-TW" altLang="en-US"/>
          </a:p>
        </p:txBody>
      </p:sp>
      <p:sp>
        <p:nvSpPr>
          <p:cNvPr id="4" name="圖片版面配置區 2"/>
          <p:cNvSpPr>
            <a:spLocks noGrp="1"/>
          </p:cNvSpPr>
          <p:nvPr>
            <p:ph type="pic" sz="quarter" idx="19"/>
          </p:nvPr>
        </p:nvSpPr>
        <p:spPr>
          <a:xfrm>
            <a:off x="3654200" y="2556900"/>
            <a:ext cx="1342000" cy="1342000"/>
          </a:xfrm>
        </p:spPr>
        <p:txBody>
          <a:bodyPr/>
          <a:lstStyle/>
          <a:p>
            <a:endParaRPr lang="zh-TW" altLang="en-US"/>
          </a:p>
        </p:txBody>
      </p:sp>
      <p:sp>
        <p:nvSpPr>
          <p:cNvPr id="5" name="圖片版面配置區 2"/>
          <p:cNvSpPr>
            <a:spLocks noGrp="1"/>
          </p:cNvSpPr>
          <p:nvPr>
            <p:ph type="pic" sz="quarter" idx="20"/>
          </p:nvPr>
        </p:nvSpPr>
        <p:spPr>
          <a:xfrm>
            <a:off x="3654200" y="4179400"/>
            <a:ext cx="1764200" cy="1764200"/>
          </a:xfrm>
        </p:spPr>
        <p:txBody>
          <a:bodyPr/>
          <a:lstStyle/>
          <a:p>
            <a:endParaRPr lang="zh-TW" altLang="en-US"/>
          </a:p>
        </p:txBody>
      </p:sp>
      <p:sp>
        <p:nvSpPr>
          <p:cNvPr id="6" name="圖片版面配置區 2"/>
          <p:cNvSpPr>
            <a:spLocks noGrp="1"/>
          </p:cNvSpPr>
          <p:nvPr>
            <p:ph type="pic" sz="quarter" idx="21"/>
          </p:nvPr>
        </p:nvSpPr>
        <p:spPr>
          <a:xfrm>
            <a:off x="268400" y="1755400"/>
            <a:ext cx="1356100" cy="1356100"/>
          </a:xfrm>
        </p:spPr>
        <p:txBody>
          <a:bodyPr/>
          <a:lstStyle/>
          <a:p>
            <a:endParaRPr lang="zh-TW" altLang="en-US"/>
          </a:p>
        </p:txBody>
      </p:sp>
      <p:sp>
        <p:nvSpPr>
          <p:cNvPr id="7" name="頁尾版面配置區 6"/>
          <p:cNvSpPr>
            <a:spLocks noGrp="1"/>
          </p:cNvSpPr>
          <p:nvPr>
            <p:ph type="ftr" sz="quarter" idx="22"/>
          </p:nvPr>
        </p:nvSpPr>
        <p:spPr/>
        <p:txBody>
          <a:bodyPr/>
          <a:lstStyle/>
          <a:p>
            <a:r>
              <a:rPr lang="zh-TW" altLang="en-US" smtClean="0"/>
              <a:t>商業簡報網 </a:t>
            </a:r>
            <a:r>
              <a:rPr lang="en-US" altLang="zh-TW" smtClean="0"/>
              <a:t>X Matter Lab</a:t>
            </a:r>
            <a:endParaRPr lang="zh-TW" altLang="en-US" dirty="0"/>
          </a:p>
        </p:txBody>
      </p:sp>
      <p:sp>
        <p:nvSpPr>
          <p:cNvPr id="8" name="投影片編號版面配置區 7"/>
          <p:cNvSpPr>
            <a:spLocks noGrp="1"/>
          </p:cNvSpPr>
          <p:nvPr>
            <p:ph type="sldNum" sz="quarter" idx="23"/>
          </p:nvPr>
        </p:nvSpPr>
        <p:spPr/>
        <p:txBody>
          <a:bodyPr/>
          <a:lstStyle/>
          <a:p>
            <a:fld id="{E27FD744-A41C-4EAD-96D0-2F84A994B62C}" type="slidenum">
              <a:rPr lang="zh-TW" altLang="en-US" smtClean="0"/>
              <a:t>‹#›</a:t>
            </a:fld>
            <a:endParaRPr lang="zh-TW" altLang="en-US"/>
          </a:p>
        </p:txBody>
      </p:sp>
    </p:spTree>
    <p:extLst>
      <p:ext uri="{BB962C8B-B14F-4D97-AF65-F5344CB8AC3E}">
        <p14:creationId xmlns:p14="http://schemas.microsoft.com/office/powerpoint/2010/main" val="2353231869"/>
      </p:ext>
    </p:extLst>
  </p:cSld>
  <p:clrMapOvr>
    <a:masterClrMapping/>
  </p:clrMapOvr>
  <p:timing>
    <p:tnLst>
      <p:par>
        <p:cTn id="1" dur="indefinite" restart="never" nodeType="tmRoot"/>
      </p:par>
    </p:tnLst>
  </p:timing>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圖片版面配置224">
    <p:spTree>
      <p:nvGrpSpPr>
        <p:cNvPr id="1" name=""/>
        <p:cNvGrpSpPr/>
        <p:nvPr/>
      </p:nvGrpSpPr>
      <p:grpSpPr>
        <a:xfrm>
          <a:off x="0" y="0"/>
          <a:ext cx="0" cy="0"/>
          <a:chOff x="0" y="0"/>
          <a:chExt cx="0" cy="0"/>
        </a:xfrm>
      </p:grpSpPr>
      <p:sp>
        <p:nvSpPr>
          <p:cNvPr id="2" name="圖片版面配置區 2"/>
          <p:cNvSpPr>
            <a:spLocks noGrp="1"/>
          </p:cNvSpPr>
          <p:nvPr>
            <p:ph type="pic" sz="quarter" idx="18"/>
          </p:nvPr>
        </p:nvSpPr>
        <p:spPr>
          <a:xfrm>
            <a:off x="7848600" y="1653800"/>
            <a:ext cx="1295400" cy="4416800"/>
          </a:xfrm>
        </p:spPr>
        <p:txBody>
          <a:bodyPr/>
          <a:lstStyle/>
          <a:p>
            <a:endParaRPr lang="zh-TW" altLang="en-US"/>
          </a:p>
        </p:txBody>
      </p:sp>
      <p:sp>
        <p:nvSpPr>
          <p:cNvPr id="3" name="圖片版面配置區 2"/>
          <p:cNvSpPr>
            <a:spLocks noGrp="1"/>
          </p:cNvSpPr>
          <p:nvPr>
            <p:ph type="pic" sz="quarter" idx="19"/>
          </p:nvPr>
        </p:nvSpPr>
        <p:spPr>
          <a:xfrm>
            <a:off x="5956300" y="1653800"/>
            <a:ext cx="1790700" cy="4416800"/>
          </a:xfrm>
        </p:spPr>
        <p:txBody>
          <a:bodyPr/>
          <a:lstStyle/>
          <a:p>
            <a:endParaRPr lang="zh-TW" altLang="en-US"/>
          </a:p>
        </p:txBody>
      </p:sp>
      <p:sp>
        <p:nvSpPr>
          <p:cNvPr id="4" name="圖片版面配置區 2"/>
          <p:cNvSpPr>
            <a:spLocks noGrp="1"/>
          </p:cNvSpPr>
          <p:nvPr>
            <p:ph type="pic" sz="quarter" idx="20"/>
          </p:nvPr>
        </p:nvSpPr>
        <p:spPr>
          <a:xfrm>
            <a:off x="4064000" y="1653800"/>
            <a:ext cx="1790700" cy="4416800"/>
          </a:xfrm>
        </p:spPr>
        <p:txBody>
          <a:bodyPr/>
          <a:lstStyle/>
          <a:p>
            <a:endParaRPr lang="zh-TW" altLang="en-US"/>
          </a:p>
        </p:txBody>
      </p:sp>
      <p:sp>
        <p:nvSpPr>
          <p:cNvPr id="5" name="頁尾版面配置區 4"/>
          <p:cNvSpPr>
            <a:spLocks noGrp="1"/>
          </p:cNvSpPr>
          <p:nvPr>
            <p:ph type="ftr" sz="quarter" idx="21"/>
          </p:nvPr>
        </p:nvSpPr>
        <p:spPr/>
        <p:txBody>
          <a:bodyPr/>
          <a:lstStyle/>
          <a:p>
            <a:r>
              <a:rPr lang="zh-TW" altLang="en-US" smtClean="0"/>
              <a:t>商業簡報網 </a:t>
            </a:r>
            <a:r>
              <a:rPr lang="en-US" altLang="zh-TW" smtClean="0"/>
              <a:t>X Matter Lab</a:t>
            </a:r>
            <a:endParaRPr lang="zh-TW" altLang="en-US" dirty="0"/>
          </a:p>
        </p:txBody>
      </p:sp>
      <p:sp>
        <p:nvSpPr>
          <p:cNvPr id="6" name="投影片編號版面配置區 5"/>
          <p:cNvSpPr>
            <a:spLocks noGrp="1"/>
          </p:cNvSpPr>
          <p:nvPr>
            <p:ph type="sldNum" sz="quarter" idx="22"/>
          </p:nvPr>
        </p:nvSpPr>
        <p:spPr/>
        <p:txBody>
          <a:bodyPr/>
          <a:lstStyle/>
          <a:p>
            <a:fld id="{E27FD744-A41C-4EAD-96D0-2F84A994B62C}" type="slidenum">
              <a:rPr lang="zh-TW" altLang="en-US" smtClean="0"/>
              <a:t>‹#›</a:t>
            </a:fld>
            <a:endParaRPr lang="zh-TW" altLang="en-US"/>
          </a:p>
        </p:txBody>
      </p:sp>
    </p:spTree>
    <p:extLst>
      <p:ext uri="{BB962C8B-B14F-4D97-AF65-F5344CB8AC3E}">
        <p14:creationId xmlns:p14="http://schemas.microsoft.com/office/powerpoint/2010/main" val="2905104102"/>
      </p:ext>
    </p:extLst>
  </p:cSld>
  <p:clrMapOvr>
    <a:masterClrMapping/>
  </p:clrMapOvr>
  <p:timing>
    <p:tnLst>
      <p:par>
        <p:cTn id="1" dur="indefinite" restart="never" nodeType="tmRoot"/>
      </p:par>
    </p:tnLst>
  </p:timing>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圖片版面配置225">
    <p:spTree>
      <p:nvGrpSpPr>
        <p:cNvPr id="1" name=""/>
        <p:cNvGrpSpPr/>
        <p:nvPr/>
      </p:nvGrpSpPr>
      <p:grpSpPr>
        <a:xfrm>
          <a:off x="0" y="0"/>
          <a:ext cx="0" cy="0"/>
          <a:chOff x="0" y="0"/>
          <a:chExt cx="0" cy="0"/>
        </a:xfrm>
      </p:grpSpPr>
      <p:sp>
        <p:nvSpPr>
          <p:cNvPr id="5" name="圖片版面配置區 4"/>
          <p:cNvSpPr>
            <a:spLocks noGrp="1"/>
          </p:cNvSpPr>
          <p:nvPr>
            <p:ph type="pic" sz="quarter" idx="20"/>
          </p:nvPr>
        </p:nvSpPr>
        <p:spPr>
          <a:xfrm>
            <a:off x="4064000" y="1653800"/>
            <a:ext cx="5080000" cy="4416800"/>
          </a:xfrm>
          <a:custGeom>
            <a:avLst/>
            <a:gdLst>
              <a:gd name="connsiteX0" fmla="*/ 3784600 w 5080000"/>
              <a:gd name="connsiteY0" fmla="*/ 0 h 4416800"/>
              <a:gd name="connsiteX1" fmla="*/ 5080000 w 5080000"/>
              <a:gd name="connsiteY1" fmla="*/ 0 h 4416800"/>
              <a:gd name="connsiteX2" fmla="*/ 5080000 w 5080000"/>
              <a:gd name="connsiteY2" fmla="*/ 4416800 h 4416800"/>
              <a:gd name="connsiteX3" fmla="*/ 3784600 w 5080000"/>
              <a:gd name="connsiteY3" fmla="*/ 4416800 h 4416800"/>
              <a:gd name="connsiteX4" fmla="*/ 0 w 5080000"/>
              <a:gd name="connsiteY4" fmla="*/ 0 h 4416800"/>
              <a:gd name="connsiteX5" fmla="*/ 1790700 w 5080000"/>
              <a:gd name="connsiteY5" fmla="*/ 0 h 4416800"/>
              <a:gd name="connsiteX6" fmla="*/ 1790700 w 5080000"/>
              <a:gd name="connsiteY6" fmla="*/ 4416800 h 4416800"/>
              <a:gd name="connsiteX7" fmla="*/ 0 w 5080000"/>
              <a:gd name="connsiteY7" fmla="*/ 4416800 h 4416800"/>
              <a:gd name="connsiteX8" fmla="*/ 1892300 w 5080000"/>
              <a:gd name="connsiteY8" fmla="*/ 0 h 4416800"/>
              <a:gd name="connsiteX9" fmla="*/ 3683000 w 5080000"/>
              <a:gd name="connsiteY9" fmla="*/ 0 h 4416800"/>
              <a:gd name="connsiteX10" fmla="*/ 3683000 w 5080000"/>
              <a:gd name="connsiteY10" fmla="*/ 4416800 h 4416800"/>
              <a:gd name="connsiteX11" fmla="*/ 1892300 w 5080000"/>
              <a:gd name="connsiteY11" fmla="*/ 4416800 h 441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80000" h="4416800">
                <a:moveTo>
                  <a:pt x="3784600" y="0"/>
                </a:moveTo>
                <a:lnTo>
                  <a:pt x="5080000" y="0"/>
                </a:lnTo>
                <a:lnTo>
                  <a:pt x="5080000" y="4416800"/>
                </a:lnTo>
                <a:lnTo>
                  <a:pt x="3784600" y="4416800"/>
                </a:lnTo>
                <a:close/>
                <a:moveTo>
                  <a:pt x="0" y="0"/>
                </a:moveTo>
                <a:lnTo>
                  <a:pt x="1790700" y="0"/>
                </a:lnTo>
                <a:lnTo>
                  <a:pt x="1790700" y="4416800"/>
                </a:lnTo>
                <a:lnTo>
                  <a:pt x="0" y="4416800"/>
                </a:lnTo>
                <a:close/>
                <a:moveTo>
                  <a:pt x="1892300" y="0"/>
                </a:moveTo>
                <a:lnTo>
                  <a:pt x="3683000" y="0"/>
                </a:lnTo>
                <a:lnTo>
                  <a:pt x="3683000" y="4416800"/>
                </a:lnTo>
                <a:lnTo>
                  <a:pt x="1892300" y="4416800"/>
                </a:lnTo>
                <a:close/>
              </a:path>
            </a:pathLst>
          </a:custGeom>
        </p:spPr>
        <p:txBody>
          <a:bodyPr wrap="square">
            <a:noAutofit/>
          </a:bodyPr>
          <a:lstStyle/>
          <a:p>
            <a:endParaRPr lang="zh-TW" altLang="en-US"/>
          </a:p>
        </p:txBody>
      </p:sp>
      <p:sp>
        <p:nvSpPr>
          <p:cNvPr id="2" name="頁尾版面配置區 1"/>
          <p:cNvSpPr>
            <a:spLocks noGrp="1"/>
          </p:cNvSpPr>
          <p:nvPr>
            <p:ph type="ftr" sz="quarter" idx="21"/>
          </p:nvPr>
        </p:nvSpPr>
        <p:spPr/>
        <p:txBody>
          <a:bodyPr/>
          <a:lstStyle/>
          <a:p>
            <a:r>
              <a:rPr lang="zh-TW" altLang="en-US" smtClean="0"/>
              <a:t>商業簡報網 </a:t>
            </a:r>
            <a:r>
              <a:rPr lang="en-US" altLang="zh-TW" smtClean="0"/>
              <a:t>X Matter Lab</a:t>
            </a:r>
            <a:endParaRPr lang="zh-TW" altLang="en-US" dirty="0"/>
          </a:p>
        </p:txBody>
      </p:sp>
      <p:sp>
        <p:nvSpPr>
          <p:cNvPr id="3" name="投影片編號版面配置區 2"/>
          <p:cNvSpPr>
            <a:spLocks noGrp="1"/>
          </p:cNvSpPr>
          <p:nvPr>
            <p:ph type="sldNum" sz="quarter" idx="22"/>
          </p:nvPr>
        </p:nvSpPr>
        <p:spPr/>
        <p:txBody>
          <a:bodyPr/>
          <a:lstStyle/>
          <a:p>
            <a:fld id="{E27FD744-A41C-4EAD-96D0-2F84A994B62C}" type="slidenum">
              <a:rPr lang="zh-TW" altLang="en-US" smtClean="0"/>
              <a:t>‹#›</a:t>
            </a:fld>
            <a:endParaRPr lang="zh-TW" altLang="en-US"/>
          </a:p>
        </p:txBody>
      </p:sp>
    </p:spTree>
    <p:extLst>
      <p:ext uri="{BB962C8B-B14F-4D97-AF65-F5344CB8AC3E}">
        <p14:creationId xmlns:p14="http://schemas.microsoft.com/office/powerpoint/2010/main" val="449069543"/>
      </p:ext>
    </p:extLst>
  </p:cSld>
  <p:clrMapOvr>
    <a:masterClrMapping/>
  </p:clrMapOvr>
  <p:timing>
    <p:tnLst>
      <p:par>
        <p:cTn id="1" dur="indefinite" restart="never" nodeType="tmRoot"/>
      </p:par>
    </p:tnLst>
  </p:timing>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圖片版面配置226">
    <p:spTree>
      <p:nvGrpSpPr>
        <p:cNvPr id="1" name=""/>
        <p:cNvGrpSpPr/>
        <p:nvPr/>
      </p:nvGrpSpPr>
      <p:grpSpPr>
        <a:xfrm>
          <a:off x="0" y="0"/>
          <a:ext cx="0" cy="0"/>
          <a:chOff x="0" y="0"/>
          <a:chExt cx="0" cy="0"/>
        </a:xfrm>
      </p:grpSpPr>
      <p:sp>
        <p:nvSpPr>
          <p:cNvPr id="2" name="圖片版面配置區 2"/>
          <p:cNvSpPr>
            <a:spLocks noGrp="1"/>
          </p:cNvSpPr>
          <p:nvPr>
            <p:ph type="pic" sz="quarter" idx="20"/>
          </p:nvPr>
        </p:nvSpPr>
        <p:spPr>
          <a:xfrm>
            <a:off x="252000" y="5055700"/>
            <a:ext cx="1584000" cy="1584000"/>
          </a:xfrm>
        </p:spPr>
        <p:txBody>
          <a:bodyPr/>
          <a:lstStyle/>
          <a:p>
            <a:endParaRPr lang="zh-TW" altLang="en-US"/>
          </a:p>
        </p:txBody>
      </p:sp>
      <p:sp>
        <p:nvSpPr>
          <p:cNvPr id="4" name="圖片版面配置區 2"/>
          <p:cNvSpPr>
            <a:spLocks noGrp="1"/>
          </p:cNvSpPr>
          <p:nvPr>
            <p:ph type="pic" sz="quarter" idx="22"/>
          </p:nvPr>
        </p:nvSpPr>
        <p:spPr>
          <a:xfrm>
            <a:off x="3780000" y="5055700"/>
            <a:ext cx="1584000" cy="1584000"/>
          </a:xfrm>
        </p:spPr>
        <p:txBody>
          <a:bodyPr/>
          <a:lstStyle/>
          <a:p>
            <a:endParaRPr lang="zh-TW" altLang="en-US"/>
          </a:p>
        </p:txBody>
      </p:sp>
      <p:sp>
        <p:nvSpPr>
          <p:cNvPr id="5" name="圖片版面配置區 2"/>
          <p:cNvSpPr>
            <a:spLocks noGrp="1"/>
          </p:cNvSpPr>
          <p:nvPr>
            <p:ph type="pic" sz="quarter" idx="23"/>
          </p:nvPr>
        </p:nvSpPr>
        <p:spPr>
          <a:xfrm>
            <a:off x="5544000" y="5055700"/>
            <a:ext cx="1584000" cy="1584000"/>
          </a:xfrm>
        </p:spPr>
        <p:txBody>
          <a:bodyPr/>
          <a:lstStyle/>
          <a:p>
            <a:endParaRPr lang="zh-TW" altLang="en-US"/>
          </a:p>
        </p:txBody>
      </p:sp>
      <p:sp>
        <p:nvSpPr>
          <p:cNvPr id="6" name="圖片版面配置區 2"/>
          <p:cNvSpPr>
            <a:spLocks noGrp="1"/>
          </p:cNvSpPr>
          <p:nvPr>
            <p:ph type="pic" sz="quarter" idx="24"/>
          </p:nvPr>
        </p:nvSpPr>
        <p:spPr>
          <a:xfrm>
            <a:off x="7308000" y="5055700"/>
            <a:ext cx="1584000" cy="1584000"/>
          </a:xfrm>
        </p:spPr>
        <p:txBody>
          <a:bodyPr/>
          <a:lstStyle/>
          <a:p>
            <a:endParaRPr lang="zh-TW" altLang="en-US"/>
          </a:p>
        </p:txBody>
      </p:sp>
      <p:sp>
        <p:nvSpPr>
          <p:cNvPr id="12" name="圖片版面配置區 2"/>
          <p:cNvSpPr>
            <a:spLocks noGrp="1"/>
          </p:cNvSpPr>
          <p:nvPr>
            <p:ph type="pic" sz="quarter" idx="25"/>
          </p:nvPr>
        </p:nvSpPr>
        <p:spPr>
          <a:xfrm>
            <a:off x="252000" y="3328500"/>
            <a:ext cx="1584000" cy="1584000"/>
          </a:xfrm>
        </p:spPr>
        <p:txBody>
          <a:bodyPr/>
          <a:lstStyle/>
          <a:p>
            <a:endParaRPr lang="zh-TW" altLang="en-US"/>
          </a:p>
        </p:txBody>
      </p:sp>
      <p:sp>
        <p:nvSpPr>
          <p:cNvPr id="13" name="圖片版面配置區 2"/>
          <p:cNvSpPr>
            <a:spLocks noGrp="1"/>
          </p:cNvSpPr>
          <p:nvPr>
            <p:ph type="pic" sz="quarter" idx="26"/>
          </p:nvPr>
        </p:nvSpPr>
        <p:spPr>
          <a:xfrm>
            <a:off x="2016000" y="3328500"/>
            <a:ext cx="1584000" cy="1584000"/>
          </a:xfrm>
        </p:spPr>
        <p:txBody>
          <a:bodyPr/>
          <a:lstStyle/>
          <a:p>
            <a:endParaRPr lang="zh-TW" altLang="en-US"/>
          </a:p>
        </p:txBody>
      </p:sp>
      <p:sp>
        <p:nvSpPr>
          <p:cNvPr id="14" name="圖片版面配置區 2"/>
          <p:cNvSpPr>
            <a:spLocks noGrp="1"/>
          </p:cNvSpPr>
          <p:nvPr>
            <p:ph type="pic" sz="quarter" idx="27"/>
          </p:nvPr>
        </p:nvSpPr>
        <p:spPr>
          <a:xfrm>
            <a:off x="3780000" y="3328500"/>
            <a:ext cx="1584000" cy="1584000"/>
          </a:xfrm>
        </p:spPr>
        <p:txBody>
          <a:bodyPr/>
          <a:lstStyle/>
          <a:p>
            <a:endParaRPr lang="zh-TW" altLang="en-US"/>
          </a:p>
        </p:txBody>
      </p:sp>
      <p:sp>
        <p:nvSpPr>
          <p:cNvPr id="16" name="圖片版面配置區 2"/>
          <p:cNvSpPr>
            <a:spLocks noGrp="1"/>
          </p:cNvSpPr>
          <p:nvPr>
            <p:ph type="pic" sz="quarter" idx="29"/>
          </p:nvPr>
        </p:nvSpPr>
        <p:spPr>
          <a:xfrm>
            <a:off x="7308000" y="3328500"/>
            <a:ext cx="1584000" cy="1584000"/>
          </a:xfrm>
        </p:spPr>
        <p:txBody>
          <a:bodyPr/>
          <a:lstStyle/>
          <a:p>
            <a:endParaRPr lang="zh-TW" altLang="en-US"/>
          </a:p>
        </p:txBody>
      </p:sp>
      <p:sp>
        <p:nvSpPr>
          <p:cNvPr id="3" name="頁尾版面配置區 2"/>
          <p:cNvSpPr>
            <a:spLocks noGrp="1"/>
          </p:cNvSpPr>
          <p:nvPr>
            <p:ph type="ftr" sz="quarter" idx="30"/>
          </p:nvPr>
        </p:nvSpPr>
        <p:spPr/>
        <p:txBody>
          <a:bodyPr/>
          <a:lstStyle/>
          <a:p>
            <a:r>
              <a:rPr lang="zh-TW" altLang="en-US" smtClean="0"/>
              <a:t>商業簡報網 </a:t>
            </a:r>
            <a:r>
              <a:rPr lang="en-US" altLang="zh-TW" smtClean="0"/>
              <a:t>X Matter Lab</a:t>
            </a:r>
            <a:endParaRPr lang="zh-TW" altLang="en-US" dirty="0"/>
          </a:p>
        </p:txBody>
      </p:sp>
      <p:sp>
        <p:nvSpPr>
          <p:cNvPr id="7" name="投影片編號版面配置區 6"/>
          <p:cNvSpPr>
            <a:spLocks noGrp="1"/>
          </p:cNvSpPr>
          <p:nvPr>
            <p:ph type="sldNum" sz="quarter" idx="31"/>
          </p:nvPr>
        </p:nvSpPr>
        <p:spPr/>
        <p:txBody>
          <a:bodyPr/>
          <a:lstStyle/>
          <a:p>
            <a:fld id="{E27FD744-A41C-4EAD-96D0-2F84A994B62C}" type="slidenum">
              <a:rPr lang="zh-TW" altLang="en-US" smtClean="0"/>
              <a:t>‹#›</a:t>
            </a:fld>
            <a:endParaRPr lang="zh-TW" altLang="en-US"/>
          </a:p>
        </p:txBody>
      </p:sp>
    </p:spTree>
    <p:extLst>
      <p:ext uri="{BB962C8B-B14F-4D97-AF65-F5344CB8AC3E}">
        <p14:creationId xmlns:p14="http://schemas.microsoft.com/office/powerpoint/2010/main" val="78173033"/>
      </p:ext>
    </p:extLst>
  </p:cSld>
  <p:clrMapOvr>
    <a:masterClrMapping/>
  </p:clrMapOvr>
  <p:timing>
    <p:tnLst>
      <p:par>
        <p:cTn id="1" dur="indefinite" restart="never" nodeType="tmRoot"/>
      </p:par>
    </p:tnLst>
  </p:timing>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圖片版面配置227">
    <p:spTree>
      <p:nvGrpSpPr>
        <p:cNvPr id="1" name=""/>
        <p:cNvGrpSpPr/>
        <p:nvPr/>
      </p:nvGrpSpPr>
      <p:grpSpPr>
        <a:xfrm>
          <a:off x="0" y="0"/>
          <a:ext cx="0" cy="0"/>
          <a:chOff x="0" y="0"/>
          <a:chExt cx="0" cy="0"/>
        </a:xfrm>
      </p:grpSpPr>
      <p:sp>
        <p:nvSpPr>
          <p:cNvPr id="2" name="圖片版面配置區 2"/>
          <p:cNvSpPr>
            <a:spLocks noGrp="1"/>
          </p:cNvSpPr>
          <p:nvPr>
            <p:ph type="pic" sz="quarter" idx="25"/>
          </p:nvPr>
        </p:nvSpPr>
        <p:spPr>
          <a:xfrm>
            <a:off x="254000" y="3328500"/>
            <a:ext cx="2453100" cy="1584000"/>
          </a:xfrm>
        </p:spPr>
        <p:txBody>
          <a:bodyPr/>
          <a:lstStyle/>
          <a:p>
            <a:endParaRPr lang="zh-TW" altLang="en-US"/>
          </a:p>
        </p:txBody>
      </p:sp>
      <p:sp>
        <p:nvSpPr>
          <p:cNvPr id="10" name="圖片版面配置區 2"/>
          <p:cNvSpPr>
            <a:spLocks noGrp="1"/>
          </p:cNvSpPr>
          <p:nvPr>
            <p:ph type="pic" sz="quarter" idx="26"/>
          </p:nvPr>
        </p:nvSpPr>
        <p:spPr>
          <a:xfrm>
            <a:off x="2314967" y="4912500"/>
            <a:ext cx="2453100" cy="1584000"/>
          </a:xfrm>
        </p:spPr>
        <p:txBody>
          <a:bodyPr/>
          <a:lstStyle/>
          <a:p>
            <a:endParaRPr lang="zh-TW" altLang="en-US"/>
          </a:p>
        </p:txBody>
      </p:sp>
      <p:sp>
        <p:nvSpPr>
          <p:cNvPr id="11" name="圖片版面配置區 2"/>
          <p:cNvSpPr>
            <a:spLocks noGrp="1"/>
          </p:cNvSpPr>
          <p:nvPr>
            <p:ph type="pic" sz="quarter" idx="27"/>
          </p:nvPr>
        </p:nvSpPr>
        <p:spPr>
          <a:xfrm>
            <a:off x="4375934" y="3328500"/>
            <a:ext cx="2453100" cy="1584000"/>
          </a:xfrm>
        </p:spPr>
        <p:txBody>
          <a:bodyPr/>
          <a:lstStyle/>
          <a:p>
            <a:endParaRPr lang="zh-TW" altLang="en-US"/>
          </a:p>
        </p:txBody>
      </p:sp>
      <p:sp>
        <p:nvSpPr>
          <p:cNvPr id="12" name="圖片版面配置區 2"/>
          <p:cNvSpPr>
            <a:spLocks noGrp="1"/>
          </p:cNvSpPr>
          <p:nvPr>
            <p:ph type="pic" sz="quarter" idx="28"/>
          </p:nvPr>
        </p:nvSpPr>
        <p:spPr>
          <a:xfrm>
            <a:off x="6436900" y="4912500"/>
            <a:ext cx="2453100" cy="1584000"/>
          </a:xfrm>
        </p:spPr>
        <p:txBody>
          <a:bodyPr/>
          <a:lstStyle/>
          <a:p>
            <a:endParaRPr lang="zh-TW" altLang="en-US"/>
          </a:p>
        </p:txBody>
      </p:sp>
      <p:sp>
        <p:nvSpPr>
          <p:cNvPr id="3" name="頁尾版面配置區 2"/>
          <p:cNvSpPr>
            <a:spLocks noGrp="1"/>
          </p:cNvSpPr>
          <p:nvPr>
            <p:ph type="ftr" sz="quarter" idx="29"/>
          </p:nvPr>
        </p:nvSpPr>
        <p:spPr/>
        <p:txBody>
          <a:bodyPr/>
          <a:lstStyle/>
          <a:p>
            <a:r>
              <a:rPr lang="zh-TW" altLang="en-US" smtClean="0"/>
              <a:t>商業簡報網 </a:t>
            </a:r>
            <a:r>
              <a:rPr lang="en-US" altLang="zh-TW" smtClean="0"/>
              <a:t>X Matter Lab</a:t>
            </a:r>
            <a:endParaRPr lang="zh-TW" altLang="en-US" dirty="0"/>
          </a:p>
        </p:txBody>
      </p:sp>
      <p:sp>
        <p:nvSpPr>
          <p:cNvPr id="4" name="投影片編號版面配置區 3"/>
          <p:cNvSpPr>
            <a:spLocks noGrp="1"/>
          </p:cNvSpPr>
          <p:nvPr>
            <p:ph type="sldNum" sz="quarter" idx="30"/>
          </p:nvPr>
        </p:nvSpPr>
        <p:spPr/>
        <p:txBody>
          <a:bodyPr/>
          <a:lstStyle/>
          <a:p>
            <a:fld id="{E27FD744-A41C-4EAD-96D0-2F84A994B62C}" type="slidenum">
              <a:rPr lang="zh-TW" altLang="en-US" smtClean="0"/>
              <a:t>‹#›</a:t>
            </a:fld>
            <a:endParaRPr lang="zh-TW" altLang="en-US"/>
          </a:p>
        </p:txBody>
      </p:sp>
    </p:spTree>
    <p:extLst>
      <p:ext uri="{BB962C8B-B14F-4D97-AF65-F5344CB8AC3E}">
        <p14:creationId xmlns:p14="http://schemas.microsoft.com/office/powerpoint/2010/main" val="306707844"/>
      </p:ext>
    </p:extLst>
  </p:cSld>
  <p:clrMapOvr>
    <a:masterClrMapping/>
  </p:clrMapOvr>
  <p:timing>
    <p:tnLst>
      <p:par>
        <p:cTn id="1" dur="indefinite" restart="never" nodeType="tmRoot"/>
      </p:par>
    </p:tnLst>
  </p:timing>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圖片版面配置228">
    <p:spTree>
      <p:nvGrpSpPr>
        <p:cNvPr id="1" name=""/>
        <p:cNvGrpSpPr/>
        <p:nvPr/>
      </p:nvGrpSpPr>
      <p:grpSpPr>
        <a:xfrm>
          <a:off x="0" y="0"/>
          <a:ext cx="0" cy="0"/>
          <a:chOff x="0" y="0"/>
          <a:chExt cx="0" cy="0"/>
        </a:xfrm>
      </p:grpSpPr>
      <p:sp>
        <p:nvSpPr>
          <p:cNvPr id="3" name="圖片版面配置區 2"/>
          <p:cNvSpPr>
            <a:spLocks noGrp="1"/>
          </p:cNvSpPr>
          <p:nvPr>
            <p:ph type="pic" sz="quarter" idx="10"/>
          </p:nvPr>
        </p:nvSpPr>
        <p:spPr>
          <a:xfrm>
            <a:off x="622300" y="1562096"/>
            <a:ext cx="2520000" cy="2520000"/>
          </a:xfrm>
          <a:prstGeom prst="flowChartDecision">
            <a:avLst/>
          </a:prstGeom>
        </p:spPr>
        <p:txBody>
          <a:bodyPr/>
          <a:lstStyle/>
          <a:p>
            <a:endParaRPr lang="zh-TW" altLang="en-US"/>
          </a:p>
        </p:txBody>
      </p:sp>
      <p:sp>
        <p:nvSpPr>
          <p:cNvPr id="4" name="圖片版面配置區 2"/>
          <p:cNvSpPr>
            <a:spLocks noGrp="1"/>
          </p:cNvSpPr>
          <p:nvPr>
            <p:ph type="pic" sz="quarter" idx="11"/>
          </p:nvPr>
        </p:nvSpPr>
        <p:spPr>
          <a:xfrm>
            <a:off x="2400300" y="1562096"/>
            <a:ext cx="2520000" cy="2520000"/>
          </a:xfrm>
          <a:prstGeom prst="flowChartDecision">
            <a:avLst/>
          </a:prstGeom>
        </p:spPr>
        <p:txBody>
          <a:bodyPr/>
          <a:lstStyle/>
          <a:p>
            <a:endParaRPr lang="zh-TW" altLang="en-US"/>
          </a:p>
        </p:txBody>
      </p:sp>
      <p:sp>
        <p:nvSpPr>
          <p:cNvPr id="5" name="圖片版面配置區 2"/>
          <p:cNvSpPr>
            <a:spLocks noGrp="1"/>
          </p:cNvSpPr>
          <p:nvPr>
            <p:ph type="pic" sz="quarter" idx="12"/>
          </p:nvPr>
        </p:nvSpPr>
        <p:spPr>
          <a:xfrm>
            <a:off x="4178300" y="1562096"/>
            <a:ext cx="2520000" cy="2520000"/>
          </a:xfrm>
          <a:prstGeom prst="flowChartDecision">
            <a:avLst/>
          </a:prstGeom>
        </p:spPr>
        <p:txBody>
          <a:bodyPr/>
          <a:lstStyle/>
          <a:p>
            <a:endParaRPr lang="zh-TW" altLang="en-US"/>
          </a:p>
        </p:txBody>
      </p:sp>
      <p:sp>
        <p:nvSpPr>
          <p:cNvPr id="6" name="圖片版面配置區 2"/>
          <p:cNvSpPr>
            <a:spLocks noGrp="1"/>
          </p:cNvSpPr>
          <p:nvPr>
            <p:ph type="pic" sz="quarter" idx="13"/>
          </p:nvPr>
        </p:nvSpPr>
        <p:spPr>
          <a:xfrm>
            <a:off x="5956300" y="1562096"/>
            <a:ext cx="2520000" cy="2520000"/>
          </a:xfrm>
          <a:prstGeom prst="flowChartDecision">
            <a:avLst/>
          </a:prstGeom>
        </p:spPr>
        <p:txBody>
          <a:bodyPr/>
          <a:lstStyle/>
          <a:p>
            <a:endParaRPr lang="zh-TW" altLang="en-US"/>
          </a:p>
        </p:txBody>
      </p:sp>
      <p:sp>
        <p:nvSpPr>
          <p:cNvPr id="2" name="頁尾版面配置區 1"/>
          <p:cNvSpPr>
            <a:spLocks noGrp="1"/>
          </p:cNvSpPr>
          <p:nvPr>
            <p:ph type="ftr" sz="quarter" idx="14"/>
          </p:nvPr>
        </p:nvSpPr>
        <p:spPr/>
        <p:txBody>
          <a:bodyPr/>
          <a:lstStyle/>
          <a:p>
            <a:r>
              <a:rPr lang="zh-TW" altLang="en-US" smtClean="0"/>
              <a:t>商業簡報網 </a:t>
            </a:r>
            <a:r>
              <a:rPr lang="en-US" altLang="zh-TW" smtClean="0"/>
              <a:t>X Matter Lab</a:t>
            </a:r>
            <a:endParaRPr lang="zh-TW" altLang="en-US" dirty="0"/>
          </a:p>
        </p:txBody>
      </p:sp>
      <p:sp>
        <p:nvSpPr>
          <p:cNvPr id="7" name="投影片編號版面配置區 6"/>
          <p:cNvSpPr>
            <a:spLocks noGrp="1"/>
          </p:cNvSpPr>
          <p:nvPr>
            <p:ph type="sldNum" sz="quarter" idx="15"/>
          </p:nvPr>
        </p:nvSpPr>
        <p:spPr/>
        <p:txBody>
          <a:bodyPr/>
          <a:lstStyle/>
          <a:p>
            <a:fld id="{E27FD744-A41C-4EAD-96D0-2F84A994B62C}" type="slidenum">
              <a:rPr lang="zh-TW" altLang="en-US" smtClean="0"/>
              <a:t>‹#›</a:t>
            </a:fld>
            <a:endParaRPr lang="zh-TW" altLang="en-US"/>
          </a:p>
        </p:txBody>
      </p:sp>
    </p:spTree>
    <p:extLst>
      <p:ext uri="{BB962C8B-B14F-4D97-AF65-F5344CB8AC3E}">
        <p14:creationId xmlns:p14="http://schemas.microsoft.com/office/powerpoint/2010/main" val="332211031"/>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圖片版面配置022">
    <p:spTree>
      <p:nvGrpSpPr>
        <p:cNvPr id="1" name=""/>
        <p:cNvGrpSpPr/>
        <p:nvPr/>
      </p:nvGrpSpPr>
      <p:grpSpPr>
        <a:xfrm>
          <a:off x="0" y="0"/>
          <a:ext cx="0" cy="0"/>
          <a:chOff x="0" y="0"/>
          <a:chExt cx="0" cy="0"/>
        </a:xfrm>
      </p:grpSpPr>
      <p:sp>
        <p:nvSpPr>
          <p:cNvPr id="3" name="圖片版面配置區 2"/>
          <p:cNvSpPr>
            <a:spLocks noGrp="1"/>
          </p:cNvSpPr>
          <p:nvPr>
            <p:ph type="pic" sz="quarter" idx="10"/>
          </p:nvPr>
        </p:nvSpPr>
        <p:spPr>
          <a:xfrm>
            <a:off x="0" y="4856400"/>
            <a:ext cx="3049200" cy="2001600"/>
          </a:xfrm>
        </p:spPr>
        <p:txBody>
          <a:bodyPr/>
          <a:lstStyle/>
          <a:p>
            <a:endParaRPr lang="zh-TW" altLang="en-US"/>
          </a:p>
        </p:txBody>
      </p:sp>
      <p:sp>
        <p:nvSpPr>
          <p:cNvPr id="6" name="圖片版面配置區 2"/>
          <p:cNvSpPr>
            <a:spLocks noGrp="1"/>
          </p:cNvSpPr>
          <p:nvPr>
            <p:ph type="pic" sz="quarter" idx="11"/>
          </p:nvPr>
        </p:nvSpPr>
        <p:spPr>
          <a:xfrm>
            <a:off x="3049200" y="4856400"/>
            <a:ext cx="3049200" cy="2001600"/>
          </a:xfrm>
        </p:spPr>
        <p:txBody>
          <a:bodyPr/>
          <a:lstStyle/>
          <a:p>
            <a:endParaRPr lang="zh-TW" altLang="en-US"/>
          </a:p>
        </p:txBody>
      </p:sp>
      <p:sp>
        <p:nvSpPr>
          <p:cNvPr id="7" name="圖片版面配置區 2"/>
          <p:cNvSpPr>
            <a:spLocks noGrp="1"/>
          </p:cNvSpPr>
          <p:nvPr>
            <p:ph type="pic" sz="quarter" idx="12"/>
          </p:nvPr>
        </p:nvSpPr>
        <p:spPr>
          <a:xfrm>
            <a:off x="6098400" y="4856400"/>
            <a:ext cx="3049200" cy="2001600"/>
          </a:xfrm>
        </p:spPr>
        <p:txBody>
          <a:bodyPr/>
          <a:lstStyle/>
          <a:p>
            <a:endParaRPr lang="zh-TW" altLang="en-US"/>
          </a:p>
        </p:txBody>
      </p:sp>
      <p:sp>
        <p:nvSpPr>
          <p:cNvPr id="8" name="圖片版面配置區 2"/>
          <p:cNvSpPr>
            <a:spLocks noGrp="1"/>
          </p:cNvSpPr>
          <p:nvPr>
            <p:ph type="pic" sz="quarter" idx="13"/>
          </p:nvPr>
        </p:nvSpPr>
        <p:spPr>
          <a:xfrm>
            <a:off x="0" y="2854800"/>
            <a:ext cx="3049200" cy="2001600"/>
          </a:xfrm>
        </p:spPr>
        <p:txBody>
          <a:bodyPr/>
          <a:lstStyle/>
          <a:p>
            <a:endParaRPr lang="zh-TW" altLang="en-US"/>
          </a:p>
        </p:txBody>
      </p:sp>
      <p:sp>
        <p:nvSpPr>
          <p:cNvPr id="9" name="圖片版面配置區 2"/>
          <p:cNvSpPr>
            <a:spLocks noGrp="1"/>
          </p:cNvSpPr>
          <p:nvPr>
            <p:ph type="pic" sz="quarter" idx="14"/>
          </p:nvPr>
        </p:nvSpPr>
        <p:spPr>
          <a:xfrm>
            <a:off x="3049200" y="2854800"/>
            <a:ext cx="3049200" cy="2001600"/>
          </a:xfrm>
        </p:spPr>
        <p:txBody>
          <a:bodyPr/>
          <a:lstStyle/>
          <a:p>
            <a:endParaRPr lang="zh-TW" altLang="en-US"/>
          </a:p>
        </p:txBody>
      </p:sp>
      <p:sp>
        <p:nvSpPr>
          <p:cNvPr id="10" name="圖片版面配置區 2"/>
          <p:cNvSpPr>
            <a:spLocks noGrp="1"/>
          </p:cNvSpPr>
          <p:nvPr>
            <p:ph type="pic" sz="quarter" idx="15"/>
          </p:nvPr>
        </p:nvSpPr>
        <p:spPr>
          <a:xfrm>
            <a:off x="6098400" y="2854800"/>
            <a:ext cx="3049200" cy="2001600"/>
          </a:xfrm>
        </p:spPr>
        <p:txBody>
          <a:bodyPr/>
          <a:lstStyle/>
          <a:p>
            <a:endParaRPr lang="zh-TW" altLang="en-US"/>
          </a:p>
        </p:txBody>
      </p:sp>
      <p:sp>
        <p:nvSpPr>
          <p:cNvPr id="2" name="頁尾版面配置區 1"/>
          <p:cNvSpPr>
            <a:spLocks noGrp="1"/>
          </p:cNvSpPr>
          <p:nvPr>
            <p:ph type="ftr" sz="quarter" idx="16"/>
          </p:nvPr>
        </p:nvSpPr>
        <p:spPr/>
        <p:txBody>
          <a:bodyPr/>
          <a:lstStyle/>
          <a:p>
            <a:r>
              <a:rPr lang="zh-TW" altLang="en-US" smtClean="0"/>
              <a:t>商業簡報網 </a:t>
            </a:r>
            <a:r>
              <a:rPr lang="en-US" altLang="zh-TW" smtClean="0"/>
              <a:t>X Matter Lab</a:t>
            </a:r>
            <a:endParaRPr lang="zh-TW" altLang="en-US" dirty="0"/>
          </a:p>
        </p:txBody>
      </p:sp>
      <p:sp>
        <p:nvSpPr>
          <p:cNvPr id="4" name="投影片編號版面配置區 3"/>
          <p:cNvSpPr>
            <a:spLocks noGrp="1"/>
          </p:cNvSpPr>
          <p:nvPr>
            <p:ph type="sldNum" sz="quarter" idx="17"/>
          </p:nvPr>
        </p:nvSpPr>
        <p:spPr/>
        <p:txBody>
          <a:bodyPr/>
          <a:lstStyle/>
          <a:p>
            <a:fld id="{E27FD744-A41C-4EAD-96D0-2F84A994B62C}" type="slidenum">
              <a:rPr lang="zh-TW" altLang="en-US" smtClean="0"/>
              <a:t>‹#›</a:t>
            </a:fld>
            <a:endParaRPr lang="zh-TW" altLang="en-US"/>
          </a:p>
        </p:txBody>
      </p:sp>
    </p:spTree>
    <p:extLst>
      <p:ext uri="{BB962C8B-B14F-4D97-AF65-F5344CB8AC3E}">
        <p14:creationId xmlns:p14="http://schemas.microsoft.com/office/powerpoint/2010/main" val="1743218347"/>
      </p:ext>
    </p:extLst>
  </p:cSld>
  <p:clrMapOvr>
    <a:masterClrMapping/>
  </p:clrMapOvr>
  <p:timing>
    <p:tnLst>
      <p:par>
        <p:cTn id="1" dur="indefinite" restart="never" nodeType="tmRoot"/>
      </p:par>
    </p:tnLst>
  </p:timing>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圖片版面配置229">
    <p:spTree>
      <p:nvGrpSpPr>
        <p:cNvPr id="1" name=""/>
        <p:cNvGrpSpPr/>
        <p:nvPr/>
      </p:nvGrpSpPr>
      <p:grpSpPr>
        <a:xfrm>
          <a:off x="0" y="0"/>
          <a:ext cx="0" cy="0"/>
          <a:chOff x="0" y="0"/>
          <a:chExt cx="0" cy="0"/>
        </a:xfrm>
      </p:grpSpPr>
      <p:sp>
        <p:nvSpPr>
          <p:cNvPr id="3" name="圖片版面配置區 2"/>
          <p:cNvSpPr>
            <a:spLocks noGrp="1"/>
          </p:cNvSpPr>
          <p:nvPr>
            <p:ph type="pic" sz="quarter" idx="10"/>
          </p:nvPr>
        </p:nvSpPr>
        <p:spPr>
          <a:xfrm>
            <a:off x="1587500" y="3340100"/>
            <a:ext cx="2160000" cy="2160000"/>
          </a:xfrm>
          <a:prstGeom prst="flowChartDecision">
            <a:avLst/>
          </a:prstGeom>
        </p:spPr>
        <p:txBody>
          <a:bodyPr/>
          <a:lstStyle/>
          <a:p>
            <a:endParaRPr lang="zh-TW" altLang="en-US"/>
          </a:p>
        </p:txBody>
      </p:sp>
      <p:sp>
        <p:nvSpPr>
          <p:cNvPr id="7" name="圖片版面配置區 2"/>
          <p:cNvSpPr>
            <a:spLocks noGrp="1"/>
          </p:cNvSpPr>
          <p:nvPr>
            <p:ph type="pic" sz="quarter" idx="11"/>
          </p:nvPr>
        </p:nvSpPr>
        <p:spPr>
          <a:xfrm>
            <a:off x="381000" y="2159000"/>
            <a:ext cx="2160000" cy="2160000"/>
          </a:xfrm>
          <a:prstGeom prst="flowChartDecision">
            <a:avLst/>
          </a:prstGeom>
        </p:spPr>
        <p:txBody>
          <a:bodyPr/>
          <a:lstStyle/>
          <a:p>
            <a:endParaRPr lang="zh-TW" altLang="en-US"/>
          </a:p>
        </p:txBody>
      </p:sp>
      <p:sp>
        <p:nvSpPr>
          <p:cNvPr id="8" name="圖片版面配置區 2"/>
          <p:cNvSpPr>
            <a:spLocks noGrp="1"/>
          </p:cNvSpPr>
          <p:nvPr>
            <p:ph type="pic" sz="quarter" idx="12"/>
          </p:nvPr>
        </p:nvSpPr>
        <p:spPr>
          <a:xfrm>
            <a:off x="2794000" y="2159000"/>
            <a:ext cx="2160000" cy="2160000"/>
          </a:xfrm>
          <a:prstGeom prst="flowChartDecision">
            <a:avLst/>
          </a:prstGeom>
        </p:spPr>
        <p:txBody>
          <a:bodyPr/>
          <a:lstStyle/>
          <a:p>
            <a:endParaRPr lang="zh-TW" altLang="en-US"/>
          </a:p>
        </p:txBody>
      </p:sp>
      <p:sp>
        <p:nvSpPr>
          <p:cNvPr id="2" name="頁尾版面配置區 1"/>
          <p:cNvSpPr>
            <a:spLocks noGrp="1"/>
          </p:cNvSpPr>
          <p:nvPr>
            <p:ph type="ftr" sz="quarter" idx="13"/>
          </p:nvPr>
        </p:nvSpPr>
        <p:spPr/>
        <p:txBody>
          <a:bodyPr/>
          <a:lstStyle/>
          <a:p>
            <a:r>
              <a:rPr lang="zh-TW" altLang="en-US" smtClean="0"/>
              <a:t>商業簡報網 </a:t>
            </a:r>
            <a:r>
              <a:rPr lang="en-US" altLang="zh-TW" smtClean="0"/>
              <a:t>X Matter Lab</a:t>
            </a:r>
            <a:endParaRPr lang="zh-TW" altLang="en-US" dirty="0"/>
          </a:p>
        </p:txBody>
      </p:sp>
      <p:sp>
        <p:nvSpPr>
          <p:cNvPr id="4" name="投影片編號版面配置區 3"/>
          <p:cNvSpPr>
            <a:spLocks noGrp="1"/>
          </p:cNvSpPr>
          <p:nvPr>
            <p:ph type="sldNum" sz="quarter" idx="14"/>
          </p:nvPr>
        </p:nvSpPr>
        <p:spPr/>
        <p:txBody>
          <a:bodyPr/>
          <a:lstStyle/>
          <a:p>
            <a:fld id="{E27FD744-A41C-4EAD-96D0-2F84A994B62C}" type="slidenum">
              <a:rPr lang="zh-TW" altLang="en-US" smtClean="0"/>
              <a:t>‹#›</a:t>
            </a:fld>
            <a:endParaRPr lang="zh-TW" altLang="en-US"/>
          </a:p>
        </p:txBody>
      </p:sp>
    </p:spTree>
    <p:extLst>
      <p:ext uri="{BB962C8B-B14F-4D97-AF65-F5344CB8AC3E}">
        <p14:creationId xmlns:p14="http://schemas.microsoft.com/office/powerpoint/2010/main" val="1221026916"/>
      </p:ext>
    </p:extLst>
  </p:cSld>
  <p:clrMapOvr>
    <a:masterClrMapping/>
  </p:clrMapOvr>
  <p:timing>
    <p:tnLst>
      <p:par>
        <p:cTn id="1" dur="indefinite" restart="never" nodeType="tmRoot"/>
      </p:par>
    </p:tnLst>
  </p:timing>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圖片版面配置230">
    <p:spTree>
      <p:nvGrpSpPr>
        <p:cNvPr id="1" name=""/>
        <p:cNvGrpSpPr/>
        <p:nvPr/>
      </p:nvGrpSpPr>
      <p:grpSpPr>
        <a:xfrm>
          <a:off x="0" y="0"/>
          <a:ext cx="0" cy="0"/>
          <a:chOff x="0" y="0"/>
          <a:chExt cx="0" cy="0"/>
        </a:xfrm>
      </p:grpSpPr>
      <p:sp>
        <p:nvSpPr>
          <p:cNvPr id="5" name="圖片版面配置區 4"/>
          <p:cNvSpPr>
            <a:spLocks noGrp="1"/>
          </p:cNvSpPr>
          <p:nvPr>
            <p:ph type="pic" sz="quarter" idx="12"/>
          </p:nvPr>
        </p:nvSpPr>
        <p:spPr>
          <a:xfrm>
            <a:off x="381000" y="2159000"/>
            <a:ext cx="4573000" cy="3341100"/>
          </a:xfrm>
          <a:custGeom>
            <a:avLst/>
            <a:gdLst>
              <a:gd name="connsiteX0" fmla="*/ 2286500 w 4573000"/>
              <a:gd name="connsiteY0" fmla="*/ 1181100 h 3341100"/>
              <a:gd name="connsiteX1" fmla="*/ 3366500 w 4573000"/>
              <a:gd name="connsiteY1" fmla="*/ 2261100 h 3341100"/>
              <a:gd name="connsiteX2" fmla="*/ 2286500 w 4573000"/>
              <a:gd name="connsiteY2" fmla="*/ 3341100 h 3341100"/>
              <a:gd name="connsiteX3" fmla="*/ 1206500 w 4573000"/>
              <a:gd name="connsiteY3" fmla="*/ 2261100 h 3341100"/>
              <a:gd name="connsiteX4" fmla="*/ 3493000 w 4573000"/>
              <a:gd name="connsiteY4" fmla="*/ 0 h 3341100"/>
              <a:gd name="connsiteX5" fmla="*/ 4573000 w 4573000"/>
              <a:gd name="connsiteY5" fmla="*/ 1080000 h 3341100"/>
              <a:gd name="connsiteX6" fmla="*/ 3493000 w 4573000"/>
              <a:gd name="connsiteY6" fmla="*/ 2160000 h 3341100"/>
              <a:gd name="connsiteX7" fmla="*/ 2413000 w 4573000"/>
              <a:gd name="connsiteY7" fmla="*/ 1080000 h 3341100"/>
              <a:gd name="connsiteX8" fmla="*/ 1080000 w 4573000"/>
              <a:gd name="connsiteY8" fmla="*/ 0 h 3341100"/>
              <a:gd name="connsiteX9" fmla="*/ 2160000 w 4573000"/>
              <a:gd name="connsiteY9" fmla="*/ 1080000 h 3341100"/>
              <a:gd name="connsiteX10" fmla="*/ 1080000 w 4573000"/>
              <a:gd name="connsiteY10" fmla="*/ 2160000 h 3341100"/>
              <a:gd name="connsiteX11" fmla="*/ 0 w 4573000"/>
              <a:gd name="connsiteY11" fmla="*/ 1080000 h 3341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573000" h="3341100">
                <a:moveTo>
                  <a:pt x="2286500" y="1181100"/>
                </a:moveTo>
                <a:lnTo>
                  <a:pt x="3366500" y="2261100"/>
                </a:lnTo>
                <a:lnTo>
                  <a:pt x="2286500" y="3341100"/>
                </a:lnTo>
                <a:lnTo>
                  <a:pt x="1206500" y="2261100"/>
                </a:lnTo>
                <a:close/>
                <a:moveTo>
                  <a:pt x="3493000" y="0"/>
                </a:moveTo>
                <a:lnTo>
                  <a:pt x="4573000" y="1080000"/>
                </a:lnTo>
                <a:lnTo>
                  <a:pt x="3493000" y="2160000"/>
                </a:lnTo>
                <a:lnTo>
                  <a:pt x="2413000" y="1080000"/>
                </a:lnTo>
                <a:close/>
                <a:moveTo>
                  <a:pt x="1080000" y="0"/>
                </a:moveTo>
                <a:lnTo>
                  <a:pt x="2160000" y="1080000"/>
                </a:lnTo>
                <a:lnTo>
                  <a:pt x="1080000" y="2160000"/>
                </a:lnTo>
                <a:lnTo>
                  <a:pt x="0" y="1080000"/>
                </a:lnTo>
                <a:close/>
              </a:path>
            </a:pathLst>
          </a:custGeom>
        </p:spPr>
        <p:txBody>
          <a:bodyPr wrap="square">
            <a:noAutofit/>
          </a:bodyPr>
          <a:lstStyle/>
          <a:p>
            <a:endParaRPr lang="zh-TW" altLang="en-US"/>
          </a:p>
        </p:txBody>
      </p:sp>
      <p:sp>
        <p:nvSpPr>
          <p:cNvPr id="2" name="頁尾版面配置區 1"/>
          <p:cNvSpPr>
            <a:spLocks noGrp="1"/>
          </p:cNvSpPr>
          <p:nvPr>
            <p:ph type="ftr" sz="quarter" idx="13"/>
          </p:nvPr>
        </p:nvSpPr>
        <p:spPr/>
        <p:txBody>
          <a:bodyPr/>
          <a:lstStyle/>
          <a:p>
            <a:r>
              <a:rPr lang="zh-TW" altLang="en-US" smtClean="0"/>
              <a:t>商業簡報網 </a:t>
            </a:r>
            <a:r>
              <a:rPr lang="en-US" altLang="zh-TW" smtClean="0"/>
              <a:t>X Matter Lab</a:t>
            </a:r>
            <a:endParaRPr lang="zh-TW" altLang="en-US" dirty="0"/>
          </a:p>
        </p:txBody>
      </p:sp>
      <p:sp>
        <p:nvSpPr>
          <p:cNvPr id="3" name="投影片編號版面配置區 2"/>
          <p:cNvSpPr>
            <a:spLocks noGrp="1"/>
          </p:cNvSpPr>
          <p:nvPr>
            <p:ph type="sldNum" sz="quarter" idx="14"/>
          </p:nvPr>
        </p:nvSpPr>
        <p:spPr/>
        <p:txBody>
          <a:bodyPr/>
          <a:lstStyle/>
          <a:p>
            <a:fld id="{E27FD744-A41C-4EAD-96D0-2F84A994B62C}" type="slidenum">
              <a:rPr lang="zh-TW" altLang="en-US" smtClean="0"/>
              <a:t>‹#›</a:t>
            </a:fld>
            <a:endParaRPr lang="zh-TW" altLang="en-US"/>
          </a:p>
        </p:txBody>
      </p:sp>
    </p:spTree>
    <p:extLst>
      <p:ext uri="{BB962C8B-B14F-4D97-AF65-F5344CB8AC3E}">
        <p14:creationId xmlns:p14="http://schemas.microsoft.com/office/powerpoint/2010/main" val="2590639854"/>
      </p:ext>
    </p:extLst>
  </p:cSld>
  <p:clrMapOvr>
    <a:masterClrMapping/>
  </p:clrMapOvr>
  <p:timing>
    <p:tnLst>
      <p:par>
        <p:cTn id="1" dur="indefinite" restart="never" nodeType="tmRoot"/>
      </p:par>
    </p:tnLst>
  </p:timing>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圖片版面配置231">
    <p:spTree>
      <p:nvGrpSpPr>
        <p:cNvPr id="1" name=""/>
        <p:cNvGrpSpPr/>
        <p:nvPr/>
      </p:nvGrpSpPr>
      <p:grpSpPr>
        <a:xfrm>
          <a:off x="0" y="0"/>
          <a:ext cx="0" cy="0"/>
          <a:chOff x="0" y="0"/>
          <a:chExt cx="0" cy="0"/>
        </a:xfrm>
      </p:grpSpPr>
      <p:sp>
        <p:nvSpPr>
          <p:cNvPr id="2" name="圖片版面配置區 2"/>
          <p:cNvSpPr>
            <a:spLocks noGrp="1"/>
          </p:cNvSpPr>
          <p:nvPr>
            <p:ph type="pic" sz="quarter" idx="25"/>
          </p:nvPr>
        </p:nvSpPr>
        <p:spPr>
          <a:xfrm>
            <a:off x="7239000" y="3251200"/>
            <a:ext cx="1729200" cy="3452000"/>
          </a:xfrm>
        </p:spPr>
        <p:txBody>
          <a:bodyPr/>
          <a:lstStyle/>
          <a:p>
            <a:endParaRPr lang="zh-TW" altLang="en-US"/>
          </a:p>
        </p:txBody>
      </p:sp>
      <p:sp>
        <p:nvSpPr>
          <p:cNvPr id="3" name="圖片版面配置區 2"/>
          <p:cNvSpPr>
            <a:spLocks noGrp="1"/>
          </p:cNvSpPr>
          <p:nvPr>
            <p:ph type="pic" sz="quarter" idx="26"/>
          </p:nvPr>
        </p:nvSpPr>
        <p:spPr>
          <a:xfrm>
            <a:off x="7239000" y="152400"/>
            <a:ext cx="1729200" cy="2982100"/>
          </a:xfrm>
        </p:spPr>
        <p:txBody>
          <a:bodyPr/>
          <a:lstStyle/>
          <a:p>
            <a:endParaRPr lang="zh-TW" altLang="en-US"/>
          </a:p>
        </p:txBody>
      </p:sp>
      <p:sp>
        <p:nvSpPr>
          <p:cNvPr id="4" name="圖片版面配置區 2"/>
          <p:cNvSpPr>
            <a:spLocks noGrp="1"/>
          </p:cNvSpPr>
          <p:nvPr>
            <p:ph type="pic" sz="quarter" idx="27"/>
          </p:nvPr>
        </p:nvSpPr>
        <p:spPr>
          <a:xfrm>
            <a:off x="5359400" y="4000500"/>
            <a:ext cx="1729200" cy="2702700"/>
          </a:xfrm>
        </p:spPr>
        <p:txBody>
          <a:bodyPr/>
          <a:lstStyle/>
          <a:p>
            <a:endParaRPr lang="zh-TW" altLang="en-US"/>
          </a:p>
        </p:txBody>
      </p:sp>
      <p:sp>
        <p:nvSpPr>
          <p:cNvPr id="5" name="圖片版面配置區 2"/>
          <p:cNvSpPr>
            <a:spLocks noGrp="1"/>
          </p:cNvSpPr>
          <p:nvPr>
            <p:ph type="pic" sz="quarter" idx="28"/>
          </p:nvPr>
        </p:nvSpPr>
        <p:spPr>
          <a:xfrm>
            <a:off x="5359400" y="152400"/>
            <a:ext cx="1729200" cy="3733800"/>
          </a:xfrm>
        </p:spPr>
        <p:txBody>
          <a:bodyPr/>
          <a:lstStyle/>
          <a:p>
            <a:endParaRPr lang="zh-TW" altLang="en-US"/>
          </a:p>
        </p:txBody>
      </p:sp>
      <p:sp>
        <p:nvSpPr>
          <p:cNvPr id="6" name="圖片版面配置區 2"/>
          <p:cNvSpPr>
            <a:spLocks noGrp="1"/>
          </p:cNvSpPr>
          <p:nvPr>
            <p:ph type="pic" sz="quarter" idx="29"/>
          </p:nvPr>
        </p:nvSpPr>
        <p:spPr>
          <a:xfrm>
            <a:off x="3479800" y="3251200"/>
            <a:ext cx="1729200" cy="3452000"/>
          </a:xfrm>
        </p:spPr>
        <p:txBody>
          <a:bodyPr/>
          <a:lstStyle/>
          <a:p>
            <a:endParaRPr lang="zh-TW" altLang="en-US"/>
          </a:p>
        </p:txBody>
      </p:sp>
      <p:sp>
        <p:nvSpPr>
          <p:cNvPr id="7" name="圖片版面配置區 2"/>
          <p:cNvSpPr>
            <a:spLocks noGrp="1"/>
          </p:cNvSpPr>
          <p:nvPr>
            <p:ph type="pic" sz="quarter" idx="30"/>
          </p:nvPr>
        </p:nvSpPr>
        <p:spPr>
          <a:xfrm>
            <a:off x="3479800" y="152400"/>
            <a:ext cx="1729200" cy="2982100"/>
          </a:xfrm>
        </p:spPr>
        <p:txBody>
          <a:bodyPr/>
          <a:lstStyle/>
          <a:p>
            <a:endParaRPr lang="zh-TW" altLang="en-US"/>
          </a:p>
        </p:txBody>
      </p:sp>
      <p:sp>
        <p:nvSpPr>
          <p:cNvPr id="8" name="頁尾版面配置區 7"/>
          <p:cNvSpPr>
            <a:spLocks noGrp="1"/>
          </p:cNvSpPr>
          <p:nvPr>
            <p:ph type="ftr" sz="quarter" idx="31"/>
          </p:nvPr>
        </p:nvSpPr>
        <p:spPr/>
        <p:txBody>
          <a:bodyPr/>
          <a:lstStyle/>
          <a:p>
            <a:r>
              <a:rPr lang="zh-TW" altLang="en-US" smtClean="0"/>
              <a:t>商業簡報網 </a:t>
            </a:r>
            <a:r>
              <a:rPr lang="en-US" altLang="zh-TW" smtClean="0"/>
              <a:t>X Matter Lab</a:t>
            </a:r>
            <a:endParaRPr lang="zh-TW" altLang="en-US" dirty="0"/>
          </a:p>
        </p:txBody>
      </p:sp>
      <p:sp>
        <p:nvSpPr>
          <p:cNvPr id="9" name="投影片編號版面配置區 8"/>
          <p:cNvSpPr>
            <a:spLocks noGrp="1"/>
          </p:cNvSpPr>
          <p:nvPr>
            <p:ph type="sldNum" sz="quarter" idx="32"/>
          </p:nvPr>
        </p:nvSpPr>
        <p:spPr/>
        <p:txBody>
          <a:bodyPr/>
          <a:lstStyle/>
          <a:p>
            <a:fld id="{E27FD744-A41C-4EAD-96D0-2F84A994B62C}" type="slidenum">
              <a:rPr lang="zh-TW" altLang="en-US" smtClean="0"/>
              <a:t>‹#›</a:t>
            </a:fld>
            <a:endParaRPr lang="zh-TW" altLang="en-US"/>
          </a:p>
        </p:txBody>
      </p:sp>
    </p:spTree>
    <p:extLst>
      <p:ext uri="{BB962C8B-B14F-4D97-AF65-F5344CB8AC3E}">
        <p14:creationId xmlns:p14="http://schemas.microsoft.com/office/powerpoint/2010/main" val="1664853664"/>
      </p:ext>
    </p:extLst>
  </p:cSld>
  <p:clrMapOvr>
    <a:masterClrMapping/>
  </p:clrMapOvr>
  <p:timing>
    <p:tnLst>
      <p:par>
        <p:cTn id="1" dur="indefinite" restart="never" nodeType="tmRoot"/>
      </p:par>
    </p:tnLst>
  </p:timing>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圖片版面配置232">
    <p:spTree>
      <p:nvGrpSpPr>
        <p:cNvPr id="1" name=""/>
        <p:cNvGrpSpPr/>
        <p:nvPr/>
      </p:nvGrpSpPr>
      <p:grpSpPr>
        <a:xfrm>
          <a:off x="0" y="0"/>
          <a:ext cx="0" cy="0"/>
          <a:chOff x="0" y="0"/>
          <a:chExt cx="0" cy="0"/>
        </a:xfrm>
      </p:grpSpPr>
      <p:sp>
        <p:nvSpPr>
          <p:cNvPr id="3" name="圖片版面配置區 2"/>
          <p:cNvSpPr>
            <a:spLocks noGrp="1"/>
          </p:cNvSpPr>
          <p:nvPr>
            <p:ph type="pic" sz="quarter" idx="10"/>
          </p:nvPr>
        </p:nvSpPr>
        <p:spPr>
          <a:xfrm>
            <a:off x="6261100" y="0"/>
            <a:ext cx="2882900" cy="6858000"/>
          </a:xfrm>
        </p:spPr>
        <p:txBody>
          <a:bodyPr/>
          <a:lstStyle/>
          <a:p>
            <a:endParaRPr lang="zh-TW" altLang="en-US"/>
          </a:p>
        </p:txBody>
      </p:sp>
      <p:sp>
        <p:nvSpPr>
          <p:cNvPr id="5" name="圖片版面配置區 2"/>
          <p:cNvSpPr>
            <a:spLocks noGrp="1"/>
          </p:cNvSpPr>
          <p:nvPr>
            <p:ph type="pic" sz="quarter" idx="11"/>
          </p:nvPr>
        </p:nvSpPr>
        <p:spPr>
          <a:xfrm>
            <a:off x="3378200" y="0"/>
            <a:ext cx="2882900" cy="6858000"/>
          </a:xfrm>
        </p:spPr>
        <p:txBody>
          <a:bodyPr/>
          <a:lstStyle/>
          <a:p>
            <a:endParaRPr lang="zh-TW" altLang="en-US"/>
          </a:p>
        </p:txBody>
      </p:sp>
      <p:sp>
        <p:nvSpPr>
          <p:cNvPr id="6" name="圖片版面配置區 2"/>
          <p:cNvSpPr>
            <a:spLocks noGrp="1"/>
          </p:cNvSpPr>
          <p:nvPr>
            <p:ph type="pic" sz="quarter" idx="12"/>
          </p:nvPr>
        </p:nvSpPr>
        <p:spPr>
          <a:xfrm>
            <a:off x="0" y="0"/>
            <a:ext cx="3378200" cy="4343400"/>
          </a:xfrm>
        </p:spPr>
        <p:txBody>
          <a:bodyPr/>
          <a:lstStyle/>
          <a:p>
            <a:endParaRPr lang="zh-TW" altLang="en-US"/>
          </a:p>
        </p:txBody>
      </p:sp>
      <p:sp>
        <p:nvSpPr>
          <p:cNvPr id="7" name="圖片版面配置區 2"/>
          <p:cNvSpPr>
            <a:spLocks noGrp="1"/>
          </p:cNvSpPr>
          <p:nvPr>
            <p:ph type="pic" sz="quarter" idx="13"/>
          </p:nvPr>
        </p:nvSpPr>
        <p:spPr>
          <a:xfrm>
            <a:off x="0" y="4343400"/>
            <a:ext cx="3378200" cy="2514600"/>
          </a:xfrm>
        </p:spPr>
        <p:txBody>
          <a:bodyPr/>
          <a:lstStyle/>
          <a:p>
            <a:endParaRPr lang="zh-TW" altLang="en-US"/>
          </a:p>
        </p:txBody>
      </p:sp>
      <p:sp>
        <p:nvSpPr>
          <p:cNvPr id="2" name="頁尾版面配置區 1"/>
          <p:cNvSpPr>
            <a:spLocks noGrp="1"/>
          </p:cNvSpPr>
          <p:nvPr>
            <p:ph type="ftr" sz="quarter" idx="14"/>
          </p:nvPr>
        </p:nvSpPr>
        <p:spPr/>
        <p:txBody>
          <a:bodyPr/>
          <a:lstStyle/>
          <a:p>
            <a:r>
              <a:rPr lang="zh-TW" altLang="en-US" smtClean="0"/>
              <a:t>商業簡報網 </a:t>
            </a:r>
            <a:r>
              <a:rPr lang="en-US" altLang="zh-TW" smtClean="0"/>
              <a:t>X Matter Lab</a:t>
            </a:r>
            <a:endParaRPr lang="zh-TW" altLang="en-US" dirty="0"/>
          </a:p>
        </p:txBody>
      </p:sp>
      <p:sp>
        <p:nvSpPr>
          <p:cNvPr id="4" name="投影片編號版面配置區 3"/>
          <p:cNvSpPr>
            <a:spLocks noGrp="1"/>
          </p:cNvSpPr>
          <p:nvPr>
            <p:ph type="sldNum" sz="quarter" idx="15"/>
          </p:nvPr>
        </p:nvSpPr>
        <p:spPr/>
        <p:txBody>
          <a:bodyPr/>
          <a:lstStyle/>
          <a:p>
            <a:fld id="{E27FD744-A41C-4EAD-96D0-2F84A994B62C}" type="slidenum">
              <a:rPr lang="zh-TW" altLang="en-US" smtClean="0"/>
              <a:t>‹#›</a:t>
            </a:fld>
            <a:endParaRPr lang="zh-TW" altLang="en-US"/>
          </a:p>
        </p:txBody>
      </p:sp>
    </p:spTree>
    <p:extLst>
      <p:ext uri="{BB962C8B-B14F-4D97-AF65-F5344CB8AC3E}">
        <p14:creationId xmlns:p14="http://schemas.microsoft.com/office/powerpoint/2010/main" val="3963582895"/>
      </p:ext>
    </p:extLst>
  </p:cSld>
  <p:clrMapOvr>
    <a:masterClrMapping/>
  </p:clrMapOvr>
  <p:timing>
    <p:tnLst>
      <p:par>
        <p:cTn id="1" dur="indefinite" restart="never" nodeType="tmRoot"/>
      </p:par>
    </p:tnLst>
  </p:timing>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圖片版面配置233">
    <p:spTree>
      <p:nvGrpSpPr>
        <p:cNvPr id="1" name=""/>
        <p:cNvGrpSpPr/>
        <p:nvPr/>
      </p:nvGrpSpPr>
      <p:grpSpPr>
        <a:xfrm>
          <a:off x="0" y="0"/>
          <a:ext cx="0" cy="0"/>
          <a:chOff x="0" y="0"/>
          <a:chExt cx="0" cy="0"/>
        </a:xfrm>
      </p:grpSpPr>
      <p:sp>
        <p:nvSpPr>
          <p:cNvPr id="3" name="圖片版面配置區 2"/>
          <p:cNvSpPr>
            <a:spLocks noGrp="1"/>
          </p:cNvSpPr>
          <p:nvPr>
            <p:ph type="pic" sz="quarter" idx="10"/>
          </p:nvPr>
        </p:nvSpPr>
        <p:spPr>
          <a:xfrm>
            <a:off x="316346" y="1841500"/>
            <a:ext cx="2008909" cy="3238500"/>
          </a:xfrm>
        </p:spPr>
        <p:txBody>
          <a:bodyPr/>
          <a:lstStyle/>
          <a:p>
            <a:endParaRPr lang="zh-TW" altLang="en-US"/>
          </a:p>
        </p:txBody>
      </p:sp>
      <p:sp>
        <p:nvSpPr>
          <p:cNvPr id="6" name="圖片版面配置區 2"/>
          <p:cNvSpPr>
            <a:spLocks noGrp="1"/>
          </p:cNvSpPr>
          <p:nvPr>
            <p:ph type="pic" sz="quarter" idx="11"/>
          </p:nvPr>
        </p:nvSpPr>
        <p:spPr>
          <a:xfrm>
            <a:off x="2475346" y="1841500"/>
            <a:ext cx="2008909" cy="3238500"/>
          </a:xfrm>
        </p:spPr>
        <p:txBody>
          <a:bodyPr/>
          <a:lstStyle/>
          <a:p>
            <a:endParaRPr lang="zh-TW" altLang="en-US"/>
          </a:p>
        </p:txBody>
      </p:sp>
      <p:sp>
        <p:nvSpPr>
          <p:cNvPr id="7" name="圖片版面配置區 2"/>
          <p:cNvSpPr>
            <a:spLocks noGrp="1"/>
          </p:cNvSpPr>
          <p:nvPr>
            <p:ph type="pic" sz="quarter" idx="12"/>
          </p:nvPr>
        </p:nvSpPr>
        <p:spPr>
          <a:xfrm>
            <a:off x="6831446" y="1841500"/>
            <a:ext cx="2008909" cy="3238500"/>
          </a:xfrm>
        </p:spPr>
        <p:txBody>
          <a:bodyPr/>
          <a:lstStyle/>
          <a:p>
            <a:endParaRPr lang="zh-TW" altLang="en-US"/>
          </a:p>
        </p:txBody>
      </p:sp>
      <p:sp>
        <p:nvSpPr>
          <p:cNvPr id="2" name="頁尾版面配置區 1"/>
          <p:cNvSpPr>
            <a:spLocks noGrp="1"/>
          </p:cNvSpPr>
          <p:nvPr>
            <p:ph type="ftr" sz="quarter" idx="13"/>
          </p:nvPr>
        </p:nvSpPr>
        <p:spPr/>
        <p:txBody>
          <a:bodyPr/>
          <a:lstStyle/>
          <a:p>
            <a:r>
              <a:rPr lang="zh-TW" altLang="en-US" smtClean="0"/>
              <a:t>商業簡報網 </a:t>
            </a:r>
            <a:r>
              <a:rPr lang="en-US" altLang="zh-TW" smtClean="0"/>
              <a:t>X Matter Lab</a:t>
            </a:r>
            <a:endParaRPr lang="zh-TW" altLang="en-US" dirty="0"/>
          </a:p>
        </p:txBody>
      </p:sp>
      <p:sp>
        <p:nvSpPr>
          <p:cNvPr id="4" name="投影片編號版面配置區 3"/>
          <p:cNvSpPr>
            <a:spLocks noGrp="1"/>
          </p:cNvSpPr>
          <p:nvPr>
            <p:ph type="sldNum" sz="quarter" idx="14"/>
          </p:nvPr>
        </p:nvSpPr>
        <p:spPr/>
        <p:txBody>
          <a:bodyPr/>
          <a:lstStyle/>
          <a:p>
            <a:fld id="{E27FD744-A41C-4EAD-96D0-2F84A994B62C}" type="slidenum">
              <a:rPr lang="zh-TW" altLang="en-US" smtClean="0"/>
              <a:t>‹#›</a:t>
            </a:fld>
            <a:endParaRPr lang="zh-TW" altLang="en-US"/>
          </a:p>
        </p:txBody>
      </p:sp>
    </p:spTree>
    <p:extLst>
      <p:ext uri="{BB962C8B-B14F-4D97-AF65-F5344CB8AC3E}">
        <p14:creationId xmlns:p14="http://schemas.microsoft.com/office/powerpoint/2010/main" val="181783214"/>
      </p:ext>
    </p:extLst>
  </p:cSld>
  <p:clrMapOvr>
    <a:masterClrMapping/>
  </p:clrMapOvr>
  <p:timing>
    <p:tnLst>
      <p:par>
        <p:cTn id="1" dur="indefinite" restart="never" nodeType="tmRoot"/>
      </p:par>
    </p:tnLst>
  </p:timing>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圖片版面配置234">
    <p:spTree>
      <p:nvGrpSpPr>
        <p:cNvPr id="1" name=""/>
        <p:cNvGrpSpPr/>
        <p:nvPr/>
      </p:nvGrpSpPr>
      <p:grpSpPr>
        <a:xfrm>
          <a:off x="0" y="0"/>
          <a:ext cx="0" cy="0"/>
          <a:chOff x="0" y="0"/>
          <a:chExt cx="0" cy="0"/>
        </a:xfrm>
      </p:grpSpPr>
      <p:sp>
        <p:nvSpPr>
          <p:cNvPr id="3" name="圖片版面配置區 2"/>
          <p:cNvSpPr>
            <a:spLocks noGrp="1"/>
          </p:cNvSpPr>
          <p:nvPr>
            <p:ph type="pic" sz="quarter" idx="10"/>
          </p:nvPr>
        </p:nvSpPr>
        <p:spPr>
          <a:xfrm>
            <a:off x="0" y="2019300"/>
            <a:ext cx="1800000" cy="1800000"/>
          </a:xfrm>
        </p:spPr>
        <p:txBody>
          <a:bodyPr/>
          <a:lstStyle/>
          <a:p>
            <a:endParaRPr lang="zh-TW" altLang="en-US"/>
          </a:p>
        </p:txBody>
      </p:sp>
      <p:sp>
        <p:nvSpPr>
          <p:cNvPr id="4" name="圖片版面配置區 2"/>
          <p:cNvSpPr>
            <a:spLocks noGrp="1"/>
          </p:cNvSpPr>
          <p:nvPr>
            <p:ph type="pic" sz="quarter" idx="11"/>
          </p:nvPr>
        </p:nvSpPr>
        <p:spPr>
          <a:xfrm>
            <a:off x="4572706" y="2019300"/>
            <a:ext cx="1800000" cy="1800000"/>
          </a:xfrm>
        </p:spPr>
        <p:txBody>
          <a:bodyPr/>
          <a:lstStyle/>
          <a:p>
            <a:endParaRPr lang="zh-TW" altLang="en-US"/>
          </a:p>
        </p:txBody>
      </p:sp>
      <p:sp>
        <p:nvSpPr>
          <p:cNvPr id="5" name="圖片版面配置區 2"/>
          <p:cNvSpPr>
            <a:spLocks noGrp="1"/>
          </p:cNvSpPr>
          <p:nvPr>
            <p:ph type="pic" sz="quarter" idx="12"/>
          </p:nvPr>
        </p:nvSpPr>
        <p:spPr>
          <a:xfrm>
            <a:off x="0" y="4292600"/>
            <a:ext cx="1800000" cy="1800000"/>
          </a:xfrm>
        </p:spPr>
        <p:txBody>
          <a:bodyPr/>
          <a:lstStyle/>
          <a:p>
            <a:endParaRPr lang="zh-TW" altLang="en-US"/>
          </a:p>
        </p:txBody>
      </p:sp>
      <p:sp>
        <p:nvSpPr>
          <p:cNvPr id="6" name="圖片版面配置區 2"/>
          <p:cNvSpPr>
            <a:spLocks noGrp="1"/>
          </p:cNvSpPr>
          <p:nvPr>
            <p:ph type="pic" sz="quarter" idx="13"/>
          </p:nvPr>
        </p:nvSpPr>
        <p:spPr>
          <a:xfrm>
            <a:off x="4572706" y="4292600"/>
            <a:ext cx="1800000" cy="1800000"/>
          </a:xfrm>
        </p:spPr>
        <p:txBody>
          <a:bodyPr/>
          <a:lstStyle/>
          <a:p>
            <a:endParaRPr lang="zh-TW" altLang="en-US"/>
          </a:p>
        </p:txBody>
      </p:sp>
      <p:sp>
        <p:nvSpPr>
          <p:cNvPr id="2" name="頁尾版面配置區 1"/>
          <p:cNvSpPr>
            <a:spLocks noGrp="1"/>
          </p:cNvSpPr>
          <p:nvPr>
            <p:ph type="ftr" sz="quarter" idx="14"/>
          </p:nvPr>
        </p:nvSpPr>
        <p:spPr/>
        <p:txBody>
          <a:bodyPr/>
          <a:lstStyle/>
          <a:p>
            <a:r>
              <a:rPr lang="zh-TW" altLang="en-US" smtClean="0"/>
              <a:t>商業簡報網 </a:t>
            </a:r>
            <a:r>
              <a:rPr lang="en-US" altLang="zh-TW" smtClean="0"/>
              <a:t>X Matter Lab</a:t>
            </a:r>
            <a:endParaRPr lang="zh-TW" altLang="en-US" dirty="0"/>
          </a:p>
        </p:txBody>
      </p:sp>
      <p:sp>
        <p:nvSpPr>
          <p:cNvPr id="7" name="投影片編號版面配置區 6"/>
          <p:cNvSpPr>
            <a:spLocks noGrp="1"/>
          </p:cNvSpPr>
          <p:nvPr>
            <p:ph type="sldNum" sz="quarter" idx="15"/>
          </p:nvPr>
        </p:nvSpPr>
        <p:spPr/>
        <p:txBody>
          <a:bodyPr/>
          <a:lstStyle/>
          <a:p>
            <a:fld id="{E27FD744-A41C-4EAD-96D0-2F84A994B62C}" type="slidenum">
              <a:rPr lang="zh-TW" altLang="en-US" smtClean="0"/>
              <a:t>‹#›</a:t>
            </a:fld>
            <a:endParaRPr lang="zh-TW" altLang="en-US"/>
          </a:p>
        </p:txBody>
      </p:sp>
    </p:spTree>
    <p:extLst>
      <p:ext uri="{BB962C8B-B14F-4D97-AF65-F5344CB8AC3E}">
        <p14:creationId xmlns:p14="http://schemas.microsoft.com/office/powerpoint/2010/main" val="2687478936"/>
      </p:ext>
    </p:extLst>
  </p:cSld>
  <p:clrMapOvr>
    <a:masterClrMapping/>
  </p:clrMapOvr>
  <p:timing>
    <p:tnLst>
      <p:par>
        <p:cTn id="1" dur="indefinite" restart="never" nodeType="tmRoot"/>
      </p:par>
    </p:tnLst>
  </p:timing>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圖片版面配置235">
    <p:spTree>
      <p:nvGrpSpPr>
        <p:cNvPr id="1" name=""/>
        <p:cNvGrpSpPr/>
        <p:nvPr/>
      </p:nvGrpSpPr>
      <p:grpSpPr>
        <a:xfrm>
          <a:off x="0" y="0"/>
          <a:ext cx="0" cy="0"/>
          <a:chOff x="0" y="0"/>
          <a:chExt cx="0" cy="0"/>
        </a:xfrm>
      </p:grpSpPr>
      <p:sp>
        <p:nvSpPr>
          <p:cNvPr id="7" name="圖片版面配置區 6"/>
          <p:cNvSpPr>
            <a:spLocks noGrp="1"/>
          </p:cNvSpPr>
          <p:nvPr>
            <p:ph type="pic" sz="quarter" idx="10"/>
          </p:nvPr>
        </p:nvSpPr>
        <p:spPr>
          <a:xfrm rot="21082974">
            <a:off x="3073400" y="1676400"/>
            <a:ext cx="2374900" cy="3175000"/>
          </a:xfrm>
        </p:spPr>
        <p:txBody>
          <a:bodyPr/>
          <a:lstStyle/>
          <a:p>
            <a:endParaRPr lang="zh-TW" altLang="en-US"/>
          </a:p>
        </p:txBody>
      </p:sp>
      <p:sp>
        <p:nvSpPr>
          <p:cNvPr id="9" name="圖片版面配置區 6"/>
          <p:cNvSpPr>
            <a:spLocks noGrp="1"/>
          </p:cNvSpPr>
          <p:nvPr>
            <p:ph type="pic" sz="quarter" idx="11"/>
          </p:nvPr>
        </p:nvSpPr>
        <p:spPr>
          <a:xfrm rot="325587">
            <a:off x="4485302" y="2298699"/>
            <a:ext cx="2374900" cy="3175000"/>
          </a:xfrm>
        </p:spPr>
        <p:txBody>
          <a:bodyPr/>
          <a:lstStyle/>
          <a:p>
            <a:endParaRPr lang="zh-TW" altLang="en-US"/>
          </a:p>
        </p:txBody>
      </p:sp>
      <p:sp>
        <p:nvSpPr>
          <p:cNvPr id="10" name="圖片版面配置區 6"/>
          <p:cNvSpPr>
            <a:spLocks noGrp="1"/>
          </p:cNvSpPr>
          <p:nvPr>
            <p:ph type="pic" sz="quarter" idx="12"/>
          </p:nvPr>
        </p:nvSpPr>
        <p:spPr>
          <a:xfrm rot="572274">
            <a:off x="6217555" y="1989543"/>
            <a:ext cx="2374900" cy="4411065"/>
          </a:xfrm>
        </p:spPr>
        <p:txBody>
          <a:bodyPr/>
          <a:lstStyle/>
          <a:p>
            <a:endParaRPr lang="zh-TW" altLang="en-US"/>
          </a:p>
        </p:txBody>
      </p:sp>
      <p:sp>
        <p:nvSpPr>
          <p:cNvPr id="2" name="頁尾版面配置區 1"/>
          <p:cNvSpPr>
            <a:spLocks noGrp="1"/>
          </p:cNvSpPr>
          <p:nvPr>
            <p:ph type="ftr" sz="quarter" idx="13"/>
          </p:nvPr>
        </p:nvSpPr>
        <p:spPr/>
        <p:txBody>
          <a:bodyPr/>
          <a:lstStyle/>
          <a:p>
            <a:r>
              <a:rPr lang="zh-TW" altLang="en-US" smtClean="0"/>
              <a:t>商業簡報網 </a:t>
            </a:r>
            <a:r>
              <a:rPr lang="en-US" altLang="zh-TW" smtClean="0"/>
              <a:t>X Matter Lab</a:t>
            </a:r>
            <a:endParaRPr lang="zh-TW" altLang="en-US" dirty="0"/>
          </a:p>
        </p:txBody>
      </p:sp>
      <p:sp>
        <p:nvSpPr>
          <p:cNvPr id="3" name="投影片編號版面配置區 2"/>
          <p:cNvSpPr>
            <a:spLocks noGrp="1"/>
          </p:cNvSpPr>
          <p:nvPr>
            <p:ph type="sldNum" sz="quarter" idx="14"/>
          </p:nvPr>
        </p:nvSpPr>
        <p:spPr/>
        <p:txBody>
          <a:bodyPr/>
          <a:lstStyle/>
          <a:p>
            <a:fld id="{E27FD744-A41C-4EAD-96D0-2F84A994B62C}" type="slidenum">
              <a:rPr lang="zh-TW" altLang="en-US" smtClean="0"/>
              <a:t>‹#›</a:t>
            </a:fld>
            <a:endParaRPr lang="zh-TW" altLang="en-US"/>
          </a:p>
        </p:txBody>
      </p:sp>
    </p:spTree>
    <p:extLst>
      <p:ext uri="{BB962C8B-B14F-4D97-AF65-F5344CB8AC3E}">
        <p14:creationId xmlns:p14="http://schemas.microsoft.com/office/powerpoint/2010/main" val="3907804792"/>
      </p:ext>
    </p:extLst>
  </p:cSld>
  <p:clrMapOvr>
    <a:masterClrMapping/>
  </p:clrMapOvr>
  <p:timing>
    <p:tnLst>
      <p:par>
        <p:cTn id="1" dur="indefinite" restart="never" nodeType="tmRoot"/>
      </p:par>
    </p:tnLst>
  </p:timing>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圖片版面配置236">
    <p:spTree>
      <p:nvGrpSpPr>
        <p:cNvPr id="1" name=""/>
        <p:cNvGrpSpPr/>
        <p:nvPr/>
      </p:nvGrpSpPr>
      <p:grpSpPr>
        <a:xfrm>
          <a:off x="0" y="0"/>
          <a:ext cx="0" cy="0"/>
          <a:chOff x="0" y="0"/>
          <a:chExt cx="0" cy="0"/>
        </a:xfrm>
      </p:grpSpPr>
      <p:sp>
        <p:nvSpPr>
          <p:cNvPr id="3" name="圖片版面配置區 2"/>
          <p:cNvSpPr>
            <a:spLocks noGrp="1"/>
          </p:cNvSpPr>
          <p:nvPr>
            <p:ph type="pic" sz="quarter" idx="10"/>
          </p:nvPr>
        </p:nvSpPr>
        <p:spPr>
          <a:xfrm rot="21137017">
            <a:off x="400655" y="2376270"/>
            <a:ext cx="2272090" cy="2864284"/>
          </a:xfrm>
        </p:spPr>
        <p:txBody>
          <a:bodyPr/>
          <a:lstStyle/>
          <a:p>
            <a:endParaRPr lang="zh-TW" altLang="en-US"/>
          </a:p>
        </p:txBody>
      </p:sp>
      <p:sp>
        <p:nvSpPr>
          <p:cNvPr id="5" name="圖片版面配置區 2"/>
          <p:cNvSpPr>
            <a:spLocks noGrp="1"/>
          </p:cNvSpPr>
          <p:nvPr>
            <p:ph type="pic" sz="quarter" idx="11"/>
          </p:nvPr>
        </p:nvSpPr>
        <p:spPr>
          <a:xfrm rot="21137017">
            <a:off x="1848455" y="3138271"/>
            <a:ext cx="2272090" cy="2864284"/>
          </a:xfrm>
        </p:spPr>
        <p:txBody>
          <a:bodyPr/>
          <a:lstStyle/>
          <a:p>
            <a:endParaRPr lang="zh-TW" altLang="en-US"/>
          </a:p>
        </p:txBody>
      </p:sp>
      <p:sp>
        <p:nvSpPr>
          <p:cNvPr id="6" name="圖片版面配置區 2"/>
          <p:cNvSpPr>
            <a:spLocks noGrp="1"/>
          </p:cNvSpPr>
          <p:nvPr>
            <p:ph type="pic" sz="quarter" idx="12"/>
          </p:nvPr>
        </p:nvSpPr>
        <p:spPr>
          <a:xfrm>
            <a:off x="3284314" y="2592172"/>
            <a:ext cx="2272090" cy="2864284"/>
          </a:xfrm>
        </p:spPr>
        <p:txBody>
          <a:bodyPr/>
          <a:lstStyle/>
          <a:p>
            <a:endParaRPr lang="zh-TW" altLang="en-US"/>
          </a:p>
        </p:txBody>
      </p:sp>
      <p:sp>
        <p:nvSpPr>
          <p:cNvPr id="7" name="圖片版面配置區 2"/>
          <p:cNvSpPr>
            <a:spLocks noGrp="1"/>
          </p:cNvSpPr>
          <p:nvPr>
            <p:ph type="pic" sz="quarter" idx="13"/>
          </p:nvPr>
        </p:nvSpPr>
        <p:spPr>
          <a:xfrm rot="534859">
            <a:off x="5007580" y="2970304"/>
            <a:ext cx="2272090" cy="2864284"/>
          </a:xfrm>
        </p:spPr>
        <p:txBody>
          <a:bodyPr/>
          <a:lstStyle/>
          <a:p>
            <a:endParaRPr lang="zh-TW" altLang="en-US"/>
          </a:p>
        </p:txBody>
      </p:sp>
      <p:sp>
        <p:nvSpPr>
          <p:cNvPr id="8" name="圖片版面配置區 2"/>
          <p:cNvSpPr>
            <a:spLocks noGrp="1"/>
          </p:cNvSpPr>
          <p:nvPr>
            <p:ph type="pic" sz="quarter" idx="14"/>
          </p:nvPr>
        </p:nvSpPr>
        <p:spPr>
          <a:xfrm rot="231573">
            <a:off x="6488864" y="2361862"/>
            <a:ext cx="2272090" cy="2864284"/>
          </a:xfrm>
        </p:spPr>
        <p:txBody>
          <a:bodyPr/>
          <a:lstStyle/>
          <a:p>
            <a:endParaRPr lang="zh-TW" altLang="en-US"/>
          </a:p>
        </p:txBody>
      </p:sp>
      <p:sp>
        <p:nvSpPr>
          <p:cNvPr id="2" name="頁尾版面配置區 1"/>
          <p:cNvSpPr>
            <a:spLocks noGrp="1"/>
          </p:cNvSpPr>
          <p:nvPr>
            <p:ph type="ftr" sz="quarter" idx="15"/>
          </p:nvPr>
        </p:nvSpPr>
        <p:spPr/>
        <p:txBody>
          <a:bodyPr/>
          <a:lstStyle/>
          <a:p>
            <a:r>
              <a:rPr lang="zh-TW" altLang="en-US" smtClean="0"/>
              <a:t>商業簡報網 </a:t>
            </a:r>
            <a:r>
              <a:rPr lang="en-US" altLang="zh-TW" smtClean="0"/>
              <a:t>X Matter Lab</a:t>
            </a:r>
            <a:endParaRPr lang="zh-TW" altLang="en-US" dirty="0"/>
          </a:p>
        </p:txBody>
      </p:sp>
      <p:sp>
        <p:nvSpPr>
          <p:cNvPr id="4" name="投影片編號版面配置區 3"/>
          <p:cNvSpPr>
            <a:spLocks noGrp="1"/>
          </p:cNvSpPr>
          <p:nvPr>
            <p:ph type="sldNum" sz="quarter" idx="16"/>
          </p:nvPr>
        </p:nvSpPr>
        <p:spPr/>
        <p:txBody>
          <a:bodyPr/>
          <a:lstStyle/>
          <a:p>
            <a:fld id="{E27FD744-A41C-4EAD-96D0-2F84A994B62C}" type="slidenum">
              <a:rPr lang="zh-TW" altLang="en-US" smtClean="0"/>
              <a:t>‹#›</a:t>
            </a:fld>
            <a:endParaRPr lang="zh-TW" altLang="en-US"/>
          </a:p>
        </p:txBody>
      </p:sp>
    </p:spTree>
    <p:extLst>
      <p:ext uri="{BB962C8B-B14F-4D97-AF65-F5344CB8AC3E}">
        <p14:creationId xmlns:p14="http://schemas.microsoft.com/office/powerpoint/2010/main" val="3680369210"/>
      </p:ext>
    </p:extLst>
  </p:cSld>
  <p:clrMapOvr>
    <a:masterClrMapping/>
  </p:clrMapOvr>
  <p:timing>
    <p:tnLst>
      <p:par>
        <p:cTn id="1" dur="indefinite" restart="never" nodeType="tmRoot"/>
      </p:par>
    </p:tnLst>
  </p:timing>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圖片版面配置237">
    <p:spTree>
      <p:nvGrpSpPr>
        <p:cNvPr id="1" name=""/>
        <p:cNvGrpSpPr/>
        <p:nvPr/>
      </p:nvGrpSpPr>
      <p:grpSpPr>
        <a:xfrm>
          <a:off x="0" y="0"/>
          <a:ext cx="0" cy="0"/>
          <a:chOff x="0" y="0"/>
          <a:chExt cx="0" cy="0"/>
        </a:xfrm>
      </p:grpSpPr>
      <p:sp>
        <p:nvSpPr>
          <p:cNvPr id="5" name="圖片版面配置區 4"/>
          <p:cNvSpPr>
            <a:spLocks noGrp="1"/>
          </p:cNvSpPr>
          <p:nvPr>
            <p:ph type="pic" sz="quarter" idx="10"/>
          </p:nvPr>
        </p:nvSpPr>
        <p:spPr>
          <a:xfrm>
            <a:off x="939800" y="2641600"/>
            <a:ext cx="2882900" cy="2882900"/>
          </a:xfrm>
          <a:prstGeom prst="flowChartDecision">
            <a:avLst/>
          </a:prstGeom>
        </p:spPr>
        <p:txBody>
          <a:bodyPr/>
          <a:lstStyle/>
          <a:p>
            <a:endParaRPr lang="zh-TW" altLang="en-US"/>
          </a:p>
        </p:txBody>
      </p:sp>
      <p:sp>
        <p:nvSpPr>
          <p:cNvPr id="16" name="圖片版面配置區 15"/>
          <p:cNvSpPr>
            <a:spLocks noGrp="1"/>
          </p:cNvSpPr>
          <p:nvPr>
            <p:ph type="pic" sz="quarter" idx="11"/>
          </p:nvPr>
        </p:nvSpPr>
        <p:spPr>
          <a:xfrm>
            <a:off x="0" y="4203700"/>
            <a:ext cx="2273300" cy="2654300"/>
          </a:xfrm>
          <a:custGeom>
            <a:avLst/>
            <a:gdLst>
              <a:gd name="connsiteX0" fmla="*/ 831850 w 2273300"/>
              <a:gd name="connsiteY0" fmla="*/ 0 h 2654300"/>
              <a:gd name="connsiteX1" fmla="*/ 2273300 w 2273300"/>
              <a:gd name="connsiteY1" fmla="*/ 1441450 h 2654300"/>
              <a:gd name="connsiteX2" fmla="*/ 1060450 w 2273300"/>
              <a:gd name="connsiteY2" fmla="*/ 2654300 h 2654300"/>
              <a:gd name="connsiteX3" fmla="*/ 603250 w 2273300"/>
              <a:gd name="connsiteY3" fmla="*/ 2654300 h 2654300"/>
              <a:gd name="connsiteX4" fmla="*/ 0 w 2273300"/>
              <a:gd name="connsiteY4" fmla="*/ 2051050 h 2654300"/>
              <a:gd name="connsiteX5" fmla="*/ 0 w 2273300"/>
              <a:gd name="connsiteY5" fmla="*/ 831850 h 265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73300" h="2654300">
                <a:moveTo>
                  <a:pt x="831850" y="0"/>
                </a:moveTo>
                <a:lnTo>
                  <a:pt x="2273300" y="1441450"/>
                </a:lnTo>
                <a:lnTo>
                  <a:pt x="1060450" y="2654300"/>
                </a:lnTo>
                <a:lnTo>
                  <a:pt x="603250" y="2654300"/>
                </a:lnTo>
                <a:lnTo>
                  <a:pt x="0" y="2051050"/>
                </a:lnTo>
                <a:lnTo>
                  <a:pt x="0" y="831850"/>
                </a:lnTo>
                <a:close/>
              </a:path>
            </a:pathLst>
          </a:custGeom>
        </p:spPr>
        <p:txBody>
          <a:bodyPr wrap="square">
            <a:noAutofit/>
          </a:bodyPr>
          <a:lstStyle/>
          <a:p>
            <a:endParaRPr lang="zh-TW" altLang="en-US"/>
          </a:p>
        </p:txBody>
      </p:sp>
      <p:sp>
        <p:nvSpPr>
          <p:cNvPr id="14" name="圖片版面配置區 13"/>
          <p:cNvSpPr>
            <a:spLocks noGrp="1"/>
          </p:cNvSpPr>
          <p:nvPr>
            <p:ph type="pic" sz="quarter" idx="12"/>
          </p:nvPr>
        </p:nvSpPr>
        <p:spPr>
          <a:xfrm>
            <a:off x="736600" y="0"/>
            <a:ext cx="2882900" cy="2628900"/>
          </a:xfrm>
          <a:custGeom>
            <a:avLst/>
            <a:gdLst>
              <a:gd name="connsiteX0" fmla="*/ 1187450 w 2882900"/>
              <a:gd name="connsiteY0" fmla="*/ 0 h 2628900"/>
              <a:gd name="connsiteX1" fmla="*/ 1695450 w 2882900"/>
              <a:gd name="connsiteY1" fmla="*/ 0 h 2628900"/>
              <a:gd name="connsiteX2" fmla="*/ 2882900 w 2882900"/>
              <a:gd name="connsiteY2" fmla="*/ 1187450 h 2628900"/>
              <a:gd name="connsiteX3" fmla="*/ 1441450 w 2882900"/>
              <a:gd name="connsiteY3" fmla="*/ 2628900 h 2628900"/>
              <a:gd name="connsiteX4" fmla="*/ 0 w 2882900"/>
              <a:gd name="connsiteY4" fmla="*/ 1187450 h 2628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2900" h="2628900">
                <a:moveTo>
                  <a:pt x="1187450" y="0"/>
                </a:moveTo>
                <a:lnTo>
                  <a:pt x="1695450" y="0"/>
                </a:lnTo>
                <a:lnTo>
                  <a:pt x="2882900" y="1187450"/>
                </a:lnTo>
                <a:lnTo>
                  <a:pt x="1441450" y="2628900"/>
                </a:lnTo>
                <a:lnTo>
                  <a:pt x="0" y="1187450"/>
                </a:lnTo>
                <a:close/>
              </a:path>
            </a:pathLst>
          </a:custGeom>
        </p:spPr>
        <p:txBody>
          <a:bodyPr wrap="square">
            <a:noAutofit/>
          </a:bodyPr>
          <a:lstStyle/>
          <a:p>
            <a:endParaRPr lang="zh-TW" altLang="en-US"/>
          </a:p>
        </p:txBody>
      </p:sp>
      <p:sp>
        <p:nvSpPr>
          <p:cNvPr id="13" name="圖片版面配置區 12"/>
          <p:cNvSpPr>
            <a:spLocks noGrp="1"/>
          </p:cNvSpPr>
          <p:nvPr>
            <p:ph type="pic" sz="quarter" idx="13"/>
          </p:nvPr>
        </p:nvSpPr>
        <p:spPr>
          <a:xfrm>
            <a:off x="0" y="1308100"/>
            <a:ext cx="2070100" cy="2882900"/>
          </a:xfrm>
          <a:custGeom>
            <a:avLst/>
            <a:gdLst>
              <a:gd name="connsiteX0" fmla="*/ 628650 w 2070100"/>
              <a:gd name="connsiteY0" fmla="*/ 0 h 2882900"/>
              <a:gd name="connsiteX1" fmla="*/ 2070100 w 2070100"/>
              <a:gd name="connsiteY1" fmla="*/ 1441450 h 2882900"/>
              <a:gd name="connsiteX2" fmla="*/ 628650 w 2070100"/>
              <a:gd name="connsiteY2" fmla="*/ 2882900 h 2882900"/>
              <a:gd name="connsiteX3" fmla="*/ 0 w 2070100"/>
              <a:gd name="connsiteY3" fmla="*/ 2254250 h 2882900"/>
              <a:gd name="connsiteX4" fmla="*/ 0 w 2070100"/>
              <a:gd name="connsiteY4" fmla="*/ 628650 h 2882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0100" h="2882900">
                <a:moveTo>
                  <a:pt x="628650" y="0"/>
                </a:moveTo>
                <a:lnTo>
                  <a:pt x="2070100" y="1441450"/>
                </a:lnTo>
                <a:lnTo>
                  <a:pt x="628650" y="2882900"/>
                </a:lnTo>
                <a:lnTo>
                  <a:pt x="0" y="2254250"/>
                </a:lnTo>
                <a:lnTo>
                  <a:pt x="0" y="628650"/>
                </a:lnTo>
                <a:close/>
              </a:path>
            </a:pathLst>
          </a:custGeom>
        </p:spPr>
        <p:txBody>
          <a:bodyPr wrap="square">
            <a:noAutofit/>
          </a:bodyPr>
          <a:lstStyle/>
          <a:p>
            <a:endParaRPr lang="zh-TW" altLang="en-US"/>
          </a:p>
        </p:txBody>
      </p:sp>
      <p:sp>
        <p:nvSpPr>
          <p:cNvPr id="2" name="頁尾版面配置區 1"/>
          <p:cNvSpPr>
            <a:spLocks noGrp="1"/>
          </p:cNvSpPr>
          <p:nvPr>
            <p:ph type="ftr" sz="quarter" idx="14"/>
          </p:nvPr>
        </p:nvSpPr>
        <p:spPr/>
        <p:txBody>
          <a:bodyPr/>
          <a:lstStyle/>
          <a:p>
            <a:r>
              <a:rPr lang="zh-TW" altLang="en-US" smtClean="0"/>
              <a:t>商業簡報網 </a:t>
            </a:r>
            <a:r>
              <a:rPr lang="en-US" altLang="zh-TW" smtClean="0"/>
              <a:t>X Matter Lab</a:t>
            </a:r>
            <a:endParaRPr lang="zh-TW" altLang="en-US" dirty="0"/>
          </a:p>
        </p:txBody>
      </p:sp>
      <p:sp>
        <p:nvSpPr>
          <p:cNvPr id="3" name="投影片編號版面配置區 2"/>
          <p:cNvSpPr>
            <a:spLocks noGrp="1"/>
          </p:cNvSpPr>
          <p:nvPr>
            <p:ph type="sldNum" sz="quarter" idx="15"/>
          </p:nvPr>
        </p:nvSpPr>
        <p:spPr/>
        <p:txBody>
          <a:bodyPr/>
          <a:lstStyle/>
          <a:p>
            <a:fld id="{E27FD744-A41C-4EAD-96D0-2F84A994B62C}" type="slidenum">
              <a:rPr lang="zh-TW" altLang="en-US" smtClean="0"/>
              <a:t>‹#›</a:t>
            </a:fld>
            <a:endParaRPr lang="zh-TW" altLang="en-US"/>
          </a:p>
        </p:txBody>
      </p:sp>
    </p:spTree>
    <p:extLst>
      <p:ext uri="{BB962C8B-B14F-4D97-AF65-F5344CB8AC3E}">
        <p14:creationId xmlns:p14="http://schemas.microsoft.com/office/powerpoint/2010/main" val="830238825"/>
      </p:ext>
    </p:extLst>
  </p:cSld>
  <p:clrMapOvr>
    <a:masterClrMapping/>
  </p:clrMapOvr>
  <p:timing>
    <p:tnLst>
      <p:par>
        <p:cTn id="1" dur="indefinite" restart="never" nodeType="tmRoot"/>
      </p:par>
    </p:tnLst>
  </p:timing>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圖片版面配置238">
    <p:spTree>
      <p:nvGrpSpPr>
        <p:cNvPr id="1" name=""/>
        <p:cNvGrpSpPr/>
        <p:nvPr/>
      </p:nvGrpSpPr>
      <p:grpSpPr>
        <a:xfrm>
          <a:off x="0" y="0"/>
          <a:ext cx="0" cy="0"/>
          <a:chOff x="0" y="0"/>
          <a:chExt cx="0" cy="0"/>
        </a:xfrm>
      </p:grpSpPr>
      <p:sp>
        <p:nvSpPr>
          <p:cNvPr id="3" name="圖片版面配置區 2"/>
          <p:cNvSpPr>
            <a:spLocks noGrp="1"/>
          </p:cNvSpPr>
          <p:nvPr>
            <p:ph type="pic" sz="quarter" idx="10"/>
          </p:nvPr>
        </p:nvSpPr>
        <p:spPr>
          <a:xfrm>
            <a:off x="774700" y="698500"/>
            <a:ext cx="2946400" cy="5588000"/>
          </a:xfrm>
        </p:spPr>
        <p:txBody>
          <a:bodyPr/>
          <a:lstStyle/>
          <a:p>
            <a:endParaRPr lang="zh-TW" altLang="en-US"/>
          </a:p>
        </p:txBody>
      </p:sp>
      <p:sp>
        <p:nvSpPr>
          <p:cNvPr id="4" name="圖片版面配置區 2"/>
          <p:cNvSpPr>
            <a:spLocks noGrp="1"/>
          </p:cNvSpPr>
          <p:nvPr>
            <p:ph type="pic" sz="quarter" idx="11"/>
          </p:nvPr>
        </p:nvSpPr>
        <p:spPr>
          <a:xfrm>
            <a:off x="4508500" y="698500"/>
            <a:ext cx="1800000" cy="1800000"/>
          </a:xfrm>
        </p:spPr>
        <p:txBody>
          <a:bodyPr/>
          <a:lstStyle/>
          <a:p>
            <a:endParaRPr lang="zh-TW" altLang="en-US"/>
          </a:p>
        </p:txBody>
      </p:sp>
      <p:sp>
        <p:nvSpPr>
          <p:cNvPr id="5" name="圖片版面配置區 2"/>
          <p:cNvSpPr>
            <a:spLocks noGrp="1"/>
          </p:cNvSpPr>
          <p:nvPr>
            <p:ph type="pic" sz="quarter" idx="12"/>
          </p:nvPr>
        </p:nvSpPr>
        <p:spPr>
          <a:xfrm>
            <a:off x="6489700" y="698500"/>
            <a:ext cx="1800000" cy="1800000"/>
          </a:xfrm>
        </p:spPr>
        <p:txBody>
          <a:bodyPr/>
          <a:lstStyle/>
          <a:p>
            <a:endParaRPr lang="zh-TW" altLang="en-US"/>
          </a:p>
        </p:txBody>
      </p:sp>
      <p:sp>
        <p:nvSpPr>
          <p:cNvPr id="2" name="頁尾版面配置區 1"/>
          <p:cNvSpPr>
            <a:spLocks noGrp="1"/>
          </p:cNvSpPr>
          <p:nvPr>
            <p:ph type="ftr" sz="quarter" idx="13"/>
          </p:nvPr>
        </p:nvSpPr>
        <p:spPr/>
        <p:txBody>
          <a:bodyPr/>
          <a:lstStyle/>
          <a:p>
            <a:r>
              <a:rPr lang="zh-TW" altLang="en-US" smtClean="0"/>
              <a:t>商業簡報網 </a:t>
            </a:r>
            <a:r>
              <a:rPr lang="en-US" altLang="zh-TW" smtClean="0"/>
              <a:t>X Matter Lab</a:t>
            </a:r>
            <a:endParaRPr lang="zh-TW" altLang="en-US" dirty="0"/>
          </a:p>
        </p:txBody>
      </p:sp>
      <p:sp>
        <p:nvSpPr>
          <p:cNvPr id="6" name="投影片編號版面配置區 5"/>
          <p:cNvSpPr>
            <a:spLocks noGrp="1"/>
          </p:cNvSpPr>
          <p:nvPr>
            <p:ph type="sldNum" sz="quarter" idx="14"/>
          </p:nvPr>
        </p:nvSpPr>
        <p:spPr/>
        <p:txBody>
          <a:bodyPr/>
          <a:lstStyle/>
          <a:p>
            <a:fld id="{E27FD744-A41C-4EAD-96D0-2F84A994B62C}" type="slidenum">
              <a:rPr lang="zh-TW" altLang="en-US" smtClean="0"/>
              <a:t>‹#›</a:t>
            </a:fld>
            <a:endParaRPr lang="zh-TW" altLang="en-US"/>
          </a:p>
        </p:txBody>
      </p:sp>
    </p:spTree>
    <p:extLst>
      <p:ext uri="{BB962C8B-B14F-4D97-AF65-F5344CB8AC3E}">
        <p14:creationId xmlns:p14="http://schemas.microsoft.com/office/powerpoint/2010/main" val="840906378"/>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圖片版面配置023">
    <p:spTree>
      <p:nvGrpSpPr>
        <p:cNvPr id="1" name=""/>
        <p:cNvGrpSpPr/>
        <p:nvPr/>
      </p:nvGrpSpPr>
      <p:grpSpPr>
        <a:xfrm>
          <a:off x="0" y="0"/>
          <a:ext cx="0" cy="0"/>
          <a:chOff x="0" y="0"/>
          <a:chExt cx="0" cy="0"/>
        </a:xfrm>
      </p:grpSpPr>
      <p:sp>
        <p:nvSpPr>
          <p:cNvPr id="8" name="圖片版面配置區 2"/>
          <p:cNvSpPr>
            <a:spLocks noGrp="1"/>
          </p:cNvSpPr>
          <p:nvPr>
            <p:ph type="pic" sz="quarter" idx="13"/>
          </p:nvPr>
        </p:nvSpPr>
        <p:spPr>
          <a:xfrm>
            <a:off x="706981" y="1844844"/>
            <a:ext cx="2520000" cy="1440000"/>
          </a:xfrm>
        </p:spPr>
        <p:txBody>
          <a:bodyPr/>
          <a:lstStyle/>
          <a:p>
            <a:endParaRPr lang="zh-TW" altLang="en-US"/>
          </a:p>
        </p:txBody>
      </p:sp>
      <p:sp>
        <p:nvSpPr>
          <p:cNvPr id="18" name="圖片版面配置區 2"/>
          <p:cNvSpPr>
            <a:spLocks noGrp="1"/>
          </p:cNvSpPr>
          <p:nvPr>
            <p:ph type="pic" sz="quarter" idx="14"/>
          </p:nvPr>
        </p:nvSpPr>
        <p:spPr>
          <a:xfrm>
            <a:off x="3298981" y="1844844"/>
            <a:ext cx="2520000" cy="1440000"/>
          </a:xfrm>
        </p:spPr>
        <p:txBody>
          <a:bodyPr/>
          <a:lstStyle/>
          <a:p>
            <a:endParaRPr lang="zh-TW" altLang="en-US"/>
          </a:p>
        </p:txBody>
      </p:sp>
      <p:sp>
        <p:nvSpPr>
          <p:cNvPr id="19" name="圖片版面配置區 2"/>
          <p:cNvSpPr>
            <a:spLocks noGrp="1"/>
          </p:cNvSpPr>
          <p:nvPr>
            <p:ph type="pic" sz="quarter" idx="15"/>
          </p:nvPr>
        </p:nvSpPr>
        <p:spPr>
          <a:xfrm>
            <a:off x="5890981" y="1844844"/>
            <a:ext cx="2520000" cy="1440000"/>
          </a:xfrm>
        </p:spPr>
        <p:txBody>
          <a:bodyPr/>
          <a:lstStyle/>
          <a:p>
            <a:endParaRPr lang="zh-TW" altLang="en-US"/>
          </a:p>
        </p:txBody>
      </p:sp>
      <p:sp>
        <p:nvSpPr>
          <p:cNvPr id="20" name="圖片版面配置區 2"/>
          <p:cNvSpPr>
            <a:spLocks noGrp="1"/>
          </p:cNvSpPr>
          <p:nvPr>
            <p:ph type="pic" sz="quarter" idx="16"/>
          </p:nvPr>
        </p:nvSpPr>
        <p:spPr>
          <a:xfrm>
            <a:off x="706981" y="3361013"/>
            <a:ext cx="2520000" cy="1440000"/>
          </a:xfrm>
        </p:spPr>
        <p:txBody>
          <a:bodyPr/>
          <a:lstStyle/>
          <a:p>
            <a:endParaRPr lang="zh-TW" altLang="en-US"/>
          </a:p>
        </p:txBody>
      </p:sp>
      <p:sp>
        <p:nvSpPr>
          <p:cNvPr id="21" name="圖片版面配置區 2"/>
          <p:cNvSpPr>
            <a:spLocks noGrp="1"/>
          </p:cNvSpPr>
          <p:nvPr>
            <p:ph type="pic" sz="quarter" idx="17"/>
          </p:nvPr>
        </p:nvSpPr>
        <p:spPr>
          <a:xfrm>
            <a:off x="3298981" y="3361013"/>
            <a:ext cx="2520000" cy="1440000"/>
          </a:xfrm>
        </p:spPr>
        <p:txBody>
          <a:bodyPr/>
          <a:lstStyle/>
          <a:p>
            <a:endParaRPr lang="zh-TW" altLang="en-US"/>
          </a:p>
        </p:txBody>
      </p:sp>
      <p:sp>
        <p:nvSpPr>
          <p:cNvPr id="22" name="圖片版面配置區 2"/>
          <p:cNvSpPr>
            <a:spLocks noGrp="1"/>
          </p:cNvSpPr>
          <p:nvPr>
            <p:ph type="pic" sz="quarter" idx="18"/>
          </p:nvPr>
        </p:nvSpPr>
        <p:spPr>
          <a:xfrm>
            <a:off x="5890981" y="3361013"/>
            <a:ext cx="2520000" cy="1440000"/>
          </a:xfrm>
        </p:spPr>
        <p:txBody>
          <a:bodyPr/>
          <a:lstStyle/>
          <a:p>
            <a:endParaRPr lang="zh-TW" altLang="en-US"/>
          </a:p>
        </p:txBody>
      </p:sp>
      <p:sp>
        <p:nvSpPr>
          <p:cNvPr id="2" name="頁尾版面配置區 1"/>
          <p:cNvSpPr>
            <a:spLocks noGrp="1"/>
          </p:cNvSpPr>
          <p:nvPr>
            <p:ph type="ftr" sz="quarter" idx="19"/>
          </p:nvPr>
        </p:nvSpPr>
        <p:spPr/>
        <p:txBody>
          <a:bodyPr/>
          <a:lstStyle/>
          <a:p>
            <a:r>
              <a:rPr lang="zh-TW" altLang="en-US" smtClean="0"/>
              <a:t>商業簡報網 </a:t>
            </a:r>
            <a:r>
              <a:rPr lang="en-US" altLang="zh-TW" smtClean="0"/>
              <a:t>X Matter Lab</a:t>
            </a:r>
            <a:endParaRPr lang="zh-TW" altLang="en-US" dirty="0"/>
          </a:p>
        </p:txBody>
      </p:sp>
      <p:sp>
        <p:nvSpPr>
          <p:cNvPr id="3" name="投影片編號版面配置區 2"/>
          <p:cNvSpPr>
            <a:spLocks noGrp="1"/>
          </p:cNvSpPr>
          <p:nvPr>
            <p:ph type="sldNum" sz="quarter" idx="20"/>
          </p:nvPr>
        </p:nvSpPr>
        <p:spPr/>
        <p:txBody>
          <a:bodyPr/>
          <a:lstStyle/>
          <a:p>
            <a:fld id="{E27FD744-A41C-4EAD-96D0-2F84A994B62C}" type="slidenum">
              <a:rPr lang="zh-TW" altLang="en-US" smtClean="0"/>
              <a:t>‹#›</a:t>
            </a:fld>
            <a:endParaRPr lang="zh-TW" altLang="en-US"/>
          </a:p>
        </p:txBody>
      </p:sp>
    </p:spTree>
    <p:extLst>
      <p:ext uri="{BB962C8B-B14F-4D97-AF65-F5344CB8AC3E}">
        <p14:creationId xmlns:p14="http://schemas.microsoft.com/office/powerpoint/2010/main" val="2933249131"/>
      </p:ext>
    </p:extLst>
  </p:cSld>
  <p:clrMapOvr>
    <a:masterClrMapping/>
  </p:clrMapOvr>
  <p:timing>
    <p:tnLst>
      <p:par>
        <p:cTn id="1" dur="indefinite" restart="never" nodeType="tmRoot"/>
      </p:par>
    </p:tnLst>
  </p:timing>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圖片版面配置239">
    <p:spTree>
      <p:nvGrpSpPr>
        <p:cNvPr id="1" name=""/>
        <p:cNvGrpSpPr/>
        <p:nvPr/>
      </p:nvGrpSpPr>
      <p:grpSpPr>
        <a:xfrm>
          <a:off x="0" y="0"/>
          <a:ext cx="0" cy="0"/>
          <a:chOff x="0" y="0"/>
          <a:chExt cx="0" cy="0"/>
        </a:xfrm>
      </p:grpSpPr>
      <p:sp>
        <p:nvSpPr>
          <p:cNvPr id="2" name="圖片版面配置區 2"/>
          <p:cNvSpPr>
            <a:spLocks noGrp="1"/>
          </p:cNvSpPr>
          <p:nvPr>
            <p:ph type="pic" sz="quarter" idx="11"/>
          </p:nvPr>
        </p:nvSpPr>
        <p:spPr>
          <a:xfrm>
            <a:off x="850900" y="2650900"/>
            <a:ext cx="1800000" cy="1800000"/>
          </a:xfrm>
        </p:spPr>
        <p:txBody>
          <a:bodyPr/>
          <a:lstStyle/>
          <a:p>
            <a:endParaRPr lang="zh-TW" altLang="en-US"/>
          </a:p>
        </p:txBody>
      </p:sp>
      <p:sp>
        <p:nvSpPr>
          <p:cNvPr id="3" name="圖片版面配置區 2"/>
          <p:cNvSpPr>
            <a:spLocks noGrp="1"/>
          </p:cNvSpPr>
          <p:nvPr>
            <p:ph type="pic" sz="quarter" idx="12"/>
          </p:nvPr>
        </p:nvSpPr>
        <p:spPr>
          <a:xfrm>
            <a:off x="2650900" y="2650900"/>
            <a:ext cx="2649600" cy="2649600"/>
          </a:xfrm>
        </p:spPr>
        <p:txBody>
          <a:bodyPr/>
          <a:lstStyle/>
          <a:p>
            <a:endParaRPr lang="zh-TW" altLang="en-US"/>
          </a:p>
        </p:txBody>
      </p:sp>
      <p:sp>
        <p:nvSpPr>
          <p:cNvPr id="4" name="圖片版面配置區 2"/>
          <p:cNvSpPr>
            <a:spLocks noGrp="1"/>
          </p:cNvSpPr>
          <p:nvPr>
            <p:ph type="pic" sz="quarter" idx="13"/>
          </p:nvPr>
        </p:nvSpPr>
        <p:spPr>
          <a:xfrm>
            <a:off x="0" y="0"/>
            <a:ext cx="2650900" cy="2650900"/>
          </a:xfrm>
        </p:spPr>
        <p:txBody>
          <a:bodyPr/>
          <a:lstStyle/>
          <a:p>
            <a:endParaRPr lang="zh-TW" altLang="en-US"/>
          </a:p>
        </p:txBody>
      </p:sp>
      <p:sp>
        <p:nvSpPr>
          <p:cNvPr id="5" name="圖片版面配置區 2"/>
          <p:cNvSpPr>
            <a:spLocks noGrp="1"/>
          </p:cNvSpPr>
          <p:nvPr>
            <p:ph type="pic" sz="quarter" idx="14"/>
          </p:nvPr>
        </p:nvSpPr>
        <p:spPr>
          <a:xfrm>
            <a:off x="2650900" y="850900"/>
            <a:ext cx="1800000" cy="1800000"/>
          </a:xfrm>
        </p:spPr>
        <p:txBody>
          <a:bodyPr/>
          <a:lstStyle/>
          <a:p>
            <a:endParaRPr lang="zh-TW" altLang="en-US"/>
          </a:p>
        </p:txBody>
      </p:sp>
      <p:sp>
        <p:nvSpPr>
          <p:cNvPr id="6" name="頁尾版面配置區 5"/>
          <p:cNvSpPr>
            <a:spLocks noGrp="1"/>
          </p:cNvSpPr>
          <p:nvPr>
            <p:ph type="ftr" sz="quarter" idx="15"/>
          </p:nvPr>
        </p:nvSpPr>
        <p:spPr/>
        <p:txBody>
          <a:bodyPr/>
          <a:lstStyle/>
          <a:p>
            <a:r>
              <a:rPr lang="zh-TW" altLang="en-US" smtClean="0"/>
              <a:t>商業簡報網 </a:t>
            </a:r>
            <a:r>
              <a:rPr lang="en-US" altLang="zh-TW" smtClean="0"/>
              <a:t>X Matter Lab</a:t>
            </a:r>
            <a:endParaRPr lang="zh-TW" altLang="en-US" dirty="0"/>
          </a:p>
        </p:txBody>
      </p:sp>
      <p:sp>
        <p:nvSpPr>
          <p:cNvPr id="7" name="投影片編號版面配置區 6"/>
          <p:cNvSpPr>
            <a:spLocks noGrp="1"/>
          </p:cNvSpPr>
          <p:nvPr>
            <p:ph type="sldNum" sz="quarter" idx="16"/>
          </p:nvPr>
        </p:nvSpPr>
        <p:spPr/>
        <p:txBody>
          <a:bodyPr/>
          <a:lstStyle/>
          <a:p>
            <a:fld id="{E27FD744-A41C-4EAD-96D0-2F84A994B62C}" type="slidenum">
              <a:rPr lang="zh-TW" altLang="en-US" smtClean="0"/>
              <a:t>‹#›</a:t>
            </a:fld>
            <a:endParaRPr lang="zh-TW" altLang="en-US"/>
          </a:p>
        </p:txBody>
      </p:sp>
    </p:spTree>
    <p:extLst>
      <p:ext uri="{BB962C8B-B14F-4D97-AF65-F5344CB8AC3E}">
        <p14:creationId xmlns:p14="http://schemas.microsoft.com/office/powerpoint/2010/main" val="325342570"/>
      </p:ext>
    </p:extLst>
  </p:cSld>
  <p:clrMapOvr>
    <a:masterClrMapping/>
  </p:clrMapOvr>
  <p:timing>
    <p:tnLst>
      <p:par>
        <p:cTn id="1" dur="indefinite" restart="never" nodeType="tmRoot"/>
      </p:par>
    </p:tnLst>
  </p:timing>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圖片版面配置240">
    <p:spTree>
      <p:nvGrpSpPr>
        <p:cNvPr id="1" name=""/>
        <p:cNvGrpSpPr/>
        <p:nvPr/>
      </p:nvGrpSpPr>
      <p:grpSpPr>
        <a:xfrm>
          <a:off x="0" y="0"/>
          <a:ext cx="0" cy="0"/>
          <a:chOff x="0" y="0"/>
          <a:chExt cx="0" cy="0"/>
        </a:xfrm>
      </p:grpSpPr>
      <p:sp>
        <p:nvSpPr>
          <p:cNvPr id="10" name="圖片版面配置區 9"/>
          <p:cNvSpPr>
            <a:spLocks noGrp="1"/>
          </p:cNvSpPr>
          <p:nvPr>
            <p:ph type="pic" sz="quarter" idx="14"/>
          </p:nvPr>
        </p:nvSpPr>
        <p:spPr>
          <a:xfrm>
            <a:off x="742900" y="1787930"/>
            <a:ext cx="3916186" cy="3930700"/>
          </a:xfrm>
          <a:custGeom>
            <a:avLst/>
            <a:gdLst>
              <a:gd name="connsiteX0" fmla="*/ 2009598 w 3916186"/>
              <a:gd name="connsiteY0" fmla="*/ 2024112 h 3930700"/>
              <a:gd name="connsiteX1" fmla="*/ 3916186 w 3916186"/>
              <a:gd name="connsiteY1" fmla="*/ 2024112 h 3930700"/>
              <a:gd name="connsiteX2" fmla="*/ 3916186 w 3916186"/>
              <a:gd name="connsiteY2" fmla="*/ 3930700 h 3930700"/>
              <a:gd name="connsiteX3" fmla="*/ 2009598 w 3916186"/>
              <a:gd name="connsiteY3" fmla="*/ 3930700 h 3930700"/>
              <a:gd name="connsiteX4" fmla="*/ 108000 w 3916186"/>
              <a:gd name="connsiteY4" fmla="*/ 2024112 h 3930700"/>
              <a:gd name="connsiteX5" fmla="*/ 1908000 w 3916186"/>
              <a:gd name="connsiteY5" fmla="*/ 2024112 h 3930700"/>
              <a:gd name="connsiteX6" fmla="*/ 1908000 w 3916186"/>
              <a:gd name="connsiteY6" fmla="*/ 3824112 h 3930700"/>
              <a:gd name="connsiteX7" fmla="*/ 108000 w 3916186"/>
              <a:gd name="connsiteY7" fmla="*/ 3824112 h 3930700"/>
              <a:gd name="connsiteX8" fmla="*/ 2009598 w 3916186"/>
              <a:gd name="connsiteY8" fmla="*/ 108000 h 3930700"/>
              <a:gd name="connsiteX9" fmla="*/ 3809598 w 3916186"/>
              <a:gd name="connsiteY9" fmla="*/ 108000 h 3930700"/>
              <a:gd name="connsiteX10" fmla="*/ 3809598 w 3916186"/>
              <a:gd name="connsiteY10" fmla="*/ 1908000 h 3930700"/>
              <a:gd name="connsiteX11" fmla="*/ 2009598 w 3916186"/>
              <a:gd name="connsiteY11" fmla="*/ 1908000 h 3930700"/>
              <a:gd name="connsiteX12" fmla="*/ 0 w 3916186"/>
              <a:gd name="connsiteY12" fmla="*/ 0 h 3930700"/>
              <a:gd name="connsiteX13" fmla="*/ 1908000 w 3916186"/>
              <a:gd name="connsiteY13" fmla="*/ 0 h 3930700"/>
              <a:gd name="connsiteX14" fmla="*/ 1908000 w 3916186"/>
              <a:gd name="connsiteY14" fmla="*/ 1908000 h 3930700"/>
              <a:gd name="connsiteX15" fmla="*/ 0 w 3916186"/>
              <a:gd name="connsiteY15" fmla="*/ 1908000 h 393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16186" h="3930700">
                <a:moveTo>
                  <a:pt x="2009598" y="2024112"/>
                </a:moveTo>
                <a:lnTo>
                  <a:pt x="3916186" y="2024112"/>
                </a:lnTo>
                <a:lnTo>
                  <a:pt x="3916186" y="3930700"/>
                </a:lnTo>
                <a:lnTo>
                  <a:pt x="2009598" y="3930700"/>
                </a:lnTo>
                <a:close/>
                <a:moveTo>
                  <a:pt x="108000" y="2024112"/>
                </a:moveTo>
                <a:lnTo>
                  <a:pt x="1908000" y="2024112"/>
                </a:lnTo>
                <a:lnTo>
                  <a:pt x="1908000" y="3824112"/>
                </a:lnTo>
                <a:lnTo>
                  <a:pt x="108000" y="3824112"/>
                </a:lnTo>
                <a:close/>
                <a:moveTo>
                  <a:pt x="2009598" y="108000"/>
                </a:moveTo>
                <a:lnTo>
                  <a:pt x="3809598" y="108000"/>
                </a:lnTo>
                <a:lnTo>
                  <a:pt x="3809598" y="1908000"/>
                </a:lnTo>
                <a:lnTo>
                  <a:pt x="2009598" y="1908000"/>
                </a:lnTo>
                <a:close/>
                <a:moveTo>
                  <a:pt x="0" y="0"/>
                </a:moveTo>
                <a:lnTo>
                  <a:pt x="1908000" y="0"/>
                </a:lnTo>
                <a:lnTo>
                  <a:pt x="1908000" y="1908000"/>
                </a:lnTo>
                <a:lnTo>
                  <a:pt x="0" y="1908000"/>
                </a:lnTo>
                <a:close/>
              </a:path>
            </a:pathLst>
          </a:custGeom>
        </p:spPr>
        <p:txBody>
          <a:bodyPr wrap="square">
            <a:noAutofit/>
          </a:bodyPr>
          <a:lstStyle/>
          <a:p>
            <a:endParaRPr lang="zh-TW" altLang="en-US"/>
          </a:p>
        </p:txBody>
      </p:sp>
      <p:sp>
        <p:nvSpPr>
          <p:cNvPr id="2" name="頁尾版面配置區 1"/>
          <p:cNvSpPr>
            <a:spLocks noGrp="1"/>
          </p:cNvSpPr>
          <p:nvPr>
            <p:ph type="ftr" sz="quarter" idx="15"/>
          </p:nvPr>
        </p:nvSpPr>
        <p:spPr/>
        <p:txBody>
          <a:bodyPr/>
          <a:lstStyle/>
          <a:p>
            <a:r>
              <a:rPr lang="zh-TW" altLang="en-US" smtClean="0"/>
              <a:t>商業簡報網 </a:t>
            </a:r>
            <a:r>
              <a:rPr lang="en-US" altLang="zh-TW" smtClean="0"/>
              <a:t>X Matter Lab</a:t>
            </a:r>
            <a:endParaRPr lang="zh-TW" altLang="en-US" dirty="0"/>
          </a:p>
        </p:txBody>
      </p:sp>
      <p:sp>
        <p:nvSpPr>
          <p:cNvPr id="3" name="投影片編號版面配置區 2"/>
          <p:cNvSpPr>
            <a:spLocks noGrp="1"/>
          </p:cNvSpPr>
          <p:nvPr>
            <p:ph type="sldNum" sz="quarter" idx="16"/>
          </p:nvPr>
        </p:nvSpPr>
        <p:spPr/>
        <p:txBody>
          <a:bodyPr/>
          <a:lstStyle/>
          <a:p>
            <a:fld id="{E27FD744-A41C-4EAD-96D0-2F84A994B62C}" type="slidenum">
              <a:rPr lang="zh-TW" altLang="en-US" smtClean="0"/>
              <a:t>‹#›</a:t>
            </a:fld>
            <a:endParaRPr lang="zh-TW" altLang="en-US"/>
          </a:p>
        </p:txBody>
      </p:sp>
    </p:spTree>
    <p:extLst>
      <p:ext uri="{BB962C8B-B14F-4D97-AF65-F5344CB8AC3E}">
        <p14:creationId xmlns:p14="http://schemas.microsoft.com/office/powerpoint/2010/main" val="1614112742"/>
      </p:ext>
    </p:extLst>
  </p:cSld>
  <p:clrMapOvr>
    <a:masterClrMapping/>
  </p:clrMapOvr>
  <p:timing>
    <p:tnLst>
      <p:par>
        <p:cTn id="1" dur="indefinite" restart="never" nodeType="tmRoot"/>
      </p:par>
    </p:tnLst>
  </p:timing>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圖片版面配置241">
    <p:spTree>
      <p:nvGrpSpPr>
        <p:cNvPr id="1" name=""/>
        <p:cNvGrpSpPr/>
        <p:nvPr/>
      </p:nvGrpSpPr>
      <p:grpSpPr>
        <a:xfrm>
          <a:off x="0" y="0"/>
          <a:ext cx="0" cy="0"/>
          <a:chOff x="0" y="0"/>
          <a:chExt cx="0" cy="0"/>
        </a:xfrm>
      </p:grpSpPr>
      <p:sp>
        <p:nvSpPr>
          <p:cNvPr id="2" name="圖片版面配置區 2"/>
          <p:cNvSpPr>
            <a:spLocks noGrp="1"/>
          </p:cNvSpPr>
          <p:nvPr>
            <p:ph type="pic" sz="quarter" idx="11"/>
          </p:nvPr>
        </p:nvSpPr>
        <p:spPr>
          <a:xfrm>
            <a:off x="7048500" y="4784500"/>
            <a:ext cx="1800000" cy="1800000"/>
          </a:xfrm>
        </p:spPr>
        <p:txBody>
          <a:bodyPr/>
          <a:lstStyle/>
          <a:p>
            <a:endParaRPr lang="zh-TW" altLang="en-US"/>
          </a:p>
        </p:txBody>
      </p:sp>
      <p:sp>
        <p:nvSpPr>
          <p:cNvPr id="3" name="圖片版面配置區 2"/>
          <p:cNvSpPr>
            <a:spLocks noGrp="1"/>
          </p:cNvSpPr>
          <p:nvPr>
            <p:ph type="pic" sz="quarter" idx="12"/>
          </p:nvPr>
        </p:nvSpPr>
        <p:spPr>
          <a:xfrm>
            <a:off x="5067300" y="4784500"/>
            <a:ext cx="1800000" cy="1800000"/>
          </a:xfrm>
        </p:spPr>
        <p:txBody>
          <a:bodyPr/>
          <a:lstStyle/>
          <a:p>
            <a:endParaRPr lang="zh-TW" altLang="en-US"/>
          </a:p>
        </p:txBody>
      </p:sp>
      <p:sp>
        <p:nvSpPr>
          <p:cNvPr id="4" name="圖片版面配置區 2"/>
          <p:cNvSpPr>
            <a:spLocks noGrp="1"/>
          </p:cNvSpPr>
          <p:nvPr>
            <p:ph type="pic" sz="quarter" idx="13"/>
          </p:nvPr>
        </p:nvSpPr>
        <p:spPr>
          <a:xfrm>
            <a:off x="7048500" y="2841400"/>
            <a:ext cx="1800000" cy="1800000"/>
          </a:xfrm>
        </p:spPr>
        <p:txBody>
          <a:bodyPr/>
          <a:lstStyle/>
          <a:p>
            <a:endParaRPr lang="zh-TW" altLang="en-US"/>
          </a:p>
        </p:txBody>
      </p:sp>
      <p:sp>
        <p:nvSpPr>
          <p:cNvPr id="5" name="圖片版面配置區 2"/>
          <p:cNvSpPr>
            <a:spLocks noGrp="1"/>
          </p:cNvSpPr>
          <p:nvPr>
            <p:ph type="pic" sz="quarter" idx="14"/>
          </p:nvPr>
        </p:nvSpPr>
        <p:spPr>
          <a:xfrm>
            <a:off x="3924300" y="1698400"/>
            <a:ext cx="2943000" cy="2943000"/>
          </a:xfrm>
        </p:spPr>
        <p:txBody>
          <a:bodyPr/>
          <a:lstStyle/>
          <a:p>
            <a:endParaRPr lang="zh-TW" altLang="en-US"/>
          </a:p>
        </p:txBody>
      </p:sp>
      <p:sp>
        <p:nvSpPr>
          <p:cNvPr id="6" name="頁尾版面配置區 5"/>
          <p:cNvSpPr>
            <a:spLocks noGrp="1"/>
          </p:cNvSpPr>
          <p:nvPr>
            <p:ph type="ftr" sz="quarter" idx="15"/>
          </p:nvPr>
        </p:nvSpPr>
        <p:spPr/>
        <p:txBody>
          <a:bodyPr/>
          <a:lstStyle/>
          <a:p>
            <a:r>
              <a:rPr lang="zh-TW" altLang="en-US" smtClean="0"/>
              <a:t>商業簡報網 </a:t>
            </a:r>
            <a:r>
              <a:rPr lang="en-US" altLang="zh-TW" smtClean="0"/>
              <a:t>X Matter Lab</a:t>
            </a:r>
            <a:endParaRPr lang="zh-TW" altLang="en-US" dirty="0"/>
          </a:p>
        </p:txBody>
      </p:sp>
      <p:sp>
        <p:nvSpPr>
          <p:cNvPr id="7" name="投影片編號版面配置區 6"/>
          <p:cNvSpPr>
            <a:spLocks noGrp="1"/>
          </p:cNvSpPr>
          <p:nvPr>
            <p:ph type="sldNum" sz="quarter" idx="16"/>
          </p:nvPr>
        </p:nvSpPr>
        <p:spPr/>
        <p:txBody>
          <a:bodyPr/>
          <a:lstStyle/>
          <a:p>
            <a:fld id="{E27FD744-A41C-4EAD-96D0-2F84A994B62C}" type="slidenum">
              <a:rPr lang="zh-TW" altLang="en-US" smtClean="0"/>
              <a:t>‹#›</a:t>
            </a:fld>
            <a:endParaRPr lang="zh-TW" altLang="en-US"/>
          </a:p>
        </p:txBody>
      </p:sp>
    </p:spTree>
    <p:extLst>
      <p:ext uri="{BB962C8B-B14F-4D97-AF65-F5344CB8AC3E}">
        <p14:creationId xmlns:p14="http://schemas.microsoft.com/office/powerpoint/2010/main" val="1260659318"/>
      </p:ext>
    </p:extLst>
  </p:cSld>
  <p:clrMapOvr>
    <a:masterClrMapping/>
  </p:clrMapOvr>
  <p:timing>
    <p:tnLst>
      <p:par>
        <p:cTn id="1" dur="indefinite" restart="never" nodeType="tmRoot"/>
      </p:par>
    </p:tnLst>
  </p:timing>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圖片版面配置242">
    <p:spTree>
      <p:nvGrpSpPr>
        <p:cNvPr id="1" name=""/>
        <p:cNvGrpSpPr/>
        <p:nvPr/>
      </p:nvGrpSpPr>
      <p:grpSpPr>
        <a:xfrm>
          <a:off x="0" y="0"/>
          <a:ext cx="0" cy="0"/>
          <a:chOff x="0" y="0"/>
          <a:chExt cx="0" cy="0"/>
        </a:xfrm>
      </p:grpSpPr>
      <p:sp>
        <p:nvSpPr>
          <p:cNvPr id="3" name="圖片版面配置區 2"/>
          <p:cNvSpPr>
            <a:spLocks noGrp="1"/>
          </p:cNvSpPr>
          <p:nvPr>
            <p:ph type="pic" sz="quarter" idx="10"/>
          </p:nvPr>
        </p:nvSpPr>
        <p:spPr>
          <a:xfrm>
            <a:off x="190500" y="3474000"/>
            <a:ext cx="2082800" cy="3384000"/>
          </a:xfrm>
        </p:spPr>
        <p:txBody>
          <a:bodyPr/>
          <a:lstStyle/>
          <a:p>
            <a:endParaRPr lang="zh-TW" altLang="en-US"/>
          </a:p>
        </p:txBody>
      </p:sp>
      <p:sp>
        <p:nvSpPr>
          <p:cNvPr id="7" name="圖片版面配置區 2"/>
          <p:cNvSpPr>
            <a:spLocks noGrp="1"/>
          </p:cNvSpPr>
          <p:nvPr>
            <p:ph type="pic" sz="quarter" idx="11"/>
          </p:nvPr>
        </p:nvSpPr>
        <p:spPr>
          <a:xfrm>
            <a:off x="2438400" y="2305600"/>
            <a:ext cx="2082800" cy="3384000"/>
          </a:xfrm>
        </p:spPr>
        <p:txBody>
          <a:bodyPr/>
          <a:lstStyle/>
          <a:p>
            <a:endParaRPr lang="zh-TW" altLang="en-US"/>
          </a:p>
        </p:txBody>
      </p:sp>
      <p:sp>
        <p:nvSpPr>
          <p:cNvPr id="8" name="圖片版面配置區 2"/>
          <p:cNvSpPr>
            <a:spLocks noGrp="1"/>
          </p:cNvSpPr>
          <p:nvPr>
            <p:ph type="pic" sz="quarter" idx="12"/>
          </p:nvPr>
        </p:nvSpPr>
        <p:spPr>
          <a:xfrm>
            <a:off x="4686300" y="3474000"/>
            <a:ext cx="2082800" cy="1620000"/>
          </a:xfrm>
        </p:spPr>
        <p:txBody>
          <a:bodyPr/>
          <a:lstStyle/>
          <a:p>
            <a:endParaRPr lang="zh-TW" altLang="en-US"/>
          </a:p>
        </p:txBody>
      </p:sp>
      <p:sp>
        <p:nvSpPr>
          <p:cNvPr id="9" name="圖片版面配置區 2"/>
          <p:cNvSpPr>
            <a:spLocks noGrp="1"/>
          </p:cNvSpPr>
          <p:nvPr>
            <p:ph type="pic" sz="quarter" idx="13"/>
          </p:nvPr>
        </p:nvSpPr>
        <p:spPr>
          <a:xfrm>
            <a:off x="6934200" y="3474000"/>
            <a:ext cx="2082800" cy="3384000"/>
          </a:xfrm>
        </p:spPr>
        <p:txBody>
          <a:bodyPr/>
          <a:lstStyle/>
          <a:p>
            <a:endParaRPr lang="zh-TW" altLang="en-US"/>
          </a:p>
        </p:txBody>
      </p:sp>
      <p:sp>
        <p:nvSpPr>
          <p:cNvPr id="10" name="圖片版面配置區 2"/>
          <p:cNvSpPr>
            <a:spLocks noGrp="1"/>
          </p:cNvSpPr>
          <p:nvPr>
            <p:ph type="pic" sz="quarter" idx="14"/>
          </p:nvPr>
        </p:nvSpPr>
        <p:spPr>
          <a:xfrm>
            <a:off x="4686300" y="5238000"/>
            <a:ext cx="2082800" cy="1620000"/>
          </a:xfrm>
        </p:spPr>
        <p:txBody>
          <a:bodyPr/>
          <a:lstStyle/>
          <a:p>
            <a:endParaRPr lang="zh-TW" altLang="en-US"/>
          </a:p>
        </p:txBody>
      </p:sp>
      <p:sp>
        <p:nvSpPr>
          <p:cNvPr id="11" name="圖片版面配置區 2"/>
          <p:cNvSpPr>
            <a:spLocks noGrp="1"/>
          </p:cNvSpPr>
          <p:nvPr>
            <p:ph type="pic" sz="quarter" idx="15"/>
          </p:nvPr>
        </p:nvSpPr>
        <p:spPr>
          <a:xfrm>
            <a:off x="2438400" y="5842000"/>
            <a:ext cx="2082800" cy="1016000"/>
          </a:xfrm>
        </p:spPr>
        <p:txBody>
          <a:bodyPr/>
          <a:lstStyle/>
          <a:p>
            <a:endParaRPr lang="zh-TW" altLang="en-US"/>
          </a:p>
        </p:txBody>
      </p:sp>
      <p:sp>
        <p:nvSpPr>
          <p:cNvPr id="2" name="頁尾版面配置區 1"/>
          <p:cNvSpPr>
            <a:spLocks noGrp="1"/>
          </p:cNvSpPr>
          <p:nvPr>
            <p:ph type="ftr" sz="quarter" idx="16"/>
          </p:nvPr>
        </p:nvSpPr>
        <p:spPr/>
        <p:txBody>
          <a:bodyPr/>
          <a:lstStyle/>
          <a:p>
            <a:r>
              <a:rPr lang="zh-TW" altLang="en-US" smtClean="0"/>
              <a:t>商業簡報網 </a:t>
            </a:r>
            <a:r>
              <a:rPr lang="en-US" altLang="zh-TW" smtClean="0"/>
              <a:t>X Matter Lab</a:t>
            </a:r>
            <a:endParaRPr lang="zh-TW" altLang="en-US" dirty="0"/>
          </a:p>
        </p:txBody>
      </p:sp>
      <p:sp>
        <p:nvSpPr>
          <p:cNvPr id="4" name="投影片編號版面配置區 3"/>
          <p:cNvSpPr>
            <a:spLocks noGrp="1"/>
          </p:cNvSpPr>
          <p:nvPr>
            <p:ph type="sldNum" sz="quarter" idx="17"/>
          </p:nvPr>
        </p:nvSpPr>
        <p:spPr/>
        <p:txBody>
          <a:bodyPr/>
          <a:lstStyle/>
          <a:p>
            <a:fld id="{E27FD744-A41C-4EAD-96D0-2F84A994B62C}" type="slidenum">
              <a:rPr lang="zh-TW" altLang="en-US" smtClean="0"/>
              <a:t>‹#›</a:t>
            </a:fld>
            <a:endParaRPr lang="zh-TW" altLang="en-US"/>
          </a:p>
        </p:txBody>
      </p:sp>
    </p:spTree>
    <p:extLst>
      <p:ext uri="{BB962C8B-B14F-4D97-AF65-F5344CB8AC3E}">
        <p14:creationId xmlns:p14="http://schemas.microsoft.com/office/powerpoint/2010/main" val="2949815127"/>
      </p:ext>
    </p:extLst>
  </p:cSld>
  <p:clrMapOvr>
    <a:masterClrMapping/>
  </p:clrMapOvr>
  <p:timing>
    <p:tnLst>
      <p:par>
        <p:cTn id="1" dur="indefinite" restart="never" nodeType="tmRoot"/>
      </p:par>
    </p:tnLst>
  </p:timing>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圖片版面配置243">
    <p:spTree>
      <p:nvGrpSpPr>
        <p:cNvPr id="1" name=""/>
        <p:cNvGrpSpPr/>
        <p:nvPr/>
      </p:nvGrpSpPr>
      <p:grpSpPr>
        <a:xfrm>
          <a:off x="0" y="0"/>
          <a:ext cx="0" cy="0"/>
          <a:chOff x="0" y="0"/>
          <a:chExt cx="0" cy="0"/>
        </a:xfrm>
      </p:grpSpPr>
      <p:sp>
        <p:nvSpPr>
          <p:cNvPr id="3" name="圖片版面配置區 2"/>
          <p:cNvSpPr>
            <a:spLocks noGrp="1"/>
          </p:cNvSpPr>
          <p:nvPr>
            <p:ph type="pic" sz="quarter" idx="10"/>
          </p:nvPr>
        </p:nvSpPr>
        <p:spPr>
          <a:xfrm>
            <a:off x="190500" y="3474000"/>
            <a:ext cx="2082800" cy="3384000"/>
          </a:xfrm>
        </p:spPr>
        <p:txBody>
          <a:bodyPr/>
          <a:lstStyle/>
          <a:p>
            <a:endParaRPr lang="zh-TW" altLang="en-US"/>
          </a:p>
        </p:txBody>
      </p:sp>
      <p:sp>
        <p:nvSpPr>
          <p:cNvPr id="9" name="圖片版面配置區 2"/>
          <p:cNvSpPr>
            <a:spLocks noGrp="1"/>
          </p:cNvSpPr>
          <p:nvPr>
            <p:ph type="pic" sz="quarter" idx="13"/>
          </p:nvPr>
        </p:nvSpPr>
        <p:spPr>
          <a:xfrm>
            <a:off x="6934200" y="3474000"/>
            <a:ext cx="2082800" cy="3384000"/>
          </a:xfrm>
        </p:spPr>
        <p:txBody>
          <a:bodyPr/>
          <a:lstStyle/>
          <a:p>
            <a:endParaRPr lang="zh-TW" altLang="en-US"/>
          </a:p>
        </p:txBody>
      </p:sp>
      <p:sp>
        <p:nvSpPr>
          <p:cNvPr id="13" name="圖片版面配置區 12"/>
          <p:cNvSpPr>
            <a:spLocks noGrp="1"/>
          </p:cNvSpPr>
          <p:nvPr>
            <p:ph type="pic" sz="quarter" idx="14"/>
          </p:nvPr>
        </p:nvSpPr>
        <p:spPr>
          <a:xfrm>
            <a:off x="4686300" y="3474000"/>
            <a:ext cx="2082800" cy="3384000"/>
          </a:xfrm>
          <a:custGeom>
            <a:avLst/>
            <a:gdLst>
              <a:gd name="connsiteX0" fmla="*/ 0 w 2082800"/>
              <a:gd name="connsiteY0" fmla="*/ 1764000 h 3384000"/>
              <a:gd name="connsiteX1" fmla="*/ 2082800 w 2082800"/>
              <a:gd name="connsiteY1" fmla="*/ 1764000 h 3384000"/>
              <a:gd name="connsiteX2" fmla="*/ 2082800 w 2082800"/>
              <a:gd name="connsiteY2" fmla="*/ 3384000 h 3384000"/>
              <a:gd name="connsiteX3" fmla="*/ 0 w 2082800"/>
              <a:gd name="connsiteY3" fmla="*/ 3384000 h 3384000"/>
              <a:gd name="connsiteX4" fmla="*/ 0 w 2082800"/>
              <a:gd name="connsiteY4" fmla="*/ 0 h 3384000"/>
              <a:gd name="connsiteX5" fmla="*/ 2082800 w 2082800"/>
              <a:gd name="connsiteY5" fmla="*/ 0 h 3384000"/>
              <a:gd name="connsiteX6" fmla="*/ 2082800 w 2082800"/>
              <a:gd name="connsiteY6" fmla="*/ 1620000 h 3384000"/>
              <a:gd name="connsiteX7" fmla="*/ 0 w 2082800"/>
              <a:gd name="connsiteY7" fmla="*/ 1620000 h 338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82800" h="3384000">
                <a:moveTo>
                  <a:pt x="0" y="1764000"/>
                </a:moveTo>
                <a:lnTo>
                  <a:pt x="2082800" y="1764000"/>
                </a:lnTo>
                <a:lnTo>
                  <a:pt x="2082800" y="3384000"/>
                </a:lnTo>
                <a:lnTo>
                  <a:pt x="0" y="3384000"/>
                </a:lnTo>
                <a:close/>
                <a:moveTo>
                  <a:pt x="0" y="0"/>
                </a:moveTo>
                <a:lnTo>
                  <a:pt x="2082800" y="0"/>
                </a:lnTo>
                <a:lnTo>
                  <a:pt x="2082800" y="1620000"/>
                </a:lnTo>
                <a:lnTo>
                  <a:pt x="0" y="1620000"/>
                </a:lnTo>
                <a:close/>
              </a:path>
            </a:pathLst>
          </a:custGeom>
        </p:spPr>
        <p:txBody>
          <a:bodyPr wrap="square">
            <a:noAutofit/>
          </a:bodyPr>
          <a:lstStyle/>
          <a:p>
            <a:endParaRPr lang="zh-TW" altLang="en-US"/>
          </a:p>
        </p:txBody>
      </p:sp>
      <p:sp>
        <p:nvSpPr>
          <p:cNvPr id="12" name="圖片版面配置區 11"/>
          <p:cNvSpPr>
            <a:spLocks noGrp="1"/>
          </p:cNvSpPr>
          <p:nvPr>
            <p:ph type="pic" sz="quarter" idx="15"/>
          </p:nvPr>
        </p:nvSpPr>
        <p:spPr>
          <a:xfrm>
            <a:off x="2438400" y="2305600"/>
            <a:ext cx="2082800" cy="4552400"/>
          </a:xfrm>
          <a:custGeom>
            <a:avLst/>
            <a:gdLst>
              <a:gd name="connsiteX0" fmla="*/ 0 w 2082800"/>
              <a:gd name="connsiteY0" fmla="*/ 3536400 h 4552400"/>
              <a:gd name="connsiteX1" fmla="*/ 2082800 w 2082800"/>
              <a:gd name="connsiteY1" fmla="*/ 3536400 h 4552400"/>
              <a:gd name="connsiteX2" fmla="*/ 2082800 w 2082800"/>
              <a:gd name="connsiteY2" fmla="*/ 4552400 h 4552400"/>
              <a:gd name="connsiteX3" fmla="*/ 0 w 2082800"/>
              <a:gd name="connsiteY3" fmla="*/ 4552400 h 4552400"/>
              <a:gd name="connsiteX4" fmla="*/ 0 w 2082800"/>
              <a:gd name="connsiteY4" fmla="*/ 0 h 4552400"/>
              <a:gd name="connsiteX5" fmla="*/ 2082800 w 2082800"/>
              <a:gd name="connsiteY5" fmla="*/ 0 h 4552400"/>
              <a:gd name="connsiteX6" fmla="*/ 2082800 w 2082800"/>
              <a:gd name="connsiteY6" fmla="*/ 3384000 h 4552400"/>
              <a:gd name="connsiteX7" fmla="*/ 0 w 2082800"/>
              <a:gd name="connsiteY7" fmla="*/ 3384000 h 45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82800" h="4552400">
                <a:moveTo>
                  <a:pt x="0" y="3536400"/>
                </a:moveTo>
                <a:lnTo>
                  <a:pt x="2082800" y="3536400"/>
                </a:lnTo>
                <a:lnTo>
                  <a:pt x="2082800" y="4552400"/>
                </a:lnTo>
                <a:lnTo>
                  <a:pt x="0" y="4552400"/>
                </a:lnTo>
                <a:close/>
                <a:moveTo>
                  <a:pt x="0" y="0"/>
                </a:moveTo>
                <a:lnTo>
                  <a:pt x="2082800" y="0"/>
                </a:lnTo>
                <a:lnTo>
                  <a:pt x="2082800" y="3384000"/>
                </a:lnTo>
                <a:lnTo>
                  <a:pt x="0" y="3384000"/>
                </a:lnTo>
                <a:close/>
              </a:path>
            </a:pathLst>
          </a:custGeom>
        </p:spPr>
        <p:txBody>
          <a:bodyPr wrap="square">
            <a:noAutofit/>
          </a:bodyPr>
          <a:lstStyle/>
          <a:p>
            <a:endParaRPr lang="zh-TW" altLang="en-US"/>
          </a:p>
        </p:txBody>
      </p:sp>
      <p:sp>
        <p:nvSpPr>
          <p:cNvPr id="2" name="頁尾版面配置區 1"/>
          <p:cNvSpPr>
            <a:spLocks noGrp="1"/>
          </p:cNvSpPr>
          <p:nvPr>
            <p:ph type="ftr" sz="quarter" idx="16"/>
          </p:nvPr>
        </p:nvSpPr>
        <p:spPr/>
        <p:txBody>
          <a:bodyPr/>
          <a:lstStyle/>
          <a:p>
            <a:r>
              <a:rPr lang="zh-TW" altLang="en-US" smtClean="0"/>
              <a:t>商業簡報網 </a:t>
            </a:r>
            <a:r>
              <a:rPr lang="en-US" altLang="zh-TW" smtClean="0"/>
              <a:t>X Matter Lab</a:t>
            </a:r>
            <a:endParaRPr lang="zh-TW" altLang="en-US" dirty="0"/>
          </a:p>
        </p:txBody>
      </p:sp>
      <p:sp>
        <p:nvSpPr>
          <p:cNvPr id="4" name="投影片編號版面配置區 3"/>
          <p:cNvSpPr>
            <a:spLocks noGrp="1"/>
          </p:cNvSpPr>
          <p:nvPr>
            <p:ph type="sldNum" sz="quarter" idx="17"/>
          </p:nvPr>
        </p:nvSpPr>
        <p:spPr/>
        <p:txBody>
          <a:bodyPr/>
          <a:lstStyle/>
          <a:p>
            <a:fld id="{E27FD744-A41C-4EAD-96D0-2F84A994B62C}" type="slidenum">
              <a:rPr lang="zh-TW" altLang="en-US" smtClean="0"/>
              <a:t>‹#›</a:t>
            </a:fld>
            <a:endParaRPr lang="zh-TW" altLang="en-US"/>
          </a:p>
        </p:txBody>
      </p:sp>
    </p:spTree>
    <p:extLst>
      <p:ext uri="{BB962C8B-B14F-4D97-AF65-F5344CB8AC3E}">
        <p14:creationId xmlns:p14="http://schemas.microsoft.com/office/powerpoint/2010/main" val="704646172"/>
      </p:ext>
    </p:extLst>
  </p:cSld>
  <p:clrMapOvr>
    <a:masterClrMapping/>
  </p:clrMapOvr>
  <p:timing>
    <p:tnLst>
      <p:par>
        <p:cTn id="1" dur="indefinite" restart="never" nodeType="tmRoot"/>
      </p:par>
    </p:tnLst>
  </p:timing>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圖片版面配置244">
    <p:spTree>
      <p:nvGrpSpPr>
        <p:cNvPr id="1" name=""/>
        <p:cNvGrpSpPr/>
        <p:nvPr/>
      </p:nvGrpSpPr>
      <p:grpSpPr>
        <a:xfrm>
          <a:off x="0" y="0"/>
          <a:ext cx="0" cy="0"/>
          <a:chOff x="0" y="0"/>
          <a:chExt cx="0" cy="0"/>
        </a:xfrm>
      </p:grpSpPr>
      <p:sp>
        <p:nvSpPr>
          <p:cNvPr id="2" name="圖片版面配置區 2"/>
          <p:cNvSpPr>
            <a:spLocks noGrp="1"/>
          </p:cNvSpPr>
          <p:nvPr>
            <p:ph type="pic" sz="quarter" idx="11"/>
          </p:nvPr>
        </p:nvSpPr>
        <p:spPr>
          <a:xfrm>
            <a:off x="0" y="2305600"/>
            <a:ext cx="1879600" cy="3384000"/>
          </a:xfrm>
        </p:spPr>
        <p:txBody>
          <a:bodyPr/>
          <a:lstStyle/>
          <a:p>
            <a:endParaRPr lang="zh-TW" altLang="en-US"/>
          </a:p>
        </p:txBody>
      </p:sp>
      <p:sp>
        <p:nvSpPr>
          <p:cNvPr id="6" name="圖片版面配置區 2"/>
          <p:cNvSpPr>
            <a:spLocks noGrp="1"/>
          </p:cNvSpPr>
          <p:nvPr>
            <p:ph type="pic" sz="quarter" idx="12"/>
          </p:nvPr>
        </p:nvSpPr>
        <p:spPr>
          <a:xfrm>
            <a:off x="1879600" y="2305600"/>
            <a:ext cx="1879600" cy="3384000"/>
          </a:xfrm>
        </p:spPr>
        <p:txBody>
          <a:bodyPr/>
          <a:lstStyle/>
          <a:p>
            <a:endParaRPr lang="zh-TW" altLang="en-US"/>
          </a:p>
        </p:txBody>
      </p:sp>
      <p:sp>
        <p:nvSpPr>
          <p:cNvPr id="7" name="圖片版面配置區 2"/>
          <p:cNvSpPr>
            <a:spLocks noGrp="1"/>
          </p:cNvSpPr>
          <p:nvPr>
            <p:ph type="pic" sz="quarter" idx="13"/>
          </p:nvPr>
        </p:nvSpPr>
        <p:spPr>
          <a:xfrm>
            <a:off x="3759200" y="2305600"/>
            <a:ext cx="1879600" cy="3384000"/>
          </a:xfrm>
        </p:spPr>
        <p:txBody>
          <a:bodyPr/>
          <a:lstStyle/>
          <a:p>
            <a:endParaRPr lang="zh-TW" altLang="en-US"/>
          </a:p>
        </p:txBody>
      </p:sp>
      <p:sp>
        <p:nvSpPr>
          <p:cNvPr id="8" name="圖片版面配置區 2"/>
          <p:cNvSpPr>
            <a:spLocks noGrp="1"/>
          </p:cNvSpPr>
          <p:nvPr>
            <p:ph type="pic" sz="quarter" idx="14"/>
          </p:nvPr>
        </p:nvSpPr>
        <p:spPr>
          <a:xfrm>
            <a:off x="5638800" y="2305600"/>
            <a:ext cx="3505200" cy="3384000"/>
          </a:xfrm>
        </p:spPr>
        <p:txBody>
          <a:bodyPr/>
          <a:lstStyle/>
          <a:p>
            <a:endParaRPr lang="zh-TW" altLang="en-US"/>
          </a:p>
        </p:txBody>
      </p:sp>
      <p:sp>
        <p:nvSpPr>
          <p:cNvPr id="3" name="頁尾版面配置區 2"/>
          <p:cNvSpPr>
            <a:spLocks noGrp="1"/>
          </p:cNvSpPr>
          <p:nvPr>
            <p:ph type="ftr" sz="quarter" idx="15"/>
          </p:nvPr>
        </p:nvSpPr>
        <p:spPr/>
        <p:txBody>
          <a:bodyPr/>
          <a:lstStyle/>
          <a:p>
            <a:r>
              <a:rPr lang="zh-TW" altLang="en-US" smtClean="0"/>
              <a:t>商業簡報網 </a:t>
            </a:r>
            <a:r>
              <a:rPr lang="en-US" altLang="zh-TW" smtClean="0"/>
              <a:t>X Matter Lab</a:t>
            </a:r>
            <a:endParaRPr lang="zh-TW" altLang="en-US" dirty="0"/>
          </a:p>
        </p:txBody>
      </p:sp>
      <p:sp>
        <p:nvSpPr>
          <p:cNvPr id="4" name="投影片編號版面配置區 3"/>
          <p:cNvSpPr>
            <a:spLocks noGrp="1"/>
          </p:cNvSpPr>
          <p:nvPr>
            <p:ph type="sldNum" sz="quarter" idx="16"/>
          </p:nvPr>
        </p:nvSpPr>
        <p:spPr/>
        <p:txBody>
          <a:bodyPr/>
          <a:lstStyle/>
          <a:p>
            <a:fld id="{E27FD744-A41C-4EAD-96D0-2F84A994B62C}" type="slidenum">
              <a:rPr lang="zh-TW" altLang="en-US" smtClean="0"/>
              <a:t>‹#›</a:t>
            </a:fld>
            <a:endParaRPr lang="zh-TW" altLang="en-US"/>
          </a:p>
        </p:txBody>
      </p:sp>
    </p:spTree>
    <p:extLst>
      <p:ext uri="{BB962C8B-B14F-4D97-AF65-F5344CB8AC3E}">
        <p14:creationId xmlns:p14="http://schemas.microsoft.com/office/powerpoint/2010/main" val="1807311049"/>
      </p:ext>
    </p:extLst>
  </p:cSld>
  <p:clrMapOvr>
    <a:masterClrMapping/>
  </p:clrMapOvr>
  <p:timing>
    <p:tnLst>
      <p:par>
        <p:cTn id="1" dur="indefinite" restart="never" nodeType="tmRoot"/>
      </p:par>
    </p:tnLst>
  </p:timing>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圖片版面配置245">
    <p:spTree>
      <p:nvGrpSpPr>
        <p:cNvPr id="1" name=""/>
        <p:cNvGrpSpPr/>
        <p:nvPr/>
      </p:nvGrpSpPr>
      <p:grpSpPr>
        <a:xfrm>
          <a:off x="0" y="0"/>
          <a:ext cx="0" cy="0"/>
          <a:chOff x="0" y="0"/>
          <a:chExt cx="0" cy="0"/>
        </a:xfrm>
      </p:grpSpPr>
      <p:sp>
        <p:nvSpPr>
          <p:cNvPr id="2" name="圖片版面配置區 2"/>
          <p:cNvSpPr>
            <a:spLocks noGrp="1"/>
          </p:cNvSpPr>
          <p:nvPr>
            <p:ph type="pic" sz="quarter" idx="11"/>
          </p:nvPr>
        </p:nvSpPr>
        <p:spPr>
          <a:xfrm>
            <a:off x="6174209" y="81000"/>
            <a:ext cx="2834182" cy="2178000"/>
          </a:xfrm>
        </p:spPr>
        <p:txBody>
          <a:bodyPr/>
          <a:lstStyle/>
          <a:p>
            <a:endParaRPr lang="zh-TW" altLang="en-US"/>
          </a:p>
        </p:txBody>
      </p:sp>
      <p:sp>
        <p:nvSpPr>
          <p:cNvPr id="3" name="圖片版面配置區 2"/>
          <p:cNvSpPr>
            <a:spLocks noGrp="1"/>
          </p:cNvSpPr>
          <p:nvPr>
            <p:ph type="pic" sz="quarter" idx="12"/>
          </p:nvPr>
        </p:nvSpPr>
        <p:spPr>
          <a:xfrm>
            <a:off x="6174209" y="2340000"/>
            <a:ext cx="2834182" cy="2178000"/>
          </a:xfrm>
        </p:spPr>
        <p:txBody>
          <a:bodyPr/>
          <a:lstStyle/>
          <a:p>
            <a:endParaRPr lang="zh-TW" altLang="en-US"/>
          </a:p>
        </p:txBody>
      </p:sp>
      <p:sp>
        <p:nvSpPr>
          <p:cNvPr id="4" name="圖片版面配置區 2"/>
          <p:cNvSpPr>
            <a:spLocks noGrp="1"/>
          </p:cNvSpPr>
          <p:nvPr>
            <p:ph type="pic" sz="quarter" idx="13"/>
          </p:nvPr>
        </p:nvSpPr>
        <p:spPr>
          <a:xfrm>
            <a:off x="6174209" y="4599000"/>
            <a:ext cx="2834182" cy="2178000"/>
          </a:xfrm>
        </p:spPr>
        <p:txBody>
          <a:bodyPr/>
          <a:lstStyle/>
          <a:p>
            <a:endParaRPr lang="zh-TW" altLang="en-US"/>
          </a:p>
        </p:txBody>
      </p:sp>
      <p:sp>
        <p:nvSpPr>
          <p:cNvPr id="5" name="圖片版面配置區 2"/>
          <p:cNvSpPr>
            <a:spLocks noGrp="1"/>
          </p:cNvSpPr>
          <p:nvPr>
            <p:ph type="pic" sz="quarter" idx="14"/>
          </p:nvPr>
        </p:nvSpPr>
        <p:spPr>
          <a:xfrm>
            <a:off x="3240509" y="81000"/>
            <a:ext cx="2834182" cy="2178000"/>
          </a:xfrm>
        </p:spPr>
        <p:txBody>
          <a:bodyPr/>
          <a:lstStyle/>
          <a:p>
            <a:endParaRPr lang="zh-TW" altLang="en-US"/>
          </a:p>
        </p:txBody>
      </p:sp>
      <p:sp>
        <p:nvSpPr>
          <p:cNvPr id="6" name="圖片版面配置區 2"/>
          <p:cNvSpPr>
            <a:spLocks noGrp="1"/>
          </p:cNvSpPr>
          <p:nvPr>
            <p:ph type="pic" sz="quarter" idx="15"/>
          </p:nvPr>
        </p:nvSpPr>
        <p:spPr>
          <a:xfrm>
            <a:off x="3240509" y="2340000"/>
            <a:ext cx="2834182" cy="2178000"/>
          </a:xfrm>
        </p:spPr>
        <p:txBody>
          <a:bodyPr/>
          <a:lstStyle/>
          <a:p>
            <a:endParaRPr lang="zh-TW" altLang="en-US"/>
          </a:p>
        </p:txBody>
      </p:sp>
      <p:sp>
        <p:nvSpPr>
          <p:cNvPr id="7" name="圖片版面配置區 2"/>
          <p:cNvSpPr>
            <a:spLocks noGrp="1"/>
          </p:cNvSpPr>
          <p:nvPr>
            <p:ph type="pic" sz="quarter" idx="16"/>
          </p:nvPr>
        </p:nvSpPr>
        <p:spPr>
          <a:xfrm>
            <a:off x="3240509" y="4599000"/>
            <a:ext cx="2834182" cy="2178000"/>
          </a:xfrm>
        </p:spPr>
        <p:txBody>
          <a:bodyPr/>
          <a:lstStyle/>
          <a:p>
            <a:endParaRPr lang="zh-TW" altLang="en-US"/>
          </a:p>
        </p:txBody>
      </p:sp>
      <p:sp>
        <p:nvSpPr>
          <p:cNvPr id="8" name="頁尾版面配置區 7"/>
          <p:cNvSpPr>
            <a:spLocks noGrp="1"/>
          </p:cNvSpPr>
          <p:nvPr>
            <p:ph type="ftr" sz="quarter" idx="17"/>
          </p:nvPr>
        </p:nvSpPr>
        <p:spPr/>
        <p:txBody>
          <a:bodyPr/>
          <a:lstStyle/>
          <a:p>
            <a:r>
              <a:rPr lang="zh-TW" altLang="en-US" smtClean="0"/>
              <a:t>商業簡報網 </a:t>
            </a:r>
            <a:r>
              <a:rPr lang="en-US" altLang="zh-TW" smtClean="0"/>
              <a:t>X Matter Lab</a:t>
            </a:r>
            <a:endParaRPr lang="zh-TW" altLang="en-US" dirty="0"/>
          </a:p>
        </p:txBody>
      </p:sp>
      <p:sp>
        <p:nvSpPr>
          <p:cNvPr id="9" name="投影片編號版面配置區 8"/>
          <p:cNvSpPr>
            <a:spLocks noGrp="1"/>
          </p:cNvSpPr>
          <p:nvPr>
            <p:ph type="sldNum" sz="quarter" idx="18"/>
          </p:nvPr>
        </p:nvSpPr>
        <p:spPr/>
        <p:txBody>
          <a:bodyPr/>
          <a:lstStyle/>
          <a:p>
            <a:fld id="{E27FD744-A41C-4EAD-96D0-2F84A994B62C}" type="slidenum">
              <a:rPr lang="zh-TW" altLang="en-US" smtClean="0"/>
              <a:t>‹#›</a:t>
            </a:fld>
            <a:endParaRPr lang="zh-TW" altLang="en-US"/>
          </a:p>
        </p:txBody>
      </p:sp>
    </p:spTree>
    <p:extLst>
      <p:ext uri="{BB962C8B-B14F-4D97-AF65-F5344CB8AC3E}">
        <p14:creationId xmlns:p14="http://schemas.microsoft.com/office/powerpoint/2010/main" val="3228691010"/>
      </p:ext>
    </p:extLst>
  </p:cSld>
  <p:clrMapOvr>
    <a:masterClrMapping/>
  </p:clrMapOvr>
  <p:timing>
    <p:tnLst>
      <p:par>
        <p:cTn id="1" dur="indefinite" restart="never" nodeType="tmRoot"/>
      </p:par>
    </p:tnLst>
  </p:timing>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圖片版面配置246">
    <p:spTree>
      <p:nvGrpSpPr>
        <p:cNvPr id="1" name=""/>
        <p:cNvGrpSpPr/>
        <p:nvPr/>
      </p:nvGrpSpPr>
      <p:grpSpPr>
        <a:xfrm>
          <a:off x="0" y="0"/>
          <a:ext cx="0" cy="0"/>
          <a:chOff x="0" y="0"/>
          <a:chExt cx="0" cy="0"/>
        </a:xfrm>
      </p:grpSpPr>
      <p:sp>
        <p:nvSpPr>
          <p:cNvPr id="8" name="圖片版面配置區 7"/>
          <p:cNvSpPr>
            <a:spLocks noGrp="1"/>
          </p:cNvSpPr>
          <p:nvPr>
            <p:ph type="pic" sz="quarter" idx="13"/>
          </p:nvPr>
        </p:nvSpPr>
        <p:spPr>
          <a:xfrm>
            <a:off x="6174209" y="81000"/>
            <a:ext cx="2834182" cy="6696000"/>
          </a:xfrm>
          <a:custGeom>
            <a:avLst/>
            <a:gdLst>
              <a:gd name="connsiteX0" fmla="*/ 0 w 2834182"/>
              <a:gd name="connsiteY0" fmla="*/ 4518000 h 6696000"/>
              <a:gd name="connsiteX1" fmla="*/ 2834182 w 2834182"/>
              <a:gd name="connsiteY1" fmla="*/ 4518000 h 6696000"/>
              <a:gd name="connsiteX2" fmla="*/ 2834182 w 2834182"/>
              <a:gd name="connsiteY2" fmla="*/ 6696000 h 6696000"/>
              <a:gd name="connsiteX3" fmla="*/ 0 w 2834182"/>
              <a:gd name="connsiteY3" fmla="*/ 6696000 h 6696000"/>
              <a:gd name="connsiteX4" fmla="*/ 0 w 2834182"/>
              <a:gd name="connsiteY4" fmla="*/ 2259000 h 6696000"/>
              <a:gd name="connsiteX5" fmla="*/ 2834182 w 2834182"/>
              <a:gd name="connsiteY5" fmla="*/ 2259000 h 6696000"/>
              <a:gd name="connsiteX6" fmla="*/ 2834182 w 2834182"/>
              <a:gd name="connsiteY6" fmla="*/ 4437000 h 6696000"/>
              <a:gd name="connsiteX7" fmla="*/ 0 w 2834182"/>
              <a:gd name="connsiteY7" fmla="*/ 4437000 h 6696000"/>
              <a:gd name="connsiteX8" fmla="*/ 0 w 2834182"/>
              <a:gd name="connsiteY8" fmla="*/ 0 h 6696000"/>
              <a:gd name="connsiteX9" fmla="*/ 2834182 w 2834182"/>
              <a:gd name="connsiteY9" fmla="*/ 0 h 6696000"/>
              <a:gd name="connsiteX10" fmla="*/ 2834182 w 2834182"/>
              <a:gd name="connsiteY10" fmla="*/ 2178000 h 6696000"/>
              <a:gd name="connsiteX11" fmla="*/ 0 w 2834182"/>
              <a:gd name="connsiteY11" fmla="*/ 2178000 h 66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34182" h="6696000">
                <a:moveTo>
                  <a:pt x="0" y="4518000"/>
                </a:moveTo>
                <a:lnTo>
                  <a:pt x="2834182" y="4518000"/>
                </a:lnTo>
                <a:lnTo>
                  <a:pt x="2834182" y="6696000"/>
                </a:lnTo>
                <a:lnTo>
                  <a:pt x="0" y="6696000"/>
                </a:lnTo>
                <a:close/>
                <a:moveTo>
                  <a:pt x="0" y="2259000"/>
                </a:moveTo>
                <a:lnTo>
                  <a:pt x="2834182" y="2259000"/>
                </a:lnTo>
                <a:lnTo>
                  <a:pt x="2834182" y="4437000"/>
                </a:lnTo>
                <a:lnTo>
                  <a:pt x="0" y="4437000"/>
                </a:lnTo>
                <a:close/>
                <a:moveTo>
                  <a:pt x="0" y="0"/>
                </a:moveTo>
                <a:lnTo>
                  <a:pt x="2834182" y="0"/>
                </a:lnTo>
                <a:lnTo>
                  <a:pt x="2834182" y="2178000"/>
                </a:lnTo>
                <a:lnTo>
                  <a:pt x="0" y="2178000"/>
                </a:lnTo>
                <a:close/>
              </a:path>
            </a:pathLst>
          </a:custGeom>
        </p:spPr>
        <p:txBody>
          <a:bodyPr wrap="square">
            <a:noAutofit/>
          </a:bodyPr>
          <a:lstStyle/>
          <a:p>
            <a:endParaRPr lang="zh-TW" altLang="en-US"/>
          </a:p>
        </p:txBody>
      </p:sp>
      <p:sp>
        <p:nvSpPr>
          <p:cNvPr id="5" name="圖片版面配置區 2"/>
          <p:cNvSpPr>
            <a:spLocks noGrp="1"/>
          </p:cNvSpPr>
          <p:nvPr>
            <p:ph type="pic" sz="quarter" idx="14"/>
          </p:nvPr>
        </p:nvSpPr>
        <p:spPr>
          <a:xfrm>
            <a:off x="3240509" y="81000"/>
            <a:ext cx="2834182" cy="2178000"/>
          </a:xfrm>
        </p:spPr>
        <p:txBody>
          <a:bodyPr/>
          <a:lstStyle/>
          <a:p>
            <a:endParaRPr lang="zh-TW" altLang="en-US"/>
          </a:p>
        </p:txBody>
      </p:sp>
      <p:sp>
        <p:nvSpPr>
          <p:cNvPr id="6" name="圖片版面配置區 2"/>
          <p:cNvSpPr>
            <a:spLocks noGrp="1"/>
          </p:cNvSpPr>
          <p:nvPr>
            <p:ph type="pic" sz="quarter" idx="15"/>
          </p:nvPr>
        </p:nvSpPr>
        <p:spPr>
          <a:xfrm>
            <a:off x="3240509" y="2340000"/>
            <a:ext cx="2834182" cy="2178000"/>
          </a:xfrm>
        </p:spPr>
        <p:txBody>
          <a:bodyPr/>
          <a:lstStyle/>
          <a:p>
            <a:endParaRPr lang="zh-TW" altLang="en-US"/>
          </a:p>
        </p:txBody>
      </p:sp>
      <p:sp>
        <p:nvSpPr>
          <p:cNvPr id="7" name="圖片版面配置區 2"/>
          <p:cNvSpPr>
            <a:spLocks noGrp="1"/>
          </p:cNvSpPr>
          <p:nvPr>
            <p:ph type="pic" sz="quarter" idx="16"/>
          </p:nvPr>
        </p:nvSpPr>
        <p:spPr>
          <a:xfrm>
            <a:off x="3240509" y="4599000"/>
            <a:ext cx="2834182" cy="2178000"/>
          </a:xfrm>
        </p:spPr>
        <p:txBody>
          <a:bodyPr/>
          <a:lstStyle/>
          <a:p>
            <a:endParaRPr lang="zh-TW" altLang="en-US"/>
          </a:p>
        </p:txBody>
      </p:sp>
      <p:sp>
        <p:nvSpPr>
          <p:cNvPr id="2" name="頁尾版面配置區 1"/>
          <p:cNvSpPr>
            <a:spLocks noGrp="1"/>
          </p:cNvSpPr>
          <p:nvPr>
            <p:ph type="ftr" sz="quarter" idx="17"/>
          </p:nvPr>
        </p:nvSpPr>
        <p:spPr/>
        <p:txBody>
          <a:bodyPr/>
          <a:lstStyle/>
          <a:p>
            <a:r>
              <a:rPr lang="zh-TW" altLang="en-US" smtClean="0"/>
              <a:t>商業簡報網 </a:t>
            </a:r>
            <a:r>
              <a:rPr lang="en-US" altLang="zh-TW" smtClean="0"/>
              <a:t>X Matter Lab</a:t>
            </a:r>
            <a:endParaRPr lang="zh-TW" altLang="en-US" dirty="0"/>
          </a:p>
        </p:txBody>
      </p:sp>
      <p:sp>
        <p:nvSpPr>
          <p:cNvPr id="3" name="投影片編號版面配置區 2"/>
          <p:cNvSpPr>
            <a:spLocks noGrp="1"/>
          </p:cNvSpPr>
          <p:nvPr>
            <p:ph type="sldNum" sz="quarter" idx="18"/>
          </p:nvPr>
        </p:nvSpPr>
        <p:spPr/>
        <p:txBody>
          <a:bodyPr/>
          <a:lstStyle/>
          <a:p>
            <a:fld id="{E27FD744-A41C-4EAD-96D0-2F84A994B62C}" type="slidenum">
              <a:rPr lang="zh-TW" altLang="en-US" smtClean="0"/>
              <a:t>‹#›</a:t>
            </a:fld>
            <a:endParaRPr lang="zh-TW" altLang="en-US"/>
          </a:p>
        </p:txBody>
      </p:sp>
    </p:spTree>
    <p:extLst>
      <p:ext uri="{BB962C8B-B14F-4D97-AF65-F5344CB8AC3E}">
        <p14:creationId xmlns:p14="http://schemas.microsoft.com/office/powerpoint/2010/main" val="1058055830"/>
      </p:ext>
    </p:extLst>
  </p:cSld>
  <p:clrMapOvr>
    <a:masterClrMapping/>
  </p:clrMapOvr>
  <p:timing>
    <p:tnLst>
      <p:par>
        <p:cTn id="1" dur="indefinite" restart="never" nodeType="tmRoot"/>
      </p:par>
    </p:tnLst>
  </p:timing>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圖片版面配置247">
    <p:spTree>
      <p:nvGrpSpPr>
        <p:cNvPr id="1" name=""/>
        <p:cNvGrpSpPr/>
        <p:nvPr/>
      </p:nvGrpSpPr>
      <p:grpSpPr>
        <a:xfrm>
          <a:off x="0" y="0"/>
          <a:ext cx="0" cy="0"/>
          <a:chOff x="0" y="0"/>
          <a:chExt cx="0" cy="0"/>
        </a:xfrm>
      </p:grpSpPr>
      <p:sp>
        <p:nvSpPr>
          <p:cNvPr id="2" name="圖片版面配置區 2"/>
          <p:cNvSpPr>
            <a:spLocks noGrp="1"/>
          </p:cNvSpPr>
          <p:nvPr>
            <p:ph type="pic" sz="quarter" idx="15"/>
          </p:nvPr>
        </p:nvSpPr>
        <p:spPr>
          <a:xfrm>
            <a:off x="357609" y="2628900"/>
            <a:ext cx="1687091" cy="3781400"/>
          </a:xfrm>
        </p:spPr>
        <p:txBody>
          <a:bodyPr/>
          <a:lstStyle/>
          <a:p>
            <a:endParaRPr lang="zh-TW" altLang="en-US"/>
          </a:p>
        </p:txBody>
      </p:sp>
      <p:sp>
        <p:nvSpPr>
          <p:cNvPr id="5" name="圖片版面配置區 2"/>
          <p:cNvSpPr>
            <a:spLocks noGrp="1"/>
          </p:cNvSpPr>
          <p:nvPr>
            <p:ph type="pic" sz="quarter" idx="16"/>
          </p:nvPr>
        </p:nvSpPr>
        <p:spPr>
          <a:xfrm>
            <a:off x="2249909" y="1892300"/>
            <a:ext cx="1687091" cy="3781400"/>
          </a:xfrm>
        </p:spPr>
        <p:txBody>
          <a:bodyPr/>
          <a:lstStyle/>
          <a:p>
            <a:endParaRPr lang="zh-TW" altLang="en-US"/>
          </a:p>
        </p:txBody>
      </p:sp>
      <p:sp>
        <p:nvSpPr>
          <p:cNvPr id="6" name="圖片版面配置區 2"/>
          <p:cNvSpPr>
            <a:spLocks noGrp="1"/>
          </p:cNvSpPr>
          <p:nvPr>
            <p:ph type="pic" sz="quarter" idx="17"/>
          </p:nvPr>
        </p:nvSpPr>
        <p:spPr>
          <a:xfrm>
            <a:off x="4142209" y="1155700"/>
            <a:ext cx="1687091" cy="3781400"/>
          </a:xfrm>
        </p:spPr>
        <p:txBody>
          <a:bodyPr/>
          <a:lstStyle/>
          <a:p>
            <a:endParaRPr lang="zh-TW" altLang="en-US"/>
          </a:p>
        </p:txBody>
      </p:sp>
      <p:sp>
        <p:nvSpPr>
          <p:cNvPr id="3" name="頁尾版面配置區 2"/>
          <p:cNvSpPr>
            <a:spLocks noGrp="1"/>
          </p:cNvSpPr>
          <p:nvPr>
            <p:ph type="ftr" sz="quarter" idx="18"/>
          </p:nvPr>
        </p:nvSpPr>
        <p:spPr/>
        <p:txBody>
          <a:bodyPr/>
          <a:lstStyle/>
          <a:p>
            <a:r>
              <a:rPr lang="zh-TW" altLang="en-US" smtClean="0"/>
              <a:t>商業簡報網 </a:t>
            </a:r>
            <a:r>
              <a:rPr lang="en-US" altLang="zh-TW" smtClean="0"/>
              <a:t>X Matter Lab</a:t>
            </a:r>
            <a:endParaRPr lang="zh-TW" altLang="en-US" dirty="0"/>
          </a:p>
        </p:txBody>
      </p:sp>
      <p:sp>
        <p:nvSpPr>
          <p:cNvPr id="4" name="投影片編號版面配置區 3"/>
          <p:cNvSpPr>
            <a:spLocks noGrp="1"/>
          </p:cNvSpPr>
          <p:nvPr>
            <p:ph type="sldNum" sz="quarter" idx="19"/>
          </p:nvPr>
        </p:nvSpPr>
        <p:spPr/>
        <p:txBody>
          <a:bodyPr/>
          <a:lstStyle/>
          <a:p>
            <a:fld id="{E27FD744-A41C-4EAD-96D0-2F84A994B62C}" type="slidenum">
              <a:rPr lang="zh-TW" altLang="en-US" smtClean="0"/>
              <a:t>‹#›</a:t>
            </a:fld>
            <a:endParaRPr lang="zh-TW" altLang="en-US"/>
          </a:p>
        </p:txBody>
      </p:sp>
    </p:spTree>
    <p:extLst>
      <p:ext uri="{BB962C8B-B14F-4D97-AF65-F5344CB8AC3E}">
        <p14:creationId xmlns:p14="http://schemas.microsoft.com/office/powerpoint/2010/main" val="835951353"/>
      </p:ext>
    </p:extLst>
  </p:cSld>
  <p:clrMapOvr>
    <a:masterClrMapping/>
  </p:clrMapOvr>
  <p:timing>
    <p:tnLst>
      <p:par>
        <p:cTn id="1" dur="indefinite" restart="never" nodeType="tmRoot"/>
      </p:par>
    </p:tnLst>
  </p:timing>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圖片版面配置248">
    <p:spTree>
      <p:nvGrpSpPr>
        <p:cNvPr id="1" name=""/>
        <p:cNvGrpSpPr/>
        <p:nvPr/>
      </p:nvGrpSpPr>
      <p:grpSpPr>
        <a:xfrm>
          <a:off x="0" y="0"/>
          <a:ext cx="0" cy="0"/>
          <a:chOff x="0" y="0"/>
          <a:chExt cx="0" cy="0"/>
        </a:xfrm>
      </p:grpSpPr>
      <p:sp>
        <p:nvSpPr>
          <p:cNvPr id="2" name="圖片版面配置區 2"/>
          <p:cNvSpPr>
            <a:spLocks noGrp="1"/>
          </p:cNvSpPr>
          <p:nvPr>
            <p:ph type="pic" sz="quarter" idx="16"/>
          </p:nvPr>
        </p:nvSpPr>
        <p:spPr>
          <a:xfrm>
            <a:off x="4408909" y="0"/>
            <a:ext cx="2195091" cy="4635500"/>
          </a:xfrm>
        </p:spPr>
        <p:txBody>
          <a:bodyPr/>
          <a:lstStyle/>
          <a:p>
            <a:endParaRPr lang="zh-TW" altLang="en-US"/>
          </a:p>
        </p:txBody>
      </p:sp>
      <p:sp>
        <p:nvSpPr>
          <p:cNvPr id="3" name="圖片版面配置區 2"/>
          <p:cNvSpPr>
            <a:spLocks noGrp="1"/>
          </p:cNvSpPr>
          <p:nvPr>
            <p:ph type="pic" sz="quarter" idx="17"/>
          </p:nvPr>
        </p:nvSpPr>
        <p:spPr>
          <a:xfrm>
            <a:off x="6771109" y="3873500"/>
            <a:ext cx="1814091" cy="2984500"/>
          </a:xfrm>
        </p:spPr>
        <p:txBody>
          <a:bodyPr/>
          <a:lstStyle/>
          <a:p>
            <a:endParaRPr lang="zh-TW" altLang="en-US"/>
          </a:p>
        </p:txBody>
      </p:sp>
      <p:sp>
        <p:nvSpPr>
          <p:cNvPr id="4" name="圖片版面配置區 2"/>
          <p:cNvSpPr>
            <a:spLocks noGrp="1"/>
          </p:cNvSpPr>
          <p:nvPr>
            <p:ph type="pic" sz="quarter" idx="18"/>
          </p:nvPr>
        </p:nvSpPr>
        <p:spPr>
          <a:xfrm>
            <a:off x="6771109" y="2209800"/>
            <a:ext cx="1814091" cy="1498600"/>
          </a:xfrm>
        </p:spPr>
        <p:txBody>
          <a:bodyPr/>
          <a:lstStyle/>
          <a:p>
            <a:endParaRPr lang="zh-TW" altLang="en-US"/>
          </a:p>
        </p:txBody>
      </p:sp>
      <p:sp>
        <p:nvSpPr>
          <p:cNvPr id="5" name="頁尾版面配置區 4"/>
          <p:cNvSpPr>
            <a:spLocks noGrp="1"/>
          </p:cNvSpPr>
          <p:nvPr>
            <p:ph type="ftr" sz="quarter" idx="19"/>
          </p:nvPr>
        </p:nvSpPr>
        <p:spPr/>
        <p:txBody>
          <a:bodyPr/>
          <a:lstStyle/>
          <a:p>
            <a:r>
              <a:rPr lang="zh-TW" altLang="en-US" smtClean="0"/>
              <a:t>商業簡報網 </a:t>
            </a:r>
            <a:r>
              <a:rPr lang="en-US" altLang="zh-TW" smtClean="0"/>
              <a:t>X Matter Lab</a:t>
            </a:r>
            <a:endParaRPr lang="zh-TW" altLang="en-US" dirty="0"/>
          </a:p>
        </p:txBody>
      </p:sp>
      <p:sp>
        <p:nvSpPr>
          <p:cNvPr id="6" name="投影片編號版面配置區 5"/>
          <p:cNvSpPr>
            <a:spLocks noGrp="1"/>
          </p:cNvSpPr>
          <p:nvPr>
            <p:ph type="sldNum" sz="quarter" idx="20"/>
          </p:nvPr>
        </p:nvSpPr>
        <p:spPr/>
        <p:txBody>
          <a:bodyPr/>
          <a:lstStyle/>
          <a:p>
            <a:fld id="{E27FD744-A41C-4EAD-96D0-2F84A994B62C}" type="slidenum">
              <a:rPr lang="zh-TW" altLang="en-US" smtClean="0"/>
              <a:t>‹#›</a:t>
            </a:fld>
            <a:endParaRPr lang="zh-TW" altLang="en-US"/>
          </a:p>
        </p:txBody>
      </p:sp>
    </p:spTree>
    <p:extLst>
      <p:ext uri="{BB962C8B-B14F-4D97-AF65-F5344CB8AC3E}">
        <p14:creationId xmlns:p14="http://schemas.microsoft.com/office/powerpoint/2010/main" val="2651232229"/>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圖片版面配置024">
    <p:spTree>
      <p:nvGrpSpPr>
        <p:cNvPr id="1" name=""/>
        <p:cNvGrpSpPr/>
        <p:nvPr/>
      </p:nvGrpSpPr>
      <p:grpSpPr>
        <a:xfrm>
          <a:off x="0" y="0"/>
          <a:ext cx="0" cy="0"/>
          <a:chOff x="0" y="0"/>
          <a:chExt cx="0" cy="0"/>
        </a:xfrm>
      </p:grpSpPr>
      <p:sp>
        <p:nvSpPr>
          <p:cNvPr id="3" name="圖片版面配置區 2"/>
          <p:cNvSpPr>
            <a:spLocks noGrp="1"/>
          </p:cNvSpPr>
          <p:nvPr>
            <p:ph type="pic" sz="quarter" idx="10"/>
          </p:nvPr>
        </p:nvSpPr>
        <p:spPr>
          <a:xfrm>
            <a:off x="7207200" y="4921200"/>
            <a:ext cx="1936800" cy="1936800"/>
          </a:xfrm>
        </p:spPr>
        <p:txBody>
          <a:bodyPr/>
          <a:lstStyle/>
          <a:p>
            <a:endParaRPr lang="zh-TW" altLang="en-US"/>
          </a:p>
        </p:txBody>
      </p:sp>
      <p:sp>
        <p:nvSpPr>
          <p:cNvPr id="4" name="圖片版面配置區 2"/>
          <p:cNvSpPr>
            <a:spLocks noGrp="1"/>
          </p:cNvSpPr>
          <p:nvPr>
            <p:ph type="pic" sz="quarter" idx="11"/>
          </p:nvPr>
        </p:nvSpPr>
        <p:spPr>
          <a:xfrm>
            <a:off x="7207200" y="2984400"/>
            <a:ext cx="1936800" cy="1936800"/>
          </a:xfrm>
        </p:spPr>
        <p:txBody>
          <a:bodyPr/>
          <a:lstStyle/>
          <a:p>
            <a:endParaRPr lang="zh-TW" altLang="en-US"/>
          </a:p>
        </p:txBody>
      </p:sp>
      <p:sp>
        <p:nvSpPr>
          <p:cNvPr id="5" name="圖片版面配置區 2"/>
          <p:cNvSpPr>
            <a:spLocks noGrp="1"/>
          </p:cNvSpPr>
          <p:nvPr>
            <p:ph type="pic" sz="quarter" idx="12"/>
          </p:nvPr>
        </p:nvSpPr>
        <p:spPr>
          <a:xfrm>
            <a:off x="5270400" y="4921200"/>
            <a:ext cx="1936800" cy="1936800"/>
          </a:xfrm>
        </p:spPr>
        <p:txBody>
          <a:bodyPr/>
          <a:lstStyle/>
          <a:p>
            <a:endParaRPr lang="zh-TW" altLang="en-US"/>
          </a:p>
        </p:txBody>
      </p:sp>
      <p:sp>
        <p:nvSpPr>
          <p:cNvPr id="6" name="圖片版面配置區 2"/>
          <p:cNvSpPr>
            <a:spLocks noGrp="1"/>
          </p:cNvSpPr>
          <p:nvPr>
            <p:ph type="pic" sz="quarter" idx="13"/>
          </p:nvPr>
        </p:nvSpPr>
        <p:spPr>
          <a:xfrm>
            <a:off x="5270400" y="2984400"/>
            <a:ext cx="1936800" cy="1936800"/>
          </a:xfrm>
        </p:spPr>
        <p:txBody>
          <a:bodyPr/>
          <a:lstStyle/>
          <a:p>
            <a:endParaRPr lang="zh-TW" altLang="en-US"/>
          </a:p>
        </p:txBody>
      </p:sp>
      <p:sp>
        <p:nvSpPr>
          <p:cNvPr id="7" name="圖片版面配置區 2"/>
          <p:cNvSpPr>
            <a:spLocks noGrp="1"/>
          </p:cNvSpPr>
          <p:nvPr>
            <p:ph type="pic" sz="quarter" idx="14"/>
          </p:nvPr>
        </p:nvSpPr>
        <p:spPr>
          <a:xfrm>
            <a:off x="3333600" y="4921200"/>
            <a:ext cx="1936800" cy="1936800"/>
          </a:xfrm>
        </p:spPr>
        <p:txBody>
          <a:bodyPr/>
          <a:lstStyle/>
          <a:p>
            <a:endParaRPr lang="zh-TW" altLang="en-US"/>
          </a:p>
        </p:txBody>
      </p:sp>
      <p:sp>
        <p:nvSpPr>
          <p:cNvPr id="8" name="圖片版面配置區 2"/>
          <p:cNvSpPr>
            <a:spLocks noGrp="1"/>
          </p:cNvSpPr>
          <p:nvPr>
            <p:ph type="pic" sz="quarter" idx="15"/>
          </p:nvPr>
        </p:nvSpPr>
        <p:spPr>
          <a:xfrm>
            <a:off x="3333600" y="2984400"/>
            <a:ext cx="1936800" cy="1936800"/>
          </a:xfrm>
        </p:spPr>
        <p:txBody>
          <a:bodyPr/>
          <a:lstStyle/>
          <a:p>
            <a:endParaRPr lang="zh-TW" altLang="en-US"/>
          </a:p>
        </p:txBody>
      </p:sp>
      <p:sp>
        <p:nvSpPr>
          <p:cNvPr id="9" name="圖片版面配置區 2"/>
          <p:cNvSpPr>
            <a:spLocks noGrp="1"/>
          </p:cNvSpPr>
          <p:nvPr>
            <p:ph type="pic" sz="quarter" idx="16"/>
          </p:nvPr>
        </p:nvSpPr>
        <p:spPr>
          <a:xfrm>
            <a:off x="0" y="2984400"/>
            <a:ext cx="3333600" cy="3873600"/>
          </a:xfrm>
        </p:spPr>
        <p:txBody>
          <a:bodyPr/>
          <a:lstStyle/>
          <a:p>
            <a:endParaRPr lang="zh-TW" altLang="en-US"/>
          </a:p>
        </p:txBody>
      </p:sp>
      <p:sp>
        <p:nvSpPr>
          <p:cNvPr id="2" name="頁尾版面配置區 1"/>
          <p:cNvSpPr>
            <a:spLocks noGrp="1"/>
          </p:cNvSpPr>
          <p:nvPr>
            <p:ph type="ftr" sz="quarter" idx="17"/>
          </p:nvPr>
        </p:nvSpPr>
        <p:spPr/>
        <p:txBody>
          <a:bodyPr/>
          <a:lstStyle/>
          <a:p>
            <a:r>
              <a:rPr lang="zh-TW" altLang="en-US" smtClean="0"/>
              <a:t>商業簡報網 </a:t>
            </a:r>
            <a:r>
              <a:rPr lang="en-US" altLang="zh-TW" smtClean="0"/>
              <a:t>X Matter Lab</a:t>
            </a:r>
            <a:endParaRPr lang="zh-TW" altLang="en-US" dirty="0"/>
          </a:p>
        </p:txBody>
      </p:sp>
      <p:sp>
        <p:nvSpPr>
          <p:cNvPr id="10" name="投影片編號版面配置區 9"/>
          <p:cNvSpPr>
            <a:spLocks noGrp="1"/>
          </p:cNvSpPr>
          <p:nvPr>
            <p:ph type="sldNum" sz="quarter" idx="18"/>
          </p:nvPr>
        </p:nvSpPr>
        <p:spPr/>
        <p:txBody>
          <a:bodyPr/>
          <a:lstStyle/>
          <a:p>
            <a:fld id="{E27FD744-A41C-4EAD-96D0-2F84A994B62C}" type="slidenum">
              <a:rPr lang="zh-TW" altLang="en-US" smtClean="0"/>
              <a:t>‹#›</a:t>
            </a:fld>
            <a:endParaRPr lang="zh-TW" altLang="en-US"/>
          </a:p>
        </p:txBody>
      </p:sp>
    </p:spTree>
    <p:extLst>
      <p:ext uri="{BB962C8B-B14F-4D97-AF65-F5344CB8AC3E}">
        <p14:creationId xmlns:p14="http://schemas.microsoft.com/office/powerpoint/2010/main" val="4147178910"/>
      </p:ext>
    </p:extLst>
  </p:cSld>
  <p:clrMapOvr>
    <a:masterClrMapping/>
  </p:clrMapOvr>
  <p:timing>
    <p:tnLst>
      <p:par>
        <p:cTn id="1" dur="indefinite" restart="never" nodeType="tmRoot"/>
      </p:par>
    </p:tnLst>
  </p:timing>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圖片版面配置249">
    <p:spTree>
      <p:nvGrpSpPr>
        <p:cNvPr id="1" name=""/>
        <p:cNvGrpSpPr/>
        <p:nvPr/>
      </p:nvGrpSpPr>
      <p:grpSpPr>
        <a:xfrm>
          <a:off x="0" y="0"/>
          <a:ext cx="0" cy="0"/>
          <a:chOff x="0" y="0"/>
          <a:chExt cx="0" cy="0"/>
        </a:xfrm>
      </p:grpSpPr>
      <p:sp>
        <p:nvSpPr>
          <p:cNvPr id="2" name="圖片版面配置區 2"/>
          <p:cNvSpPr>
            <a:spLocks noGrp="1"/>
          </p:cNvSpPr>
          <p:nvPr>
            <p:ph type="pic" sz="quarter" idx="18"/>
          </p:nvPr>
        </p:nvSpPr>
        <p:spPr>
          <a:xfrm>
            <a:off x="6885409" y="4203700"/>
            <a:ext cx="1800000" cy="1800000"/>
          </a:xfrm>
        </p:spPr>
        <p:txBody>
          <a:bodyPr/>
          <a:lstStyle/>
          <a:p>
            <a:endParaRPr lang="zh-TW" altLang="en-US"/>
          </a:p>
        </p:txBody>
      </p:sp>
      <p:sp>
        <p:nvSpPr>
          <p:cNvPr id="6" name="圖片版面配置區 2"/>
          <p:cNvSpPr>
            <a:spLocks noGrp="1"/>
          </p:cNvSpPr>
          <p:nvPr>
            <p:ph type="pic" sz="quarter" idx="19"/>
          </p:nvPr>
        </p:nvSpPr>
        <p:spPr>
          <a:xfrm>
            <a:off x="4624809" y="3695700"/>
            <a:ext cx="1800000" cy="1800000"/>
          </a:xfrm>
        </p:spPr>
        <p:txBody>
          <a:bodyPr/>
          <a:lstStyle/>
          <a:p>
            <a:endParaRPr lang="zh-TW" altLang="en-US"/>
          </a:p>
        </p:txBody>
      </p:sp>
      <p:sp>
        <p:nvSpPr>
          <p:cNvPr id="7" name="圖片版面配置區 2"/>
          <p:cNvSpPr>
            <a:spLocks noGrp="1"/>
          </p:cNvSpPr>
          <p:nvPr>
            <p:ph type="pic" sz="quarter" idx="20"/>
          </p:nvPr>
        </p:nvSpPr>
        <p:spPr>
          <a:xfrm>
            <a:off x="6402809" y="1511300"/>
            <a:ext cx="1800000" cy="1800000"/>
          </a:xfrm>
        </p:spPr>
        <p:txBody>
          <a:bodyPr/>
          <a:lstStyle/>
          <a:p>
            <a:endParaRPr lang="zh-TW" altLang="en-US"/>
          </a:p>
        </p:txBody>
      </p:sp>
      <p:sp>
        <p:nvSpPr>
          <p:cNvPr id="8" name="圖片版面配置區 2"/>
          <p:cNvSpPr>
            <a:spLocks noGrp="1"/>
          </p:cNvSpPr>
          <p:nvPr>
            <p:ph type="pic" sz="quarter" idx="21"/>
          </p:nvPr>
        </p:nvSpPr>
        <p:spPr>
          <a:xfrm>
            <a:off x="4142209" y="1003300"/>
            <a:ext cx="1800000" cy="1800000"/>
          </a:xfrm>
        </p:spPr>
        <p:txBody>
          <a:bodyPr/>
          <a:lstStyle/>
          <a:p>
            <a:endParaRPr lang="zh-TW" altLang="en-US"/>
          </a:p>
        </p:txBody>
      </p:sp>
      <p:sp>
        <p:nvSpPr>
          <p:cNvPr id="3" name="頁尾版面配置區 2"/>
          <p:cNvSpPr>
            <a:spLocks noGrp="1"/>
          </p:cNvSpPr>
          <p:nvPr>
            <p:ph type="ftr" sz="quarter" idx="22"/>
          </p:nvPr>
        </p:nvSpPr>
        <p:spPr/>
        <p:txBody>
          <a:bodyPr/>
          <a:lstStyle/>
          <a:p>
            <a:r>
              <a:rPr lang="zh-TW" altLang="en-US" smtClean="0"/>
              <a:t>商業簡報網 </a:t>
            </a:r>
            <a:r>
              <a:rPr lang="en-US" altLang="zh-TW" smtClean="0"/>
              <a:t>X Matter Lab</a:t>
            </a:r>
            <a:endParaRPr lang="zh-TW" altLang="en-US" dirty="0"/>
          </a:p>
        </p:txBody>
      </p:sp>
      <p:sp>
        <p:nvSpPr>
          <p:cNvPr id="4" name="投影片編號版面配置區 3"/>
          <p:cNvSpPr>
            <a:spLocks noGrp="1"/>
          </p:cNvSpPr>
          <p:nvPr>
            <p:ph type="sldNum" sz="quarter" idx="23"/>
          </p:nvPr>
        </p:nvSpPr>
        <p:spPr/>
        <p:txBody>
          <a:bodyPr/>
          <a:lstStyle/>
          <a:p>
            <a:fld id="{E27FD744-A41C-4EAD-96D0-2F84A994B62C}" type="slidenum">
              <a:rPr lang="zh-TW" altLang="en-US" smtClean="0"/>
              <a:t>‹#›</a:t>
            </a:fld>
            <a:endParaRPr lang="zh-TW" altLang="en-US"/>
          </a:p>
        </p:txBody>
      </p:sp>
    </p:spTree>
    <p:extLst>
      <p:ext uri="{BB962C8B-B14F-4D97-AF65-F5344CB8AC3E}">
        <p14:creationId xmlns:p14="http://schemas.microsoft.com/office/powerpoint/2010/main" val="4190267879"/>
      </p:ext>
    </p:extLst>
  </p:cSld>
  <p:clrMapOvr>
    <a:masterClrMapping/>
  </p:clrMapOvr>
  <p:timing>
    <p:tnLst>
      <p:par>
        <p:cTn id="1" dur="indefinite" restart="never" nodeType="tmRoot"/>
      </p:par>
    </p:tnLst>
  </p:timing>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圖片版面配置250">
    <p:spTree>
      <p:nvGrpSpPr>
        <p:cNvPr id="1" name=""/>
        <p:cNvGrpSpPr/>
        <p:nvPr/>
      </p:nvGrpSpPr>
      <p:grpSpPr>
        <a:xfrm>
          <a:off x="0" y="0"/>
          <a:ext cx="0" cy="0"/>
          <a:chOff x="0" y="0"/>
          <a:chExt cx="0" cy="0"/>
        </a:xfrm>
      </p:grpSpPr>
      <p:sp>
        <p:nvSpPr>
          <p:cNvPr id="9" name="圖片版面配置區 8"/>
          <p:cNvSpPr>
            <a:spLocks noGrp="1"/>
          </p:cNvSpPr>
          <p:nvPr>
            <p:ph type="pic" sz="quarter" idx="21"/>
          </p:nvPr>
        </p:nvSpPr>
        <p:spPr>
          <a:xfrm>
            <a:off x="4624809" y="1874155"/>
            <a:ext cx="3737657" cy="4027944"/>
          </a:xfrm>
          <a:custGeom>
            <a:avLst/>
            <a:gdLst>
              <a:gd name="connsiteX0" fmla="*/ 1937657 w 3737657"/>
              <a:gd name="connsiteY0" fmla="*/ 2227944 h 4027944"/>
              <a:gd name="connsiteX1" fmla="*/ 3737657 w 3737657"/>
              <a:gd name="connsiteY1" fmla="*/ 2227944 h 4027944"/>
              <a:gd name="connsiteX2" fmla="*/ 3737657 w 3737657"/>
              <a:gd name="connsiteY2" fmla="*/ 4027944 h 4027944"/>
              <a:gd name="connsiteX3" fmla="*/ 1937657 w 3737657"/>
              <a:gd name="connsiteY3" fmla="*/ 4027944 h 4027944"/>
              <a:gd name="connsiteX4" fmla="*/ 0 w 3737657"/>
              <a:gd name="connsiteY4" fmla="*/ 1908629 h 4027944"/>
              <a:gd name="connsiteX5" fmla="*/ 1800000 w 3737657"/>
              <a:gd name="connsiteY5" fmla="*/ 1908629 h 4027944"/>
              <a:gd name="connsiteX6" fmla="*/ 1800000 w 3737657"/>
              <a:gd name="connsiteY6" fmla="*/ 3708629 h 4027944"/>
              <a:gd name="connsiteX7" fmla="*/ 0 w 3737657"/>
              <a:gd name="connsiteY7" fmla="*/ 3708629 h 4027944"/>
              <a:gd name="connsiteX8" fmla="*/ 1937657 w 3737657"/>
              <a:gd name="connsiteY8" fmla="*/ 319315 h 4027944"/>
              <a:gd name="connsiteX9" fmla="*/ 3737657 w 3737657"/>
              <a:gd name="connsiteY9" fmla="*/ 319315 h 4027944"/>
              <a:gd name="connsiteX10" fmla="*/ 3737657 w 3737657"/>
              <a:gd name="connsiteY10" fmla="*/ 2119315 h 4027944"/>
              <a:gd name="connsiteX11" fmla="*/ 1937657 w 3737657"/>
              <a:gd name="connsiteY11" fmla="*/ 2119315 h 4027944"/>
              <a:gd name="connsiteX12" fmla="*/ 39911 w 3737657"/>
              <a:gd name="connsiteY12" fmla="*/ 0 h 4027944"/>
              <a:gd name="connsiteX13" fmla="*/ 1839911 w 3737657"/>
              <a:gd name="connsiteY13" fmla="*/ 0 h 4027944"/>
              <a:gd name="connsiteX14" fmla="*/ 1839911 w 3737657"/>
              <a:gd name="connsiteY14" fmla="*/ 1800000 h 4027944"/>
              <a:gd name="connsiteX15" fmla="*/ 39911 w 3737657"/>
              <a:gd name="connsiteY15" fmla="*/ 1800000 h 4027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37657" h="4027944">
                <a:moveTo>
                  <a:pt x="1937657" y="2227944"/>
                </a:moveTo>
                <a:lnTo>
                  <a:pt x="3737657" y="2227944"/>
                </a:lnTo>
                <a:lnTo>
                  <a:pt x="3737657" y="4027944"/>
                </a:lnTo>
                <a:lnTo>
                  <a:pt x="1937657" y="4027944"/>
                </a:lnTo>
                <a:close/>
                <a:moveTo>
                  <a:pt x="0" y="1908629"/>
                </a:moveTo>
                <a:lnTo>
                  <a:pt x="1800000" y="1908629"/>
                </a:lnTo>
                <a:lnTo>
                  <a:pt x="1800000" y="3708629"/>
                </a:lnTo>
                <a:lnTo>
                  <a:pt x="0" y="3708629"/>
                </a:lnTo>
                <a:close/>
                <a:moveTo>
                  <a:pt x="1937657" y="319315"/>
                </a:moveTo>
                <a:lnTo>
                  <a:pt x="3737657" y="319315"/>
                </a:lnTo>
                <a:lnTo>
                  <a:pt x="3737657" y="2119315"/>
                </a:lnTo>
                <a:lnTo>
                  <a:pt x="1937657" y="2119315"/>
                </a:lnTo>
                <a:close/>
                <a:moveTo>
                  <a:pt x="39911" y="0"/>
                </a:moveTo>
                <a:lnTo>
                  <a:pt x="1839911" y="0"/>
                </a:lnTo>
                <a:lnTo>
                  <a:pt x="1839911" y="1800000"/>
                </a:lnTo>
                <a:lnTo>
                  <a:pt x="39911" y="1800000"/>
                </a:lnTo>
                <a:close/>
              </a:path>
            </a:pathLst>
          </a:custGeom>
        </p:spPr>
        <p:txBody>
          <a:bodyPr wrap="square">
            <a:noAutofit/>
          </a:bodyPr>
          <a:lstStyle/>
          <a:p>
            <a:endParaRPr lang="zh-TW" altLang="en-US"/>
          </a:p>
        </p:txBody>
      </p:sp>
      <p:sp>
        <p:nvSpPr>
          <p:cNvPr id="2" name="頁尾版面配置區 1"/>
          <p:cNvSpPr>
            <a:spLocks noGrp="1"/>
          </p:cNvSpPr>
          <p:nvPr>
            <p:ph type="ftr" sz="quarter" idx="22"/>
          </p:nvPr>
        </p:nvSpPr>
        <p:spPr/>
        <p:txBody>
          <a:bodyPr/>
          <a:lstStyle/>
          <a:p>
            <a:r>
              <a:rPr lang="zh-TW" altLang="en-US" smtClean="0"/>
              <a:t>商業簡報網 </a:t>
            </a:r>
            <a:r>
              <a:rPr lang="en-US" altLang="zh-TW" smtClean="0"/>
              <a:t>X Matter Lab</a:t>
            </a:r>
            <a:endParaRPr lang="zh-TW" altLang="en-US" dirty="0"/>
          </a:p>
        </p:txBody>
      </p:sp>
      <p:sp>
        <p:nvSpPr>
          <p:cNvPr id="3" name="投影片編號版面配置區 2"/>
          <p:cNvSpPr>
            <a:spLocks noGrp="1"/>
          </p:cNvSpPr>
          <p:nvPr>
            <p:ph type="sldNum" sz="quarter" idx="23"/>
          </p:nvPr>
        </p:nvSpPr>
        <p:spPr/>
        <p:txBody>
          <a:bodyPr/>
          <a:lstStyle/>
          <a:p>
            <a:fld id="{E27FD744-A41C-4EAD-96D0-2F84A994B62C}" type="slidenum">
              <a:rPr lang="zh-TW" altLang="en-US" smtClean="0"/>
              <a:t>‹#›</a:t>
            </a:fld>
            <a:endParaRPr lang="zh-TW" altLang="en-US"/>
          </a:p>
        </p:txBody>
      </p:sp>
    </p:spTree>
    <p:extLst>
      <p:ext uri="{BB962C8B-B14F-4D97-AF65-F5344CB8AC3E}">
        <p14:creationId xmlns:p14="http://schemas.microsoft.com/office/powerpoint/2010/main" val="3191968711"/>
      </p:ext>
    </p:extLst>
  </p:cSld>
  <p:clrMapOvr>
    <a:masterClrMapping/>
  </p:clrMapOvr>
  <p:timing>
    <p:tnLst>
      <p:par>
        <p:cTn id="1" dur="indefinite" restart="never" nodeType="tmRoot"/>
      </p:par>
    </p:tnLst>
  </p:timing>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圖片版面配置251">
    <p:spTree>
      <p:nvGrpSpPr>
        <p:cNvPr id="1" name=""/>
        <p:cNvGrpSpPr/>
        <p:nvPr/>
      </p:nvGrpSpPr>
      <p:grpSpPr>
        <a:xfrm>
          <a:off x="0" y="0"/>
          <a:ext cx="0" cy="0"/>
          <a:chOff x="0" y="0"/>
          <a:chExt cx="0" cy="0"/>
        </a:xfrm>
      </p:grpSpPr>
      <p:sp>
        <p:nvSpPr>
          <p:cNvPr id="5" name="圖片版面配置區 2"/>
          <p:cNvSpPr>
            <a:spLocks noGrp="1"/>
          </p:cNvSpPr>
          <p:nvPr>
            <p:ph type="pic" sz="quarter" idx="21"/>
          </p:nvPr>
        </p:nvSpPr>
        <p:spPr>
          <a:xfrm>
            <a:off x="1379959" y="2055700"/>
            <a:ext cx="1080000" cy="1080000"/>
          </a:xfrm>
        </p:spPr>
        <p:txBody>
          <a:bodyPr/>
          <a:lstStyle/>
          <a:p>
            <a:endParaRPr lang="zh-TW" altLang="en-US"/>
          </a:p>
        </p:txBody>
      </p:sp>
      <p:sp>
        <p:nvSpPr>
          <p:cNvPr id="7" name="圖片版面配置區 2"/>
          <p:cNvSpPr>
            <a:spLocks noGrp="1"/>
          </p:cNvSpPr>
          <p:nvPr>
            <p:ph type="pic" sz="quarter" idx="23"/>
          </p:nvPr>
        </p:nvSpPr>
        <p:spPr>
          <a:xfrm>
            <a:off x="6209799" y="3465400"/>
            <a:ext cx="1080000" cy="1080000"/>
          </a:xfrm>
        </p:spPr>
        <p:txBody>
          <a:bodyPr/>
          <a:lstStyle/>
          <a:p>
            <a:endParaRPr lang="zh-TW" altLang="en-US"/>
          </a:p>
        </p:txBody>
      </p:sp>
      <p:sp>
        <p:nvSpPr>
          <p:cNvPr id="9" name="圖片版面配置區 2"/>
          <p:cNvSpPr>
            <a:spLocks noGrp="1"/>
          </p:cNvSpPr>
          <p:nvPr>
            <p:ph type="pic" sz="quarter" idx="25"/>
          </p:nvPr>
        </p:nvSpPr>
        <p:spPr>
          <a:xfrm>
            <a:off x="1379959" y="4875100"/>
            <a:ext cx="1080000" cy="1080000"/>
          </a:xfrm>
        </p:spPr>
        <p:txBody>
          <a:bodyPr/>
          <a:lstStyle/>
          <a:p>
            <a:endParaRPr lang="zh-TW" altLang="en-US"/>
          </a:p>
        </p:txBody>
      </p:sp>
      <p:sp>
        <p:nvSpPr>
          <p:cNvPr id="2" name="頁尾版面配置區 1"/>
          <p:cNvSpPr>
            <a:spLocks noGrp="1"/>
          </p:cNvSpPr>
          <p:nvPr>
            <p:ph type="ftr" sz="quarter" idx="26"/>
          </p:nvPr>
        </p:nvSpPr>
        <p:spPr/>
        <p:txBody>
          <a:bodyPr/>
          <a:lstStyle/>
          <a:p>
            <a:r>
              <a:rPr lang="zh-TW" altLang="en-US" smtClean="0"/>
              <a:t>商業簡報網 </a:t>
            </a:r>
            <a:r>
              <a:rPr lang="en-US" altLang="zh-TW" smtClean="0"/>
              <a:t>X Matter Lab</a:t>
            </a:r>
            <a:endParaRPr lang="zh-TW" altLang="en-US" dirty="0"/>
          </a:p>
        </p:txBody>
      </p:sp>
      <p:sp>
        <p:nvSpPr>
          <p:cNvPr id="3" name="投影片編號版面配置區 2"/>
          <p:cNvSpPr>
            <a:spLocks noGrp="1"/>
          </p:cNvSpPr>
          <p:nvPr>
            <p:ph type="sldNum" sz="quarter" idx="27"/>
          </p:nvPr>
        </p:nvSpPr>
        <p:spPr/>
        <p:txBody>
          <a:bodyPr/>
          <a:lstStyle/>
          <a:p>
            <a:fld id="{E27FD744-A41C-4EAD-96D0-2F84A994B62C}" type="slidenum">
              <a:rPr lang="zh-TW" altLang="en-US" smtClean="0"/>
              <a:t>‹#›</a:t>
            </a:fld>
            <a:endParaRPr lang="zh-TW" altLang="en-US"/>
          </a:p>
        </p:txBody>
      </p:sp>
    </p:spTree>
    <p:extLst>
      <p:ext uri="{BB962C8B-B14F-4D97-AF65-F5344CB8AC3E}">
        <p14:creationId xmlns:p14="http://schemas.microsoft.com/office/powerpoint/2010/main" val="3459324730"/>
      </p:ext>
    </p:extLst>
  </p:cSld>
  <p:clrMapOvr>
    <a:masterClrMapping/>
  </p:clrMapOvr>
  <p:timing>
    <p:tnLst>
      <p:par>
        <p:cTn id="1" dur="indefinite" restart="never" nodeType="tmRoot"/>
      </p:par>
    </p:tnLst>
  </p:timing>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圖片版面配置252">
    <p:spTree>
      <p:nvGrpSpPr>
        <p:cNvPr id="1" name=""/>
        <p:cNvGrpSpPr/>
        <p:nvPr/>
      </p:nvGrpSpPr>
      <p:grpSpPr>
        <a:xfrm>
          <a:off x="0" y="0"/>
          <a:ext cx="0" cy="0"/>
          <a:chOff x="0" y="0"/>
          <a:chExt cx="0" cy="0"/>
        </a:xfrm>
      </p:grpSpPr>
      <p:sp>
        <p:nvSpPr>
          <p:cNvPr id="2" name="圖片版面配置區 2"/>
          <p:cNvSpPr>
            <a:spLocks noGrp="1"/>
          </p:cNvSpPr>
          <p:nvPr>
            <p:ph type="pic" sz="quarter" idx="21"/>
          </p:nvPr>
        </p:nvSpPr>
        <p:spPr>
          <a:xfrm>
            <a:off x="0" y="0"/>
            <a:ext cx="4572000" cy="6858000"/>
          </a:xfrm>
        </p:spPr>
        <p:txBody>
          <a:bodyPr/>
          <a:lstStyle/>
          <a:p>
            <a:endParaRPr lang="zh-TW" altLang="en-US"/>
          </a:p>
        </p:txBody>
      </p:sp>
      <p:sp>
        <p:nvSpPr>
          <p:cNvPr id="3" name="圖片版面配置區 2"/>
          <p:cNvSpPr>
            <a:spLocks noGrp="1"/>
          </p:cNvSpPr>
          <p:nvPr>
            <p:ph type="pic" sz="quarter" idx="22"/>
          </p:nvPr>
        </p:nvSpPr>
        <p:spPr>
          <a:xfrm>
            <a:off x="4572000" y="0"/>
            <a:ext cx="4572000" cy="3429000"/>
          </a:xfrm>
        </p:spPr>
        <p:txBody>
          <a:bodyPr/>
          <a:lstStyle/>
          <a:p>
            <a:endParaRPr lang="zh-TW" altLang="en-US"/>
          </a:p>
        </p:txBody>
      </p:sp>
      <p:sp>
        <p:nvSpPr>
          <p:cNvPr id="4" name="頁尾版面配置區 3"/>
          <p:cNvSpPr>
            <a:spLocks noGrp="1"/>
          </p:cNvSpPr>
          <p:nvPr>
            <p:ph type="ftr" sz="quarter" idx="23"/>
          </p:nvPr>
        </p:nvSpPr>
        <p:spPr/>
        <p:txBody>
          <a:bodyPr/>
          <a:lstStyle/>
          <a:p>
            <a:r>
              <a:rPr lang="zh-TW" altLang="en-US" smtClean="0"/>
              <a:t>商業簡報網 </a:t>
            </a:r>
            <a:r>
              <a:rPr lang="en-US" altLang="zh-TW" smtClean="0"/>
              <a:t>X Matter Lab</a:t>
            </a:r>
            <a:endParaRPr lang="zh-TW" altLang="en-US" dirty="0"/>
          </a:p>
        </p:txBody>
      </p:sp>
      <p:sp>
        <p:nvSpPr>
          <p:cNvPr id="5" name="投影片編號版面配置區 4"/>
          <p:cNvSpPr>
            <a:spLocks noGrp="1"/>
          </p:cNvSpPr>
          <p:nvPr>
            <p:ph type="sldNum" sz="quarter" idx="24"/>
          </p:nvPr>
        </p:nvSpPr>
        <p:spPr/>
        <p:txBody>
          <a:bodyPr/>
          <a:lstStyle/>
          <a:p>
            <a:fld id="{E27FD744-A41C-4EAD-96D0-2F84A994B62C}" type="slidenum">
              <a:rPr lang="zh-TW" altLang="en-US" smtClean="0"/>
              <a:t>‹#›</a:t>
            </a:fld>
            <a:endParaRPr lang="zh-TW" altLang="en-US"/>
          </a:p>
        </p:txBody>
      </p:sp>
    </p:spTree>
    <p:extLst>
      <p:ext uri="{BB962C8B-B14F-4D97-AF65-F5344CB8AC3E}">
        <p14:creationId xmlns:p14="http://schemas.microsoft.com/office/powerpoint/2010/main" val="321037682"/>
      </p:ext>
    </p:extLst>
  </p:cSld>
  <p:clrMapOvr>
    <a:masterClrMapping/>
  </p:clrMapOvr>
  <p:timing>
    <p:tnLst>
      <p:par>
        <p:cTn id="1" dur="indefinite" restart="never" nodeType="tmRoot"/>
      </p:par>
    </p:tnLst>
  </p:timing>
  <p:extLst mod="1">
    <p:ext uri="{DCECCB84-F9BA-43D5-87BE-67443E8EF086}">
      <p15:sldGuideLst xmlns:p15="http://schemas.microsoft.com/office/powerpoint/2012/main" xmlns="">
        <p15:guide id="1" orient="horz" pos="2160" userDrawn="1">
          <p15:clr>
            <a:srgbClr val="FBAE40"/>
          </p15:clr>
        </p15:guide>
        <p15:guide id="2" pos="2880" userDrawn="1">
          <p15:clr>
            <a:srgbClr val="FBAE40"/>
          </p15:clr>
        </p15:guide>
      </p15:sldGuideLst>
    </p:ext>
  </p:extLst>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圖片版面配置253">
    <p:spTree>
      <p:nvGrpSpPr>
        <p:cNvPr id="1" name=""/>
        <p:cNvGrpSpPr/>
        <p:nvPr/>
      </p:nvGrpSpPr>
      <p:grpSpPr>
        <a:xfrm>
          <a:off x="0" y="0"/>
          <a:ext cx="0" cy="0"/>
          <a:chOff x="0" y="0"/>
          <a:chExt cx="0" cy="0"/>
        </a:xfrm>
      </p:grpSpPr>
      <p:sp>
        <p:nvSpPr>
          <p:cNvPr id="2" name="圖片版面配置區 2"/>
          <p:cNvSpPr>
            <a:spLocks noGrp="1"/>
          </p:cNvSpPr>
          <p:nvPr>
            <p:ph type="pic" sz="quarter" idx="22"/>
          </p:nvPr>
        </p:nvSpPr>
        <p:spPr>
          <a:xfrm>
            <a:off x="0" y="0"/>
            <a:ext cx="2514600" cy="3429000"/>
          </a:xfrm>
        </p:spPr>
        <p:txBody>
          <a:bodyPr/>
          <a:lstStyle/>
          <a:p>
            <a:endParaRPr lang="zh-TW" altLang="en-US"/>
          </a:p>
        </p:txBody>
      </p:sp>
      <p:sp>
        <p:nvSpPr>
          <p:cNvPr id="3" name="圖片版面配置區 2"/>
          <p:cNvSpPr>
            <a:spLocks noGrp="1"/>
          </p:cNvSpPr>
          <p:nvPr>
            <p:ph type="pic" sz="quarter" idx="23"/>
          </p:nvPr>
        </p:nvSpPr>
        <p:spPr>
          <a:xfrm>
            <a:off x="0" y="3429000"/>
            <a:ext cx="2514600" cy="3429000"/>
          </a:xfrm>
        </p:spPr>
        <p:txBody>
          <a:bodyPr/>
          <a:lstStyle/>
          <a:p>
            <a:endParaRPr lang="zh-TW" altLang="en-US"/>
          </a:p>
        </p:txBody>
      </p:sp>
      <p:sp>
        <p:nvSpPr>
          <p:cNvPr id="4" name="圖片版面配置區 2"/>
          <p:cNvSpPr>
            <a:spLocks noGrp="1"/>
          </p:cNvSpPr>
          <p:nvPr>
            <p:ph type="pic" sz="quarter" idx="24"/>
          </p:nvPr>
        </p:nvSpPr>
        <p:spPr>
          <a:xfrm>
            <a:off x="6629400" y="0"/>
            <a:ext cx="2514600" cy="3429000"/>
          </a:xfrm>
        </p:spPr>
        <p:txBody>
          <a:bodyPr/>
          <a:lstStyle/>
          <a:p>
            <a:endParaRPr lang="zh-TW" altLang="en-US"/>
          </a:p>
        </p:txBody>
      </p:sp>
      <p:sp>
        <p:nvSpPr>
          <p:cNvPr id="5" name="圖片版面配置區 2"/>
          <p:cNvSpPr>
            <a:spLocks noGrp="1"/>
          </p:cNvSpPr>
          <p:nvPr>
            <p:ph type="pic" sz="quarter" idx="25"/>
          </p:nvPr>
        </p:nvSpPr>
        <p:spPr>
          <a:xfrm>
            <a:off x="6629400" y="3429000"/>
            <a:ext cx="2514600" cy="3429000"/>
          </a:xfrm>
        </p:spPr>
        <p:txBody>
          <a:bodyPr/>
          <a:lstStyle/>
          <a:p>
            <a:endParaRPr lang="zh-TW" altLang="en-US"/>
          </a:p>
        </p:txBody>
      </p:sp>
      <p:sp>
        <p:nvSpPr>
          <p:cNvPr id="6" name="頁尾版面配置區 5"/>
          <p:cNvSpPr>
            <a:spLocks noGrp="1"/>
          </p:cNvSpPr>
          <p:nvPr>
            <p:ph type="ftr" sz="quarter" idx="26"/>
          </p:nvPr>
        </p:nvSpPr>
        <p:spPr/>
        <p:txBody>
          <a:bodyPr/>
          <a:lstStyle/>
          <a:p>
            <a:r>
              <a:rPr lang="zh-TW" altLang="en-US" smtClean="0"/>
              <a:t>商業簡報網 </a:t>
            </a:r>
            <a:r>
              <a:rPr lang="en-US" altLang="zh-TW" smtClean="0"/>
              <a:t>X Matter Lab</a:t>
            </a:r>
            <a:endParaRPr lang="zh-TW" altLang="en-US" dirty="0"/>
          </a:p>
        </p:txBody>
      </p:sp>
      <p:sp>
        <p:nvSpPr>
          <p:cNvPr id="7" name="投影片編號版面配置區 6"/>
          <p:cNvSpPr>
            <a:spLocks noGrp="1"/>
          </p:cNvSpPr>
          <p:nvPr>
            <p:ph type="sldNum" sz="quarter" idx="27"/>
          </p:nvPr>
        </p:nvSpPr>
        <p:spPr/>
        <p:txBody>
          <a:bodyPr/>
          <a:lstStyle/>
          <a:p>
            <a:fld id="{E27FD744-A41C-4EAD-96D0-2F84A994B62C}" type="slidenum">
              <a:rPr lang="zh-TW" altLang="en-US" smtClean="0"/>
              <a:t>‹#›</a:t>
            </a:fld>
            <a:endParaRPr lang="zh-TW" altLang="en-US"/>
          </a:p>
        </p:txBody>
      </p:sp>
    </p:spTree>
    <p:extLst>
      <p:ext uri="{BB962C8B-B14F-4D97-AF65-F5344CB8AC3E}">
        <p14:creationId xmlns:p14="http://schemas.microsoft.com/office/powerpoint/2010/main" val="2283329362"/>
      </p:ext>
    </p:extLst>
  </p:cSld>
  <p:clrMapOvr>
    <a:masterClrMapping/>
  </p:clrMapOvr>
  <p:timing>
    <p:tnLst>
      <p:par>
        <p:cTn id="1" dur="indefinite" restart="never" nodeType="tmRoot"/>
      </p:par>
    </p:tnLst>
  </p:timing>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圖片版面配置254">
    <p:spTree>
      <p:nvGrpSpPr>
        <p:cNvPr id="1" name=""/>
        <p:cNvGrpSpPr/>
        <p:nvPr/>
      </p:nvGrpSpPr>
      <p:grpSpPr>
        <a:xfrm>
          <a:off x="0" y="0"/>
          <a:ext cx="0" cy="0"/>
          <a:chOff x="0" y="0"/>
          <a:chExt cx="0" cy="0"/>
        </a:xfrm>
      </p:grpSpPr>
      <p:sp>
        <p:nvSpPr>
          <p:cNvPr id="3" name="圖片版面配置區 2"/>
          <p:cNvSpPr>
            <a:spLocks noGrp="1"/>
          </p:cNvSpPr>
          <p:nvPr>
            <p:ph type="pic" sz="quarter" idx="22"/>
          </p:nvPr>
        </p:nvSpPr>
        <p:spPr>
          <a:xfrm>
            <a:off x="6921500" y="0"/>
            <a:ext cx="2222500" cy="6858000"/>
          </a:xfrm>
        </p:spPr>
        <p:txBody>
          <a:bodyPr/>
          <a:lstStyle/>
          <a:p>
            <a:endParaRPr lang="zh-TW" altLang="en-US"/>
          </a:p>
        </p:txBody>
      </p:sp>
      <p:sp>
        <p:nvSpPr>
          <p:cNvPr id="4" name="圖片版面配置區 2"/>
          <p:cNvSpPr>
            <a:spLocks noGrp="1"/>
          </p:cNvSpPr>
          <p:nvPr>
            <p:ph type="pic" sz="quarter" idx="23"/>
          </p:nvPr>
        </p:nvSpPr>
        <p:spPr>
          <a:xfrm>
            <a:off x="0" y="3247571"/>
            <a:ext cx="6743700" cy="2362200"/>
          </a:xfrm>
        </p:spPr>
        <p:txBody>
          <a:bodyPr/>
          <a:lstStyle/>
          <a:p>
            <a:endParaRPr lang="zh-TW" altLang="en-US"/>
          </a:p>
        </p:txBody>
      </p:sp>
      <p:sp>
        <p:nvSpPr>
          <p:cNvPr id="2" name="頁尾版面配置區 1"/>
          <p:cNvSpPr>
            <a:spLocks noGrp="1"/>
          </p:cNvSpPr>
          <p:nvPr>
            <p:ph type="ftr" sz="quarter" idx="24"/>
          </p:nvPr>
        </p:nvSpPr>
        <p:spPr/>
        <p:txBody>
          <a:bodyPr/>
          <a:lstStyle/>
          <a:p>
            <a:r>
              <a:rPr lang="zh-TW" altLang="en-US" smtClean="0"/>
              <a:t>商業簡報網 </a:t>
            </a:r>
            <a:r>
              <a:rPr lang="en-US" altLang="zh-TW" smtClean="0"/>
              <a:t>X Matter Lab</a:t>
            </a:r>
            <a:endParaRPr lang="zh-TW" altLang="en-US" dirty="0"/>
          </a:p>
        </p:txBody>
      </p:sp>
      <p:sp>
        <p:nvSpPr>
          <p:cNvPr id="5" name="投影片編號版面配置區 4"/>
          <p:cNvSpPr>
            <a:spLocks noGrp="1"/>
          </p:cNvSpPr>
          <p:nvPr>
            <p:ph type="sldNum" sz="quarter" idx="25"/>
          </p:nvPr>
        </p:nvSpPr>
        <p:spPr/>
        <p:txBody>
          <a:bodyPr/>
          <a:lstStyle/>
          <a:p>
            <a:fld id="{E27FD744-A41C-4EAD-96D0-2F84A994B62C}" type="slidenum">
              <a:rPr lang="zh-TW" altLang="en-US" smtClean="0"/>
              <a:t>‹#›</a:t>
            </a:fld>
            <a:endParaRPr lang="zh-TW" altLang="en-US"/>
          </a:p>
        </p:txBody>
      </p:sp>
    </p:spTree>
    <p:extLst>
      <p:ext uri="{BB962C8B-B14F-4D97-AF65-F5344CB8AC3E}">
        <p14:creationId xmlns:p14="http://schemas.microsoft.com/office/powerpoint/2010/main" val="2022836291"/>
      </p:ext>
    </p:extLst>
  </p:cSld>
  <p:clrMapOvr>
    <a:masterClrMapping/>
  </p:clrMapOvr>
  <p:timing>
    <p:tnLst>
      <p:par>
        <p:cTn id="1" dur="indefinite" restart="never" nodeType="tmRoot"/>
      </p:par>
    </p:tnLst>
  </p:timing>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圖片版面配置255">
    <p:spTree>
      <p:nvGrpSpPr>
        <p:cNvPr id="1" name=""/>
        <p:cNvGrpSpPr/>
        <p:nvPr/>
      </p:nvGrpSpPr>
      <p:grpSpPr>
        <a:xfrm>
          <a:off x="0" y="0"/>
          <a:ext cx="0" cy="0"/>
          <a:chOff x="0" y="0"/>
          <a:chExt cx="0" cy="0"/>
        </a:xfrm>
      </p:grpSpPr>
      <p:sp>
        <p:nvSpPr>
          <p:cNvPr id="2" name="圖片版面配置區 2"/>
          <p:cNvSpPr>
            <a:spLocks noGrp="1"/>
          </p:cNvSpPr>
          <p:nvPr>
            <p:ph type="pic" sz="quarter" idx="22"/>
          </p:nvPr>
        </p:nvSpPr>
        <p:spPr>
          <a:xfrm>
            <a:off x="6438900" y="2538000"/>
            <a:ext cx="2705100" cy="4320000"/>
          </a:xfrm>
        </p:spPr>
        <p:txBody>
          <a:bodyPr/>
          <a:lstStyle/>
          <a:p>
            <a:endParaRPr lang="zh-TW" altLang="en-US"/>
          </a:p>
        </p:txBody>
      </p:sp>
      <p:sp>
        <p:nvSpPr>
          <p:cNvPr id="3" name="圖片版面配置區 2"/>
          <p:cNvSpPr>
            <a:spLocks noGrp="1"/>
          </p:cNvSpPr>
          <p:nvPr>
            <p:ph type="pic" sz="quarter" idx="23"/>
          </p:nvPr>
        </p:nvSpPr>
        <p:spPr>
          <a:xfrm>
            <a:off x="4572000" y="2538000"/>
            <a:ext cx="1866900" cy="2160000"/>
          </a:xfrm>
        </p:spPr>
        <p:txBody>
          <a:bodyPr/>
          <a:lstStyle/>
          <a:p>
            <a:endParaRPr lang="zh-TW" altLang="en-US"/>
          </a:p>
        </p:txBody>
      </p:sp>
      <p:sp>
        <p:nvSpPr>
          <p:cNvPr id="4" name="圖片版面配置區 2"/>
          <p:cNvSpPr>
            <a:spLocks noGrp="1"/>
          </p:cNvSpPr>
          <p:nvPr>
            <p:ph type="pic" sz="quarter" idx="24"/>
          </p:nvPr>
        </p:nvSpPr>
        <p:spPr>
          <a:xfrm>
            <a:off x="4572000" y="4698000"/>
            <a:ext cx="1866900" cy="2160000"/>
          </a:xfrm>
        </p:spPr>
        <p:txBody>
          <a:bodyPr/>
          <a:lstStyle/>
          <a:p>
            <a:endParaRPr lang="zh-TW" altLang="en-US"/>
          </a:p>
        </p:txBody>
      </p:sp>
      <p:sp>
        <p:nvSpPr>
          <p:cNvPr id="5" name="圖片版面配置區 2"/>
          <p:cNvSpPr>
            <a:spLocks noGrp="1"/>
          </p:cNvSpPr>
          <p:nvPr>
            <p:ph type="pic" sz="quarter" idx="25"/>
          </p:nvPr>
        </p:nvSpPr>
        <p:spPr>
          <a:xfrm>
            <a:off x="0" y="2538000"/>
            <a:ext cx="4572000" cy="2160000"/>
          </a:xfrm>
        </p:spPr>
        <p:txBody>
          <a:bodyPr/>
          <a:lstStyle/>
          <a:p>
            <a:endParaRPr lang="zh-TW" altLang="en-US"/>
          </a:p>
        </p:txBody>
      </p:sp>
      <p:sp>
        <p:nvSpPr>
          <p:cNvPr id="6" name="圖片版面配置區 2"/>
          <p:cNvSpPr>
            <a:spLocks noGrp="1"/>
          </p:cNvSpPr>
          <p:nvPr>
            <p:ph type="pic" sz="quarter" idx="26"/>
          </p:nvPr>
        </p:nvSpPr>
        <p:spPr>
          <a:xfrm>
            <a:off x="0" y="4698000"/>
            <a:ext cx="2286000" cy="2160000"/>
          </a:xfrm>
        </p:spPr>
        <p:txBody>
          <a:bodyPr/>
          <a:lstStyle/>
          <a:p>
            <a:endParaRPr lang="zh-TW" altLang="en-US"/>
          </a:p>
        </p:txBody>
      </p:sp>
      <p:sp>
        <p:nvSpPr>
          <p:cNvPr id="7" name="圖片版面配置區 2"/>
          <p:cNvSpPr>
            <a:spLocks noGrp="1"/>
          </p:cNvSpPr>
          <p:nvPr>
            <p:ph type="pic" sz="quarter" idx="27"/>
          </p:nvPr>
        </p:nvSpPr>
        <p:spPr>
          <a:xfrm>
            <a:off x="2286000" y="4698000"/>
            <a:ext cx="2286000" cy="2160000"/>
          </a:xfrm>
        </p:spPr>
        <p:txBody>
          <a:bodyPr/>
          <a:lstStyle/>
          <a:p>
            <a:endParaRPr lang="zh-TW" altLang="en-US"/>
          </a:p>
        </p:txBody>
      </p:sp>
      <p:sp>
        <p:nvSpPr>
          <p:cNvPr id="8" name="頁尾版面配置區 7"/>
          <p:cNvSpPr>
            <a:spLocks noGrp="1"/>
          </p:cNvSpPr>
          <p:nvPr>
            <p:ph type="ftr" sz="quarter" idx="28"/>
          </p:nvPr>
        </p:nvSpPr>
        <p:spPr/>
        <p:txBody>
          <a:bodyPr/>
          <a:lstStyle/>
          <a:p>
            <a:r>
              <a:rPr lang="zh-TW" altLang="en-US" smtClean="0"/>
              <a:t>商業簡報網 </a:t>
            </a:r>
            <a:r>
              <a:rPr lang="en-US" altLang="zh-TW" smtClean="0"/>
              <a:t>X Matter Lab</a:t>
            </a:r>
            <a:endParaRPr lang="zh-TW" altLang="en-US" dirty="0"/>
          </a:p>
        </p:txBody>
      </p:sp>
      <p:sp>
        <p:nvSpPr>
          <p:cNvPr id="9" name="投影片編號版面配置區 8"/>
          <p:cNvSpPr>
            <a:spLocks noGrp="1"/>
          </p:cNvSpPr>
          <p:nvPr>
            <p:ph type="sldNum" sz="quarter" idx="29"/>
          </p:nvPr>
        </p:nvSpPr>
        <p:spPr/>
        <p:txBody>
          <a:bodyPr/>
          <a:lstStyle/>
          <a:p>
            <a:fld id="{E27FD744-A41C-4EAD-96D0-2F84A994B62C}" type="slidenum">
              <a:rPr lang="zh-TW" altLang="en-US" smtClean="0"/>
              <a:t>‹#›</a:t>
            </a:fld>
            <a:endParaRPr lang="zh-TW" altLang="en-US"/>
          </a:p>
        </p:txBody>
      </p:sp>
    </p:spTree>
    <p:extLst>
      <p:ext uri="{BB962C8B-B14F-4D97-AF65-F5344CB8AC3E}">
        <p14:creationId xmlns:p14="http://schemas.microsoft.com/office/powerpoint/2010/main" val="3648550897"/>
      </p:ext>
    </p:extLst>
  </p:cSld>
  <p:clrMapOvr>
    <a:masterClrMapping/>
  </p:clrMapOvr>
  <p:timing>
    <p:tnLst>
      <p:par>
        <p:cTn id="1" dur="indefinite" restart="never" nodeType="tmRoot"/>
      </p:par>
    </p:tnLst>
  </p:timing>
  <p:extLst mod="1">
    <p:ext uri="{DCECCB84-F9BA-43D5-87BE-67443E8EF086}">
      <p15:sldGuideLst xmlns:p15="http://schemas.microsoft.com/office/powerpoint/2012/main" xmlns="">
        <p15:guide id="1" orient="horz" pos="2160" userDrawn="1">
          <p15:clr>
            <a:srgbClr val="FBAE40"/>
          </p15:clr>
        </p15:guide>
        <p15:guide id="2" pos="2880" userDrawn="1">
          <p15:clr>
            <a:srgbClr val="FBAE40"/>
          </p15:clr>
        </p15:guide>
      </p15:sldGuideLst>
    </p:ext>
  </p:extLst>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圖片版面配置256">
    <p:spTree>
      <p:nvGrpSpPr>
        <p:cNvPr id="1" name=""/>
        <p:cNvGrpSpPr/>
        <p:nvPr/>
      </p:nvGrpSpPr>
      <p:grpSpPr>
        <a:xfrm>
          <a:off x="0" y="0"/>
          <a:ext cx="0" cy="0"/>
          <a:chOff x="0" y="0"/>
          <a:chExt cx="0" cy="0"/>
        </a:xfrm>
      </p:grpSpPr>
      <p:sp>
        <p:nvSpPr>
          <p:cNvPr id="2" name="圖片版面配置區 2"/>
          <p:cNvSpPr>
            <a:spLocks noGrp="1"/>
          </p:cNvSpPr>
          <p:nvPr>
            <p:ph type="pic" sz="quarter" idx="23"/>
          </p:nvPr>
        </p:nvSpPr>
        <p:spPr>
          <a:xfrm>
            <a:off x="482600" y="0"/>
            <a:ext cx="1866900" cy="3022600"/>
          </a:xfrm>
        </p:spPr>
        <p:txBody>
          <a:bodyPr/>
          <a:lstStyle/>
          <a:p>
            <a:endParaRPr lang="zh-TW" altLang="en-US"/>
          </a:p>
        </p:txBody>
      </p:sp>
      <p:sp>
        <p:nvSpPr>
          <p:cNvPr id="3" name="圖片版面配置區 2"/>
          <p:cNvSpPr>
            <a:spLocks noGrp="1"/>
          </p:cNvSpPr>
          <p:nvPr>
            <p:ph type="pic" sz="quarter" idx="24"/>
          </p:nvPr>
        </p:nvSpPr>
        <p:spPr>
          <a:xfrm>
            <a:off x="482600" y="3149600"/>
            <a:ext cx="1866900" cy="3022600"/>
          </a:xfrm>
        </p:spPr>
        <p:txBody>
          <a:bodyPr/>
          <a:lstStyle/>
          <a:p>
            <a:endParaRPr lang="zh-TW" altLang="en-US"/>
          </a:p>
        </p:txBody>
      </p:sp>
      <p:sp>
        <p:nvSpPr>
          <p:cNvPr id="4" name="圖片版面配置區 2"/>
          <p:cNvSpPr>
            <a:spLocks noGrp="1"/>
          </p:cNvSpPr>
          <p:nvPr>
            <p:ph type="pic" sz="quarter" idx="25"/>
          </p:nvPr>
        </p:nvSpPr>
        <p:spPr>
          <a:xfrm>
            <a:off x="2527300" y="685800"/>
            <a:ext cx="1866900" cy="3022600"/>
          </a:xfrm>
        </p:spPr>
        <p:txBody>
          <a:bodyPr/>
          <a:lstStyle/>
          <a:p>
            <a:endParaRPr lang="zh-TW" altLang="en-US"/>
          </a:p>
        </p:txBody>
      </p:sp>
      <p:sp>
        <p:nvSpPr>
          <p:cNvPr id="5" name="圖片版面配置區 2"/>
          <p:cNvSpPr>
            <a:spLocks noGrp="1"/>
          </p:cNvSpPr>
          <p:nvPr>
            <p:ph type="pic" sz="quarter" idx="26"/>
          </p:nvPr>
        </p:nvSpPr>
        <p:spPr>
          <a:xfrm>
            <a:off x="2527300" y="3835400"/>
            <a:ext cx="1866900" cy="3022600"/>
          </a:xfrm>
        </p:spPr>
        <p:txBody>
          <a:bodyPr/>
          <a:lstStyle/>
          <a:p>
            <a:endParaRPr lang="zh-TW" altLang="en-US"/>
          </a:p>
        </p:txBody>
      </p:sp>
      <p:sp>
        <p:nvSpPr>
          <p:cNvPr id="6" name="頁尾版面配置區 5"/>
          <p:cNvSpPr>
            <a:spLocks noGrp="1"/>
          </p:cNvSpPr>
          <p:nvPr>
            <p:ph type="ftr" sz="quarter" idx="27"/>
          </p:nvPr>
        </p:nvSpPr>
        <p:spPr/>
        <p:txBody>
          <a:bodyPr/>
          <a:lstStyle/>
          <a:p>
            <a:r>
              <a:rPr lang="zh-TW" altLang="en-US" smtClean="0"/>
              <a:t>商業簡報網 </a:t>
            </a:r>
            <a:r>
              <a:rPr lang="en-US" altLang="zh-TW" smtClean="0"/>
              <a:t>X Matter Lab</a:t>
            </a:r>
            <a:endParaRPr lang="zh-TW" altLang="en-US" dirty="0"/>
          </a:p>
        </p:txBody>
      </p:sp>
      <p:sp>
        <p:nvSpPr>
          <p:cNvPr id="7" name="投影片編號版面配置區 6"/>
          <p:cNvSpPr>
            <a:spLocks noGrp="1"/>
          </p:cNvSpPr>
          <p:nvPr>
            <p:ph type="sldNum" sz="quarter" idx="28"/>
          </p:nvPr>
        </p:nvSpPr>
        <p:spPr/>
        <p:txBody>
          <a:bodyPr/>
          <a:lstStyle/>
          <a:p>
            <a:fld id="{E27FD744-A41C-4EAD-96D0-2F84A994B62C}" type="slidenum">
              <a:rPr lang="zh-TW" altLang="en-US" smtClean="0"/>
              <a:t>‹#›</a:t>
            </a:fld>
            <a:endParaRPr lang="zh-TW" altLang="en-US"/>
          </a:p>
        </p:txBody>
      </p:sp>
    </p:spTree>
    <p:extLst>
      <p:ext uri="{BB962C8B-B14F-4D97-AF65-F5344CB8AC3E}">
        <p14:creationId xmlns:p14="http://schemas.microsoft.com/office/powerpoint/2010/main" val="2464778330"/>
      </p:ext>
    </p:extLst>
  </p:cSld>
  <p:clrMapOvr>
    <a:masterClrMapping/>
  </p:clrMapOvr>
  <p:timing>
    <p:tnLst>
      <p:par>
        <p:cTn id="1" dur="indefinite" restart="never" nodeType="tmRoot"/>
      </p:par>
    </p:tnLst>
  </p:timing>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圖片版面配置257">
    <p:spTree>
      <p:nvGrpSpPr>
        <p:cNvPr id="1" name=""/>
        <p:cNvGrpSpPr/>
        <p:nvPr/>
      </p:nvGrpSpPr>
      <p:grpSpPr>
        <a:xfrm>
          <a:off x="0" y="0"/>
          <a:ext cx="0" cy="0"/>
          <a:chOff x="0" y="0"/>
          <a:chExt cx="0" cy="0"/>
        </a:xfrm>
      </p:grpSpPr>
      <p:sp>
        <p:nvSpPr>
          <p:cNvPr id="3" name="圖片版面配置區 2"/>
          <p:cNvSpPr>
            <a:spLocks noGrp="1"/>
          </p:cNvSpPr>
          <p:nvPr>
            <p:ph type="pic" sz="quarter" idx="10"/>
          </p:nvPr>
        </p:nvSpPr>
        <p:spPr>
          <a:xfrm>
            <a:off x="6134100" y="1765300"/>
            <a:ext cx="3009900" cy="4140200"/>
          </a:xfrm>
          <a:prstGeom prst="leftArrow">
            <a:avLst>
              <a:gd name="adj1" fmla="val 50000"/>
              <a:gd name="adj2" fmla="val 100000"/>
            </a:avLst>
          </a:prstGeom>
        </p:spPr>
        <p:txBody>
          <a:bodyPr/>
          <a:lstStyle/>
          <a:p>
            <a:endParaRPr lang="zh-TW" altLang="en-US"/>
          </a:p>
        </p:txBody>
      </p:sp>
      <p:sp>
        <p:nvSpPr>
          <p:cNvPr id="4" name="圖片版面配置區 2"/>
          <p:cNvSpPr>
            <a:spLocks noGrp="1"/>
          </p:cNvSpPr>
          <p:nvPr>
            <p:ph type="pic" sz="quarter" idx="11"/>
          </p:nvPr>
        </p:nvSpPr>
        <p:spPr>
          <a:xfrm>
            <a:off x="0" y="1765300"/>
            <a:ext cx="3009900" cy="4140200"/>
          </a:xfrm>
          <a:prstGeom prst="rightArrow">
            <a:avLst>
              <a:gd name="adj1" fmla="val 50000"/>
              <a:gd name="adj2" fmla="val 100000"/>
            </a:avLst>
          </a:prstGeom>
        </p:spPr>
        <p:txBody>
          <a:bodyPr/>
          <a:lstStyle/>
          <a:p>
            <a:endParaRPr lang="zh-TW" altLang="en-US"/>
          </a:p>
        </p:txBody>
      </p:sp>
      <p:sp>
        <p:nvSpPr>
          <p:cNvPr id="2" name="頁尾版面配置區 1"/>
          <p:cNvSpPr>
            <a:spLocks noGrp="1"/>
          </p:cNvSpPr>
          <p:nvPr>
            <p:ph type="ftr" sz="quarter" idx="12"/>
          </p:nvPr>
        </p:nvSpPr>
        <p:spPr/>
        <p:txBody>
          <a:bodyPr/>
          <a:lstStyle/>
          <a:p>
            <a:r>
              <a:rPr lang="zh-TW" altLang="en-US" smtClean="0"/>
              <a:t>商業簡報網 </a:t>
            </a:r>
            <a:r>
              <a:rPr lang="en-US" altLang="zh-TW" smtClean="0"/>
              <a:t>X Matter Lab</a:t>
            </a:r>
            <a:endParaRPr lang="zh-TW" altLang="en-US" dirty="0"/>
          </a:p>
        </p:txBody>
      </p:sp>
      <p:sp>
        <p:nvSpPr>
          <p:cNvPr id="5" name="投影片編號版面配置區 4"/>
          <p:cNvSpPr>
            <a:spLocks noGrp="1"/>
          </p:cNvSpPr>
          <p:nvPr>
            <p:ph type="sldNum" sz="quarter" idx="13"/>
          </p:nvPr>
        </p:nvSpPr>
        <p:spPr/>
        <p:txBody>
          <a:bodyPr/>
          <a:lstStyle/>
          <a:p>
            <a:fld id="{E27FD744-A41C-4EAD-96D0-2F84A994B62C}" type="slidenum">
              <a:rPr lang="zh-TW" altLang="en-US" smtClean="0"/>
              <a:t>‹#›</a:t>
            </a:fld>
            <a:endParaRPr lang="zh-TW" altLang="en-US"/>
          </a:p>
        </p:txBody>
      </p:sp>
    </p:spTree>
    <p:extLst>
      <p:ext uri="{BB962C8B-B14F-4D97-AF65-F5344CB8AC3E}">
        <p14:creationId xmlns:p14="http://schemas.microsoft.com/office/powerpoint/2010/main" val="1168760586"/>
      </p:ext>
    </p:extLst>
  </p:cSld>
  <p:clrMapOvr>
    <a:masterClrMapping/>
  </p:clrMapOvr>
  <p:timing>
    <p:tnLst>
      <p:par>
        <p:cTn id="1" dur="indefinite" restart="never" nodeType="tmRoot"/>
      </p:par>
    </p:tnLst>
  </p:timing>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圖片版面配置258">
    <p:spTree>
      <p:nvGrpSpPr>
        <p:cNvPr id="1" name=""/>
        <p:cNvGrpSpPr/>
        <p:nvPr/>
      </p:nvGrpSpPr>
      <p:grpSpPr>
        <a:xfrm>
          <a:off x="0" y="0"/>
          <a:ext cx="0" cy="0"/>
          <a:chOff x="0" y="0"/>
          <a:chExt cx="0" cy="0"/>
        </a:xfrm>
      </p:grpSpPr>
      <p:sp>
        <p:nvSpPr>
          <p:cNvPr id="4" name="圖片版面配置區 2"/>
          <p:cNvSpPr>
            <a:spLocks noGrp="1"/>
          </p:cNvSpPr>
          <p:nvPr>
            <p:ph type="pic" sz="quarter" idx="11"/>
          </p:nvPr>
        </p:nvSpPr>
        <p:spPr>
          <a:xfrm>
            <a:off x="4330700" y="4101100"/>
            <a:ext cx="2160000" cy="2160000"/>
          </a:xfrm>
        </p:spPr>
        <p:txBody>
          <a:bodyPr/>
          <a:lstStyle/>
          <a:p>
            <a:endParaRPr lang="zh-TW" altLang="en-US"/>
          </a:p>
        </p:txBody>
      </p:sp>
      <p:sp>
        <p:nvSpPr>
          <p:cNvPr id="6" name="圖片版面配置區 2"/>
          <p:cNvSpPr>
            <a:spLocks noGrp="1"/>
          </p:cNvSpPr>
          <p:nvPr>
            <p:ph type="pic" sz="quarter" idx="12"/>
          </p:nvPr>
        </p:nvSpPr>
        <p:spPr>
          <a:xfrm>
            <a:off x="6603000" y="4101100"/>
            <a:ext cx="2160000" cy="2160000"/>
          </a:xfrm>
        </p:spPr>
        <p:txBody>
          <a:bodyPr/>
          <a:lstStyle/>
          <a:p>
            <a:endParaRPr lang="zh-TW" altLang="en-US"/>
          </a:p>
        </p:txBody>
      </p:sp>
      <p:sp>
        <p:nvSpPr>
          <p:cNvPr id="7" name="圖片版面配置區 2"/>
          <p:cNvSpPr>
            <a:spLocks noGrp="1"/>
          </p:cNvSpPr>
          <p:nvPr>
            <p:ph type="pic" sz="quarter" idx="13"/>
          </p:nvPr>
        </p:nvSpPr>
        <p:spPr>
          <a:xfrm>
            <a:off x="4330700" y="1840500"/>
            <a:ext cx="4432300" cy="2160000"/>
          </a:xfrm>
        </p:spPr>
        <p:txBody>
          <a:bodyPr/>
          <a:lstStyle/>
          <a:p>
            <a:endParaRPr lang="zh-TW" altLang="en-US"/>
          </a:p>
        </p:txBody>
      </p:sp>
      <p:sp>
        <p:nvSpPr>
          <p:cNvPr id="2" name="頁尾版面配置區 1"/>
          <p:cNvSpPr>
            <a:spLocks noGrp="1"/>
          </p:cNvSpPr>
          <p:nvPr>
            <p:ph type="ftr" sz="quarter" idx="14"/>
          </p:nvPr>
        </p:nvSpPr>
        <p:spPr/>
        <p:txBody>
          <a:bodyPr/>
          <a:lstStyle/>
          <a:p>
            <a:r>
              <a:rPr lang="zh-TW" altLang="en-US" smtClean="0"/>
              <a:t>商業簡報網 </a:t>
            </a:r>
            <a:r>
              <a:rPr lang="en-US" altLang="zh-TW" smtClean="0"/>
              <a:t>X Matter Lab</a:t>
            </a:r>
            <a:endParaRPr lang="zh-TW" altLang="en-US" dirty="0"/>
          </a:p>
        </p:txBody>
      </p:sp>
      <p:sp>
        <p:nvSpPr>
          <p:cNvPr id="3" name="投影片編號版面配置區 2"/>
          <p:cNvSpPr>
            <a:spLocks noGrp="1"/>
          </p:cNvSpPr>
          <p:nvPr>
            <p:ph type="sldNum" sz="quarter" idx="15"/>
          </p:nvPr>
        </p:nvSpPr>
        <p:spPr/>
        <p:txBody>
          <a:bodyPr/>
          <a:lstStyle/>
          <a:p>
            <a:fld id="{E27FD744-A41C-4EAD-96D0-2F84A994B62C}" type="slidenum">
              <a:rPr lang="zh-TW" altLang="en-US" smtClean="0"/>
              <a:t>‹#›</a:t>
            </a:fld>
            <a:endParaRPr lang="zh-TW" altLang="en-US"/>
          </a:p>
        </p:txBody>
      </p:sp>
    </p:spTree>
    <p:extLst>
      <p:ext uri="{BB962C8B-B14F-4D97-AF65-F5344CB8AC3E}">
        <p14:creationId xmlns:p14="http://schemas.microsoft.com/office/powerpoint/2010/main" val="2267705185"/>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圖片版面配置025">
    <p:spTree>
      <p:nvGrpSpPr>
        <p:cNvPr id="1" name=""/>
        <p:cNvGrpSpPr/>
        <p:nvPr/>
      </p:nvGrpSpPr>
      <p:grpSpPr>
        <a:xfrm>
          <a:off x="0" y="0"/>
          <a:ext cx="0" cy="0"/>
          <a:chOff x="0" y="0"/>
          <a:chExt cx="0" cy="0"/>
        </a:xfrm>
      </p:grpSpPr>
      <p:sp>
        <p:nvSpPr>
          <p:cNvPr id="3" name="圖片版面配置區 2"/>
          <p:cNvSpPr>
            <a:spLocks noGrp="1"/>
          </p:cNvSpPr>
          <p:nvPr>
            <p:ph type="pic" sz="quarter" idx="10"/>
          </p:nvPr>
        </p:nvSpPr>
        <p:spPr>
          <a:xfrm>
            <a:off x="7295237" y="4921200"/>
            <a:ext cx="1760727" cy="1936800"/>
          </a:xfrm>
        </p:spPr>
        <p:txBody>
          <a:bodyPr/>
          <a:lstStyle/>
          <a:p>
            <a:endParaRPr lang="zh-TW" altLang="en-US"/>
          </a:p>
        </p:txBody>
      </p:sp>
      <p:sp>
        <p:nvSpPr>
          <p:cNvPr id="5" name="圖片版面配置區 2"/>
          <p:cNvSpPr>
            <a:spLocks noGrp="1"/>
          </p:cNvSpPr>
          <p:nvPr>
            <p:ph type="pic" sz="quarter" idx="12"/>
          </p:nvPr>
        </p:nvSpPr>
        <p:spPr>
          <a:xfrm>
            <a:off x="5358437" y="4921200"/>
            <a:ext cx="1760727" cy="1936800"/>
          </a:xfrm>
        </p:spPr>
        <p:txBody>
          <a:bodyPr/>
          <a:lstStyle/>
          <a:p>
            <a:endParaRPr lang="zh-TW" altLang="en-US"/>
          </a:p>
        </p:txBody>
      </p:sp>
      <p:sp>
        <p:nvSpPr>
          <p:cNvPr id="7" name="圖片版面配置區 2"/>
          <p:cNvSpPr>
            <a:spLocks noGrp="1"/>
          </p:cNvSpPr>
          <p:nvPr>
            <p:ph type="pic" sz="quarter" idx="14"/>
          </p:nvPr>
        </p:nvSpPr>
        <p:spPr>
          <a:xfrm>
            <a:off x="3421637" y="4921200"/>
            <a:ext cx="1760727" cy="1936800"/>
          </a:xfrm>
        </p:spPr>
        <p:txBody>
          <a:bodyPr/>
          <a:lstStyle/>
          <a:p>
            <a:endParaRPr lang="zh-TW" altLang="en-US"/>
          </a:p>
        </p:txBody>
      </p:sp>
      <p:sp>
        <p:nvSpPr>
          <p:cNvPr id="11" name="圖片版面配置區 10"/>
          <p:cNvSpPr>
            <a:spLocks noGrp="1"/>
          </p:cNvSpPr>
          <p:nvPr>
            <p:ph type="pic" sz="quarter" idx="15"/>
          </p:nvPr>
        </p:nvSpPr>
        <p:spPr>
          <a:xfrm>
            <a:off x="3421637" y="2984400"/>
            <a:ext cx="5634327" cy="1760727"/>
          </a:xfrm>
          <a:custGeom>
            <a:avLst/>
            <a:gdLst>
              <a:gd name="connsiteX0" fmla="*/ 3873600 w 5634327"/>
              <a:gd name="connsiteY0" fmla="*/ 0 h 1760727"/>
              <a:gd name="connsiteX1" fmla="*/ 5634327 w 5634327"/>
              <a:gd name="connsiteY1" fmla="*/ 0 h 1760727"/>
              <a:gd name="connsiteX2" fmla="*/ 5634327 w 5634327"/>
              <a:gd name="connsiteY2" fmla="*/ 1760727 h 1760727"/>
              <a:gd name="connsiteX3" fmla="*/ 3873600 w 5634327"/>
              <a:gd name="connsiteY3" fmla="*/ 1760727 h 1760727"/>
              <a:gd name="connsiteX4" fmla="*/ 1936800 w 5634327"/>
              <a:gd name="connsiteY4" fmla="*/ 0 h 1760727"/>
              <a:gd name="connsiteX5" fmla="*/ 3697527 w 5634327"/>
              <a:gd name="connsiteY5" fmla="*/ 0 h 1760727"/>
              <a:gd name="connsiteX6" fmla="*/ 3697527 w 5634327"/>
              <a:gd name="connsiteY6" fmla="*/ 1760727 h 1760727"/>
              <a:gd name="connsiteX7" fmla="*/ 1936800 w 5634327"/>
              <a:gd name="connsiteY7" fmla="*/ 1760727 h 1760727"/>
              <a:gd name="connsiteX8" fmla="*/ 0 w 5634327"/>
              <a:gd name="connsiteY8" fmla="*/ 0 h 1760727"/>
              <a:gd name="connsiteX9" fmla="*/ 1760727 w 5634327"/>
              <a:gd name="connsiteY9" fmla="*/ 0 h 1760727"/>
              <a:gd name="connsiteX10" fmla="*/ 1760727 w 5634327"/>
              <a:gd name="connsiteY10" fmla="*/ 1760727 h 1760727"/>
              <a:gd name="connsiteX11" fmla="*/ 0 w 5634327"/>
              <a:gd name="connsiteY11" fmla="*/ 1760727 h 1760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34327" h="1760727">
                <a:moveTo>
                  <a:pt x="3873600" y="0"/>
                </a:moveTo>
                <a:lnTo>
                  <a:pt x="5634327" y="0"/>
                </a:lnTo>
                <a:lnTo>
                  <a:pt x="5634327" y="1760727"/>
                </a:lnTo>
                <a:lnTo>
                  <a:pt x="3873600" y="1760727"/>
                </a:lnTo>
                <a:close/>
                <a:moveTo>
                  <a:pt x="1936800" y="0"/>
                </a:moveTo>
                <a:lnTo>
                  <a:pt x="3697527" y="0"/>
                </a:lnTo>
                <a:lnTo>
                  <a:pt x="3697527" y="1760727"/>
                </a:lnTo>
                <a:lnTo>
                  <a:pt x="1936800" y="1760727"/>
                </a:lnTo>
                <a:close/>
                <a:moveTo>
                  <a:pt x="0" y="0"/>
                </a:moveTo>
                <a:lnTo>
                  <a:pt x="1760727" y="0"/>
                </a:lnTo>
                <a:lnTo>
                  <a:pt x="1760727" y="1760727"/>
                </a:lnTo>
                <a:lnTo>
                  <a:pt x="0" y="1760727"/>
                </a:lnTo>
                <a:close/>
              </a:path>
            </a:pathLst>
          </a:custGeom>
        </p:spPr>
        <p:txBody>
          <a:bodyPr wrap="square">
            <a:noAutofit/>
          </a:bodyPr>
          <a:lstStyle/>
          <a:p>
            <a:endParaRPr lang="zh-TW" altLang="en-US"/>
          </a:p>
        </p:txBody>
      </p:sp>
      <p:sp>
        <p:nvSpPr>
          <p:cNvPr id="9" name="圖片版面配置區 2"/>
          <p:cNvSpPr>
            <a:spLocks noGrp="1"/>
          </p:cNvSpPr>
          <p:nvPr>
            <p:ph type="pic" sz="quarter" idx="16"/>
          </p:nvPr>
        </p:nvSpPr>
        <p:spPr>
          <a:xfrm>
            <a:off x="0" y="2984400"/>
            <a:ext cx="3245564" cy="3873600"/>
          </a:xfrm>
        </p:spPr>
        <p:txBody>
          <a:bodyPr/>
          <a:lstStyle/>
          <a:p>
            <a:endParaRPr lang="zh-TW" altLang="en-US"/>
          </a:p>
        </p:txBody>
      </p:sp>
      <p:sp>
        <p:nvSpPr>
          <p:cNvPr id="2" name="頁尾版面配置區 1"/>
          <p:cNvSpPr>
            <a:spLocks noGrp="1"/>
          </p:cNvSpPr>
          <p:nvPr>
            <p:ph type="ftr" sz="quarter" idx="17"/>
          </p:nvPr>
        </p:nvSpPr>
        <p:spPr/>
        <p:txBody>
          <a:bodyPr/>
          <a:lstStyle/>
          <a:p>
            <a:r>
              <a:rPr lang="zh-TW" altLang="en-US" smtClean="0"/>
              <a:t>商業簡報網 </a:t>
            </a:r>
            <a:r>
              <a:rPr lang="en-US" altLang="zh-TW" smtClean="0"/>
              <a:t>X Matter Lab</a:t>
            </a:r>
            <a:endParaRPr lang="zh-TW" altLang="en-US" dirty="0"/>
          </a:p>
        </p:txBody>
      </p:sp>
      <p:sp>
        <p:nvSpPr>
          <p:cNvPr id="4" name="投影片編號版面配置區 3"/>
          <p:cNvSpPr>
            <a:spLocks noGrp="1"/>
          </p:cNvSpPr>
          <p:nvPr>
            <p:ph type="sldNum" sz="quarter" idx="18"/>
          </p:nvPr>
        </p:nvSpPr>
        <p:spPr/>
        <p:txBody>
          <a:bodyPr/>
          <a:lstStyle/>
          <a:p>
            <a:fld id="{E27FD744-A41C-4EAD-96D0-2F84A994B62C}" type="slidenum">
              <a:rPr lang="zh-TW" altLang="en-US" smtClean="0"/>
              <a:t>‹#›</a:t>
            </a:fld>
            <a:endParaRPr lang="zh-TW" altLang="en-US"/>
          </a:p>
        </p:txBody>
      </p:sp>
    </p:spTree>
    <p:extLst>
      <p:ext uri="{BB962C8B-B14F-4D97-AF65-F5344CB8AC3E}">
        <p14:creationId xmlns:p14="http://schemas.microsoft.com/office/powerpoint/2010/main" val="2022103239"/>
      </p:ext>
    </p:extLst>
  </p:cSld>
  <p:clrMapOvr>
    <a:masterClrMapping/>
  </p:clrMapOvr>
  <p:timing>
    <p:tnLst>
      <p:par>
        <p:cTn id="1" dur="indefinite" restart="never" nodeType="tmRoot"/>
      </p:par>
    </p:tnLst>
  </p:timing>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圖片版面配置259">
    <p:spTree>
      <p:nvGrpSpPr>
        <p:cNvPr id="1" name=""/>
        <p:cNvGrpSpPr/>
        <p:nvPr/>
      </p:nvGrpSpPr>
      <p:grpSpPr>
        <a:xfrm>
          <a:off x="0" y="0"/>
          <a:ext cx="0" cy="0"/>
          <a:chOff x="0" y="0"/>
          <a:chExt cx="0" cy="0"/>
        </a:xfrm>
      </p:grpSpPr>
      <p:sp>
        <p:nvSpPr>
          <p:cNvPr id="5" name="圖片版面配置區 4"/>
          <p:cNvSpPr>
            <a:spLocks noGrp="1"/>
          </p:cNvSpPr>
          <p:nvPr>
            <p:ph type="pic" sz="quarter" idx="13"/>
          </p:nvPr>
        </p:nvSpPr>
        <p:spPr>
          <a:xfrm>
            <a:off x="4330700" y="1840500"/>
            <a:ext cx="4432300" cy="4420600"/>
          </a:xfrm>
          <a:custGeom>
            <a:avLst/>
            <a:gdLst>
              <a:gd name="connsiteX0" fmla="*/ 2272300 w 4432300"/>
              <a:gd name="connsiteY0" fmla="*/ 2260600 h 4420600"/>
              <a:gd name="connsiteX1" fmla="*/ 4432300 w 4432300"/>
              <a:gd name="connsiteY1" fmla="*/ 2260600 h 4420600"/>
              <a:gd name="connsiteX2" fmla="*/ 4432300 w 4432300"/>
              <a:gd name="connsiteY2" fmla="*/ 4420600 h 4420600"/>
              <a:gd name="connsiteX3" fmla="*/ 2272300 w 4432300"/>
              <a:gd name="connsiteY3" fmla="*/ 4420600 h 4420600"/>
              <a:gd name="connsiteX4" fmla="*/ 0 w 4432300"/>
              <a:gd name="connsiteY4" fmla="*/ 2260600 h 4420600"/>
              <a:gd name="connsiteX5" fmla="*/ 2160000 w 4432300"/>
              <a:gd name="connsiteY5" fmla="*/ 2260600 h 4420600"/>
              <a:gd name="connsiteX6" fmla="*/ 2160000 w 4432300"/>
              <a:gd name="connsiteY6" fmla="*/ 4420600 h 4420600"/>
              <a:gd name="connsiteX7" fmla="*/ 0 w 4432300"/>
              <a:gd name="connsiteY7" fmla="*/ 4420600 h 4420600"/>
              <a:gd name="connsiteX8" fmla="*/ 0 w 4432300"/>
              <a:gd name="connsiteY8" fmla="*/ 0 h 4420600"/>
              <a:gd name="connsiteX9" fmla="*/ 4432300 w 4432300"/>
              <a:gd name="connsiteY9" fmla="*/ 0 h 4420600"/>
              <a:gd name="connsiteX10" fmla="*/ 4432300 w 4432300"/>
              <a:gd name="connsiteY10" fmla="*/ 2160000 h 4420600"/>
              <a:gd name="connsiteX11" fmla="*/ 0 w 4432300"/>
              <a:gd name="connsiteY11" fmla="*/ 2160000 h 442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32300" h="4420600">
                <a:moveTo>
                  <a:pt x="2272300" y="2260600"/>
                </a:moveTo>
                <a:lnTo>
                  <a:pt x="4432300" y="2260600"/>
                </a:lnTo>
                <a:lnTo>
                  <a:pt x="4432300" y="4420600"/>
                </a:lnTo>
                <a:lnTo>
                  <a:pt x="2272300" y="4420600"/>
                </a:lnTo>
                <a:close/>
                <a:moveTo>
                  <a:pt x="0" y="2260600"/>
                </a:moveTo>
                <a:lnTo>
                  <a:pt x="2160000" y="2260600"/>
                </a:lnTo>
                <a:lnTo>
                  <a:pt x="2160000" y="4420600"/>
                </a:lnTo>
                <a:lnTo>
                  <a:pt x="0" y="4420600"/>
                </a:lnTo>
                <a:close/>
                <a:moveTo>
                  <a:pt x="0" y="0"/>
                </a:moveTo>
                <a:lnTo>
                  <a:pt x="4432300" y="0"/>
                </a:lnTo>
                <a:lnTo>
                  <a:pt x="4432300" y="2160000"/>
                </a:lnTo>
                <a:lnTo>
                  <a:pt x="0" y="2160000"/>
                </a:lnTo>
                <a:close/>
              </a:path>
            </a:pathLst>
          </a:custGeom>
        </p:spPr>
        <p:txBody>
          <a:bodyPr wrap="square">
            <a:noAutofit/>
          </a:bodyPr>
          <a:lstStyle/>
          <a:p>
            <a:endParaRPr lang="zh-TW" altLang="en-US"/>
          </a:p>
        </p:txBody>
      </p:sp>
      <p:sp>
        <p:nvSpPr>
          <p:cNvPr id="2" name="頁尾版面配置區 1"/>
          <p:cNvSpPr>
            <a:spLocks noGrp="1"/>
          </p:cNvSpPr>
          <p:nvPr>
            <p:ph type="ftr" sz="quarter" idx="14"/>
          </p:nvPr>
        </p:nvSpPr>
        <p:spPr/>
        <p:txBody>
          <a:bodyPr/>
          <a:lstStyle/>
          <a:p>
            <a:r>
              <a:rPr lang="zh-TW" altLang="en-US" smtClean="0"/>
              <a:t>商業簡報網 </a:t>
            </a:r>
            <a:r>
              <a:rPr lang="en-US" altLang="zh-TW" smtClean="0"/>
              <a:t>X Matter Lab</a:t>
            </a:r>
            <a:endParaRPr lang="zh-TW" altLang="en-US" dirty="0"/>
          </a:p>
        </p:txBody>
      </p:sp>
      <p:sp>
        <p:nvSpPr>
          <p:cNvPr id="3" name="投影片編號版面配置區 2"/>
          <p:cNvSpPr>
            <a:spLocks noGrp="1"/>
          </p:cNvSpPr>
          <p:nvPr>
            <p:ph type="sldNum" sz="quarter" idx="15"/>
          </p:nvPr>
        </p:nvSpPr>
        <p:spPr/>
        <p:txBody>
          <a:bodyPr/>
          <a:lstStyle/>
          <a:p>
            <a:fld id="{E27FD744-A41C-4EAD-96D0-2F84A994B62C}" type="slidenum">
              <a:rPr lang="zh-TW" altLang="en-US" smtClean="0"/>
              <a:t>‹#›</a:t>
            </a:fld>
            <a:endParaRPr lang="zh-TW" altLang="en-US"/>
          </a:p>
        </p:txBody>
      </p:sp>
    </p:spTree>
    <p:extLst>
      <p:ext uri="{BB962C8B-B14F-4D97-AF65-F5344CB8AC3E}">
        <p14:creationId xmlns:p14="http://schemas.microsoft.com/office/powerpoint/2010/main" val="2731222597"/>
      </p:ext>
    </p:extLst>
  </p:cSld>
  <p:clrMapOvr>
    <a:masterClrMapping/>
  </p:clrMapOvr>
  <p:timing>
    <p:tnLst>
      <p:par>
        <p:cTn id="1" dur="indefinite" restart="never" nodeType="tmRoot"/>
      </p:par>
    </p:tnLst>
  </p:timing>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圖片版面配置260">
    <p:spTree>
      <p:nvGrpSpPr>
        <p:cNvPr id="1" name=""/>
        <p:cNvGrpSpPr/>
        <p:nvPr/>
      </p:nvGrpSpPr>
      <p:grpSpPr>
        <a:xfrm>
          <a:off x="0" y="0"/>
          <a:ext cx="0" cy="0"/>
          <a:chOff x="0" y="0"/>
          <a:chExt cx="0" cy="0"/>
        </a:xfrm>
      </p:grpSpPr>
      <p:sp>
        <p:nvSpPr>
          <p:cNvPr id="6" name="圖片版面配置區 2"/>
          <p:cNvSpPr>
            <a:spLocks noGrp="1"/>
          </p:cNvSpPr>
          <p:nvPr>
            <p:ph type="pic" sz="quarter" idx="12"/>
          </p:nvPr>
        </p:nvSpPr>
        <p:spPr>
          <a:xfrm>
            <a:off x="7264400" y="457200"/>
            <a:ext cx="1866900" cy="5918200"/>
          </a:xfrm>
        </p:spPr>
        <p:txBody>
          <a:bodyPr/>
          <a:lstStyle/>
          <a:p>
            <a:endParaRPr lang="zh-TW" altLang="en-US"/>
          </a:p>
        </p:txBody>
      </p:sp>
      <p:sp>
        <p:nvSpPr>
          <p:cNvPr id="9" name="圖片版面配置區 2"/>
          <p:cNvSpPr>
            <a:spLocks noGrp="1"/>
          </p:cNvSpPr>
          <p:nvPr>
            <p:ph type="pic" sz="quarter" idx="13"/>
          </p:nvPr>
        </p:nvSpPr>
        <p:spPr>
          <a:xfrm>
            <a:off x="3302000" y="4406900"/>
            <a:ext cx="3848100" cy="1968500"/>
          </a:xfrm>
        </p:spPr>
        <p:txBody>
          <a:bodyPr/>
          <a:lstStyle/>
          <a:p>
            <a:endParaRPr lang="zh-TW" altLang="en-US"/>
          </a:p>
        </p:txBody>
      </p:sp>
      <p:sp>
        <p:nvSpPr>
          <p:cNvPr id="10" name="圖片版面配置區 2"/>
          <p:cNvSpPr>
            <a:spLocks noGrp="1"/>
          </p:cNvSpPr>
          <p:nvPr>
            <p:ph type="pic" sz="quarter" idx="14"/>
          </p:nvPr>
        </p:nvSpPr>
        <p:spPr>
          <a:xfrm>
            <a:off x="5283200" y="457200"/>
            <a:ext cx="1866900" cy="3835400"/>
          </a:xfrm>
        </p:spPr>
        <p:txBody>
          <a:bodyPr/>
          <a:lstStyle/>
          <a:p>
            <a:endParaRPr lang="zh-TW" altLang="en-US"/>
          </a:p>
        </p:txBody>
      </p:sp>
      <p:sp>
        <p:nvSpPr>
          <p:cNvPr id="11" name="圖片版面配置區 2"/>
          <p:cNvSpPr>
            <a:spLocks noGrp="1"/>
          </p:cNvSpPr>
          <p:nvPr>
            <p:ph type="pic" sz="quarter" idx="15"/>
          </p:nvPr>
        </p:nvSpPr>
        <p:spPr>
          <a:xfrm>
            <a:off x="3302000" y="457200"/>
            <a:ext cx="1866900" cy="3835400"/>
          </a:xfrm>
        </p:spPr>
        <p:txBody>
          <a:bodyPr/>
          <a:lstStyle/>
          <a:p>
            <a:endParaRPr lang="zh-TW" altLang="en-US"/>
          </a:p>
        </p:txBody>
      </p:sp>
      <p:sp>
        <p:nvSpPr>
          <p:cNvPr id="2" name="頁尾版面配置區 1"/>
          <p:cNvSpPr>
            <a:spLocks noGrp="1"/>
          </p:cNvSpPr>
          <p:nvPr>
            <p:ph type="ftr" sz="quarter" idx="16"/>
          </p:nvPr>
        </p:nvSpPr>
        <p:spPr/>
        <p:txBody>
          <a:bodyPr/>
          <a:lstStyle/>
          <a:p>
            <a:r>
              <a:rPr lang="zh-TW" altLang="en-US" smtClean="0"/>
              <a:t>商業簡報網 </a:t>
            </a:r>
            <a:r>
              <a:rPr lang="en-US" altLang="zh-TW" smtClean="0"/>
              <a:t>X Matter Lab</a:t>
            </a:r>
            <a:endParaRPr lang="zh-TW" altLang="en-US" dirty="0"/>
          </a:p>
        </p:txBody>
      </p:sp>
      <p:sp>
        <p:nvSpPr>
          <p:cNvPr id="3" name="投影片編號版面配置區 2"/>
          <p:cNvSpPr>
            <a:spLocks noGrp="1"/>
          </p:cNvSpPr>
          <p:nvPr>
            <p:ph type="sldNum" sz="quarter" idx="17"/>
          </p:nvPr>
        </p:nvSpPr>
        <p:spPr/>
        <p:txBody>
          <a:bodyPr/>
          <a:lstStyle/>
          <a:p>
            <a:fld id="{E27FD744-A41C-4EAD-96D0-2F84A994B62C}" type="slidenum">
              <a:rPr lang="zh-TW" altLang="en-US" smtClean="0"/>
              <a:t>‹#›</a:t>
            </a:fld>
            <a:endParaRPr lang="zh-TW" altLang="en-US"/>
          </a:p>
        </p:txBody>
      </p:sp>
    </p:spTree>
    <p:extLst>
      <p:ext uri="{BB962C8B-B14F-4D97-AF65-F5344CB8AC3E}">
        <p14:creationId xmlns:p14="http://schemas.microsoft.com/office/powerpoint/2010/main" val="2667743958"/>
      </p:ext>
    </p:extLst>
  </p:cSld>
  <p:clrMapOvr>
    <a:masterClrMapping/>
  </p:clrMapOvr>
  <p:timing>
    <p:tnLst>
      <p:par>
        <p:cTn id="1" dur="indefinite" restart="never" nodeType="tmRoot"/>
      </p:par>
    </p:tnLst>
  </p:timing>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圖片版面配置261">
    <p:spTree>
      <p:nvGrpSpPr>
        <p:cNvPr id="1" name=""/>
        <p:cNvGrpSpPr/>
        <p:nvPr/>
      </p:nvGrpSpPr>
      <p:grpSpPr>
        <a:xfrm>
          <a:off x="0" y="0"/>
          <a:ext cx="0" cy="0"/>
          <a:chOff x="0" y="0"/>
          <a:chExt cx="0" cy="0"/>
        </a:xfrm>
      </p:grpSpPr>
      <p:sp>
        <p:nvSpPr>
          <p:cNvPr id="5" name="圖片版面配置區 2"/>
          <p:cNvSpPr>
            <a:spLocks noGrp="1"/>
          </p:cNvSpPr>
          <p:nvPr>
            <p:ph type="pic" sz="quarter" idx="11"/>
          </p:nvPr>
        </p:nvSpPr>
        <p:spPr>
          <a:xfrm>
            <a:off x="7251700" y="0"/>
            <a:ext cx="1892300" cy="3695700"/>
          </a:xfrm>
        </p:spPr>
        <p:txBody>
          <a:bodyPr/>
          <a:lstStyle/>
          <a:p>
            <a:endParaRPr lang="zh-TW" altLang="en-US"/>
          </a:p>
        </p:txBody>
      </p:sp>
      <p:sp>
        <p:nvSpPr>
          <p:cNvPr id="9" name="圖片版面配置區 2"/>
          <p:cNvSpPr>
            <a:spLocks noGrp="1"/>
          </p:cNvSpPr>
          <p:nvPr>
            <p:ph type="pic" sz="quarter" idx="12"/>
          </p:nvPr>
        </p:nvSpPr>
        <p:spPr>
          <a:xfrm>
            <a:off x="5372100" y="0"/>
            <a:ext cx="1892300" cy="3695700"/>
          </a:xfrm>
        </p:spPr>
        <p:txBody>
          <a:bodyPr/>
          <a:lstStyle/>
          <a:p>
            <a:endParaRPr lang="zh-TW" altLang="en-US"/>
          </a:p>
        </p:txBody>
      </p:sp>
      <p:sp>
        <p:nvSpPr>
          <p:cNvPr id="10" name="圖片版面配置區 2"/>
          <p:cNvSpPr>
            <a:spLocks noGrp="1"/>
          </p:cNvSpPr>
          <p:nvPr>
            <p:ph type="pic" sz="quarter" idx="13"/>
          </p:nvPr>
        </p:nvSpPr>
        <p:spPr>
          <a:xfrm>
            <a:off x="3492500" y="0"/>
            <a:ext cx="1892300" cy="6858000"/>
          </a:xfrm>
        </p:spPr>
        <p:txBody>
          <a:bodyPr/>
          <a:lstStyle/>
          <a:p>
            <a:endParaRPr lang="zh-TW" altLang="en-US"/>
          </a:p>
        </p:txBody>
      </p:sp>
      <p:sp>
        <p:nvSpPr>
          <p:cNvPr id="11" name="圖片版面配置區 2"/>
          <p:cNvSpPr>
            <a:spLocks noGrp="1"/>
          </p:cNvSpPr>
          <p:nvPr>
            <p:ph type="pic" sz="quarter" idx="14"/>
          </p:nvPr>
        </p:nvSpPr>
        <p:spPr>
          <a:xfrm>
            <a:off x="5372100" y="3695700"/>
            <a:ext cx="3771900" cy="3162300"/>
          </a:xfrm>
        </p:spPr>
        <p:txBody>
          <a:bodyPr/>
          <a:lstStyle/>
          <a:p>
            <a:endParaRPr lang="zh-TW" altLang="en-US"/>
          </a:p>
        </p:txBody>
      </p:sp>
      <p:sp>
        <p:nvSpPr>
          <p:cNvPr id="2" name="頁尾版面配置區 1"/>
          <p:cNvSpPr>
            <a:spLocks noGrp="1"/>
          </p:cNvSpPr>
          <p:nvPr>
            <p:ph type="ftr" sz="quarter" idx="15"/>
          </p:nvPr>
        </p:nvSpPr>
        <p:spPr/>
        <p:txBody>
          <a:bodyPr/>
          <a:lstStyle/>
          <a:p>
            <a:r>
              <a:rPr lang="zh-TW" altLang="en-US" smtClean="0"/>
              <a:t>商業簡報網 </a:t>
            </a:r>
            <a:r>
              <a:rPr lang="en-US" altLang="zh-TW" smtClean="0"/>
              <a:t>X Matter Lab</a:t>
            </a:r>
            <a:endParaRPr lang="zh-TW" altLang="en-US" dirty="0"/>
          </a:p>
        </p:txBody>
      </p:sp>
      <p:sp>
        <p:nvSpPr>
          <p:cNvPr id="3" name="投影片編號版面配置區 2"/>
          <p:cNvSpPr>
            <a:spLocks noGrp="1"/>
          </p:cNvSpPr>
          <p:nvPr>
            <p:ph type="sldNum" sz="quarter" idx="16"/>
          </p:nvPr>
        </p:nvSpPr>
        <p:spPr/>
        <p:txBody>
          <a:bodyPr/>
          <a:lstStyle/>
          <a:p>
            <a:fld id="{E27FD744-A41C-4EAD-96D0-2F84A994B62C}" type="slidenum">
              <a:rPr lang="zh-TW" altLang="en-US" smtClean="0"/>
              <a:t>‹#›</a:t>
            </a:fld>
            <a:endParaRPr lang="zh-TW" altLang="en-US"/>
          </a:p>
        </p:txBody>
      </p:sp>
    </p:spTree>
    <p:extLst>
      <p:ext uri="{BB962C8B-B14F-4D97-AF65-F5344CB8AC3E}">
        <p14:creationId xmlns:p14="http://schemas.microsoft.com/office/powerpoint/2010/main" val="2360509097"/>
      </p:ext>
    </p:extLst>
  </p:cSld>
  <p:clrMapOvr>
    <a:masterClrMapping/>
  </p:clrMapOvr>
  <p:timing>
    <p:tnLst>
      <p:par>
        <p:cTn id="1" dur="indefinite" restart="never" nodeType="tmRoot"/>
      </p:par>
    </p:tnLst>
  </p:timing>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圖片版面配置262">
    <p:spTree>
      <p:nvGrpSpPr>
        <p:cNvPr id="1" name=""/>
        <p:cNvGrpSpPr/>
        <p:nvPr/>
      </p:nvGrpSpPr>
      <p:grpSpPr>
        <a:xfrm>
          <a:off x="0" y="0"/>
          <a:ext cx="0" cy="0"/>
          <a:chOff x="0" y="0"/>
          <a:chExt cx="0" cy="0"/>
        </a:xfrm>
      </p:grpSpPr>
      <p:sp>
        <p:nvSpPr>
          <p:cNvPr id="2" name="圖片版面配置區 2"/>
          <p:cNvSpPr>
            <a:spLocks noGrp="1"/>
          </p:cNvSpPr>
          <p:nvPr>
            <p:ph type="pic" sz="quarter" idx="14"/>
          </p:nvPr>
        </p:nvSpPr>
        <p:spPr>
          <a:xfrm>
            <a:off x="635000" y="2057400"/>
            <a:ext cx="1800000" cy="1800000"/>
          </a:xfrm>
        </p:spPr>
        <p:txBody>
          <a:bodyPr/>
          <a:lstStyle/>
          <a:p>
            <a:endParaRPr lang="zh-TW" altLang="en-US"/>
          </a:p>
        </p:txBody>
      </p:sp>
      <p:sp>
        <p:nvSpPr>
          <p:cNvPr id="3" name="圖片版面配置區 2"/>
          <p:cNvSpPr>
            <a:spLocks noGrp="1"/>
          </p:cNvSpPr>
          <p:nvPr>
            <p:ph type="pic" sz="quarter" idx="15"/>
          </p:nvPr>
        </p:nvSpPr>
        <p:spPr>
          <a:xfrm>
            <a:off x="635000" y="4076700"/>
            <a:ext cx="1800000" cy="1800000"/>
          </a:xfrm>
        </p:spPr>
        <p:txBody>
          <a:bodyPr/>
          <a:lstStyle/>
          <a:p>
            <a:endParaRPr lang="zh-TW" altLang="en-US"/>
          </a:p>
        </p:txBody>
      </p:sp>
      <p:sp>
        <p:nvSpPr>
          <p:cNvPr id="4" name="圖片版面配置區 2"/>
          <p:cNvSpPr>
            <a:spLocks noGrp="1"/>
          </p:cNvSpPr>
          <p:nvPr>
            <p:ph type="pic" sz="quarter" idx="16"/>
          </p:nvPr>
        </p:nvSpPr>
        <p:spPr>
          <a:xfrm>
            <a:off x="2641600" y="2057400"/>
            <a:ext cx="1800000" cy="3819300"/>
          </a:xfrm>
        </p:spPr>
        <p:txBody>
          <a:bodyPr/>
          <a:lstStyle/>
          <a:p>
            <a:endParaRPr lang="zh-TW" altLang="en-US"/>
          </a:p>
        </p:txBody>
      </p:sp>
      <p:sp>
        <p:nvSpPr>
          <p:cNvPr id="5" name="圖片版面配置區 2"/>
          <p:cNvSpPr>
            <a:spLocks noGrp="1"/>
          </p:cNvSpPr>
          <p:nvPr>
            <p:ph type="pic" sz="quarter" idx="17"/>
          </p:nvPr>
        </p:nvSpPr>
        <p:spPr>
          <a:xfrm>
            <a:off x="4648200" y="4076700"/>
            <a:ext cx="1800000" cy="1800000"/>
          </a:xfrm>
        </p:spPr>
        <p:txBody>
          <a:bodyPr/>
          <a:lstStyle/>
          <a:p>
            <a:endParaRPr lang="zh-TW" altLang="en-US"/>
          </a:p>
        </p:txBody>
      </p:sp>
      <p:sp>
        <p:nvSpPr>
          <p:cNvPr id="6" name="圖片版面配置區 2"/>
          <p:cNvSpPr>
            <a:spLocks noGrp="1"/>
          </p:cNvSpPr>
          <p:nvPr>
            <p:ph type="pic" sz="quarter" idx="18"/>
          </p:nvPr>
        </p:nvSpPr>
        <p:spPr>
          <a:xfrm>
            <a:off x="6654800" y="4076700"/>
            <a:ext cx="1800000" cy="1800000"/>
          </a:xfrm>
        </p:spPr>
        <p:txBody>
          <a:bodyPr/>
          <a:lstStyle/>
          <a:p>
            <a:endParaRPr lang="zh-TW" altLang="en-US"/>
          </a:p>
        </p:txBody>
      </p:sp>
      <p:sp>
        <p:nvSpPr>
          <p:cNvPr id="7" name="圖片版面配置區 2"/>
          <p:cNvSpPr>
            <a:spLocks noGrp="1"/>
          </p:cNvSpPr>
          <p:nvPr>
            <p:ph type="pic" sz="quarter" idx="19"/>
          </p:nvPr>
        </p:nvSpPr>
        <p:spPr>
          <a:xfrm>
            <a:off x="4648200" y="2057400"/>
            <a:ext cx="3806600" cy="1800000"/>
          </a:xfrm>
        </p:spPr>
        <p:txBody>
          <a:bodyPr/>
          <a:lstStyle/>
          <a:p>
            <a:endParaRPr lang="zh-TW" altLang="en-US"/>
          </a:p>
        </p:txBody>
      </p:sp>
      <p:sp>
        <p:nvSpPr>
          <p:cNvPr id="8" name="頁尾版面配置區 7"/>
          <p:cNvSpPr>
            <a:spLocks noGrp="1"/>
          </p:cNvSpPr>
          <p:nvPr>
            <p:ph type="ftr" sz="quarter" idx="20"/>
          </p:nvPr>
        </p:nvSpPr>
        <p:spPr/>
        <p:txBody>
          <a:bodyPr/>
          <a:lstStyle/>
          <a:p>
            <a:r>
              <a:rPr lang="zh-TW" altLang="en-US" smtClean="0"/>
              <a:t>商業簡報網 </a:t>
            </a:r>
            <a:r>
              <a:rPr lang="en-US" altLang="zh-TW" smtClean="0"/>
              <a:t>X Matter Lab</a:t>
            </a:r>
            <a:endParaRPr lang="zh-TW" altLang="en-US" dirty="0"/>
          </a:p>
        </p:txBody>
      </p:sp>
      <p:sp>
        <p:nvSpPr>
          <p:cNvPr id="9" name="投影片編號版面配置區 8"/>
          <p:cNvSpPr>
            <a:spLocks noGrp="1"/>
          </p:cNvSpPr>
          <p:nvPr>
            <p:ph type="sldNum" sz="quarter" idx="21"/>
          </p:nvPr>
        </p:nvSpPr>
        <p:spPr/>
        <p:txBody>
          <a:bodyPr/>
          <a:lstStyle/>
          <a:p>
            <a:fld id="{E27FD744-A41C-4EAD-96D0-2F84A994B62C}" type="slidenum">
              <a:rPr lang="zh-TW" altLang="en-US" smtClean="0"/>
              <a:t>‹#›</a:t>
            </a:fld>
            <a:endParaRPr lang="zh-TW" altLang="en-US"/>
          </a:p>
        </p:txBody>
      </p:sp>
    </p:spTree>
    <p:extLst>
      <p:ext uri="{BB962C8B-B14F-4D97-AF65-F5344CB8AC3E}">
        <p14:creationId xmlns:p14="http://schemas.microsoft.com/office/powerpoint/2010/main" val="956343759"/>
      </p:ext>
    </p:extLst>
  </p:cSld>
  <p:clrMapOvr>
    <a:masterClrMapping/>
  </p:clrMapOvr>
  <p:timing>
    <p:tnLst>
      <p:par>
        <p:cTn id="1" dur="indefinite" restart="never" nodeType="tmRoot"/>
      </p:par>
    </p:tnLst>
  </p:timing>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圖片版面配置263">
    <p:spTree>
      <p:nvGrpSpPr>
        <p:cNvPr id="1" name=""/>
        <p:cNvGrpSpPr/>
        <p:nvPr/>
      </p:nvGrpSpPr>
      <p:grpSpPr>
        <a:xfrm>
          <a:off x="0" y="0"/>
          <a:ext cx="0" cy="0"/>
          <a:chOff x="0" y="0"/>
          <a:chExt cx="0" cy="0"/>
        </a:xfrm>
      </p:grpSpPr>
      <p:sp>
        <p:nvSpPr>
          <p:cNvPr id="2" name="圖片版面配置區 2"/>
          <p:cNvSpPr>
            <a:spLocks noGrp="1"/>
          </p:cNvSpPr>
          <p:nvPr>
            <p:ph type="pic" sz="quarter" idx="16"/>
          </p:nvPr>
        </p:nvSpPr>
        <p:spPr>
          <a:xfrm>
            <a:off x="264160" y="1765300"/>
            <a:ext cx="1955800" cy="4356100"/>
          </a:xfrm>
        </p:spPr>
        <p:txBody>
          <a:bodyPr/>
          <a:lstStyle/>
          <a:p>
            <a:endParaRPr lang="zh-TW" altLang="en-US"/>
          </a:p>
        </p:txBody>
      </p:sp>
      <p:sp>
        <p:nvSpPr>
          <p:cNvPr id="4" name="圖片版面配置區 2"/>
          <p:cNvSpPr>
            <a:spLocks noGrp="1"/>
          </p:cNvSpPr>
          <p:nvPr>
            <p:ph type="pic" sz="quarter" idx="17"/>
          </p:nvPr>
        </p:nvSpPr>
        <p:spPr>
          <a:xfrm>
            <a:off x="2484120" y="1765300"/>
            <a:ext cx="1955800" cy="2067560"/>
          </a:xfrm>
        </p:spPr>
        <p:txBody>
          <a:bodyPr/>
          <a:lstStyle/>
          <a:p>
            <a:endParaRPr lang="zh-TW" altLang="en-US"/>
          </a:p>
        </p:txBody>
      </p:sp>
      <p:sp>
        <p:nvSpPr>
          <p:cNvPr id="5" name="圖片版面配置區 2"/>
          <p:cNvSpPr>
            <a:spLocks noGrp="1"/>
          </p:cNvSpPr>
          <p:nvPr>
            <p:ph type="pic" sz="quarter" idx="18"/>
          </p:nvPr>
        </p:nvSpPr>
        <p:spPr>
          <a:xfrm>
            <a:off x="4704080" y="1765300"/>
            <a:ext cx="1955800" cy="4356100"/>
          </a:xfrm>
        </p:spPr>
        <p:txBody>
          <a:bodyPr/>
          <a:lstStyle/>
          <a:p>
            <a:endParaRPr lang="zh-TW" altLang="en-US"/>
          </a:p>
        </p:txBody>
      </p:sp>
      <p:sp>
        <p:nvSpPr>
          <p:cNvPr id="6" name="圖片版面配置區 2"/>
          <p:cNvSpPr>
            <a:spLocks noGrp="1"/>
          </p:cNvSpPr>
          <p:nvPr>
            <p:ph type="pic" sz="quarter" idx="19"/>
          </p:nvPr>
        </p:nvSpPr>
        <p:spPr>
          <a:xfrm>
            <a:off x="6924040" y="1765300"/>
            <a:ext cx="1955800" cy="4356100"/>
          </a:xfrm>
        </p:spPr>
        <p:txBody>
          <a:bodyPr/>
          <a:lstStyle/>
          <a:p>
            <a:endParaRPr lang="zh-TW" altLang="en-US"/>
          </a:p>
        </p:txBody>
      </p:sp>
      <p:sp>
        <p:nvSpPr>
          <p:cNvPr id="7" name="圖片版面配置區 2"/>
          <p:cNvSpPr>
            <a:spLocks noGrp="1"/>
          </p:cNvSpPr>
          <p:nvPr>
            <p:ph type="pic" sz="quarter" idx="20"/>
          </p:nvPr>
        </p:nvSpPr>
        <p:spPr>
          <a:xfrm>
            <a:off x="2484120" y="3995420"/>
            <a:ext cx="1955800" cy="2067560"/>
          </a:xfrm>
        </p:spPr>
        <p:txBody>
          <a:bodyPr/>
          <a:lstStyle/>
          <a:p>
            <a:endParaRPr lang="zh-TW" altLang="en-US"/>
          </a:p>
        </p:txBody>
      </p:sp>
      <p:sp>
        <p:nvSpPr>
          <p:cNvPr id="3" name="頁尾版面配置區 2"/>
          <p:cNvSpPr>
            <a:spLocks noGrp="1"/>
          </p:cNvSpPr>
          <p:nvPr>
            <p:ph type="ftr" sz="quarter" idx="21"/>
          </p:nvPr>
        </p:nvSpPr>
        <p:spPr/>
        <p:txBody>
          <a:bodyPr/>
          <a:lstStyle/>
          <a:p>
            <a:r>
              <a:rPr lang="zh-TW" altLang="en-US" smtClean="0"/>
              <a:t>商業簡報網 </a:t>
            </a:r>
            <a:r>
              <a:rPr lang="en-US" altLang="zh-TW" smtClean="0"/>
              <a:t>X Matter Lab</a:t>
            </a:r>
            <a:endParaRPr lang="zh-TW" altLang="en-US" dirty="0"/>
          </a:p>
        </p:txBody>
      </p:sp>
      <p:sp>
        <p:nvSpPr>
          <p:cNvPr id="8" name="投影片編號版面配置區 7"/>
          <p:cNvSpPr>
            <a:spLocks noGrp="1"/>
          </p:cNvSpPr>
          <p:nvPr>
            <p:ph type="sldNum" sz="quarter" idx="22"/>
          </p:nvPr>
        </p:nvSpPr>
        <p:spPr/>
        <p:txBody>
          <a:bodyPr/>
          <a:lstStyle/>
          <a:p>
            <a:fld id="{E27FD744-A41C-4EAD-96D0-2F84A994B62C}" type="slidenum">
              <a:rPr lang="zh-TW" altLang="en-US" smtClean="0"/>
              <a:t>‹#›</a:t>
            </a:fld>
            <a:endParaRPr lang="zh-TW" altLang="en-US"/>
          </a:p>
        </p:txBody>
      </p:sp>
    </p:spTree>
    <p:extLst>
      <p:ext uri="{BB962C8B-B14F-4D97-AF65-F5344CB8AC3E}">
        <p14:creationId xmlns:p14="http://schemas.microsoft.com/office/powerpoint/2010/main" val="541167630"/>
      </p:ext>
    </p:extLst>
  </p:cSld>
  <p:clrMapOvr>
    <a:masterClrMapping/>
  </p:clrMapOvr>
  <p:timing>
    <p:tnLst>
      <p:par>
        <p:cTn id="1" dur="indefinite" restart="never" nodeType="tmRoot"/>
      </p:par>
    </p:tnLst>
  </p:timing>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圖片版面配置264">
    <p:spTree>
      <p:nvGrpSpPr>
        <p:cNvPr id="1" name=""/>
        <p:cNvGrpSpPr/>
        <p:nvPr/>
      </p:nvGrpSpPr>
      <p:grpSpPr>
        <a:xfrm>
          <a:off x="0" y="0"/>
          <a:ext cx="0" cy="0"/>
          <a:chOff x="0" y="0"/>
          <a:chExt cx="0" cy="0"/>
        </a:xfrm>
      </p:grpSpPr>
      <p:sp>
        <p:nvSpPr>
          <p:cNvPr id="2" name="圖片版面配置區 2"/>
          <p:cNvSpPr>
            <a:spLocks noGrp="1"/>
          </p:cNvSpPr>
          <p:nvPr>
            <p:ph type="pic" sz="quarter" idx="17"/>
          </p:nvPr>
        </p:nvSpPr>
        <p:spPr>
          <a:xfrm>
            <a:off x="666000" y="1424641"/>
            <a:ext cx="2160000" cy="2160000"/>
          </a:xfrm>
          <a:prstGeom prst="roundRect">
            <a:avLst>
              <a:gd name="adj" fmla="val 42381"/>
            </a:avLst>
          </a:prstGeom>
        </p:spPr>
        <p:txBody>
          <a:bodyPr/>
          <a:lstStyle/>
          <a:p>
            <a:endParaRPr lang="zh-TW" altLang="en-US"/>
          </a:p>
        </p:txBody>
      </p:sp>
      <p:sp>
        <p:nvSpPr>
          <p:cNvPr id="3" name="圖片版面配置區 2"/>
          <p:cNvSpPr>
            <a:spLocks noGrp="1"/>
          </p:cNvSpPr>
          <p:nvPr>
            <p:ph type="pic" sz="quarter" idx="18"/>
          </p:nvPr>
        </p:nvSpPr>
        <p:spPr>
          <a:xfrm>
            <a:off x="3492000" y="1424641"/>
            <a:ext cx="2160000" cy="2160000"/>
          </a:xfrm>
          <a:prstGeom prst="roundRect">
            <a:avLst>
              <a:gd name="adj" fmla="val 42381"/>
            </a:avLst>
          </a:prstGeom>
        </p:spPr>
        <p:txBody>
          <a:bodyPr/>
          <a:lstStyle/>
          <a:p>
            <a:endParaRPr lang="zh-TW" altLang="en-US"/>
          </a:p>
        </p:txBody>
      </p:sp>
      <p:sp>
        <p:nvSpPr>
          <p:cNvPr id="4" name="圖片版面配置區 2"/>
          <p:cNvSpPr>
            <a:spLocks noGrp="1"/>
          </p:cNvSpPr>
          <p:nvPr>
            <p:ph type="pic" sz="quarter" idx="19"/>
          </p:nvPr>
        </p:nvSpPr>
        <p:spPr>
          <a:xfrm>
            <a:off x="6318000" y="1424641"/>
            <a:ext cx="2160000" cy="2160000"/>
          </a:xfrm>
          <a:prstGeom prst="roundRect">
            <a:avLst>
              <a:gd name="adj" fmla="val 42381"/>
            </a:avLst>
          </a:prstGeom>
        </p:spPr>
        <p:txBody>
          <a:bodyPr/>
          <a:lstStyle/>
          <a:p>
            <a:endParaRPr lang="zh-TW" altLang="en-US"/>
          </a:p>
        </p:txBody>
      </p:sp>
      <p:sp>
        <p:nvSpPr>
          <p:cNvPr id="5" name="頁尾版面配置區 4"/>
          <p:cNvSpPr>
            <a:spLocks noGrp="1"/>
          </p:cNvSpPr>
          <p:nvPr>
            <p:ph type="ftr" sz="quarter" idx="20"/>
          </p:nvPr>
        </p:nvSpPr>
        <p:spPr/>
        <p:txBody>
          <a:bodyPr/>
          <a:lstStyle/>
          <a:p>
            <a:r>
              <a:rPr lang="zh-TW" altLang="en-US" smtClean="0"/>
              <a:t>商業簡報網 </a:t>
            </a:r>
            <a:r>
              <a:rPr lang="en-US" altLang="zh-TW" smtClean="0"/>
              <a:t>X Matter Lab</a:t>
            </a:r>
            <a:endParaRPr lang="zh-TW" altLang="en-US" dirty="0"/>
          </a:p>
        </p:txBody>
      </p:sp>
      <p:sp>
        <p:nvSpPr>
          <p:cNvPr id="6" name="投影片編號版面配置區 5"/>
          <p:cNvSpPr>
            <a:spLocks noGrp="1"/>
          </p:cNvSpPr>
          <p:nvPr>
            <p:ph type="sldNum" sz="quarter" idx="21"/>
          </p:nvPr>
        </p:nvSpPr>
        <p:spPr/>
        <p:txBody>
          <a:bodyPr/>
          <a:lstStyle/>
          <a:p>
            <a:fld id="{E27FD744-A41C-4EAD-96D0-2F84A994B62C}" type="slidenum">
              <a:rPr lang="zh-TW" altLang="en-US" smtClean="0"/>
              <a:t>‹#›</a:t>
            </a:fld>
            <a:endParaRPr lang="zh-TW" altLang="en-US"/>
          </a:p>
        </p:txBody>
      </p:sp>
    </p:spTree>
    <p:extLst>
      <p:ext uri="{BB962C8B-B14F-4D97-AF65-F5344CB8AC3E}">
        <p14:creationId xmlns:p14="http://schemas.microsoft.com/office/powerpoint/2010/main" val="2566685596"/>
      </p:ext>
    </p:extLst>
  </p:cSld>
  <p:clrMapOvr>
    <a:masterClrMapping/>
  </p:clrMapOvr>
  <p:timing>
    <p:tnLst>
      <p:par>
        <p:cTn id="1" dur="indefinite" restart="never" nodeType="tmRoot"/>
      </p:par>
    </p:tnLst>
  </p:timing>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圖片版面配置265">
    <p:spTree>
      <p:nvGrpSpPr>
        <p:cNvPr id="1" name=""/>
        <p:cNvGrpSpPr/>
        <p:nvPr/>
      </p:nvGrpSpPr>
      <p:grpSpPr>
        <a:xfrm>
          <a:off x="0" y="0"/>
          <a:ext cx="0" cy="0"/>
          <a:chOff x="0" y="0"/>
          <a:chExt cx="0" cy="0"/>
        </a:xfrm>
      </p:grpSpPr>
      <p:sp>
        <p:nvSpPr>
          <p:cNvPr id="2" name="圖片版面配置區 2"/>
          <p:cNvSpPr>
            <a:spLocks noGrp="1"/>
          </p:cNvSpPr>
          <p:nvPr>
            <p:ph type="pic" sz="quarter" idx="20"/>
          </p:nvPr>
        </p:nvSpPr>
        <p:spPr>
          <a:xfrm>
            <a:off x="936000" y="2023200"/>
            <a:ext cx="1440000" cy="1440000"/>
          </a:xfrm>
          <a:prstGeom prst="ellipse">
            <a:avLst/>
          </a:prstGeom>
        </p:spPr>
        <p:txBody>
          <a:bodyPr/>
          <a:lstStyle/>
          <a:p>
            <a:endParaRPr lang="zh-TW" altLang="en-US"/>
          </a:p>
        </p:txBody>
      </p:sp>
      <p:sp>
        <p:nvSpPr>
          <p:cNvPr id="3" name="圖片版面配置區 2"/>
          <p:cNvSpPr>
            <a:spLocks noGrp="1"/>
          </p:cNvSpPr>
          <p:nvPr>
            <p:ph type="pic" sz="quarter" idx="21"/>
          </p:nvPr>
        </p:nvSpPr>
        <p:spPr>
          <a:xfrm>
            <a:off x="3571647" y="2023200"/>
            <a:ext cx="1440000" cy="1440000"/>
          </a:xfrm>
          <a:prstGeom prst="ellipse">
            <a:avLst/>
          </a:prstGeom>
        </p:spPr>
        <p:txBody>
          <a:bodyPr/>
          <a:lstStyle/>
          <a:p>
            <a:endParaRPr lang="zh-TW" altLang="en-US"/>
          </a:p>
        </p:txBody>
      </p:sp>
      <p:sp>
        <p:nvSpPr>
          <p:cNvPr id="4" name="圖片版面配置區 2"/>
          <p:cNvSpPr>
            <a:spLocks noGrp="1"/>
          </p:cNvSpPr>
          <p:nvPr>
            <p:ph type="pic" sz="quarter" idx="22"/>
          </p:nvPr>
        </p:nvSpPr>
        <p:spPr>
          <a:xfrm>
            <a:off x="6207294" y="1483200"/>
            <a:ext cx="2520000" cy="2520000"/>
          </a:xfrm>
          <a:prstGeom prst="ellipse">
            <a:avLst/>
          </a:prstGeom>
        </p:spPr>
        <p:txBody>
          <a:bodyPr/>
          <a:lstStyle/>
          <a:p>
            <a:endParaRPr lang="zh-TW" altLang="en-US"/>
          </a:p>
        </p:txBody>
      </p:sp>
      <p:sp>
        <p:nvSpPr>
          <p:cNvPr id="5" name="頁尾版面配置區 4"/>
          <p:cNvSpPr>
            <a:spLocks noGrp="1"/>
          </p:cNvSpPr>
          <p:nvPr>
            <p:ph type="ftr" sz="quarter" idx="23"/>
          </p:nvPr>
        </p:nvSpPr>
        <p:spPr/>
        <p:txBody>
          <a:bodyPr/>
          <a:lstStyle/>
          <a:p>
            <a:r>
              <a:rPr lang="zh-TW" altLang="en-US" smtClean="0"/>
              <a:t>商業簡報網 </a:t>
            </a:r>
            <a:r>
              <a:rPr lang="en-US" altLang="zh-TW" smtClean="0"/>
              <a:t>X Matter Lab</a:t>
            </a:r>
            <a:endParaRPr lang="zh-TW" altLang="en-US" dirty="0"/>
          </a:p>
        </p:txBody>
      </p:sp>
      <p:sp>
        <p:nvSpPr>
          <p:cNvPr id="6" name="投影片編號版面配置區 5"/>
          <p:cNvSpPr>
            <a:spLocks noGrp="1"/>
          </p:cNvSpPr>
          <p:nvPr>
            <p:ph type="sldNum" sz="quarter" idx="24"/>
          </p:nvPr>
        </p:nvSpPr>
        <p:spPr/>
        <p:txBody>
          <a:bodyPr/>
          <a:lstStyle/>
          <a:p>
            <a:fld id="{E27FD744-A41C-4EAD-96D0-2F84A994B62C}" type="slidenum">
              <a:rPr lang="zh-TW" altLang="en-US" smtClean="0"/>
              <a:t>‹#›</a:t>
            </a:fld>
            <a:endParaRPr lang="zh-TW" altLang="en-US"/>
          </a:p>
        </p:txBody>
      </p:sp>
    </p:spTree>
    <p:extLst>
      <p:ext uri="{BB962C8B-B14F-4D97-AF65-F5344CB8AC3E}">
        <p14:creationId xmlns:p14="http://schemas.microsoft.com/office/powerpoint/2010/main" val="1500566146"/>
      </p:ext>
    </p:extLst>
  </p:cSld>
  <p:clrMapOvr>
    <a:masterClrMapping/>
  </p:clrMapOvr>
  <p:timing>
    <p:tnLst>
      <p:par>
        <p:cTn id="1" dur="indefinite" restart="never" nodeType="tmRoot"/>
      </p:par>
    </p:tnLst>
  </p:timing>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圖片版面配置266">
    <p:spTree>
      <p:nvGrpSpPr>
        <p:cNvPr id="1" name=""/>
        <p:cNvGrpSpPr/>
        <p:nvPr/>
      </p:nvGrpSpPr>
      <p:grpSpPr>
        <a:xfrm>
          <a:off x="0" y="0"/>
          <a:ext cx="0" cy="0"/>
          <a:chOff x="0" y="0"/>
          <a:chExt cx="0" cy="0"/>
        </a:xfrm>
      </p:grpSpPr>
      <p:sp>
        <p:nvSpPr>
          <p:cNvPr id="3" name="圖片版面配置區 2"/>
          <p:cNvSpPr>
            <a:spLocks noGrp="1"/>
          </p:cNvSpPr>
          <p:nvPr>
            <p:ph type="pic" sz="quarter" idx="10"/>
          </p:nvPr>
        </p:nvSpPr>
        <p:spPr>
          <a:xfrm>
            <a:off x="1663700" y="3644900"/>
            <a:ext cx="1080000" cy="1080000"/>
          </a:xfrm>
        </p:spPr>
        <p:txBody>
          <a:bodyPr/>
          <a:lstStyle/>
          <a:p>
            <a:endParaRPr lang="zh-TW" altLang="en-US"/>
          </a:p>
        </p:txBody>
      </p:sp>
      <p:sp>
        <p:nvSpPr>
          <p:cNvPr id="4" name="圖片版面配置區 2"/>
          <p:cNvSpPr>
            <a:spLocks noGrp="1"/>
          </p:cNvSpPr>
          <p:nvPr>
            <p:ph type="pic" sz="quarter" idx="11"/>
          </p:nvPr>
        </p:nvSpPr>
        <p:spPr>
          <a:xfrm>
            <a:off x="2851700" y="3644900"/>
            <a:ext cx="1080000" cy="1080000"/>
          </a:xfrm>
        </p:spPr>
        <p:txBody>
          <a:bodyPr/>
          <a:lstStyle/>
          <a:p>
            <a:endParaRPr lang="zh-TW" altLang="en-US"/>
          </a:p>
        </p:txBody>
      </p:sp>
      <p:sp>
        <p:nvSpPr>
          <p:cNvPr id="5" name="圖片版面配置區 2"/>
          <p:cNvSpPr>
            <a:spLocks noGrp="1"/>
          </p:cNvSpPr>
          <p:nvPr>
            <p:ph type="pic" sz="quarter" idx="12"/>
          </p:nvPr>
        </p:nvSpPr>
        <p:spPr>
          <a:xfrm>
            <a:off x="4039700" y="3644900"/>
            <a:ext cx="1080000" cy="1080000"/>
          </a:xfrm>
        </p:spPr>
        <p:txBody>
          <a:bodyPr/>
          <a:lstStyle/>
          <a:p>
            <a:endParaRPr lang="zh-TW" altLang="en-US"/>
          </a:p>
        </p:txBody>
      </p:sp>
      <p:sp>
        <p:nvSpPr>
          <p:cNvPr id="6" name="圖片版面配置區 2"/>
          <p:cNvSpPr>
            <a:spLocks noGrp="1"/>
          </p:cNvSpPr>
          <p:nvPr>
            <p:ph type="pic" sz="quarter" idx="13"/>
          </p:nvPr>
        </p:nvSpPr>
        <p:spPr>
          <a:xfrm>
            <a:off x="5227700" y="3644900"/>
            <a:ext cx="1080000" cy="1080000"/>
          </a:xfrm>
        </p:spPr>
        <p:txBody>
          <a:bodyPr/>
          <a:lstStyle/>
          <a:p>
            <a:endParaRPr lang="zh-TW" altLang="en-US"/>
          </a:p>
        </p:txBody>
      </p:sp>
      <p:sp>
        <p:nvSpPr>
          <p:cNvPr id="7" name="圖片版面配置區 2"/>
          <p:cNvSpPr>
            <a:spLocks noGrp="1"/>
          </p:cNvSpPr>
          <p:nvPr>
            <p:ph type="pic" sz="quarter" idx="14"/>
          </p:nvPr>
        </p:nvSpPr>
        <p:spPr>
          <a:xfrm>
            <a:off x="6415700" y="3644900"/>
            <a:ext cx="1080000" cy="1080000"/>
          </a:xfrm>
        </p:spPr>
        <p:txBody>
          <a:bodyPr/>
          <a:lstStyle/>
          <a:p>
            <a:endParaRPr lang="zh-TW" altLang="en-US"/>
          </a:p>
        </p:txBody>
      </p:sp>
      <p:sp>
        <p:nvSpPr>
          <p:cNvPr id="8" name="圖片版面配置區 2"/>
          <p:cNvSpPr>
            <a:spLocks noGrp="1"/>
          </p:cNvSpPr>
          <p:nvPr>
            <p:ph type="pic" sz="quarter" idx="15"/>
          </p:nvPr>
        </p:nvSpPr>
        <p:spPr>
          <a:xfrm>
            <a:off x="1663700" y="4832900"/>
            <a:ext cx="1080000" cy="1080000"/>
          </a:xfrm>
        </p:spPr>
        <p:txBody>
          <a:bodyPr/>
          <a:lstStyle/>
          <a:p>
            <a:endParaRPr lang="zh-TW" altLang="en-US"/>
          </a:p>
        </p:txBody>
      </p:sp>
      <p:sp>
        <p:nvSpPr>
          <p:cNvPr id="9" name="圖片版面配置區 2"/>
          <p:cNvSpPr>
            <a:spLocks noGrp="1"/>
          </p:cNvSpPr>
          <p:nvPr>
            <p:ph type="pic" sz="quarter" idx="16"/>
          </p:nvPr>
        </p:nvSpPr>
        <p:spPr>
          <a:xfrm>
            <a:off x="2851700" y="4832900"/>
            <a:ext cx="1080000" cy="1080000"/>
          </a:xfrm>
        </p:spPr>
        <p:txBody>
          <a:bodyPr/>
          <a:lstStyle/>
          <a:p>
            <a:endParaRPr lang="zh-TW" altLang="en-US"/>
          </a:p>
        </p:txBody>
      </p:sp>
      <p:sp>
        <p:nvSpPr>
          <p:cNvPr id="10" name="圖片版面配置區 2"/>
          <p:cNvSpPr>
            <a:spLocks noGrp="1"/>
          </p:cNvSpPr>
          <p:nvPr>
            <p:ph type="pic" sz="quarter" idx="17"/>
          </p:nvPr>
        </p:nvSpPr>
        <p:spPr>
          <a:xfrm>
            <a:off x="4039700" y="4832900"/>
            <a:ext cx="1080000" cy="1080000"/>
          </a:xfrm>
        </p:spPr>
        <p:txBody>
          <a:bodyPr/>
          <a:lstStyle/>
          <a:p>
            <a:endParaRPr lang="zh-TW" altLang="en-US"/>
          </a:p>
        </p:txBody>
      </p:sp>
      <p:sp>
        <p:nvSpPr>
          <p:cNvPr id="11" name="圖片版面配置區 2"/>
          <p:cNvSpPr>
            <a:spLocks noGrp="1"/>
          </p:cNvSpPr>
          <p:nvPr>
            <p:ph type="pic" sz="quarter" idx="18"/>
          </p:nvPr>
        </p:nvSpPr>
        <p:spPr>
          <a:xfrm>
            <a:off x="5227700" y="4832900"/>
            <a:ext cx="1080000" cy="1080000"/>
          </a:xfrm>
        </p:spPr>
        <p:txBody>
          <a:bodyPr/>
          <a:lstStyle/>
          <a:p>
            <a:endParaRPr lang="zh-TW" altLang="en-US"/>
          </a:p>
        </p:txBody>
      </p:sp>
      <p:sp>
        <p:nvSpPr>
          <p:cNvPr id="12" name="圖片版面配置區 2"/>
          <p:cNvSpPr>
            <a:spLocks noGrp="1"/>
          </p:cNvSpPr>
          <p:nvPr>
            <p:ph type="pic" sz="quarter" idx="19"/>
          </p:nvPr>
        </p:nvSpPr>
        <p:spPr>
          <a:xfrm>
            <a:off x="6415700" y="4832900"/>
            <a:ext cx="1080000" cy="1080000"/>
          </a:xfrm>
        </p:spPr>
        <p:txBody>
          <a:bodyPr/>
          <a:lstStyle/>
          <a:p>
            <a:endParaRPr lang="zh-TW" altLang="en-US"/>
          </a:p>
        </p:txBody>
      </p:sp>
      <p:sp>
        <p:nvSpPr>
          <p:cNvPr id="2" name="頁尾版面配置區 1"/>
          <p:cNvSpPr>
            <a:spLocks noGrp="1"/>
          </p:cNvSpPr>
          <p:nvPr>
            <p:ph type="ftr" sz="quarter" idx="20"/>
          </p:nvPr>
        </p:nvSpPr>
        <p:spPr/>
        <p:txBody>
          <a:bodyPr/>
          <a:lstStyle/>
          <a:p>
            <a:r>
              <a:rPr lang="zh-TW" altLang="en-US" smtClean="0"/>
              <a:t>商業簡報網 </a:t>
            </a:r>
            <a:r>
              <a:rPr lang="en-US" altLang="zh-TW" smtClean="0"/>
              <a:t>X Matter Lab</a:t>
            </a:r>
            <a:endParaRPr lang="zh-TW" altLang="en-US" dirty="0"/>
          </a:p>
        </p:txBody>
      </p:sp>
      <p:sp>
        <p:nvSpPr>
          <p:cNvPr id="13" name="投影片編號版面配置區 12"/>
          <p:cNvSpPr>
            <a:spLocks noGrp="1"/>
          </p:cNvSpPr>
          <p:nvPr>
            <p:ph type="sldNum" sz="quarter" idx="21"/>
          </p:nvPr>
        </p:nvSpPr>
        <p:spPr/>
        <p:txBody>
          <a:bodyPr/>
          <a:lstStyle/>
          <a:p>
            <a:fld id="{E27FD744-A41C-4EAD-96D0-2F84A994B62C}" type="slidenum">
              <a:rPr lang="zh-TW" altLang="en-US" smtClean="0"/>
              <a:t>‹#›</a:t>
            </a:fld>
            <a:endParaRPr lang="zh-TW" altLang="en-US"/>
          </a:p>
        </p:txBody>
      </p:sp>
    </p:spTree>
    <p:extLst>
      <p:ext uri="{BB962C8B-B14F-4D97-AF65-F5344CB8AC3E}">
        <p14:creationId xmlns:p14="http://schemas.microsoft.com/office/powerpoint/2010/main" val="2319194035"/>
      </p:ext>
    </p:extLst>
  </p:cSld>
  <p:clrMapOvr>
    <a:masterClrMapping/>
  </p:clrMapOvr>
  <p:timing>
    <p:tnLst>
      <p:par>
        <p:cTn id="1" dur="indefinite" restart="never" nodeType="tmRoot"/>
      </p:par>
    </p:tnLst>
  </p:timing>
  <p:extLst mod="1">
    <p:ext uri="{DCECCB84-F9BA-43D5-87BE-67443E8EF086}">
      <p15:sldGuideLst xmlns:p15="http://schemas.microsoft.com/office/powerpoint/2012/main" xmlns="">
        <p15:guide id="1" orient="horz" pos="2160" userDrawn="1">
          <p15:clr>
            <a:srgbClr val="FBAE40"/>
          </p15:clr>
        </p15:guide>
        <p15:guide id="2" pos="2880" userDrawn="1">
          <p15:clr>
            <a:srgbClr val="FBAE40"/>
          </p15:clr>
        </p15:guide>
      </p15:sldGuideLst>
    </p:ext>
  </p:extLst>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圖片版面配置267">
    <p:spTree>
      <p:nvGrpSpPr>
        <p:cNvPr id="1" name=""/>
        <p:cNvGrpSpPr/>
        <p:nvPr/>
      </p:nvGrpSpPr>
      <p:grpSpPr>
        <a:xfrm>
          <a:off x="0" y="0"/>
          <a:ext cx="0" cy="0"/>
          <a:chOff x="0" y="0"/>
          <a:chExt cx="0" cy="0"/>
        </a:xfrm>
      </p:grpSpPr>
      <p:sp>
        <p:nvSpPr>
          <p:cNvPr id="3" name="圖片版面配置區 2"/>
          <p:cNvSpPr>
            <a:spLocks noGrp="1"/>
          </p:cNvSpPr>
          <p:nvPr>
            <p:ph type="pic" sz="quarter" idx="10"/>
          </p:nvPr>
        </p:nvSpPr>
        <p:spPr>
          <a:xfrm>
            <a:off x="0" y="1602012"/>
            <a:ext cx="1440000" cy="1440000"/>
          </a:xfrm>
        </p:spPr>
        <p:txBody>
          <a:bodyPr/>
          <a:lstStyle/>
          <a:p>
            <a:endParaRPr lang="zh-TW" altLang="en-US"/>
          </a:p>
        </p:txBody>
      </p:sp>
      <p:sp>
        <p:nvSpPr>
          <p:cNvPr id="5" name="圖片版面配置區 2"/>
          <p:cNvSpPr>
            <a:spLocks noGrp="1"/>
          </p:cNvSpPr>
          <p:nvPr>
            <p:ph type="pic" sz="quarter" idx="11"/>
          </p:nvPr>
        </p:nvSpPr>
        <p:spPr>
          <a:xfrm>
            <a:off x="1440000" y="1602012"/>
            <a:ext cx="4186100" cy="1440000"/>
          </a:xfrm>
        </p:spPr>
        <p:txBody>
          <a:bodyPr/>
          <a:lstStyle/>
          <a:p>
            <a:endParaRPr lang="zh-TW" altLang="en-US"/>
          </a:p>
        </p:txBody>
      </p:sp>
      <p:sp>
        <p:nvSpPr>
          <p:cNvPr id="6" name="圖片版面配置區 2"/>
          <p:cNvSpPr>
            <a:spLocks noGrp="1"/>
          </p:cNvSpPr>
          <p:nvPr>
            <p:ph type="pic" sz="quarter" idx="12"/>
          </p:nvPr>
        </p:nvSpPr>
        <p:spPr>
          <a:xfrm>
            <a:off x="4186100" y="3042012"/>
            <a:ext cx="1440000" cy="1440000"/>
          </a:xfrm>
        </p:spPr>
        <p:txBody>
          <a:bodyPr/>
          <a:lstStyle/>
          <a:p>
            <a:endParaRPr lang="zh-TW" altLang="en-US"/>
          </a:p>
        </p:txBody>
      </p:sp>
      <p:sp>
        <p:nvSpPr>
          <p:cNvPr id="7" name="圖片版面配置區 2"/>
          <p:cNvSpPr>
            <a:spLocks noGrp="1"/>
          </p:cNvSpPr>
          <p:nvPr>
            <p:ph type="pic" sz="quarter" idx="13"/>
          </p:nvPr>
        </p:nvSpPr>
        <p:spPr>
          <a:xfrm>
            <a:off x="0" y="3042012"/>
            <a:ext cx="4186100" cy="1440000"/>
          </a:xfrm>
        </p:spPr>
        <p:txBody>
          <a:bodyPr/>
          <a:lstStyle/>
          <a:p>
            <a:endParaRPr lang="zh-TW" altLang="en-US"/>
          </a:p>
        </p:txBody>
      </p:sp>
      <p:sp>
        <p:nvSpPr>
          <p:cNvPr id="8" name="圖片版面配置區 2"/>
          <p:cNvSpPr>
            <a:spLocks noGrp="1"/>
          </p:cNvSpPr>
          <p:nvPr>
            <p:ph type="pic" sz="quarter" idx="14"/>
          </p:nvPr>
        </p:nvSpPr>
        <p:spPr>
          <a:xfrm>
            <a:off x="0" y="4482012"/>
            <a:ext cx="1440000" cy="1440000"/>
          </a:xfrm>
        </p:spPr>
        <p:txBody>
          <a:bodyPr/>
          <a:lstStyle/>
          <a:p>
            <a:endParaRPr lang="zh-TW" altLang="en-US"/>
          </a:p>
        </p:txBody>
      </p:sp>
      <p:sp>
        <p:nvSpPr>
          <p:cNvPr id="9" name="圖片版面配置區 2"/>
          <p:cNvSpPr>
            <a:spLocks noGrp="1"/>
          </p:cNvSpPr>
          <p:nvPr>
            <p:ph type="pic" sz="quarter" idx="15"/>
          </p:nvPr>
        </p:nvSpPr>
        <p:spPr>
          <a:xfrm>
            <a:off x="1440000" y="4482012"/>
            <a:ext cx="4186100" cy="1440000"/>
          </a:xfrm>
        </p:spPr>
        <p:txBody>
          <a:bodyPr/>
          <a:lstStyle/>
          <a:p>
            <a:endParaRPr lang="zh-TW" altLang="en-US"/>
          </a:p>
        </p:txBody>
      </p:sp>
      <p:sp>
        <p:nvSpPr>
          <p:cNvPr id="2" name="頁尾版面配置區 1"/>
          <p:cNvSpPr>
            <a:spLocks noGrp="1"/>
          </p:cNvSpPr>
          <p:nvPr>
            <p:ph type="ftr" sz="quarter" idx="16"/>
          </p:nvPr>
        </p:nvSpPr>
        <p:spPr/>
        <p:txBody>
          <a:bodyPr/>
          <a:lstStyle/>
          <a:p>
            <a:r>
              <a:rPr lang="zh-TW" altLang="en-US" smtClean="0"/>
              <a:t>商業簡報網 </a:t>
            </a:r>
            <a:r>
              <a:rPr lang="en-US" altLang="zh-TW" smtClean="0"/>
              <a:t>X Matter Lab</a:t>
            </a:r>
            <a:endParaRPr lang="zh-TW" altLang="en-US" dirty="0"/>
          </a:p>
        </p:txBody>
      </p:sp>
      <p:sp>
        <p:nvSpPr>
          <p:cNvPr id="4" name="投影片編號版面配置區 3"/>
          <p:cNvSpPr>
            <a:spLocks noGrp="1"/>
          </p:cNvSpPr>
          <p:nvPr>
            <p:ph type="sldNum" sz="quarter" idx="17"/>
          </p:nvPr>
        </p:nvSpPr>
        <p:spPr/>
        <p:txBody>
          <a:bodyPr/>
          <a:lstStyle/>
          <a:p>
            <a:fld id="{E27FD744-A41C-4EAD-96D0-2F84A994B62C}" type="slidenum">
              <a:rPr lang="zh-TW" altLang="en-US" smtClean="0"/>
              <a:t>‹#›</a:t>
            </a:fld>
            <a:endParaRPr lang="zh-TW" altLang="en-US"/>
          </a:p>
        </p:txBody>
      </p:sp>
    </p:spTree>
    <p:extLst>
      <p:ext uri="{BB962C8B-B14F-4D97-AF65-F5344CB8AC3E}">
        <p14:creationId xmlns:p14="http://schemas.microsoft.com/office/powerpoint/2010/main" val="2741493860"/>
      </p:ext>
    </p:extLst>
  </p:cSld>
  <p:clrMapOvr>
    <a:masterClrMapping/>
  </p:clrMapOvr>
  <p:timing>
    <p:tnLst>
      <p:par>
        <p:cTn id="1" dur="indefinite" restart="never" nodeType="tmRoot"/>
      </p:par>
    </p:tnLst>
  </p:timing>
  <p:extLst mod="1">
    <p:ext uri="{DCECCB84-F9BA-43D5-87BE-67443E8EF086}">
      <p15:sldGuideLst xmlns:p15="http://schemas.microsoft.com/office/powerpoint/2012/main" xmlns="">
        <p15:guide id="1" orient="horz" pos="2160" userDrawn="1">
          <p15:clr>
            <a:srgbClr val="FBAE40"/>
          </p15:clr>
        </p15:guide>
        <p15:guide id="2" pos="2880" userDrawn="1">
          <p15:clr>
            <a:srgbClr val="FBAE40"/>
          </p15:clr>
        </p15:guide>
      </p15:sldGuideLst>
    </p:ext>
  </p:extLst>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userDrawn="1">
  <p:cSld name="圖片版面配置268">
    <p:spTree>
      <p:nvGrpSpPr>
        <p:cNvPr id="1" name=""/>
        <p:cNvGrpSpPr/>
        <p:nvPr/>
      </p:nvGrpSpPr>
      <p:grpSpPr>
        <a:xfrm>
          <a:off x="0" y="0"/>
          <a:ext cx="0" cy="0"/>
          <a:chOff x="0" y="0"/>
          <a:chExt cx="0" cy="0"/>
        </a:xfrm>
      </p:grpSpPr>
      <p:sp>
        <p:nvSpPr>
          <p:cNvPr id="18" name="圖片版面配置區 2"/>
          <p:cNvSpPr>
            <a:spLocks noGrp="1"/>
          </p:cNvSpPr>
          <p:nvPr>
            <p:ph type="pic" sz="quarter" idx="10"/>
          </p:nvPr>
        </p:nvSpPr>
        <p:spPr>
          <a:xfrm>
            <a:off x="761300" y="1181100"/>
            <a:ext cx="1440000" cy="1440000"/>
          </a:xfrm>
        </p:spPr>
        <p:txBody>
          <a:bodyPr/>
          <a:lstStyle/>
          <a:p>
            <a:endParaRPr lang="zh-TW" altLang="en-US"/>
          </a:p>
        </p:txBody>
      </p:sp>
      <p:sp>
        <p:nvSpPr>
          <p:cNvPr id="20" name="圖片版面配置區 2"/>
          <p:cNvSpPr>
            <a:spLocks noGrp="1"/>
          </p:cNvSpPr>
          <p:nvPr>
            <p:ph type="pic" sz="quarter" idx="12"/>
          </p:nvPr>
        </p:nvSpPr>
        <p:spPr>
          <a:xfrm>
            <a:off x="2309300" y="1181100"/>
            <a:ext cx="2988000" cy="1440000"/>
          </a:xfrm>
        </p:spPr>
        <p:txBody>
          <a:bodyPr/>
          <a:lstStyle/>
          <a:p>
            <a:endParaRPr lang="zh-TW" altLang="en-US"/>
          </a:p>
        </p:txBody>
      </p:sp>
      <p:sp>
        <p:nvSpPr>
          <p:cNvPr id="21" name="圖片版面配置區 2"/>
          <p:cNvSpPr>
            <a:spLocks noGrp="1"/>
          </p:cNvSpPr>
          <p:nvPr>
            <p:ph type="pic" sz="quarter" idx="13"/>
          </p:nvPr>
        </p:nvSpPr>
        <p:spPr>
          <a:xfrm>
            <a:off x="5405300" y="1181100"/>
            <a:ext cx="1440000" cy="1440000"/>
          </a:xfrm>
        </p:spPr>
        <p:txBody>
          <a:bodyPr/>
          <a:lstStyle/>
          <a:p>
            <a:endParaRPr lang="zh-TW" altLang="en-US"/>
          </a:p>
        </p:txBody>
      </p:sp>
      <p:sp>
        <p:nvSpPr>
          <p:cNvPr id="22" name="圖片版面配置區 2"/>
          <p:cNvSpPr>
            <a:spLocks noGrp="1"/>
          </p:cNvSpPr>
          <p:nvPr>
            <p:ph type="pic" sz="quarter" idx="14"/>
          </p:nvPr>
        </p:nvSpPr>
        <p:spPr>
          <a:xfrm>
            <a:off x="6953300" y="1181100"/>
            <a:ext cx="1440000" cy="1440000"/>
          </a:xfrm>
        </p:spPr>
        <p:txBody>
          <a:bodyPr/>
          <a:lstStyle/>
          <a:p>
            <a:endParaRPr lang="zh-TW" altLang="en-US"/>
          </a:p>
        </p:txBody>
      </p:sp>
      <p:sp>
        <p:nvSpPr>
          <p:cNvPr id="23" name="圖片版面配置區 2"/>
          <p:cNvSpPr>
            <a:spLocks noGrp="1"/>
          </p:cNvSpPr>
          <p:nvPr>
            <p:ph type="pic" sz="quarter" idx="15"/>
          </p:nvPr>
        </p:nvSpPr>
        <p:spPr>
          <a:xfrm>
            <a:off x="761300" y="2729100"/>
            <a:ext cx="1440000" cy="1440000"/>
          </a:xfrm>
        </p:spPr>
        <p:txBody>
          <a:bodyPr/>
          <a:lstStyle/>
          <a:p>
            <a:endParaRPr lang="zh-TW" altLang="en-US"/>
          </a:p>
        </p:txBody>
      </p:sp>
      <p:sp>
        <p:nvSpPr>
          <p:cNvPr id="28" name="圖片版面配置區 2"/>
          <p:cNvSpPr>
            <a:spLocks noGrp="1"/>
          </p:cNvSpPr>
          <p:nvPr>
            <p:ph type="pic" sz="quarter" idx="20"/>
          </p:nvPr>
        </p:nvSpPr>
        <p:spPr>
          <a:xfrm>
            <a:off x="761300" y="4277100"/>
            <a:ext cx="2988000" cy="1440000"/>
          </a:xfrm>
        </p:spPr>
        <p:txBody>
          <a:bodyPr/>
          <a:lstStyle/>
          <a:p>
            <a:endParaRPr lang="zh-TW" altLang="en-US"/>
          </a:p>
        </p:txBody>
      </p:sp>
      <p:sp>
        <p:nvSpPr>
          <p:cNvPr id="30" name="圖片版面配置區 2"/>
          <p:cNvSpPr>
            <a:spLocks noGrp="1"/>
          </p:cNvSpPr>
          <p:nvPr>
            <p:ph type="pic" sz="quarter" idx="22"/>
          </p:nvPr>
        </p:nvSpPr>
        <p:spPr>
          <a:xfrm>
            <a:off x="3857300" y="4277100"/>
            <a:ext cx="1440000" cy="1440000"/>
          </a:xfrm>
        </p:spPr>
        <p:txBody>
          <a:bodyPr/>
          <a:lstStyle/>
          <a:p>
            <a:endParaRPr lang="zh-TW" altLang="en-US"/>
          </a:p>
        </p:txBody>
      </p:sp>
      <p:sp>
        <p:nvSpPr>
          <p:cNvPr id="31" name="圖片版面配置區 2"/>
          <p:cNvSpPr>
            <a:spLocks noGrp="1"/>
          </p:cNvSpPr>
          <p:nvPr>
            <p:ph type="pic" sz="quarter" idx="23"/>
          </p:nvPr>
        </p:nvSpPr>
        <p:spPr>
          <a:xfrm>
            <a:off x="5405300" y="4277100"/>
            <a:ext cx="1440000" cy="1440000"/>
          </a:xfrm>
        </p:spPr>
        <p:txBody>
          <a:bodyPr/>
          <a:lstStyle/>
          <a:p>
            <a:endParaRPr lang="zh-TW" altLang="en-US"/>
          </a:p>
        </p:txBody>
      </p:sp>
      <p:sp>
        <p:nvSpPr>
          <p:cNvPr id="32" name="圖片版面配置區 2"/>
          <p:cNvSpPr>
            <a:spLocks noGrp="1"/>
          </p:cNvSpPr>
          <p:nvPr>
            <p:ph type="pic" sz="quarter" idx="24"/>
          </p:nvPr>
        </p:nvSpPr>
        <p:spPr>
          <a:xfrm>
            <a:off x="6953300" y="2729100"/>
            <a:ext cx="1440000" cy="2988000"/>
          </a:xfrm>
        </p:spPr>
        <p:txBody>
          <a:bodyPr/>
          <a:lstStyle/>
          <a:p>
            <a:endParaRPr lang="zh-TW" altLang="en-US"/>
          </a:p>
        </p:txBody>
      </p:sp>
      <p:sp>
        <p:nvSpPr>
          <p:cNvPr id="2" name="頁尾版面配置區 1"/>
          <p:cNvSpPr>
            <a:spLocks noGrp="1"/>
          </p:cNvSpPr>
          <p:nvPr>
            <p:ph type="ftr" sz="quarter" idx="25"/>
          </p:nvPr>
        </p:nvSpPr>
        <p:spPr/>
        <p:txBody>
          <a:bodyPr/>
          <a:lstStyle/>
          <a:p>
            <a:r>
              <a:rPr lang="zh-TW" altLang="en-US" smtClean="0"/>
              <a:t>商業簡報網 </a:t>
            </a:r>
            <a:r>
              <a:rPr lang="en-US" altLang="zh-TW" smtClean="0"/>
              <a:t>X Matter Lab</a:t>
            </a:r>
            <a:endParaRPr lang="zh-TW" altLang="en-US" dirty="0"/>
          </a:p>
        </p:txBody>
      </p:sp>
      <p:sp>
        <p:nvSpPr>
          <p:cNvPr id="3" name="投影片編號版面配置區 2"/>
          <p:cNvSpPr>
            <a:spLocks noGrp="1"/>
          </p:cNvSpPr>
          <p:nvPr>
            <p:ph type="sldNum" sz="quarter" idx="26"/>
          </p:nvPr>
        </p:nvSpPr>
        <p:spPr/>
        <p:txBody>
          <a:bodyPr/>
          <a:lstStyle/>
          <a:p>
            <a:fld id="{E27FD744-A41C-4EAD-96D0-2F84A994B62C}" type="slidenum">
              <a:rPr lang="zh-TW" altLang="en-US" smtClean="0"/>
              <a:t>‹#›</a:t>
            </a:fld>
            <a:endParaRPr lang="zh-TW" altLang="en-US"/>
          </a:p>
        </p:txBody>
      </p:sp>
    </p:spTree>
    <p:extLst>
      <p:ext uri="{BB962C8B-B14F-4D97-AF65-F5344CB8AC3E}">
        <p14:creationId xmlns:p14="http://schemas.microsoft.com/office/powerpoint/2010/main" val="1179833166"/>
      </p:ext>
    </p:extLst>
  </p:cSld>
  <p:clrMapOvr>
    <a:masterClrMapping/>
  </p:clrMapOvr>
  <p:timing>
    <p:tnLst>
      <p:par>
        <p:cTn id="1" dur="indefinite" restart="never" nodeType="tmRoot"/>
      </p:par>
    </p:tnLst>
  </p:timing>
  <p:extLst mod="1">
    <p:ext uri="{DCECCB84-F9BA-43D5-87BE-67443E8EF086}">
      <p15:sldGuideLst xmlns:p15="http://schemas.microsoft.com/office/powerpoint/2012/main" xmlns="">
        <p15:guide id="1" orient="horz" pos="2160" userDrawn="1">
          <p15:clr>
            <a:srgbClr val="FBAE40"/>
          </p15:clr>
        </p15:guide>
        <p15:guide id="2" pos="2880"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圖片版面配置026">
    <p:spTree>
      <p:nvGrpSpPr>
        <p:cNvPr id="1" name=""/>
        <p:cNvGrpSpPr/>
        <p:nvPr/>
      </p:nvGrpSpPr>
      <p:grpSpPr>
        <a:xfrm>
          <a:off x="0" y="0"/>
          <a:ext cx="0" cy="0"/>
          <a:chOff x="0" y="0"/>
          <a:chExt cx="0" cy="0"/>
        </a:xfrm>
      </p:grpSpPr>
      <p:sp>
        <p:nvSpPr>
          <p:cNvPr id="3" name="圖片版面配置區 2"/>
          <p:cNvSpPr>
            <a:spLocks noGrp="1"/>
          </p:cNvSpPr>
          <p:nvPr>
            <p:ph type="pic" sz="quarter" idx="10"/>
          </p:nvPr>
        </p:nvSpPr>
        <p:spPr>
          <a:xfrm>
            <a:off x="6854400" y="0"/>
            <a:ext cx="2286000" cy="2286000"/>
          </a:xfrm>
        </p:spPr>
        <p:txBody>
          <a:bodyPr/>
          <a:lstStyle/>
          <a:p>
            <a:endParaRPr lang="zh-TW" altLang="en-US"/>
          </a:p>
        </p:txBody>
      </p:sp>
      <p:sp>
        <p:nvSpPr>
          <p:cNvPr id="7" name="圖片版面配置區 2"/>
          <p:cNvSpPr>
            <a:spLocks noGrp="1"/>
          </p:cNvSpPr>
          <p:nvPr>
            <p:ph type="pic" sz="quarter" idx="11"/>
          </p:nvPr>
        </p:nvSpPr>
        <p:spPr>
          <a:xfrm>
            <a:off x="6854400" y="2286000"/>
            <a:ext cx="2286000" cy="2286000"/>
          </a:xfrm>
        </p:spPr>
        <p:txBody>
          <a:bodyPr/>
          <a:lstStyle/>
          <a:p>
            <a:endParaRPr lang="zh-TW" altLang="en-US"/>
          </a:p>
        </p:txBody>
      </p:sp>
      <p:sp>
        <p:nvSpPr>
          <p:cNvPr id="8" name="圖片版面配置區 2"/>
          <p:cNvSpPr>
            <a:spLocks noGrp="1"/>
          </p:cNvSpPr>
          <p:nvPr>
            <p:ph type="pic" sz="quarter" idx="12"/>
          </p:nvPr>
        </p:nvSpPr>
        <p:spPr>
          <a:xfrm>
            <a:off x="6854400" y="4572000"/>
            <a:ext cx="2286000" cy="2286000"/>
          </a:xfrm>
        </p:spPr>
        <p:txBody>
          <a:bodyPr/>
          <a:lstStyle/>
          <a:p>
            <a:endParaRPr lang="zh-TW" altLang="en-US"/>
          </a:p>
        </p:txBody>
      </p:sp>
      <p:sp>
        <p:nvSpPr>
          <p:cNvPr id="2" name="頁尾版面配置區 1"/>
          <p:cNvSpPr>
            <a:spLocks noGrp="1"/>
          </p:cNvSpPr>
          <p:nvPr>
            <p:ph type="ftr" sz="quarter" idx="13"/>
          </p:nvPr>
        </p:nvSpPr>
        <p:spPr/>
        <p:txBody>
          <a:bodyPr/>
          <a:lstStyle/>
          <a:p>
            <a:r>
              <a:rPr lang="zh-TW" altLang="en-US" smtClean="0"/>
              <a:t>商業簡報網 </a:t>
            </a:r>
            <a:r>
              <a:rPr lang="en-US" altLang="zh-TW" smtClean="0"/>
              <a:t>X Matter Lab</a:t>
            </a:r>
            <a:endParaRPr lang="zh-TW" altLang="en-US" dirty="0"/>
          </a:p>
        </p:txBody>
      </p:sp>
      <p:sp>
        <p:nvSpPr>
          <p:cNvPr id="4" name="投影片編號版面配置區 3"/>
          <p:cNvSpPr>
            <a:spLocks noGrp="1"/>
          </p:cNvSpPr>
          <p:nvPr>
            <p:ph type="sldNum" sz="quarter" idx="14"/>
          </p:nvPr>
        </p:nvSpPr>
        <p:spPr/>
        <p:txBody>
          <a:bodyPr/>
          <a:lstStyle/>
          <a:p>
            <a:fld id="{E27FD744-A41C-4EAD-96D0-2F84A994B62C}" type="slidenum">
              <a:rPr lang="zh-TW" altLang="en-US" smtClean="0"/>
              <a:t>‹#›</a:t>
            </a:fld>
            <a:endParaRPr lang="zh-TW" altLang="en-US"/>
          </a:p>
        </p:txBody>
      </p:sp>
    </p:spTree>
    <p:extLst>
      <p:ext uri="{BB962C8B-B14F-4D97-AF65-F5344CB8AC3E}">
        <p14:creationId xmlns:p14="http://schemas.microsoft.com/office/powerpoint/2010/main" val="100796408"/>
      </p:ext>
    </p:extLst>
  </p:cSld>
  <p:clrMapOvr>
    <a:masterClrMapping/>
  </p:clrMapOvr>
  <p:timing>
    <p:tnLst>
      <p:par>
        <p:cTn id="1" dur="indefinite" restart="never" nodeType="tmRoot"/>
      </p:par>
    </p:tnLst>
  </p:timing>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圖片版面配置269">
    <p:spTree>
      <p:nvGrpSpPr>
        <p:cNvPr id="1" name=""/>
        <p:cNvGrpSpPr/>
        <p:nvPr/>
      </p:nvGrpSpPr>
      <p:grpSpPr>
        <a:xfrm>
          <a:off x="0" y="0"/>
          <a:ext cx="0" cy="0"/>
          <a:chOff x="0" y="0"/>
          <a:chExt cx="0" cy="0"/>
        </a:xfrm>
      </p:grpSpPr>
      <p:sp>
        <p:nvSpPr>
          <p:cNvPr id="5" name="圖片版面配置區 4"/>
          <p:cNvSpPr>
            <a:spLocks noGrp="1"/>
          </p:cNvSpPr>
          <p:nvPr>
            <p:ph type="pic" sz="quarter" idx="10"/>
          </p:nvPr>
        </p:nvSpPr>
        <p:spPr>
          <a:xfrm>
            <a:off x="3568700" y="2019300"/>
            <a:ext cx="1739900" cy="4051300"/>
          </a:xfrm>
          <a:prstGeom prst="roundRect">
            <a:avLst/>
          </a:prstGeom>
        </p:spPr>
        <p:txBody>
          <a:bodyPr/>
          <a:lstStyle/>
          <a:p>
            <a:endParaRPr lang="zh-TW" altLang="en-US"/>
          </a:p>
        </p:txBody>
      </p:sp>
      <p:sp>
        <p:nvSpPr>
          <p:cNvPr id="6" name="圖片版面配置區 4"/>
          <p:cNvSpPr>
            <a:spLocks noGrp="1"/>
          </p:cNvSpPr>
          <p:nvPr>
            <p:ph type="pic" sz="quarter" idx="11"/>
          </p:nvPr>
        </p:nvSpPr>
        <p:spPr>
          <a:xfrm>
            <a:off x="5486400" y="2019300"/>
            <a:ext cx="1739900" cy="4051300"/>
          </a:xfrm>
          <a:prstGeom prst="roundRect">
            <a:avLst/>
          </a:prstGeom>
        </p:spPr>
        <p:txBody>
          <a:bodyPr/>
          <a:lstStyle/>
          <a:p>
            <a:endParaRPr lang="zh-TW" altLang="en-US"/>
          </a:p>
        </p:txBody>
      </p:sp>
      <p:sp>
        <p:nvSpPr>
          <p:cNvPr id="7" name="圖片版面配置區 4"/>
          <p:cNvSpPr>
            <a:spLocks noGrp="1"/>
          </p:cNvSpPr>
          <p:nvPr>
            <p:ph type="pic" sz="quarter" idx="12"/>
          </p:nvPr>
        </p:nvSpPr>
        <p:spPr>
          <a:xfrm>
            <a:off x="7404100" y="2019300"/>
            <a:ext cx="1739900" cy="4051300"/>
          </a:xfrm>
          <a:prstGeom prst="roundRect">
            <a:avLst/>
          </a:prstGeom>
        </p:spPr>
        <p:txBody>
          <a:bodyPr/>
          <a:lstStyle/>
          <a:p>
            <a:endParaRPr lang="zh-TW" altLang="en-US"/>
          </a:p>
        </p:txBody>
      </p:sp>
      <p:sp>
        <p:nvSpPr>
          <p:cNvPr id="2" name="頁尾版面配置區 1"/>
          <p:cNvSpPr>
            <a:spLocks noGrp="1"/>
          </p:cNvSpPr>
          <p:nvPr>
            <p:ph type="ftr" sz="quarter" idx="13"/>
          </p:nvPr>
        </p:nvSpPr>
        <p:spPr/>
        <p:txBody>
          <a:bodyPr/>
          <a:lstStyle/>
          <a:p>
            <a:r>
              <a:rPr lang="zh-TW" altLang="en-US" smtClean="0"/>
              <a:t>商業簡報網 </a:t>
            </a:r>
            <a:r>
              <a:rPr lang="en-US" altLang="zh-TW" smtClean="0"/>
              <a:t>X Matter Lab</a:t>
            </a:r>
            <a:endParaRPr lang="zh-TW" altLang="en-US" dirty="0"/>
          </a:p>
        </p:txBody>
      </p:sp>
      <p:sp>
        <p:nvSpPr>
          <p:cNvPr id="3" name="投影片編號版面配置區 2"/>
          <p:cNvSpPr>
            <a:spLocks noGrp="1"/>
          </p:cNvSpPr>
          <p:nvPr>
            <p:ph type="sldNum" sz="quarter" idx="14"/>
          </p:nvPr>
        </p:nvSpPr>
        <p:spPr/>
        <p:txBody>
          <a:bodyPr/>
          <a:lstStyle/>
          <a:p>
            <a:fld id="{E27FD744-A41C-4EAD-96D0-2F84A994B62C}" type="slidenum">
              <a:rPr lang="zh-TW" altLang="en-US" smtClean="0"/>
              <a:t>‹#›</a:t>
            </a:fld>
            <a:endParaRPr lang="zh-TW" altLang="en-US"/>
          </a:p>
        </p:txBody>
      </p:sp>
    </p:spTree>
    <p:extLst>
      <p:ext uri="{BB962C8B-B14F-4D97-AF65-F5344CB8AC3E}">
        <p14:creationId xmlns:p14="http://schemas.microsoft.com/office/powerpoint/2010/main" val="12635317"/>
      </p:ext>
    </p:extLst>
  </p:cSld>
  <p:clrMapOvr>
    <a:masterClrMapping/>
  </p:clrMapOvr>
  <p:timing>
    <p:tnLst>
      <p:par>
        <p:cTn id="1" dur="indefinite" restart="never" nodeType="tmRoot"/>
      </p:par>
    </p:tnLst>
  </p:timing>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userDrawn="1">
  <p:cSld name="圖片版面配置270">
    <p:spTree>
      <p:nvGrpSpPr>
        <p:cNvPr id="1" name=""/>
        <p:cNvGrpSpPr/>
        <p:nvPr/>
      </p:nvGrpSpPr>
      <p:grpSpPr>
        <a:xfrm>
          <a:off x="0" y="0"/>
          <a:ext cx="0" cy="0"/>
          <a:chOff x="0" y="0"/>
          <a:chExt cx="0" cy="0"/>
        </a:xfrm>
      </p:grpSpPr>
      <p:sp>
        <p:nvSpPr>
          <p:cNvPr id="3" name="圖片版面配置區 2"/>
          <p:cNvSpPr>
            <a:spLocks noGrp="1"/>
          </p:cNvSpPr>
          <p:nvPr>
            <p:ph type="pic" sz="quarter" idx="10"/>
          </p:nvPr>
        </p:nvSpPr>
        <p:spPr>
          <a:xfrm>
            <a:off x="2349500" y="1778000"/>
            <a:ext cx="2160000" cy="2160000"/>
          </a:xfrm>
          <a:prstGeom prst="round2DiagRect">
            <a:avLst/>
          </a:prstGeom>
        </p:spPr>
        <p:txBody>
          <a:bodyPr/>
          <a:lstStyle/>
          <a:p>
            <a:endParaRPr lang="zh-TW" altLang="en-US"/>
          </a:p>
        </p:txBody>
      </p:sp>
      <p:sp>
        <p:nvSpPr>
          <p:cNvPr id="4" name="圖片版面配置區 2"/>
          <p:cNvSpPr>
            <a:spLocks noGrp="1"/>
          </p:cNvSpPr>
          <p:nvPr>
            <p:ph type="pic" sz="quarter" idx="11"/>
          </p:nvPr>
        </p:nvSpPr>
        <p:spPr>
          <a:xfrm flipH="1">
            <a:off x="4648200" y="1778000"/>
            <a:ext cx="2160000" cy="2160000"/>
          </a:xfrm>
          <a:prstGeom prst="round2DiagRect">
            <a:avLst/>
          </a:prstGeom>
        </p:spPr>
        <p:txBody>
          <a:bodyPr/>
          <a:lstStyle/>
          <a:p>
            <a:endParaRPr lang="zh-TW" altLang="en-US"/>
          </a:p>
        </p:txBody>
      </p:sp>
      <p:sp>
        <p:nvSpPr>
          <p:cNvPr id="5" name="圖片版面配置區 2"/>
          <p:cNvSpPr>
            <a:spLocks noGrp="1"/>
          </p:cNvSpPr>
          <p:nvPr>
            <p:ph type="pic" sz="quarter" idx="12"/>
          </p:nvPr>
        </p:nvSpPr>
        <p:spPr>
          <a:xfrm flipH="1">
            <a:off x="2349500" y="4064000"/>
            <a:ext cx="2160000" cy="2160000"/>
          </a:xfrm>
          <a:prstGeom prst="round2DiagRect">
            <a:avLst/>
          </a:prstGeom>
        </p:spPr>
        <p:txBody>
          <a:bodyPr/>
          <a:lstStyle/>
          <a:p>
            <a:endParaRPr lang="zh-TW" altLang="en-US"/>
          </a:p>
        </p:txBody>
      </p:sp>
      <p:sp>
        <p:nvSpPr>
          <p:cNvPr id="6" name="圖片版面配置區 2"/>
          <p:cNvSpPr>
            <a:spLocks noGrp="1"/>
          </p:cNvSpPr>
          <p:nvPr>
            <p:ph type="pic" sz="quarter" idx="13"/>
          </p:nvPr>
        </p:nvSpPr>
        <p:spPr>
          <a:xfrm>
            <a:off x="4648200" y="4064000"/>
            <a:ext cx="2160000" cy="2160000"/>
          </a:xfrm>
          <a:prstGeom prst="round2DiagRect">
            <a:avLst/>
          </a:prstGeom>
        </p:spPr>
        <p:txBody>
          <a:bodyPr/>
          <a:lstStyle/>
          <a:p>
            <a:endParaRPr lang="zh-TW" altLang="en-US"/>
          </a:p>
        </p:txBody>
      </p:sp>
      <p:sp>
        <p:nvSpPr>
          <p:cNvPr id="2" name="頁尾版面配置區 1"/>
          <p:cNvSpPr>
            <a:spLocks noGrp="1"/>
          </p:cNvSpPr>
          <p:nvPr>
            <p:ph type="ftr" sz="quarter" idx="14"/>
          </p:nvPr>
        </p:nvSpPr>
        <p:spPr/>
        <p:txBody>
          <a:bodyPr/>
          <a:lstStyle/>
          <a:p>
            <a:r>
              <a:rPr lang="zh-TW" altLang="en-US" smtClean="0"/>
              <a:t>商業簡報網 </a:t>
            </a:r>
            <a:r>
              <a:rPr lang="en-US" altLang="zh-TW" smtClean="0"/>
              <a:t>X Matter Lab</a:t>
            </a:r>
            <a:endParaRPr lang="zh-TW" altLang="en-US" dirty="0"/>
          </a:p>
        </p:txBody>
      </p:sp>
      <p:sp>
        <p:nvSpPr>
          <p:cNvPr id="7" name="投影片編號版面配置區 6"/>
          <p:cNvSpPr>
            <a:spLocks noGrp="1"/>
          </p:cNvSpPr>
          <p:nvPr>
            <p:ph type="sldNum" sz="quarter" idx="15"/>
          </p:nvPr>
        </p:nvSpPr>
        <p:spPr/>
        <p:txBody>
          <a:bodyPr/>
          <a:lstStyle/>
          <a:p>
            <a:fld id="{E27FD744-A41C-4EAD-96D0-2F84A994B62C}" type="slidenum">
              <a:rPr lang="zh-TW" altLang="en-US" smtClean="0"/>
              <a:t>‹#›</a:t>
            </a:fld>
            <a:endParaRPr lang="zh-TW" altLang="en-US"/>
          </a:p>
        </p:txBody>
      </p:sp>
    </p:spTree>
    <p:extLst>
      <p:ext uri="{BB962C8B-B14F-4D97-AF65-F5344CB8AC3E}">
        <p14:creationId xmlns:p14="http://schemas.microsoft.com/office/powerpoint/2010/main" val="2195935077"/>
      </p:ext>
    </p:extLst>
  </p:cSld>
  <p:clrMapOvr>
    <a:masterClrMapping/>
  </p:clrMapOvr>
  <p:timing>
    <p:tnLst>
      <p:par>
        <p:cTn id="1" dur="indefinite" restart="never" nodeType="tmRoot"/>
      </p:par>
    </p:tnLst>
  </p:timing>
  <p:extLst mod="1">
    <p:ext uri="{DCECCB84-F9BA-43D5-87BE-67443E8EF086}">
      <p15:sldGuideLst xmlns:p15="http://schemas.microsoft.com/office/powerpoint/2012/main" xmlns="">
        <p15:guide id="1" orient="horz" pos="2160" userDrawn="1">
          <p15:clr>
            <a:srgbClr val="FBAE40"/>
          </p15:clr>
        </p15:guide>
        <p15:guide id="2" pos="2880" userDrawn="1">
          <p15:clr>
            <a:srgbClr val="FBAE40"/>
          </p15:clr>
        </p15:guide>
      </p15:sldGuideLst>
    </p:ext>
  </p:extLst>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userDrawn="1">
  <p:cSld name="圖片版面配置271">
    <p:spTree>
      <p:nvGrpSpPr>
        <p:cNvPr id="1" name=""/>
        <p:cNvGrpSpPr/>
        <p:nvPr/>
      </p:nvGrpSpPr>
      <p:grpSpPr>
        <a:xfrm>
          <a:off x="0" y="0"/>
          <a:ext cx="0" cy="0"/>
          <a:chOff x="0" y="0"/>
          <a:chExt cx="0" cy="0"/>
        </a:xfrm>
      </p:grpSpPr>
      <p:sp>
        <p:nvSpPr>
          <p:cNvPr id="7" name="圖片版面配置區 6"/>
          <p:cNvSpPr>
            <a:spLocks noGrp="1"/>
          </p:cNvSpPr>
          <p:nvPr>
            <p:ph type="pic" sz="quarter" idx="13"/>
          </p:nvPr>
        </p:nvSpPr>
        <p:spPr>
          <a:xfrm>
            <a:off x="2349500" y="1778000"/>
            <a:ext cx="4458700" cy="4446000"/>
          </a:xfrm>
          <a:custGeom>
            <a:avLst/>
            <a:gdLst>
              <a:gd name="connsiteX0" fmla="*/ 2658707 w 4458700"/>
              <a:gd name="connsiteY0" fmla="*/ 2286000 h 4446000"/>
              <a:gd name="connsiteX1" fmla="*/ 4458700 w 4458700"/>
              <a:gd name="connsiteY1" fmla="*/ 2286000 h 4446000"/>
              <a:gd name="connsiteX2" fmla="*/ 4458700 w 4458700"/>
              <a:gd name="connsiteY2" fmla="*/ 4085993 h 4446000"/>
              <a:gd name="connsiteX3" fmla="*/ 4098693 w 4458700"/>
              <a:gd name="connsiteY3" fmla="*/ 4446000 h 4446000"/>
              <a:gd name="connsiteX4" fmla="*/ 2298700 w 4458700"/>
              <a:gd name="connsiteY4" fmla="*/ 4446000 h 4446000"/>
              <a:gd name="connsiteX5" fmla="*/ 2298700 w 4458700"/>
              <a:gd name="connsiteY5" fmla="*/ 2646007 h 4446000"/>
              <a:gd name="connsiteX6" fmla="*/ 2658707 w 4458700"/>
              <a:gd name="connsiteY6" fmla="*/ 2286000 h 4446000"/>
              <a:gd name="connsiteX7" fmla="*/ 0 w 4458700"/>
              <a:gd name="connsiteY7" fmla="*/ 2286000 h 4446000"/>
              <a:gd name="connsiteX8" fmla="*/ 1799993 w 4458700"/>
              <a:gd name="connsiteY8" fmla="*/ 2286000 h 4446000"/>
              <a:gd name="connsiteX9" fmla="*/ 2160000 w 4458700"/>
              <a:gd name="connsiteY9" fmla="*/ 2646007 h 4446000"/>
              <a:gd name="connsiteX10" fmla="*/ 2160000 w 4458700"/>
              <a:gd name="connsiteY10" fmla="*/ 4446000 h 4446000"/>
              <a:gd name="connsiteX11" fmla="*/ 360007 w 4458700"/>
              <a:gd name="connsiteY11" fmla="*/ 4446000 h 4446000"/>
              <a:gd name="connsiteX12" fmla="*/ 0 w 4458700"/>
              <a:gd name="connsiteY12" fmla="*/ 4085993 h 4446000"/>
              <a:gd name="connsiteX13" fmla="*/ 360007 w 4458700"/>
              <a:gd name="connsiteY13" fmla="*/ 0 h 4446000"/>
              <a:gd name="connsiteX14" fmla="*/ 2160000 w 4458700"/>
              <a:gd name="connsiteY14" fmla="*/ 0 h 4446000"/>
              <a:gd name="connsiteX15" fmla="*/ 2160000 w 4458700"/>
              <a:gd name="connsiteY15" fmla="*/ 1799993 h 4446000"/>
              <a:gd name="connsiteX16" fmla="*/ 1799993 w 4458700"/>
              <a:gd name="connsiteY16" fmla="*/ 2160000 h 4446000"/>
              <a:gd name="connsiteX17" fmla="*/ 0 w 4458700"/>
              <a:gd name="connsiteY17" fmla="*/ 2160000 h 4446000"/>
              <a:gd name="connsiteX18" fmla="*/ 0 w 4458700"/>
              <a:gd name="connsiteY18" fmla="*/ 360007 h 4446000"/>
              <a:gd name="connsiteX19" fmla="*/ 360007 w 4458700"/>
              <a:gd name="connsiteY19" fmla="*/ 0 h 4446000"/>
              <a:gd name="connsiteX20" fmla="*/ 2298700 w 4458700"/>
              <a:gd name="connsiteY20" fmla="*/ 0 h 4446000"/>
              <a:gd name="connsiteX21" fmla="*/ 4098693 w 4458700"/>
              <a:gd name="connsiteY21" fmla="*/ 0 h 4446000"/>
              <a:gd name="connsiteX22" fmla="*/ 4458700 w 4458700"/>
              <a:gd name="connsiteY22" fmla="*/ 360007 h 4446000"/>
              <a:gd name="connsiteX23" fmla="*/ 4458700 w 4458700"/>
              <a:gd name="connsiteY23" fmla="*/ 2160000 h 4446000"/>
              <a:gd name="connsiteX24" fmla="*/ 2658707 w 4458700"/>
              <a:gd name="connsiteY24" fmla="*/ 2160000 h 4446000"/>
              <a:gd name="connsiteX25" fmla="*/ 2298700 w 4458700"/>
              <a:gd name="connsiteY25" fmla="*/ 1799993 h 444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458700" h="4446000">
                <a:moveTo>
                  <a:pt x="2658707" y="2286000"/>
                </a:moveTo>
                <a:lnTo>
                  <a:pt x="4458700" y="2286000"/>
                </a:lnTo>
                <a:lnTo>
                  <a:pt x="4458700" y="4085993"/>
                </a:lnTo>
                <a:cubicBezTo>
                  <a:pt x="4458700" y="4284819"/>
                  <a:pt x="4297519" y="4446000"/>
                  <a:pt x="4098693" y="4446000"/>
                </a:cubicBezTo>
                <a:lnTo>
                  <a:pt x="2298700" y="4446000"/>
                </a:lnTo>
                <a:lnTo>
                  <a:pt x="2298700" y="2646007"/>
                </a:lnTo>
                <a:cubicBezTo>
                  <a:pt x="2298700" y="2447181"/>
                  <a:pt x="2459881" y="2286000"/>
                  <a:pt x="2658707" y="2286000"/>
                </a:cubicBezTo>
                <a:close/>
                <a:moveTo>
                  <a:pt x="0" y="2286000"/>
                </a:moveTo>
                <a:lnTo>
                  <a:pt x="1799993" y="2286000"/>
                </a:lnTo>
                <a:cubicBezTo>
                  <a:pt x="1998819" y="2286000"/>
                  <a:pt x="2160000" y="2447181"/>
                  <a:pt x="2160000" y="2646007"/>
                </a:cubicBezTo>
                <a:lnTo>
                  <a:pt x="2160000" y="4446000"/>
                </a:lnTo>
                <a:lnTo>
                  <a:pt x="360007" y="4446000"/>
                </a:lnTo>
                <a:cubicBezTo>
                  <a:pt x="161181" y="4446000"/>
                  <a:pt x="0" y="4284819"/>
                  <a:pt x="0" y="4085993"/>
                </a:cubicBezTo>
                <a:close/>
                <a:moveTo>
                  <a:pt x="360007" y="0"/>
                </a:moveTo>
                <a:lnTo>
                  <a:pt x="2160000" y="0"/>
                </a:lnTo>
                <a:lnTo>
                  <a:pt x="2160000" y="1799993"/>
                </a:lnTo>
                <a:cubicBezTo>
                  <a:pt x="2160000" y="1998819"/>
                  <a:pt x="1998819" y="2160000"/>
                  <a:pt x="1799993" y="2160000"/>
                </a:cubicBezTo>
                <a:lnTo>
                  <a:pt x="0" y="2160000"/>
                </a:lnTo>
                <a:lnTo>
                  <a:pt x="0" y="360007"/>
                </a:lnTo>
                <a:cubicBezTo>
                  <a:pt x="0" y="161181"/>
                  <a:pt x="161181" y="0"/>
                  <a:pt x="360007" y="0"/>
                </a:cubicBezTo>
                <a:close/>
                <a:moveTo>
                  <a:pt x="2298700" y="0"/>
                </a:moveTo>
                <a:lnTo>
                  <a:pt x="4098693" y="0"/>
                </a:lnTo>
                <a:cubicBezTo>
                  <a:pt x="4297519" y="0"/>
                  <a:pt x="4458700" y="161181"/>
                  <a:pt x="4458700" y="360007"/>
                </a:cubicBezTo>
                <a:lnTo>
                  <a:pt x="4458700" y="2160000"/>
                </a:lnTo>
                <a:lnTo>
                  <a:pt x="2658707" y="2160000"/>
                </a:lnTo>
                <a:cubicBezTo>
                  <a:pt x="2459881" y="2160000"/>
                  <a:pt x="2298700" y="1998819"/>
                  <a:pt x="2298700" y="1799993"/>
                </a:cubicBezTo>
                <a:close/>
              </a:path>
            </a:pathLst>
          </a:custGeom>
        </p:spPr>
        <p:txBody>
          <a:bodyPr wrap="square">
            <a:noAutofit/>
          </a:bodyPr>
          <a:lstStyle/>
          <a:p>
            <a:endParaRPr lang="zh-TW" altLang="en-US"/>
          </a:p>
        </p:txBody>
      </p:sp>
      <p:sp>
        <p:nvSpPr>
          <p:cNvPr id="2" name="頁尾版面配置區 1"/>
          <p:cNvSpPr>
            <a:spLocks noGrp="1"/>
          </p:cNvSpPr>
          <p:nvPr>
            <p:ph type="ftr" sz="quarter" idx="14"/>
          </p:nvPr>
        </p:nvSpPr>
        <p:spPr/>
        <p:txBody>
          <a:bodyPr/>
          <a:lstStyle/>
          <a:p>
            <a:r>
              <a:rPr lang="zh-TW" altLang="en-US" smtClean="0"/>
              <a:t>商業簡報網 </a:t>
            </a:r>
            <a:r>
              <a:rPr lang="en-US" altLang="zh-TW" smtClean="0"/>
              <a:t>X Matter Lab</a:t>
            </a:r>
            <a:endParaRPr lang="zh-TW" altLang="en-US" dirty="0"/>
          </a:p>
        </p:txBody>
      </p:sp>
      <p:sp>
        <p:nvSpPr>
          <p:cNvPr id="3" name="投影片編號版面配置區 2"/>
          <p:cNvSpPr>
            <a:spLocks noGrp="1"/>
          </p:cNvSpPr>
          <p:nvPr>
            <p:ph type="sldNum" sz="quarter" idx="15"/>
          </p:nvPr>
        </p:nvSpPr>
        <p:spPr/>
        <p:txBody>
          <a:bodyPr/>
          <a:lstStyle/>
          <a:p>
            <a:fld id="{E27FD744-A41C-4EAD-96D0-2F84A994B62C}" type="slidenum">
              <a:rPr lang="zh-TW" altLang="en-US" smtClean="0"/>
              <a:t>‹#›</a:t>
            </a:fld>
            <a:endParaRPr lang="zh-TW" altLang="en-US"/>
          </a:p>
        </p:txBody>
      </p:sp>
    </p:spTree>
    <p:extLst>
      <p:ext uri="{BB962C8B-B14F-4D97-AF65-F5344CB8AC3E}">
        <p14:creationId xmlns:p14="http://schemas.microsoft.com/office/powerpoint/2010/main" val="2019641805"/>
      </p:ext>
    </p:extLst>
  </p:cSld>
  <p:clrMapOvr>
    <a:masterClrMapping/>
  </p:clrMapOvr>
  <p:timing>
    <p:tnLst>
      <p:par>
        <p:cTn id="1" dur="indefinite" restart="never" nodeType="tmRoot"/>
      </p:par>
    </p:tnLst>
  </p:timing>
  <p:extLst mod="1">
    <p:ext uri="{DCECCB84-F9BA-43D5-87BE-67443E8EF086}">
      <p15:sldGuideLst xmlns:p15="http://schemas.microsoft.com/office/powerpoint/2012/main" xmlns="">
        <p15:guide id="1" orient="horz" pos="2160">
          <p15:clr>
            <a:srgbClr val="FBAE40"/>
          </p15:clr>
        </p15:guide>
        <p15:guide id="2" pos="2880">
          <p15:clr>
            <a:srgbClr val="FBAE40"/>
          </p15:clr>
        </p15:guide>
      </p15:sldGuideLst>
    </p:ext>
  </p:extLst>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userDrawn="1">
  <p:cSld name="圖片版面配置272">
    <p:spTree>
      <p:nvGrpSpPr>
        <p:cNvPr id="1" name=""/>
        <p:cNvGrpSpPr/>
        <p:nvPr/>
      </p:nvGrpSpPr>
      <p:grpSpPr>
        <a:xfrm>
          <a:off x="0" y="0"/>
          <a:ext cx="0" cy="0"/>
          <a:chOff x="0" y="0"/>
          <a:chExt cx="0" cy="0"/>
        </a:xfrm>
      </p:grpSpPr>
      <p:sp>
        <p:nvSpPr>
          <p:cNvPr id="2" name="圖片版面配置區 2"/>
          <p:cNvSpPr>
            <a:spLocks noGrp="1"/>
          </p:cNvSpPr>
          <p:nvPr>
            <p:ph type="pic" sz="quarter" idx="20"/>
          </p:nvPr>
        </p:nvSpPr>
        <p:spPr>
          <a:xfrm>
            <a:off x="0" y="2168900"/>
            <a:ext cx="2755900" cy="1818900"/>
          </a:xfrm>
        </p:spPr>
        <p:txBody>
          <a:bodyPr/>
          <a:lstStyle/>
          <a:p>
            <a:endParaRPr lang="zh-TW" altLang="en-US"/>
          </a:p>
        </p:txBody>
      </p:sp>
      <p:sp>
        <p:nvSpPr>
          <p:cNvPr id="3" name="圖片版面配置區 2"/>
          <p:cNvSpPr>
            <a:spLocks noGrp="1"/>
          </p:cNvSpPr>
          <p:nvPr>
            <p:ph type="pic" sz="quarter" idx="21"/>
          </p:nvPr>
        </p:nvSpPr>
        <p:spPr>
          <a:xfrm>
            <a:off x="0" y="4124700"/>
            <a:ext cx="2755900" cy="1818900"/>
          </a:xfrm>
        </p:spPr>
        <p:txBody>
          <a:bodyPr/>
          <a:lstStyle/>
          <a:p>
            <a:endParaRPr lang="zh-TW" altLang="en-US"/>
          </a:p>
        </p:txBody>
      </p:sp>
      <p:sp>
        <p:nvSpPr>
          <p:cNvPr id="4" name="圖片版面配置區 2"/>
          <p:cNvSpPr>
            <a:spLocks noGrp="1"/>
          </p:cNvSpPr>
          <p:nvPr>
            <p:ph type="pic" sz="quarter" idx="22"/>
          </p:nvPr>
        </p:nvSpPr>
        <p:spPr>
          <a:xfrm>
            <a:off x="2882900" y="2168900"/>
            <a:ext cx="1917700" cy="3774700"/>
          </a:xfrm>
        </p:spPr>
        <p:txBody>
          <a:bodyPr/>
          <a:lstStyle/>
          <a:p>
            <a:endParaRPr lang="zh-TW" altLang="en-US"/>
          </a:p>
        </p:txBody>
      </p:sp>
      <p:sp>
        <p:nvSpPr>
          <p:cNvPr id="5" name="圖片版面配置區 2"/>
          <p:cNvSpPr>
            <a:spLocks noGrp="1"/>
          </p:cNvSpPr>
          <p:nvPr>
            <p:ph type="pic" sz="quarter" idx="23"/>
          </p:nvPr>
        </p:nvSpPr>
        <p:spPr>
          <a:xfrm>
            <a:off x="4949500" y="2168900"/>
            <a:ext cx="1917700" cy="3774700"/>
          </a:xfrm>
        </p:spPr>
        <p:txBody>
          <a:bodyPr/>
          <a:lstStyle/>
          <a:p>
            <a:endParaRPr lang="zh-TW" altLang="en-US"/>
          </a:p>
        </p:txBody>
      </p:sp>
      <p:sp>
        <p:nvSpPr>
          <p:cNvPr id="6" name="頁尾版面配置區 5"/>
          <p:cNvSpPr>
            <a:spLocks noGrp="1"/>
          </p:cNvSpPr>
          <p:nvPr>
            <p:ph type="ftr" sz="quarter" idx="24"/>
          </p:nvPr>
        </p:nvSpPr>
        <p:spPr/>
        <p:txBody>
          <a:bodyPr/>
          <a:lstStyle/>
          <a:p>
            <a:r>
              <a:rPr lang="zh-TW" altLang="en-US" smtClean="0"/>
              <a:t>商業簡報網 </a:t>
            </a:r>
            <a:r>
              <a:rPr lang="en-US" altLang="zh-TW" smtClean="0"/>
              <a:t>X Matter Lab</a:t>
            </a:r>
            <a:endParaRPr lang="zh-TW" altLang="en-US" dirty="0"/>
          </a:p>
        </p:txBody>
      </p:sp>
      <p:sp>
        <p:nvSpPr>
          <p:cNvPr id="7" name="投影片編號版面配置區 6"/>
          <p:cNvSpPr>
            <a:spLocks noGrp="1"/>
          </p:cNvSpPr>
          <p:nvPr>
            <p:ph type="sldNum" sz="quarter" idx="25"/>
          </p:nvPr>
        </p:nvSpPr>
        <p:spPr/>
        <p:txBody>
          <a:bodyPr/>
          <a:lstStyle/>
          <a:p>
            <a:fld id="{E27FD744-A41C-4EAD-96D0-2F84A994B62C}" type="slidenum">
              <a:rPr lang="zh-TW" altLang="en-US" smtClean="0"/>
              <a:t>‹#›</a:t>
            </a:fld>
            <a:endParaRPr lang="zh-TW" altLang="en-US"/>
          </a:p>
        </p:txBody>
      </p:sp>
    </p:spTree>
    <p:extLst>
      <p:ext uri="{BB962C8B-B14F-4D97-AF65-F5344CB8AC3E}">
        <p14:creationId xmlns:p14="http://schemas.microsoft.com/office/powerpoint/2010/main" val="2419737856"/>
      </p:ext>
    </p:extLst>
  </p:cSld>
  <p:clrMapOvr>
    <a:masterClrMapping/>
  </p:clrMapOvr>
  <p:timing>
    <p:tnLst>
      <p:par>
        <p:cTn id="1" dur="indefinite" restart="never" nodeType="tmRoot"/>
      </p:par>
    </p:tnLst>
  </p:timing>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userDrawn="1">
  <p:cSld name="圖片版面配置273">
    <p:spTree>
      <p:nvGrpSpPr>
        <p:cNvPr id="1" name=""/>
        <p:cNvGrpSpPr/>
        <p:nvPr/>
      </p:nvGrpSpPr>
      <p:grpSpPr>
        <a:xfrm>
          <a:off x="0" y="0"/>
          <a:ext cx="0" cy="0"/>
          <a:chOff x="0" y="0"/>
          <a:chExt cx="0" cy="0"/>
        </a:xfrm>
      </p:grpSpPr>
      <p:sp>
        <p:nvSpPr>
          <p:cNvPr id="2" name="圖片版面配置區 2"/>
          <p:cNvSpPr>
            <a:spLocks noGrp="1"/>
          </p:cNvSpPr>
          <p:nvPr>
            <p:ph type="pic" sz="quarter" idx="23"/>
          </p:nvPr>
        </p:nvSpPr>
        <p:spPr>
          <a:xfrm>
            <a:off x="7184700" y="3683000"/>
            <a:ext cx="1917700" cy="2463800"/>
          </a:xfrm>
        </p:spPr>
        <p:txBody>
          <a:bodyPr/>
          <a:lstStyle/>
          <a:p>
            <a:endParaRPr lang="zh-TW" altLang="en-US"/>
          </a:p>
        </p:txBody>
      </p:sp>
      <p:sp>
        <p:nvSpPr>
          <p:cNvPr id="3" name="圖片版面配置區 2"/>
          <p:cNvSpPr>
            <a:spLocks noGrp="1"/>
          </p:cNvSpPr>
          <p:nvPr>
            <p:ph type="pic" sz="quarter" idx="24"/>
          </p:nvPr>
        </p:nvSpPr>
        <p:spPr>
          <a:xfrm>
            <a:off x="5127300" y="3683000"/>
            <a:ext cx="1917700" cy="2463800"/>
          </a:xfrm>
        </p:spPr>
        <p:txBody>
          <a:bodyPr/>
          <a:lstStyle/>
          <a:p>
            <a:endParaRPr lang="zh-TW" altLang="en-US"/>
          </a:p>
        </p:txBody>
      </p:sp>
      <p:sp>
        <p:nvSpPr>
          <p:cNvPr id="4" name="圖片版面配置區 2"/>
          <p:cNvSpPr>
            <a:spLocks noGrp="1"/>
          </p:cNvSpPr>
          <p:nvPr>
            <p:ph type="pic" sz="quarter" idx="25"/>
          </p:nvPr>
        </p:nvSpPr>
        <p:spPr>
          <a:xfrm>
            <a:off x="5127300" y="1816100"/>
            <a:ext cx="4016700" cy="1739900"/>
          </a:xfrm>
        </p:spPr>
        <p:txBody>
          <a:bodyPr/>
          <a:lstStyle/>
          <a:p>
            <a:endParaRPr lang="zh-TW" altLang="en-US"/>
          </a:p>
        </p:txBody>
      </p:sp>
      <p:sp>
        <p:nvSpPr>
          <p:cNvPr id="5" name="頁尾版面配置區 4"/>
          <p:cNvSpPr>
            <a:spLocks noGrp="1"/>
          </p:cNvSpPr>
          <p:nvPr>
            <p:ph type="ftr" sz="quarter" idx="26"/>
          </p:nvPr>
        </p:nvSpPr>
        <p:spPr/>
        <p:txBody>
          <a:bodyPr/>
          <a:lstStyle/>
          <a:p>
            <a:r>
              <a:rPr lang="zh-TW" altLang="en-US" smtClean="0"/>
              <a:t>商業簡報網 </a:t>
            </a:r>
            <a:r>
              <a:rPr lang="en-US" altLang="zh-TW" smtClean="0"/>
              <a:t>X Matter Lab</a:t>
            </a:r>
            <a:endParaRPr lang="zh-TW" altLang="en-US" dirty="0"/>
          </a:p>
        </p:txBody>
      </p:sp>
      <p:sp>
        <p:nvSpPr>
          <p:cNvPr id="6" name="投影片編號版面配置區 5"/>
          <p:cNvSpPr>
            <a:spLocks noGrp="1"/>
          </p:cNvSpPr>
          <p:nvPr>
            <p:ph type="sldNum" sz="quarter" idx="27"/>
          </p:nvPr>
        </p:nvSpPr>
        <p:spPr/>
        <p:txBody>
          <a:bodyPr/>
          <a:lstStyle/>
          <a:p>
            <a:fld id="{E27FD744-A41C-4EAD-96D0-2F84A994B62C}" type="slidenum">
              <a:rPr lang="zh-TW" altLang="en-US" smtClean="0"/>
              <a:t>‹#›</a:t>
            </a:fld>
            <a:endParaRPr lang="zh-TW" altLang="en-US"/>
          </a:p>
        </p:txBody>
      </p:sp>
    </p:spTree>
    <p:extLst>
      <p:ext uri="{BB962C8B-B14F-4D97-AF65-F5344CB8AC3E}">
        <p14:creationId xmlns:p14="http://schemas.microsoft.com/office/powerpoint/2010/main" val="3114534407"/>
      </p:ext>
    </p:extLst>
  </p:cSld>
  <p:clrMapOvr>
    <a:masterClrMapping/>
  </p:clrMapOvr>
  <p:timing>
    <p:tnLst>
      <p:par>
        <p:cTn id="1" dur="indefinite" restart="never" nodeType="tmRoot"/>
      </p:par>
    </p:tnLst>
  </p:timing>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userDrawn="1">
  <p:cSld name="圖片版面配置274">
    <p:spTree>
      <p:nvGrpSpPr>
        <p:cNvPr id="1" name=""/>
        <p:cNvGrpSpPr/>
        <p:nvPr/>
      </p:nvGrpSpPr>
      <p:grpSpPr>
        <a:xfrm>
          <a:off x="0" y="0"/>
          <a:ext cx="0" cy="0"/>
          <a:chOff x="0" y="0"/>
          <a:chExt cx="0" cy="0"/>
        </a:xfrm>
      </p:grpSpPr>
      <p:sp>
        <p:nvSpPr>
          <p:cNvPr id="3" name="圖片版面配置區 2"/>
          <p:cNvSpPr>
            <a:spLocks noGrp="1"/>
          </p:cNvSpPr>
          <p:nvPr>
            <p:ph type="pic" sz="quarter" idx="10"/>
          </p:nvPr>
        </p:nvSpPr>
        <p:spPr>
          <a:xfrm>
            <a:off x="0" y="798709"/>
            <a:ext cx="4320000" cy="1620000"/>
          </a:xfrm>
        </p:spPr>
        <p:txBody>
          <a:bodyPr/>
          <a:lstStyle/>
          <a:p>
            <a:endParaRPr lang="zh-TW" altLang="en-US"/>
          </a:p>
        </p:txBody>
      </p:sp>
      <p:sp>
        <p:nvSpPr>
          <p:cNvPr id="4" name="圖片版面配置區 2"/>
          <p:cNvSpPr>
            <a:spLocks noGrp="1"/>
          </p:cNvSpPr>
          <p:nvPr>
            <p:ph type="pic" sz="quarter" idx="11"/>
          </p:nvPr>
        </p:nvSpPr>
        <p:spPr>
          <a:xfrm>
            <a:off x="0" y="2538000"/>
            <a:ext cx="1620000" cy="4320000"/>
          </a:xfrm>
        </p:spPr>
        <p:txBody>
          <a:bodyPr/>
          <a:lstStyle/>
          <a:p>
            <a:endParaRPr lang="zh-TW" altLang="en-US"/>
          </a:p>
        </p:txBody>
      </p:sp>
      <p:sp>
        <p:nvSpPr>
          <p:cNvPr id="5" name="圖片版面配置區 2"/>
          <p:cNvSpPr>
            <a:spLocks noGrp="1"/>
          </p:cNvSpPr>
          <p:nvPr>
            <p:ph type="pic" sz="quarter" idx="12"/>
          </p:nvPr>
        </p:nvSpPr>
        <p:spPr>
          <a:xfrm>
            <a:off x="1761066" y="2538000"/>
            <a:ext cx="4320000" cy="1620000"/>
          </a:xfrm>
        </p:spPr>
        <p:txBody>
          <a:bodyPr/>
          <a:lstStyle/>
          <a:p>
            <a:endParaRPr lang="zh-TW" altLang="en-US"/>
          </a:p>
        </p:txBody>
      </p:sp>
      <p:sp>
        <p:nvSpPr>
          <p:cNvPr id="2" name="頁尾版面配置區 1"/>
          <p:cNvSpPr>
            <a:spLocks noGrp="1"/>
          </p:cNvSpPr>
          <p:nvPr>
            <p:ph type="ftr" sz="quarter" idx="13"/>
          </p:nvPr>
        </p:nvSpPr>
        <p:spPr/>
        <p:txBody>
          <a:bodyPr/>
          <a:lstStyle/>
          <a:p>
            <a:r>
              <a:rPr lang="zh-TW" altLang="en-US" smtClean="0"/>
              <a:t>商業簡報網 </a:t>
            </a:r>
            <a:r>
              <a:rPr lang="en-US" altLang="zh-TW" smtClean="0"/>
              <a:t>X Matter Lab</a:t>
            </a:r>
            <a:endParaRPr lang="zh-TW" altLang="en-US" dirty="0"/>
          </a:p>
        </p:txBody>
      </p:sp>
      <p:sp>
        <p:nvSpPr>
          <p:cNvPr id="6" name="投影片編號版面配置區 5"/>
          <p:cNvSpPr>
            <a:spLocks noGrp="1"/>
          </p:cNvSpPr>
          <p:nvPr>
            <p:ph type="sldNum" sz="quarter" idx="14"/>
          </p:nvPr>
        </p:nvSpPr>
        <p:spPr/>
        <p:txBody>
          <a:bodyPr/>
          <a:lstStyle/>
          <a:p>
            <a:fld id="{E27FD744-A41C-4EAD-96D0-2F84A994B62C}" type="slidenum">
              <a:rPr lang="zh-TW" altLang="en-US" smtClean="0"/>
              <a:t>‹#›</a:t>
            </a:fld>
            <a:endParaRPr lang="zh-TW" altLang="en-US"/>
          </a:p>
        </p:txBody>
      </p:sp>
    </p:spTree>
    <p:extLst>
      <p:ext uri="{BB962C8B-B14F-4D97-AF65-F5344CB8AC3E}">
        <p14:creationId xmlns:p14="http://schemas.microsoft.com/office/powerpoint/2010/main" val="3827964710"/>
      </p:ext>
    </p:extLst>
  </p:cSld>
  <p:clrMapOvr>
    <a:masterClrMapping/>
  </p:clrMapOvr>
  <p:timing>
    <p:tnLst>
      <p:par>
        <p:cTn id="1" dur="indefinite" restart="never" nodeType="tmRoot"/>
      </p:par>
    </p:tnLst>
  </p:timing>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userDrawn="1">
  <p:cSld name="圖片版面配置275">
    <p:spTree>
      <p:nvGrpSpPr>
        <p:cNvPr id="1" name=""/>
        <p:cNvGrpSpPr/>
        <p:nvPr/>
      </p:nvGrpSpPr>
      <p:grpSpPr>
        <a:xfrm>
          <a:off x="0" y="0"/>
          <a:ext cx="0" cy="0"/>
          <a:chOff x="0" y="0"/>
          <a:chExt cx="0" cy="0"/>
        </a:xfrm>
      </p:grpSpPr>
      <p:sp>
        <p:nvSpPr>
          <p:cNvPr id="3" name="圖片版面配置區 2"/>
          <p:cNvSpPr>
            <a:spLocks noGrp="1"/>
          </p:cNvSpPr>
          <p:nvPr>
            <p:ph type="pic" sz="quarter" idx="10"/>
          </p:nvPr>
        </p:nvSpPr>
        <p:spPr>
          <a:xfrm>
            <a:off x="180094" y="722485"/>
            <a:ext cx="3363912" cy="1682044"/>
          </a:xfrm>
          <a:prstGeom prst="snip1Rect">
            <a:avLst/>
          </a:prstGeom>
        </p:spPr>
        <p:txBody>
          <a:bodyPr/>
          <a:lstStyle/>
          <a:p>
            <a:endParaRPr lang="zh-TW" altLang="en-US"/>
          </a:p>
        </p:txBody>
      </p:sp>
      <p:sp>
        <p:nvSpPr>
          <p:cNvPr id="4" name="圖片版面配置區 2"/>
          <p:cNvSpPr>
            <a:spLocks noGrp="1"/>
          </p:cNvSpPr>
          <p:nvPr>
            <p:ph type="pic" sz="quarter" idx="11"/>
          </p:nvPr>
        </p:nvSpPr>
        <p:spPr>
          <a:xfrm>
            <a:off x="180094" y="2619018"/>
            <a:ext cx="3363912" cy="1682044"/>
          </a:xfrm>
          <a:prstGeom prst="snip1Rect">
            <a:avLst/>
          </a:prstGeom>
        </p:spPr>
        <p:txBody>
          <a:bodyPr/>
          <a:lstStyle/>
          <a:p>
            <a:endParaRPr lang="zh-TW" altLang="en-US"/>
          </a:p>
        </p:txBody>
      </p:sp>
      <p:sp>
        <p:nvSpPr>
          <p:cNvPr id="5" name="圖片版面配置區 2"/>
          <p:cNvSpPr>
            <a:spLocks noGrp="1"/>
          </p:cNvSpPr>
          <p:nvPr>
            <p:ph type="pic" sz="quarter" idx="12"/>
          </p:nvPr>
        </p:nvSpPr>
        <p:spPr>
          <a:xfrm>
            <a:off x="180094" y="4515551"/>
            <a:ext cx="3363912" cy="1682044"/>
          </a:xfrm>
          <a:prstGeom prst="snip1Rect">
            <a:avLst/>
          </a:prstGeom>
        </p:spPr>
        <p:txBody>
          <a:bodyPr/>
          <a:lstStyle/>
          <a:p>
            <a:endParaRPr lang="zh-TW" altLang="en-US"/>
          </a:p>
        </p:txBody>
      </p:sp>
      <p:sp>
        <p:nvSpPr>
          <p:cNvPr id="2" name="頁尾版面配置區 1"/>
          <p:cNvSpPr>
            <a:spLocks noGrp="1"/>
          </p:cNvSpPr>
          <p:nvPr>
            <p:ph type="ftr" sz="quarter" idx="13"/>
          </p:nvPr>
        </p:nvSpPr>
        <p:spPr/>
        <p:txBody>
          <a:bodyPr/>
          <a:lstStyle/>
          <a:p>
            <a:r>
              <a:rPr lang="zh-TW" altLang="en-US" smtClean="0"/>
              <a:t>商業簡報網 </a:t>
            </a:r>
            <a:r>
              <a:rPr lang="en-US" altLang="zh-TW" smtClean="0"/>
              <a:t>X Matter Lab</a:t>
            </a:r>
            <a:endParaRPr lang="zh-TW" altLang="en-US" dirty="0"/>
          </a:p>
        </p:txBody>
      </p:sp>
      <p:sp>
        <p:nvSpPr>
          <p:cNvPr id="6" name="投影片編號版面配置區 5"/>
          <p:cNvSpPr>
            <a:spLocks noGrp="1"/>
          </p:cNvSpPr>
          <p:nvPr>
            <p:ph type="sldNum" sz="quarter" idx="14"/>
          </p:nvPr>
        </p:nvSpPr>
        <p:spPr/>
        <p:txBody>
          <a:bodyPr/>
          <a:lstStyle/>
          <a:p>
            <a:fld id="{E27FD744-A41C-4EAD-96D0-2F84A994B62C}" type="slidenum">
              <a:rPr lang="zh-TW" altLang="en-US" smtClean="0"/>
              <a:t>‹#›</a:t>
            </a:fld>
            <a:endParaRPr lang="zh-TW" altLang="en-US"/>
          </a:p>
        </p:txBody>
      </p:sp>
    </p:spTree>
    <p:extLst>
      <p:ext uri="{BB962C8B-B14F-4D97-AF65-F5344CB8AC3E}">
        <p14:creationId xmlns:p14="http://schemas.microsoft.com/office/powerpoint/2010/main" val="38913422"/>
      </p:ext>
    </p:extLst>
  </p:cSld>
  <p:clrMapOvr>
    <a:masterClrMapping/>
  </p:clrMapOvr>
  <p:timing>
    <p:tnLst>
      <p:par>
        <p:cTn id="1" dur="indefinite" restart="never" nodeType="tmRoot"/>
      </p:par>
    </p:tnLst>
  </p:timing>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userDrawn="1">
  <p:cSld name="圖片版面配置276">
    <p:spTree>
      <p:nvGrpSpPr>
        <p:cNvPr id="1" name=""/>
        <p:cNvGrpSpPr/>
        <p:nvPr/>
      </p:nvGrpSpPr>
      <p:grpSpPr>
        <a:xfrm>
          <a:off x="0" y="0"/>
          <a:ext cx="0" cy="0"/>
          <a:chOff x="0" y="0"/>
          <a:chExt cx="0" cy="0"/>
        </a:xfrm>
      </p:grpSpPr>
      <p:sp>
        <p:nvSpPr>
          <p:cNvPr id="5" name="圖片版面配置區 4"/>
          <p:cNvSpPr>
            <a:spLocks noGrp="1"/>
          </p:cNvSpPr>
          <p:nvPr>
            <p:ph type="pic" sz="quarter" idx="10"/>
          </p:nvPr>
        </p:nvSpPr>
        <p:spPr>
          <a:xfrm>
            <a:off x="0" y="3600000"/>
            <a:ext cx="5544000" cy="3258000"/>
          </a:xfrm>
        </p:spPr>
        <p:txBody>
          <a:bodyPr/>
          <a:lstStyle/>
          <a:p>
            <a:endParaRPr lang="zh-TW" altLang="en-US"/>
          </a:p>
        </p:txBody>
      </p:sp>
      <p:sp>
        <p:nvSpPr>
          <p:cNvPr id="6" name="圖片版面配置區 4"/>
          <p:cNvSpPr>
            <a:spLocks noGrp="1"/>
          </p:cNvSpPr>
          <p:nvPr>
            <p:ph type="pic" sz="quarter" idx="11"/>
          </p:nvPr>
        </p:nvSpPr>
        <p:spPr>
          <a:xfrm>
            <a:off x="5544000" y="0"/>
            <a:ext cx="3600000" cy="3600000"/>
          </a:xfrm>
        </p:spPr>
        <p:txBody>
          <a:bodyPr/>
          <a:lstStyle/>
          <a:p>
            <a:endParaRPr lang="zh-TW" altLang="en-US"/>
          </a:p>
        </p:txBody>
      </p:sp>
      <p:sp>
        <p:nvSpPr>
          <p:cNvPr id="2" name="頁尾版面配置區 1"/>
          <p:cNvSpPr>
            <a:spLocks noGrp="1"/>
          </p:cNvSpPr>
          <p:nvPr>
            <p:ph type="ftr" sz="quarter" idx="12"/>
          </p:nvPr>
        </p:nvSpPr>
        <p:spPr/>
        <p:txBody>
          <a:bodyPr/>
          <a:lstStyle/>
          <a:p>
            <a:r>
              <a:rPr lang="zh-TW" altLang="en-US" smtClean="0"/>
              <a:t>商業簡報網 </a:t>
            </a:r>
            <a:r>
              <a:rPr lang="en-US" altLang="zh-TW" smtClean="0"/>
              <a:t>X Matter Lab</a:t>
            </a:r>
            <a:endParaRPr lang="zh-TW" altLang="en-US" dirty="0"/>
          </a:p>
        </p:txBody>
      </p:sp>
      <p:sp>
        <p:nvSpPr>
          <p:cNvPr id="3" name="投影片編號版面配置區 2"/>
          <p:cNvSpPr>
            <a:spLocks noGrp="1"/>
          </p:cNvSpPr>
          <p:nvPr>
            <p:ph type="sldNum" sz="quarter" idx="13"/>
          </p:nvPr>
        </p:nvSpPr>
        <p:spPr/>
        <p:txBody>
          <a:bodyPr/>
          <a:lstStyle/>
          <a:p>
            <a:fld id="{E27FD744-A41C-4EAD-96D0-2F84A994B62C}" type="slidenum">
              <a:rPr lang="zh-TW" altLang="en-US" smtClean="0"/>
              <a:t>‹#›</a:t>
            </a:fld>
            <a:endParaRPr lang="zh-TW" altLang="en-US"/>
          </a:p>
        </p:txBody>
      </p:sp>
    </p:spTree>
    <p:extLst>
      <p:ext uri="{BB962C8B-B14F-4D97-AF65-F5344CB8AC3E}">
        <p14:creationId xmlns:p14="http://schemas.microsoft.com/office/powerpoint/2010/main" val="3844739001"/>
      </p:ext>
    </p:extLst>
  </p:cSld>
  <p:clrMapOvr>
    <a:masterClrMapping/>
  </p:clrMapOvr>
  <p:timing>
    <p:tnLst>
      <p:par>
        <p:cTn id="1" dur="indefinite" restart="never" nodeType="tmRoot"/>
      </p:par>
    </p:tnLst>
  </p:timing>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userDrawn="1">
  <p:cSld name="圖片版面配置277">
    <p:spTree>
      <p:nvGrpSpPr>
        <p:cNvPr id="1" name=""/>
        <p:cNvGrpSpPr/>
        <p:nvPr/>
      </p:nvGrpSpPr>
      <p:grpSpPr>
        <a:xfrm>
          <a:off x="0" y="0"/>
          <a:ext cx="0" cy="0"/>
          <a:chOff x="0" y="0"/>
          <a:chExt cx="0" cy="0"/>
        </a:xfrm>
      </p:grpSpPr>
      <p:sp>
        <p:nvSpPr>
          <p:cNvPr id="2" name="圖片版面配置區 2"/>
          <p:cNvSpPr>
            <a:spLocks noGrp="1"/>
          </p:cNvSpPr>
          <p:nvPr>
            <p:ph type="pic" sz="quarter" idx="11"/>
          </p:nvPr>
        </p:nvSpPr>
        <p:spPr>
          <a:xfrm>
            <a:off x="123364" y="81000"/>
            <a:ext cx="1800000" cy="2178000"/>
          </a:xfrm>
        </p:spPr>
        <p:txBody>
          <a:bodyPr/>
          <a:lstStyle/>
          <a:p>
            <a:endParaRPr lang="zh-TW" altLang="en-US"/>
          </a:p>
        </p:txBody>
      </p:sp>
      <p:sp>
        <p:nvSpPr>
          <p:cNvPr id="3" name="圖片版面配置區 2"/>
          <p:cNvSpPr>
            <a:spLocks noGrp="1"/>
          </p:cNvSpPr>
          <p:nvPr>
            <p:ph type="pic" sz="quarter" idx="12"/>
          </p:nvPr>
        </p:nvSpPr>
        <p:spPr>
          <a:xfrm>
            <a:off x="123364" y="2340000"/>
            <a:ext cx="1800000" cy="2178000"/>
          </a:xfrm>
        </p:spPr>
        <p:txBody>
          <a:bodyPr/>
          <a:lstStyle/>
          <a:p>
            <a:endParaRPr lang="zh-TW" altLang="en-US"/>
          </a:p>
        </p:txBody>
      </p:sp>
      <p:sp>
        <p:nvSpPr>
          <p:cNvPr id="4" name="圖片版面配置區 2"/>
          <p:cNvSpPr>
            <a:spLocks noGrp="1"/>
          </p:cNvSpPr>
          <p:nvPr>
            <p:ph type="pic" sz="quarter" idx="13"/>
          </p:nvPr>
        </p:nvSpPr>
        <p:spPr>
          <a:xfrm>
            <a:off x="123364" y="4599000"/>
            <a:ext cx="1800000" cy="2178000"/>
          </a:xfrm>
        </p:spPr>
        <p:txBody>
          <a:bodyPr/>
          <a:lstStyle/>
          <a:p>
            <a:endParaRPr lang="zh-TW" altLang="en-US"/>
          </a:p>
        </p:txBody>
      </p:sp>
      <p:sp>
        <p:nvSpPr>
          <p:cNvPr id="5" name="圖片版面配置區 2"/>
          <p:cNvSpPr>
            <a:spLocks noGrp="1"/>
          </p:cNvSpPr>
          <p:nvPr>
            <p:ph type="pic" sz="quarter" idx="14"/>
          </p:nvPr>
        </p:nvSpPr>
        <p:spPr>
          <a:xfrm>
            <a:off x="2065053" y="1215156"/>
            <a:ext cx="1800000" cy="2178000"/>
          </a:xfrm>
        </p:spPr>
        <p:txBody>
          <a:bodyPr/>
          <a:lstStyle/>
          <a:p>
            <a:endParaRPr lang="zh-TW" altLang="en-US"/>
          </a:p>
        </p:txBody>
      </p:sp>
      <p:sp>
        <p:nvSpPr>
          <p:cNvPr id="6" name="圖片版面配置區 2"/>
          <p:cNvSpPr>
            <a:spLocks noGrp="1"/>
          </p:cNvSpPr>
          <p:nvPr>
            <p:ph type="pic" sz="quarter" idx="15"/>
          </p:nvPr>
        </p:nvSpPr>
        <p:spPr>
          <a:xfrm>
            <a:off x="2065053" y="3474156"/>
            <a:ext cx="1800000" cy="2178000"/>
          </a:xfrm>
        </p:spPr>
        <p:txBody>
          <a:bodyPr/>
          <a:lstStyle/>
          <a:p>
            <a:endParaRPr lang="zh-TW" altLang="en-US"/>
          </a:p>
        </p:txBody>
      </p:sp>
      <p:sp>
        <p:nvSpPr>
          <p:cNvPr id="7" name="頁尾版面配置區 6"/>
          <p:cNvSpPr>
            <a:spLocks noGrp="1"/>
          </p:cNvSpPr>
          <p:nvPr>
            <p:ph type="ftr" sz="quarter" idx="16"/>
          </p:nvPr>
        </p:nvSpPr>
        <p:spPr/>
        <p:txBody>
          <a:bodyPr/>
          <a:lstStyle/>
          <a:p>
            <a:r>
              <a:rPr lang="zh-TW" altLang="en-US" smtClean="0"/>
              <a:t>商業簡報網 </a:t>
            </a:r>
            <a:r>
              <a:rPr lang="en-US" altLang="zh-TW" smtClean="0"/>
              <a:t>X Matter Lab</a:t>
            </a:r>
            <a:endParaRPr lang="zh-TW" altLang="en-US" dirty="0"/>
          </a:p>
        </p:txBody>
      </p:sp>
      <p:sp>
        <p:nvSpPr>
          <p:cNvPr id="8" name="投影片編號版面配置區 7"/>
          <p:cNvSpPr>
            <a:spLocks noGrp="1"/>
          </p:cNvSpPr>
          <p:nvPr>
            <p:ph type="sldNum" sz="quarter" idx="17"/>
          </p:nvPr>
        </p:nvSpPr>
        <p:spPr/>
        <p:txBody>
          <a:bodyPr/>
          <a:lstStyle/>
          <a:p>
            <a:fld id="{E27FD744-A41C-4EAD-96D0-2F84A994B62C}" type="slidenum">
              <a:rPr lang="zh-TW" altLang="en-US" smtClean="0"/>
              <a:t>‹#›</a:t>
            </a:fld>
            <a:endParaRPr lang="zh-TW" altLang="en-US"/>
          </a:p>
        </p:txBody>
      </p:sp>
    </p:spTree>
    <p:extLst>
      <p:ext uri="{BB962C8B-B14F-4D97-AF65-F5344CB8AC3E}">
        <p14:creationId xmlns:p14="http://schemas.microsoft.com/office/powerpoint/2010/main" val="3143343196"/>
      </p:ext>
    </p:extLst>
  </p:cSld>
  <p:clrMapOvr>
    <a:masterClrMapping/>
  </p:clrMapOvr>
  <p:timing>
    <p:tnLst>
      <p:par>
        <p:cTn id="1" dur="indefinite" restart="never" nodeType="tmRoot"/>
      </p:par>
    </p:tnLst>
  </p:timing>
  <p:extLst mod="1">
    <p:ext uri="{DCECCB84-F9BA-43D5-87BE-67443E8EF086}">
      <p15:sldGuideLst xmlns:p15="http://schemas.microsoft.com/office/powerpoint/2012/main" xmlns="">
        <p15:guide id="1" orient="horz" pos="2160" userDrawn="1">
          <p15:clr>
            <a:srgbClr val="FBAE40"/>
          </p15:clr>
        </p15:guide>
        <p15:guide id="2" pos="2880" userDrawn="1">
          <p15:clr>
            <a:srgbClr val="FBAE40"/>
          </p15:clr>
        </p15:guide>
      </p15:sldGuideLst>
    </p:ext>
  </p:extLst>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userDrawn="1">
  <p:cSld name="圖片版面配置278">
    <p:spTree>
      <p:nvGrpSpPr>
        <p:cNvPr id="1" name=""/>
        <p:cNvGrpSpPr/>
        <p:nvPr/>
      </p:nvGrpSpPr>
      <p:grpSpPr>
        <a:xfrm>
          <a:off x="0" y="0"/>
          <a:ext cx="0" cy="0"/>
          <a:chOff x="0" y="0"/>
          <a:chExt cx="0" cy="0"/>
        </a:xfrm>
      </p:grpSpPr>
      <p:sp>
        <p:nvSpPr>
          <p:cNvPr id="2" name="圖片版面配置區 2"/>
          <p:cNvSpPr>
            <a:spLocks noGrp="1"/>
          </p:cNvSpPr>
          <p:nvPr>
            <p:ph type="pic" sz="quarter" idx="15"/>
          </p:nvPr>
        </p:nvSpPr>
        <p:spPr>
          <a:xfrm>
            <a:off x="4492162" y="471312"/>
            <a:ext cx="1965081" cy="2847622"/>
          </a:xfrm>
        </p:spPr>
        <p:txBody>
          <a:bodyPr/>
          <a:lstStyle/>
          <a:p>
            <a:endParaRPr lang="zh-TW" altLang="en-US"/>
          </a:p>
        </p:txBody>
      </p:sp>
      <p:sp>
        <p:nvSpPr>
          <p:cNvPr id="3" name="圖片版面配置區 2"/>
          <p:cNvSpPr>
            <a:spLocks noGrp="1"/>
          </p:cNvSpPr>
          <p:nvPr>
            <p:ph type="pic" sz="quarter" idx="16"/>
          </p:nvPr>
        </p:nvSpPr>
        <p:spPr>
          <a:xfrm>
            <a:off x="4492162" y="3553178"/>
            <a:ext cx="1965081" cy="2847622"/>
          </a:xfrm>
        </p:spPr>
        <p:txBody>
          <a:bodyPr/>
          <a:lstStyle/>
          <a:p>
            <a:endParaRPr lang="zh-TW" altLang="en-US"/>
          </a:p>
        </p:txBody>
      </p:sp>
      <p:sp>
        <p:nvSpPr>
          <p:cNvPr id="4" name="圖片版面配置區 2"/>
          <p:cNvSpPr>
            <a:spLocks noGrp="1"/>
          </p:cNvSpPr>
          <p:nvPr>
            <p:ph type="pic" sz="quarter" idx="17"/>
          </p:nvPr>
        </p:nvSpPr>
        <p:spPr>
          <a:xfrm>
            <a:off x="6727362" y="1713090"/>
            <a:ext cx="1965081" cy="2847622"/>
          </a:xfrm>
        </p:spPr>
        <p:txBody>
          <a:bodyPr/>
          <a:lstStyle/>
          <a:p>
            <a:endParaRPr lang="zh-TW" altLang="en-US"/>
          </a:p>
        </p:txBody>
      </p:sp>
      <p:sp>
        <p:nvSpPr>
          <p:cNvPr id="5" name="頁尾版面配置區 4"/>
          <p:cNvSpPr>
            <a:spLocks noGrp="1"/>
          </p:cNvSpPr>
          <p:nvPr>
            <p:ph type="ftr" sz="quarter" idx="18"/>
          </p:nvPr>
        </p:nvSpPr>
        <p:spPr/>
        <p:txBody>
          <a:bodyPr/>
          <a:lstStyle/>
          <a:p>
            <a:r>
              <a:rPr lang="zh-TW" altLang="en-US" smtClean="0"/>
              <a:t>商業簡報網 </a:t>
            </a:r>
            <a:r>
              <a:rPr lang="en-US" altLang="zh-TW" smtClean="0"/>
              <a:t>X Matter Lab</a:t>
            </a:r>
            <a:endParaRPr lang="zh-TW" altLang="en-US" dirty="0"/>
          </a:p>
        </p:txBody>
      </p:sp>
      <p:sp>
        <p:nvSpPr>
          <p:cNvPr id="6" name="投影片編號版面配置區 5"/>
          <p:cNvSpPr>
            <a:spLocks noGrp="1"/>
          </p:cNvSpPr>
          <p:nvPr>
            <p:ph type="sldNum" sz="quarter" idx="19"/>
          </p:nvPr>
        </p:nvSpPr>
        <p:spPr/>
        <p:txBody>
          <a:bodyPr/>
          <a:lstStyle/>
          <a:p>
            <a:fld id="{E27FD744-A41C-4EAD-96D0-2F84A994B62C}" type="slidenum">
              <a:rPr lang="zh-TW" altLang="en-US" smtClean="0"/>
              <a:t>‹#›</a:t>
            </a:fld>
            <a:endParaRPr lang="zh-TW" altLang="en-US"/>
          </a:p>
        </p:txBody>
      </p:sp>
    </p:spTree>
    <p:extLst>
      <p:ext uri="{BB962C8B-B14F-4D97-AF65-F5344CB8AC3E}">
        <p14:creationId xmlns:p14="http://schemas.microsoft.com/office/powerpoint/2010/main" val="1758365505"/>
      </p:ext>
    </p:extLst>
  </p:cSld>
  <p:clrMapOvr>
    <a:masterClrMapping/>
  </p:clrMapOvr>
  <p:timing>
    <p:tnLst>
      <p:par>
        <p:cTn id="1" dur="indefinite" restart="never" nodeType="tmRoot"/>
      </p:par>
    </p:tnLst>
  </p:timing>
  <p:extLst mod="1">
    <p:ext uri="{DCECCB84-F9BA-43D5-87BE-67443E8EF086}">
      <p15:sldGuideLst xmlns:p15="http://schemas.microsoft.com/office/powerpoint/2012/main" xmlns="">
        <p15:guide id="1" orient="horz" pos="2160" userDrawn="1">
          <p15:clr>
            <a:srgbClr val="FBAE40"/>
          </p15:clr>
        </p15:guide>
        <p15:guide id="2" pos="2880"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圖片版面配置027">
    <p:spTree>
      <p:nvGrpSpPr>
        <p:cNvPr id="1" name=""/>
        <p:cNvGrpSpPr/>
        <p:nvPr/>
      </p:nvGrpSpPr>
      <p:grpSpPr>
        <a:xfrm>
          <a:off x="0" y="0"/>
          <a:ext cx="0" cy="0"/>
          <a:chOff x="0" y="0"/>
          <a:chExt cx="0" cy="0"/>
        </a:xfrm>
      </p:grpSpPr>
      <p:sp>
        <p:nvSpPr>
          <p:cNvPr id="5" name="圖片版面配置區 4"/>
          <p:cNvSpPr>
            <a:spLocks noGrp="1"/>
          </p:cNvSpPr>
          <p:nvPr>
            <p:ph type="pic" sz="quarter" idx="12"/>
          </p:nvPr>
        </p:nvSpPr>
        <p:spPr>
          <a:xfrm>
            <a:off x="6940125" y="128588"/>
            <a:ext cx="2114550" cy="6600825"/>
          </a:xfrm>
          <a:custGeom>
            <a:avLst/>
            <a:gdLst>
              <a:gd name="connsiteX0" fmla="*/ 0 w 2114550"/>
              <a:gd name="connsiteY0" fmla="*/ 4486275 h 6600825"/>
              <a:gd name="connsiteX1" fmla="*/ 2114550 w 2114550"/>
              <a:gd name="connsiteY1" fmla="*/ 4486275 h 6600825"/>
              <a:gd name="connsiteX2" fmla="*/ 2114550 w 2114550"/>
              <a:gd name="connsiteY2" fmla="*/ 6600825 h 6600825"/>
              <a:gd name="connsiteX3" fmla="*/ 0 w 2114550"/>
              <a:gd name="connsiteY3" fmla="*/ 6600825 h 6600825"/>
              <a:gd name="connsiteX4" fmla="*/ 0 w 2114550"/>
              <a:gd name="connsiteY4" fmla="*/ 2243138 h 6600825"/>
              <a:gd name="connsiteX5" fmla="*/ 2114550 w 2114550"/>
              <a:gd name="connsiteY5" fmla="*/ 2243138 h 6600825"/>
              <a:gd name="connsiteX6" fmla="*/ 2114550 w 2114550"/>
              <a:gd name="connsiteY6" fmla="*/ 4357688 h 6600825"/>
              <a:gd name="connsiteX7" fmla="*/ 0 w 2114550"/>
              <a:gd name="connsiteY7" fmla="*/ 4357688 h 6600825"/>
              <a:gd name="connsiteX8" fmla="*/ 0 w 2114550"/>
              <a:gd name="connsiteY8" fmla="*/ 0 h 6600825"/>
              <a:gd name="connsiteX9" fmla="*/ 2114550 w 2114550"/>
              <a:gd name="connsiteY9" fmla="*/ 0 h 6600825"/>
              <a:gd name="connsiteX10" fmla="*/ 2114550 w 2114550"/>
              <a:gd name="connsiteY10" fmla="*/ 2114550 h 6600825"/>
              <a:gd name="connsiteX11" fmla="*/ 0 w 2114550"/>
              <a:gd name="connsiteY11" fmla="*/ 2114550 h 6600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14550" h="6600825">
                <a:moveTo>
                  <a:pt x="0" y="4486275"/>
                </a:moveTo>
                <a:lnTo>
                  <a:pt x="2114550" y="4486275"/>
                </a:lnTo>
                <a:lnTo>
                  <a:pt x="2114550" y="6600825"/>
                </a:lnTo>
                <a:lnTo>
                  <a:pt x="0" y="6600825"/>
                </a:lnTo>
                <a:close/>
                <a:moveTo>
                  <a:pt x="0" y="2243138"/>
                </a:moveTo>
                <a:lnTo>
                  <a:pt x="2114550" y="2243138"/>
                </a:lnTo>
                <a:lnTo>
                  <a:pt x="2114550" y="4357688"/>
                </a:lnTo>
                <a:lnTo>
                  <a:pt x="0" y="4357688"/>
                </a:lnTo>
                <a:close/>
                <a:moveTo>
                  <a:pt x="0" y="0"/>
                </a:moveTo>
                <a:lnTo>
                  <a:pt x="2114550" y="0"/>
                </a:lnTo>
                <a:lnTo>
                  <a:pt x="2114550" y="2114550"/>
                </a:lnTo>
                <a:lnTo>
                  <a:pt x="0" y="2114550"/>
                </a:lnTo>
                <a:close/>
              </a:path>
            </a:pathLst>
          </a:custGeom>
        </p:spPr>
        <p:txBody>
          <a:bodyPr wrap="square">
            <a:noAutofit/>
          </a:bodyPr>
          <a:lstStyle/>
          <a:p>
            <a:endParaRPr lang="zh-TW" altLang="en-US"/>
          </a:p>
        </p:txBody>
      </p:sp>
      <p:sp>
        <p:nvSpPr>
          <p:cNvPr id="2" name="頁尾版面配置區 1"/>
          <p:cNvSpPr>
            <a:spLocks noGrp="1"/>
          </p:cNvSpPr>
          <p:nvPr>
            <p:ph type="ftr" sz="quarter" idx="13"/>
          </p:nvPr>
        </p:nvSpPr>
        <p:spPr/>
        <p:txBody>
          <a:bodyPr/>
          <a:lstStyle/>
          <a:p>
            <a:r>
              <a:rPr lang="zh-TW" altLang="en-US" smtClean="0"/>
              <a:t>商業簡報網 </a:t>
            </a:r>
            <a:r>
              <a:rPr lang="en-US" altLang="zh-TW" smtClean="0"/>
              <a:t>X Matter Lab</a:t>
            </a:r>
            <a:endParaRPr lang="zh-TW" altLang="en-US" dirty="0"/>
          </a:p>
        </p:txBody>
      </p:sp>
      <p:sp>
        <p:nvSpPr>
          <p:cNvPr id="3" name="投影片編號版面配置區 2"/>
          <p:cNvSpPr>
            <a:spLocks noGrp="1"/>
          </p:cNvSpPr>
          <p:nvPr>
            <p:ph type="sldNum" sz="quarter" idx="14"/>
          </p:nvPr>
        </p:nvSpPr>
        <p:spPr/>
        <p:txBody>
          <a:bodyPr/>
          <a:lstStyle/>
          <a:p>
            <a:fld id="{E27FD744-A41C-4EAD-96D0-2F84A994B62C}" type="slidenum">
              <a:rPr lang="zh-TW" altLang="en-US" smtClean="0"/>
              <a:t>‹#›</a:t>
            </a:fld>
            <a:endParaRPr lang="zh-TW" altLang="en-US"/>
          </a:p>
        </p:txBody>
      </p:sp>
    </p:spTree>
    <p:extLst>
      <p:ext uri="{BB962C8B-B14F-4D97-AF65-F5344CB8AC3E}">
        <p14:creationId xmlns:p14="http://schemas.microsoft.com/office/powerpoint/2010/main" val="1453306428"/>
      </p:ext>
    </p:extLst>
  </p:cSld>
  <p:clrMapOvr>
    <a:masterClrMapping/>
  </p:clrMapOvr>
  <p:timing>
    <p:tnLst>
      <p:par>
        <p:cTn id="1" dur="indefinite" restart="never" nodeType="tmRoot"/>
      </p:par>
    </p:tnLst>
  </p:timing>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userDrawn="1">
  <p:cSld name="圖片版面配置279">
    <p:spTree>
      <p:nvGrpSpPr>
        <p:cNvPr id="1" name=""/>
        <p:cNvGrpSpPr/>
        <p:nvPr/>
      </p:nvGrpSpPr>
      <p:grpSpPr>
        <a:xfrm>
          <a:off x="0" y="0"/>
          <a:ext cx="0" cy="0"/>
          <a:chOff x="0" y="0"/>
          <a:chExt cx="0" cy="0"/>
        </a:xfrm>
      </p:grpSpPr>
      <p:sp>
        <p:nvSpPr>
          <p:cNvPr id="2" name="圖片版面配置區 2"/>
          <p:cNvSpPr>
            <a:spLocks noGrp="1"/>
          </p:cNvSpPr>
          <p:nvPr>
            <p:ph type="pic" sz="quarter" idx="16"/>
          </p:nvPr>
        </p:nvSpPr>
        <p:spPr>
          <a:xfrm>
            <a:off x="902295" y="3048000"/>
            <a:ext cx="1965081" cy="3810000"/>
          </a:xfrm>
        </p:spPr>
        <p:txBody>
          <a:bodyPr/>
          <a:lstStyle/>
          <a:p>
            <a:endParaRPr lang="zh-TW" altLang="en-US"/>
          </a:p>
        </p:txBody>
      </p:sp>
      <p:sp>
        <p:nvSpPr>
          <p:cNvPr id="3" name="圖片版面配置區 2"/>
          <p:cNvSpPr>
            <a:spLocks noGrp="1"/>
          </p:cNvSpPr>
          <p:nvPr>
            <p:ph type="pic" sz="quarter" idx="17"/>
          </p:nvPr>
        </p:nvSpPr>
        <p:spPr>
          <a:xfrm>
            <a:off x="3103628" y="0"/>
            <a:ext cx="1965081" cy="3810000"/>
          </a:xfrm>
        </p:spPr>
        <p:txBody>
          <a:bodyPr/>
          <a:lstStyle/>
          <a:p>
            <a:endParaRPr lang="zh-TW" altLang="en-US"/>
          </a:p>
        </p:txBody>
      </p:sp>
      <p:sp>
        <p:nvSpPr>
          <p:cNvPr id="4" name="頁尾版面配置區 3"/>
          <p:cNvSpPr>
            <a:spLocks noGrp="1"/>
          </p:cNvSpPr>
          <p:nvPr>
            <p:ph type="ftr" sz="quarter" idx="18"/>
          </p:nvPr>
        </p:nvSpPr>
        <p:spPr/>
        <p:txBody>
          <a:bodyPr/>
          <a:lstStyle/>
          <a:p>
            <a:r>
              <a:rPr lang="zh-TW" altLang="en-US" smtClean="0"/>
              <a:t>商業簡報網 </a:t>
            </a:r>
            <a:r>
              <a:rPr lang="en-US" altLang="zh-TW" smtClean="0"/>
              <a:t>X Matter Lab</a:t>
            </a:r>
            <a:endParaRPr lang="zh-TW" altLang="en-US" dirty="0"/>
          </a:p>
        </p:txBody>
      </p:sp>
      <p:sp>
        <p:nvSpPr>
          <p:cNvPr id="5" name="投影片編號版面配置區 4"/>
          <p:cNvSpPr>
            <a:spLocks noGrp="1"/>
          </p:cNvSpPr>
          <p:nvPr>
            <p:ph type="sldNum" sz="quarter" idx="19"/>
          </p:nvPr>
        </p:nvSpPr>
        <p:spPr/>
        <p:txBody>
          <a:bodyPr/>
          <a:lstStyle/>
          <a:p>
            <a:fld id="{E27FD744-A41C-4EAD-96D0-2F84A994B62C}" type="slidenum">
              <a:rPr lang="zh-TW" altLang="en-US" smtClean="0"/>
              <a:t>‹#›</a:t>
            </a:fld>
            <a:endParaRPr lang="zh-TW" altLang="en-US"/>
          </a:p>
        </p:txBody>
      </p:sp>
    </p:spTree>
    <p:extLst>
      <p:ext uri="{BB962C8B-B14F-4D97-AF65-F5344CB8AC3E}">
        <p14:creationId xmlns:p14="http://schemas.microsoft.com/office/powerpoint/2010/main" val="2977184498"/>
      </p:ext>
    </p:extLst>
  </p:cSld>
  <p:clrMapOvr>
    <a:masterClrMapping/>
  </p:clrMapOvr>
  <p:timing>
    <p:tnLst>
      <p:par>
        <p:cTn id="1" dur="indefinite" restart="never" nodeType="tmRoot"/>
      </p:par>
    </p:tnLst>
  </p:timing>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userDrawn="1">
  <p:cSld name="圖片版面配置280">
    <p:spTree>
      <p:nvGrpSpPr>
        <p:cNvPr id="1" name=""/>
        <p:cNvGrpSpPr/>
        <p:nvPr/>
      </p:nvGrpSpPr>
      <p:grpSpPr>
        <a:xfrm>
          <a:off x="0" y="0"/>
          <a:ext cx="0" cy="0"/>
          <a:chOff x="0" y="0"/>
          <a:chExt cx="0" cy="0"/>
        </a:xfrm>
      </p:grpSpPr>
      <p:sp>
        <p:nvSpPr>
          <p:cNvPr id="2" name="圖片版面配置區 2"/>
          <p:cNvSpPr>
            <a:spLocks noGrp="1"/>
          </p:cNvSpPr>
          <p:nvPr>
            <p:ph type="pic" sz="quarter" idx="17"/>
          </p:nvPr>
        </p:nvSpPr>
        <p:spPr>
          <a:xfrm>
            <a:off x="6141155" y="1467556"/>
            <a:ext cx="2777065" cy="5091288"/>
          </a:xfrm>
        </p:spPr>
        <p:txBody>
          <a:bodyPr/>
          <a:lstStyle/>
          <a:p>
            <a:endParaRPr lang="zh-TW" altLang="en-US"/>
          </a:p>
        </p:txBody>
      </p:sp>
      <p:sp>
        <p:nvSpPr>
          <p:cNvPr id="3" name="圖片版面配置區 2"/>
          <p:cNvSpPr>
            <a:spLocks noGrp="1"/>
          </p:cNvSpPr>
          <p:nvPr>
            <p:ph type="pic" sz="quarter" idx="18"/>
          </p:nvPr>
        </p:nvSpPr>
        <p:spPr>
          <a:xfrm>
            <a:off x="4413956" y="4938844"/>
            <a:ext cx="1620000" cy="1620000"/>
          </a:xfrm>
        </p:spPr>
        <p:txBody>
          <a:bodyPr/>
          <a:lstStyle/>
          <a:p>
            <a:endParaRPr lang="zh-TW" altLang="en-US"/>
          </a:p>
        </p:txBody>
      </p:sp>
      <p:sp>
        <p:nvSpPr>
          <p:cNvPr id="4" name="圖片版面配置區 2"/>
          <p:cNvSpPr>
            <a:spLocks noGrp="1"/>
          </p:cNvSpPr>
          <p:nvPr>
            <p:ph type="pic" sz="quarter" idx="19"/>
          </p:nvPr>
        </p:nvSpPr>
        <p:spPr>
          <a:xfrm>
            <a:off x="2686757" y="4938844"/>
            <a:ext cx="1620000" cy="1620000"/>
          </a:xfrm>
        </p:spPr>
        <p:txBody>
          <a:bodyPr/>
          <a:lstStyle/>
          <a:p>
            <a:endParaRPr lang="zh-TW" altLang="en-US"/>
          </a:p>
        </p:txBody>
      </p:sp>
      <p:sp>
        <p:nvSpPr>
          <p:cNvPr id="5" name="圖片版面配置區 2"/>
          <p:cNvSpPr>
            <a:spLocks noGrp="1"/>
          </p:cNvSpPr>
          <p:nvPr>
            <p:ph type="pic" sz="quarter" idx="20"/>
          </p:nvPr>
        </p:nvSpPr>
        <p:spPr>
          <a:xfrm>
            <a:off x="180622" y="4938844"/>
            <a:ext cx="2421513" cy="1620000"/>
          </a:xfrm>
        </p:spPr>
        <p:txBody>
          <a:bodyPr/>
          <a:lstStyle/>
          <a:p>
            <a:endParaRPr lang="zh-TW" altLang="en-US"/>
          </a:p>
        </p:txBody>
      </p:sp>
      <p:sp>
        <p:nvSpPr>
          <p:cNvPr id="6" name="頁尾版面配置區 5"/>
          <p:cNvSpPr>
            <a:spLocks noGrp="1"/>
          </p:cNvSpPr>
          <p:nvPr>
            <p:ph type="ftr" sz="quarter" idx="21"/>
          </p:nvPr>
        </p:nvSpPr>
        <p:spPr/>
        <p:txBody>
          <a:bodyPr/>
          <a:lstStyle/>
          <a:p>
            <a:r>
              <a:rPr lang="zh-TW" altLang="en-US" smtClean="0"/>
              <a:t>商業簡報網 </a:t>
            </a:r>
            <a:r>
              <a:rPr lang="en-US" altLang="zh-TW" smtClean="0"/>
              <a:t>X Matter Lab</a:t>
            </a:r>
            <a:endParaRPr lang="zh-TW" altLang="en-US" dirty="0"/>
          </a:p>
        </p:txBody>
      </p:sp>
      <p:sp>
        <p:nvSpPr>
          <p:cNvPr id="7" name="投影片編號版面配置區 6"/>
          <p:cNvSpPr>
            <a:spLocks noGrp="1"/>
          </p:cNvSpPr>
          <p:nvPr>
            <p:ph type="sldNum" sz="quarter" idx="22"/>
          </p:nvPr>
        </p:nvSpPr>
        <p:spPr/>
        <p:txBody>
          <a:bodyPr/>
          <a:lstStyle/>
          <a:p>
            <a:fld id="{E27FD744-A41C-4EAD-96D0-2F84A994B62C}" type="slidenum">
              <a:rPr lang="zh-TW" altLang="en-US" smtClean="0"/>
              <a:t>‹#›</a:t>
            </a:fld>
            <a:endParaRPr lang="zh-TW" altLang="en-US"/>
          </a:p>
        </p:txBody>
      </p:sp>
    </p:spTree>
    <p:extLst>
      <p:ext uri="{BB962C8B-B14F-4D97-AF65-F5344CB8AC3E}">
        <p14:creationId xmlns:p14="http://schemas.microsoft.com/office/powerpoint/2010/main" val="613847164"/>
      </p:ext>
    </p:extLst>
  </p:cSld>
  <p:clrMapOvr>
    <a:masterClrMapping/>
  </p:clrMapOvr>
  <p:timing>
    <p:tnLst>
      <p:par>
        <p:cTn id="1" dur="indefinite" restart="never" nodeType="tmRoot"/>
      </p:par>
    </p:tnLst>
  </p:timing>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userDrawn="1">
  <p:cSld name="圖片版面配置281">
    <p:spTree>
      <p:nvGrpSpPr>
        <p:cNvPr id="1" name=""/>
        <p:cNvGrpSpPr/>
        <p:nvPr/>
      </p:nvGrpSpPr>
      <p:grpSpPr>
        <a:xfrm>
          <a:off x="0" y="0"/>
          <a:ext cx="0" cy="0"/>
          <a:chOff x="0" y="0"/>
          <a:chExt cx="0" cy="0"/>
        </a:xfrm>
      </p:grpSpPr>
      <p:sp>
        <p:nvSpPr>
          <p:cNvPr id="2" name="圖片版面配置區 2"/>
          <p:cNvSpPr>
            <a:spLocks noGrp="1"/>
          </p:cNvSpPr>
          <p:nvPr>
            <p:ph type="pic" sz="quarter" idx="17"/>
          </p:nvPr>
        </p:nvSpPr>
        <p:spPr>
          <a:xfrm>
            <a:off x="6321778" y="-33866"/>
            <a:ext cx="2415820" cy="5091288"/>
          </a:xfrm>
        </p:spPr>
        <p:txBody>
          <a:bodyPr/>
          <a:lstStyle/>
          <a:p>
            <a:endParaRPr lang="zh-TW" altLang="en-US"/>
          </a:p>
        </p:txBody>
      </p:sp>
      <p:sp>
        <p:nvSpPr>
          <p:cNvPr id="3" name="圖片版面配置區 2"/>
          <p:cNvSpPr>
            <a:spLocks noGrp="1"/>
          </p:cNvSpPr>
          <p:nvPr>
            <p:ph type="pic" sz="quarter" idx="18"/>
          </p:nvPr>
        </p:nvSpPr>
        <p:spPr>
          <a:xfrm>
            <a:off x="6321778" y="5159022"/>
            <a:ext cx="2415820" cy="1698978"/>
          </a:xfrm>
        </p:spPr>
        <p:txBody>
          <a:bodyPr/>
          <a:lstStyle/>
          <a:p>
            <a:endParaRPr lang="zh-TW" altLang="en-US"/>
          </a:p>
        </p:txBody>
      </p:sp>
      <p:sp>
        <p:nvSpPr>
          <p:cNvPr id="4" name="圖片版面配置區 2"/>
          <p:cNvSpPr>
            <a:spLocks noGrp="1"/>
          </p:cNvSpPr>
          <p:nvPr>
            <p:ph type="pic" sz="quarter" idx="19"/>
          </p:nvPr>
        </p:nvSpPr>
        <p:spPr>
          <a:xfrm>
            <a:off x="3781778" y="5159022"/>
            <a:ext cx="2415820" cy="1698978"/>
          </a:xfrm>
        </p:spPr>
        <p:txBody>
          <a:bodyPr/>
          <a:lstStyle/>
          <a:p>
            <a:endParaRPr lang="zh-TW" altLang="en-US"/>
          </a:p>
        </p:txBody>
      </p:sp>
      <p:sp>
        <p:nvSpPr>
          <p:cNvPr id="5" name="圖片版面配置區 2"/>
          <p:cNvSpPr>
            <a:spLocks noGrp="1"/>
          </p:cNvSpPr>
          <p:nvPr>
            <p:ph type="pic" sz="quarter" idx="20"/>
          </p:nvPr>
        </p:nvSpPr>
        <p:spPr>
          <a:xfrm>
            <a:off x="1241778" y="5159022"/>
            <a:ext cx="2415820" cy="1698978"/>
          </a:xfrm>
        </p:spPr>
        <p:txBody>
          <a:bodyPr/>
          <a:lstStyle/>
          <a:p>
            <a:endParaRPr lang="zh-TW" altLang="en-US"/>
          </a:p>
        </p:txBody>
      </p:sp>
      <p:sp>
        <p:nvSpPr>
          <p:cNvPr id="6" name="圖片版面配置區 2"/>
          <p:cNvSpPr>
            <a:spLocks noGrp="1"/>
          </p:cNvSpPr>
          <p:nvPr>
            <p:ph type="pic" sz="quarter" idx="21"/>
          </p:nvPr>
        </p:nvSpPr>
        <p:spPr>
          <a:xfrm>
            <a:off x="3781778" y="4030132"/>
            <a:ext cx="2415820" cy="1027289"/>
          </a:xfrm>
        </p:spPr>
        <p:txBody>
          <a:bodyPr/>
          <a:lstStyle/>
          <a:p>
            <a:endParaRPr lang="zh-TW" altLang="en-US"/>
          </a:p>
        </p:txBody>
      </p:sp>
      <p:sp>
        <p:nvSpPr>
          <p:cNvPr id="7" name="圖片版面配置區 2"/>
          <p:cNvSpPr>
            <a:spLocks noGrp="1"/>
          </p:cNvSpPr>
          <p:nvPr>
            <p:ph type="pic" sz="quarter" idx="22"/>
          </p:nvPr>
        </p:nvSpPr>
        <p:spPr>
          <a:xfrm>
            <a:off x="1241778" y="4030132"/>
            <a:ext cx="2415820" cy="1027289"/>
          </a:xfrm>
        </p:spPr>
        <p:txBody>
          <a:bodyPr/>
          <a:lstStyle/>
          <a:p>
            <a:endParaRPr lang="zh-TW" altLang="en-US"/>
          </a:p>
        </p:txBody>
      </p:sp>
      <p:sp>
        <p:nvSpPr>
          <p:cNvPr id="8" name="頁尾版面配置區 7"/>
          <p:cNvSpPr>
            <a:spLocks noGrp="1"/>
          </p:cNvSpPr>
          <p:nvPr>
            <p:ph type="ftr" sz="quarter" idx="23"/>
          </p:nvPr>
        </p:nvSpPr>
        <p:spPr/>
        <p:txBody>
          <a:bodyPr/>
          <a:lstStyle/>
          <a:p>
            <a:r>
              <a:rPr lang="zh-TW" altLang="en-US" smtClean="0"/>
              <a:t>商業簡報網 </a:t>
            </a:r>
            <a:r>
              <a:rPr lang="en-US" altLang="zh-TW" smtClean="0"/>
              <a:t>X Matter Lab</a:t>
            </a:r>
            <a:endParaRPr lang="zh-TW" altLang="en-US" dirty="0"/>
          </a:p>
        </p:txBody>
      </p:sp>
      <p:sp>
        <p:nvSpPr>
          <p:cNvPr id="9" name="投影片編號版面配置區 8"/>
          <p:cNvSpPr>
            <a:spLocks noGrp="1"/>
          </p:cNvSpPr>
          <p:nvPr>
            <p:ph type="sldNum" sz="quarter" idx="24"/>
          </p:nvPr>
        </p:nvSpPr>
        <p:spPr/>
        <p:txBody>
          <a:bodyPr/>
          <a:lstStyle/>
          <a:p>
            <a:fld id="{E27FD744-A41C-4EAD-96D0-2F84A994B62C}" type="slidenum">
              <a:rPr lang="zh-TW" altLang="en-US" smtClean="0"/>
              <a:t>‹#›</a:t>
            </a:fld>
            <a:endParaRPr lang="zh-TW" altLang="en-US"/>
          </a:p>
        </p:txBody>
      </p:sp>
    </p:spTree>
    <p:extLst>
      <p:ext uri="{BB962C8B-B14F-4D97-AF65-F5344CB8AC3E}">
        <p14:creationId xmlns:p14="http://schemas.microsoft.com/office/powerpoint/2010/main" val="1912763493"/>
      </p:ext>
    </p:extLst>
  </p:cSld>
  <p:clrMapOvr>
    <a:masterClrMapping/>
  </p:clrMapOvr>
  <p:timing>
    <p:tnLst>
      <p:par>
        <p:cTn id="1" dur="indefinite" restart="never" nodeType="tmRoot"/>
      </p:par>
    </p:tnLst>
  </p:timing>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userDrawn="1">
  <p:cSld name="圖片版面配置282">
    <p:spTree>
      <p:nvGrpSpPr>
        <p:cNvPr id="1" name=""/>
        <p:cNvGrpSpPr/>
        <p:nvPr/>
      </p:nvGrpSpPr>
      <p:grpSpPr>
        <a:xfrm>
          <a:off x="0" y="0"/>
          <a:ext cx="0" cy="0"/>
          <a:chOff x="0" y="0"/>
          <a:chExt cx="0" cy="0"/>
        </a:xfrm>
      </p:grpSpPr>
      <p:sp>
        <p:nvSpPr>
          <p:cNvPr id="2" name="圖片版面配置區 2"/>
          <p:cNvSpPr>
            <a:spLocks noGrp="1"/>
          </p:cNvSpPr>
          <p:nvPr>
            <p:ph type="pic" sz="quarter" idx="19"/>
          </p:nvPr>
        </p:nvSpPr>
        <p:spPr>
          <a:xfrm>
            <a:off x="7344000" y="2102957"/>
            <a:ext cx="1728000" cy="1728000"/>
          </a:xfrm>
        </p:spPr>
        <p:txBody>
          <a:bodyPr/>
          <a:lstStyle/>
          <a:p>
            <a:endParaRPr lang="zh-TW" altLang="en-US"/>
          </a:p>
        </p:txBody>
      </p:sp>
      <p:sp>
        <p:nvSpPr>
          <p:cNvPr id="3" name="圖片版面配置區 2"/>
          <p:cNvSpPr>
            <a:spLocks noGrp="1"/>
          </p:cNvSpPr>
          <p:nvPr>
            <p:ph type="pic" sz="quarter" idx="20"/>
          </p:nvPr>
        </p:nvSpPr>
        <p:spPr>
          <a:xfrm>
            <a:off x="7344000" y="3919312"/>
            <a:ext cx="1728000" cy="1728000"/>
          </a:xfrm>
        </p:spPr>
        <p:txBody>
          <a:bodyPr/>
          <a:lstStyle/>
          <a:p>
            <a:endParaRPr lang="zh-TW" altLang="en-US"/>
          </a:p>
        </p:txBody>
      </p:sp>
      <p:sp>
        <p:nvSpPr>
          <p:cNvPr id="4" name="圖片版面配置區 2"/>
          <p:cNvSpPr>
            <a:spLocks noGrp="1"/>
          </p:cNvSpPr>
          <p:nvPr>
            <p:ph type="pic" sz="quarter" idx="21"/>
          </p:nvPr>
        </p:nvSpPr>
        <p:spPr>
          <a:xfrm>
            <a:off x="5544000" y="2102957"/>
            <a:ext cx="1728000" cy="1728000"/>
          </a:xfrm>
        </p:spPr>
        <p:txBody>
          <a:bodyPr/>
          <a:lstStyle/>
          <a:p>
            <a:endParaRPr lang="zh-TW" altLang="en-US"/>
          </a:p>
        </p:txBody>
      </p:sp>
      <p:sp>
        <p:nvSpPr>
          <p:cNvPr id="5" name="圖片版面配置區 2"/>
          <p:cNvSpPr>
            <a:spLocks noGrp="1"/>
          </p:cNvSpPr>
          <p:nvPr>
            <p:ph type="pic" sz="quarter" idx="22"/>
          </p:nvPr>
        </p:nvSpPr>
        <p:spPr>
          <a:xfrm>
            <a:off x="5544000" y="3919312"/>
            <a:ext cx="1728000" cy="1728000"/>
          </a:xfrm>
        </p:spPr>
        <p:txBody>
          <a:bodyPr/>
          <a:lstStyle/>
          <a:p>
            <a:endParaRPr lang="zh-TW" altLang="en-US"/>
          </a:p>
        </p:txBody>
      </p:sp>
      <p:sp>
        <p:nvSpPr>
          <p:cNvPr id="6" name="圖片版面配置區 2"/>
          <p:cNvSpPr>
            <a:spLocks noGrp="1"/>
          </p:cNvSpPr>
          <p:nvPr>
            <p:ph type="pic" sz="quarter" idx="23"/>
          </p:nvPr>
        </p:nvSpPr>
        <p:spPr>
          <a:xfrm>
            <a:off x="3744000" y="2102957"/>
            <a:ext cx="1728000" cy="1728000"/>
          </a:xfrm>
        </p:spPr>
        <p:txBody>
          <a:bodyPr/>
          <a:lstStyle/>
          <a:p>
            <a:endParaRPr lang="zh-TW" altLang="en-US"/>
          </a:p>
        </p:txBody>
      </p:sp>
      <p:sp>
        <p:nvSpPr>
          <p:cNvPr id="7" name="圖片版面配置區 2"/>
          <p:cNvSpPr>
            <a:spLocks noGrp="1"/>
          </p:cNvSpPr>
          <p:nvPr>
            <p:ph type="pic" sz="quarter" idx="24"/>
          </p:nvPr>
        </p:nvSpPr>
        <p:spPr>
          <a:xfrm>
            <a:off x="3744000" y="3919312"/>
            <a:ext cx="1728000" cy="1728000"/>
          </a:xfrm>
        </p:spPr>
        <p:txBody>
          <a:bodyPr/>
          <a:lstStyle/>
          <a:p>
            <a:endParaRPr lang="zh-TW" altLang="en-US"/>
          </a:p>
        </p:txBody>
      </p:sp>
      <p:sp>
        <p:nvSpPr>
          <p:cNvPr id="8" name="頁尾版面配置區 7"/>
          <p:cNvSpPr>
            <a:spLocks noGrp="1"/>
          </p:cNvSpPr>
          <p:nvPr>
            <p:ph type="ftr" sz="quarter" idx="25"/>
          </p:nvPr>
        </p:nvSpPr>
        <p:spPr/>
        <p:txBody>
          <a:bodyPr/>
          <a:lstStyle/>
          <a:p>
            <a:r>
              <a:rPr lang="zh-TW" altLang="en-US" smtClean="0"/>
              <a:t>商業簡報網 </a:t>
            </a:r>
            <a:r>
              <a:rPr lang="en-US" altLang="zh-TW" smtClean="0"/>
              <a:t>X Matter Lab</a:t>
            </a:r>
            <a:endParaRPr lang="zh-TW" altLang="en-US" dirty="0"/>
          </a:p>
        </p:txBody>
      </p:sp>
      <p:sp>
        <p:nvSpPr>
          <p:cNvPr id="9" name="投影片編號版面配置區 8"/>
          <p:cNvSpPr>
            <a:spLocks noGrp="1"/>
          </p:cNvSpPr>
          <p:nvPr>
            <p:ph type="sldNum" sz="quarter" idx="26"/>
          </p:nvPr>
        </p:nvSpPr>
        <p:spPr/>
        <p:txBody>
          <a:bodyPr/>
          <a:lstStyle/>
          <a:p>
            <a:fld id="{E27FD744-A41C-4EAD-96D0-2F84A994B62C}" type="slidenum">
              <a:rPr lang="zh-TW" altLang="en-US" smtClean="0"/>
              <a:t>‹#›</a:t>
            </a:fld>
            <a:endParaRPr lang="zh-TW" altLang="en-US"/>
          </a:p>
        </p:txBody>
      </p:sp>
    </p:spTree>
    <p:extLst>
      <p:ext uri="{BB962C8B-B14F-4D97-AF65-F5344CB8AC3E}">
        <p14:creationId xmlns:p14="http://schemas.microsoft.com/office/powerpoint/2010/main" val="18091070"/>
      </p:ext>
    </p:extLst>
  </p:cSld>
  <p:clrMapOvr>
    <a:masterClrMapping/>
  </p:clrMapOvr>
  <p:timing>
    <p:tnLst>
      <p:par>
        <p:cTn id="1" dur="indefinite" restart="never" nodeType="tmRoot"/>
      </p:par>
    </p:tnLst>
  </p:timing>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userDrawn="1">
  <p:cSld name="圖片版面配置283">
    <p:spTree>
      <p:nvGrpSpPr>
        <p:cNvPr id="1" name=""/>
        <p:cNvGrpSpPr/>
        <p:nvPr/>
      </p:nvGrpSpPr>
      <p:grpSpPr>
        <a:xfrm>
          <a:off x="0" y="0"/>
          <a:ext cx="0" cy="0"/>
          <a:chOff x="0" y="0"/>
          <a:chExt cx="0" cy="0"/>
        </a:xfrm>
      </p:grpSpPr>
      <p:sp>
        <p:nvSpPr>
          <p:cNvPr id="8" name="圖片版面配置區 7"/>
          <p:cNvSpPr>
            <a:spLocks noGrp="1"/>
          </p:cNvSpPr>
          <p:nvPr>
            <p:ph type="pic" sz="quarter" idx="24"/>
          </p:nvPr>
        </p:nvSpPr>
        <p:spPr>
          <a:xfrm>
            <a:off x="3744000" y="2204559"/>
            <a:ext cx="5328000" cy="3544355"/>
          </a:xfrm>
          <a:custGeom>
            <a:avLst/>
            <a:gdLst>
              <a:gd name="connsiteX0" fmla="*/ 3600000 w 5328000"/>
              <a:gd name="connsiteY0" fmla="*/ 1816355 h 3544355"/>
              <a:gd name="connsiteX1" fmla="*/ 5328000 w 5328000"/>
              <a:gd name="connsiteY1" fmla="*/ 1816355 h 3544355"/>
              <a:gd name="connsiteX2" fmla="*/ 5328000 w 5328000"/>
              <a:gd name="connsiteY2" fmla="*/ 3544355 h 3544355"/>
              <a:gd name="connsiteX3" fmla="*/ 3600000 w 5328000"/>
              <a:gd name="connsiteY3" fmla="*/ 3544355 h 3544355"/>
              <a:gd name="connsiteX4" fmla="*/ 1800000 w 5328000"/>
              <a:gd name="connsiteY4" fmla="*/ 1816355 h 3544355"/>
              <a:gd name="connsiteX5" fmla="*/ 3528000 w 5328000"/>
              <a:gd name="connsiteY5" fmla="*/ 1816355 h 3544355"/>
              <a:gd name="connsiteX6" fmla="*/ 3528000 w 5328000"/>
              <a:gd name="connsiteY6" fmla="*/ 3544355 h 3544355"/>
              <a:gd name="connsiteX7" fmla="*/ 1800000 w 5328000"/>
              <a:gd name="connsiteY7" fmla="*/ 3544355 h 3544355"/>
              <a:gd name="connsiteX8" fmla="*/ 0 w 5328000"/>
              <a:gd name="connsiteY8" fmla="*/ 1816355 h 3544355"/>
              <a:gd name="connsiteX9" fmla="*/ 1728000 w 5328000"/>
              <a:gd name="connsiteY9" fmla="*/ 1816355 h 3544355"/>
              <a:gd name="connsiteX10" fmla="*/ 1728000 w 5328000"/>
              <a:gd name="connsiteY10" fmla="*/ 3544355 h 3544355"/>
              <a:gd name="connsiteX11" fmla="*/ 0 w 5328000"/>
              <a:gd name="connsiteY11" fmla="*/ 3544355 h 3544355"/>
              <a:gd name="connsiteX12" fmla="*/ 3600000 w 5328000"/>
              <a:gd name="connsiteY12" fmla="*/ 0 h 3544355"/>
              <a:gd name="connsiteX13" fmla="*/ 5328000 w 5328000"/>
              <a:gd name="connsiteY13" fmla="*/ 0 h 3544355"/>
              <a:gd name="connsiteX14" fmla="*/ 5328000 w 5328000"/>
              <a:gd name="connsiteY14" fmla="*/ 1728000 h 3544355"/>
              <a:gd name="connsiteX15" fmla="*/ 3600000 w 5328000"/>
              <a:gd name="connsiteY15" fmla="*/ 1728000 h 3544355"/>
              <a:gd name="connsiteX16" fmla="*/ 1800000 w 5328000"/>
              <a:gd name="connsiteY16" fmla="*/ 0 h 3544355"/>
              <a:gd name="connsiteX17" fmla="*/ 3528000 w 5328000"/>
              <a:gd name="connsiteY17" fmla="*/ 0 h 3544355"/>
              <a:gd name="connsiteX18" fmla="*/ 3528000 w 5328000"/>
              <a:gd name="connsiteY18" fmla="*/ 1728000 h 3544355"/>
              <a:gd name="connsiteX19" fmla="*/ 1800000 w 5328000"/>
              <a:gd name="connsiteY19" fmla="*/ 1728000 h 3544355"/>
              <a:gd name="connsiteX20" fmla="*/ 0 w 5328000"/>
              <a:gd name="connsiteY20" fmla="*/ 0 h 3544355"/>
              <a:gd name="connsiteX21" fmla="*/ 1728000 w 5328000"/>
              <a:gd name="connsiteY21" fmla="*/ 0 h 3544355"/>
              <a:gd name="connsiteX22" fmla="*/ 1728000 w 5328000"/>
              <a:gd name="connsiteY22" fmla="*/ 1728000 h 3544355"/>
              <a:gd name="connsiteX23" fmla="*/ 0 w 5328000"/>
              <a:gd name="connsiteY23" fmla="*/ 1728000 h 3544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328000" h="3544355">
                <a:moveTo>
                  <a:pt x="3600000" y="1816355"/>
                </a:moveTo>
                <a:lnTo>
                  <a:pt x="5328000" y="1816355"/>
                </a:lnTo>
                <a:lnTo>
                  <a:pt x="5328000" y="3544355"/>
                </a:lnTo>
                <a:lnTo>
                  <a:pt x="3600000" y="3544355"/>
                </a:lnTo>
                <a:close/>
                <a:moveTo>
                  <a:pt x="1800000" y="1816355"/>
                </a:moveTo>
                <a:lnTo>
                  <a:pt x="3528000" y="1816355"/>
                </a:lnTo>
                <a:lnTo>
                  <a:pt x="3528000" y="3544355"/>
                </a:lnTo>
                <a:lnTo>
                  <a:pt x="1800000" y="3544355"/>
                </a:lnTo>
                <a:close/>
                <a:moveTo>
                  <a:pt x="0" y="1816355"/>
                </a:moveTo>
                <a:lnTo>
                  <a:pt x="1728000" y="1816355"/>
                </a:lnTo>
                <a:lnTo>
                  <a:pt x="1728000" y="3544355"/>
                </a:lnTo>
                <a:lnTo>
                  <a:pt x="0" y="3544355"/>
                </a:lnTo>
                <a:close/>
                <a:moveTo>
                  <a:pt x="3600000" y="0"/>
                </a:moveTo>
                <a:lnTo>
                  <a:pt x="5328000" y="0"/>
                </a:lnTo>
                <a:lnTo>
                  <a:pt x="5328000" y="1728000"/>
                </a:lnTo>
                <a:lnTo>
                  <a:pt x="3600000" y="1728000"/>
                </a:lnTo>
                <a:close/>
                <a:moveTo>
                  <a:pt x="1800000" y="0"/>
                </a:moveTo>
                <a:lnTo>
                  <a:pt x="3528000" y="0"/>
                </a:lnTo>
                <a:lnTo>
                  <a:pt x="3528000" y="1728000"/>
                </a:lnTo>
                <a:lnTo>
                  <a:pt x="1800000" y="1728000"/>
                </a:lnTo>
                <a:close/>
                <a:moveTo>
                  <a:pt x="0" y="0"/>
                </a:moveTo>
                <a:lnTo>
                  <a:pt x="1728000" y="0"/>
                </a:lnTo>
                <a:lnTo>
                  <a:pt x="1728000" y="1728000"/>
                </a:lnTo>
                <a:lnTo>
                  <a:pt x="0" y="1728000"/>
                </a:lnTo>
                <a:close/>
              </a:path>
            </a:pathLst>
          </a:custGeom>
        </p:spPr>
        <p:txBody>
          <a:bodyPr wrap="square">
            <a:noAutofit/>
          </a:bodyPr>
          <a:lstStyle/>
          <a:p>
            <a:endParaRPr lang="zh-TW" altLang="en-US"/>
          </a:p>
        </p:txBody>
      </p:sp>
      <p:sp>
        <p:nvSpPr>
          <p:cNvPr id="2" name="頁尾版面配置區 1"/>
          <p:cNvSpPr>
            <a:spLocks noGrp="1"/>
          </p:cNvSpPr>
          <p:nvPr>
            <p:ph type="ftr" sz="quarter" idx="25"/>
          </p:nvPr>
        </p:nvSpPr>
        <p:spPr/>
        <p:txBody>
          <a:bodyPr/>
          <a:lstStyle/>
          <a:p>
            <a:r>
              <a:rPr lang="zh-TW" altLang="en-US" smtClean="0"/>
              <a:t>商業簡報網 </a:t>
            </a:r>
            <a:r>
              <a:rPr lang="en-US" altLang="zh-TW" smtClean="0"/>
              <a:t>X Matter Lab</a:t>
            </a:r>
            <a:endParaRPr lang="zh-TW" altLang="en-US" dirty="0"/>
          </a:p>
        </p:txBody>
      </p:sp>
      <p:sp>
        <p:nvSpPr>
          <p:cNvPr id="3" name="投影片編號版面配置區 2"/>
          <p:cNvSpPr>
            <a:spLocks noGrp="1"/>
          </p:cNvSpPr>
          <p:nvPr>
            <p:ph type="sldNum" sz="quarter" idx="26"/>
          </p:nvPr>
        </p:nvSpPr>
        <p:spPr/>
        <p:txBody>
          <a:bodyPr/>
          <a:lstStyle/>
          <a:p>
            <a:fld id="{E27FD744-A41C-4EAD-96D0-2F84A994B62C}" type="slidenum">
              <a:rPr lang="zh-TW" altLang="en-US" smtClean="0"/>
              <a:t>‹#›</a:t>
            </a:fld>
            <a:endParaRPr lang="zh-TW" altLang="en-US"/>
          </a:p>
        </p:txBody>
      </p:sp>
    </p:spTree>
    <p:extLst>
      <p:ext uri="{BB962C8B-B14F-4D97-AF65-F5344CB8AC3E}">
        <p14:creationId xmlns:p14="http://schemas.microsoft.com/office/powerpoint/2010/main" val="2615929730"/>
      </p:ext>
    </p:extLst>
  </p:cSld>
  <p:clrMapOvr>
    <a:masterClrMapping/>
  </p:clrMapOvr>
  <p:timing>
    <p:tnLst>
      <p:par>
        <p:cTn id="1" dur="indefinite" restart="never" nodeType="tmRoot"/>
      </p:par>
    </p:tnLst>
  </p:timing>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userDrawn="1">
  <p:cSld name="圖片版面配置284">
    <p:spTree>
      <p:nvGrpSpPr>
        <p:cNvPr id="1" name=""/>
        <p:cNvGrpSpPr/>
        <p:nvPr/>
      </p:nvGrpSpPr>
      <p:grpSpPr>
        <a:xfrm>
          <a:off x="0" y="0"/>
          <a:ext cx="0" cy="0"/>
          <a:chOff x="0" y="0"/>
          <a:chExt cx="0" cy="0"/>
        </a:xfrm>
      </p:grpSpPr>
      <p:sp>
        <p:nvSpPr>
          <p:cNvPr id="2" name="圖片版面配置區 2"/>
          <p:cNvSpPr>
            <a:spLocks noGrp="1"/>
          </p:cNvSpPr>
          <p:nvPr>
            <p:ph type="pic" sz="quarter" idx="23"/>
          </p:nvPr>
        </p:nvSpPr>
        <p:spPr>
          <a:xfrm>
            <a:off x="808889" y="3476978"/>
            <a:ext cx="1728000" cy="3381022"/>
          </a:xfrm>
        </p:spPr>
        <p:txBody>
          <a:bodyPr/>
          <a:lstStyle/>
          <a:p>
            <a:endParaRPr lang="zh-TW" altLang="en-US"/>
          </a:p>
        </p:txBody>
      </p:sp>
      <p:sp>
        <p:nvSpPr>
          <p:cNvPr id="3" name="圖片版面配置區 2"/>
          <p:cNvSpPr>
            <a:spLocks noGrp="1"/>
          </p:cNvSpPr>
          <p:nvPr>
            <p:ph type="pic" sz="quarter" idx="24"/>
          </p:nvPr>
        </p:nvSpPr>
        <p:spPr>
          <a:xfrm>
            <a:off x="2931201" y="5294489"/>
            <a:ext cx="2487466" cy="1563510"/>
          </a:xfrm>
        </p:spPr>
        <p:txBody>
          <a:bodyPr/>
          <a:lstStyle/>
          <a:p>
            <a:endParaRPr lang="zh-TW" altLang="en-US"/>
          </a:p>
        </p:txBody>
      </p:sp>
      <p:sp>
        <p:nvSpPr>
          <p:cNvPr id="4" name="圖片版面配置區 2"/>
          <p:cNvSpPr>
            <a:spLocks noGrp="1"/>
          </p:cNvSpPr>
          <p:nvPr>
            <p:ph type="pic" sz="quarter" idx="25"/>
          </p:nvPr>
        </p:nvSpPr>
        <p:spPr>
          <a:xfrm>
            <a:off x="2931201" y="2065867"/>
            <a:ext cx="2487466" cy="2782710"/>
          </a:xfrm>
        </p:spPr>
        <p:txBody>
          <a:bodyPr/>
          <a:lstStyle/>
          <a:p>
            <a:endParaRPr lang="zh-TW" altLang="en-US"/>
          </a:p>
        </p:txBody>
      </p:sp>
      <p:sp>
        <p:nvSpPr>
          <p:cNvPr id="5" name="圖片版面配置區 2"/>
          <p:cNvSpPr>
            <a:spLocks noGrp="1"/>
          </p:cNvSpPr>
          <p:nvPr>
            <p:ph type="pic" sz="quarter" idx="26"/>
          </p:nvPr>
        </p:nvSpPr>
        <p:spPr>
          <a:xfrm>
            <a:off x="5812978" y="2065867"/>
            <a:ext cx="3331021" cy="1919111"/>
          </a:xfrm>
        </p:spPr>
        <p:txBody>
          <a:bodyPr/>
          <a:lstStyle/>
          <a:p>
            <a:endParaRPr lang="zh-TW" altLang="en-US"/>
          </a:p>
        </p:txBody>
      </p:sp>
      <p:sp>
        <p:nvSpPr>
          <p:cNvPr id="6" name="頁尾版面配置區 5"/>
          <p:cNvSpPr>
            <a:spLocks noGrp="1"/>
          </p:cNvSpPr>
          <p:nvPr>
            <p:ph type="ftr" sz="quarter" idx="27"/>
          </p:nvPr>
        </p:nvSpPr>
        <p:spPr/>
        <p:txBody>
          <a:bodyPr/>
          <a:lstStyle/>
          <a:p>
            <a:r>
              <a:rPr lang="zh-TW" altLang="en-US" smtClean="0"/>
              <a:t>商業簡報網 </a:t>
            </a:r>
            <a:r>
              <a:rPr lang="en-US" altLang="zh-TW" smtClean="0"/>
              <a:t>X Matter Lab</a:t>
            </a:r>
            <a:endParaRPr lang="zh-TW" altLang="en-US" dirty="0"/>
          </a:p>
        </p:txBody>
      </p:sp>
      <p:sp>
        <p:nvSpPr>
          <p:cNvPr id="7" name="投影片編號版面配置區 6"/>
          <p:cNvSpPr>
            <a:spLocks noGrp="1"/>
          </p:cNvSpPr>
          <p:nvPr>
            <p:ph type="sldNum" sz="quarter" idx="28"/>
          </p:nvPr>
        </p:nvSpPr>
        <p:spPr/>
        <p:txBody>
          <a:bodyPr/>
          <a:lstStyle/>
          <a:p>
            <a:fld id="{E27FD744-A41C-4EAD-96D0-2F84A994B62C}" type="slidenum">
              <a:rPr lang="zh-TW" altLang="en-US" smtClean="0"/>
              <a:t>‹#›</a:t>
            </a:fld>
            <a:endParaRPr lang="zh-TW" altLang="en-US"/>
          </a:p>
        </p:txBody>
      </p:sp>
    </p:spTree>
    <p:extLst>
      <p:ext uri="{BB962C8B-B14F-4D97-AF65-F5344CB8AC3E}">
        <p14:creationId xmlns:p14="http://schemas.microsoft.com/office/powerpoint/2010/main" val="2348270476"/>
      </p:ext>
    </p:extLst>
  </p:cSld>
  <p:clrMapOvr>
    <a:masterClrMapping/>
  </p:clrMapOvr>
  <p:timing>
    <p:tnLst>
      <p:par>
        <p:cTn id="1" dur="indefinite" restart="never" nodeType="tmRoot"/>
      </p:par>
    </p:tnLst>
  </p:timing>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userDrawn="1">
  <p:cSld name="圖片版面配置285">
    <p:spTree>
      <p:nvGrpSpPr>
        <p:cNvPr id="1" name=""/>
        <p:cNvGrpSpPr/>
        <p:nvPr/>
      </p:nvGrpSpPr>
      <p:grpSpPr>
        <a:xfrm>
          <a:off x="0" y="0"/>
          <a:ext cx="0" cy="0"/>
          <a:chOff x="0" y="0"/>
          <a:chExt cx="0" cy="0"/>
        </a:xfrm>
      </p:grpSpPr>
      <p:sp>
        <p:nvSpPr>
          <p:cNvPr id="2" name="圖片版面配置區 2"/>
          <p:cNvSpPr>
            <a:spLocks noGrp="1"/>
          </p:cNvSpPr>
          <p:nvPr>
            <p:ph type="pic" sz="quarter" idx="25"/>
          </p:nvPr>
        </p:nvSpPr>
        <p:spPr>
          <a:xfrm>
            <a:off x="3328267" y="0"/>
            <a:ext cx="2487466" cy="6858000"/>
          </a:xfrm>
        </p:spPr>
        <p:txBody>
          <a:bodyPr/>
          <a:lstStyle/>
          <a:p>
            <a:endParaRPr lang="zh-TW" altLang="en-US"/>
          </a:p>
        </p:txBody>
      </p:sp>
      <p:sp>
        <p:nvSpPr>
          <p:cNvPr id="3" name="圖片版面配置區 2"/>
          <p:cNvSpPr>
            <a:spLocks noGrp="1"/>
          </p:cNvSpPr>
          <p:nvPr>
            <p:ph type="pic" sz="quarter" idx="26"/>
          </p:nvPr>
        </p:nvSpPr>
        <p:spPr>
          <a:xfrm>
            <a:off x="6195644" y="5091288"/>
            <a:ext cx="2487466" cy="1766711"/>
          </a:xfrm>
        </p:spPr>
        <p:txBody>
          <a:bodyPr/>
          <a:lstStyle/>
          <a:p>
            <a:endParaRPr lang="zh-TW" altLang="en-US"/>
          </a:p>
        </p:txBody>
      </p:sp>
      <p:sp>
        <p:nvSpPr>
          <p:cNvPr id="4" name="圖片版面配置區 2"/>
          <p:cNvSpPr>
            <a:spLocks noGrp="1"/>
          </p:cNvSpPr>
          <p:nvPr>
            <p:ph type="pic" sz="quarter" idx="27"/>
          </p:nvPr>
        </p:nvSpPr>
        <p:spPr>
          <a:xfrm>
            <a:off x="6195644" y="2957688"/>
            <a:ext cx="2487466" cy="1766711"/>
          </a:xfrm>
        </p:spPr>
        <p:txBody>
          <a:bodyPr/>
          <a:lstStyle/>
          <a:p>
            <a:endParaRPr lang="zh-TW" altLang="en-US"/>
          </a:p>
        </p:txBody>
      </p:sp>
      <p:sp>
        <p:nvSpPr>
          <p:cNvPr id="5" name="圖片版面配置區 2"/>
          <p:cNvSpPr>
            <a:spLocks noGrp="1"/>
          </p:cNvSpPr>
          <p:nvPr>
            <p:ph type="pic" sz="quarter" idx="28"/>
          </p:nvPr>
        </p:nvSpPr>
        <p:spPr>
          <a:xfrm>
            <a:off x="359288" y="666044"/>
            <a:ext cx="2487466" cy="1766711"/>
          </a:xfrm>
        </p:spPr>
        <p:txBody>
          <a:bodyPr/>
          <a:lstStyle/>
          <a:p>
            <a:endParaRPr lang="zh-TW" altLang="en-US"/>
          </a:p>
        </p:txBody>
      </p:sp>
      <p:sp>
        <p:nvSpPr>
          <p:cNvPr id="6" name="頁尾版面配置區 5"/>
          <p:cNvSpPr>
            <a:spLocks noGrp="1"/>
          </p:cNvSpPr>
          <p:nvPr>
            <p:ph type="ftr" sz="quarter" idx="29"/>
          </p:nvPr>
        </p:nvSpPr>
        <p:spPr/>
        <p:txBody>
          <a:bodyPr/>
          <a:lstStyle/>
          <a:p>
            <a:r>
              <a:rPr lang="zh-TW" altLang="en-US" smtClean="0"/>
              <a:t>商業簡報網 </a:t>
            </a:r>
            <a:r>
              <a:rPr lang="en-US" altLang="zh-TW" smtClean="0"/>
              <a:t>X Matter Lab</a:t>
            </a:r>
            <a:endParaRPr lang="zh-TW" altLang="en-US" dirty="0"/>
          </a:p>
        </p:txBody>
      </p:sp>
      <p:sp>
        <p:nvSpPr>
          <p:cNvPr id="7" name="投影片編號版面配置區 6"/>
          <p:cNvSpPr>
            <a:spLocks noGrp="1"/>
          </p:cNvSpPr>
          <p:nvPr>
            <p:ph type="sldNum" sz="quarter" idx="30"/>
          </p:nvPr>
        </p:nvSpPr>
        <p:spPr/>
        <p:txBody>
          <a:bodyPr/>
          <a:lstStyle/>
          <a:p>
            <a:fld id="{E27FD744-A41C-4EAD-96D0-2F84A994B62C}" type="slidenum">
              <a:rPr lang="zh-TW" altLang="en-US" smtClean="0"/>
              <a:t>‹#›</a:t>
            </a:fld>
            <a:endParaRPr lang="zh-TW" altLang="en-US"/>
          </a:p>
        </p:txBody>
      </p:sp>
    </p:spTree>
    <p:extLst>
      <p:ext uri="{BB962C8B-B14F-4D97-AF65-F5344CB8AC3E}">
        <p14:creationId xmlns:p14="http://schemas.microsoft.com/office/powerpoint/2010/main" val="2840133219"/>
      </p:ext>
    </p:extLst>
  </p:cSld>
  <p:clrMapOvr>
    <a:masterClrMapping/>
  </p:clrMapOvr>
  <p:timing>
    <p:tnLst>
      <p:par>
        <p:cTn id="1" dur="indefinite" restart="never" nodeType="tmRoot"/>
      </p:par>
    </p:tnLst>
  </p:timing>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userDrawn="1">
  <p:cSld name="圖片版面配置286">
    <p:spTree>
      <p:nvGrpSpPr>
        <p:cNvPr id="1" name=""/>
        <p:cNvGrpSpPr/>
        <p:nvPr/>
      </p:nvGrpSpPr>
      <p:grpSpPr>
        <a:xfrm>
          <a:off x="0" y="0"/>
          <a:ext cx="0" cy="0"/>
          <a:chOff x="0" y="0"/>
          <a:chExt cx="0" cy="0"/>
        </a:xfrm>
      </p:grpSpPr>
      <p:sp>
        <p:nvSpPr>
          <p:cNvPr id="2" name="圖片版面配置區 2"/>
          <p:cNvSpPr>
            <a:spLocks noGrp="1"/>
          </p:cNvSpPr>
          <p:nvPr>
            <p:ph type="pic" sz="quarter" idx="25"/>
          </p:nvPr>
        </p:nvSpPr>
        <p:spPr>
          <a:xfrm>
            <a:off x="3328267" y="0"/>
            <a:ext cx="2487466" cy="6858000"/>
          </a:xfrm>
        </p:spPr>
        <p:txBody>
          <a:bodyPr/>
          <a:lstStyle/>
          <a:p>
            <a:endParaRPr lang="zh-TW" altLang="en-US"/>
          </a:p>
        </p:txBody>
      </p:sp>
      <p:sp>
        <p:nvSpPr>
          <p:cNvPr id="3" name="圖片版面配置區 2"/>
          <p:cNvSpPr>
            <a:spLocks noGrp="1"/>
          </p:cNvSpPr>
          <p:nvPr>
            <p:ph type="pic" sz="quarter" idx="26"/>
          </p:nvPr>
        </p:nvSpPr>
        <p:spPr>
          <a:xfrm>
            <a:off x="6195644" y="4921958"/>
            <a:ext cx="2487466" cy="1766711"/>
          </a:xfrm>
        </p:spPr>
        <p:txBody>
          <a:bodyPr/>
          <a:lstStyle/>
          <a:p>
            <a:endParaRPr lang="zh-TW" altLang="en-US"/>
          </a:p>
        </p:txBody>
      </p:sp>
      <p:sp>
        <p:nvSpPr>
          <p:cNvPr id="5" name="圖片版面配置區 2"/>
          <p:cNvSpPr>
            <a:spLocks noGrp="1"/>
          </p:cNvSpPr>
          <p:nvPr>
            <p:ph type="pic" sz="quarter" idx="28"/>
          </p:nvPr>
        </p:nvSpPr>
        <p:spPr>
          <a:xfrm>
            <a:off x="359288" y="158042"/>
            <a:ext cx="2487466" cy="1766711"/>
          </a:xfrm>
        </p:spPr>
        <p:txBody>
          <a:bodyPr/>
          <a:lstStyle/>
          <a:p>
            <a:endParaRPr lang="zh-TW" altLang="en-US"/>
          </a:p>
        </p:txBody>
      </p:sp>
      <p:sp>
        <p:nvSpPr>
          <p:cNvPr id="6" name="圖片版面配置區 2"/>
          <p:cNvSpPr>
            <a:spLocks noGrp="1"/>
          </p:cNvSpPr>
          <p:nvPr>
            <p:ph type="pic" sz="quarter" idx="29"/>
          </p:nvPr>
        </p:nvSpPr>
        <p:spPr>
          <a:xfrm>
            <a:off x="6195644" y="158042"/>
            <a:ext cx="2487466" cy="1766711"/>
          </a:xfrm>
        </p:spPr>
        <p:txBody>
          <a:bodyPr/>
          <a:lstStyle/>
          <a:p>
            <a:endParaRPr lang="zh-TW" altLang="en-US"/>
          </a:p>
        </p:txBody>
      </p:sp>
      <p:sp>
        <p:nvSpPr>
          <p:cNvPr id="7" name="圖片版面配置區 2"/>
          <p:cNvSpPr>
            <a:spLocks noGrp="1"/>
          </p:cNvSpPr>
          <p:nvPr>
            <p:ph type="pic" sz="quarter" idx="30"/>
          </p:nvPr>
        </p:nvSpPr>
        <p:spPr>
          <a:xfrm>
            <a:off x="359288" y="4921958"/>
            <a:ext cx="2487466" cy="1766711"/>
          </a:xfrm>
        </p:spPr>
        <p:txBody>
          <a:bodyPr/>
          <a:lstStyle/>
          <a:p>
            <a:endParaRPr lang="zh-TW" altLang="en-US"/>
          </a:p>
        </p:txBody>
      </p:sp>
      <p:sp>
        <p:nvSpPr>
          <p:cNvPr id="4" name="頁尾版面配置區 3"/>
          <p:cNvSpPr>
            <a:spLocks noGrp="1"/>
          </p:cNvSpPr>
          <p:nvPr>
            <p:ph type="ftr" sz="quarter" idx="31"/>
          </p:nvPr>
        </p:nvSpPr>
        <p:spPr/>
        <p:txBody>
          <a:bodyPr/>
          <a:lstStyle/>
          <a:p>
            <a:r>
              <a:rPr lang="zh-TW" altLang="en-US" smtClean="0"/>
              <a:t>商業簡報網 </a:t>
            </a:r>
            <a:r>
              <a:rPr lang="en-US" altLang="zh-TW" smtClean="0"/>
              <a:t>X Matter Lab</a:t>
            </a:r>
            <a:endParaRPr lang="zh-TW" altLang="en-US" dirty="0"/>
          </a:p>
        </p:txBody>
      </p:sp>
      <p:sp>
        <p:nvSpPr>
          <p:cNvPr id="8" name="投影片編號版面配置區 7"/>
          <p:cNvSpPr>
            <a:spLocks noGrp="1"/>
          </p:cNvSpPr>
          <p:nvPr>
            <p:ph type="sldNum" sz="quarter" idx="32"/>
          </p:nvPr>
        </p:nvSpPr>
        <p:spPr/>
        <p:txBody>
          <a:bodyPr/>
          <a:lstStyle/>
          <a:p>
            <a:fld id="{E27FD744-A41C-4EAD-96D0-2F84A994B62C}" type="slidenum">
              <a:rPr lang="zh-TW" altLang="en-US" smtClean="0"/>
              <a:t>‹#›</a:t>
            </a:fld>
            <a:endParaRPr lang="zh-TW" altLang="en-US"/>
          </a:p>
        </p:txBody>
      </p:sp>
    </p:spTree>
    <p:extLst>
      <p:ext uri="{BB962C8B-B14F-4D97-AF65-F5344CB8AC3E}">
        <p14:creationId xmlns:p14="http://schemas.microsoft.com/office/powerpoint/2010/main" val="11196737"/>
      </p:ext>
    </p:extLst>
  </p:cSld>
  <p:clrMapOvr>
    <a:masterClrMapping/>
  </p:clrMapOvr>
  <p:timing>
    <p:tnLst>
      <p:par>
        <p:cTn id="1" dur="indefinite" restart="never" nodeType="tmRoot"/>
      </p:par>
    </p:tnLst>
  </p:timing>
</p:sldLayout>
</file>

<file path=ppt/slideLayouts/slideLayout288.xml><?xml version="1.0" encoding="utf-8"?>
<p:sldLayout xmlns:a="http://schemas.openxmlformats.org/drawingml/2006/main" xmlns:r="http://schemas.openxmlformats.org/officeDocument/2006/relationships" xmlns:p="http://schemas.openxmlformats.org/presentationml/2006/main" preserve="1" userDrawn="1">
  <p:cSld name="圖片版面配置287">
    <p:spTree>
      <p:nvGrpSpPr>
        <p:cNvPr id="1" name=""/>
        <p:cNvGrpSpPr/>
        <p:nvPr/>
      </p:nvGrpSpPr>
      <p:grpSpPr>
        <a:xfrm>
          <a:off x="0" y="0"/>
          <a:ext cx="0" cy="0"/>
          <a:chOff x="0" y="0"/>
          <a:chExt cx="0" cy="0"/>
        </a:xfrm>
      </p:grpSpPr>
      <p:sp>
        <p:nvSpPr>
          <p:cNvPr id="3" name="圖片版面配置區 2"/>
          <p:cNvSpPr>
            <a:spLocks noGrp="1"/>
          </p:cNvSpPr>
          <p:nvPr>
            <p:ph type="pic" sz="quarter" idx="10"/>
          </p:nvPr>
        </p:nvSpPr>
        <p:spPr>
          <a:xfrm>
            <a:off x="3138844" y="1986844"/>
            <a:ext cx="1440000" cy="1440000"/>
          </a:xfrm>
        </p:spPr>
        <p:txBody>
          <a:bodyPr/>
          <a:lstStyle/>
          <a:p>
            <a:endParaRPr lang="zh-TW" altLang="en-US"/>
          </a:p>
        </p:txBody>
      </p:sp>
      <p:sp>
        <p:nvSpPr>
          <p:cNvPr id="4" name="圖片版面配置區 2"/>
          <p:cNvSpPr>
            <a:spLocks noGrp="1"/>
          </p:cNvSpPr>
          <p:nvPr>
            <p:ph type="pic" sz="quarter" idx="11"/>
          </p:nvPr>
        </p:nvSpPr>
        <p:spPr>
          <a:xfrm>
            <a:off x="4578844" y="1986844"/>
            <a:ext cx="1440000" cy="1440000"/>
          </a:xfrm>
        </p:spPr>
        <p:txBody>
          <a:bodyPr/>
          <a:lstStyle/>
          <a:p>
            <a:endParaRPr lang="zh-TW" altLang="en-US"/>
          </a:p>
        </p:txBody>
      </p:sp>
      <p:sp>
        <p:nvSpPr>
          <p:cNvPr id="5" name="圖片版面配置區 2"/>
          <p:cNvSpPr>
            <a:spLocks noGrp="1"/>
          </p:cNvSpPr>
          <p:nvPr>
            <p:ph type="pic" sz="quarter" idx="12"/>
          </p:nvPr>
        </p:nvSpPr>
        <p:spPr>
          <a:xfrm>
            <a:off x="3138844" y="3426844"/>
            <a:ext cx="1440000" cy="1440000"/>
          </a:xfrm>
        </p:spPr>
        <p:txBody>
          <a:bodyPr/>
          <a:lstStyle/>
          <a:p>
            <a:endParaRPr lang="zh-TW" altLang="en-US"/>
          </a:p>
        </p:txBody>
      </p:sp>
      <p:sp>
        <p:nvSpPr>
          <p:cNvPr id="6" name="圖片版面配置區 2"/>
          <p:cNvSpPr>
            <a:spLocks noGrp="1"/>
          </p:cNvSpPr>
          <p:nvPr>
            <p:ph type="pic" sz="quarter" idx="13"/>
          </p:nvPr>
        </p:nvSpPr>
        <p:spPr>
          <a:xfrm>
            <a:off x="4578844" y="3426844"/>
            <a:ext cx="1440000" cy="1440000"/>
          </a:xfrm>
        </p:spPr>
        <p:txBody>
          <a:bodyPr/>
          <a:lstStyle/>
          <a:p>
            <a:endParaRPr lang="zh-TW" altLang="en-US"/>
          </a:p>
        </p:txBody>
      </p:sp>
      <p:sp>
        <p:nvSpPr>
          <p:cNvPr id="7" name="圖片版面配置區 2"/>
          <p:cNvSpPr>
            <a:spLocks noGrp="1"/>
          </p:cNvSpPr>
          <p:nvPr>
            <p:ph type="pic" sz="quarter" idx="14"/>
          </p:nvPr>
        </p:nvSpPr>
        <p:spPr>
          <a:xfrm>
            <a:off x="3138844" y="4866844"/>
            <a:ext cx="1440000" cy="1440000"/>
          </a:xfrm>
        </p:spPr>
        <p:txBody>
          <a:bodyPr/>
          <a:lstStyle/>
          <a:p>
            <a:endParaRPr lang="zh-TW" altLang="en-US"/>
          </a:p>
        </p:txBody>
      </p:sp>
      <p:sp>
        <p:nvSpPr>
          <p:cNvPr id="8" name="圖片版面配置區 2"/>
          <p:cNvSpPr>
            <a:spLocks noGrp="1"/>
          </p:cNvSpPr>
          <p:nvPr>
            <p:ph type="pic" sz="quarter" idx="15"/>
          </p:nvPr>
        </p:nvSpPr>
        <p:spPr>
          <a:xfrm>
            <a:off x="4578844" y="4866844"/>
            <a:ext cx="1440000" cy="1440000"/>
          </a:xfrm>
        </p:spPr>
        <p:txBody>
          <a:bodyPr/>
          <a:lstStyle/>
          <a:p>
            <a:endParaRPr lang="zh-TW" altLang="en-US"/>
          </a:p>
        </p:txBody>
      </p:sp>
      <p:sp>
        <p:nvSpPr>
          <p:cNvPr id="2" name="頁尾版面配置區 1"/>
          <p:cNvSpPr>
            <a:spLocks noGrp="1"/>
          </p:cNvSpPr>
          <p:nvPr>
            <p:ph type="ftr" sz="quarter" idx="16"/>
          </p:nvPr>
        </p:nvSpPr>
        <p:spPr/>
        <p:txBody>
          <a:bodyPr/>
          <a:lstStyle/>
          <a:p>
            <a:r>
              <a:rPr lang="zh-TW" altLang="en-US" smtClean="0"/>
              <a:t>商業簡報網 </a:t>
            </a:r>
            <a:r>
              <a:rPr lang="en-US" altLang="zh-TW" smtClean="0"/>
              <a:t>X Matter Lab</a:t>
            </a:r>
            <a:endParaRPr lang="zh-TW" altLang="en-US" dirty="0"/>
          </a:p>
        </p:txBody>
      </p:sp>
      <p:sp>
        <p:nvSpPr>
          <p:cNvPr id="9" name="投影片編號版面配置區 8"/>
          <p:cNvSpPr>
            <a:spLocks noGrp="1"/>
          </p:cNvSpPr>
          <p:nvPr>
            <p:ph type="sldNum" sz="quarter" idx="17"/>
          </p:nvPr>
        </p:nvSpPr>
        <p:spPr/>
        <p:txBody>
          <a:bodyPr/>
          <a:lstStyle/>
          <a:p>
            <a:fld id="{E27FD744-A41C-4EAD-96D0-2F84A994B62C}" type="slidenum">
              <a:rPr lang="zh-TW" altLang="en-US" smtClean="0"/>
              <a:t>‹#›</a:t>
            </a:fld>
            <a:endParaRPr lang="zh-TW" altLang="en-US"/>
          </a:p>
        </p:txBody>
      </p:sp>
    </p:spTree>
    <p:extLst>
      <p:ext uri="{BB962C8B-B14F-4D97-AF65-F5344CB8AC3E}">
        <p14:creationId xmlns:p14="http://schemas.microsoft.com/office/powerpoint/2010/main" val="3683970972"/>
      </p:ext>
    </p:extLst>
  </p:cSld>
  <p:clrMapOvr>
    <a:masterClrMapping/>
  </p:clrMapOvr>
  <p:timing>
    <p:tnLst>
      <p:par>
        <p:cTn id="1" dur="indefinite" restart="never" nodeType="tmRoot"/>
      </p:par>
    </p:tnLst>
  </p:timing>
  <p:extLst mod="1">
    <p:ext uri="{DCECCB84-F9BA-43D5-87BE-67443E8EF086}">
      <p15:sldGuideLst xmlns:p15="http://schemas.microsoft.com/office/powerpoint/2012/main" xmlns="">
        <p15:guide id="1" orient="horz" pos="2160" userDrawn="1">
          <p15:clr>
            <a:srgbClr val="FBAE40"/>
          </p15:clr>
        </p15:guide>
        <p15:guide id="2" pos="2880" userDrawn="1">
          <p15:clr>
            <a:srgbClr val="FBAE40"/>
          </p15:clr>
        </p15:guide>
      </p15:sldGuideLst>
    </p:ext>
  </p:extLst>
</p:sldLayout>
</file>

<file path=ppt/slideLayouts/slideLayout289.xml><?xml version="1.0" encoding="utf-8"?>
<p:sldLayout xmlns:a="http://schemas.openxmlformats.org/drawingml/2006/main" xmlns:r="http://schemas.openxmlformats.org/officeDocument/2006/relationships" xmlns:p="http://schemas.openxmlformats.org/presentationml/2006/main" preserve="1" userDrawn="1">
  <p:cSld name="圖片版面配置288">
    <p:spTree>
      <p:nvGrpSpPr>
        <p:cNvPr id="1" name=""/>
        <p:cNvGrpSpPr/>
        <p:nvPr/>
      </p:nvGrpSpPr>
      <p:grpSpPr>
        <a:xfrm>
          <a:off x="0" y="0"/>
          <a:ext cx="0" cy="0"/>
          <a:chOff x="0" y="0"/>
          <a:chExt cx="0" cy="0"/>
        </a:xfrm>
      </p:grpSpPr>
      <p:sp>
        <p:nvSpPr>
          <p:cNvPr id="17" name="圖片版面配置區 2"/>
          <p:cNvSpPr>
            <a:spLocks noGrp="1"/>
          </p:cNvSpPr>
          <p:nvPr>
            <p:ph type="pic" sz="quarter" idx="12"/>
          </p:nvPr>
        </p:nvSpPr>
        <p:spPr>
          <a:xfrm>
            <a:off x="4492876" y="1926978"/>
            <a:ext cx="2113434" cy="2113434"/>
          </a:xfrm>
          <a:prstGeom prst="diamond">
            <a:avLst/>
          </a:prstGeom>
        </p:spPr>
        <p:txBody>
          <a:bodyPr/>
          <a:lstStyle>
            <a:lvl1pPr marL="0" indent="0">
              <a:buNone/>
              <a:defRPr/>
            </a:lvl1pPr>
          </a:lstStyle>
          <a:p>
            <a:endParaRPr lang="zh-TW" altLang="en-US" dirty="0"/>
          </a:p>
        </p:txBody>
      </p:sp>
      <p:sp>
        <p:nvSpPr>
          <p:cNvPr id="11" name="圖片版面配置區 2"/>
          <p:cNvSpPr>
            <a:spLocks noGrp="1"/>
          </p:cNvSpPr>
          <p:nvPr>
            <p:ph type="pic" sz="quarter" idx="10"/>
          </p:nvPr>
        </p:nvSpPr>
        <p:spPr>
          <a:xfrm>
            <a:off x="3362883" y="3069374"/>
            <a:ext cx="2113434" cy="2113434"/>
          </a:xfrm>
          <a:prstGeom prst="diamond">
            <a:avLst/>
          </a:prstGeom>
        </p:spPr>
        <p:txBody>
          <a:bodyPr/>
          <a:lstStyle/>
          <a:p>
            <a:endParaRPr lang="zh-TW" altLang="en-US"/>
          </a:p>
        </p:txBody>
      </p:sp>
      <p:sp>
        <p:nvSpPr>
          <p:cNvPr id="16" name="圖片版面配置區 2"/>
          <p:cNvSpPr>
            <a:spLocks noGrp="1"/>
          </p:cNvSpPr>
          <p:nvPr>
            <p:ph type="pic" sz="quarter" idx="11"/>
          </p:nvPr>
        </p:nvSpPr>
        <p:spPr>
          <a:xfrm>
            <a:off x="2220484" y="1926978"/>
            <a:ext cx="2113434" cy="2113434"/>
          </a:xfrm>
          <a:prstGeom prst="diamond">
            <a:avLst/>
          </a:prstGeom>
        </p:spPr>
        <p:txBody>
          <a:bodyPr/>
          <a:lstStyle/>
          <a:p>
            <a:endParaRPr lang="zh-TW" altLang="en-US"/>
          </a:p>
        </p:txBody>
      </p:sp>
      <p:sp>
        <p:nvSpPr>
          <p:cNvPr id="18" name="圖片版面配置區 2"/>
          <p:cNvSpPr>
            <a:spLocks noGrp="1"/>
          </p:cNvSpPr>
          <p:nvPr>
            <p:ph type="pic" sz="quarter" idx="13"/>
          </p:nvPr>
        </p:nvSpPr>
        <p:spPr>
          <a:xfrm>
            <a:off x="2220484" y="4211769"/>
            <a:ext cx="2113434" cy="2113434"/>
          </a:xfrm>
          <a:prstGeom prst="diamond">
            <a:avLst/>
          </a:prstGeom>
        </p:spPr>
        <p:txBody>
          <a:bodyPr/>
          <a:lstStyle/>
          <a:p>
            <a:endParaRPr lang="zh-TW" altLang="en-US"/>
          </a:p>
        </p:txBody>
      </p:sp>
      <p:sp>
        <p:nvSpPr>
          <p:cNvPr id="19" name="圖片版面配置區 2"/>
          <p:cNvSpPr>
            <a:spLocks noGrp="1"/>
          </p:cNvSpPr>
          <p:nvPr>
            <p:ph type="pic" sz="quarter" idx="14"/>
          </p:nvPr>
        </p:nvSpPr>
        <p:spPr>
          <a:xfrm>
            <a:off x="4492876" y="4211769"/>
            <a:ext cx="2113434" cy="2113434"/>
          </a:xfrm>
          <a:prstGeom prst="diamond">
            <a:avLst/>
          </a:prstGeom>
        </p:spPr>
        <p:txBody>
          <a:bodyPr/>
          <a:lstStyle/>
          <a:p>
            <a:endParaRPr lang="zh-TW" altLang="en-US"/>
          </a:p>
        </p:txBody>
      </p:sp>
      <p:sp>
        <p:nvSpPr>
          <p:cNvPr id="2" name="頁尾版面配置區 1"/>
          <p:cNvSpPr>
            <a:spLocks noGrp="1"/>
          </p:cNvSpPr>
          <p:nvPr>
            <p:ph type="ftr" sz="quarter" idx="15"/>
          </p:nvPr>
        </p:nvSpPr>
        <p:spPr/>
        <p:txBody>
          <a:bodyPr/>
          <a:lstStyle/>
          <a:p>
            <a:r>
              <a:rPr lang="zh-TW" altLang="en-US" smtClean="0"/>
              <a:t>商業簡報網 </a:t>
            </a:r>
            <a:r>
              <a:rPr lang="en-US" altLang="zh-TW" smtClean="0"/>
              <a:t>X Matter Lab</a:t>
            </a:r>
            <a:endParaRPr lang="zh-TW" altLang="en-US" dirty="0"/>
          </a:p>
        </p:txBody>
      </p:sp>
      <p:sp>
        <p:nvSpPr>
          <p:cNvPr id="3" name="投影片編號版面配置區 2"/>
          <p:cNvSpPr>
            <a:spLocks noGrp="1"/>
          </p:cNvSpPr>
          <p:nvPr>
            <p:ph type="sldNum" sz="quarter" idx="16"/>
          </p:nvPr>
        </p:nvSpPr>
        <p:spPr/>
        <p:txBody>
          <a:bodyPr/>
          <a:lstStyle/>
          <a:p>
            <a:fld id="{E27FD744-A41C-4EAD-96D0-2F84A994B62C}" type="slidenum">
              <a:rPr lang="zh-TW" altLang="en-US" smtClean="0"/>
              <a:t>‹#›</a:t>
            </a:fld>
            <a:endParaRPr lang="zh-TW" altLang="en-US"/>
          </a:p>
        </p:txBody>
      </p:sp>
    </p:spTree>
    <p:extLst>
      <p:ext uri="{BB962C8B-B14F-4D97-AF65-F5344CB8AC3E}">
        <p14:creationId xmlns:p14="http://schemas.microsoft.com/office/powerpoint/2010/main" val="1475407764"/>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圖片版面配置028">
    <p:spTree>
      <p:nvGrpSpPr>
        <p:cNvPr id="1" name=""/>
        <p:cNvGrpSpPr/>
        <p:nvPr/>
      </p:nvGrpSpPr>
      <p:grpSpPr>
        <a:xfrm>
          <a:off x="0" y="0"/>
          <a:ext cx="0" cy="0"/>
          <a:chOff x="0" y="0"/>
          <a:chExt cx="0" cy="0"/>
        </a:xfrm>
      </p:grpSpPr>
      <p:sp>
        <p:nvSpPr>
          <p:cNvPr id="3" name="圖片版面配置區 2"/>
          <p:cNvSpPr>
            <a:spLocks noGrp="1"/>
          </p:cNvSpPr>
          <p:nvPr>
            <p:ph type="pic" sz="quarter" idx="10"/>
          </p:nvPr>
        </p:nvSpPr>
        <p:spPr>
          <a:xfrm>
            <a:off x="6854400" y="0"/>
            <a:ext cx="2286000" cy="2286000"/>
          </a:xfrm>
        </p:spPr>
        <p:txBody>
          <a:bodyPr/>
          <a:lstStyle/>
          <a:p>
            <a:endParaRPr lang="zh-TW" altLang="en-US"/>
          </a:p>
        </p:txBody>
      </p:sp>
      <p:sp>
        <p:nvSpPr>
          <p:cNvPr id="7" name="圖片版面配置區 2"/>
          <p:cNvSpPr>
            <a:spLocks noGrp="1"/>
          </p:cNvSpPr>
          <p:nvPr>
            <p:ph type="pic" sz="quarter" idx="11"/>
          </p:nvPr>
        </p:nvSpPr>
        <p:spPr>
          <a:xfrm>
            <a:off x="6854400" y="2286000"/>
            <a:ext cx="2286000" cy="2286000"/>
          </a:xfrm>
        </p:spPr>
        <p:txBody>
          <a:bodyPr/>
          <a:lstStyle/>
          <a:p>
            <a:endParaRPr lang="zh-TW" altLang="en-US"/>
          </a:p>
        </p:txBody>
      </p:sp>
      <p:sp>
        <p:nvSpPr>
          <p:cNvPr id="8" name="圖片版面配置區 2"/>
          <p:cNvSpPr>
            <a:spLocks noGrp="1"/>
          </p:cNvSpPr>
          <p:nvPr>
            <p:ph type="pic" sz="quarter" idx="12"/>
          </p:nvPr>
        </p:nvSpPr>
        <p:spPr>
          <a:xfrm>
            <a:off x="6854400" y="4572000"/>
            <a:ext cx="2286000" cy="2286000"/>
          </a:xfrm>
        </p:spPr>
        <p:txBody>
          <a:bodyPr/>
          <a:lstStyle/>
          <a:p>
            <a:endParaRPr lang="zh-TW" altLang="en-US"/>
          </a:p>
        </p:txBody>
      </p:sp>
      <p:sp>
        <p:nvSpPr>
          <p:cNvPr id="5" name="圖片版面配置區 2"/>
          <p:cNvSpPr>
            <a:spLocks noGrp="1"/>
          </p:cNvSpPr>
          <p:nvPr>
            <p:ph type="pic" sz="quarter" idx="13"/>
          </p:nvPr>
        </p:nvSpPr>
        <p:spPr>
          <a:xfrm>
            <a:off x="4568400" y="4572000"/>
            <a:ext cx="2286000" cy="2286000"/>
          </a:xfrm>
        </p:spPr>
        <p:txBody>
          <a:bodyPr/>
          <a:lstStyle/>
          <a:p>
            <a:endParaRPr lang="zh-TW" altLang="en-US"/>
          </a:p>
        </p:txBody>
      </p:sp>
      <p:sp>
        <p:nvSpPr>
          <p:cNvPr id="6" name="圖片版面配置區 2"/>
          <p:cNvSpPr>
            <a:spLocks noGrp="1"/>
          </p:cNvSpPr>
          <p:nvPr>
            <p:ph type="pic" sz="quarter" idx="14"/>
          </p:nvPr>
        </p:nvSpPr>
        <p:spPr>
          <a:xfrm>
            <a:off x="2282400" y="4572000"/>
            <a:ext cx="2286000" cy="2286000"/>
          </a:xfrm>
        </p:spPr>
        <p:txBody>
          <a:bodyPr/>
          <a:lstStyle/>
          <a:p>
            <a:endParaRPr lang="zh-TW" altLang="en-US"/>
          </a:p>
        </p:txBody>
      </p:sp>
      <p:sp>
        <p:nvSpPr>
          <p:cNvPr id="9" name="圖片版面配置區 2"/>
          <p:cNvSpPr>
            <a:spLocks noGrp="1"/>
          </p:cNvSpPr>
          <p:nvPr>
            <p:ph type="pic" sz="quarter" idx="15"/>
          </p:nvPr>
        </p:nvSpPr>
        <p:spPr>
          <a:xfrm>
            <a:off x="-3600" y="4572000"/>
            <a:ext cx="2286000" cy="2286000"/>
          </a:xfrm>
        </p:spPr>
        <p:txBody>
          <a:bodyPr/>
          <a:lstStyle/>
          <a:p>
            <a:endParaRPr lang="zh-TW" altLang="en-US"/>
          </a:p>
        </p:txBody>
      </p:sp>
      <p:sp>
        <p:nvSpPr>
          <p:cNvPr id="2" name="頁尾版面配置區 1"/>
          <p:cNvSpPr>
            <a:spLocks noGrp="1"/>
          </p:cNvSpPr>
          <p:nvPr>
            <p:ph type="ftr" sz="quarter" idx="16"/>
          </p:nvPr>
        </p:nvSpPr>
        <p:spPr/>
        <p:txBody>
          <a:bodyPr/>
          <a:lstStyle/>
          <a:p>
            <a:r>
              <a:rPr lang="zh-TW" altLang="en-US" smtClean="0"/>
              <a:t>商業簡報網 </a:t>
            </a:r>
            <a:r>
              <a:rPr lang="en-US" altLang="zh-TW" smtClean="0"/>
              <a:t>X Matter Lab</a:t>
            </a:r>
            <a:endParaRPr lang="zh-TW" altLang="en-US" dirty="0"/>
          </a:p>
        </p:txBody>
      </p:sp>
      <p:sp>
        <p:nvSpPr>
          <p:cNvPr id="4" name="投影片編號版面配置區 3"/>
          <p:cNvSpPr>
            <a:spLocks noGrp="1"/>
          </p:cNvSpPr>
          <p:nvPr>
            <p:ph type="sldNum" sz="quarter" idx="17"/>
          </p:nvPr>
        </p:nvSpPr>
        <p:spPr/>
        <p:txBody>
          <a:bodyPr/>
          <a:lstStyle/>
          <a:p>
            <a:fld id="{E27FD744-A41C-4EAD-96D0-2F84A994B62C}" type="slidenum">
              <a:rPr lang="zh-TW" altLang="en-US" smtClean="0"/>
              <a:t>‹#›</a:t>
            </a:fld>
            <a:endParaRPr lang="zh-TW" altLang="en-US"/>
          </a:p>
        </p:txBody>
      </p:sp>
    </p:spTree>
    <p:extLst>
      <p:ext uri="{BB962C8B-B14F-4D97-AF65-F5344CB8AC3E}">
        <p14:creationId xmlns:p14="http://schemas.microsoft.com/office/powerpoint/2010/main" val="440055099"/>
      </p:ext>
    </p:extLst>
  </p:cSld>
  <p:clrMapOvr>
    <a:masterClrMapping/>
  </p:clrMapOvr>
  <p:timing>
    <p:tnLst>
      <p:par>
        <p:cTn id="1" dur="indefinite" restart="never" nodeType="tmRoot"/>
      </p:par>
    </p:tnLst>
  </p:timing>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userDrawn="1">
  <p:cSld name="圖片版面配置289">
    <p:spTree>
      <p:nvGrpSpPr>
        <p:cNvPr id="1" name=""/>
        <p:cNvGrpSpPr/>
        <p:nvPr/>
      </p:nvGrpSpPr>
      <p:grpSpPr>
        <a:xfrm>
          <a:off x="0" y="0"/>
          <a:ext cx="0" cy="0"/>
          <a:chOff x="0" y="0"/>
          <a:chExt cx="0" cy="0"/>
        </a:xfrm>
      </p:grpSpPr>
      <p:sp>
        <p:nvSpPr>
          <p:cNvPr id="7" name="圖片版面配置區 6"/>
          <p:cNvSpPr>
            <a:spLocks noGrp="1"/>
          </p:cNvSpPr>
          <p:nvPr>
            <p:ph type="pic" sz="quarter" idx="14"/>
          </p:nvPr>
        </p:nvSpPr>
        <p:spPr>
          <a:xfrm>
            <a:off x="2220484" y="1926978"/>
            <a:ext cx="4385826" cy="4398225"/>
          </a:xfrm>
          <a:custGeom>
            <a:avLst/>
            <a:gdLst>
              <a:gd name="connsiteX0" fmla="*/ 3329109 w 4385826"/>
              <a:gd name="connsiteY0" fmla="*/ 2284791 h 4398225"/>
              <a:gd name="connsiteX1" fmla="*/ 4385826 w 4385826"/>
              <a:gd name="connsiteY1" fmla="*/ 3341508 h 4398225"/>
              <a:gd name="connsiteX2" fmla="*/ 3329109 w 4385826"/>
              <a:gd name="connsiteY2" fmla="*/ 4398225 h 4398225"/>
              <a:gd name="connsiteX3" fmla="*/ 2272392 w 4385826"/>
              <a:gd name="connsiteY3" fmla="*/ 3341508 h 4398225"/>
              <a:gd name="connsiteX4" fmla="*/ 1056717 w 4385826"/>
              <a:gd name="connsiteY4" fmla="*/ 2284791 h 4398225"/>
              <a:gd name="connsiteX5" fmla="*/ 2113434 w 4385826"/>
              <a:gd name="connsiteY5" fmla="*/ 3341508 h 4398225"/>
              <a:gd name="connsiteX6" fmla="*/ 1056717 w 4385826"/>
              <a:gd name="connsiteY6" fmla="*/ 4398225 h 4398225"/>
              <a:gd name="connsiteX7" fmla="*/ 0 w 4385826"/>
              <a:gd name="connsiteY7" fmla="*/ 3341508 h 4398225"/>
              <a:gd name="connsiteX8" fmla="*/ 2199116 w 4385826"/>
              <a:gd name="connsiteY8" fmla="*/ 1142396 h 4398225"/>
              <a:gd name="connsiteX9" fmla="*/ 3255833 w 4385826"/>
              <a:gd name="connsiteY9" fmla="*/ 2199113 h 4398225"/>
              <a:gd name="connsiteX10" fmla="*/ 2199116 w 4385826"/>
              <a:gd name="connsiteY10" fmla="*/ 3255830 h 4398225"/>
              <a:gd name="connsiteX11" fmla="*/ 1142399 w 4385826"/>
              <a:gd name="connsiteY11" fmla="*/ 2199113 h 4398225"/>
              <a:gd name="connsiteX12" fmla="*/ 3329109 w 4385826"/>
              <a:gd name="connsiteY12" fmla="*/ 0 h 4398225"/>
              <a:gd name="connsiteX13" fmla="*/ 4385826 w 4385826"/>
              <a:gd name="connsiteY13" fmla="*/ 1056717 h 4398225"/>
              <a:gd name="connsiteX14" fmla="*/ 3329109 w 4385826"/>
              <a:gd name="connsiteY14" fmla="*/ 2113434 h 4398225"/>
              <a:gd name="connsiteX15" fmla="*/ 2272392 w 4385826"/>
              <a:gd name="connsiteY15" fmla="*/ 1056717 h 4398225"/>
              <a:gd name="connsiteX16" fmla="*/ 1056717 w 4385826"/>
              <a:gd name="connsiteY16" fmla="*/ 0 h 4398225"/>
              <a:gd name="connsiteX17" fmla="*/ 2113434 w 4385826"/>
              <a:gd name="connsiteY17" fmla="*/ 1056717 h 4398225"/>
              <a:gd name="connsiteX18" fmla="*/ 1056717 w 4385826"/>
              <a:gd name="connsiteY18" fmla="*/ 2113434 h 4398225"/>
              <a:gd name="connsiteX19" fmla="*/ 0 w 4385826"/>
              <a:gd name="connsiteY19" fmla="*/ 1056717 h 4398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385826" h="4398225">
                <a:moveTo>
                  <a:pt x="3329109" y="2284791"/>
                </a:moveTo>
                <a:lnTo>
                  <a:pt x="4385826" y="3341508"/>
                </a:lnTo>
                <a:lnTo>
                  <a:pt x="3329109" y="4398225"/>
                </a:lnTo>
                <a:lnTo>
                  <a:pt x="2272392" y="3341508"/>
                </a:lnTo>
                <a:close/>
                <a:moveTo>
                  <a:pt x="1056717" y="2284791"/>
                </a:moveTo>
                <a:lnTo>
                  <a:pt x="2113434" y="3341508"/>
                </a:lnTo>
                <a:lnTo>
                  <a:pt x="1056717" y="4398225"/>
                </a:lnTo>
                <a:lnTo>
                  <a:pt x="0" y="3341508"/>
                </a:lnTo>
                <a:close/>
                <a:moveTo>
                  <a:pt x="2199116" y="1142396"/>
                </a:moveTo>
                <a:lnTo>
                  <a:pt x="3255833" y="2199113"/>
                </a:lnTo>
                <a:lnTo>
                  <a:pt x="2199116" y="3255830"/>
                </a:lnTo>
                <a:lnTo>
                  <a:pt x="1142399" y="2199113"/>
                </a:lnTo>
                <a:close/>
                <a:moveTo>
                  <a:pt x="3329109" y="0"/>
                </a:moveTo>
                <a:lnTo>
                  <a:pt x="4385826" y="1056717"/>
                </a:lnTo>
                <a:lnTo>
                  <a:pt x="3329109" y="2113434"/>
                </a:lnTo>
                <a:lnTo>
                  <a:pt x="2272392" y="1056717"/>
                </a:lnTo>
                <a:close/>
                <a:moveTo>
                  <a:pt x="1056717" y="0"/>
                </a:moveTo>
                <a:lnTo>
                  <a:pt x="2113434" y="1056717"/>
                </a:lnTo>
                <a:lnTo>
                  <a:pt x="1056717" y="2113434"/>
                </a:lnTo>
                <a:lnTo>
                  <a:pt x="0" y="1056717"/>
                </a:lnTo>
                <a:close/>
              </a:path>
            </a:pathLst>
          </a:custGeom>
        </p:spPr>
        <p:txBody>
          <a:bodyPr wrap="square">
            <a:noAutofit/>
          </a:bodyPr>
          <a:lstStyle/>
          <a:p>
            <a:endParaRPr lang="zh-TW" altLang="en-US"/>
          </a:p>
        </p:txBody>
      </p:sp>
      <p:sp>
        <p:nvSpPr>
          <p:cNvPr id="2" name="頁尾版面配置區 1"/>
          <p:cNvSpPr>
            <a:spLocks noGrp="1"/>
          </p:cNvSpPr>
          <p:nvPr>
            <p:ph type="ftr" sz="quarter" idx="15"/>
          </p:nvPr>
        </p:nvSpPr>
        <p:spPr/>
        <p:txBody>
          <a:bodyPr/>
          <a:lstStyle/>
          <a:p>
            <a:r>
              <a:rPr lang="zh-TW" altLang="en-US" smtClean="0"/>
              <a:t>商業簡報網 </a:t>
            </a:r>
            <a:r>
              <a:rPr lang="en-US" altLang="zh-TW" smtClean="0"/>
              <a:t>X Matter Lab</a:t>
            </a:r>
            <a:endParaRPr lang="zh-TW" altLang="en-US" dirty="0"/>
          </a:p>
        </p:txBody>
      </p:sp>
      <p:sp>
        <p:nvSpPr>
          <p:cNvPr id="3" name="投影片編號版面配置區 2"/>
          <p:cNvSpPr>
            <a:spLocks noGrp="1"/>
          </p:cNvSpPr>
          <p:nvPr>
            <p:ph type="sldNum" sz="quarter" idx="16"/>
          </p:nvPr>
        </p:nvSpPr>
        <p:spPr/>
        <p:txBody>
          <a:bodyPr/>
          <a:lstStyle/>
          <a:p>
            <a:fld id="{E27FD744-A41C-4EAD-96D0-2F84A994B62C}" type="slidenum">
              <a:rPr lang="zh-TW" altLang="en-US" smtClean="0"/>
              <a:t>‹#›</a:t>
            </a:fld>
            <a:endParaRPr lang="zh-TW" altLang="en-US"/>
          </a:p>
        </p:txBody>
      </p:sp>
    </p:spTree>
    <p:extLst>
      <p:ext uri="{BB962C8B-B14F-4D97-AF65-F5344CB8AC3E}">
        <p14:creationId xmlns:p14="http://schemas.microsoft.com/office/powerpoint/2010/main" val="2326826283"/>
      </p:ext>
    </p:extLst>
  </p:cSld>
  <p:clrMapOvr>
    <a:masterClrMapping/>
  </p:clrMapOvr>
  <p:timing>
    <p:tnLst>
      <p:par>
        <p:cTn id="1" dur="indefinite" restart="never" nodeType="tmRoot"/>
      </p:par>
    </p:tnLst>
  </p:timing>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userDrawn="1">
  <p:cSld name="圖片版面配置290">
    <p:spTree>
      <p:nvGrpSpPr>
        <p:cNvPr id="1" name=""/>
        <p:cNvGrpSpPr/>
        <p:nvPr/>
      </p:nvGrpSpPr>
      <p:grpSpPr>
        <a:xfrm>
          <a:off x="0" y="0"/>
          <a:ext cx="0" cy="0"/>
          <a:chOff x="0" y="0"/>
          <a:chExt cx="0" cy="0"/>
        </a:xfrm>
      </p:grpSpPr>
      <p:sp>
        <p:nvSpPr>
          <p:cNvPr id="6" name="圖片版面配置區 5"/>
          <p:cNvSpPr>
            <a:spLocks noGrp="1"/>
          </p:cNvSpPr>
          <p:nvPr>
            <p:ph type="pic" sz="quarter" idx="12"/>
          </p:nvPr>
        </p:nvSpPr>
        <p:spPr>
          <a:xfrm>
            <a:off x="3668890" y="2020888"/>
            <a:ext cx="5475110" cy="3624262"/>
          </a:xfrm>
          <a:custGeom>
            <a:avLst/>
            <a:gdLst>
              <a:gd name="connsiteX0" fmla="*/ 3747910 w 5475110"/>
              <a:gd name="connsiteY0" fmla="*/ 0 h 3624262"/>
              <a:gd name="connsiteX1" fmla="*/ 5475110 w 5475110"/>
              <a:gd name="connsiteY1" fmla="*/ 0 h 3624262"/>
              <a:gd name="connsiteX2" fmla="*/ 5475110 w 5475110"/>
              <a:gd name="connsiteY2" fmla="*/ 3624262 h 3624262"/>
              <a:gd name="connsiteX3" fmla="*/ 3747910 w 5475110"/>
              <a:gd name="connsiteY3" fmla="*/ 3624262 h 3624262"/>
              <a:gd name="connsiteX4" fmla="*/ 1873955 w 5475110"/>
              <a:gd name="connsiteY4" fmla="*/ 0 h 3624262"/>
              <a:gd name="connsiteX5" fmla="*/ 3601155 w 5475110"/>
              <a:gd name="connsiteY5" fmla="*/ 0 h 3624262"/>
              <a:gd name="connsiteX6" fmla="*/ 3601155 w 5475110"/>
              <a:gd name="connsiteY6" fmla="*/ 3624262 h 3624262"/>
              <a:gd name="connsiteX7" fmla="*/ 1873955 w 5475110"/>
              <a:gd name="connsiteY7" fmla="*/ 3624262 h 3624262"/>
              <a:gd name="connsiteX8" fmla="*/ 0 w 5475110"/>
              <a:gd name="connsiteY8" fmla="*/ 0 h 3624262"/>
              <a:gd name="connsiteX9" fmla="*/ 1727200 w 5475110"/>
              <a:gd name="connsiteY9" fmla="*/ 0 h 3624262"/>
              <a:gd name="connsiteX10" fmla="*/ 1727200 w 5475110"/>
              <a:gd name="connsiteY10" fmla="*/ 3624262 h 3624262"/>
              <a:gd name="connsiteX11" fmla="*/ 0 w 5475110"/>
              <a:gd name="connsiteY11" fmla="*/ 3624262 h 3624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475110" h="3624262">
                <a:moveTo>
                  <a:pt x="3747910" y="0"/>
                </a:moveTo>
                <a:lnTo>
                  <a:pt x="5475110" y="0"/>
                </a:lnTo>
                <a:lnTo>
                  <a:pt x="5475110" y="3624262"/>
                </a:lnTo>
                <a:lnTo>
                  <a:pt x="3747910" y="3624262"/>
                </a:lnTo>
                <a:close/>
                <a:moveTo>
                  <a:pt x="1873955" y="0"/>
                </a:moveTo>
                <a:lnTo>
                  <a:pt x="3601155" y="0"/>
                </a:lnTo>
                <a:lnTo>
                  <a:pt x="3601155" y="3624262"/>
                </a:lnTo>
                <a:lnTo>
                  <a:pt x="1873955" y="3624262"/>
                </a:lnTo>
                <a:close/>
                <a:moveTo>
                  <a:pt x="0" y="0"/>
                </a:moveTo>
                <a:lnTo>
                  <a:pt x="1727200" y="0"/>
                </a:lnTo>
                <a:lnTo>
                  <a:pt x="1727200" y="3624262"/>
                </a:lnTo>
                <a:lnTo>
                  <a:pt x="0" y="3624262"/>
                </a:lnTo>
                <a:close/>
              </a:path>
            </a:pathLst>
          </a:custGeom>
        </p:spPr>
        <p:txBody>
          <a:bodyPr wrap="square">
            <a:noAutofit/>
          </a:bodyPr>
          <a:lstStyle/>
          <a:p>
            <a:endParaRPr lang="zh-TW" altLang="en-US"/>
          </a:p>
        </p:txBody>
      </p:sp>
      <p:sp>
        <p:nvSpPr>
          <p:cNvPr id="2" name="頁尾版面配置區 1"/>
          <p:cNvSpPr>
            <a:spLocks noGrp="1"/>
          </p:cNvSpPr>
          <p:nvPr>
            <p:ph type="ftr" sz="quarter" idx="13"/>
          </p:nvPr>
        </p:nvSpPr>
        <p:spPr/>
        <p:txBody>
          <a:bodyPr/>
          <a:lstStyle/>
          <a:p>
            <a:r>
              <a:rPr lang="zh-TW" altLang="en-US" smtClean="0"/>
              <a:t>商業簡報網 </a:t>
            </a:r>
            <a:r>
              <a:rPr lang="en-US" altLang="zh-TW" smtClean="0"/>
              <a:t>X Matter Lab</a:t>
            </a:r>
            <a:endParaRPr lang="zh-TW" altLang="en-US" dirty="0"/>
          </a:p>
        </p:txBody>
      </p:sp>
      <p:sp>
        <p:nvSpPr>
          <p:cNvPr id="3" name="投影片編號版面配置區 2"/>
          <p:cNvSpPr>
            <a:spLocks noGrp="1"/>
          </p:cNvSpPr>
          <p:nvPr>
            <p:ph type="sldNum" sz="quarter" idx="14"/>
          </p:nvPr>
        </p:nvSpPr>
        <p:spPr/>
        <p:txBody>
          <a:bodyPr/>
          <a:lstStyle/>
          <a:p>
            <a:fld id="{E27FD744-A41C-4EAD-96D0-2F84A994B62C}" type="slidenum">
              <a:rPr lang="zh-TW" altLang="en-US" smtClean="0"/>
              <a:t>‹#›</a:t>
            </a:fld>
            <a:endParaRPr lang="zh-TW" altLang="en-US"/>
          </a:p>
        </p:txBody>
      </p:sp>
    </p:spTree>
    <p:extLst>
      <p:ext uri="{BB962C8B-B14F-4D97-AF65-F5344CB8AC3E}">
        <p14:creationId xmlns:p14="http://schemas.microsoft.com/office/powerpoint/2010/main" val="1080065551"/>
      </p:ext>
    </p:extLst>
  </p:cSld>
  <p:clrMapOvr>
    <a:masterClrMapping/>
  </p:clrMapOvr>
  <p:timing>
    <p:tnLst>
      <p:par>
        <p:cTn id="1" dur="indefinite" restart="never" nodeType="tmRoot"/>
      </p:par>
    </p:tnLst>
  </p:timing>
</p:sldLayout>
</file>

<file path=ppt/slideLayouts/slideLayout292.xml><?xml version="1.0" encoding="utf-8"?>
<p:sldLayout xmlns:a="http://schemas.openxmlformats.org/drawingml/2006/main" xmlns:r="http://schemas.openxmlformats.org/officeDocument/2006/relationships" xmlns:p="http://schemas.openxmlformats.org/presentationml/2006/main" preserve="1" userDrawn="1">
  <p:cSld name="圖片版面配置291">
    <p:spTree>
      <p:nvGrpSpPr>
        <p:cNvPr id="1" name=""/>
        <p:cNvGrpSpPr/>
        <p:nvPr/>
      </p:nvGrpSpPr>
      <p:grpSpPr>
        <a:xfrm>
          <a:off x="0" y="0"/>
          <a:ext cx="0" cy="0"/>
          <a:chOff x="0" y="0"/>
          <a:chExt cx="0" cy="0"/>
        </a:xfrm>
      </p:grpSpPr>
      <p:sp>
        <p:nvSpPr>
          <p:cNvPr id="6" name="圖片版面配置區 5"/>
          <p:cNvSpPr>
            <a:spLocks noGrp="1"/>
          </p:cNvSpPr>
          <p:nvPr>
            <p:ph type="pic" sz="quarter" idx="12"/>
          </p:nvPr>
        </p:nvSpPr>
        <p:spPr>
          <a:xfrm>
            <a:off x="5249332" y="2042586"/>
            <a:ext cx="3894668" cy="3951288"/>
          </a:xfrm>
          <a:custGeom>
            <a:avLst/>
            <a:gdLst>
              <a:gd name="connsiteX0" fmla="*/ 2043290 w 3894668"/>
              <a:gd name="connsiteY0" fmla="*/ 1174750 h 3951288"/>
              <a:gd name="connsiteX1" fmla="*/ 3894668 w 3894668"/>
              <a:gd name="connsiteY1" fmla="*/ 1174750 h 3951288"/>
              <a:gd name="connsiteX2" fmla="*/ 3894668 w 3894668"/>
              <a:gd name="connsiteY2" fmla="*/ 3951288 h 3951288"/>
              <a:gd name="connsiteX3" fmla="*/ 2043290 w 3894668"/>
              <a:gd name="connsiteY3" fmla="*/ 3951288 h 3951288"/>
              <a:gd name="connsiteX4" fmla="*/ 2043290 w 3894668"/>
              <a:gd name="connsiteY4" fmla="*/ 0 h 3951288"/>
              <a:gd name="connsiteX5" fmla="*/ 3894668 w 3894668"/>
              <a:gd name="connsiteY5" fmla="*/ 0 h 3951288"/>
              <a:gd name="connsiteX6" fmla="*/ 3894668 w 3894668"/>
              <a:gd name="connsiteY6" fmla="*/ 1050570 h 3951288"/>
              <a:gd name="connsiteX7" fmla="*/ 2043290 w 3894668"/>
              <a:gd name="connsiteY7" fmla="*/ 1050570 h 3951288"/>
              <a:gd name="connsiteX8" fmla="*/ 0 w 3894668"/>
              <a:gd name="connsiteY8" fmla="*/ 0 h 3951288"/>
              <a:gd name="connsiteX9" fmla="*/ 1907823 w 3894668"/>
              <a:gd name="connsiteY9" fmla="*/ 0 h 3951288"/>
              <a:gd name="connsiteX10" fmla="*/ 1907823 w 3894668"/>
              <a:gd name="connsiteY10" fmla="*/ 3951288 h 3951288"/>
              <a:gd name="connsiteX11" fmla="*/ 0 w 3894668"/>
              <a:gd name="connsiteY11" fmla="*/ 3951288 h 3951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94668" h="3951288">
                <a:moveTo>
                  <a:pt x="2043290" y="1174750"/>
                </a:moveTo>
                <a:lnTo>
                  <a:pt x="3894668" y="1174750"/>
                </a:lnTo>
                <a:lnTo>
                  <a:pt x="3894668" y="3951288"/>
                </a:lnTo>
                <a:lnTo>
                  <a:pt x="2043290" y="3951288"/>
                </a:lnTo>
                <a:close/>
                <a:moveTo>
                  <a:pt x="2043290" y="0"/>
                </a:moveTo>
                <a:lnTo>
                  <a:pt x="3894668" y="0"/>
                </a:lnTo>
                <a:lnTo>
                  <a:pt x="3894668" y="1050570"/>
                </a:lnTo>
                <a:lnTo>
                  <a:pt x="2043290" y="1050570"/>
                </a:lnTo>
                <a:close/>
                <a:moveTo>
                  <a:pt x="0" y="0"/>
                </a:moveTo>
                <a:lnTo>
                  <a:pt x="1907823" y="0"/>
                </a:lnTo>
                <a:lnTo>
                  <a:pt x="1907823" y="3951288"/>
                </a:lnTo>
                <a:lnTo>
                  <a:pt x="0" y="3951288"/>
                </a:lnTo>
                <a:close/>
              </a:path>
            </a:pathLst>
          </a:custGeom>
        </p:spPr>
        <p:txBody>
          <a:bodyPr wrap="square">
            <a:noAutofit/>
          </a:bodyPr>
          <a:lstStyle/>
          <a:p>
            <a:endParaRPr lang="zh-TW" altLang="en-US"/>
          </a:p>
        </p:txBody>
      </p:sp>
      <p:sp>
        <p:nvSpPr>
          <p:cNvPr id="2" name="頁尾版面配置區 1"/>
          <p:cNvSpPr>
            <a:spLocks noGrp="1"/>
          </p:cNvSpPr>
          <p:nvPr>
            <p:ph type="ftr" sz="quarter" idx="13"/>
          </p:nvPr>
        </p:nvSpPr>
        <p:spPr/>
        <p:txBody>
          <a:bodyPr/>
          <a:lstStyle/>
          <a:p>
            <a:r>
              <a:rPr lang="zh-TW" altLang="en-US" smtClean="0"/>
              <a:t>商業簡報網 </a:t>
            </a:r>
            <a:r>
              <a:rPr lang="en-US" altLang="zh-TW" smtClean="0"/>
              <a:t>X Matter Lab</a:t>
            </a:r>
            <a:endParaRPr lang="zh-TW" altLang="en-US" dirty="0"/>
          </a:p>
        </p:txBody>
      </p:sp>
      <p:sp>
        <p:nvSpPr>
          <p:cNvPr id="3" name="投影片編號版面配置區 2"/>
          <p:cNvSpPr>
            <a:spLocks noGrp="1"/>
          </p:cNvSpPr>
          <p:nvPr>
            <p:ph type="sldNum" sz="quarter" idx="14"/>
          </p:nvPr>
        </p:nvSpPr>
        <p:spPr/>
        <p:txBody>
          <a:bodyPr/>
          <a:lstStyle/>
          <a:p>
            <a:fld id="{E27FD744-A41C-4EAD-96D0-2F84A994B62C}" type="slidenum">
              <a:rPr lang="zh-TW" altLang="en-US" smtClean="0"/>
              <a:t>‹#›</a:t>
            </a:fld>
            <a:endParaRPr lang="zh-TW" altLang="en-US"/>
          </a:p>
        </p:txBody>
      </p:sp>
    </p:spTree>
    <p:extLst>
      <p:ext uri="{BB962C8B-B14F-4D97-AF65-F5344CB8AC3E}">
        <p14:creationId xmlns:p14="http://schemas.microsoft.com/office/powerpoint/2010/main" val="3103784472"/>
      </p:ext>
    </p:extLst>
  </p:cSld>
  <p:clrMapOvr>
    <a:masterClrMapping/>
  </p:clrMapOvr>
  <p:timing>
    <p:tnLst>
      <p:par>
        <p:cTn id="1" dur="indefinite" restart="never" nodeType="tmRoot"/>
      </p:par>
    </p:tnLst>
  </p:timing>
</p:sldLayout>
</file>

<file path=ppt/slideLayouts/slideLayout293.xml><?xml version="1.0" encoding="utf-8"?>
<p:sldLayout xmlns:a="http://schemas.openxmlformats.org/drawingml/2006/main" xmlns:r="http://schemas.openxmlformats.org/officeDocument/2006/relationships" xmlns:p="http://schemas.openxmlformats.org/presentationml/2006/main" preserve="1" userDrawn="1">
  <p:cSld name="圖片版面配置292">
    <p:spTree>
      <p:nvGrpSpPr>
        <p:cNvPr id="1" name=""/>
        <p:cNvGrpSpPr/>
        <p:nvPr/>
      </p:nvGrpSpPr>
      <p:grpSpPr>
        <a:xfrm>
          <a:off x="0" y="0"/>
          <a:ext cx="0" cy="0"/>
          <a:chOff x="0" y="0"/>
          <a:chExt cx="0" cy="0"/>
        </a:xfrm>
      </p:grpSpPr>
      <p:sp>
        <p:nvSpPr>
          <p:cNvPr id="8" name="圖片版面配置區 7"/>
          <p:cNvSpPr>
            <a:spLocks noGrp="1"/>
          </p:cNvSpPr>
          <p:nvPr>
            <p:ph type="pic" sz="quarter" idx="10"/>
          </p:nvPr>
        </p:nvSpPr>
        <p:spPr>
          <a:xfrm>
            <a:off x="0" y="1004961"/>
            <a:ext cx="5124450" cy="5853041"/>
          </a:xfrm>
          <a:custGeom>
            <a:avLst/>
            <a:gdLst>
              <a:gd name="connsiteX0" fmla="*/ 0 w 5124450"/>
              <a:gd name="connsiteY0" fmla="*/ 0 h 5853041"/>
              <a:gd name="connsiteX1" fmla="*/ 1693 w 5124450"/>
              <a:gd name="connsiteY1" fmla="*/ 43 h 5853041"/>
              <a:gd name="connsiteX2" fmla="*/ 5124450 w 5124450"/>
              <a:gd name="connsiteY2" fmla="*/ 5393690 h 5853041"/>
              <a:gd name="connsiteX3" fmla="*/ 5117854 w 5124450"/>
              <a:gd name="connsiteY3" fmla="*/ 5662977 h 5853041"/>
              <a:gd name="connsiteX4" fmla="*/ 5103853 w 5124450"/>
              <a:gd name="connsiteY4" fmla="*/ 5853041 h 5853041"/>
              <a:gd name="connsiteX5" fmla="*/ 0 w 5124450"/>
              <a:gd name="connsiteY5" fmla="*/ 5853041 h 585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24450" h="5853041">
                <a:moveTo>
                  <a:pt x="0" y="0"/>
                </a:moveTo>
                <a:lnTo>
                  <a:pt x="1693" y="43"/>
                </a:lnTo>
                <a:cubicBezTo>
                  <a:pt x="2855247" y="144690"/>
                  <a:pt x="5124450" y="2504191"/>
                  <a:pt x="5124450" y="5393690"/>
                </a:cubicBezTo>
                <a:cubicBezTo>
                  <a:pt x="5124450" y="5483987"/>
                  <a:pt x="5122234" y="5573767"/>
                  <a:pt x="5117854" y="5662977"/>
                </a:cubicBezTo>
                <a:lnTo>
                  <a:pt x="5103853" y="5853041"/>
                </a:lnTo>
                <a:lnTo>
                  <a:pt x="0" y="5853041"/>
                </a:lnTo>
                <a:close/>
              </a:path>
            </a:pathLst>
          </a:custGeom>
        </p:spPr>
        <p:txBody>
          <a:bodyPr wrap="square">
            <a:noAutofit/>
          </a:bodyPr>
          <a:lstStyle/>
          <a:p>
            <a:endParaRPr lang="zh-TW" altLang="en-US"/>
          </a:p>
        </p:txBody>
      </p:sp>
      <p:sp>
        <p:nvSpPr>
          <p:cNvPr id="2" name="頁尾版面配置區 1"/>
          <p:cNvSpPr>
            <a:spLocks noGrp="1"/>
          </p:cNvSpPr>
          <p:nvPr>
            <p:ph type="ftr" sz="quarter" idx="11"/>
          </p:nvPr>
        </p:nvSpPr>
        <p:spPr/>
        <p:txBody>
          <a:bodyPr/>
          <a:lstStyle/>
          <a:p>
            <a:r>
              <a:rPr lang="zh-TW" altLang="en-US" smtClean="0"/>
              <a:t>商業簡報網 </a:t>
            </a:r>
            <a:r>
              <a:rPr lang="en-US" altLang="zh-TW" smtClean="0"/>
              <a:t>X Matter Lab</a:t>
            </a:r>
            <a:endParaRPr lang="zh-TW" altLang="en-US" dirty="0"/>
          </a:p>
        </p:txBody>
      </p:sp>
      <p:sp>
        <p:nvSpPr>
          <p:cNvPr id="3" name="投影片編號版面配置區 2"/>
          <p:cNvSpPr>
            <a:spLocks noGrp="1"/>
          </p:cNvSpPr>
          <p:nvPr>
            <p:ph type="sldNum" sz="quarter" idx="12"/>
          </p:nvPr>
        </p:nvSpPr>
        <p:spPr/>
        <p:txBody>
          <a:bodyPr/>
          <a:lstStyle/>
          <a:p>
            <a:fld id="{E27FD744-A41C-4EAD-96D0-2F84A994B62C}" type="slidenum">
              <a:rPr lang="zh-TW" altLang="en-US" smtClean="0"/>
              <a:t>‹#›</a:t>
            </a:fld>
            <a:endParaRPr lang="zh-TW" altLang="en-US"/>
          </a:p>
        </p:txBody>
      </p:sp>
    </p:spTree>
    <p:extLst>
      <p:ext uri="{BB962C8B-B14F-4D97-AF65-F5344CB8AC3E}">
        <p14:creationId xmlns:p14="http://schemas.microsoft.com/office/powerpoint/2010/main" val="972546445"/>
      </p:ext>
    </p:extLst>
  </p:cSld>
  <p:clrMapOvr>
    <a:masterClrMapping/>
  </p:clrMapOvr>
  <p:timing>
    <p:tnLst>
      <p:par>
        <p:cTn id="1" dur="indefinite" restart="never" nodeType="tmRoot"/>
      </p:par>
    </p:tnLst>
  </p:timing>
</p:sldLayout>
</file>

<file path=ppt/slideLayouts/slideLayout294.xml><?xml version="1.0" encoding="utf-8"?>
<p:sldLayout xmlns:a="http://schemas.openxmlformats.org/drawingml/2006/main" xmlns:r="http://schemas.openxmlformats.org/officeDocument/2006/relationships" xmlns:p="http://schemas.openxmlformats.org/presentationml/2006/main" preserve="1" userDrawn="1">
  <p:cSld name="圖片版面配置293">
    <p:spTree>
      <p:nvGrpSpPr>
        <p:cNvPr id="1" name=""/>
        <p:cNvGrpSpPr/>
        <p:nvPr/>
      </p:nvGrpSpPr>
      <p:grpSpPr>
        <a:xfrm>
          <a:off x="0" y="0"/>
          <a:ext cx="0" cy="0"/>
          <a:chOff x="0" y="0"/>
          <a:chExt cx="0" cy="0"/>
        </a:xfrm>
      </p:grpSpPr>
      <p:sp>
        <p:nvSpPr>
          <p:cNvPr id="7" name="圖片版面配置區 6"/>
          <p:cNvSpPr>
            <a:spLocks noGrp="1"/>
          </p:cNvSpPr>
          <p:nvPr>
            <p:ph type="pic" sz="quarter" idx="28"/>
          </p:nvPr>
        </p:nvSpPr>
        <p:spPr>
          <a:xfrm>
            <a:off x="430688" y="2030673"/>
            <a:ext cx="5459472" cy="3752603"/>
          </a:xfrm>
          <a:custGeom>
            <a:avLst/>
            <a:gdLst>
              <a:gd name="connsiteX0" fmla="*/ 3752602 w 5459472"/>
              <a:gd name="connsiteY0" fmla="*/ 2755068 h 3752603"/>
              <a:gd name="connsiteX1" fmla="*/ 5459472 w 5459472"/>
              <a:gd name="connsiteY1" fmla="*/ 2755068 h 3752603"/>
              <a:gd name="connsiteX2" fmla="*/ 5459472 w 5459472"/>
              <a:gd name="connsiteY2" fmla="*/ 3752603 h 3752603"/>
              <a:gd name="connsiteX3" fmla="*/ 3752602 w 5459472"/>
              <a:gd name="connsiteY3" fmla="*/ 3752603 h 3752603"/>
              <a:gd name="connsiteX4" fmla="*/ 3752602 w 5459472"/>
              <a:gd name="connsiteY4" fmla="*/ 0 h 3752603"/>
              <a:gd name="connsiteX5" fmla="*/ 5459472 w 5459472"/>
              <a:gd name="connsiteY5" fmla="*/ 0 h 3752603"/>
              <a:gd name="connsiteX6" fmla="*/ 5459472 w 5459472"/>
              <a:gd name="connsiteY6" fmla="*/ 997535 h 3752603"/>
              <a:gd name="connsiteX7" fmla="*/ 3752602 w 5459472"/>
              <a:gd name="connsiteY7" fmla="*/ 997535 h 3752603"/>
              <a:gd name="connsiteX8" fmla="*/ 1876301 w 5459472"/>
              <a:gd name="connsiteY8" fmla="*/ 0 h 3752603"/>
              <a:gd name="connsiteX9" fmla="*/ 3583171 w 5459472"/>
              <a:gd name="connsiteY9" fmla="*/ 0 h 3752603"/>
              <a:gd name="connsiteX10" fmla="*/ 3583171 w 5459472"/>
              <a:gd name="connsiteY10" fmla="*/ 3752603 h 3752603"/>
              <a:gd name="connsiteX11" fmla="*/ 1876301 w 5459472"/>
              <a:gd name="connsiteY11" fmla="*/ 3752603 h 3752603"/>
              <a:gd name="connsiteX12" fmla="*/ 0 w 5459472"/>
              <a:gd name="connsiteY12" fmla="*/ 0 h 3752603"/>
              <a:gd name="connsiteX13" fmla="*/ 1706870 w 5459472"/>
              <a:gd name="connsiteY13" fmla="*/ 0 h 3752603"/>
              <a:gd name="connsiteX14" fmla="*/ 1706870 w 5459472"/>
              <a:gd name="connsiteY14" fmla="*/ 3752603 h 3752603"/>
              <a:gd name="connsiteX15" fmla="*/ 0 w 5459472"/>
              <a:gd name="connsiteY15" fmla="*/ 3752603 h 3752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459472" h="3752603">
                <a:moveTo>
                  <a:pt x="3752602" y="2755068"/>
                </a:moveTo>
                <a:lnTo>
                  <a:pt x="5459472" y="2755068"/>
                </a:lnTo>
                <a:lnTo>
                  <a:pt x="5459472" y="3752603"/>
                </a:lnTo>
                <a:lnTo>
                  <a:pt x="3752602" y="3752603"/>
                </a:lnTo>
                <a:close/>
                <a:moveTo>
                  <a:pt x="3752602" y="0"/>
                </a:moveTo>
                <a:lnTo>
                  <a:pt x="5459472" y="0"/>
                </a:lnTo>
                <a:lnTo>
                  <a:pt x="5459472" y="997535"/>
                </a:lnTo>
                <a:lnTo>
                  <a:pt x="3752602" y="997535"/>
                </a:lnTo>
                <a:close/>
                <a:moveTo>
                  <a:pt x="1876301" y="0"/>
                </a:moveTo>
                <a:lnTo>
                  <a:pt x="3583171" y="0"/>
                </a:lnTo>
                <a:lnTo>
                  <a:pt x="3583171" y="3752603"/>
                </a:lnTo>
                <a:lnTo>
                  <a:pt x="1876301" y="3752603"/>
                </a:lnTo>
                <a:close/>
                <a:moveTo>
                  <a:pt x="0" y="0"/>
                </a:moveTo>
                <a:lnTo>
                  <a:pt x="1706870" y="0"/>
                </a:lnTo>
                <a:lnTo>
                  <a:pt x="1706870" y="3752603"/>
                </a:lnTo>
                <a:lnTo>
                  <a:pt x="0" y="3752603"/>
                </a:lnTo>
                <a:close/>
              </a:path>
            </a:pathLst>
          </a:custGeom>
        </p:spPr>
        <p:txBody>
          <a:bodyPr wrap="square">
            <a:noAutofit/>
          </a:bodyPr>
          <a:lstStyle/>
          <a:p>
            <a:endParaRPr lang="zh-TW" altLang="en-US"/>
          </a:p>
        </p:txBody>
      </p:sp>
      <p:sp>
        <p:nvSpPr>
          <p:cNvPr id="2" name="頁尾版面配置區 1"/>
          <p:cNvSpPr>
            <a:spLocks noGrp="1"/>
          </p:cNvSpPr>
          <p:nvPr>
            <p:ph type="ftr" sz="quarter" idx="29"/>
          </p:nvPr>
        </p:nvSpPr>
        <p:spPr/>
        <p:txBody>
          <a:bodyPr/>
          <a:lstStyle/>
          <a:p>
            <a:r>
              <a:rPr lang="zh-TW" altLang="en-US" smtClean="0"/>
              <a:t>商業簡報網 </a:t>
            </a:r>
            <a:r>
              <a:rPr lang="en-US" altLang="zh-TW" smtClean="0"/>
              <a:t>X Matter Lab</a:t>
            </a:r>
            <a:endParaRPr lang="zh-TW" altLang="en-US" dirty="0"/>
          </a:p>
        </p:txBody>
      </p:sp>
      <p:sp>
        <p:nvSpPr>
          <p:cNvPr id="3" name="投影片編號版面配置區 2"/>
          <p:cNvSpPr>
            <a:spLocks noGrp="1"/>
          </p:cNvSpPr>
          <p:nvPr>
            <p:ph type="sldNum" sz="quarter" idx="30"/>
          </p:nvPr>
        </p:nvSpPr>
        <p:spPr/>
        <p:txBody>
          <a:bodyPr/>
          <a:lstStyle/>
          <a:p>
            <a:fld id="{E27FD744-A41C-4EAD-96D0-2F84A994B62C}" type="slidenum">
              <a:rPr lang="zh-TW" altLang="en-US" smtClean="0"/>
              <a:t>‹#›</a:t>
            </a:fld>
            <a:endParaRPr lang="zh-TW" altLang="en-US"/>
          </a:p>
        </p:txBody>
      </p:sp>
    </p:spTree>
    <p:extLst>
      <p:ext uri="{BB962C8B-B14F-4D97-AF65-F5344CB8AC3E}">
        <p14:creationId xmlns:p14="http://schemas.microsoft.com/office/powerpoint/2010/main" val="3717561953"/>
      </p:ext>
    </p:extLst>
  </p:cSld>
  <p:clrMapOvr>
    <a:masterClrMapping/>
  </p:clrMapOvr>
  <p:timing>
    <p:tnLst>
      <p:par>
        <p:cTn id="1" dur="indefinite" restart="never" nodeType="tmRoot"/>
      </p:par>
    </p:tnLst>
  </p:timing>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userDrawn="1">
  <p:cSld name="圖片版面配置294">
    <p:spTree>
      <p:nvGrpSpPr>
        <p:cNvPr id="1" name=""/>
        <p:cNvGrpSpPr/>
        <p:nvPr/>
      </p:nvGrpSpPr>
      <p:grpSpPr>
        <a:xfrm>
          <a:off x="0" y="0"/>
          <a:ext cx="0" cy="0"/>
          <a:chOff x="0" y="0"/>
          <a:chExt cx="0" cy="0"/>
        </a:xfrm>
      </p:grpSpPr>
      <p:sp>
        <p:nvSpPr>
          <p:cNvPr id="19" name="圖片版面配置區 18"/>
          <p:cNvSpPr>
            <a:spLocks noGrp="1"/>
          </p:cNvSpPr>
          <p:nvPr>
            <p:ph type="pic" sz="quarter" idx="10"/>
          </p:nvPr>
        </p:nvSpPr>
        <p:spPr>
          <a:xfrm>
            <a:off x="0" y="0"/>
            <a:ext cx="6411730" cy="6858000"/>
          </a:xfrm>
          <a:custGeom>
            <a:avLst/>
            <a:gdLst>
              <a:gd name="connsiteX0" fmla="*/ 0 w 6411730"/>
              <a:gd name="connsiteY0" fmla="*/ 0 h 6858000"/>
              <a:gd name="connsiteX1" fmla="*/ 2448698 w 6411730"/>
              <a:gd name="connsiteY1" fmla="*/ 0 h 6858000"/>
              <a:gd name="connsiteX2" fmla="*/ 6411730 w 6411730"/>
              <a:gd name="connsiteY2" fmla="*/ 6858000 h 6858000"/>
              <a:gd name="connsiteX3" fmla="*/ 0 w 641173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411730" h="6858000">
                <a:moveTo>
                  <a:pt x="0" y="0"/>
                </a:moveTo>
                <a:lnTo>
                  <a:pt x="2448698" y="0"/>
                </a:lnTo>
                <a:lnTo>
                  <a:pt x="6411730" y="6858000"/>
                </a:lnTo>
                <a:lnTo>
                  <a:pt x="0" y="6858000"/>
                </a:lnTo>
                <a:close/>
              </a:path>
            </a:pathLst>
          </a:custGeom>
        </p:spPr>
        <p:txBody>
          <a:bodyPr wrap="square">
            <a:noAutofit/>
          </a:bodyPr>
          <a:lstStyle/>
          <a:p>
            <a:endParaRPr lang="zh-TW" altLang="en-US"/>
          </a:p>
        </p:txBody>
      </p:sp>
      <p:sp>
        <p:nvSpPr>
          <p:cNvPr id="2" name="頁尾版面配置區 1"/>
          <p:cNvSpPr>
            <a:spLocks noGrp="1"/>
          </p:cNvSpPr>
          <p:nvPr>
            <p:ph type="ftr" sz="quarter" idx="11"/>
          </p:nvPr>
        </p:nvSpPr>
        <p:spPr/>
        <p:txBody>
          <a:bodyPr/>
          <a:lstStyle/>
          <a:p>
            <a:r>
              <a:rPr lang="zh-TW" altLang="en-US" smtClean="0"/>
              <a:t>商業簡報網 </a:t>
            </a:r>
            <a:r>
              <a:rPr lang="en-US" altLang="zh-TW" smtClean="0"/>
              <a:t>X Matter Lab</a:t>
            </a:r>
            <a:endParaRPr lang="zh-TW" altLang="en-US" dirty="0"/>
          </a:p>
        </p:txBody>
      </p:sp>
      <p:sp>
        <p:nvSpPr>
          <p:cNvPr id="3" name="投影片編號版面配置區 2"/>
          <p:cNvSpPr>
            <a:spLocks noGrp="1"/>
          </p:cNvSpPr>
          <p:nvPr>
            <p:ph type="sldNum" sz="quarter" idx="12"/>
          </p:nvPr>
        </p:nvSpPr>
        <p:spPr/>
        <p:txBody>
          <a:bodyPr/>
          <a:lstStyle/>
          <a:p>
            <a:fld id="{E27FD744-A41C-4EAD-96D0-2F84A994B62C}" type="slidenum">
              <a:rPr lang="zh-TW" altLang="en-US" smtClean="0"/>
              <a:t>‹#›</a:t>
            </a:fld>
            <a:endParaRPr lang="zh-TW" altLang="en-US"/>
          </a:p>
        </p:txBody>
      </p:sp>
    </p:spTree>
    <p:extLst>
      <p:ext uri="{BB962C8B-B14F-4D97-AF65-F5344CB8AC3E}">
        <p14:creationId xmlns:p14="http://schemas.microsoft.com/office/powerpoint/2010/main" val="1979842586"/>
      </p:ext>
    </p:extLst>
  </p:cSld>
  <p:clrMapOvr>
    <a:masterClrMapping/>
  </p:clrMapOvr>
  <p:timing>
    <p:tnLst>
      <p:par>
        <p:cTn id="1" dur="indefinite" restart="never" nodeType="tmRoot"/>
      </p:par>
    </p:tnLst>
  </p:timing>
</p:sldLayout>
</file>

<file path=ppt/slideLayouts/slideLayout296.xml><?xml version="1.0" encoding="utf-8"?>
<p:sldLayout xmlns:a="http://schemas.openxmlformats.org/drawingml/2006/main" xmlns:r="http://schemas.openxmlformats.org/officeDocument/2006/relationships" xmlns:p="http://schemas.openxmlformats.org/presentationml/2006/main" preserve="1" userDrawn="1">
  <p:cSld name="圖片版面配置295">
    <p:spTree>
      <p:nvGrpSpPr>
        <p:cNvPr id="1" name=""/>
        <p:cNvGrpSpPr/>
        <p:nvPr/>
      </p:nvGrpSpPr>
      <p:grpSpPr>
        <a:xfrm>
          <a:off x="0" y="0"/>
          <a:ext cx="0" cy="0"/>
          <a:chOff x="0" y="0"/>
          <a:chExt cx="0" cy="0"/>
        </a:xfrm>
      </p:grpSpPr>
      <p:sp>
        <p:nvSpPr>
          <p:cNvPr id="6" name="圖片版面配置區 5"/>
          <p:cNvSpPr>
            <a:spLocks noGrp="1"/>
          </p:cNvSpPr>
          <p:nvPr>
            <p:ph type="pic" sz="quarter" idx="10"/>
          </p:nvPr>
        </p:nvSpPr>
        <p:spPr>
          <a:xfrm>
            <a:off x="2525760" y="0"/>
            <a:ext cx="6618241" cy="6858000"/>
          </a:xfrm>
          <a:custGeom>
            <a:avLst/>
            <a:gdLst>
              <a:gd name="connsiteX0" fmla="*/ 0 w 6618241"/>
              <a:gd name="connsiteY0" fmla="*/ 0 h 6858000"/>
              <a:gd name="connsiteX1" fmla="*/ 6618241 w 6618241"/>
              <a:gd name="connsiteY1" fmla="*/ 0 h 6858000"/>
              <a:gd name="connsiteX2" fmla="*/ 6618241 w 6618241"/>
              <a:gd name="connsiteY2" fmla="*/ 6858000 h 6858000"/>
              <a:gd name="connsiteX3" fmla="*/ 3963032 w 661824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618241" h="6858000">
                <a:moveTo>
                  <a:pt x="0" y="0"/>
                </a:moveTo>
                <a:lnTo>
                  <a:pt x="6618241" y="0"/>
                </a:lnTo>
                <a:lnTo>
                  <a:pt x="6618241" y="6858000"/>
                </a:lnTo>
                <a:lnTo>
                  <a:pt x="3963032" y="6858000"/>
                </a:lnTo>
                <a:close/>
              </a:path>
            </a:pathLst>
          </a:custGeom>
        </p:spPr>
        <p:txBody>
          <a:bodyPr wrap="square">
            <a:noAutofit/>
          </a:bodyPr>
          <a:lstStyle/>
          <a:p>
            <a:endParaRPr lang="zh-TW" altLang="en-US"/>
          </a:p>
        </p:txBody>
      </p:sp>
      <p:sp>
        <p:nvSpPr>
          <p:cNvPr id="2" name="頁尾版面配置區 1"/>
          <p:cNvSpPr>
            <a:spLocks noGrp="1"/>
          </p:cNvSpPr>
          <p:nvPr>
            <p:ph type="ftr" sz="quarter" idx="11"/>
          </p:nvPr>
        </p:nvSpPr>
        <p:spPr/>
        <p:txBody>
          <a:bodyPr/>
          <a:lstStyle/>
          <a:p>
            <a:r>
              <a:rPr lang="zh-TW" altLang="en-US" smtClean="0"/>
              <a:t>商業簡報網 </a:t>
            </a:r>
            <a:r>
              <a:rPr lang="en-US" altLang="zh-TW" smtClean="0"/>
              <a:t>X Matter Lab</a:t>
            </a:r>
            <a:endParaRPr lang="zh-TW" altLang="en-US" dirty="0"/>
          </a:p>
        </p:txBody>
      </p:sp>
      <p:sp>
        <p:nvSpPr>
          <p:cNvPr id="3" name="投影片編號版面配置區 2"/>
          <p:cNvSpPr>
            <a:spLocks noGrp="1"/>
          </p:cNvSpPr>
          <p:nvPr>
            <p:ph type="sldNum" sz="quarter" idx="12"/>
          </p:nvPr>
        </p:nvSpPr>
        <p:spPr/>
        <p:txBody>
          <a:bodyPr/>
          <a:lstStyle/>
          <a:p>
            <a:fld id="{E27FD744-A41C-4EAD-96D0-2F84A994B62C}" type="slidenum">
              <a:rPr lang="zh-TW" altLang="en-US" smtClean="0"/>
              <a:t>‹#›</a:t>
            </a:fld>
            <a:endParaRPr lang="zh-TW" altLang="en-US"/>
          </a:p>
        </p:txBody>
      </p:sp>
    </p:spTree>
    <p:extLst>
      <p:ext uri="{BB962C8B-B14F-4D97-AF65-F5344CB8AC3E}">
        <p14:creationId xmlns:p14="http://schemas.microsoft.com/office/powerpoint/2010/main" val="2950518603"/>
      </p:ext>
    </p:extLst>
  </p:cSld>
  <p:clrMapOvr>
    <a:masterClrMapping/>
  </p:clrMapOvr>
  <p:timing>
    <p:tnLst>
      <p:par>
        <p:cTn id="1" dur="indefinite" restart="never" nodeType="tmRoot"/>
      </p:par>
    </p:tnLst>
  </p:timing>
</p:sldLayout>
</file>

<file path=ppt/slideLayouts/slideLayout297.xml><?xml version="1.0" encoding="utf-8"?>
<p:sldLayout xmlns:a="http://schemas.openxmlformats.org/drawingml/2006/main" xmlns:r="http://schemas.openxmlformats.org/officeDocument/2006/relationships" xmlns:p="http://schemas.openxmlformats.org/presentationml/2006/main" preserve="1" userDrawn="1">
  <p:cSld name="圖片版面配置296">
    <p:spTree>
      <p:nvGrpSpPr>
        <p:cNvPr id="1" name=""/>
        <p:cNvGrpSpPr/>
        <p:nvPr/>
      </p:nvGrpSpPr>
      <p:grpSpPr>
        <a:xfrm>
          <a:off x="0" y="0"/>
          <a:ext cx="0" cy="0"/>
          <a:chOff x="0" y="0"/>
          <a:chExt cx="0" cy="0"/>
        </a:xfrm>
      </p:grpSpPr>
      <p:sp>
        <p:nvSpPr>
          <p:cNvPr id="16" name="圖片版面配置區 15"/>
          <p:cNvSpPr>
            <a:spLocks noGrp="1"/>
          </p:cNvSpPr>
          <p:nvPr>
            <p:ph type="pic" sz="quarter" idx="14"/>
          </p:nvPr>
        </p:nvSpPr>
        <p:spPr>
          <a:xfrm>
            <a:off x="5102708" y="1592878"/>
            <a:ext cx="4041293" cy="4171125"/>
          </a:xfrm>
          <a:custGeom>
            <a:avLst/>
            <a:gdLst>
              <a:gd name="connsiteX0" fmla="*/ 949940 w 4041293"/>
              <a:gd name="connsiteY0" fmla="*/ 3451125 h 4171125"/>
              <a:gd name="connsiteX1" fmla="*/ 4041293 w 4041293"/>
              <a:gd name="connsiteY1" fmla="*/ 3451125 h 4171125"/>
              <a:gd name="connsiteX2" fmla="*/ 4041293 w 4041293"/>
              <a:gd name="connsiteY2" fmla="*/ 4171125 h 4171125"/>
              <a:gd name="connsiteX3" fmla="*/ 949940 w 4041293"/>
              <a:gd name="connsiteY3" fmla="*/ 4171125 h 4171125"/>
              <a:gd name="connsiteX4" fmla="*/ 589940 w 4041293"/>
              <a:gd name="connsiteY4" fmla="*/ 3811125 h 4171125"/>
              <a:gd name="connsiteX5" fmla="*/ 949940 w 4041293"/>
              <a:gd name="connsiteY5" fmla="*/ 3451125 h 4171125"/>
              <a:gd name="connsiteX6" fmla="*/ 1126919 w 4041293"/>
              <a:gd name="connsiteY6" fmla="*/ 2588343 h 4171125"/>
              <a:gd name="connsiteX7" fmla="*/ 4041293 w 4041293"/>
              <a:gd name="connsiteY7" fmla="*/ 2588343 h 4171125"/>
              <a:gd name="connsiteX8" fmla="*/ 4041293 w 4041293"/>
              <a:gd name="connsiteY8" fmla="*/ 3308343 h 4171125"/>
              <a:gd name="connsiteX9" fmla="*/ 1126919 w 4041293"/>
              <a:gd name="connsiteY9" fmla="*/ 3308343 h 4171125"/>
              <a:gd name="connsiteX10" fmla="*/ 766919 w 4041293"/>
              <a:gd name="connsiteY10" fmla="*/ 2948343 h 4171125"/>
              <a:gd name="connsiteX11" fmla="*/ 1126919 w 4041293"/>
              <a:gd name="connsiteY11" fmla="*/ 2588343 h 4171125"/>
              <a:gd name="connsiteX12" fmla="*/ 949940 w 4041293"/>
              <a:gd name="connsiteY12" fmla="*/ 1725562 h 4171125"/>
              <a:gd name="connsiteX13" fmla="*/ 4041293 w 4041293"/>
              <a:gd name="connsiteY13" fmla="*/ 1725562 h 4171125"/>
              <a:gd name="connsiteX14" fmla="*/ 4041293 w 4041293"/>
              <a:gd name="connsiteY14" fmla="*/ 2445562 h 4171125"/>
              <a:gd name="connsiteX15" fmla="*/ 949940 w 4041293"/>
              <a:gd name="connsiteY15" fmla="*/ 2445562 h 4171125"/>
              <a:gd name="connsiteX16" fmla="*/ 589940 w 4041293"/>
              <a:gd name="connsiteY16" fmla="*/ 2085562 h 4171125"/>
              <a:gd name="connsiteX17" fmla="*/ 949940 w 4041293"/>
              <a:gd name="connsiteY17" fmla="*/ 1725562 h 4171125"/>
              <a:gd name="connsiteX18" fmla="*/ 595976 w 4041293"/>
              <a:gd name="connsiteY18" fmla="*/ 862781 h 4171125"/>
              <a:gd name="connsiteX19" fmla="*/ 4041293 w 4041293"/>
              <a:gd name="connsiteY19" fmla="*/ 862781 h 4171125"/>
              <a:gd name="connsiteX20" fmla="*/ 4041293 w 4041293"/>
              <a:gd name="connsiteY20" fmla="*/ 1582781 h 4171125"/>
              <a:gd name="connsiteX21" fmla="*/ 595976 w 4041293"/>
              <a:gd name="connsiteY21" fmla="*/ 1582781 h 4171125"/>
              <a:gd name="connsiteX22" fmla="*/ 235976 w 4041293"/>
              <a:gd name="connsiteY22" fmla="*/ 1222781 h 4171125"/>
              <a:gd name="connsiteX23" fmla="*/ 595976 w 4041293"/>
              <a:gd name="connsiteY23" fmla="*/ 862781 h 4171125"/>
              <a:gd name="connsiteX24" fmla="*/ 360000 w 4041293"/>
              <a:gd name="connsiteY24" fmla="*/ 0 h 4171125"/>
              <a:gd name="connsiteX25" fmla="*/ 4041293 w 4041293"/>
              <a:gd name="connsiteY25" fmla="*/ 0 h 4171125"/>
              <a:gd name="connsiteX26" fmla="*/ 4041293 w 4041293"/>
              <a:gd name="connsiteY26" fmla="*/ 720000 h 4171125"/>
              <a:gd name="connsiteX27" fmla="*/ 360000 w 4041293"/>
              <a:gd name="connsiteY27" fmla="*/ 720000 h 4171125"/>
              <a:gd name="connsiteX28" fmla="*/ 0 w 4041293"/>
              <a:gd name="connsiteY28" fmla="*/ 360000 h 4171125"/>
              <a:gd name="connsiteX29" fmla="*/ 360000 w 4041293"/>
              <a:gd name="connsiteY29" fmla="*/ 0 h 4171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4041293" h="4171125">
                <a:moveTo>
                  <a:pt x="949940" y="3451125"/>
                </a:moveTo>
                <a:lnTo>
                  <a:pt x="4041293" y="3451125"/>
                </a:lnTo>
                <a:lnTo>
                  <a:pt x="4041293" y="4171125"/>
                </a:lnTo>
                <a:lnTo>
                  <a:pt x="949940" y="4171125"/>
                </a:lnTo>
                <a:cubicBezTo>
                  <a:pt x="751117" y="4171125"/>
                  <a:pt x="589940" y="4009948"/>
                  <a:pt x="589940" y="3811125"/>
                </a:cubicBezTo>
                <a:cubicBezTo>
                  <a:pt x="589940" y="3612302"/>
                  <a:pt x="751117" y="3451125"/>
                  <a:pt x="949940" y="3451125"/>
                </a:cubicBezTo>
                <a:close/>
                <a:moveTo>
                  <a:pt x="1126919" y="2588343"/>
                </a:moveTo>
                <a:lnTo>
                  <a:pt x="4041293" y="2588343"/>
                </a:lnTo>
                <a:lnTo>
                  <a:pt x="4041293" y="3308343"/>
                </a:lnTo>
                <a:lnTo>
                  <a:pt x="1126919" y="3308343"/>
                </a:lnTo>
                <a:cubicBezTo>
                  <a:pt x="928096" y="3308343"/>
                  <a:pt x="766919" y="3147166"/>
                  <a:pt x="766919" y="2948343"/>
                </a:cubicBezTo>
                <a:cubicBezTo>
                  <a:pt x="766919" y="2749520"/>
                  <a:pt x="928096" y="2588343"/>
                  <a:pt x="1126919" y="2588343"/>
                </a:cubicBezTo>
                <a:close/>
                <a:moveTo>
                  <a:pt x="949940" y="1725562"/>
                </a:moveTo>
                <a:lnTo>
                  <a:pt x="4041293" y="1725562"/>
                </a:lnTo>
                <a:lnTo>
                  <a:pt x="4041293" y="2445562"/>
                </a:lnTo>
                <a:lnTo>
                  <a:pt x="949940" y="2445562"/>
                </a:lnTo>
                <a:cubicBezTo>
                  <a:pt x="751117" y="2445562"/>
                  <a:pt x="589940" y="2284385"/>
                  <a:pt x="589940" y="2085562"/>
                </a:cubicBezTo>
                <a:cubicBezTo>
                  <a:pt x="589940" y="1886739"/>
                  <a:pt x="751117" y="1725562"/>
                  <a:pt x="949940" y="1725562"/>
                </a:cubicBezTo>
                <a:close/>
                <a:moveTo>
                  <a:pt x="595976" y="862781"/>
                </a:moveTo>
                <a:lnTo>
                  <a:pt x="4041293" y="862781"/>
                </a:lnTo>
                <a:lnTo>
                  <a:pt x="4041293" y="1582781"/>
                </a:lnTo>
                <a:lnTo>
                  <a:pt x="595976" y="1582781"/>
                </a:lnTo>
                <a:cubicBezTo>
                  <a:pt x="397153" y="1582781"/>
                  <a:pt x="235976" y="1421604"/>
                  <a:pt x="235976" y="1222781"/>
                </a:cubicBezTo>
                <a:cubicBezTo>
                  <a:pt x="235976" y="1023958"/>
                  <a:pt x="397153" y="862781"/>
                  <a:pt x="595976" y="862781"/>
                </a:cubicBezTo>
                <a:close/>
                <a:moveTo>
                  <a:pt x="360000" y="0"/>
                </a:moveTo>
                <a:lnTo>
                  <a:pt x="4041293" y="0"/>
                </a:lnTo>
                <a:lnTo>
                  <a:pt x="4041293" y="720000"/>
                </a:lnTo>
                <a:lnTo>
                  <a:pt x="360000" y="720000"/>
                </a:lnTo>
                <a:cubicBezTo>
                  <a:pt x="161177" y="720000"/>
                  <a:pt x="0" y="558823"/>
                  <a:pt x="0" y="360000"/>
                </a:cubicBezTo>
                <a:cubicBezTo>
                  <a:pt x="0" y="161177"/>
                  <a:pt x="161177" y="0"/>
                  <a:pt x="360000" y="0"/>
                </a:cubicBezTo>
                <a:close/>
              </a:path>
            </a:pathLst>
          </a:custGeom>
        </p:spPr>
        <p:txBody>
          <a:bodyPr wrap="square">
            <a:noAutofit/>
          </a:bodyPr>
          <a:lstStyle/>
          <a:p>
            <a:endParaRPr lang="zh-TW" altLang="en-US"/>
          </a:p>
        </p:txBody>
      </p:sp>
      <p:sp>
        <p:nvSpPr>
          <p:cNvPr id="2" name="頁尾版面配置區 1"/>
          <p:cNvSpPr>
            <a:spLocks noGrp="1"/>
          </p:cNvSpPr>
          <p:nvPr>
            <p:ph type="ftr" sz="quarter" idx="15"/>
          </p:nvPr>
        </p:nvSpPr>
        <p:spPr/>
        <p:txBody>
          <a:bodyPr/>
          <a:lstStyle/>
          <a:p>
            <a:r>
              <a:rPr lang="zh-TW" altLang="en-US" smtClean="0"/>
              <a:t>商業簡報網 </a:t>
            </a:r>
            <a:r>
              <a:rPr lang="en-US" altLang="zh-TW" smtClean="0"/>
              <a:t>X Matter Lab</a:t>
            </a:r>
            <a:endParaRPr lang="zh-TW" altLang="en-US" dirty="0"/>
          </a:p>
        </p:txBody>
      </p:sp>
      <p:sp>
        <p:nvSpPr>
          <p:cNvPr id="3" name="投影片編號版面配置區 2"/>
          <p:cNvSpPr>
            <a:spLocks noGrp="1"/>
          </p:cNvSpPr>
          <p:nvPr>
            <p:ph type="sldNum" sz="quarter" idx="16"/>
          </p:nvPr>
        </p:nvSpPr>
        <p:spPr/>
        <p:txBody>
          <a:bodyPr/>
          <a:lstStyle/>
          <a:p>
            <a:fld id="{E27FD744-A41C-4EAD-96D0-2F84A994B62C}" type="slidenum">
              <a:rPr lang="zh-TW" altLang="en-US" smtClean="0"/>
              <a:t>‹#›</a:t>
            </a:fld>
            <a:endParaRPr lang="zh-TW" altLang="en-US"/>
          </a:p>
        </p:txBody>
      </p:sp>
    </p:spTree>
    <p:extLst>
      <p:ext uri="{BB962C8B-B14F-4D97-AF65-F5344CB8AC3E}">
        <p14:creationId xmlns:p14="http://schemas.microsoft.com/office/powerpoint/2010/main" val="2874850012"/>
      </p:ext>
    </p:extLst>
  </p:cSld>
  <p:clrMapOvr>
    <a:masterClrMapping/>
  </p:clrMapOvr>
  <p:timing>
    <p:tnLst>
      <p:par>
        <p:cTn id="1" dur="indefinite" restart="never" nodeType="tmRoot"/>
      </p:par>
    </p:tnLst>
  </p:timing>
</p:sldLayout>
</file>

<file path=ppt/slideLayouts/slideLayout298.xml><?xml version="1.0" encoding="utf-8"?>
<p:sldLayout xmlns:a="http://schemas.openxmlformats.org/drawingml/2006/main" xmlns:r="http://schemas.openxmlformats.org/officeDocument/2006/relationships" xmlns:p="http://schemas.openxmlformats.org/presentationml/2006/main" preserve="1" userDrawn="1">
  <p:cSld name="圖片版面配置297">
    <p:spTree>
      <p:nvGrpSpPr>
        <p:cNvPr id="1" name=""/>
        <p:cNvGrpSpPr/>
        <p:nvPr/>
      </p:nvGrpSpPr>
      <p:grpSpPr>
        <a:xfrm>
          <a:off x="0" y="0"/>
          <a:ext cx="0" cy="0"/>
          <a:chOff x="0" y="0"/>
          <a:chExt cx="0" cy="0"/>
        </a:xfrm>
      </p:grpSpPr>
      <p:sp>
        <p:nvSpPr>
          <p:cNvPr id="9" name="圖片版面配置區 8"/>
          <p:cNvSpPr>
            <a:spLocks noGrp="1"/>
          </p:cNvSpPr>
          <p:nvPr>
            <p:ph type="pic" sz="quarter" idx="13"/>
          </p:nvPr>
        </p:nvSpPr>
        <p:spPr>
          <a:xfrm>
            <a:off x="328612" y="328608"/>
            <a:ext cx="3500438" cy="6186490"/>
          </a:xfrm>
          <a:custGeom>
            <a:avLst/>
            <a:gdLst>
              <a:gd name="connsiteX0" fmla="*/ 1814513 w 3500438"/>
              <a:gd name="connsiteY0" fmla="*/ 3157540 h 6186490"/>
              <a:gd name="connsiteX1" fmla="*/ 3500438 w 3500438"/>
              <a:gd name="connsiteY1" fmla="*/ 3157540 h 6186490"/>
              <a:gd name="connsiteX2" fmla="*/ 3500438 w 3500438"/>
              <a:gd name="connsiteY2" fmla="*/ 6186490 h 6186490"/>
              <a:gd name="connsiteX3" fmla="*/ 1814513 w 3500438"/>
              <a:gd name="connsiteY3" fmla="*/ 6186490 h 6186490"/>
              <a:gd name="connsiteX4" fmla="*/ 0 w 3500438"/>
              <a:gd name="connsiteY4" fmla="*/ 3157540 h 6186490"/>
              <a:gd name="connsiteX5" fmla="*/ 1685925 w 3500438"/>
              <a:gd name="connsiteY5" fmla="*/ 3157540 h 6186490"/>
              <a:gd name="connsiteX6" fmla="*/ 1685925 w 3500438"/>
              <a:gd name="connsiteY6" fmla="*/ 6186490 h 6186490"/>
              <a:gd name="connsiteX7" fmla="*/ 0 w 3500438"/>
              <a:gd name="connsiteY7" fmla="*/ 6186490 h 6186490"/>
              <a:gd name="connsiteX8" fmla="*/ 0 w 3500438"/>
              <a:gd name="connsiteY8" fmla="*/ 0 h 6186490"/>
              <a:gd name="connsiteX9" fmla="*/ 1685925 w 3500438"/>
              <a:gd name="connsiteY9" fmla="*/ 0 h 6186490"/>
              <a:gd name="connsiteX10" fmla="*/ 1685925 w 3500438"/>
              <a:gd name="connsiteY10" fmla="*/ 3028950 h 6186490"/>
              <a:gd name="connsiteX11" fmla="*/ 0 w 3500438"/>
              <a:gd name="connsiteY11" fmla="*/ 3028950 h 6186490"/>
              <a:gd name="connsiteX12" fmla="*/ 1814513 w 3500438"/>
              <a:gd name="connsiteY12" fmla="*/ 0 h 6186490"/>
              <a:gd name="connsiteX13" fmla="*/ 3500438 w 3500438"/>
              <a:gd name="connsiteY13" fmla="*/ 0 h 6186490"/>
              <a:gd name="connsiteX14" fmla="*/ 3500438 w 3500438"/>
              <a:gd name="connsiteY14" fmla="*/ 3028950 h 6186490"/>
              <a:gd name="connsiteX15" fmla="*/ 1814513 w 3500438"/>
              <a:gd name="connsiteY15" fmla="*/ 3028950 h 6186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500438" h="6186490">
                <a:moveTo>
                  <a:pt x="1814513" y="3157540"/>
                </a:moveTo>
                <a:lnTo>
                  <a:pt x="3500438" y="3157540"/>
                </a:lnTo>
                <a:lnTo>
                  <a:pt x="3500438" y="6186490"/>
                </a:lnTo>
                <a:lnTo>
                  <a:pt x="1814513" y="6186490"/>
                </a:lnTo>
                <a:close/>
                <a:moveTo>
                  <a:pt x="0" y="3157540"/>
                </a:moveTo>
                <a:lnTo>
                  <a:pt x="1685925" y="3157540"/>
                </a:lnTo>
                <a:lnTo>
                  <a:pt x="1685925" y="6186490"/>
                </a:lnTo>
                <a:lnTo>
                  <a:pt x="0" y="6186490"/>
                </a:lnTo>
                <a:close/>
                <a:moveTo>
                  <a:pt x="0" y="0"/>
                </a:moveTo>
                <a:lnTo>
                  <a:pt x="1685925" y="0"/>
                </a:lnTo>
                <a:lnTo>
                  <a:pt x="1685925" y="3028950"/>
                </a:lnTo>
                <a:lnTo>
                  <a:pt x="0" y="3028950"/>
                </a:lnTo>
                <a:close/>
                <a:moveTo>
                  <a:pt x="1814513" y="0"/>
                </a:moveTo>
                <a:lnTo>
                  <a:pt x="3500438" y="0"/>
                </a:lnTo>
                <a:lnTo>
                  <a:pt x="3500438" y="3028950"/>
                </a:lnTo>
                <a:lnTo>
                  <a:pt x="1814513" y="3028950"/>
                </a:lnTo>
                <a:close/>
              </a:path>
            </a:pathLst>
          </a:custGeom>
        </p:spPr>
        <p:txBody>
          <a:bodyPr wrap="square">
            <a:noAutofit/>
          </a:bodyPr>
          <a:lstStyle/>
          <a:p>
            <a:endParaRPr lang="zh-TW" altLang="en-US"/>
          </a:p>
        </p:txBody>
      </p:sp>
      <p:sp>
        <p:nvSpPr>
          <p:cNvPr id="2" name="頁尾版面配置區 1"/>
          <p:cNvSpPr>
            <a:spLocks noGrp="1"/>
          </p:cNvSpPr>
          <p:nvPr>
            <p:ph type="ftr" sz="quarter" idx="14"/>
          </p:nvPr>
        </p:nvSpPr>
        <p:spPr/>
        <p:txBody>
          <a:bodyPr/>
          <a:lstStyle/>
          <a:p>
            <a:r>
              <a:rPr lang="zh-TW" altLang="en-US" smtClean="0"/>
              <a:t>商業簡報網 </a:t>
            </a:r>
            <a:r>
              <a:rPr lang="en-US" altLang="zh-TW" smtClean="0"/>
              <a:t>X Matter Lab</a:t>
            </a:r>
            <a:endParaRPr lang="zh-TW" altLang="en-US" dirty="0"/>
          </a:p>
        </p:txBody>
      </p:sp>
      <p:sp>
        <p:nvSpPr>
          <p:cNvPr id="3" name="投影片編號版面配置區 2"/>
          <p:cNvSpPr>
            <a:spLocks noGrp="1"/>
          </p:cNvSpPr>
          <p:nvPr>
            <p:ph type="sldNum" sz="quarter" idx="15"/>
          </p:nvPr>
        </p:nvSpPr>
        <p:spPr/>
        <p:txBody>
          <a:bodyPr/>
          <a:lstStyle/>
          <a:p>
            <a:fld id="{E27FD744-A41C-4EAD-96D0-2F84A994B62C}" type="slidenum">
              <a:rPr lang="zh-TW" altLang="en-US" smtClean="0"/>
              <a:t>‹#›</a:t>
            </a:fld>
            <a:endParaRPr lang="zh-TW" altLang="en-US"/>
          </a:p>
        </p:txBody>
      </p:sp>
    </p:spTree>
    <p:extLst>
      <p:ext uri="{BB962C8B-B14F-4D97-AF65-F5344CB8AC3E}">
        <p14:creationId xmlns:p14="http://schemas.microsoft.com/office/powerpoint/2010/main" val="2326601178"/>
      </p:ext>
    </p:extLst>
  </p:cSld>
  <p:clrMapOvr>
    <a:masterClrMapping/>
  </p:clrMapOvr>
  <p:timing>
    <p:tnLst>
      <p:par>
        <p:cTn id="1" dur="indefinite" restart="never" nodeType="tmRoot"/>
      </p:par>
    </p:tnLst>
  </p:timing>
</p:sldLayout>
</file>

<file path=ppt/slideLayouts/slideLayout299.xml><?xml version="1.0" encoding="utf-8"?>
<p:sldLayout xmlns:a="http://schemas.openxmlformats.org/drawingml/2006/main" xmlns:r="http://schemas.openxmlformats.org/officeDocument/2006/relationships" xmlns:p="http://schemas.openxmlformats.org/presentationml/2006/main" preserve="1" userDrawn="1">
  <p:cSld name="圖片版面配置298">
    <p:spTree>
      <p:nvGrpSpPr>
        <p:cNvPr id="1" name=""/>
        <p:cNvGrpSpPr/>
        <p:nvPr/>
      </p:nvGrpSpPr>
      <p:grpSpPr>
        <a:xfrm>
          <a:off x="0" y="0"/>
          <a:ext cx="0" cy="0"/>
          <a:chOff x="0" y="0"/>
          <a:chExt cx="0" cy="0"/>
        </a:xfrm>
      </p:grpSpPr>
      <p:sp>
        <p:nvSpPr>
          <p:cNvPr id="3" name="圖片版面配置區 2"/>
          <p:cNvSpPr>
            <a:spLocks noGrp="1"/>
          </p:cNvSpPr>
          <p:nvPr>
            <p:ph type="pic" sz="quarter" idx="10"/>
          </p:nvPr>
        </p:nvSpPr>
        <p:spPr>
          <a:xfrm>
            <a:off x="1" y="0"/>
            <a:ext cx="4910666" cy="6858000"/>
          </a:xfrm>
          <a:prstGeom prst="parallelogram">
            <a:avLst>
              <a:gd name="adj" fmla="val 33824"/>
            </a:avLst>
          </a:prstGeom>
        </p:spPr>
        <p:txBody>
          <a:bodyPr/>
          <a:lstStyle/>
          <a:p>
            <a:endParaRPr lang="zh-TW" altLang="en-US"/>
          </a:p>
        </p:txBody>
      </p:sp>
      <p:sp>
        <p:nvSpPr>
          <p:cNvPr id="2" name="頁尾版面配置區 1"/>
          <p:cNvSpPr>
            <a:spLocks noGrp="1"/>
          </p:cNvSpPr>
          <p:nvPr>
            <p:ph type="ftr" sz="quarter" idx="11"/>
          </p:nvPr>
        </p:nvSpPr>
        <p:spPr/>
        <p:txBody>
          <a:bodyPr/>
          <a:lstStyle/>
          <a:p>
            <a:r>
              <a:rPr lang="zh-TW" altLang="en-US" smtClean="0"/>
              <a:t>商業簡報網 </a:t>
            </a:r>
            <a:r>
              <a:rPr lang="en-US" altLang="zh-TW" smtClean="0"/>
              <a:t>X Matter Lab</a:t>
            </a:r>
            <a:endParaRPr lang="zh-TW" altLang="en-US" dirty="0"/>
          </a:p>
        </p:txBody>
      </p:sp>
      <p:sp>
        <p:nvSpPr>
          <p:cNvPr id="4" name="投影片編號版面配置區 3"/>
          <p:cNvSpPr>
            <a:spLocks noGrp="1"/>
          </p:cNvSpPr>
          <p:nvPr>
            <p:ph type="sldNum" sz="quarter" idx="12"/>
          </p:nvPr>
        </p:nvSpPr>
        <p:spPr/>
        <p:txBody>
          <a:bodyPr/>
          <a:lstStyle/>
          <a:p>
            <a:fld id="{E27FD744-A41C-4EAD-96D0-2F84A994B62C}" type="slidenum">
              <a:rPr lang="zh-TW" altLang="en-US" smtClean="0"/>
              <a:t>‹#›</a:t>
            </a:fld>
            <a:endParaRPr lang="zh-TW" altLang="en-US"/>
          </a:p>
        </p:txBody>
      </p:sp>
    </p:spTree>
    <p:extLst>
      <p:ext uri="{BB962C8B-B14F-4D97-AF65-F5344CB8AC3E}">
        <p14:creationId xmlns:p14="http://schemas.microsoft.com/office/powerpoint/2010/main" val="355653547"/>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圖片版面配置002">
    <p:spTree>
      <p:nvGrpSpPr>
        <p:cNvPr id="1" name=""/>
        <p:cNvGrpSpPr/>
        <p:nvPr/>
      </p:nvGrpSpPr>
      <p:grpSpPr>
        <a:xfrm>
          <a:off x="0" y="0"/>
          <a:ext cx="0" cy="0"/>
          <a:chOff x="0" y="0"/>
          <a:chExt cx="0" cy="0"/>
        </a:xfrm>
      </p:grpSpPr>
      <p:sp>
        <p:nvSpPr>
          <p:cNvPr id="7" name="圖片版面配置區 6"/>
          <p:cNvSpPr>
            <a:spLocks noGrp="1"/>
          </p:cNvSpPr>
          <p:nvPr>
            <p:ph type="pic" sz="quarter" idx="10"/>
          </p:nvPr>
        </p:nvSpPr>
        <p:spPr>
          <a:xfrm>
            <a:off x="0" y="1654025"/>
            <a:ext cx="3049200" cy="3049200"/>
          </a:xfrm>
        </p:spPr>
        <p:txBody>
          <a:bodyPr/>
          <a:lstStyle/>
          <a:p>
            <a:endParaRPr lang="zh-TW" altLang="en-US"/>
          </a:p>
        </p:txBody>
      </p:sp>
      <p:sp>
        <p:nvSpPr>
          <p:cNvPr id="8" name="圖片版面配置區 6"/>
          <p:cNvSpPr>
            <a:spLocks noGrp="1"/>
          </p:cNvSpPr>
          <p:nvPr>
            <p:ph type="pic" sz="quarter" idx="11"/>
          </p:nvPr>
        </p:nvSpPr>
        <p:spPr>
          <a:xfrm>
            <a:off x="3049200" y="1654025"/>
            <a:ext cx="3049200" cy="3049200"/>
          </a:xfrm>
        </p:spPr>
        <p:txBody>
          <a:bodyPr/>
          <a:lstStyle/>
          <a:p>
            <a:endParaRPr lang="zh-TW" altLang="en-US"/>
          </a:p>
        </p:txBody>
      </p:sp>
      <p:sp>
        <p:nvSpPr>
          <p:cNvPr id="9" name="圖片版面配置區 6"/>
          <p:cNvSpPr>
            <a:spLocks noGrp="1"/>
          </p:cNvSpPr>
          <p:nvPr>
            <p:ph type="pic" sz="quarter" idx="12"/>
          </p:nvPr>
        </p:nvSpPr>
        <p:spPr>
          <a:xfrm>
            <a:off x="6098400" y="1654025"/>
            <a:ext cx="3049200" cy="3049200"/>
          </a:xfrm>
        </p:spPr>
        <p:txBody>
          <a:bodyPr/>
          <a:lstStyle/>
          <a:p>
            <a:endParaRPr lang="zh-TW" altLang="en-US"/>
          </a:p>
        </p:txBody>
      </p:sp>
      <p:sp>
        <p:nvSpPr>
          <p:cNvPr id="2" name="頁尾版面配置區 1"/>
          <p:cNvSpPr>
            <a:spLocks noGrp="1"/>
          </p:cNvSpPr>
          <p:nvPr>
            <p:ph type="ftr" sz="quarter" idx="13"/>
          </p:nvPr>
        </p:nvSpPr>
        <p:spPr/>
        <p:txBody>
          <a:bodyPr/>
          <a:lstStyle/>
          <a:p>
            <a:r>
              <a:rPr lang="zh-TW" altLang="en-US" smtClean="0"/>
              <a:t>商業簡報網 </a:t>
            </a:r>
            <a:r>
              <a:rPr lang="en-US" altLang="zh-TW" smtClean="0"/>
              <a:t>X Matter Lab</a:t>
            </a:r>
            <a:endParaRPr lang="zh-TW" altLang="en-US" dirty="0"/>
          </a:p>
        </p:txBody>
      </p:sp>
      <p:sp>
        <p:nvSpPr>
          <p:cNvPr id="3" name="投影片編號版面配置區 2"/>
          <p:cNvSpPr>
            <a:spLocks noGrp="1"/>
          </p:cNvSpPr>
          <p:nvPr>
            <p:ph type="sldNum" sz="quarter" idx="14"/>
          </p:nvPr>
        </p:nvSpPr>
        <p:spPr/>
        <p:txBody>
          <a:bodyPr/>
          <a:lstStyle/>
          <a:p>
            <a:fld id="{E27FD744-A41C-4EAD-96D0-2F84A994B62C}" type="slidenum">
              <a:rPr lang="zh-TW" altLang="en-US" smtClean="0"/>
              <a:t>‹#›</a:t>
            </a:fld>
            <a:endParaRPr lang="zh-TW" altLang="en-US"/>
          </a:p>
        </p:txBody>
      </p:sp>
    </p:spTree>
    <p:extLst>
      <p:ext uri="{BB962C8B-B14F-4D97-AF65-F5344CB8AC3E}">
        <p14:creationId xmlns:p14="http://schemas.microsoft.com/office/powerpoint/2010/main" val="2527217539"/>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圖片版面配置029">
    <p:spTree>
      <p:nvGrpSpPr>
        <p:cNvPr id="1" name=""/>
        <p:cNvGrpSpPr/>
        <p:nvPr/>
      </p:nvGrpSpPr>
      <p:grpSpPr>
        <a:xfrm>
          <a:off x="0" y="0"/>
          <a:ext cx="0" cy="0"/>
          <a:chOff x="0" y="0"/>
          <a:chExt cx="0" cy="0"/>
        </a:xfrm>
      </p:grpSpPr>
      <p:sp>
        <p:nvSpPr>
          <p:cNvPr id="3" name="圖片版面配置區 2"/>
          <p:cNvSpPr>
            <a:spLocks noGrp="1"/>
          </p:cNvSpPr>
          <p:nvPr>
            <p:ph type="pic" sz="quarter" idx="10"/>
          </p:nvPr>
        </p:nvSpPr>
        <p:spPr>
          <a:xfrm>
            <a:off x="0" y="0"/>
            <a:ext cx="9140400" cy="2286000"/>
          </a:xfrm>
        </p:spPr>
        <p:txBody>
          <a:bodyPr/>
          <a:lstStyle/>
          <a:p>
            <a:endParaRPr lang="zh-TW" altLang="en-US"/>
          </a:p>
        </p:txBody>
      </p:sp>
      <p:sp>
        <p:nvSpPr>
          <p:cNvPr id="7" name="圖片版面配置區 2"/>
          <p:cNvSpPr>
            <a:spLocks noGrp="1"/>
          </p:cNvSpPr>
          <p:nvPr>
            <p:ph type="pic" sz="quarter" idx="11"/>
          </p:nvPr>
        </p:nvSpPr>
        <p:spPr>
          <a:xfrm>
            <a:off x="4572000" y="2286000"/>
            <a:ext cx="4568400" cy="2286000"/>
          </a:xfrm>
        </p:spPr>
        <p:txBody>
          <a:bodyPr/>
          <a:lstStyle/>
          <a:p>
            <a:endParaRPr lang="zh-TW" altLang="en-US"/>
          </a:p>
        </p:txBody>
      </p:sp>
      <p:sp>
        <p:nvSpPr>
          <p:cNvPr id="10" name="圖片版面配置區 2"/>
          <p:cNvSpPr>
            <a:spLocks noGrp="1"/>
          </p:cNvSpPr>
          <p:nvPr>
            <p:ph type="pic" sz="quarter" idx="12"/>
          </p:nvPr>
        </p:nvSpPr>
        <p:spPr>
          <a:xfrm>
            <a:off x="0" y="4572000"/>
            <a:ext cx="4568400" cy="2286000"/>
          </a:xfrm>
        </p:spPr>
        <p:txBody>
          <a:bodyPr/>
          <a:lstStyle/>
          <a:p>
            <a:endParaRPr lang="zh-TW" altLang="en-US"/>
          </a:p>
        </p:txBody>
      </p:sp>
      <p:sp>
        <p:nvSpPr>
          <p:cNvPr id="2" name="頁尾版面配置區 1"/>
          <p:cNvSpPr>
            <a:spLocks noGrp="1"/>
          </p:cNvSpPr>
          <p:nvPr>
            <p:ph type="ftr" sz="quarter" idx="13"/>
          </p:nvPr>
        </p:nvSpPr>
        <p:spPr/>
        <p:txBody>
          <a:bodyPr/>
          <a:lstStyle/>
          <a:p>
            <a:r>
              <a:rPr lang="zh-TW" altLang="en-US" smtClean="0"/>
              <a:t>商業簡報網 </a:t>
            </a:r>
            <a:r>
              <a:rPr lang="en-US" altLang="zh-TW" smtClean="0"/>
              <a:t>X Matter Lab</a:t>
            </a:r>
            <a:endParaRPr lang="zh-TW" altLang="en-US" dirty="0"/>
          </a:p>
        </p:txBody>
      </p:sp>
      <p:sp>
        <p:nvSpPr>
          <p:cNvPr id="4" name="投影片編號版面配置區 3"/>
          <p:cNvSpPr>
            <a:spLocks noGrp="1"/>
          </p:cNvSpPr>
          <p:nvPr>
            <p:ph type="sldNum" sz="quarter" idx="14"/>
          </p:nvPr>
        </p:nvSpPr>
        <p:spPr/>
        <p:txBody>
          <a:bodyPr/>
          <a:lstStyle/>
          <a:p>
            <a:fld id="{E27FD744-A41C-4EAD-96D0-2F84A994B62C}" type="slidenum">
              <a:rPr lang="zh-TW" altLang="en-US" smtClean="0"/>
              <a:t>‹#›</a:t>
            </a:fld>
            <a:endParaRPr lang="zh-TW" altLang="en-US"/>
          </a:p>
        </p:txBody>
      </p:sp>
    </p:spTree>
    <p:extLst>
      <p:ext uri="{BB962C8B-B14F-4D97-AF65-F5344CB8AC3E}">
        <p14:creationId xmlns:p14="http://schemas.microsoft.com/office/powerpoint/2010/main" val="1919171174"/>
      </p:ext>
    </p:extLst>
  </p:cSld>
  <p:clrMapOvr>
    <a:masterClrMapping/>
  </p:clrMapOvr>
  <p:timing>
    <p:tnLst>
      <p:par>
        <p:cTn id="1" dur="indefinite" restart="never" nodeType="tmRoot"/>
      </p:par>
    </p:tnLst>
  </p:timing>
  <p:extLst mod="1">
    <p:ext uri="{DCECCB84-F9BA-43D5-87BE-67443E8EF086}">
      <p15:sldGuideLst xmlns:p15="http://schemas.microsoft.com/office/powerpoint/2012/main" xmlns="">
        <p15:guide id="1" orient="horz" pos="2160" userDrawn="1">
          <p15:clr>
            <a:srgbClr val="FBAE40"/>
          </p15:clr>
        </p15:guide>
        <p15:guide id="2" pos="2880" userDrawn="1">
          <p15:clr>
            <a:srgbClr val="FBAE40"/>
          </p15:clr>
        </p15:guide>
      </p15:sldGuideLst>
    </p:ext>
  </p:extLst>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userDrawn="1">
  <p:cSld name="圖片版面配置299">
    <p:spTree>
      <p:nvGrpSpPr>
        <p:cNvPr id="1" name=""/>
        <p:cNvGrpSpPr/>
        <p:nvPr/>
      </p:nvGrpSpPr>
      <p:grpSpPr>
        <a:xfrm>
          <a:off x="0" y="0"/>
          <a:ext cx="0" cy="0"/>
          <a:chOff x="0" y="0"/>
          <a:chExt cx="0" cy="0"/>
        </a:xfrm>
      </p:grpSpPr>
      <p:sp>
        <p:nvSpPr>
          <p:cNvPr id="13" name="圖片版面配置區 12"/>
          <p:cNvSpPr>
            <a:spLocks noGrp="1"/>
          </p:cNvSpPr>
          <p:nvPr>
            <p:ph type="pic" sz="quarter" idx="15"/>
          </p:nvPr>
        </p:nvSpPr>
        <p:spPr>
          <a:xfrm>
            <a:off x="542220" y="711198"/>
            <a:ext cx="8082492" cy="5429780"/>
          </a:xfrm>
          <a:custGeom>
            <a:avLst/>
            <a:gdLst>
              <a:gd name="connsiteX0" fmla="*/ 5892800 w 8082492"/>
              <a:gd name="connsiteY0" fmla="*/ 3962400 h 5429780"/>
              <a:gd name="connsiteX1" fmla="*/ 8082492 w 8082492"/>
              <a:gd name="connsiteY1" fmla="*/ 3962400 h 5429780"/>
              <a:gd name="connsiteX2" fmla="*/ 8082492 w 8082492"/>
              <a:gd name="connsiteY2" fmla="*/ 5429780 h 5429780"/>
              <a:gd name="connsiteX3" fmla="*/ 5892800 w 8082492"/>
              <a:gd name="connsiteY3" fmla="*/ 5429780 h 5429780"/>
              <a:gd name="connsiteX4" fmla="*/ 2946400 w 8082492"/>
              <a:gd name="connsiteY4" fmla="*/ 3962400 h 5429780"/>
              <a:gd name="connsiteX5" fmla="*/ 5768270 w 8082492"/>
              <a:gd name="connsiteY5" fmla="*/ 3962400 h 5429780"/>
              <a:gd name="connsiteX6" fmla="*/ 5768270 w 8082492"/>
              <a:gd name="connsiteY6" fmla="*/ 5429780 h 5429780"/>
              <a:gd name="connsiteX7" fmla="*/ 2946400 w 8082492"/>
              <a:gd name="connsiteY7" fmla="*/ 5429780 h 5429780"/>
              <a:gd name="connsiteX8" fmla="*/ 1 w 8082492"/>
              <a:gd name="connsiteY8" fmla="*/ 3962400 h 5429780"/>
              <a:gd name="connsiteX9" fmla="*/ 2821870 w 8082492"/>
              <a:gd name="connsiteY9" fmla="*/ 3962400 h 5429780"/>
              <a:gd name="connsiteX10" fmla="*/ 2821870 w 8082492"/>
              <a:gd name="connsiteY10" fmla="*/ 5429780 h 5429780"/>
              <a:gd name="connsiteX11" fmla="*/ 1 w 8082492"/>
              <a:gd name="connsiteY11" fmla="*/ 5429780 h 5429780"/>
              <a:gd name="connsiteX12" fmla="*/ 5892800 w 8082492"/>
              <a:gd name="connsiteY12" fmla="*/ 0 h 5429780"/>
              <a:gd name="connsiteX13" fmla="*/ 8082492 w 8082492"/>
              <a:gd name="connsiteY13" fmla="*/ 0 h 5429780"/>
              <a:gd name="connsiteX14" fmla="*/ 8082492 w 8082492"/>
              <a:gd name="connsiteY14" fmla="*/ 3849335 h 5429780"/>
              <a:gd name="connsiteX15" fmla="*/ 5892800 w 8082492"/>
              <a:gd name="connsiteY15" fmla="*/ 3849335 h 5429780"/>
              <a:gd name="connsiteX16" fmla="*/ 0 w 8082492"/>
              <a:gd name="connsiteY16" fmla="*/ 0 h 5429780"/>
              <a:gd name="connsiteX17" fmla="*/ 2821870 w 8082492"/>
              <a:gd name="connsiteY17" fmla="*/ 0 h 5429780"/>
              <a:gd name="connsiteX18" fmla="*/ 2821870 w 8082492"/>
              <a:gd name="connsiteY18" fmla="*/ 3849335 h 5429780"/>
              <a:gd name="connsiteX19" fmla="*/ 0 w 8082492"/>
              <a:gd name="connsiteY19" fmla="*/ 3849335 h 5429780"/>
              <a:gd name="connsiteX20" fmla="*/ 2946400 w 8082492"/>
              <a:gd name="connsiteY20" fmla="*/ 0 h 5429780"/>
              <a:gd name="connsiteX21" fmla="*/ 5768270 w 8082492"/>
              <a:gd name="connsiteY21" fmla="*/ 0 h 5429780"/>
              <a:gd name="connsiteX22" fmla="*/ 5768270 w 8082492"/>
              <a:gd name="connsiteY22" fmla="*/ 3849335 h 5429780"/>
              <a:gd name="connsiteX23" fmla="*/ 2946400 w 8082492"/>
              <a:gd name="connsiteY23" fmla="*/ 3849335 h 5429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082492" h="5429780">
                <a:moveTo>
                  <a:pt x="5892800" y="3962400"/>
                </a:moveTo>
                <a:lnTo>
                  <a:pt x="8082492" y="3962400"/>
                </a:lnTo>
                <a:lnTo>
                  <a:pt x="8082492" y="5429780"/>
                </a:lnTo>
                <a:lnTo>
                  <a:pt x="5892800" y="5429780"/>
                </a:lnTo>
                <a:close/>
                <a:moveTo>
                  <a:pt x="2946400" y="3962400"/>
                </a:moveTo>
                <a:lnTo>
                  <a:pt x="5768270" y="3962400"/>
                </a:lnTo>
                <a:lnTo>
                  <a:pt x="5768270" y="5429780"/>
                </a:lnTo>
                <a:lnTo>
                  <a:pt x="2946400" y="5429780"/>
                </a:lnTo>
                <a:close/>
                <a:moveTo>
                  <a:pt x="1" y="3962400"/>
                </a:moveTo>
                <a:lnTo>
                  <a:pt x="2821870" y="3962400"/>
                </a:lnTo>
                <a:lnTo>
                  <a:pt x="2821870" y="5429780"/>
                </a:lnTo>
                <a:lnTo>
                  <a:pt x="1" y="5429780"/>
                </a:lnTo>
                <a:close/>
                <a:moveTo>
                  <a:pt x="5892800" y="0"/>
                </a:moveTo>
                <a:lnTo>
                  <a:pt x="8082492" y="0"/>
                </a:lnTo>
                <a:lnTo>
                  <a:pt x="8082492" y="3849335"/>
                </a:lnTo>
                <a:lnTo>
                  <a:pt x="5892800" y="3849335"/>
                </a:lnTo>
                <a:close/>
                <a:moveTo>
                  <a:pt x="0" y="0"/>
                </a:moveTo>
                <a:lnTo>
                  <a:pt x="2821870" y="0"/>
                </a:lnTo>
                <a:lnTo>
                  <a:pt x="2821870" y="3849335"/>
                </a:lnTo>
                <a:lnTo>
                  <a:pt x="0" y="3849335"/>
                </a:lnTo>
                <a:close/>
                <a:moveTo>
                  <a:pt x="2946400" y="0"/>
                </a:moveTo>
                <a:lnTo>
                  <a:pt x="5768270" y="0"/>
                </a:lnTo>
                <a:lnTo>
                  <a:pt x="5768270" y="3849335"/>
                </a:lnTo>
                <a:lnTo>
                  <a:pt x="2946400" y="3849335"/>
                </a:lnTo>
                <a:close/>
              </a:path>
            </a:pathLst>
          </a:custGeom>
        </p:spPr>
        <p:txBody>
          <a:bodyPr wrap="square">
            <a:noAutofit/>
          </a:bodyPr>
          <a:lstStyle/>
          <a:p>
            <a:endParaRPr lang="zh-TW" altLang="en-US"/>
          </a:p>
        </p:txBody>
      </p:sp>
      <p:sp>
        <p:nvSpPr>
          <p:cNvPr id="2" name="頁尾版面配置區 1"/>
          <p:cNvSpPr>
            <a:spLocks noGrp="1"/>
          </p:cNvSpPr>
          <p:nvPr>
            <p:ph type="ftr" sz="quarter" idx="16"/>
          </p:nvPr>
        </p:nvSpPr>
        <p:spPr/>
        <p:txBody>
          <a:bodyPr/>
          <a:lstStyle/>
          <a:p>
            <a:r>
              <a:rPr lang="zh-TW" altLang="en-US" smtClean="0"/>
              <a:t>商業簡報網 </a:t>
            </a:r>
            <a:r>
              <a:rPr lang="en-US" altLang="zh-TW" smtClean="0"/>
              <a:t>X Matter Lab</a:t>
            </a:r>
            <a:endParaRPr lang="zh-TW" altLang="en-US" dirty="0"/>
          </a:p>
        </p:txBody>
      </p:sp>
      <p:sp>
        <p:nvSpPr>
          <p:cNvPr id="3" name="投影片編號版面配置區 2"/>
          <p:cNvSpPr>
            <a:spLocks noGrp="1"/>
          </p:cNvSpPr>
          <p:nvPr>
            <p:ph type="sldNum" sz="quarter" idx="17"/>
          </p:nvPr>
        </p:nvSpPr>
        <p:spPr/>
        <p:txBody>
          <a:bodyPr/>
          <a:lstStyle/>
          <a:p>
            <a:fld id="{E27FD744-A41C-4EAD-96D0-2F84A994B62C}" type="slidenum">
              <a:rPr lang="zh-TW" altLang="en-US" smtClean="0"/>
              <a:t>‹#›</a:t>
            </a:fld>
            <a:endParaRPr lang="zh-TW" altLang="en-US"/>
          </a:p>
        </p:txBody>
      </p:sp>
    </p:spTree>
    <p:extLst>
      <p:ext uri="{BB962C8B-B14F-4D97-AF65-F5344CB8AC3E}">
        <p14:creationId xmlns:p14="http://schemas.microsoft.com/office/powerpoint/2010/main" val="4164875568"/>
      </p:ext>
    </p:extLst>
  </p:cSld>
  <p:clrMapOvr>
    <a:masterClrMapping/>
  </p:clrMapOvr>
  <p:timing>
    <p:tnLst>
      <p:par>
        <p:cTn id="1" dur="indefinite" restart="never" nodeType="tmRoot"/>
      </p:par>
    </p:tnLst>
  </p:timing>
  <p:extLst mod="1">
    <p:ext uri="{DCECCB84-F9BA-43D5-87BE-67443E8EF086}">
      <p15:sldGuideLst xmlns:p15="http://schemas.microsoft.com/office/powerpoint/2012/main" xmlns="">
        <p15:guide id="1" orient="horz" pos="2160" userDrawn="1">
          <p15:clr>
            <a:srgbClr val="FBAE40"/>
          </p15:clr>
        </p15:guide>
        <p15:guide id="2" pos="2880" userDrawn="1">
          <p15:clr>
            <a:srgbClr val="FBAE40"/>
          </p15:clr>
        </p15:guide>
      </p15:sldGuideLst>
    </p:ext>
  </p:extLst>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userDrawn="1">
  <p:cSld name="圖片版面配置300">
    <p:spTree>
      <p:nvGrpSpPr>
        <p:cNvPr id="1" name=""/>
        <p:cNvGrpSpPr/>
        <p:nvPr/>
      </p:nvGrpSpPr>
      <p:grpSpPr>
        <a:xfrm>
          <a:off x="0" y="0"/>
          <a:ext cx="0" cy="0"/>
          <a:chOff x="0" y="0"/>
          <a:chExt cx="0" cy="0"/>
        </a:xfrm>
      </p:grpSpPr>
      <p:sp>
        <p:nvSpPr>
          <p:cNvPr id="18" name="圖片版面配置區 17"/>
          <p:cNvSpPr>
            <a:spLocks noGrp="1"/>
          </p:cNvSpPr>
          <p:nvPr>
            <p:ph type="pic" sz="quarter" idx="13"/>
          </p:nvPr>
        </p:nvSpPr>
        <p:spPr>
          <a:xfrm>
            <a:off x="-1" y="1760769"/>
            <a:ext cx="3972173" cy="4595282"/>
          </a:xfrm>
          <a:custGeom>
            <a:avLst/>
            <a:gdLst>
              <a:gd name="connsiteX0" fmla="*/ 0 w 3972173"/>
              <a:gd name="connsiteY0" fmla="*/ 3522132 h 4595282"/>
              <a:gd name="connsiteX1" fmla="*/ 3858429 w 3972173"/>
              <a:gd name="connsiteY1" fmla="*/ 3522132 h 4595282"/>
              <a:gd name="connsiteX2" fmla="*/ 3837565 w 3972173"/>
              <a:gd name="connsiteY2" fmla="*/ 3638965 h 4595282"/>
              <a:gd name="connsiteX3" fmla="*/ 3567865 w 3972173"/>
              <a:gd name="connsiteY3" fmla="*/ 4589778 h 4595282"/>
              <a:gd name="connsiteX4" fmla="*/ 3565694 w 3972173"/>
              <a:gd name="connsiteY4" fmla="*/ 4595282 h 4595282"/>
              <a:gd name="connsiteX5" fmla="*/ 0 w 3972173"/>
              <a:gd name="connsiteY5" fmla="*/ 4595282 h 4595282"/>
              <a:gd name="connsiteX6" fmla="*/ 0 w 3972173"/>
              <a:gd name="connsiteY6" fmla="*/ 2348088 h 4595282"/>
              <a:gd name="connsiteX7" fmla="*/ 3971906 w 3972173"/>
              <a:gd name="connsiteY7" fmla="*/ 2348088 h 4595282"/>
              <a:gd name="connsiteX8" fmla="*/ 3964621 w 3972173"/>
              <a:gd name="connsiteY8" fmla="*/ 2636192 h 4595282"/>
              <a:gd name="connsiteX9" fmla="*/ 3896326 w 3972173"/>
              <a:gd name="connsiteY9" fmla="*/ 3309921 h 4595282"/>
              <a:gd name="connsiteX10" fmla="*/ 3876446 w 3972173"/>
              <a:gd name="connsiteY10" fmla="*/ 3421238 h 4595282"/>
              <a:gd name="connsiteX11" fmla="*/ 0 w 3972173"/>
              <a:gd name="connsiteY11" fmla="*/ 3421238 h 4595282"/>
              <a:gd name="connsiteX12" fmla="*/ 0 w 3972173"/>
              <a:gd name="connsiteY12" fmla="*/ 1174044 h 4595282"/>
              <a:gd name="connsiteX13" fmla="*/ 3878337 w 3972173"/>
              <a:gd name="connsiteY13" fmla="*/ 1174044 h 4595282"/>
              <a:gd name="connsiteX14" fmla="*/ 3896326 w 3972173"/>
              <a:gd name="connsiteY14" fmla="*/ 1274773 h 4595282"/>
              <a:gd name="connsiteX15" fmla="*/ 3964621 w 3972173"/>
              <a:gd name="connsiteY15" fmla="*/ 1948502 h 4595282"/>
              <a:gd name="connsiteX16" fmla="*/ 3972173 w 3972173"/>
              <a:gd name="connsiteY16" fmla="*/ 2247194 h 4595282"/>
              <a:gd name="connsiteX17" fmla="*/ 0 w 3972173"/>
              <a:gd name="connsiteY17" fmla="*/ 2247194 h 4595282"/>
              <a:gd name="connsiteX18" fmla="*/ 0 w 3972173"/>
              <a:gd name="connsiteY18" fmla="*/ 0 h 4595282"/>
              <a:gd name="connsiteX19" fmla="*/ 3569585 w 3972173"/>
              <a:gd name="connsiteY19" fmla="*/ 0 h 4595282"/>
              <a:gd name="connsiteX20" fmla="*/ 3672914 w 3972173"/>
              <a:gd name="connsiteY20" fmla="*/ 305381 h 4595282"/>
              <a:gd name="connsiteX21" fmla="*/ 3837565 w 3972173"/>
              <a:gd name="connsiteY21" fmla="*/ 945729 h 4595282"/>
              <a:gd name="connsiteX22" fmla="*/ 3860320 w 3972173"/>
              <a:gd name="connsiteY22" fmla="*/ 1073150 h 4595282"/>
              <a:gd name="connsiteX23" fmla="*/ 0 w 3972173"/>
              <a:gd name="connsiteY23" fmla="*/ 1073150 h 4595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972173" h="4595282">
                <a:moveTo>
                  <a:pt x="0" y="3522132"/>
                </a:moveTo>
                <a:lnTo>
                  <a:pt x="3858429" y="3522132"/>
                </a:lnTo>
                <a:lnTo>
                  <a:pt x="3837565" y="3638965"/>
                </a:lnTo>
                <a:cubicBezTo>
                  <a:pt x="3770809" y="3965192"/>
                  <a:pt x="3680279" y="4282760"/>
                  <a:pt x="3567865" y="4589778"/>
                </a:cubicBezTo>
                <a:lnTo>
                  <a:pt x="3565694" y="4595282"/>
                </a:lnTo>
                <a:lnTo>
                  <a:pt x="0" y="4595282"/>
                </a:lnTo>
                <a:close/>
                <a:moveTo>
                  <a:pt x="0" y="2348088"/>
                </a:moveTo>
                <a:lnTo>
                  <a:pt x="3971906" y="2348088"/>
                </a:lnTo>
                <a:lnTo>
                  <a:pt x="3964621" y="2636192"/>
                </a:lnTo>
                <a:cubicBezTo>
                  <a:pt x="3953075" y="2863964"/>
                  <a:pt x="3930123" y="3088727"/>
                  <a:pt x="3896326" y="3309921"/>
                </a:cubicBezTo>
                <a:lnTo>
                  <a:pt x="3876446" y="3421238"/>
                </a:lnTo>
                <a:lnTo>
                  <a:pt x="0" y="3421238"/>
                </a:lnTo>
                <a:close/>
                <a:moveTo>
                  <a:pt x="0" y="1174044"/>
                </a:moveTo>
                <a:lnTo>
                  <a:pt x="3878337" y="1174044"/>
                </a:lnTo>
                <a:lnTo>
                  <a:pt x="3896326" y="1274773"/>
                </a:lnTo>
                <a:cubicBezTo>
                  <a:pt x="3930123" y="1495967"/>
                  <a:pt x="3953075" y="1720730"/>
                  <a:pt x="3964621" y="1948502"/>
                </a:cubicBezTo>
                <a:lnTo>
                  <a:pt x="3972173" y="2247194"/>
                </a:lnTo>
                <a:lnTo>
                  <a:pt x="0" y="2247194"/>
                </a:lnTo>
                <a:close/>
                <a:moveTo>
                  <a:pt x="0" y="0"/>
                </a:moveTo>
                <a:lnTo>
                  <a:pt x="3569585" y="0"/>
                </a:lnTo>
                <a:lnTo>
                  <a:pt x="3672914" y="305381"/>
                </a:lnTo>
                <a:cubicBezTo>
                  <a:pt x="3737991" y="514608"/>
                  <a:pt x="3793061" y="728244"/>
                  <a:pt x="3837565" y="945729"/>
                </a:cubicBezTo>
                <a:lnTo>
                  <a:pt x="3860320" y="1073150"/>
                </a:lnTo>
                <a:lnTo>
                  <a:pt x="0" y="1073150"/>
                </a:lnTo>
                <a:close/>
              </a:path>
            </a:pathLst>
          </a:custGeom>
        </p:spPr>
        <p:txBody>
          <a:bodyPr wrap="square">
            <a:noAutofit/>
          </a:bodyPr>
          <a:lstStyle/>
          <a:p>
            <a:endParaRPr lang="zh-TW" altLang="en-US"/>
          </a:p>
        </p:txBody>
      </p:sp>
      <p:sp>
        <p:nvSpPr>
          <p:cNvPr id="2" name="頁尾版面配置區 1"/>
          <p:cNvSpPr>
            <a:spLocks noGrp="1"/>
          </p:cNvSpPr>
          <p:nvPr>
            <p:ph type="ftr" sz="quarter" idx="14"/>
          </p:nvPr>
        </p:nvSpPr>
        <p:spPr/>
        <p:txBody>
          <a:bodyPr/>
          <a:lstStyle/>
          <a:p>
            <a:r>
              <a:rPr lang="zh-TW" altLang="en-US" smtClean="0"/>
              <a:t>商業簡報網 </a:t>
            </a:r>
            <a:r>
              <a:rPr lang="en-US" altLang="zh-TW" smtClean="0"/>
              <a:t>X Matter Lab</a:t>
            </a:r>
            <a:endParaRPr lang="zh-TW" altLang="en-US" dirty="0"/>
          </a:p>
        </p:txBody>
      </p:sp>
      <p:sp>
        <p:nvSpPr>
          <p:cNvPr id="3" name="投影片編號版面配置區 2"/>
          <p:cNvSpPr>
            <a:spLocks noGrp="1"/>
          </p:cNvSpPr>
          <p:nvPr>
            <p:ph type="sldNum" sz="quarter" idx="15"/>
          </p:nvPr>
        </p:nvSpPr>
        <p:spPr/>
        <p:txBody>
          <a:bodyPr/>
          <a:lstStyle/>
          <a:p>
            <a:fld id="{E27FD744-A41C-4EAD-96D0-2F84A994B62C}" type="slidenum">
              <a:rPr lang="zh-TW" altLang="en-US" smtClean="0"/>
              <a:t>‹#›</a:t>
            </a:fld>
            <a:endParaRPr lang="zh-TW" altLang="en-US"/>
          </a:p>
        </p:txBody>
      </p:sp>
    </p:spTree>
    <p:extLst>
      <p:ext uri="{BB962C8B-B14F-4D97-AF65-F5344CB8AC3E}">
        <p14:creationId xmlns:p14="http://schemas.microsoft.com/office/powerpoint/2010/main" val="3695711548"/>
      </p:ext>
    </p:extLst>
  </p:cSld>
  <p:clrMapOvr>
    <a:masterClrMapping/>
  </p:clrMapOvr>
  <p:timing>
    <p:tnLst>
      <p:par>
        <p:cTn id="1" dur="indefinite" restart="never" nodeType="tmRoot"/>
      </p:par>
    </p:tnLst>
  </p:timing>
  <p:extLst mod="1">
    <p:ext uri="{DCECCB84-F9BA-43D5-87BE-67443E8EF086}">
      <p15:sldGuideLst xmlns:p15="http://schemas.microsoft.com/office/powerpoint/2012/main" xmlns="">
        <p15:guide id="1" orient="horz" pos="2160">
          <p15:clr>
            <a:srgbClr val="FBAE40"/>
          </p15:clr>
        </p15:guide>
        <p15:guide id="2" pos="2880">
          <p15:clr>
            <a:srgbClr val="FBAE40"/>
          </p15:clr>
        </p15:guide>
      </p15:sldGuideLst>
    </p:ext>
  </p:extLst>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userDrawn="1">
  <p:cSld name="圖片版面配置301">
    <p:spTree>
      <p:nvGrpSpPr>
        <p:cNvPr id="1" name=""/>
        <p:cNvGrpSpPr/>
        <p:nvPr/>
      </p:nvGrpSpPr>
      <p:grpSpPr>
        <a:xfrm>
          <a:off x="0" y="0"/>
          <a:ext cx="0" cy="0"/>
          <a:chOff x="0" y="0"/>
          <a:chExt cx="0" cy="0"/>
        </a:xfrm>
      </p:grpSpPr>
      <p:sp>
        <p:nvSpPr>
          <p:cNvPr id="5" name="圖片版面配置區 4"/>
          <p:cNvSpPr>
            <a:spLocks noGrp="1"/>
          </p:cNvSpPr>
          <p:nvPr>
            <p:ph type="pic" sz="quarter" idx="10"/>
          </p:nvPr>
        </p:nvSpPr>
        <p:spPr>
          <a:xfrm>
            <a:off x="0" y="1775692"/>
            <a:ext cx="2227263" cy="4561834"/>
          </a:xfrm>
        </p:spPr>
        <p:txBody>
          <a:bodyPr/>
          <a:lstStyle/>
          <a:p>
            <a:endParaRPr lang="zh-TW" altLang="en-US"/>
          </a:p>
        </p:txBody>
      </p:sp>
      <p:sp>
        <p:nvSpPr>
          <p:cNvPr id="6" name="圖片版面配置區 4"/>
          <p:cNvSpPr>
            <a:spLocks noGrp="1"/>
          </p:cNvSpPr>
          <p:nvPr>
            <p:ph type="pic" sz="quarter" idx="11"/>
          </p:nvPr>
        </p:nvSpPr>
        <p:spPr>
          <a:xfrm>
            <a:off x="2232661" y="4349032"/>
            <a:ext cx="4320540" cy="1988493"/>
          </a:xfrm>
        </p:spPr>
        <p:txBody>
          <a:bodyPr/>
          <a:lstStyle/>
          <a:p>
            <a:endParaRPr lang="zh-TW" altLang="en-US"/>
          </a:p>
        </p:txBody>
      </p:sp>
      <p:sp>
        <p:nvSpPr>
          <p:cNvPr id="2" name="頁尾版面配置區 1"/>
          <p:cNvSpPr>
            <a:spLocks noGrp="1"/>
          </p:cNvSpPr>
          <p:nvPr>
            <p:ph type="ftr" sz="quarter" idx="12"/>
          </p:nvPr>
        </p:nvSpPr>
        <p:spPr/>
        <p:txBody>
          <a:bodyPr/>
          <a:lstStyle/>
          <a:p>
            <a:r>
              <a:rPr lang="zh-TW" altLang="en-US" smtClean="0"/>
              <a:t>商業簡報網 </a:t>
            </a:r>
            <a:r>
              <a:rPr lang="en-US" altLang="zh-TW" smtClean="0"/>
              <a:t>X Matter Lab</a:t>
            </a:r>
            <a:endParaRPr lang="zh-TW" altLang="en-US" dirty="0"/>
          </a:p>
        </p:txBody>
      </p:sp>
      <p:sp>
        <p:nvSpPr>
          <p:cNvPr id="3" name="投影片編號版面配置區 2"/>
          <p:cNvSpPr>
            <a:spLocks noGrp="1"/>
          </p:cNvSpPr>
          <p:nvPr>
            <p:ph type="sldNum" sz="quarter" idx="13"/>
          </p:nvPr>
        </p:nvSpPr>
        <p:spPr/>
        <p:txBody>
          <a:bodyPr/>
          <a:lstStyle/>
          <a:p>
            <a:fld id="{E27FD744-A41C-4EAD-96D0-2F84A994B62C}" type="slidenum">
              <a:rPr lang="zh-TW" altLang="en-US" smtClean="0"/>
              <a:t>‹#›</a:t>
            </a:fld>
            <a:endParaRPr lang="zh-TW" altLang="en-US"/>
          </a:p>
        </p:txBody>
      </p:sp>
    </p:spTree>
    <p:extLst>
      <p:ext uri="{BB962C8B-B14F-4D97-AF65-F5344CB8AC3E}">
        <p14:creationId xmlns:p14="http://schemas.microsoft.com/office/powerpoint/2010/main" val="2609357588"/>
      </p:ext>
    </p:extLst>
  </p:cSld>
  <p:clrMapOvr>
    <a:masterClrMapping/>
  </p:clrMapOvr>
  <p:timing>
    <p:tnLst>
      <p:par>
        <p:cTn id="1" dur="indefinite" restart="never" nodeType="tmRoot"/>
      </p:par>
    </p:tnLst>
  </p:timing>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userDrawn="1">
  <p:cSld name="圖片版面配置302">
    <p:spTree>
      <p:nvGrpSpPr>
        <p:cNvPr id="1" name=""/>
        <p:cNvGrpSpPr/>
        <p:nvPr/>
      </p:nvGrpSpPr>
      <p:grpSpPr>
        <a:xfrm>
          <a:off x="0" y="0"/>
          <a:ext cx="0" cy="0"/>
          <a:chOff x="0" y="0"/>
          <a:chExt cx="0" cy="0"/>
        </a:xfrm>
      </p:grpSpPr>
      <p:sp>
        <p:nvSpPr>
          <p:cNvPr id="4" name="圖片版面配置區 4"/>
          <p:cNvSpPr>
            <a:spLocks noGrp="1"/>
          </p:cNvSpPr>
          <p:nvPr>
            <p:ph type="pic" sz="quarter" idx="12"/>
          </p:nvPr>
        </p:nvSpPr>
        <p:spPr>
          <a:xfrm>
            <a:off x="614401" y="2815696"/>
            <a:ext cx="4176000" cy="1843200"/>
          </a:xfrm>
        </p:spPr>
        <p:txBody>
          <a:bodyPr/>
          <a:lstStyle/>
          <a:p>
            <a:endParaRPr lang="zh-TW" altLang="en-US"/>
          </a:p>
        </p:txBody>
      </p:sp>
      <p:sp>
        <p:nvSpPr>
          <p:cNvPr id="7" name="圖片版面配置區 6"/>
          <p:cNvSpPr>
            <a:spLocks noGrp="1"/>
          </p:cNvSpPr>
          <p:nvPr>
            <p:ph type="pic" sz="quarter" idx="10"/>
          </p:nvPr>
        </p:nvSpPr>
        <p:spPr>
          <a:xfrm>
            <a:off x="0" y="1456380"/>
            <a:ext cx="2227263" cy="4561834"/>
          </a:xfrm>
          <a:custGeom>
            <a:avLst/>
            <a:gdLst>
              <a:gd name="connsiteX0" fmla="*/ 0 w 2227263"/>
              <a:gd name="connsiteY0" fmla="*/ 0 h 4561834"/>
              <a:gd name="connsiteX1" fmla="*/ 2227263 w 2227263"/>
              <a:gd name="connsiteY1" fmla="*/ 0 h 4561834"/>
              <a:gd name="connsiteX2" fmla="*/ 2227263 w 2227263"/>
              <a:gd name="connsiteY2" fmla="*/ 1286670 h 4561834"/>
              <a:gd name="connsiteX3" fmla="*/ 542131 w 2227263"/>
              <a:gd name="connsiteY3" fmla="*/ 1286670 h 4561834"/>
              <a:gd name="connsiteX4" fmla="*/ 542131 w 2227263"/>
              <a:gd name="connsiteY4" fmla="*/ 3275163 h 4561834"/>
              <a:gd name="connsiteX5" fmla="*/ 2227263 w 2227263"/>
              <a:gd name="connsiteY5" fmla="*/ 3275163 h 4561834"/>
              <a:gd name="connsiteX6" fmla="*/ 2227263 w 2227263"/>
              <a:gd name="connsiteY6" fmla="*/ 4561834 h 4561834"/>
              <a:gd name="connsiteX7" fmla="*/ 0 w 2227263"/>
              <a:gd name="connsiteY7" fmla="*/ 4561834 h 456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27263" h="4561834">
                <a:moveTo>
                  <a:pt x="0" y="0"/>
                </a:moveTo>
                <a:lnTo>
                  <a:pt x="2227263" y="0"/>
                </a:lnTo>
                <a:lnTo>
                  <a:pt x="2227263" y="1286670"/>
                </a:lnTo>
                <a:lnTo>
                  <a:pt x="542131" y="1286670"/>
                </a:lnTo>
                <a:lnTo>
                  <a:pt x="542131" y="3275163"/>
                </a:lnTo>
                <a:lnTo>
                  <a:pt x="2227263" y="3275163"/>
                </a:lnTo>
                <a:lnTo>
                  <a:pt x="2227263" y="4561834"/>
                </a:lnTo>
                <a:lnTo>
                  <a:pt x="0" y="4561834"/>
                </a:lnTo>
                <a:close/>
              </a:path>
            </a:pathLst>
          </a:custGeom>
        </p:spPr>
        <p:txBody>
          <a:bodyPr wrap="square">
            <a:noAutofit/>
          </a:bodyPr>
          <a:lstStyle/>
          <a:p>
            <a:endParaRPr lang="zh-TW" altLang="en-US"/>
          </a:p>
        </p:txBody>
      </p:sp>
      <p:sp>
        <p:nvSpPr>
          <p:cNvPr id="2" name="頁尾版面配置區 1"/>
          <p:cNvSpPr>
            <a:spLocks noGrp="1"/>
          </p:cNvSpPr>
          <p:nvPr>
            <p:ph type="ftr" sz="quarter" idx="13"/>
          </p:nvPr>
        </p:nvSpPr>
        <p:spPr/>
        <p:txBody>
          <a:bodyPr/>
          <a:lstStyle/>
          <a:p>
            <a:r>
              <a:rPr lang="zh-TW" altLang="en-US" smtClean="0"/>
              <a:t>商業簡報網 </a:t>
            </a:r>
            <a:r>
              <a:rPr lang="en-US" altLang="zh-TW" smtClean="0"/>
              <a:t>X Matter Lab</a:t>
            </a:r>
            <a:endParaRPr lang="zh-TW" altLang="en-US" dirty="0"/>
          </a:p>
        </p:txBody>
      </p:sp>
      <p:sp>
        <p:nvSpPr>
          <p:cNvPr id="3" name="投影片編號版面配置區 2"/>
          <p:cNvSpPr>
            <a:spLocks noGrp="1"/>
          </p:cNvSpPr>
          <p:nvPr>
            <p:ph type="sldNum" sz="quarter" idx="14"/>
          </p:nvPr>
        </p:nvSpPr>
        <p:spPr/>
        <p:txBody>
          <a:bodyPr/>
          <a:lstStyle/>
          <a:p>
            <a:fld id="{E27FD744-A41C-4EAD-96D0-2F84A994B62C}" type="slidenum">
              <a:rPr lang="zh-TW" altLang="en-US" smtClean="0"/>
              <a:t>‹#›</a:t>
            </a:fld>
            <a:endParaRPr lang="zh-TW" altLang="en-US"/>
          </a:p>
        </p:txBody>
      </p:sp>
    </p:spTree>
    <p:extLst>
      <p:ext uri="{BB962C8B-B14F-4D97-AF65-F5344CB8AC3E}">
        <p14:creationId xmlns:p14="http://schemas.microsoft.com/office/powerpoint/2010/main" val="727451478"/>
      </p:ext>
    </p:extLst>
  </p:cSld>
  <p:clrMapOvr>
    <a:masterClrMapping/>
  </p:clrMapOvr>
  <p:timing>
    <p:tnLst>
      <p:par>
        <p:cTn id="1" dur="indefinite" restart="never" nodeType="tmRoot"/>
      </p:par>
    </p:tnLst>
  </p:timing>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userDrawn="1">
  <p:cSld name="圖片版面配置303">
    <p:spTree>
      <p:nvGrpSpPr>
        <p:cNvPr id="1" name=""/>
        <p:cNvGrpSpPr/>
        <p:nvPr/>
      </p:nvGrpSpPr>
      <p:grpSpPr>
        <a:xfrm>
          <a:off x="0" y="0"/>
          <a:ext cx="0" cy="0"/>
          <a:chOff x="0" y="0"/>
          <a:chExt cx="0" cy="0"/>
        </a:xfrm>
      </p:grpSpPr>
      <p:sp>
        <p:nvSpPr>
          <p:cNvPr id="3" name="投影片編號版面配置區 2"/>
          <p:cNvSpPr>
            <a:spLocks noGrp="1"/>
          </p:cNvSpPr>
          <p:nvPr>
            <p:ph type="sldNum" sz="quarter" idx="10"/>
          </p:nvPr>
        </p:nvSpPr>
        <p:spPr/>
        <p:txBody>
          <a:bodyPr/>
          <a:lstStyle/>
          <a:p>
            <a:fld id="{E27FD744-A41C-4EAD-96D0-2F84A994B62C}" type="slidenum">
              <a:rPr lang="zh-TW" altLang="en-US" smtClean="0"/>
              <a:t>‹#›</a:t>
            </a:fld>
            <a:endParaRPr lang="zh-TW" altLang="en-US"/>
          </a:p>
        </p:txBody>
      </p:sp>
      <p:sp>
        <p:nvSpPr>
          <p:cNvPr id="4" name="頁尾版面配置區 3"/>
          <p:cNvSpPr>
            <a:spLocks noGrp="1"/>
          </p:cNvSpPr>
          <p:nvPr>
            <p:ph type="ftr" sz="quarter" idx="11"/>
          </p:nvPr>
        </p:nvSpPr>
        <p:spPr/>
        <p:txBody>
          <a:bodyPr/>
          <a:lstStyle/>
          <a:p>
            <a:r>
              <a:rPr lang="zh-TW" altLang="en-US" smtClean="0"/>
              <a:t>商業簡報網 </a:t>
            </a:r>
            <a:r>
              <a:rPr lang="en-US" altLang="zh-TW" smtClean="0"/>
              <a:t>X Matter Lab</a:t>
            </a:r>
            <a:endParaRPr lang="zh-TW" altLang="en-US" dirty="0"/>
          </a:p>
        </p:txBody>
      </p:sp>
      <p:sp>
        <p:nvSpPr>
          <p:cNvPr id="6" name="圖片版面配置區 5"/>
          <p:cNvSpPr>
            <a:spLocks noGrp="1"/>
          </p:cNvSpPr>
          <p:nvPr>
            <p:ph type="pic" sz="quarter" idx="12"/>
          </p:nvPr>
        </p:nvSpPr>
        <p:spPr>
          <a:xfrm>
            <a:off x="4915784" y="2155467"/>
            <a:ext cx="1338262" cy="3467100"/>
          </a:xfrm>
        </p:spPr>
        <p:txBody>
          <a:bodyPr/>
          <a:lstStyle/>
          <a:p>
            <a:endParaRPr lang="zh-TW" altLang="en-US"/>
          </a:p>
        </p:txBody>
      </p:sp>
      <p:sp>
        <p:nvSpPr>
          <p:cNvPr id="7" name="圖片版面配置區 5"/>
          <p:cNvSpPr>
            <a:spLocks noGrp="1"/>
          </p:cNvSpPr>
          <p:nvPr>
            <p:ph type="pic" sz="quarter" idx="13"/>
          </p:nvPr>
        </p:nvSpPr>
        <p:spPr>
          <a:xfrm>
            <a:off x="6360761" y="3443105"/>
            <a:ext cx="1338262" cy="2179461"/>
          </a:xfrm>
        </p:spPr>
        <p:txBody>
          <a:bodyPr/>
          <a:lstStyle/>
          <a:p>
            <a:endParaRPr lang="zh-TW" altLang="en-US"/>
          </a:p>
        </p:txBody>
      </p:sp>
      <p:sp>
        <p:nvSpPr>
          <p:cNvPr id="8" name="圖片版面配置區 5"/>
          <p:cNvSpPr>
            <a:spLocks noGrp="1"/>
          </p:cNvSpPr>
          <p:nvPr>
            <p:ph type="pic" sz="quarter" idx="14"/>
          </p:nvPr>
        </p:nvSpPr>
        <p:spPr>
          <a:xfrm>
            <a:off x="7805738" y="3443105"/>
            <a:ext cx="1338262" cy="2179461"/>
          </a:xfrm>
        </p:spPr>
        <p:txBody>
          <a:bodyPr/>
          <a:lstStyle/>
          <a:p>
            <a:endParaRPr lang="zh-TW" altLang="en-US"/>
          </a:p>
        </p:txBody>
      </p:sp>
      <p:sp>
        <p:nvSpPr>
          <p:cNvPr id="9" name="圖片版面配置區 5"/>
          <p:cNvSpPr>
            <a:spLocks noGrp="1"/>
          </p:cNvSpPr>
          <p:nvPr>
            <p:ph type="pic" sz="quarter" idx="15"/>
          </p:nvPr>
        </p:nvSpPr>
        <p:spPr>
          <a:xfrm>
            <a:off x="6360760" y="2155467"/>
            <a:ext cx="2783239" cy="1174750"/>
          </a:xfrm>
        </p:spPr>
        <p:txBody>
          <a:bodyPr/>
          <a:lstStyle/>
          <a:p>
            <a:endParaRPr lang="zh-TW" altLang="en-US"/>
          </a:p>
        </p:txBody>
      </p:sp>
    </p:spTree>
    <p:extLst>
      <p:ext uri="{BB962C8B-B14F-4D97-AF65-F5344CB8AC3E}">
        <p14:creationId xmlns:p14="http://schemas.microsoft.com/office/powerpoint/2010/main" val="44941462"/>
      </p:ext>
    </p:extLst>
  </p:cSld>
  <p:clrMapOvr>
    <a:masterClrMapping/>
  </p:clrMapOvr>
  <p:timing>
    <p:tnLst>
      <p:par>
        <p:cTn id="1" dur="indefinite" restart="never" nodeType="tmRoot"/>
      </p:par>
    </p:tnLst>
  </p:timing>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userDrawn="1">
  <p:cSld name="圖片版面配置304">
    <p:spTree>
      <p:nvGrpSpPr>
        <p:cNvPr id="1" name=""/>
        <p:cNvGrpSpPr/>
        <p:nvPr/>
      </p:nvGrpSpPr>
      <p:grpSpPr>
        <a:xfrm>
          <a:off x="0" y="0"/>
          <a:ext cx="0" cy="0"/>
          <a:chOff x="0" y="0"/>
          <a:chExt cx="0" cy="0"/>
        </a:xfrm>
      </p:grpSpPr>
      <p:sp>
        <p:nvSpPr>
          <p:cNvPr id="3" name="投影片編號版面配置區 2"/>
          <p:cNvSpPr>
            <a:spLocks noGrp="1"/>
          </p:cNvSpPr>
          <p:nvPr>
            <p:ph type="sldNum" sz="quarter" idx="10"/>
          </p:nvPr>
        </p:nvSpPr>
        <p:spPr/>
        <p:txBody>
          <a:bodyPr/>
          <a:lstStyle/>
          <a:p>
            <a:fld id="{E27FD744-A41C-4EAD-96D0-2F84A994B62C}" type="slidenum">
              <a:rPr lang="zh-TW" altLang="en-US" smtClean="0"/>
              <a:t>‹#›</a:t>
            </a:fld>
            <a:endParaRPr lang="zh-TW" altLang="en-US"/>
          </a:p>
        </p:txBody>
      </p:sp>
      <p:sp>
        <p:nvSpPr>
          <p:cNvPr id="4" name="頁尾版面配置區 3"/>
          <p:cNvSpPr>
            <a:spLocks noGrp="1"/>
          </p:cNvSpPr>
          <p:nvPr>
            <p:ph type="ftr" sz="quarter" idx="11"/>
          </p:nvPr>
        </p:nvSpPr>
        <p:spPr/>
        <p:txBody>
          <a:bodyPr/>
          <a:lstStyle/>
          <a:p>
            <a:r>
              <a:rPr lang="zh-TW" altLang="en-US" smtClean="0"/>
              <a:t>商業簡報網 </a:t>
            </a:r>
            <a:r>
              <a:rPr lang="en-US" altLang="zh-TW" smtClean="0"/>
              <a:t>X Matter Lab</a:t>
            </a:r>
            <a:endParaRPr lang="zh-TW" altLang="en-US" dirty="0"/>
          </a:p>
        </p:txBody>
      </p:sp>
      <p:sp>
        <p:nvSpPr>
          <p:cNvPr id="10" name="圖片版面配置區 9"/>
          <p:cNvSpPr>
            <a:spLocks noGrp="1"/>
          </p:cNvSpPr>
          <p:nvPr>
            <p:ph type="pic" sz="quarter" idx="15"/>
          </p:nvPr>
        </p:nvSpPr>
        <p:spPr>
          <a:xfrm>
            <a:off x="4915783" y="2155467"/>
            <a:ext cx="4228216" cy="3467100"/>
          </a:xfrm>
          <a:custGeom>
            <a:avLst/>
            <a:gdLst>
              <a:gd name="connsiteX0" fmla="*/ 2889954 w 4228216"/>
              <a:gd name="connsiteY0" fmla="*/ 1287638 h 3467100"/>
              <a:gd name="connsiteX1" fmla="*/ 4228216 w 4228216"/>
              <a:gd name="connsiteY1" fmla="*/ 1287638 h 3467100"/>
              <a:gd name="connsiteX2" fmla="*/ 4228216 w 4228216"/>
              <a:gd name="connsiteY2" fmla="*/ 3467099 h 3467100"/>
              <a:gd name="connsiteX3" fmla="*/ 2889954 w 4228216"/>
              <a:gd name="connsiteY3" fmla="*/ 3467099 h 3467100"/>
              <a:gd name="connsiteX4" fmla="*/ 1444977 w 4228216"/>
              <a:gd name="connsiteY4" fmla="*/ 1287638 h 3467100"/>
              <a:gd name="connsiteX5" fmla="*/ 2783239 w 4228216"/>
              <a:gd name="connsiteY5" fmla="*/ 1287638 h 3467100"/>
              <a:gd name="connsiteX6" fmla="*/ 2783239 w 4228216"/>
              <a:gd name="connsiteY6" fmla="*/ 3467099 h 3467100"/>
              <a:gd name="connsiteX7" fmla="*/ 1444977 w 4228216"/>
              <a:gd name="connsiteY7" fmla="*/ 3467099 h 3467100"/>
              <a:gd name="connsiteX8" fmla="*/ 1444976 w 4228216"/>
              <a:gd name="connsiteY8" fmla="*/ 0 h 3467100"/>
              <a:gd name="connsiteX9" fmla="*/ 4228215 w 4228216"/>
              <a:gd name="connsiteY9" fmla="*/ 0 h 3467100"/>
              <a:gd name="connsiteX10" fmla="*/ 4228215 w 4228216"/>
              <a:gd name="connsiteY10" fmla="*/ 1174750 h 3467100"/>
              <a:gd name="connsiteX11" fmla="*/ 1444976 w 4228216"/>
              <a:gd name="connsiteY11" fmla="*/ 1174750 h 3467100"/>
              <a:gd name="connsiteX12" fmla="*/ 0 w 4228216"/>
              <a:gd name="connsiteY12" fmla="*/ 0 h 3467100"/>
              <a:gd name="connsiteX13" fmla="*/ 1338262 w 4228216"/>
              <a:gd name="connsiteY13" fmla="*/ 0 h 3467100"/>
              <a:gd name="connsiteX14" fmla="*/ 1338262 w 4228216"/>
              <a:gd name="connsiteY14" fmla="*/ 3467100 h 3467100"/>
              <a:gd name="connsiteX15" fmla="*/ 0 w 4228216"/>
              <a:gd name="connsiteY15" fmla="*/ 3467100 h 346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228216" h="3467100">
                <a:moveTo>
                  <a:pt x="2889954" y="1287638"/>
                </a:moveTo>
                <a:lnTo>
                  <a:pt x="4228216" y="1287638"/>
                </a:lnTo>
                <a:lnTo>
                  <a:pt x="4228216" y="3467099"/>
                </a:lnTo>
                <a:lnTo>
                  <a:pt x="2889954" y="3467099"/>
                </a:lnTo>
                <a:close/>
                <a:moveTo>
                  <a:pt x="1444977" y="1287638"/>
                </a:moveTo>
                <a:lnTo>
                  <a:pt x="2783239" y="1287638"/>
                </a:lnTo>
                <a:lnTo>
                  <a:pt x="2783239" y="3467099"/>
                </a:lnTo>
                <a:lnTo>
                  <a:pt x="1444977" y="3467099"/>
                </a:lnTo>
                <a:close/>
                <a:moveTo>
                  <a:pt x="1444976" y="0"/>
                </a:moveTo>
                <a:lnTo>
                  <a:pt x="4228215" y="0"/>
                </a:lnTo>
                <a:lnTo>
                  <a:pt x="4228215" y="1174750"/>
                </a:lnTo>
                <a:lnTo>
                  <a:pt x="1444976" y="1174750"/>
                </a:lnTo>
                <a:close/>
                <a:moveTo>
                  <a:pt x="0" y="0"/>
                </a:moveTo>
                <a:lnTo>
                  <a:pt x="1338262" y="0"/>
                </a:lnTo>
                <a:lnTo>
                  <a:pt x="1338262" y="3467100"/>
                </a:lnTo>
                <a:lnTo>
                  <a:pt x="0" y="3467100"/>
                </a:lnTo>
                <a:close/>
              </a:path>
            </a:pathLst>
          </a:custGeom>
        </p:spPr>
        <p:txBody>
          <a:bodyPr wrap="square">
            <a:noAutofit/>
          </a:bodyPr>
          <a:lstStyle/>
          <a:p>
            <a:endParaRPr lang="zh-TW" altLang="en-US"/>
          </a:p>
        </p:txBody>
      </p:sp>
    </p:spTree>
    <p:extLst>
      <p:ext uri="{BB962C8B-B14F-4D97-AF65-F5344CB8AC3E}">
        <p14:creationId xmlns:p14="http://schemas.microsoft.com/office/powerpoint/2010/main" val="1571401973"/>
      </p:ext>
    </p:extLst>
  </p:cSld>
  <p:clrMapOvr>
    <a:masterClrMapping/>
  </p:clrMapOvr>
  <p:timing>
    <p:tnLst>
      <p:par>
        <p:cTn id="1" dur="indefinite" restart="never" nodeType="tmRoot"/>
      </p:par>
    </p:tnLst>
  </p:timing>
</p:sldLayout>
</file>

<file path=ppt/slideLayouts/slideLayout306.xml><?xml version="1.0" encoding="utf-8"?>
<p:sldLayout xmlns:a="http://schemas.openxmlformats.org/drawingml/2006/main" xmlns:r="http://schemas.openxmlformats.org/officeDocument/2006/relationships" xmlns:p="http://schemas.openxmlformats.org/presentationml/2006/main" preserve="1" userDrawn="1">
  <p:cSld name="圖片版面配置305">
    <p:spTree>
      <p:nvGrpSpPr>
        <p:cNvPr id="1" name=""/>
        <p:cNvGrpSpPr/>
        <p:nvPr/>
      </p:nvGrpSpPr>
      <p:grpSpPr>
        <a:xfrm>
          <a:off x="0" y="0"/>
          <a:ext cx="0" cy="0"/>
          <a:chOff x="0" y="0"/>
          <a:chExt cx="0" cy="0"/>
        </a:xfrm>
      </p:grpSpPr>
      <p:sp>
        <p:nvSpPr>
          <p:cNvPr id="3" name="投影片編號版面配置區 2"/>
          <p:cNvSpPr>
            <a:spLocks noGrp="1"/>
          </p:cNvSpPr>
          <p:nvPr>
            <p:ph type="sldNum" sz="quarter" idx="10"/>
          </p:nvPr>
        </p:nvSpPr>
        <p:spPr/>
        <p:txBody>
          <a:bodyPr/>
          <a:lstStyle/>
          <a:p>
            <a:fld id="{E27FD744-A41C-4EAD-96D0-2F84A994B62C}" type="slidenum">
              <a:rPr lang="zh-TW" altLang="en-US" smtClean="0"/>
              <a:t>‹#›</a:t>
            </a:fld>
            <a:endParaRPr lang="zh-TW" altLang="en-US"/>
          </a:p>
        </p:txBody>
      </p:sp>
      <p:sp>
        <p:nvSpPr>
          <p:cNvPr id="4" name="頁尾版面配置區 3"/>
          <p:cNvSpPr>
            <a:spLocks noGrp="1"/>
          </p:cNvSpPr>
          <p:nvPr>
            <p:ph type="ftr" sz="quarter" idx="11"/>
          </p:nvPr>
        </p:nvSpPr>
        <p:spPr/>
        <p:txBody>
          <a:bodyPr/>
          <a:lstStyle/>
          <a:p>
            <a:r>
              <a:rPr lang="zh-TW" altLang="en-US" smtClean="0"/>
              <a:t>商業簡報網 </a:t>
            </a:r>
            <a:r>
              <a:rPr lang="en-US" altLang="zh-TW" smtClean="0"/>
              <a:t>X Matter Lab</a:t>
            </a:r>
            <a:endParaRPr lang="zh-TW" altLang="en-US" dirty="0"/>
          </a:p>
        </p:txBody>
      </p:sp>
      <p:sp>
        <p:nvSpPr>
          <p:cNvPr id="5" name="圖片版面配置區 5"/>
          <p:cNvSpPr>
            <a:spLocks noGrp="1"/>
          </p:cNvSpPr>
          <p:nvPr>
            <p:ph type="pic" sz="quarter" idx="12"/>
          </p:nvPr>
        </p:nvSpPr>
        <p:spPr>
          <a:xfrm>
            <a:off x="7805738" y="2155467"/>
            <a:ext cx="1338262" cy="3467100"/>
          </a:xfrm>
        </p:spPr>
        <p:txBody>
          <a:bodyPr/>
          <a:lstStyle/>
          <a:p>
            <a:endParaRPr lang="zh-TW" altLang="en-US"/>
          </a:p>
        </p:txBody>
      </p:sp>
      <p:sp>
        <p:nvSpPr>
          <p:cNvPr id="6" name="圖片版面配置區 5"/>
          <p:cNvSpPr>
            <a:spLocks noGrp="1"/>
          </p:cNvSpPr>
          <p:nvPr>
            <p:ph type="pic" sz="quarter" idx="13"/>
          </p:nvPr>
        </p:nvSpPr>
        <p:spPr>
          <a:xfrm>
            <a:off x="4904493" y="3443105"/>
            <a:ext cx="1338262" cy="2179461"/>
          </a:xfrm>
        </p:spPr>
        <p:txBody>
          <a:bodyPr/>
          <a:lstStyle/>
          <a:p>
            <a:endParaRPr lang="zh-TW" altLang="en-US"/>
          </a:p>
        </p:txBody>
      </p:sp>
      <p:sp>
        <p:nvSpPr>
          <p:cNvPr id="7" name="圖片版面配置區 5"/>
          <p:cNvSpPr>
            <a:spLocks noGrp="1"/>
          </p:cNvSpPr>
          <p:nvPr>
            <p:ph type="pic" sz="quarter" idx="14"/>
          </p:nvPr>
        </p:nvSpPr>
        <p:spPr>
          <a:xfrm>
            <a:off x="6349470" y="3443105"/>
            <a:ext cx="1338262" cy="2179461"/>
          </a:xfrm>
        </p:spPr>
        <p:txBody>
          <a:bodyPr/>
          <a:lstStyle/>
          <a:p>
            <a:endParaRPr lang="zh-TW" altLang="en-US"/>
          </a:p>
        </p:txBody>
      </p:sp>
      <p:sp>
        <p:nvSpPr>
          <p:cNvPr id="8" name="圖片版面配置區 5"/>
          <p:cNvSpPr>
            <a:spLocks noGrp="1"/>
          </p:cNvSpPr>
          <p:nvPr>
            <p:ph type="pic" sz="quarter" idx="15"/>
          </p:nvPr>
        </p:nvSpPr>
        <p:spPr>
          <a:xfrm>
            <a:off x="4904492" y="2155467"/>
            <a:ext cx="2783239" cy="1174750"/>
          </a:xfrm>
        </p:spPr>
        <p:txBody>
          <a:bodyPr/>
          <a:lstStyle/>
          <a:p>
            <a:endParaRPr lang="zh-TW" altLang="en-US"/>
          </a:p>
        </p:txBody>
      </p:sp>
    </p:spTree>
    <p:extLst>
      <p:ext uri="{BB962C8B-B14F-4D97-AF65-F5344CB8AC3E}">
        <p14:creationId xmlns:p14="http://schemas.microsoft.com/office/powerpoint/2010/main" val="2296402513"/>
      </p:ext>
    </p:extLst>
  </p:cSld>
  <p:clrMapOvr>
    <a:masterClrMapping/>
  </p:clrMapOvr>
  <p:timing>
    <p:tnLst>
      <p:par>
        <p:cTn id="1" dur="indefinite" restart="never" nodeType="tmRoot"/>
      </p:par>
    </p:tnLst>
  </p:timing>
</p:sldLayout>
</file>

<file path=ppt/slideLayouts/slideLayout307.xml><?xml version="1.0" encoding="utf-8"?>
<p:sldLayout xmlns:a="http://schemas.openxmlformats.org/drawingml/2006/main" xmlns:r="http://schemas.openxmlformats.org/officeDocument/2006/relationships" xmlns:p="http://schemas.openxmlformats.org/presentationml/2006/main" preserve="1" userDrawn="1">
  <p:cSld name="圖片版面配置306">
    <p:spTree>
      <p:nvGrpSpPr>
        <p:cNvPr id="1" name=""/>
        <p:cNvGrpSpPr/>
        <p:nvPr/>
      </p:nvGrpSpPr>
      <p:grpSpPr>
        <a:xfrm>
          <a:off x="0" y="0"/>
          <a:ext cx="0" cy="0"/>
          <a:chOff x="0" y="0"/>
          <a:chExt cx="0" cy="0"/>
        </a:xfrm>
      </p:grpSpPr>
      <p:sp>
        <p:nvSpPr>
          <p:cNvPr id="3" name="投影片編號版面配置區 2"/>
          <p:cNvSpPr>
            <a:spLocks noGrp="1"/>
          </p:cNvSpPr>
          <p:nvPr>
            <p:ph type="sldNum" sz="quarter" idx="10"/>
          </p:nvPr>
        </p:nvSpPr>
        <p:spPr/>
        <p:txBody>
          <a:bodyPr/>
          <a:lstStyle/>
          <a:p>
            <a:fld id="{E27FD744-A41C-4EAD-96D0-2F84A994B62C}" type="slidenum">
              <a:rPr lang="zh-TW" altLang="en-US" smtClean="0"/>
              <a:t>‹#›</a:t>
            </a:fld>
            <a:endParaRPr lang="zh-TW" altLang="en-US"/>
          </a:p>
        </p:txBody>
      </p:sp>
      <p:sp>
        <p:nvSpPr>
          <p:cNvPr id="4" name="頁尾版面配置區 3"/>
          <p:cNvSpPr>
            <a:spLocks noGrp="1"/>
          </p:cNvSpPr>
          <p:nvPr>
            <p:ph type="ftr" sz="quarter" idx="11"/>
          </p:nvPr>
        </p:nvSpPr>
        <p:spPr/>
        <p:txBody>
          <a:bodyPr/>
          <a:lstStyle/>
          <a:p>
            <a:r>
              <a:rPr lang="zh-TW" altLang="en-US" smtClean="0"/>
              <a:t>商業簡報網 </a:t>
            </a:r>
            <a:r>
              <a:rPr lang="en-US" altLang="zh-TW" smtClean="0"/>
              <a:t>X Matter Lab</a:t>
            </a:r>
            <a:endParaRPr lang="zh-TW" altLang="en-US" dirty="0"/>
          </a:p>
        </p:txBody>
      </p:sp>
      <p:sp>
        <p:nvSpPr>
          <p:cNvPr id="9" name="圖片版面配置區 8"/>
          <p:cNvSpPr>
            <a:spLocks noGrp="1"/>
          </p:cNvSpPr>
          <p:nvPr>
            <p:ph type="pic" sz="quarter" idx="15"/>
          </p:nvPr>
        </p:nvSpPr>
        <p:spPr>
          <a:xfrm>
            <a:off x="4904491" y="2155467"/>
            <a:ext cx="4239508" cy="3467100"/>
          </a:xfrm>
          <a:custGeom>
            <a:avLst/>
            <a:gdLst>
              <a:gd name="connsiteX0" fmla="*/ 1444978 w 4239508"/>
              <a:gd name="connsiteY0" fmla="*/ 1287638 h 3467100"/>
              <a:gd name="connsiteX1" fmla="*/ 2783240 w 4239508"/>
              <a:gd name="connsiteY1" fmla="*/ 1287638 h 3467100"/>
              <a:gd name="connsiteX2" fmla="*/ 2783240 w 4239508"/>
              <a:gd name="connsiteY2" fmla="*/ 3467099 h 3467100"/>
              <a:gd name="connsiteX3" fmla="*/ 1444978 w 4239508"/>
              <a:gd name="connsiteY3" fmla="*/ 3467099 h 3467100"/>
              <a:gd name="connsiteX4" fmla="*/ 1 w 4239508"/>
              <a:gd name="connsiteY4" fmla="*/ 1287638 h 3467100"/>
              <a:gd name="connsiteX5" fmla="*/ 1338263 w 4239508"/>
              <a:gd name="connsiteY5" fmla="*/ 1287638 h 3467100"/>
              <a:gd name="connsiteX6" fmla="*/ 1338263 w 4239508"/>
              <a:gd name="connsiteY6" fmla="*/ 3467099 h 3467100"/>
              <a:gd name="connsiteX7" fmla="*/ 1 w 4239508"/>
              <a:gd name="connsiteY7" fmla="*/ 3467099 h 3467100"/>
              <a:gd name="connsiteX8" fmla="*/ 2901246 w 4239508"/>
              <a:gd name="connsiteY8" fmla="*/ 0 h 3467100"/>
              <a:gd name="connsiteX9" fmla="*/ 4239508 w 4239508"/>
              <a:gd name="connsiteY9" fmla="*/ 0 h 3467100"/>
              <a:gd name="connsiteX10" fmla="*/ 4239508 w 4239508"/>
              <a:gd name="connsiteY10" fmla="*/ 3467100 h 3467100"/>
              <a:gd name="connsiteX11" fmla="*/ 2901246 w 4239508"/>
              <a:gd name="connsiteY11" fmla="*/ 3467100 h 3467100"/>
              <a:gd name="connsiteX12" fmla="*/ 0 w 4239508"/>
              <a:gd name="connsiteY12" fmla="*/ 0 h 3467100"/>
              <a:gd name="connsiteX13" fmla="*/ 2783239 w 4239508"/>
              <a:gd name="connsiteY13" fmla="*/ 0 h 3467100"/>
              <a:gd name="connsiteX14" fmla="*/ 2783239 w 4239508"/>
              <a:gd name="connsiteY14" fmla="*/ 1174750 h 3467100"/>
              <a:gd name="connsiteX15" fmla="*/ 0 w 4239508"/>
              <a:gd name="connsiteY15" fmla="*/ 1174750 h 346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239508" h="3467100">
                <a:moveTo>
                  <a:pt x="1444978" y="1287638"/>
                </a:moveTo>
                <a:lnTo>
                  <a:pt x="2783240" y="1287638"/>
                </a:lnTo>
                <a:lnTo>
                  <a:pt x="2783240" y="3467099"/>
                </a:lnTo>
                <a:lnTo>
                  <a:pt x="1444978" y="3467099"/>
                </a:lnTo>
                <a:close/>
                <a:moveTo>
                  <a:pt x="1" y="1287638"/>
                </a:moveTo>
                <a:lnTo>
                  <a:pt x="1338263" y="1287638"/>
                </a:lnTo>
                <a:lnTo>
                  <a:pt x="1338263" y="3467099"/>
                </a:lnTo>
                <a:lnTo>
                  <a:pt x="1" y="3467099"/>
                </a:lnTo>
                <a:close/>
                <a:moveTo>
                  <a:pt x="2901246" y="0"/>
                </a:moveTo>
                <a:lnTo>
                  <a:pt x="4239508" y="0"/>
                </a:lnTo>
                <a:lnTo>
                  <a:pt x="4239508" y="3467100"/>
                </a:lnTo>
                <a:lnTo>
                  <a:pt x="2901246" y="3467100"/>
                </a:lnTo>
                <a:close/>
                <a:moveTo>
                  <a:pt x="0" y="0"/>
                </a:moveTo>
                <a:lnTo>
                  <a:pt x="2783239" y="0"/>
                </a:lnTo>
                <a:lnTo>
                  <a:pt x="2783239" y="1174750"/>
                </a:lnTo>
                <a:lnTo>
                  <a:pt x="0" y="1174750"/>
                </a:lnTo>
                <a:close/>
              </a:path>
            </a:pathLst>
          </a:custGeom>
        </p:spPr>
        <p:txBody>
          <a:bodyPr wrap="square">
            <a:noAutofit/>
          </a:bodyPr>
          <a:lstStyle/>
          <a:p>
            <a:endParaRPr lang="zh-TW" altLang="en-US"/>
          </a:p>
        </p:txBody>
      </p:sp>
    </p:spTree>
    <p:extLst>
      <p:ext uri="{BB962C8B-B14F-4D97-AF65-F5344CB8AC3E}">
        <p14:creationId xmlns:p14="http://schemas.microsoft.com/office/powerpoint/2010/main" val="4180236955"/>
      </p:ext>
    </p:extLst>
  </p:cSld>
  <p:clrMapOvr>
    <a:masterClrMapping/>
  </p:clrMapOvr>
  <p:timing>
    <p:tnLst>
      <p:par>
        <p:cTn id="1" dur="indefinite" restart="never" nodeType="tmRoot"/>
      </p:par>
    </p:tnLst>
  </p:timing>
</p:sldLayout>
</file>

<file path=ppt/slideLayouts/slideLayout308.xml><?xml version="1.0" encoding="utf-8"?>
<p:sldLayout xmlns:a="http://schemas.openxmlformats.org/drawingml/2006/main" xmlns:r="http://schemas.openxmlformats.org/officeDocument/2006/relationships" xmlns:p="http://schemas.openxmlformats.org/presentationml/2006/main" preserve="1" userDrawn="1">
  <p:cSld name="圖片版面配置307">
    <p:spTree>
      <p:nvGrpSpPr>
        <p:cNvPr id="1" name=""/>
        <p:cNvGrpSpPr/>
        <p:nvPr/>
      </p:nvGrpSpPr>
      <p:grpSpPr>
        <a:xfrm>
          <a:off x="0" y="0"/>
          <a:ext cx="0" cy="0"/>
          <a:chOff x="0" y="0"/>
          <a:chExt cx="0" cy="0"/>
        </a:xfrm>
      </p:grpSpPr>
      <p:sp>
        <p:nvSpPr>
          <p:cNvPr id="3" name="投影片編號版面配置區 2"/>
          <p:cNvSpPr>
            <a:spLocks noGrp="1"/>
          </p:cNvSpPr>
          <p:nvPr>
            <p:ph type="sldNum" sz="quarter" idx="10"/>
          </p:nvPr>
        </p:nvSpPr>
        <p:spPr/>
        <p:txBody>
          <a:bodyPr/>
          <a:lstStyle/>
          <a:p>
            <a:fld id="{E27FD744-A41C-4EAD-96D0-2F84A994B62C}" type="slidenum">
              <a:rPr lang="zh-TW" altLang="en-US" smtClean="0"/>
              <a:t>‹#›</a:t>
            </a:fld>
            <a:endParaRPr lang="zh-TW" altLang="en-US"/>
          </a:p>
        </p:txBody>
      </p:sp>
      <p:sp>
        <p:nvSpPr>
          <p:cNvPr id="4" name="頁尾版面配置區 3"/>
          <p:cNvSpPr>
            <a:spLocks noGrp="1"/>
          </p:cNvSpPr>
          <p:nvPr>
            <p:ph type="ftr" sz="quarter" idx="11"/>
          </p:nvPr>
        </p:nvSpPr>
        <p:spPr/>
        <p:txBody>
          <a:bodyPr/>
          <a:lstStyle/>
          <a:p>
            <a:r>
              <a:rPr lang="zh-TW" altLang="en-US" smtClean="0"/>
              <a:t>商業簡報網 </a:t>
            </a:r>
            <a:r>
              <a:rPr lang="en-US" altLang="zh-TW" smtClean="0"/>
              <a:t>X Matter Lab</a:t>
            </a:r>
            <a:endParaRPr lang="zh-TW" altLang="en-US" dirty="0"/>
          </a:p>
        </p:txBody>
      </p:sp>
      <p:sp>
        <p:nvSpPr>
          <p:cNvPr id="5" name="圖片版面配置區 5"/>
          <p:cNvSpPr>
            <a:spLocks noGrp="1"/>
          </p:cNvSpPr>
          <p:nvPr>
            <p:ph type="pic" sz="quarter" idx="15"/>
          </p:nvPr>
        </p:nvSpPr>
        <p:spPr>
          <a:xfrm>
            <a:off x="4786489" y="4853512"/>
            <a:ext cx="4357511" cy="1174750"/>
          </a:xfrm>
        </p:spPr>
        <p:txBody>
          <a:bodyPr/>
          <a:lstStyle/>
          <a:p>
            <a:endParaRPr lang="zh-TW" altLang="en-US"/>
          </a:p>
        </p:txBody>
      </p:sp>
      <p:sp>
        <p:nvSpPr>
          <p:cNvPr id="6" name="圖片版面配置區 5"/>
          <p:cNvSpPr>
            <a:spLocks noGrp="1"/>
          </p:cNvSpPr>
          <p:nvPr>
            <p:ph type="pic" sz="quarter" idx="16"/>
          </p:nvPr>
        </p:nvSpPr>
        <p:spPr>
          <a:xfrm>
            <a:off x="4786489" y="1636178"/>
            <a:ext cx="4357511" cy="1174750"/>
          </a:xfrm>
        </p:spPr>
        <p:txBody>
          <a:bodyPr/>
          <a:lstStyle/>
          <a:p>
            <a:endParaRPr lang="zh-TW" altLang="en-US"/>
          </a:p>
        </p:txBody>
      </p:sp>
      <p:sp>
        <p:nvSpPr>
          <p:cNvPr id="7" name="圖片版面配置區 5"/>
          <p:cNvSpPr>
            <a:spLocks noGrp="1"/>
          </p:cNvSpPr>
          <p:nvPr>
            <p:ph type="pic" sz="quarter" idx="17"/>
          </p:nvPr>
        </p:nvSpPr>
        <p:spPr>
          <a:xfrm>
            <a:off x="4786489" y="2904759"/>
            <a:ext cx="2573867" cy="1859151"/>
          </a:xfrm>
        </p:spPr>
        <p:txBody>
          <a:bodyPr/>
          <a:lstStyle/>
          <a:p>
            <a:endParaRPr lang="zh-TW" altLang="en-US"/>
          </a:p>
        </p:txBody>
      </p:sp>
      <p:sp>
        <p:nvSpPr>
          <p:cNvPr id="8" name="圖片版面配置區 5"/>
          <p:cNvSpPr>
            <a:spLocks noGrp="1"/>
          </p:cNvSpPr>
          <p:nvPr>
            <p:ph type="pic" sz="quarter" idx="18"/>
          </p:nvPr>
        </p:nvSpPr>
        <p:spPr>
          <a:xfrm>
            <a:off x="7495823" y="2904759"/>
            <a:ext cx="1648177" cy="1859151"/>
          </a:xfrm>
        </p:spPr>
        <p:txBody>
          <a:bodyPr/>
          <a:lstStyle/>
          <a:p>
            <a:endParaRPr lang="zh-TW" altLang="en-US"/>
          </a:p>
        </p:txBody>
      </p:sp>
    </p:spTree>
    <p:extLst>
      <p:ext uri="{BB962C8B-B14F-4D97-AF65-F5344CB8AC3E}">
        <p14:creationId xmlns:p14="http://schemas.microsoft.com/office/powerpoint/2010/main" val="2369067336"/>
      </p:ext>
    </p:extLst>
  </p:cSld>
  <p:clrMapOvr>
    <a:masterClrMapping/>
  </p:clrMapOvr>
  <p:timing>
    <p:tnLst>
      <p:par>
        <p:cTn id="1" dur="indefinite" restart="never" nodeType="tmRoot"/>
      </p:par>
    </p:tnLst>
  </p:timing>
</p:sldLayout>
</file>

<file path=ppt/slideLayouts/slideLayout309.xml><?xml version="1.0" encoding="utf-8"?>
<p:sldLayout xmlns:a="http://schemas.openxmlformats.org/drawingml/2006/main" xmlns:r="http://schemas.openxmlformats.org/officeDocument/2006/relationships" xmlns:p="http://schemas.openxmlformats.org/presentationml/2006/main" preserve="1" userDrawn="1">
  <p:cSld name="圖片版面配置308">
    <p:spTree>
      <p:nvGrpSpPr>
        <p:cNvPr id="1" name=""/>
        <p:cNvGrpSpPr/>
        <p:nvPr/>
      </p:nvGrpSpPr>
      <p:grpSpPr>
        <a:xfrm>
          <a:off x="0" y="0"/>
          <a:ext cx="0" cy="0"/>
          <a:chOff x="0" y="0"/>
          <a:chExt cx="0" cy="0"/>
        </a:xfrm>
      </p:grpSpPr>
      <p:sp>
        <p:nvSpPr>
          <p:cNvPr id="3" name="投影片編號版面配置區 2"/>
          <p:cNvSpPr>
            <a:spLocks noGrp="1"/>
          </p:cNvSpPr>
          <p:nvPr>
            <p:ph type="sldNum" sz="quarter" idx="10"/>
          </p:nvPr>
        </p:nvSpPr>
        <p:spPr/>
        <p:txBody>
          <a:bodyPr/>
          <a:lstStyle/>
          <a:p>
            <a:fld id="{E27FD744-A41C-4EAD-96D0-2F84A994B62C}" type="slidenum">
              <a:rPr lang="zh-TW" altLang="en-US" smtClean="0"/>
              <a:t>‹#›</a:t>
            </a:fld>
            <a:endParaRPr lang="zh-TW" altLang="en-US"/>
          </a:p>
        </p:txBody>
      </p:sp>
      <p:sp>
        <p:nvSpPr>
          <p:cNvPr id="4" name="頁尾版面配置區 3"/>
          <p:cNvSpPr>
            <a:spLocks noGrp="1"/>
          </p:cNvSpPr>
          <p:nvPr>
            <p:ph type="ftr" sz="quarter" idx="11"/>
          </p:nvPr>
        </p:nvSpPr>
        <p:spPr/>
        <p:txBody>
          <a:bodyPr/>
          <a:lstStyle/>
          <a:p>
            <a:r>
              <a:rPr lang="zh-TW" altLang="en-US" smtClean="0"/>
              <a:t>商業簡報網 </a:t>
            </a:r>
            <a:r>
              <a:rPr lang="en-US" altLang="zh-TW" smtClean="0"/>
              <a:t>X Matter Lab</a:t>
            </a:r>
            <a:endParaRPr lang="zh-TW" altLang="en-US" dirty="0"/>
          </a:p>
        </p:txBody>
      </p:sp>
      <p:sp>
        <p:nvSpPr>
          <p:cNvPr id="9" name="圖片版面配置區 8"/>
          <p:cNvSpPr>
            <a:spLocks noGrp="1"/>
          </p:cNvSpPr>
          <p:nvPr>
            <p:ph type="pic" sz="quarter" idx="18"/>
          </p:nvPr>
        </p:nvSpPr>
        <p:spPr>
          <a:xfrm>
            <a:off x="4786489" y="1636177"/>
            <a:ext cx="4357511" cy="4392084"/>
          </a:xfrm>
          <a:custGeom>
            <a:avLst/>
            <a:gdLst>
              <a:gd name="connsiteX0" fmla="*/ 0 w 4357511"/>
              <a:gd name="connsiteY0" fmla="*/ 3217334 h 4392084"/>
              <a:gd name="connsiteX1" fmla="*/ 4357511 w 4357511"/>
              <a:gd name="connsiteY1" fmla="*/ 3217334 h 4392084"/>
              <a:gd name="connsiteX2" fmla="*/ 4357511 w 4357511"/>
              <a:gd name="connsiteY2" fmla="*/ 4392084 h 4392084"/>
              <a:gd name="connsiteX3" fmla="*/ 0 w 4357511"/>
              <a:gd name="connsiteY3" fmla="*/ 4392084 h 4392084"/>
              <a:gd name="connsiteX4" fmla="*/ 2709334 w 4357511"/>
              <a:gd name="connsiteY4" fmla="*/ 1268581 h 4392084"/>
              <a:gd name="connsiteX5" fmla="*/ 4357511 w 4357511"/>
              <a:gd name="connsiteY5" fmla="*/ 1268581 h 4392084"/>
              <a:gd name="connsiteX6" fmla="*/ 4357511 w 4357511"/>
              <a:gd name="connsiteY6" fmla="*/ 3127732 h 4392084"/>
              <a:gd name="connsiteX7" fmla="*/ 2709334 w 4357511"/>
              <a:gd name="connsiteY7" fmla="*/ 3127732 h 4392084"/>
              <a:gd name="connsiteX8" fmla="*/ 0 w 4357511"/>
              <a:gd name="connsiteY8" fmla="*/ 1268581 h 4392084"/>
              <a:gd name="connsiteX9" fmla="*/ 2573867 w 4357511"/>
              <a:gd name="connsiteY9" fmla="*/ 1268581 h 4392084"/>
              <a:gd name="connsiteX10" fmla="*/ 2573867 w 4357511"/>
              <a:gd name="connsiteY10" fmla="*/ 3127732 h 4392084"/>
              <a:gd name="connsiteX11" fmla="*/ 0 w 4357511"/>
              <a:gd name="connsiteY11" fmla="*/ 3127732 h 4392084"/>
              <a:gd name="connsiteX12" fmla="*/ 0 w 4357511"/>
              <a:gd name="connsiteY12" fmla="*/ 0 h 4392084"/>
              <a:gd name="connsiteX13" fmla="*/ 4357511 w 4357511"/>
              <a:gd name="connsiteY13" fmla="*/ 0 h 4392084"/>
              <a:gd name="connsiteX14" fmla="*/ 4357511 w 4357511"/>
              <a:gd name="connsiteY14" fmla="*/ 1174750 h 4392084"/>
              <a:gd name="connsiteX15" fmla="*/ 0 w 4357511"/>
              <a:gd name="connsiteY15" fmla="*/ 1174750 h 4392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57511" h="4392084">
                <a:moveTo>
                  <a:pt x="0" y="3217334"/>
                </a:moveTo>
                <a:lnTo>
                  <a:pt x="4357511" y="3217334"/>
                </a:lnTo>
                <a:lnTo>
                  <a:pt x="4357511" y="4392084"/>
                </a:lnTo>
                <a:lnTo>
                  <a:pt x="0" y="4392084"/>
                </a:lnTo>
                <a:close/>
                <a:moveTo>
                  <a:pt x="2709334" y="1268581"/>
                </a:moveTo>
                <a:lnTo>
                  <a:pt x="4357511" y="1268581"/>
                </a:lnTo>
                <a:lnTo>
                  <a:pt x="4357511" y="3127732"/>
                </a:lnTo>
                <a:lnTo>
                  <a:pt x="2709334" y="3127732"/>
                </a:lnTo>
                <a:close/>
                <a:moveTo>
                  <a:pt x="0" y="1268581"/>
                </a:moveTo>
                <a:lnTo>
                  <a:pt x="2573867" y="1268581"/>
                </a:lnTo>
                <a:lnTo>
                  <a:pt x="2573867" y="3127732"/>
                </a:lnTo>
                <a:lnTo>
                  <a:pt x="0" y="3127732"/>
                </a:lnTo>
                <a:close/>
                <a:moveTo>
                  <a:pt x="0" y="0"/>
                </a:moveTo>
                <a:lnTo>
                  <a:pt x="4357511" y="0"/>
                </a:lnTo>
                <a:lnTo>
                  <a:pt x="4357511" y="1174750"/>
                </a:lnTo>
                <a:lnTo>
                  <a:pt x="0" y="1174750"/>
                </a:lnTo>
                <a:close/>
              </a:path>
            </a:pathLst>
          </a:custGeom>
        </p:spPr>
        <p:txBody>
          <a:bodyPr wrap="square">
            <a:noAutofit/>
          </a:bodyPr>
          <a:lstStyle/>
          <a:p>
            <a:endParaRPr lang="zh-TW" altLang="en-US"/>
          </a:p>
        </p:txBody>
      </p:sp>
    </p:spTree>
    <p:extLst>
      <p:ext uri="{BB962C8B-B14F-4D97-AF65-F5344CB8AC3E}">
        <p14:creationId xmlns:p14="http://schemas.microsoft.com/office/powerpoint/2010/main" val="1825599033"/>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圖片版面配置030">
    <p:spTree>
      <p:nvGrpSpPr>
        <p:cNvPr id="1" name=""/>
        <p:cNvGrpSpPr/>
        <p:nvPr/>
      </p:nvGrpSpPr>
      <p:grpSpPr>
        <a:xfrm>
          <a:off x="0" y="0"/>
          <a:ext cx="0" cy="0"/>
          <a:chOff x="0" y="0"/>
          <a:chExt cx="0" cy="0"/>
        </a:xfrm>
      </p:grpSpPr>
      <p:sp>
        <p:nvSpPr>
          <p:cNvPr id="8" name="圖片版面配置區 2"/>
          <p:cNvSpPr>
            <a:spLocks noGrp="1"/>
          </p:cNvSpPr>
          <p:nvPr>
            <p:ph type="pic" sz="quarter" idx="12"/>
          </p:nvPr>
        </p:nvSpPr>
        <p:spPr>
          <a:xfrm>
            <a:off x="6854400" y="0"/>
            <a:ext cx="2286000" cy="2286000"/>
          </a:xfrm>
        </p:spPr>
        <p:txBody>
          <a:bodyPr/>
          <a:lstStyle/>
          <a:p>
            <a:endParaRPr lang="zh-TW" altLang="en-US"/>
          </a:p>
        </p:txBody>
      </p:sp>
      <p:sp>
        <p:nvSpPr>
          <p:cNvPr id="5" name="圖片版面配置區 2"/>
          <p:cNvSpPr>
            <a:spLocks noGrp="1"/>
          </p:cNvSpPr>
          <p:nvPr>
            <p:ph type="pic" sz="quarter" idx="13"/>
          </p:nvPr>
        </p:nvSpPr>
        <p:spPr>
          <a:xfrm>
            <a:off x="4568400" y="0"/>
            <a:ext cx="2286000" cy="2286000"/>
          </a:xfrm>
        </p:spPr>
        <p:txBody>
          <a:bodyPr/>
          <a:lstStyle/>
          <a:p>
            <a:endParaRPr lang="zh-TW" altLang="en-US"/>
          </a:p>
        </p:txBody>
      </p:sp>
      <p:sp>
        <p:nvSpPr>
          <p:cNvPr id="6" name="圖片版面配置區 2"/>
          <p:cNvSpPr>
            <a:spLocks noGrp="1"/>
          </p:cNvSpPr>
          <p:nvPr>
            <p:ph type="pic" sz="quarter" idx="14"/>
          </p:nvPr>
        </p:nvSpPr>
        <p:spPr>
          <a:xfrm>
            <a:off x="2282400" y="0"/>
            <a:ext cx="2286000" cy="2286000"/>
          </a:xfrm>
        </p:spPr>
        <p:txBody>
          <a:bodyPr/>
          <a:lstStyle/>
          <a:p>
            <a:endParaRPr lang="zh-TW" altLang="en-US"/>
          </a:p>
        </p:txBody>
      </p:sp>
      <p:sp>
        <p:nvSpPr>
          <p:cNvPr id="9" name="圖片版面配置區 2"/>
          <p:cNvSpPr>
            <a:spLocks noGrp="1"/>
          </p:cNvSpPr>
          <p:nvPr>
            <p:ph type="pic" sz="quarter" idx="15"/>
          </p:nvPr>
        </p:nvSpPr>
        <p:spPr>
          <a:xfrm>
            <a:off x="-3600" y="0"/>
            <a:ext cx="2286000" cy="2286000"/>
          </a:xfrm>
        </p:spPr>
        <p:txBody>
          <a:bodyPr/>
          <a:lstStyle/>
          <a:p>
            <a:endParaRPr lang="zh-TW" altLang="en-US"/>
          </a:p>
        </p:txBody>
      </p:sp>
      <p:sp>
        <p:nvSpPr>
          <p:cNvPr id="2" name="頁尾版面配置區 1"/>
          <p:cNvSpPr>
            <a:spLocks noGrp="1"/>
          </p:cNvSpPr>
          <p:nvPr>
            <p:ph type="ftr" sz="quarter" idx="16"/>
          </p:nvPr>
        </p:nvSpPr>
        <p:spPr/>
        <p:txBody>
          <a:bodyPr/>
          <a:lstStyle/>
          <a:p>
            <a:r>
              <a:rPr lang="zh-TW" altLang="en-US" smtClean="0"/>
              <a:t>商業簡報網 </a:t>
            </a:r>
            <a:r>
              <a:rPr lang="en-US" altLang="zh-TW" smtClean="0"/>
              <a:t>X Matter Lab</a:t>
            </a:r>
            <a:endParaRPr lang="zh-TW" altLang="en-US" dirty="0"/>
          </a:p>
        </p:txBody>
      </p:sp>
      <p:sp>
        <p:nvSpPr>
          <p:cNvPr id="3" name="投影片編號版面配置區 2"/>
          <p:cNvSpPr>
            <a:spLocks noGrp="1"/>
          </p:cNvSpPr>
          <p:nvPr>
            <p:ph type="sldNum" sz="quarter" idx="17"/>
          </p:nvPr>
        </p:nvSpPr>
        <p:spPr/>
        <p:txBody>
          <a:bodyPr/>
          <a:lstStyle/>
          <a:p>
            <a:fld id="{E27FD744-A41C-4EAD-96D0-2F84A994B62C}" type="slidenum">
              <a:rPr lang="zh-TW" altLang="en-US" smtClean="0"/>
              <a:t>‹#›</a:t>
            </a:fld>
            <a:endParaRPr lang="zh-TW" altLang="en-US"/>
          </a:p>
        </p:txBody>
      </p:sp>
    </p:spTree>
    <p:extLst>
      <p:ext uri="{BB962C8B-B14F-4D97-AF65-F5344CB8AC3E}">
        <p14:creationId xmlns:p14="http://schemas.microsoft.com/office/powerpoint/2010/main" val="251445330"/>
      </p:ext>
    </p:extLst>
  </p:cSld>
  <p:clrMapOvr>
    <a:masterClrMapping/>
  </p:clrMapOvr>
  <p:timing>
    <p:tnLst>
      <p:par>
        <p:cTn id="1" dur="indefinite" restart="never" nodeType="tmRoot"/>
      </p:par>
    </p:tnLst>
  </p:timing>
</p:sldLayout>
</file>

<file path=ppt/slideLayouts/slideLayout310.xml><?xml version="1.0" encoding="utf-8"?>
<p:sldLayout xmlns:a="http://schemas.openxmlformats.org/drawingml/2006/main" xmlns:r="http://schemas.openxmlformats.org/officeDocument/2006/relationships" xmlns:p="http://schemas.openxmlformats.org/presentationml/2006/main" preserve="1" userDrawn="1">
  <p:cSld name="圖片版面配置309">
    <p:spTree>
      <p:nvGrpSpPr>
        <p:cNvPr id="1" name=""/>
        <p:cNvGrpSpPr/>
        <p:nvPr/>
      </p:nvGrpSpPr>
      <p:grpSpPr>
        <a:xfrm>
          <a:off x="0" y="0"/>
          <a:ext cx="0" cy="0"/>
          <a:chOff x="0" y="0"/>
          <a:chExt cx="0" cy="0"/>
        </a:xfrm>
      </p:grpSpPr>
      <p:sp>
        <p:nvSpPr>
          <p:cNvPr id="3" name="投影片編號版面配置區 2"/>
          <p:cNvSpPr>
            <a:spLocks noGrp="1"/>
          </p:cNvSpPr>
          <p:nvPr>
            <p:ph type="sldNum" sz="quarter" idx="10"/>
          </p:nvPr>
        </p:nvSpPr>
        <p:spPr/>
        <p:txBody>
          <a:bodyPr/>
          <a:lstStyle/>
          <a:p>
            <a:fld id="{E27FD744-A41C-4EAD-96D0-2F84A994B62C}" type="slidenum">
              <a:rPr lang="zh-TW" altLang="en-US" smtClean="0"/>
              <a:t>‹#›</a:t>
            </a:fld>
            <a:endParaRPr lang="zh-TW" altLang="en-US"/>
          </a:p>
        </p:txBody>
      </p:sp>
      <p:sp>
        <p:nvSpPr>
          <p:cNvPr id="4" name="頁尾版面配置區 3"/>
          <p:cNvSpPr>
            <a:spLocks noGrp="1"/>
          </p:cNvSpPr>
          <p:nvPr>
            <p:ph type="ftr" sz="quarter" idx="11"/>
          </p:nvPr>
        </p:nvSpPr>
        <p:spPr/>
        <p:txBody>
          <a:bodyPr/>
          <a:lstStyle/>
          <a:p>
            <a:r>
              <a:rPr lang="zh-TW" altLang="en-US" smtClean="0"/>
              <a:t>商業簡報網 </a:t>
            </a:r>
            <a:r>
              <a:rPr lang="en-US" altLang="zh-TW" smtClean="0"/>
              <a:t>X Matter Lab</a:t>
            </a:r>
            <a:endParaRPr lang="zh-TW" altLang="en-US" dirty="0"/>
          </a:p>
        </p:txBody>
      </p:sp>
      <p:sp>
        <p:nvSpPr>
          <p:cNvPr id="5" name="圖片版面配置區 5"/>
          <p:cNvSpPr>
            <a:spLocks noGrp="1"/>
          </p:cNvSpPr>
          <p:nvPr>
            <p:ph type="pic" sz="quarter" idx="15"/>
          </p:nvPr>
        </p:nvSpPr>
        <p:spPr>
          <a:xfrm>
            <a:off x="4588267" y="5046725"/>
            <a:ext cx="4555733" cy="1174750"/>
          </a:xfrm>
        </p:spPr>
        <p:txBody>
          <a:bodyPr/>
          <a:lstStyle/>
          <a:p>
            <a:endParaRPr lang="zh-TW" altLang="en-US"/>
          </a:p>
        </p:txBody>
      </p:sp>
      <p:sp>
        <p:nvSpPr>
          <p:cNvPr id="6" name="圖片版面配置區 5"/>
          <p:cNvSpPr>
            <a:spLocks noGrp="1"/>
          </p:cNvSpPr>
          <p:nvPr>
            <p:ph type="pic" sz="quarter" idx="16"/>
          </p:nvPr>
        </p:nvSpPr>
        <p:spPr>
          <a:xfrm>
            <a:off x="4588267" y="710482"/>
            <a:ext cx="4555734" cy="1174750"/>
          </a:xfrm>
        </p:spPr>
        <p:txBody>
          <a:bodyPr/>
          <a:lstStyle/>
          <a:p>
            <a:endParaRPr lang="zh-TW" altLang="en-US"/>
          </a:p>
        </p:txBody>
      </p:sp>
      <p:sp>
        <p:nvSpPr>
          <p:cNvPr id="8" name="圖片版面配置區 5"/>
          <p:cNvSpPr>
            <a:spLocks noGrp="1"/>
          </p:cNvSpPr>
          <p:nvPr>
            <p:ph type="pic" sz="quarter" idx="18"/>
          </p:nvPr>
        </p:nvSpPr>
        <p:spPr>
          <a:xfrm>
            <a:off x="7704000" y="1979063"/>
            <a:ext cx="1440000" cy="1440000"/>
          </a:xfrm>
        </p:spPr>
        <p:txBody>
          <a:bodyPr/>
          <a:lstStyle/>
          <a:p>
            <a:endParaRPr lang="zh-TW" altLang="en-US"/>
          </a:p>
        </p:txBody>
      </p:sp>
      <p:sp>
        <p:nvSpPr>
          <p:cNvPr id="10" name="圖片版面配置區 5"/>
          <p:cNvSpPr>
            <a:spLocks noGrp="1"/>
          </p:cNvSpPr>
          <p:nvPr>
            <p:ph type="pic" sz="quarter" idx="19"/>
          </p:nvPr>
        </p:nvSpPr>
        <p:spPr>
          <a:xfrm>
            <a:off x="6146133" y="1979063"/>
            <a:ext cx="1440000" cy="1440000"/>
          </a:xfrm>
        </p:spPr>
        <p:txBody>
          <a:bodyPr/>
          <a:lstStyle/>
          <a:p>
            <a:endParaRPr lang="zh-TW" altLang="en-US"/>
          </a:p>
        </p:txBody>
      </p:sp>
      <p:sp>
        <p:nvSpPr>
          <p:cNvPr id="11" name="圖片版面配置區 5"/>
          <p:cNvSpPr>
            <a:spLocks noGrp="1"/>
          </p:cNvSpPr>
          <p:nvPr>
            <p:ph type="pic" sz="quarter" idx="20"/>
          </p:nvPr>
        </p:nvSpPr>
        <p:spPr>
          <a:xfrm>
            <a:off x="4588266" y="1979063"/>
            <a:ext cx="1440000" cy="1440000"/>
          </a:xfrm>
        </p:spPr>
        <p:txBody>
          <a:bodyPr/>
          <a:lstStyle/>
          <a:p>
            <a:endParaRPr lang="zh-TW" altLang="en-US"/>
          </a:p>
        </p:txBody>
      </p:sp>
      <p:sp>
        <p:nvSpPr>
          <p:cNvPr id="13" name="圖片版面配置區 5"/>
          <p:cNvSpPr>
            <a:spLocks noGrp="1"/>
          </p:cNvSpPr>
          <p:nvPr>
            <p:ph type="pic" sz="quarter" idx="21"/>
          </p:nvPr>
        </p:nvSpPr>
        <p:spPr>
          <a:xfrm>
            <a:off x="7704000" y="3512894"/>
            <a:ext cx="1440000" cy="1440000"/>
          </a:xfrm>
        </p:spPr>
        <p:txBody>
          <a:bodyPr/>
          <a:lstStyle/>
          <a:p>
            <a:endParaRPr lang="zh-TW" altLang="en-US"/>
          </a:p>
        </p:txBody>
      </p:sp>
      <p:sp>
        <p:nvSpPr>
          <p:cNvPr id="14" name="圖片版面配置區 5"/>
          <p:cNvSpPr>
            <a:spLocks noGrp="1"/>
          </p:cNvSpPr>
          <p:nvPr>
            <p:ph type="pic" sz="quarter" idx="22"/>
          </p:nvPr>
        </p:nvSpPr>
        <p:spPr>
          <a:xfrm>
            <a:off x="6146133" y="3512894"/>
            <a:ext cx="1440000" cy="1440000"/>
          </a:xfrm>
        </p:spPr>
        <p:txBody>
          <a:bodyPr/>
          <a:lstStyle/>
          <a:p>
            <a:endParaRPr lang="zh-TW" altLang="en-US"/>
          </a:p>
        </p:txBody>
      </p:sp>
      <p:sp>
        <p:nvSpPr>
          <p:cNvPr id="15" name="圖片版面配置區 5"/>
          <p:cNvSpPr>
            <a:spLocks noGrp="1"/>
          </p:cNvSpPr>
          <p:nvPr>
            <p:ph type="pic" sz="quarter" idx="23"/>
          </p:nvPr>
        </p:nvSpPr>
        <p:spPr>
          <a:xfrm>
            <a:off x="4588266" y="3512894"/>
            <a:ext cx="1440000" cy="1440000"/>
          </a:xfrm>
        </p:spPr>
        <p:txBody>
          <a:bodyPr/>
          <a:lstStyle/>
          <a:p>
            <a:endParaRPr lang="zh-TW" altLang="en-US"/>
          </a:p>
        </p:txBody>
      </p:sp>
    </p:spTree>
    <p:extLst>
      <p:ext uri="{BB962C8B-B14F-4D97-AF65-F5344CB8AC3E}">
        <p14:creationId xmlns:p14="http://schemas.microsoft.com/office/powerpoint/2010/main" val="651478556"/>
      </p:ext>
    </p:extLst>
  </p:cSld>
  <p:clrMapOvr>
    <a:masterClrMapping/>
  </p:clrMapOvr>
  <p:timing>
    <p:tnLst>
      <p:par>
        <p:cTn id="1" dur="indefinite" restart="never" nodeType="tmRoot"/>
      </p:par>
    </p:tnLst>
  </p:timing>
</p:sldLayout>
</file>

<file path=ppt/slideLayouts/slideLayout311.xml><?xml version="1.0" encoding="utf-8"?>
<p:sldLayout xmlns:a="http://schemas.openxmlformats.org/drawingml/2006/main" xmlns:r="http://schemas.openxmlformats.org/officeDocument/2006/relationships" xmlns:p="http://schemas.openxmlformats.org/presentationml/2006/main" preserve="1" userDrawn="1">
  <p:cSld name="圖片版面配置310">
    <p:spTree>
      <p:nvGrpSpPr>
        <p:cNvPr id="1" name=""/>
        <p:cNvGrpSpPr/>
        <p:nvPr/>
      </p:nvGrpSpPr>
      <p:grpSpPr>
        <a:xfrm>
          <a:off x="0" y="0"/>
          <a:ext cx="0" cy="0"/>
          <a:chOff x="0" y="0"/>
          <a:chExt cx="0" cy="0"/>
        </a:xfrm>
      </p:grpSpPr>
      <p:sp>
        <p:nvSpPr>
          <p:cNvPr id="3" name="投影片編號版面配置區 2"/>
          <p:cNvSpPr>
            <a:spLocks noGrp="1"/>
          </p:cNvSpPr>
          <p:nvPr>
            <p:ph type="sldNum" sz="quarter" idx="10"/>
          </p:nvPr>
        </p:nvSpPr>
        <p:spPr/>
        <p:txBody>
          <a:bodyPr/>
          <a:lstStyle/>
          <a:p>
            <a:fld id="{E27FD744-A41C-4EAD-96D0-2F84A994B62C}" type="slidenum">
              <a:rPr lang="zh-TW" altLang="en-US" smtClean="0"/>
              <a:t>‹#›</a:t>
            </a:fld>
            <a:endParaRPr lang="zh-TW" altLang="en-US"/>
          </a:p>
        </p:txBody>
      </p:sp>
      <p:sp>
        <p:nvSpPr>
          <p:cNvPr id="4" name="頁尾版面配置區 3"/>
          <p:cNvSpPr>
            <a:spLocks noGrp="1"/>
          </p:cNvSpPr>
          <p:nvPr>
            <p:ph type="ftr" sz="quarter" idx="11"/>
          </p:nvPr>
        </p:nvSpPr>
        <p:spPr/>
        <p:txBody>
          <a:bodyPr/>
          <a:lstStyle/>
          <a:p>
            <a:r>
              <a:rPr lang="zh-TW" altLang="en-US" smtClean="0"/>
              <a:t>商業簡報網 </a:t>
            </a:r>
            <a:r>
              <a:rPr lang="en-US" altLang="zh-TW" smtClean="0"/>
              <a:t>X Matter Lab</a:t>
            </a:r>
            <a:endParaRPr lang="zh-TW" altLang="en-US" dirty="0"/>
          </a:p>
        </p:txBody>
      </p:sp>
      <p:sp>
        <p:nvSpPr>
          <p:cNvPr id="5" name="圖片版面配置區 5"/>
          <p:cNvSpPr>
            <a:spLocks noGrp="1"/>
          </p:cNvSpPr>
          <p:nvPr>
            <p:ph type="pic" sz="quarter" idx="15"/>
          </p:nvPr>
        </p:nvSpPr>
        <p:spPr>
          <a:xfrm>
            <a:off x="4588267" y="5683250"/>
            <a:ext cx="4555733" cy="1174750"/>
          </a:xfrm>
        </p:spPr>
        <p:txBody>
          <a:bodyPr/>
          <a:lstStyle/>
          <a:p>
            <a:endParaRPr lang="zh-TW" altLang="en-US"/>
          </a:p>
        </p:txBody>
      </p:sp>
      <p:sp>
        <p:nvSpPr>
          <p:cNvPr id="6" name="圖片版面配置區 5"/>
          <p:cNvSpPr>
            <a:spLocks noGrp="1"/>
          </p:cNvSpPr>
          <p:nvPr>
            <p:ph type="pic" sz="quarter" idx="16"/>
          </p:nvPr>
        </p:nvSpPr>
        <p:spPr>
          <a:xfrm>
            <a:off x="4588267" y="1331775"/>
            <a:ext cx="4555734" cy="1174750"/>
          </a:xfrm>
        </p:spPr>
        <p:txBody>
          <a:bodyPr/>
          <a:lstStyle/>
          <a:p>
            <a:endParaRPr lang="zh-TW" altLang="en-US"/>
          </a:p>
        </p:txBody>
      </p:sp>
      <p:sp>
        <p:nvSpPr>
          <p:cNvPr id="12" name="圖片版面配置區 11"/>
          <p:cNvSpPr>
            <a:spLocks noGrp="1"/>
          </p:cNvSpPr>
          <p:nvPr>
            <p:ph type="pic" sz="quarter" idx="23"/>
          </p:nvPr>
        </p:nvSpPr>
        <p:spPr>
          <a:xfrm>
            <a:off x="4588266" y="2600356"/>
            <a:ext cx="4555734" cy="2973831"/>
          </a:xfrm>
          <a:custGeom>
            <a:avLst/>
            <a:gdLst>
              <a:gd name="connsiteX0" fmla="*/ 3115734 w 4555734"/>
              <a:gd name="connsiteY0" fmla="*/ 1533831 h 2973831"/>
              <a:gd name="connsiteX1" fmla="*/ 4555734 w 4555734"/>
              <a:gd name="connsiteY1" fmla="*/ 1533831 h 2973831"/>
              <a:gd name="connsiteX2" fmla="*/ 4555734 w 4555734"/>
              <a:gd name="connsiteY2" fmla="*/ 2973831 h 2973831"/>
              <a:gd name="connsiteX3" fmla="*/ 3115734 w 4555734"/>
              <a:gd name="connsiteY3" fmla="*/ 2973831 h 2973831"/>
              <a:gd name="connsiteX4" fmla="*/ 1557867 w 4555734"/>
              <a:gd name="connsiteY4" fmla="*/ 1533831 h 2973831"/>
              <a:gd name="connsiteX5" fmla="*/ 2997867 w 4555734"/>
              <a:gd name="connsiteY5" fmla="*/ 1533831 h 2973831"/>
              <a:gd name="connsiteX6" fmla="*/ 2997867 w 4555734"/>
              <a:gd name="connsiteY6" fmla="*/ 2973831 h 2973831"/>
              <a:gd name="connsiteX7" fmla="*/ 1557867 w 4555734"/>
              <a:gd name="connsiteY7" fmla="*/ 2973831 h 2973831"/>
              <a:gd name="connsiteX8" fmla="*/ 0 w 4555734"/>
              <a:gd name="connsiteY8" fmla="*/ 1533831 h 2973831"/>
              <a:gd name="connsiteX9" fmla="*/ 1440000 w 4555734"/>
              <a:gd name="connsiteY9" fmla="*/ 1533831 h 2973831"/>
              <a:gd name="connsiteX10" fmla="*/ 1440000 w 4555734"/>
              <a:gd name="connsiteY10" fmla="*/ 2973831 h 2973831"/>
              <a:gd name="connsiteX11" fmla="*/ 0 w 4555734"/>
              <a:gd name="connsiteY11" fmla="*/ 2973831 h 2973831"/>
              <a:gd name="connsiteX12" fmla="*/ 3115734 w 4555734"/>
              <a:gd name="connsiteY12" fmla="*/ 0 h 2973831"/>
              <a:gd name="connsiteX13" fmla="*/ 4555734 w 4555734"/>
              <a:gd name="connsiteY13" fmla="*/ 0 h 2973831"/>
              <a:gd name="connsiteX14" fmla="*/ 4555734 w 4555734"/>
              <a:gd name="connsiteY14" fmla="*/ 1440000 h 2973831"/>
              <a:gd name="connsiteX15" fmla="*/ 3115734 w 4555734"/>
              <a:gd name="connsiteY15" fmla="*/ 1440000 h 2973831"/>
              <a:gd name="connsiteX16" fmla="*/ 1557867 w 4555734"/>
              <a:gd name="connsiteY16" fmla="*/ 0 h 2973831"/>
              <a:gd name="connsiteX17" fmla="*/ 2997867 w 4555734"/>
              <a:gd name="connsiteY17" fmla="*/ 0 h 2973831"/>
              <a:gd name="connsiteX18" fmla="*/ 2997867 w 4555734"/>
              <a:gd name="connsiteY18" fmla="*/ 1440000 h 2973831"/>
              <a:gd name="connsiteX19" fmla="*/ 1557867 w 4555734"/>
              <a:gd name="connsiteY19" fmla="*/ 1440000 h 2973831"/>
              <a:gd name="connsiteX20" fmla="*/ 0 w 4555734"/>
              <a:gd name="connsiteY20" fmla="*/ 0 h 2973831"/>
              <a:gd name="connsiteX21" fmla="*/ 1440000 w 4555734"/>
              <a:gd name="connsiteY21" fmla="*/ 0 h 2973831"/>
              <a:gd name="connsiteX22" fmla="*/ 1440000 w 4555734"/>
              <a:gd name="connsiteY22" fmla="*/ 1440000 h 2973831"/>
              <a:gd name="connsiteX23" fmla="*/ 0 w 4555734"/>
              <a:gd name="connsiteY23" fmla="*/ 1440000 h 2973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55734" h="2973831">
                <a:moveTo>
                  <a:pt x="3115734" y="1533831"/>
                </a:moveTo>
                <a:lnTo>
                  <a:pt x="4555734" y="1533831"/>
                </a:lnTo>
                <a:lnTo>
                  <a:pt x="4555734" y="2973831"/>
                </a:lnTo>
                <a:lnTo>
                  <a:pt x="3115734" y="2973831"/>
                </a:lnTo>
                <a:close/>
                <a:moveTo>
                  <a:pt x="1557867" y="1533831"/>
                </a:moveTo>
                <a:lnTo>
                  <a:pt x="2997867" y="1533831"/>
                </a:lnTo>
                <a:lnTo>
                  <a:pt x="2997867" y="2973831"/>
                </a:lnTo>
                <a:lnTo>
                  <a:pt x="1557867" y="2973831"/>
                </a:lnTo>
                <a:close/>
                <a:moveTo>
                  <a:pt x="0" y="1533831"/>
                </a:moveTo>
                <a:lnTo>
                  <a:pt x="1440000" y="1533831"/>
                </a:lnTo>
                <a:lnTo>
                  <a:pt x="1440000" y="2973831"/>
                </a:lnTo>
                <a:lnTo>
                  <a:pt x="0" y="2973831"/>
                </a:lnTo>
                <a:close/>
                <a:moveTo>
                  <a:pt x="3115734" y="0"/>
                </a:moveTo>
                <a:lnTo>
                  <a:pt x="4555734" y="0"/>
                </a:lnTo>
                <a:lnTo>
                  <a:pt x="4555734" y="1440000"/>
                </a:lnTo>
                <a:lnTo>
                  <a:pt x="3115734" y="1440000"/>
                </a:lnTo>
                <a:close/>
                <a:moveTo>
                  <a:pt x="1557867" y="0"/>
                </a:moveTo>
                <a:lnTo>
                  <a:pt x="2997867" y="0"/>
                </a:lnTo>
                <a:lnTo>
                  <a:pt x="2997867" y="1440000"/>
                </a:lnTo>
                <a:lnTo>
                  <a:pt x="1557867" y="1440000"/>
                </a:lnTo>
                <a:close/>
                <a:moveTo>
                  <a:pt x="0" y="0"/>
                </a:moveTo>
                <a:lnTo>
                  <a:pt x="1440000" y="0"/>
                </a:lnTo>
                <a:lnTo>
                  <a:pt x="1440000" y="1440000"/>
                </a:lnTo>
                <a:lnTo>
                  <a:pt x="0" y="1440000"/>
                </a:lnTo>
                <a:close/>
              </a:path>
            </a:pathLst>
          </a:custGeom>
        </p:spPr>
        <p:txBody>
          <a:bodyPr wrap="square">
            <a:noAutofit/>
          </a:bodyPr>
          <a:lstStyle/>
          <a:p>
            <a:endParaRPr lang="zh-TW" altLang="en-US"/>
          </a:p>
        </p:txBody>
      </p:sp>
    </p:spTree>
    <p:extLst>
      <p:ext uri="{BB962C8B-B14F-4D97-AF65-F5344CB8AC3E}">
        <p14:creationId xmlns:p14="http://schemas.microsoft.com/office/powerpoint/2010/main" val="1968804509"/>
      </p:ext>
    </p:extLst>
  </p:cSld>
  <p:clrMapOvr>
    <a:masterClrMapping/>
  </p:clrMapOvr>
  <p:timing>
    <p:tnLst>
      <p:par>
        <p:cTn id="1" dur="indefinite" restart="never" nodeType="tmRoot"/>
      </p:par>
    </p:tnLst>
  </p:timing>
</p:sldLayout>
</file>

<file path=ppt/slideLayouts/slideLayout312.xml><?xml version="1.0" encoding="utf-8"?>
<p:sldLayout xmlns:a="http://schemas.openxmlformats.org/drawingml/2006/main" xmlns:r="http://schemas.openxmlformats.org/officeDocument/2006/relationships" xmlns:p="http://schemas.openxmlformats.org/presentationml/2006/main" preserve="1" userDrawn="1">
  <p:cSld name="圖片版面配置311">
    <p:spTree>
      <p:nvGrpSpPr>
        <p:cNvPr id="1" name=""/>
        <p:cNvGrpSpPr/>
        <p:nvPr/>
      </p:nvGrpSpPr>
      <p:grpSpPr>
        <a:xfrm>
          <a:off x="0" y="0"/>
          <a:ext cx="0" cy="0"/>
          <a:chOff x="0" y="0"/>
          <a:chExt cx="0" cy="0"/>
        </a:xfrm>
      </p:grpSpPr>
      <p:sp>
        <p:nvSpPr>
          <p:cNvPr id="3" name="投影片編號版面配置區 2"/>
          <p:cNvSpPr>
            <a:spLocks noGrp="1"/>
          </p:cNvSpPr>
          <p:nvPr>
            <p:ph type="sldNum" sz="quarter" idx="10"/>
          </p:nvPr>
        </p:nvSpPr>
        <p:spPr/>
        <p:txBody>
          <a:bodyPr/>
          <a:lstStyle/>
          <a:p>
            <a:fld id="{E27FD744-A41C-4EAD-96D0-2F84A994B62C}" type="slidenum">
              <a:rPr lang="zh-TW" altLang="en-US" smtClean="0"/>
              <a:t>‹#›</a:t>
            </a:fld>
            <a:endParaRPr lang="zh-TW" altLang="en-US"/>
          </a:p>
        </p:txBody>
      </p:sp>
      <p:sp>
        <p:nvSpPr>
          <p:cNvPr id="4" name="頁尾版面配置區 3"/>
          <p:cNvSpPr>
            <a:spLocks noGrp="1"/>
          </p:cNvSpPr>
          <p:nvPr>
            <p:ph type="ftr" sz="quarter" idx="11"/>
          </p:nvPr>
        </p:nvSpPr>
        <p:spPr/>
        <p:txBody>
          <a:bodyPr/>
          <a:lstStyle/>
          <a:p>
            <a:r>
              <a:rPr lang="zh-TW" altLang="en-US" smtClean="0"/>
              <a:t>商業簡報網 </a:t>
            </a:r>
            <a:r>
              <a:rPr lang="en-US" altLang="zh-TW" smtClean="0"/>
              <a:t>X Matter Lab</a:t>
            </a:r>
            <a:endParaRPr lang="zh-TW" altLang="en-US" dirty="0"/>
          </a:p>
        </p:txBody>
      </p:sp>
      <p:sp>
        <p:nvSpPr>
          <p:cNvPr id="5" name="圖片版面配置區 5"/>
          <p:cNvSpPr>
            <a:spLocks noGrp="1"/>
          </p:cNvSpPr>
          <p:nvPr>
            <p:ph type="pic" sz="quarter" idx="16"/>
          </p:nvPr>
        </p:nvSpPr>
        <p:spPr>
          <a:xfrm>
            <a:off x="0" y="270215"/>
            <a:ext cx="1354667" cy="6199036"/>
          </a:xfrm>
        </p:spPr>
        <p:txBody>
          <a:bodyPr/>
          <a:lstStyle/>
          <a:p>
            <a:endParaRPr lang="zh-TW" altLang="en-US"/>
          </a:p>
        </p:txBody>
      </p:sp>
      <p:sp>
        <p:nvSpPr>
          <p:cNvPr id="6" name="圖片版面配置區 5"/>
          <p:cNvSpPr>
            <a:spLocks noGrp="1"/>
          </p:cNvSpPr>
          <p:nvPr>
            <p:ph type="pic" sz="quarter" idx="17"/>
          </p:nvPr>
        </p:nvSpPr>
        <p:spPr>
          <a:xfrm>
            <a:off x="1490134" y="270215"/>
            <a:ext cx="2844801" cy="1242496"/>
          </a:xfrm>
        </p:spPr>
        <p:txBody>
          <a:bodyPr/>
          <a:lstStyle/>
          <a:p>
            <a:endParaRPr lang="zh-TW" altLang="en-US"/>
          </a:p>
        </p:txBody>
      </p:sp>
      <p:sp>
        <p:nvSpPr>
          <p:cNvPr id="7" name="圖片版面配置區 5"/>
          <p:cNvSpPr>
            <a:spLocks noGrp="1"/>
          </p:cNvSpPr>
          <p:nvPr>
            <p:ph type="pic" sz="quarter" idx="18"/>
          </p:nvPr>
        </p:nvSpPr>
        <p:spPr>
          <a:xfrm>
            <a:off x="1490134" y="1636889"/>
            <a:ext cx="1354667" cy="3465688"/>
          </a:xfrm>
        </p:spPr>
        <p:txBody>
          <a:bodyPr/>
          <a:lstStyle/>
          <a:p>
            <a:endParaRPr lang="zh-TW" altLang="en-US"/>
          </a:p>
        </p:txBody>
      </p:sp>
      <p:sp>
        <p:nvSpPr>
          <p:cNvPr id="8" name="圖片版面配置區 5"/>
          <p:cNvSpPr>
            <a:spLocks noGrp="1"/>
          </p:cNvSpPr>
          <p:nvPr>
            <p:ph type="pic" sz="quarter" idx="19"/>
          </p:nvPr>
        </p:nvSpPr>
        <p:spPr>
          <a:xfrm>
            <a:off x="2980268" y="1636889"/>
            <a:ext cx="1354667" cy="3465688"/>
          </a:xfrm>
        </p:spPr>
        <p:txBody>
          <a:bodyPr/>
          <a:lstStyle/>
          <a:p>
            <a:endParaRPr lang="zh-TW" altLang="en-US"/>
          </a:p>
        </p:txBody>
      </p:sp>
      <p:sp>
        <p:nvSpPr>
          <p:cNvPr id="9" name="圖片版面配置區 5"/>
          <p:cNvSpPr>
            <a:spLocks noGrp="1"/>
          </p:cNvSpPr>
          <p:nvPr>
            <p:ph type="pic" sz="quarter" idx="20"/>
          </p:nvPr>
        </p:nvSpPr>
        <p:spPr>
          <a:xfrm>
            <a:off x="1490134" y="5226755"/>
            <a:ext cx="2844801" cy="1242496"/>
          </a:xfrm>
        </p:spPr>
        <p:txBody>
          <a:bodyPr/>
          <a:lstStyle/>
          <a:p>
            <a:endParaRPr lang="zh-TW" altLang="en-US"/>
          </a:p>
        </p:txBody>
      </p:sp>
    </p:spTree>
    <p:extLst>
      <p:ext uri="{BB962C8B-B14F-4D97-AF65-F5344CB8AC3E}">
        <p14:creationId xmlns:p14="http://schemas.microsoft.com/office/powerpoint/2010/main" val="1200068030"/>
      </p:ext>
    </p:extLst>
  </p:cSld>
  <p:clrMapOvr>
    <a:masterClrMapping/>
  </p:clrMapOvr>
  <p:timing>
    <p:tnLst>
      <p:par>
        <p:cTn id="1" dur="indefinite" restart="never" nodeType="tmRoot"/>
      </p:par>
    </p:tnLst>
  </p:timing>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userDrawn="1">
  <p:cSld name="圖片版面配置312">
    <p:spTree>
      <p:nvGrpSpPr>
        <p:cNvPr id="1" name=""/>
        <p:cNvGrpSpPr/>
        <p:nvPr/>
      </p:nvGrpSpPr>
      <p:grpSpPr>
        <a:xfrm>
          <a:off x="0" y="0"/>
          <a:ext cx="0" cy="0"/>
          <a:chOff x="0" y="0"/>
          <a:chExt cx="0" cy="0"/>
        </a:xfrm>
      </p:grpSpPr>
      <p:sp>
        <p:nvSpPr>
          <p:cNvPr id="3" name="投影片編號版面配置區 2"/>
          <p:cNvSpPr>
            <a:spLocks noGrp="1"/>
          </p:cNvSpPr>
          <p:nvPr>
            <p:ph type="sldNum" sz="quarter" idx="10"/>
          </p:nvPr>
        </p:nvSpPr>
        <p:spPr/>
        <p:txBody>
          <a:bodyPr/>
          <a:lstStyle/>
          <a:p>
            <a:fld id="{E27FD744-A41C-4EAD-96D0-2F84A994B62C}" type="slidenum">
              <a:rPr lang="zh-TW" altLang="en-US" smtClean="0"/>
              <a:t>‹#›</a:t>
            </a:fld>
            <a:endParaRPr lang="zh-TW" altLang="en-US"/>
          </a:p>
        </p:txBody>
      </p:sp>
      <p:sp>
        <p:nvSpPr>
          <p:cNvPr id="4" name="頁尾版面配置區 3"/>
          <p:cNvSpPr>
            <a:spLocks noGrp="1"/>
          </p:cNvSpPr>
          <p:nvPr>
            <p:ph type="ftr" sz="quarter" idx="11"/>
          </p:nvPr>
        </p:nvSpPr>
        <p:spPr/>
        <p:txBody>
          <a:bodyPr/>
          <a:lstStyle/>
          <a:p>
            <a:r>
              <a:rPr lang="zh-TW" altLang="en-US" smtClean="0"/>
              <a:t>商業簡報網 </a:t>
            </a:r>
            <a:r>
              <a:rPr lang="en-US" altLang="zh-TW" smtClean="0"/>
              <a:t>X Matter Lab</a:t>
            </a:r>
            <a:endParaRPr lang="zh-TW" altLang="en-US" dirty="0"/>
          </a:p>
        </p:txBody>
      </p:sp>
      <p:sp>
        <p:nvSpPr>
          <p:cNvPr id="5" name="圖片版面配置區 5"/>
          <p:cNvSpPr>
            <a:spLocks noGrp="1"/>
          </p:cNvSpPr>
          <p:nvPr>
            <p:ph type="pic" sz="quarter" idx="16"/>
          </p:nvPr>
        </p:nvSpPr>
        <p:spPr>
          <a:xfrm>
            <a:off x="0" y="270215"/>
            <a:ext cx="1354667" cy="6199036"/>
          </a:xfrm>
        </p:spPr>
        <p:txBody>
          <a:bodyPr/>
          <a:lstStyle/>
          <a:p>
            <a:endParaRPr lang="zh-TW" altLang="en-US"/>
          </a:p>
        </p:txBody>
      </p:sp>
      <p:sp>
        <p:nvSpPr>
          <p:cNvPr id="6" name="圖片版面配置區 5"/>
          <p:cNvSpPr>
            <a:spLocks noGrp="1"/>
          </p:cNvSpPr>
          <p:nvPr>
            <p:ph type="pic" sz="quarter" idx="17"/>
          </p:nvPr>
        </p:nvSpPr>
        <p:spPr>
          <a:xfrm>
            <a:off x="1490134" y="270215"/>
            <a:ext cx="2844801" cy="1242496"/>
          </a:xfrm>
        </p:spPr>
        <p:txBody>
          <a:bodyPr/>
          <a:lstStyle/>
          <a:p>
            <a:endParaRPr lang="zh-TW" altLang="en-US"/>
          </a:p>
        </p:txBody>
      </p:sp>
      <p:sp>
        <p:nvSpPr>
          <p:cNvPr id="10" name="圖片版面配置區 9"/>
          <p:cNvSpPr>
            <a:spLocks noGrp="1"/>
          </p:cNvSpPr>
          <p:nvPr>
            <p:ph type="pic" sz="quarter" idx="19"/>
          </p:nvPr>
        </p:nvSpPr>
        <p:spPr>
          <a:xfrm>
            <a:off x="1490134" y="1636889"/>
            <a:ext cx="2844801" cy="3465688"/>
          </a:xfrm>
          <a:custGeom>
            <a:avLst/>
            <a:gdLst>
              <a:gd name="connsiteX0" fmla="*/ 1490134 w 2844801"/>
              <a:gd name="connsiteY0" fmla="*/ 0 h 3465688"/>
              <a:gd name="connsiteX1" fmla="*/ 2844801 w 2844801"/>
              <a:gd name="connsiteY1" fmla="*/ 0 h 3465688"/>
              <a:gd name="connsiteX2" fmla="*/ 2844801 w 2844801"/>
              <a:gd name="connsiteY2" fmla="*/ 3465688 h 3465688"/>
              <a:gd name="connsiteX3" fmla="*/ 1490134 w 2844801"/>
              <a:gd name="connsiteY3" fmla="*/ 3465688 h 3465688"/>
              <a:gd name="connsiteX4" fmla="*/ 0 w 2844801"/>
              <a:gd name="connsiteY4" fmla="*/ 0 h 3465688"/>
              <a:gd name="connsiteX5" fmla="*/ 1354667 w 2844801"/>
              <a:gd name="connsiteY5" fmla="*/ 0 h 3465688"/>
              <a:gd name="connsiteX6" fmla="*/ 1354667 w 2844801"/>
              <a:gd name="connsiteY6" fmla="*/ 3465688 h 3465688"/>
              <a:gd name="connsiteX7" fmla="*/ 0 w 2844801"/>
              <a:gd name="connsiteY7" fmla="*/ 3465688 h 3465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44801" h="3465688">
                <a:moveTo>
                  <a:pt x="1490134" y="0"/>
                </a:moveTo>
                <a:lnTo>
                  <a:pt x="2844801" y="0"/>
                </a:lnTo>
                <a:lnTo>
                  <a:pt x="2844801" y="3465688"/>
                </a:lnTo>
                <a:lnTo>
                  <a:pt x="1490134" y="3465688"/>
                </a:lnTo>
                <a:close/>
                <a:moveTo>
                  <a:pt x="0" y="0"/>
                </a:moveTo>
                <a:lnTo>
                  <a:pt x="1354667" y="0"/>
                </a:lnTo>
                <a:lnTo>
                  <a:pt x="1354667" y="3465688"/>
                </a:lnTo>
                <a:lnTo>
                  <a:pt x="0" y="3465688"/>
                </a:lnTo>
                <a:close/>
              </a:path>
            </a:pathLst>
          </a:custGeom>
        </p:spPr>
        <p:txBody>
          <a:bodyPr wrap="square">
            <a:noAutofit/>
          </a:bodyPr>
          <a:lstStyle/>
          <a:p>
            <a:endParaRPr lang="zh-TW" altLang="en-US"/>
          </a:p>
        </p:txBody>
      </p:sp>
      <p:sp>
        <p:nvSpPr>
          <p:cNvPr id="9" name="圖片版面配置區 5"/>
          <p:cNvSpPr>
            <a:spLocks noGrp="1"/>
          </p:cNvSpPr>
          <p:nvPr>
            <p:ph type="pic" sz="quarter" idx="20"/>
          </p:nvPr>
        </p:nvSpPr>
        <p:spPr>
          <a:xfrm>
            <a:off x="1490134" y="5226755"/>
            <a:ext cx="2844801" cy="1242496"/>
          </a:xfrm>
        </p:spPr>
        <p:txBody>
          <a:bodyPr/>
          <a:lstStyle/>
          <a:p>
            <a:endParaRPr lang="zh-TW" altLang="en-US"/>
          </a:p>
        </p:txBody>
      </p:sp>
    </p:spTree>
    <p:extLst>
      <p:ext uri="{BB962C8B-B14F-4D97-AF65-F5344CB8AC3E}">
        <p14:creationId xmlns:p14="http://schemas.microsoft.com/office/powerpoint/2010/main" val="2963771973"/>
      </p:ext>
    </p:extLst>
  </p:cSld>
  <p:clrMapOvr>
    <a:masterClrMapping/>
  </p:clrMapOvr>
  <p:timing>
    <p:tnLst>
      <p:par>
        <p:cTn id="1" dur="indefinite" restart="never" nodeType="tmRoot"/>
      </p:par>
    </p:tnLst>
  </p:timing>
</p:sldLayout>
</file>

<file path=ppt/slideLayouts/slideLayout314.xml><?xml version="1.0" encoding="utf-8"?>
<p:sldLayout xmlns:a="http://schemas.openxmlformats.org/drawingml/2006/main" xmlns:r="http://schemas.openxmlformats.org/officeDocument/2006/relationships" xmlns:p="http://schemas.openxmlformats.org/presentationml/2006/main" preserve="1" userDrawn="1">
  <p:cSld name="圖片版面配置313">
    <p:spTree>
      <p:nvGrpSpPr>
        <p:cNvPr id="1" name=""/>
        <p:cNvGrpSpPr/>
        <p:nvPr/>
      </p:nvGrpSpPr>
      <p:grpSpPr>
        <a:xfrm>
          <a:off x="0" y="0"/>
          <a:ext cx="0" cy="0"/>
          <a:chOff x="0" y="0"/>
          <a:chExt cx="0" cy="0"/>
        </a:xfrm>
      </p:grpSpPr>
      <p:sp>
        <p:nvSpPr>
          <p:cNvPr id="3" name="投影片編號版面配置區 2"/>
          <p:cNvSpPr>
            <a:spLocks noGrp="1"/>
          </p:cNvSpPr>
          <p:nvPr>
            <p:ph type="sldNum" sz="quarter" idx="10"/>
          </p:nvPr>
        </p:nvSpPr>
        <p:spPr/>
        <p:txBody>
          <a:bodyPr/>
          <a:lstStyle/>
          <a:p>
            <a:fld id="{E27FD744-A41C-4EAD-96D0-2F84A994B62C}" type="slidenum">
              <a:rPr lang="zh-TW" altLang="en-US" smtClean="0"/>
              <a:t>‹#›</a:t>
            </a:fld>
            <a:endParaRPr lang="zh-TW" altLang="en-US"/>
          </a:p>
        </p:txBody>
      </p:sp>
      <p:sp>
        <p:nvSpPr>
          <p:cNvPr id="4" name="頁尾版面配置區 3"/>
          <p:cNvSpPr>
            <a:spLocks noGrp="1"/>
          </p:cNvSpPr>
          <p:nvPr>
            <p:ph type="ftr" sz="quarter" idx="11"/>
          </p:nvPr>
        </p:nvSpPr>
        <p:spPr/>
        <p:txBody>
          <a:bodyPr/>
          <a:lstStyle/>
          <a:p>
            <a:r>
              <a:rPr lang="zh-TW" altLang="en-US" smtClean="0"/>
              <a:t>商業簡報網 </a:t>
            </a:r>
            <a:r>
              <a:rPr lang="en-US" altLang="zh-TW" smtClean="0"/>
              <a:t>X Matter Lab</a:t>
            </a:r>
            <a:endParaRPr lang="zh-TW" altLang="en-US" dirty="0"/>
          </a:p>
        </p:txBody>
      </p:sp>
      <p:sp>
        <p:nvSpPr>
          <p:cNvPr id="5" name="圖片版面配置區 5"/>
          <p:cNvSpPr>
            <a:spLocks noGrp="1"/>
          </p:cNvSpPr>
          <p:nvPr>
            <p:ph type="pic" sz="quarter" idx="17"/>
          </p:nvPr>
        </p:nvSpPr>
        <p:spPr>
          <a:xfrm>
            <a:off x="-1" y="891102"/>
            <a:ext cx="4583289" cy="1242496"/>
          </a:xfrm>
        </p:spPr>
        <p:txBody>
          <a:bodyPr/>
          <a:lstStyle/>
          <a:p>
            <a:endParaRPr lang="zh-TW" altLang="en-US"/>
          </a:p>
        </p:txBody>
      </p:sp>
      <p:sp>
        <p:nvSpPr>
          <p:cNvPr id="6" name="圖片版面配置區 5"/>
          <p:cNvSpPr>
            <a:spLocks noGrp="1"/>
          </p:cNvSpPr>
          <p:nvPr>
            <p:ph type="pic" sz="quarter" idx="18"/>
          </p:nvPr>
        </p:nvSpPr>
        <p:spPr>
          <a:xfrm>
            <a:off x="0" y="2279629"/>
            <a:ext cx="2957689" cy="1242496"/>
          </a:xfrm>
        </p:spPr>
        <p:txBody>
          <a:bodyPr/>
          <a:lstStyle/>
          <a:p>
            <a:endParaRPr lang="zh-TW" altLang="en-US"/>
          </a:p>
        </p:txBody>
      </p:sp>
      <p:sp>
        <p:nvSpPr>
          <p:cNvPr id="7" name="圖片版面配置區 5"/>
          <p:cNvSpPr>
            <a:spLocks noGrp="1"/>
          </p:cNvSpPr>
          <p:nvPr>
            <p:ph type="pic" sz="quarter" idx="19"/>
          </p:nvPr>
        </p:nvSpPr>
        <p:spPr>
          <a:xfrm>
            <a:off x="3098191" y="2279628"/>
            <a:ext cx="1422400" cy="3737347"/>
          </a:xfrm>
        </p:spPr>
        <p:txBody>
          <a:bodyPr/>
          <a:lstStyle/>
          <a:p>
            <a:endParaRPr lang="zh-TW" altLang="en-US"/>
          </a:p>
        </p:txBody>
      </p:sp>
      <p:sp>
        <p:nvSpPr>
          <p:cNvPr id="8" name="圖片版面配置區 5"/>
          <p:cNvSpPr>
            <a:spLocks noGrp="1"/>
          </p:cNvSpPr>
          <p:nvPr>
            <p:ph type="pic" sz="quarter" idx="20"/>
          </p:nvPr>
        </p:nvSpPr>
        <p:spPr>
          <a:xfrm>
            <a:off x="1552019" y="3668156"/>
            <a:ext cx="1405670" cy="2348819"/>
          </a:xfrm>
        </p:spPr>
        <p:txBody>
          <a:bodyPr/>
          <a:lstStyle/>
          <a:p>
            <a:endParaRPr lang="zh-TW" altLang="en-US"/>
          </a:p>
        </p:txBody>
      </p:sp>
      <p:sp>
        <p:nvSpPr>
          <p:cNvPr id="9" name="圖片版面配置區 5"/>
          <p:cNvSpPr>
            <a:spLocks noGrp="1"/>
          </p:cNvSpPr>
          <p:nvPr>
            <p:ph type="pic" sz="quarter" idx="21"/>
          </p:nvPr>
        </p:nvSpPr>
        <p:spPr>
          <a:xfrm>
            <a:off x="5847" y="3668156"/>
            <a:ext cx="1422400" cy="2348819"/>
          </a:xfrm>
        </p:spPr>
        <p:txBody>
          <a:bodyPr/>
          <a:lstStyle/>
          <a:p>
            <a:endParaRPr lang="zh-TW" altLang="en-US"/>
          </a:p>
        </p:txBody>
      </p:sp>
    </p:spTree>
    <p:extLst>
      <p:ext uri="{BB962C8B-B14F-4D97-AF65-F5344CB8AC3E}">
        <p14:creationId xmlns:p14="http://schemas.microsoft.com/office/powerpoint/2010/main" val="3375020824"/>
      </p:ext>
    </p:extLst>
  </p:cSld>
  <p:clrMapOvr>
    <a:masterClrMapping/>
  </p:clrMapOvr>
  <p:timing>
    <p:tnLst>
      <p:par>
        <p:cTn id="1" dur="indefinite" restart="never" nodeType="tmRoot"/>
      </p:par>
    </p:tnLst>
  </p:timing>
</p:sldLayout>
</file>

<file path=ppt/slideLayouts/slideLayout315.xml><?xml version="1.0" encoding="utf-8"?>
<p:sldLayout xmlns:a="http://schemas.openxmlformats.org/drawingml/2006/main" xmlns:r="http://schemas.openxmlformats.org/officeDocument/2006/relationships" xmlns:p="http://schemas.openxmlformats.org/presentationml/2006/main" preserve="1" userDrawn="1">
  <p:cSld name="圖片版面配置314">
    <p:spTree>
      <p:nvGrpSpPr>
        <p:cNvPr id="1" name=""/>
        <p:cNvGrpSpPr/>
        <p:nvPr/>
      </p:nvGrpSpPr>
      <p:grpSpPr>
        <a:xfrm>
          <a:off x="0" y="0"/>
          <a:ext cx="0" cy="0"/>
          <a:chOff x="0" y="0"/>
          <a:chExt cx="0" cy="0"/>
        </a:xfrm>
      </p:grpSpPr>
      <p:sp>
        <p:nvSpPr>
          <p:cNvPr id="3" name="投影片編號版面配置區 2"/>
          <p:cNvSpPr>
            <a:spLocks noGrp="1"/>
          </p:cNvSpPr>
          <p:nvPr>
            <p:ph type="sldNum" sz="quarter" idx="10"/>
          </p:nvPr>
        </p:nvSpPr>
        <p:spPr/>
        <p:txBody>
          <a:bodyPr/>
          <a:lstStyle/>
          <a:p>
            <a:fld id="{E27FD744-A41C-4EAD-96D0-2F84A994B62C}" type="slidenum">
              <a:rPr lang="zh-TW" altLang="en-US" smtClean="0"/>
              <a:t>‹#›</a:t>
            </a:fld>
            <a:endParaRPr lang="zh-TW" altLang="en-US"/>
          </a:p>
        </p:txBody>
      </p:sp>
      <p:sp>
        <p:nvSpPr>
          <p:cNvPr id="4" name="頁尾版面配置區 3"/>
          <p:cNvSpPr>
            <a:spLocks noGrp="1"/>
          </p:cNvSpPr>
          <p:nvPr>
            <p:ph type="ftr" sz="quarter" idx="11"/>
          </p:nvPr>
        </p:nvSpPr>
        <p:spPr/>
        <p:txBody>
          <a:bodyPr/>
          <a:lstStyle/>
          <a:p>
            <a:r>
              <a:rPr lang="zh-TW" altLang="en-US" smtClean="0"/>
              <a:t>商業簡報網 </a:t>
            </a:r>
            <a:r>
              <a:rPr lang="en-US" altLang="zh-TW" smtClean="0"/>
              <a:t>X Matter Lab</a:t>
            </a:r>
            <a:endParaRPr lang="zh-TW" altLang="en-US" dirty="0"/>
          </a:p>
        </p:txBody>
      </p:sp>
      <p:sp>
        <p:nvSpPr>
          <p:cNvPr id="5" name="圖片版面配置區 5"/>
          <p:cNvSpPr>
            <a:spLocks noGrp="1"/>
          </p:cNvSpPr>
          <p:nvPr>
            <p:ph type="pic" sz="quarter" idx="17"/>
          </p:nvPr>
        </p:nvSpPr>
        <p:spPr>
          <a:xfrm>
            <a:off x="-1" y="891102"/>
            <a:ext cx="4583289" cy="1242496"/>
          </a:xfrm>
        </p:spPr>
        <p:txBody>
          <a:bodyPr/>
          <a:lstStyle/>
          <a:p>
            <a:endParaRPr lang="zh-TW" altLang="en-US"/>
          </a:p>
        </p:txBody>
      </p:sp>
      <p:sp>
        <p:nvSpPr>
          <p:cNvPr id="10" name="圖片版面配置區 9"/>
          <p:cNvSpPr>
            <a:spLocks noGrp="1"/>
          </p:cNvSpPr>
          <p:nvPr>
            <p:ph type="pic" sz="quarter" idx="21"/>
          </p:nvPr>
        </p:nvSpPr>
        <p:spPr>
          <a:xfrm>
            <a:off x="0" y="2279628"/>
            <a:ext cx="4520591" cy="3737347"/>
          </a:xfrm>
          <a:custGeom>
            <a:avLst/>
            <a:gdLst>
              <a:gd name="connsiteX0" fmla="*/ 1552019 w 4520591"/>
              <a:gd name="connsiteY0" fmla="*/ 1388528 h 3737347"/>
              <a:gd name="connsiteX1" fmla="*/ 2957689 w 4520591"/>
              <a:gd name="connsiteY1" fmla="*/ 1388528 h 3737347"/>
              <a:gd name="connsiteX2" fmla="*/ 2957689 w 4520591"/>
              <a:gd name="connsiteY2" fmla="*/ 3737347 h 3737347"/>
              <a:gd name="connsiteX3" fmla="*/ 1552019 w 4520591"/>
              <a:gd name="connsiteY3" fmla="*/ 3737347 h 3737347"/>
              <a:gd name="connsiteX4" fmla="*/ 5847 w 4520591"/>
              <a:gd name="connsiteY4" fmla="*/ 1388528 h 3737347"/>
              <a:gd name="connsiteX5" fmla="*/ 1428247 w 4520591"/>
              <a:gd name="connsiteY5" fmla="*/ 1388528 h 3737347"/>
              <a:gd name="connsiteX6" fmla="*/ 1428247 w 4520591"/>
              <a:gd name="connsiteY6" fmla="*/ 3737347 h 3737347"/>
              <a:gd name="connsiteX7" fmla="*/ 5847 w 4520591"/>
              <a:gd name="connsiteY7" fmla="*/ 3737347 h 3737347"/>
              <a:gd name="connsiteX8" fmla="*/ 0 w 4520591"/>
              <a:gd name="connsiteY8" fmla="*/ 1 h 3737347"/>
              <a:gd name="connsiteX9" fmla="*/ 2957689 w 4520591"/>
              <a:gd name="connsiteY9" fmla="*/ 1 h 3737347"/>
              <a:gd name="connsiteX10" fmla="*/ 2957689 w 4520591"/>
              <a:gd name="connsiteY10" fmla="*/ 1242497 h 3737347"/>
              <a:gd name="connsiteX11" fmla="*/ 0 w 4520591"/>
              <a:gd name="connsiteY11" fmla="*/ 1242497 h 3737347"/>
              <a:gd name="connsiteX12" fmla="*/ 3098191 w 4520591"/>
              <a:gd name="connsiteY12" fmla="*/ 0 h 3737347"/>
              <a:gd name="connsiteX13" fmla="*/ 4520591 w 4520591"/>
              <a:gd name="connsiteY13" fmla="*/ 0 h 3737347"/>
              <a:gd name="connsiteX14" fmla="*/ 4520591 w 4520591"/>
              <a:gd name="connsiteY14" fmla="*/ 3737347 h 3737347"/>
              <a:gd name="connsiteX15" fmla="*/ 3098191 w 4520591"/>
              <a:gd name="connsiteY15" fmla="*/ 3737347 h 3737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520591" h="3737347">
                <a:moveTo>
                  <a:pt x="1552019" y="1388528"/>
                </a:moveTo>
                <a:lnTo>
                  <a:pt x="2957689" y="1388528"/>
                </a:lnTo>
                <a:lnTo>
                  <a:pt x="2957689" y="3737347"/>
                </a:lnTo>
                <a:lnTo>
                  <a:pt x="1552019" y="3737347"/>
                </a:lnTo>
                <a:close/>
                <a:moveTo>
                  <a:pt x="5847" y="1388528"/>
                </a:moveTo>
                <a:lnTo>
                  <a:pt x="1428247" y="1388528"/>
                </a:lnTo>
                <a:lnTo>
                  <a:pt x="1428247" y="3737347"/>
                </a:lnTo>
                <a:lnTo>
                  <a:pt x="5847" y="3737347"/>
                </a:lnTo>
                <a:close/>
                <a:moveTo>
                  <a:pt x="0" y="1"/>
                </a:moveTo>
                <a:lnTo>
                  <a:pt x="2957689" y="1"/>
                </a:lnTo>
                <a:lnTo>
                  <a:pt x="2957689" y="1242497"/>
                </a:lnTo>
                <a:lnTo>
                  <a:pt x="0" y="1242497"/>
                </a:lnTo>
                <a:close/>
                <a:moveTo>
                  <a:pt x="3098191" y="0"/>
                </a:moveTo>
                <a:lnTo>
                  <a:pt x="4520591" y="0"/>
                </a:lnTo>
                <a:lnTo>
                  <a:pt x="4520591" y="3737347"/>
                </a:lnTo>
                <a:lnTo>
                  <a:pt x="3098191" y="3737347"/>
                </a:lnTo>
                <a:close/>
              </a:path>
            </a:pathLst>
          </a:custGeom>
        </p:spPr>
        <p:txBody>
          <a:bodyPr wrap="square">
            <a:noAutofit/>
          </a:bodyPr>
          <a:lstStyle/>
          <a:p>
            <a:endParaRPr lang="zh-TW" altLang="en-US"/>
          </a:p>
        </p:txBody>
      </p:sp>
    </p:spTree>
    <p:extLst>
      <p:ext uri="{BB962C8B-B14F-4D97-AF65-F5344CB8AC3E}">
        <p14:creationId xmlns:p14="http://schemas.microsoft.com/office/powerpoint/2010/main" val="3772599853"/>
      </p:ext>
    </p:extLst>
  </p:cSld>
  <p:clrMapOvr>
    <a:masterClrMapping/>
  </p:clrMapOvr>
  <p:timing>
    <p:tnLst>
      <p:par>
        <p:cTn id="1" dur="indefinite" restart="never" nodeType="tmRoot"/>
      </p:par>
    </p:tnLst>
  </p:timing>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userDrawn="1">
  <p:cSld name="圖片版面配置315">
    <p:spTree>
      <p:nvGrpSpPr>
        <p:cNvPr id="1" name=""/>
        <p:cNvGrpSpPr/>
        <p:nvPr/>
      </p:nvGrpSpPr>
      <p:grpSpPr>
        <a:xfrm>
          <a:off x="0" y="0"/>
          <a:ext cx="0" cy="0"/>
          <a:chOff x="0" y="0"/>
          <a:chExt cx="0" cy="0"/>
        </a:xfrm>
      </p:grpSpPr>
      <p:sp>
        <p:nvSpPr>
          <p:cNvPr id="3" name="投影片編號版面配置區 2"/>
          <p:cNvSpPr>
            <a:spLocks noGrp="1"/>
          </p:cNvSpPr>
          <p:nvPr>
            <p:ph type="sldNum" sz="quarter" idx="10"/>
          </p:nvPr>
        </p:nvSpPr>
        <p:spPr/>
        <p:txBody>
          <a:bodyPr/>
          <a:lstStyle/>
          <a:p>
            <a:fld id="{E27FD744-A41C-4EAD-96D0-2F84A994B62C}" type="slidenum">
              <a:rPr lang="zh-TW" altLang="en-US" smtClean="0"/>
              <a:t>‹#›</a:t>
            </a:fld>
            <a:endParaRPr lang="zh-TW" altLang="en-US"/>
          </a:p>
        </p:txBody>
      </p:sp>
      <p:sp>
        <p:nvSpPr>
          <p:cNvPr id="4" name="頁尾版面配置區 3"/>
          <p:cNvSpPr>
            <a:spLocks noGrp="1"/>
          </p:cNvSpPr>
          <p:nvPr>
            <p:ph type="ftr" sz="quarter" idx="11"/>
          </p:nvPr>
        </p:nvSpPr>
        <p:spPr/>
        <p:txBody>
          <a:bodyPr/>
          <a:lstStyle/>
          <a:p>
            <a:r>
              <a:rPr lang="zh-TW" altLang="en-US" smtClean="0"/>
              <a:t>商業簡報網 </a:t>
            </a:r>
            <a:r>
              <a:rPr lang="en-US" altLang="zh-TW" smtClean="0"/>
              <a:t>X Matter Lab</a:t>
            </a:r>
            <a:endParaRPr lang="zh-TW" altLang="en-US" dirty="0"/>
          </a:p>
        </p:txBody>
      </p:sp>
      <p:sp>
        <p:nvSpPr>
          <p:cNvPr id="5" name="圖片版面配置區 4"/>
          <p:cNvSpPr>
            <a:spLocks noGrp="1"/>
          </p:cNvSpPr>
          <p:nvPr>
            <p:ph type="pic" sz="quarter" idx="12"/>
          </p:nvPr>
        </p:nvSpPr>
        <p:spPr>
          <a:xfrm>
            <a:off x="2020714" y="1660177"/>
            <a:ext cx="3240000" cy="1440000"/>
          </a:xfrm>
        </p:spPr>
        <p:txBody>
          <a:bodyPr/>
          <a:lstStyle/>
          <a:p>
            <a:endParaRPr lang="zh-TW" altLang="en-US"/>
          </a:p>
        </p:txBody>
      </p:sp>
      <p:sp>
        <p:nvSpPr>
          <p:cNvPr id="6" name="圖片版面配置區 4"/>
          <p:cNvSpPr>
            <a:spLocks noGrp="1"/>
          </p:cNvSpPr>
          <p:nvPr>
            <p:ph type="pic" sz="quarter" idx="13"/>
          </p:nvPr>
        </p:nvSpPr>
        <p:spPr>
          <a:xfrm>
            <a:off x="5406714" y="1660177"/>
            <a:ext cx="1440000" cy="3240000"/>
          </a:xfrm>
        </p:spPr>
        <p:txBody>
          <a:bodyPr/>
          <a:lstStyle/>
          <a:p>
            <a:endParaRPr lang="zh-TW" altLang="en-US"/>
          </a:p>
        </p:txBody>
      </p:sp>
      <p:sp>
        <p:nvSpPr>
          <p:cNvPr id="7" name="圖片版面配置區 4"/>
          <p:cNvSpPr>
            <a:spLocks noGrp="1"/>
          </p:cNvSpPr>
          <p:nvPr>
            <p:ph type="pic" sz="quarter" idx="14"/>
          </p:nvPr>
        </p:nvSpPr>
        <p:spPr>
          <a:xfrm>
            <a:off x="2020714" y="3235021"/>
            <a:ext cx="1440000" cy="3240000"/>
          </a:xfrm>
        </p:spPr>
        <p:txBody>
          <a:bodyPr/>
          <a:lstStyle/>
          <a:p>
            <a:endParaRPr lang="zh-TW" altLang="en-US"/>
          </a:p>
        </p:txBody>
      </p:sp>
      <p:sp>
        <p:nvSpPr>
          <p:cNvPr id="8" name="圖片版面配置區 4"/>
          <p:cNvSpPr>
            <a:spLocks noGrp="1"/>
          </p:cNvSpPr>
          <p:nvPr>
            <p:ph type="pic" sz="quarter" idx="15"/>
          </p:nvPr>
        </p:nvSpPr>
        <p:spPr>
          <a:xfrm>
            <a:off x="3606714" y="5035021"/>
            <a:ext cx="3240000" cy="1440000"/>
          </a:xfrm>
        </p:spPr>
        <p:txBody>
          <a:bodyPr/>
          <a:lstStyle/>
          <a:p>
            <a:endParaRPr lang="zh-TW" altLang="en-US"/>
          </a:p>
        </p:txBody>
      </p:sp>
    </p:spTree>
    <p:extLst>
      <p:ext uri="{BB962C8B-B14F-4D97-AF65-F5344CB8AC3E}">
        <p14:creationId xmlns:p14="http://schemas.microsoft.com/office/powerpoint/2010/main" val="383866362"/>
      </p:ext>
    </p:extLst>
  </p:cSld>
  <p:clrMapOvr>
    <a:masterClrMapping/>
  </p:clrMapOvr>
  <p:timing>
    <p:tnLst>
      <p:par>
        <p:cTn id="1" dur="indefinite" restart="never" nodeType="tmRoot"/>
      </p:par>
    </p:tnLst>
  </p:timing>
  <p:extLst mod="1">
    <p:ext uri="{DCECCB84-F9BA-43D5-87BE-67443E8EF086}">
      <p15:sldGuideLst xmlns:p15="http://schemas.microsoft.com/office/powerpoint/2012/main" xmlns="">
        <p15:guide id="1" orient="horz" pos="2160" userDrawn="1">
          <p15:clr>
            <a:srgbClr val="FBAE40"/>
          </p15:clr>
        </p15:guide>
        <p15:guide id="2" pos="2880" userDrawn="1">
          <p15:clr>
            <a:srgbClr val="FBAE40"/>
          </p15:clr>
        </p15:guide>
      </p15:sldGuideLst>
    </p:ext>
  </p:extLst>
</p:sldLayout>
</file>

<file path=ppt/slideLayouts/slideLayout317.xml><?xml version="1.0" encoding="utf-8"?>
<p:sldLayout xmlns:a="http://schemas.openxmlformats.org/drawingml/2006/main" xmlns:r="http://schemas.openxmlformats.org/officeDocument/2006/relationships" xmlns:p="http://schemas.openxmlformats.org/presentationml/2006/main" preserve="1" userDrawn="1">
  <p:cSld name="圖片版面配置316">
    <p:spTree>
      <p:nvGrpSpPr>
        <p:cNvPr id="1" name=""/>
        <p:cNvGrpSpPr/>
        <p:nvPr/>
      </p:nvGrpSpPr>
      <p:grpSpPr>
        <a:xfrm>
          <a:off x="0" y="0"/>
          <a:ext cx="0" cy="0"/>
          <a:chOff x="0" y="0"/>
          <a:chExt cx="0" cy="0"/>
        </a:xfrm>
      </p:grpSpPr>
      <p:sp>
        <p:nvSpPr>
          <p:cNvPr id="3" name="投影片編號版面配置區 2"/>
          <p:cNvSpPr>
            <a:spLocks noGrp="1"/>
          </p:cNvSpPr>
          <p:nvPr>
            <p:ph type="sldNum" sz="quarter" idx="10"/>
          </p:nvPr>
        </p:nvSpPr>
        <p:spPr/>
        <p:txBody>
          <a:bodyPr/>
          <a:lstStyle/>
          <a:p>
            <a:fld id="{E27FD744-A41C-4EAD-96D0-2F84A994B62C}" type="slidenum">
              <a:rPr lang="zh-TW" altLang="en-US" smtClean="0"/>
              <a:t>‹#›</a:t>
            </a:fld>
            <a:endParaRPr lang="zh-TW" altLang="en-US"/>
          </a:p>
        </p:txBody>
      </p:sp>
      <p:sp>
        <p:nvSpPr>
          <p:cNvPr id="4" name="頁尾版面配置區 3"/>
          <p:cNvSpPr>
            <a:spLocks noGrp="1"/>
          </p:cNvSpPr>
          <p:nvPr>
            <p:ph type="ftr" sz="quarter" idx="11"/>
          </p:nvPr>
        </p:nvSpPr>
        <p:spPr/>
        <p:txBody>
          <a:bodyPr/>
          <a:lstStyle/>
          <a:p>
            <a:r>
              <a:rPr lang="zh-TW" altLang="en-US" smtClean="0"/>
              <a:t>商業簡報網 </a:t>
            </a:r>
            <a:r>
              <a:rPr lang="en-US" altLang="zh-TW" smtClean="0"/>
              <a:t>X Matter Lab</a:t>
            </a:r>
            <a:endParaRPr lang="zh-TW" altLang="en-US" dirty="0"/>
          </a:p>
        </p:txBody>
      </p:sp>
      <p:sp>
        <p:nvSpPr>
          <p:cNvPr id="9" name="圖片版面配置區 4"/>
          <p:cNvSpPr>
            <a:spLocks noGrp="1"/>
          </p:cNvSpPr>
          <p:nvPr>
            <p:ph type="pic" sz="quarter" idx="12"/>
          </p:nvPr>
        </p:nvSpPr>
        <p:spPr>
          <a:xfrm>
            <a:off x="2957693" y="2348799"/>
            <a:ext cx="3240000" cy="3240000"/>
          </a:xfrm>
        </p:spPr>
        <p:txBody>
          <a:bodyPr/>
          <a:lstStyle/>
          <a:p>
            <a:endParaRPr lang="zh-TW" altLang="en-US"/>
          </a:p>
        </p:txBody>
      </p:sp>
      <p:sp>
        <p:nvSpPr>
          <p:cNvPr id="10" name="圖片版面配置區 4"/>
          <p:cNvSpPr>
            <a:spLocks noGrp="1"/>
          </p:cNvSpPr>
          <p:nvPr>
            <p:ph type="pic" sz="quarter" idx="13"/>
          </p:nvPr>
        </p:nvSpPr>
        <p:spPr>
          <a:xfrm>
            <a:off x="869248" y="1434397"/>
            <a:ext cx="1964263" cy="1613601"/>
          </a:xfrm>
        </p:spPr>
        <p:txBody>
          <a:bodyPr/>
          <a:lstStyle/>
          <a:p>
            <a:endParaRPr lang="zh-TW" altLang="en-US"/>
          </a:p>
        </p:txBody>
      </p:sp>
      <p:sp>
        <p:nvSpPr>
          <p:cNvPr id="11" name="圖片版面配置區 4"/>
          <p:cNvSpPr>
            <a:spLocks noGrp="1"/>
          </p:cNvSpPr>
          <p:nvPr>
            <p:ph type="pic" sz="quarter" idx="14"/>
          </p:nvPr>
        </p:nvSpPr>
        <p:spPr>
          <a:xfrm>
            <a:off x="6321875" y="1434397"/>
            <a:ext cx="1964263" cy="1613601"/>
          </a:xfrm>
        </p:spPr>
        <p:txBody>
          <a:bodyPr/>
          <a:lstStyle/>
          <a:p>
            <a:endParaRPr lang="zh-TW" altLang="en-US"/>
          </a:p>
        </p:txBody>
      </p:sp>
      <p:sp>
        <p:nvSpPr>
          <p:cNvPr id="12" name="圖片版面配置區 4"/>
          <p:cNvSpPr>
            <a:spLocks noGrp="1"/>
          </p:cNvSpPr>
          <p:nvPr>
            <p:ph type="pic" sz="quarter" idx="15"/>
          </p:nvPr>
        </p:nvSpPr>
        <p:spPr>
          <a:xfrm>
            <a:off x="869248" y="5047552"/>
            <a:ext cx="1964263" cy="1613601"/>
          </a:xfrm>
        </p:spPr>
        <p:txBody>
          <a:bodyPr/>
          <a:lstStyle/>
          <a:p>
            <a:endParaRPr lang="zh-TW" altLang="en-US"/>
          </a:p>
        </p:txBody>
      </p:sp>
      <p:sp>
        <p:nvSpPr>
          <p:cNvPr id="13" name="圖片版面配置區 4"/>
          <p:cNvSpPr>
            <a:spLocks noGrp="1"/>
          </p:cNvSpPr>
          <p:nvPr>
            <p:ph type="pic" sz="quarter" idx="16"/>
          </p:nvPr>
        </p:nvSpPr>
        <p:spPr>
          <a:xfrm>
            <a:off x="6321875" y="5047552"/>
            <a:ext cx="1964263" cy="1613601"/>
          </a:xfrm>
        </p:spPr>
        <p:txBody>
          <a:bodyPr/>
          <a:lstStyle/>
          <a:p>
            <a:endParaRPr lang="zh-TW" altLang="en-US"/>
          </a:p>
        </p:txBody>
      </p:sp>
    </p:spTree>
    <p:extLst>
      <p:ext uri="{BB962C8B-B14F-4D97-AF65-F5344CB8AC3E}">
        <p14:creationId xmlns:p14="http://schemas.microsoft.com/office/powerpoint/2010/main" val="200295239"/>
      </p:ext>
    </p:extLst>
  </p:cSld>
  <p:clrMapOvr>
    <a:masterClrMapping/>
  </p:clrMapOvr>
  <p:timing>
    <p:tnLst>
      <p:par>
        <p:cTn id="1" dur="indefinite" restart="never" nodeType="tmRoot"/>
      </p:par>
    </p:tnLst>
  </p:timing>
  <p:extLst mod="1">
    <p:ext uri="{DCECCB84-F9BA-43D5-87BE-67443E8EF086}">
      <p15:sldGuideLst xmlns:p15="http://schemas.microsoft.com/office/powerpoint/2012/main" xmlns="">
        <p15:guide id="1" orient="horz" pos="2160">
          <p15:clr>
            <a:srgbClr val="FBAE40"/>
          </p15:clr>
        </p15:guide>
        <p15:guide id="2" pos="2880">
          <p15:clr>
            <a:srgbClr val="FBAE40"/>
          </p15:clr>
        </p15:guide>
      </p15:sldGuideLst>
    </p:ext>
  </p:extLst>
</p:sldLayout>
</file>

<file path=ppt/slideLayouts/slideLayout318.xml><?xml version="1.0" encoding="utf-8"?>
<p:sldLayout xmlns:a="http://schemas.openxmlformats.org/drawingml/2006/main" xmlns:r="http://schemas.openxmlformats.org/officeDocument/2006/relationships" xmlns:p="http://schemas.openxmlformats.org/presentationml/2006/main" preserve="1" userDrawn="1">
  <p:cSld name="圖片版面配置317">
    <p:spTree>
      <p:nvGrpSpPr>
        <p:cNvPr id="1" name=""/>
        <p:cNvGrpSpPr/>
        <p:nvPr/>
      </p:nvGrpSpPr>
      <p:grpSpPr>
        <a:xfrm>
          <a:off x="0" y="0"/>
          <a:ext cx="0" cy="0"/>
          <a:chOff x="0" y="0"/>
          <a:chExt cx="0" cy="0"/>
        </a:xfrm>
      </p:grpSpPr>
      <p:sp>
        <p:nvSpPr>
          <p:cNvPr id="3" name="投影片編號版面配置區 2"/>
          <p:cNvSpPr>
            <a:spLocks noGrp="1"/>
          </p:cNvSpPr>
          <p:nvPr>
            <p:ph type="sldNum" sz="quarter" idx="10"/>
          </p:nvPr>
        </p:nvSpPr>
        <p:spPr/>
        <p:txBody>
          <a:bodyPr/>
          <a:lstStyle/>
          <a:p>
            <a:fld id="{E27FD744-A41C-4EAD-96D0-2F84A994B62C}" type="slidenum">
              <a:rPr lang="zh-TW" altLang="en-US" smtClean="0"/>
              <a:t>‹#›</a:t>
            </a:fld>
            <a:endParaRPr lang="zh-TW" altLang="en-US"/>
          </a:p>
        </p:txBody>
      </p:sp>
      <p:sp>
        <p:nvSpPr>
          <p:cNvPr id="4" name="頁尾版面配置區 3"/>
          <p:cNvSpPr>
            <a:spLocks noGrp="1"/>
          </p:cNvSpPr>
          <p:nvPr>
            <p:ph type="ftr" sz="quarter" idx="11"/>
          </p:nvPr>
        </p:nvSpPr>
        <p:spPr/>
        <p:txBody>
          <a:bodyPr/>
          <a:lstStyle/>
          <a:p>
            <a:r>
              <a:rPr lang="zh-TW" altLang="en-US" smtClean="0"/>
              <a:t>商業簡報網 </a:t>
            </a:r>
            <a:r>
              <a:rPr lang="en-US" altLang="zh-TW" smtClean="0"/>
              <a:t>X Matter Lab</a:t>
            </a:r>
            <a:endParaRPr lang="zh-TW" altLang="en-US" dirty="0"/>
          </a:p>
        </p:txBody>
      </p:sp>
      <p:sp>
        <p:nvSpPr>
          <p:cNvPr id="5" name="圖片版面配置區 4"/>
          <p:cNvSpPr>
            <a:spLocks noGrp="1"/>
          </p:cNvSpPr>
          <p:nvPr>
            <p:ph type="pic" sz="quarter" idx="13"/>
          </p:nvPr>
        </p:nvSpPr>
        <p:spPr>
          <a:xfrm>
            <a:off x="474133" y="1660177"/>
            <a:ext cx="1964263" cy="3058579"/>
          </a:xfrm>
        </p:spPr>
        <p:txBody>
          <a:bodyPr/>
          <a:lstStyle/>
          <a:p>
            <a:endParaRPr lang="zh-TW" altLang="en-US"/>
          </a:p>
        </p:txBody>
      </p:sp>
      <p:sp>
        <p:nvSpPr>
          <p:cNvPr id="6" name="圖片版面配置區 4"/>
          <p:cNvSpPr>
            <a:spLocks noGrp="1"/>
          </p:cNvSpPr>
          <p:nvPr>
            <p:ph type="pic" sz="quarter" idx="14"/>
          </p:nvPr>
        </p:nvSpPr>
        <p:spPr>
          <a:xfrm>
            <a:off x="2562577" y="3127733"/>
            <a:ext cx="1964263" cy="3058579"/>
          </a:xfrm>
        </p:spPr>
        <p:txBody>
          <a:bodyPr/>
          <a:lstStyle/>
          <a:p>
            <a:endParaRPr lang="zh-TW" altLang="en-US"/>
          </a:p>
        </p:txBody>
      </p:sp>
      <p:sp>
        <p:nvSpPr>
          <p:cNvPr id="7" name="圖片版面配置區 4"/>
          <p:cNvSpPr>
            <a:spLocks noGrp="1"/>
          </p:cNvSpPr>
          <p:nvPr>
            <p:ph type="pic" sz="quarter" idx="15"/>
          </p:nvPr>
        </p:nvSpPr>
        <p:spPr>
          <a:xfrm>
            <a:off x="4651021" y="1660177"/>
            <a:ext cx="1964263" cy="3058579"/>
          </a:xfrm>
        </p:spPr>
        <p:txBody>
          <a:bodyPr/>
          <a:lstStyle/>
          <a:p>
            <a:endParaRPr lang="zh-TW" altLang="en-US"/>
          </a:p>
        </p:txBody>
      </p:sp>
      <p:sp>
        <p:nvSpPr>
          <p:cNvPr id="8" name="圖片版面配置區 4"/>
          <p:cNvSpPr>
            <a:spLocks noGrp="1"/>
          </p:cNvSpPr>
          <p:nvPr>
            <p:ph type="pic" sz="quarter" idx="16"/>
          </p:nvPr>
        </p:nvSpPr>
        <p:spPr>
          <a:xfrm>
            <a:off x="6739465" y="3127733"/>
            <a:ext cx="1964263" cy="3058579"/>
          </a:xfrm>
        </p:spPr>
        <p:txBody>
          <a:bodyPr/>
          <a:lstStyle/>
          <a:p>
            <a:endParaRPr lang="zh-TW" altLang="en-US"/>
          </a:p>
        </p:txBody>
      </p:sp>
    </p:spTree>
    <p:extLst>
      <p:ext uri="{BB962C8B-B14F-4D97-AF65-F5344CB8AC3E}">
        <p14:creationId xmlns:p14="http://schemas.microsoft.com/office/powerpoint/2010/main" val="2297298718"/>
      </p:ext>
    </p:extLst>
  </p:cSld>
  <p:clrMapOvr>
    <a:masterClrMapping/>
  </p:clrMapOvr>
  <p:timing>
    <p:tnLst>
      <p:par>
        <p:cTn id="1" dur="indefinite" restart="never" nodeType="tmRoot"/>
      </p:par>
    </p:tnLst>
  </p:timing>
  <p:extLst mod="1">
    <p:ext uri="{DCECCB84-F9BA-43D5-87BE-67443E8EF086}">
      <p15:sldGuideLst xmlns:p15="http://schemas.microsoft.com/office/powerpoint/2012/main" xmlns="">
        <p15:guide id="1" orient="horz" pos="2160" userDrawn="1">
          <p15:clr>
            <a:srgbClr val="FBAE40"/>
          </p15:clr>
        </p15:guide>
        <p15:guide id="2" pos="2880" userDrawn="1">
          <p15:clr>
            <a:srgbClr val="FBAE40"/>
          </p15:clr>
        </p15:guide>
      </p15:sldGuideLst>
    </p:ext>
  </p:extLst>
</p:sldLayout>
</file>

<file path=ppt/slideLayouts/slideLayout319.xml><?xml version="1.0" encoding="utf-8"?>
<p:sldLayout xmlns:a="http://schemas.openxmlformats.org/drawingml/2006/main" xmlns:r="http://schemas.openxmlformats.org/officeDocument/2006/relationships" xmlns:p="http://schemas.openxmlformats.org/presentationml/2006/main" preserve="1" userDrawn="1">
  <p:cSld name="圖片版面配置318">
    <p:spTree>
      <p:nvGrpSpPr>
        <p:cNvPr id="1" name=""/>
        <p:cNvGrpSpPr/>
        <p:nvPr/>
      </p:nvGrpSpPr>
      <p:grpSpPr>
        <a:xfrm>
          <a:off x="0" y="0"/>
          <a:ext cx="0" cy="0"/>
          <a:chOff x="0" y="0"/>
          <a:chExt cx="0" cy="0"/>
        </a:xfrm>
      </p:grpSpPr>
      <p:sp>
        <p:nvSpPr>
          <p:cNvPr id="3" name="投影片編號版面配置區 2"/>
          <p:cNvSpPr>
            <a:spLocks noGrp="1"/>
          </p:cNvSpPr>
          <p:nvPr>
            <p:ph type="sldNum" sz="quarter" idx="10"/>
          </p:nvPr>
        </p:nvSpPr>
        <p:spPr/>
        <p:txBody>
          <a:bodyPr/>
          <a:lstStyle/>
          <a:p>
            <a:fld id="{E27FD744-A41C-4EAD-96D0-2F84A994B62C}" type="slidenum">
              <a:rPr lang="zh-TW" altLang="en-US" smtClean="0"/>
              <a:t>‹#›</a:t>
            </a:fld>
            <a:endParaRPr lang="zh-TW" altLang="en-US"/>
          </a:p>
        </p:txBody>
      </p:sp>
      <p:sp>
        <p:nvSpPr>
          <p:cNvPr id="4" name="頁尾版面配置區 3"/>
          <p:cNvSpPr>
            <a:spLocks noGrp="1"/>
          </p:cNvSpPr>
          <p:nvPr>
            <p:ph type="ftr" sz="quarter" idx="11"/>
          </p:nvPr>
        </p:nvSpPr>
        <p:spPr/>
        <p:txBody>
          <a:bodyPr/>
          <a:lstStyle/>
          <a:p>
            <a:r>
              <a:rPr lang="zh-TW" altLang="en-US" smtClean="0"/>
              <a:t>商業簡報網 </a:t>
            </a:r>
            <a:r>
              <a:rPr lang="en-US" altLang="zh-TW" smtClean="0"/>
              <a:t>X Matter Lab</a:t>
            </a:r>
            <a:endParaRPr lang="zh-TW" altLang="en-US" dirty="0"/>
          </a:p>
        </p:txBody>
      </p:sp>
      <p:sp>
        <p:nvSpPr>
          <p:cNvPr id="5" name="圖片版面配置區 4"/>
          <p:cNvSpPr>
            <a:spLocks noGrp="1"/>
          </p:cNvSpPr>
          <p:nvPr>
            <p:ph type="pic" sz="quarter" idx="13"/>
          </p:nvPr>
        </p:nvSpPr>
        <p:spPr>
          <a:xfrm>
            <a:off x="2957689" y="1819833"/>
            <a:ext cx="1964263" cy="1342667"/>
          </a:xfrm>
        </p:spPr>
        <p:txBody>
          <a:bodyPr/>
          <a:lstStyle/>
          <a:p>
            <a:endParaRPr lang="zh-TW" altLang="en-US"/>
          </a:p>
        </p:txBody>
      </p:sp>
      <p:sp>
        <p:nvSpPr>
          <p:cNvPr id="6" name="圖片版面配置區 4"/>
          <p:cNvSpPr>
            <a:spLocks noGrp="1"/>
          </p:cNvSpPr>
          <p:nvPr>
            <p:ph type="pic" sz="quarter" idx="14"/>
          </p:nvPr>
        </p:nvSpPr>
        <p:spPr>
          <a:xfrm>
            <a:off x="2957689" y="3253522"/>
            <a:ext cx="1964263" cy="1342667"/>
          </a:xfrm>
        </p:spPr>
        <p:txBody>
          <a:bodyPr/>
          <a:lstStyle/>
          <a:p>
            <a:endParaRPr lang="zh-TW" altLang="en-US"/>
          </a:p>
        </p:txBody>
      </p:sp>
      <p:sp>
        <p:nvSpPr>
          <p:cNvPr id="7" name="圖片版面配置區 4"/>
          <p:cNvSpPr>
            <a:spLocks noGrp="1"/>
          </p:cNvSpPr>
          <p:nvPr>
            <p:ph type="pic" sz="quarter" idx="15"/>
          </p:nvPr>
        </p:nvSpPr>
        <p:spPr>
          <a:xfrm>
            <a:off x="2957689" y="4687211"/>
            <a:ext cx="1964263" cy="1342667"/>
          </a:xfrm>
        </p:spPr>
        <p:txBody>
          <a:bodyPr/>
          <a:lstStyle/>
          <a:p>
            <a:endParaRPr lang="zh-TW" altLang="en-US"/>
          </a:p>
        </p:txBody>
      </p:sp>
      <p:sp>
        <p:nvSpPr>
          <p:cNvPr id="8" name="圖片版面配置區 4"/>
          <p:cNvSpPr>
            <a:spLocks noGrp="1"/>
          </p:cNvSpPr>
          <p:nvPr>
            <p:ph type="pic" sz="quarter" idx="16"/>
          </p:nvPr>
        </p:nvSpPr>
        <p:spPr>
          <a:xfrm>
            <a:off x="5068711" y="1819833"/>
            <a:ext cx="1964263" cy="2031290"/>
          </a:xfrm>
        </p:spPr>
        <p:txBody>
          <a:bodyPr/>
          <a:lstStyle/>
          <a:p>
            <a:endParaRPr lang="zh-TW" altLang="en-US"/>
          </a:p>
        </p:txBody>
      </p:sp>
      <p:sp>
        <p:nvSpPr>
          <p:cNvPr id="11" name="圖片版面配置區 4"/>
          <p:cNvSpPr>
            <a:spLocks noGrp="1"/>
          </p:cNvSpPr>
          <p:nvPr>
            <p:ph type="pic" sz="quarter" idx="19"/>
          </p:nvPr>
        </p:nvSpPr>
        <p:spPr>
          <a:xfrm>
            <a:off x="7179733" y="1819833"/>
            <a:ext cx="1964263" cy="1342667"/>
          </a:xfrm>
        </p:spPr>
        <p:txBody>
          <a:bodyPr/>
          <a:lstStyle/>
          <a:p>
            <a:endParaRPr lang="zh-TW" altLang="en-US"/>
          </a:p>
        </p:txBody>
      </p:sp>
      <p:sp>
        <p:nvSpPr>
          <p:cNvPr id="12" name="圖片版面配置區 4"/>
          <p:cNvSpPr>
            <a:spLocks noGrp="1"/>
          </p:cNvSpPr>
          <p:nvPr>
            <p:ph type="pic" sz="quarter" idx="20"/>
          </p:nvPr>
        </p:nvSpPr>
        <p:spPr>
          <a:xfrm>
            <a:off x="7179733" y="3253522"/>
            <a:ext cx="1964263" cy="1342667"/>
          </a:xfrm>
        </p:spPr>
        <p:txBody>
          <a:bodyPr/>
          <a:lstStyle/>
          <a:p>
            <a:endParaRPr lang="zh-TW" altLang="en-US"/>
          </a:p>
        </p:txBody>
      </p:sp>
      <p:sp>
        <p:nvSpPr>
          <p:cNvPr id="13" name="圖片版面配置區 4"/>
          <p:cNvSpPr>
            <a:spLocks noGrp="1"/>
          </p:cNvSpPr>
          <p:nvPr>
            <p:ph type="pic" sz="quarter" idx="21"/>
          </p:nvPr>
        </p:nvSpPr>
        <p:spPr>
          <a:xfrm>
            <a:off x="7179733" y="4687211"/>
            <a:ext cx="1964263" cy="1342667"/>
          </a:xfrm>
        </p:spPr>
        <p:txBody>
          <a:bodyPr/>
          <a:lstStyle/>
          <a:p>
            <a:endParaRPr lang="zh-TW" altLang="en-US"/>
          </a:p>
        </p:txBody>
      </p:sp>
      <p:sp>
        <p:nvSpPr>
          <p:cNvPr id="16" name="圖片版面配置區 4"/>
          <p:cNvSpPr>
            <a:spLocks noGrp="1"/>
          </p:cNvSpPr>
          <p:nvPr>
            <p:ph type="pic" sz="quarter" idx="22"/>
          </p:nvPr>
        </p:nvSpPr>
        <p:spPr>
          <a:xfrm>
            <a:off x="5068711" y="3998588"/>
            <a:ext cx="1964263" cy="2031290"/>
          </a:xfrm>
        </p:spPr>
        <p:txBody>
          <a:bodyPr/>
          <a:lstStyle/>
          <a:p>
            <a:endParaRPr lang="zh-TW" altLang="en-US"/>
          </a:p>
        </p:txBody>
      </p:sp>
    </p:spTree>
    <p:extLst>
      <p:ext uri="{BB962C8B-B14F-4D97-AF65-F5344CB8AC3E}">
        <p14:creationId xmlns:p14="http://schemas.microsoft.com/office/powerpoint/2010/main" val="4139498253"/>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圖片版面配置031">
    <p:spTree>
      <p:nvGrpSpPr>
        <p:cNvPr id="1" name=""/>
        <p:cNvGrpSpPr/>
        <p:nvPr/>
      </p:nvGrpSpPr>
      <p:grpSpPr>
        <a:xfrm>
          <a:off x="0" y="0"/>
          <a:ext cx="0" cy="0"/>
          <a:chOff x="0" y="0"/>
          <a:chExt cx="0" cy="0"/>
        </a:xfrm>
      </p:grpSpPr>
      <p:sp>
        <p:nvSpPr>
          <p:cNvPr id="8" name="圖片版面配置區 2"/>
          <p:cNvSpPr>
            <a:spLocks noGrp="1"/>
          </p:cNvSpPr>
          <p:nvPr>
            <p:ph type="pic" sz="quarter" idx="12"/>
          </p:nvPr>
        </p:nvSpPr>
        <p:spPr>
          <a:xfrm>
            <a:off x="6854400" y="2505624"/>
            <a:ext cx="2286000" cy="3717043"/>
          </a:xfrm>
        </p:spPr>
        <p:txBody>
          <a:bodyPr/>
          <a:lstStyle/>
          <a:p>
            <a:endParaRPr lang="zh-TW" altLang="en-US"/>
          </a:p>
        </p:txBody>
      </p:sp>
      <p:sp>
        <p:nvSpPr>
          <p:cNvPr id="5" name="圖片版面配置區 2"/>
          <p:cNvSpPr>
            <a:spLocks noGrp="1"/>
          </p:cNvSpPr>
          <p:nvPr>
            <p:ph type="pic" sz="quarter" idx="13"/>
          </p:nvPr>
        </p:nvSpPr>
        <p:spPr>
          <a:xfrm>
            <a:off x="4568400" y="2505624"/>
            <a:ext cx="2286000" cy="3717043"/>
          </a:xfrm>
        </p:spPr>
        <p:txBody>
          <a:bodyPr/>
          <a:lstStyle/>
          <a:p>
            <a:endParaRPr lang="zh-TW" altLang="en-US"/>
          </a:p>
        </p:txBody>
      </p:sp>
      <p:sp>
        <p:nvSpPr>
          <p:cNvPr id="6" name="圖片版面配置區 2"/>
          <p:cNvSpPr>
            <a:spLocks noGrp="1"/>
          </p:cNvSpPr>
          <p:nvPr>
            <p:ph type="pic" sz="quarter" idx="14"/>
          </p:nvPr>
        </p:nvSpPr>
        <p:spPr>
          <a:xfrm>
            <a:off x="2282400" y="2505624"/>
            <a:ext cx="2286000" cy="3717043"/>
          </a:xfrm>
        </p:spPr>
        <p:txBody>
          <a:bodyPr/>
          <a:lstStyle/>
          <a:p>
            <a:endParaRPr lang="zh-TW" altLang="en-US"/>
          </a:p>
        </p:txBody>
      </p:sp>
      <p:sp>
        <p:nvSpPr>
          <p:cNvPr id="9" name="圖片版面配置區 2"/>
          <p:cNvSpPr>
            <a:spLocks noGrp="1"/>
          </p:cNvSpPr>
          <p:nvPr>
            <p:ph type="pic" sz="quarter" idx="15"/>
          </p:nvPr>
        </p:nvSpPr>
        <p:spPr>
          <a:xfrm>
            <a:off x="-3600" y="2505624"/>
            <a:ext cx="2286000" cy="3717043"/>
          </a:xfrm>
        </p:spPr>
        <p:txBody>
          <a:bodyPr/>
          <a:lstStyle/>
          <a:p>
            <a:endParaRPr lang="zh-TW" altLang="en-US"/>
          </a:p>
        </p:txBody>
      </p:sp>
      <p:sp>
        <p:nvSpPr>
          <p:cNvPr id="2" name="頁尾版面配置區 1"/>
          <p:cNvSpPr>
            <a:spLocks noGrp="1"/>
          </p:cNvSpPr>
          <p:nvPr>
            <p:ph type="ftr" sz="quarter" idx="16"/>
          </p:nvPr>
        </p:nvSpPr>
        <p:spPr/>
        <p:txBody>
          <a:bodyPr/>
          <a:lstStyle/>
          <a:p>
            <a:r>
              <a:rPr lang="zh-TW" altLang="en-US" smtClean="0"/>
              <a:t>商業簡報網 </a:t>
            </a:r>
            <a:r>
              <a:rPr lang="en-US" altLang="zh-TW" smtClean="0"/>
              <a:t>X Matter Lab</a:t>
            </a:r>
            <a:endParaRPr lang="zh-TW" altLang="en-US" dirty="0"/>
          </a:p>
        </p:txBody>
      </p:sp>
      <p:sp>
        <p:nvSpPr>
          <p:cNvPr id="3" name="投影片編號版面配置區 2"/>
          <p:cNvSpPr>
            <a:spLocks noGrp="1"/>
          </p:cNvSpPr>
          <p:nvPr>
            <p:ph type="sldNum" sz="quarter" idx="17"/>
          </p:nvPr>
        </p:nvSpPr>
        <p:spPr/>
        <p:txBody>
          <a:bodyPr/>
          <a:lstStyle/>
          <a:p>
            <a:fld id="{E27FD744-A41C-4EAD-96D0-2F84A994B62C}" type="slidenum">
              <a:rPr lang="zh-TW" altLang="en-US" smtClean="0"/>
              <a:t>‹#›</a:t>
            </a:fld>
            <a:endParaRPr lang="zh-TW" altLang="en-US"/>
          </a:p>
        </p:txBody>
      </p:sp>
    </p:spTree>
    <p:extLst>
      <p:ext uri="{BB962C8B-B14F-4D97-AF65-F5344CB8AC3E}">
        <p14:creationId xmlns:p14="http://schemas.microsoft.com/office/powerpoint/2010/main" val="1470963137"/>
      </p:ext>
    </p:extLst>
  </p:cSld>
  <p:clrMapOvr>
    <a:masterClrMapping/>
  </p:clrMapOvr>
  <p:timing>
    <p:tnLst>
      <p:par>
        <p:cTn id="1" dur="indefinite" restart="never" nodeType="tmRoot"/>
      </p:par>
    </p:tnLst>
  </p:timing>
</p:sldLayout>
</file>

<file path=ppt/slideLayouts/slideLayout320.xml><?xml version="1.0" encoding="utf-8"?>
<p:sldLayout xmlns:a="http://schemas.openxmlformats.org/drawingml/2006/main" xmlns:r="http://schemas.openxmlformats.org/officeDocument/2006/relationships" xmlns:p="http://schemas.openxmlformats.org/presentationml/2006/main" preserve="1" userDrawn="1">
  <p:cSld name="圖片版面配置319">
    <p:spTree>
      <p:nvGrpSpPr>
        <p:cNvPr id="1" name=""/>
        <p:cNvGrpSpPr/>
        <p:nvPr/>
      </p:nvGrpSpPr>
      <p:grpSpPr>
        <a:xfrm>
          <a:off x="0" y="0"/>
          <a:ext cx="0" cy="0"/>
          <a:chOff x="0" y="0"/>
          <a:chExt cx="0" cy="0"/>
        </a:xfrm>
      </p:grpSpPr>
      <p:sp>
        <p:nvSpPr>
          <p:cNvPr id="3" name="投影片編號版面配置區 2"/>
          <p:cNvSpPr>
            <a:spLocks noGrp="1"/>
          </p:cNvSpPr>
          <p:nvPr>
            <p:ph type="sldNum" sz="quarter" idx="10"/>
          </p:nvPr>
        </p:nvSpPr>
        <p:spPr/>
        <p:txBody>
          <a:bodyPr/>
          <a:lstStyle/>
          <a:p>
            <a:fld id="{E27FD744-A41C-4EAD-96D0-2F84A994B62C}" type="slidenum">
              <a:rPr lang="zh-TW" altLang="en-US" smtClean="0"/>
              <a:t>‹#›</a:t>
            </a:fld>
            <a:endParaRPr lang="zh-TW" altLang="en-US"/>
          </a:p>
        </p:txBody>
      </p:sp>
      <p:sp>
        <p:nvSpPr>
          <p:cNvPr id="4" name="頁尾版面配置區 3"/>
          <p:cNvSpPr>
            <a:spLocks noGrp="1"/>
          </p:cNvSpPr>
          <p:nvPr>
            <p:ph type="ftr" sz="quarter" idx="11"/>
          </p:nvPr>
        </p:nvSpPr>
        <p:spPr/>
        <p:txBody>
          <a:bodyPr/>
          <a:lstStyle/>
          <a:p>
            <a:r>
              <a:rPr lang="zh-TW" altLang="en-US" smtClean="0"/>
              <a:t>商業簡報網 </a:t>
            </a:r>
            <a:r>
              <a:rPr lang="en-US" altLang="zh-TW" smtClean="0"/>
              <a:t>X Matter Lab</a:t>
            </a:r>
            <a:endParaRPr lang="zh-TW" altLang="en-US" dirty="0"/>
          </a:p>
        </p:txBody>
      </p:sp>
      <p:sp>
        <p:nvSpPr>
          <p:cNvPr id="5" name="圖片版面配置區 4"/>
          <p:cNvSpPr>
            <a:spLocks noGrp="1"/>
          </p:cNvSpPr>
          <p:nvPr>
            <p:ph type="pic" sz="quarter" idx="12"/>
          </p:nvPr>
        </p:nvSpPr>
        <p:spPr>
          <a:xfrm>
            <a:off x="146223" y="1941155"/>
            <a:ext cx="1671637" cy="2473325"/>
          </a:xfrm>
        </p:spPr>
        <p:txBody>
          <a:bodyPr/>
          <a:lstStyle/>
          <a:p>
            <a:endParaRPr lang="zh-TW" altLang="en-US"/>
          </a:p>
        </p:txBody>
      </p:sp>
      <p:sp>
        <p:nvSpPr>
          <p:cNvPr id="7" name="圖片版面配置區 4"/>
          <p:cNvSpPr>
            <a:spLocks noGrp="1"/>
          </p:cNvSpPr>
          <p:nvPr>
            <p:ph type="pic" sz="quarter" idx="13"/>
          </p:nvPr>
        </p:nvSpPr>
        <p:spPr>
          <a:xfrm>
            <a:off x="1950703" y="2122307"/>
            <a:ext cx="1426768" cy="2111022"/>
          </a:xfrm>
        </p:spPr>
        <p:txBody>
          <a:bodyPr/>
          <a:lstStyle/>
          <a:p>
            <a:endParaRPr lang="zh-TW" altLang="en-US"/>
          </a:p>
        </p:txBody>
      </p:sp>
      <p:sp>
        <p:nvSpPr>
          <p:cNvPr id="8" name="圖片版面配置區 4"/>
          <p:cNvSpPr>
            <a:spLocks noGrp="1"/>
          </p:cNvSpPr>
          <p:nvPr>
            <p:ph type="pic" sz="quarter" idx="14"/>
          </p:nvPr>
        </p:nvSpPr>
        <p:spPr>
          <a:xfrm>
            <a:off x="3510314" y="1603019"/>
            <a:ext cx="2128706" cy="3149598"/>
          </a:xfrm>
        </p:spPr>
        <p:txBody>
          <a:bodyPr/>
          <a:lstStyle/>
          <a:p>
            <a:endParaRPr lang="zh-TW" altLang="en-US"/>
          </a:p>
        </p:txBody>
      </p:sp>
      <p:sp>
        <p:nvSpPr>
          <p:cNvPr id="9" name="圖片版面配置區 4"/>
          <p:cNvSpPr>
            <a:spLocks noGrp="1"/>
          </p:cNvSpPr>
          <p:nvPr>
            <p:ph type="pic" sz="quarter" idx="15"/>
          </p:nvPr>
        </p:nvSpPr>
        <p:spPr>
          <a:xfrm>
            <a:off x="5771863" y="2122307"/>
            <a:ext cx="1426768" cy="2111022"/>
          </a:xfrm>
        </p:spPr>
        <p:txBody>
          <a:bodyPr/>
          <a:lstStyle/>
          <a:p>
            <a:endParaRPr lang="zh-TW" altLang="en-US"/>
          </a:p>
        </p:txBody>
      </p:sp>
      <p:sp>
        <p:nvSpPr>
          <p:cNvPr id="10" name="圖片版面配置區 4"/>
          <p:cNvSpPr>
            <a:spLocks noGrp="1"/>
          </p:cNvSpPr>
          <p:nvPr>
            <p:ph type="pic" sz="quarter" idx="16"/>
          </p:nvPr>
        </p:nvSpPr>
        <p:spPr>
          <a:xfrm>
            <a:off x="7331474" y="1941155"/>
            <a:ext cx="1671637" cy="2473325"/>
          </a:xfrm>
        </p:spPr>
        <p:txBody>
          <a:bodyPr/>
          <a:lstStyle/>
          <a:p>
            <a:endParaRPr lang="zh-TW" altLang="en-US"/>
          </a:p>
        </p:txBody>
      </p:sp>
    </p:spTree>
    <p:extLst>
      <p:ext uri="{BB962C8B-B14F-4D97-AF65-F5344CB8AC3E}">
        <p14:creationId xmlns:p14="http://schemas.microsoft.com/office/powerpoint/2010/main" val="1977285795"/>
      </p:ext>
    </p:extLst>
  </p:cSld>
  <p:clrMapOvr>
    <a:masterClrMapping/>
  </p:clrMapOvr>
  <p:timing>
    <p:tnLst>
      <p:par>
        <p:cTn id="1" dur="indefinite" restart="never" nodeType="tmRoot"/>
      </p:par>
    </p:tnLst>
  </p:timing>
  <p:extLst mod="1">
    <p:ext uri="{DCECCB84-F9BA-43D5-87BE-67443E8EF086}">
      <p15:sldGuideLst xmlns:p15="http://schemas.microsoft.com/office/powerpoint/2012/main" xmlns="">
        <p15:guide id="1" orient="horz" pos="2160" userDrawn="1">
          <p15:clr>
            <a:srgbClr val="FBAE40"/>
          </p15:clr>
        </p15:guide>
        <p15:guide id="2" pos="2880" userDrawn="1">
          <p15:clr>
            <a:srgbClr val="FBAE40"/>
          </p15:clr>
        </p15:guide>
      </p15:sldGuideLst>
    </p:ext>
  </p:extLst>
</p:sldLayout>
</file>

<file path=ppt/slideLayouts/slideLayout321.xml><?xml version="1.0" encoding="utf-8"?>
<p:sldLayout xmlns:a="http://schemas.openxmlformats.org/drawingml/2006/main" xmlns:r="http://schemas.openxmlformats.org/officeDocument/2006/relationships" xmlns:p="http://schemas.openxmlformats.org/presentationml/2006/main" preserve="1" userDrawn="1">
  <p:cSld name="圖片版面配置320">
    <p:spTree>
      <p:nvGrpSpPr>
        <p:cNvPr id="1" name=""/>
        <p:cNvGrpSpPr/>
        <p:nvPr/>
      </p:nvGrpSpPr>
      <p:grpSpPr>
        <a:xfrm>
          <a:off x="0" y="0"/>
          <a:ext cx="0" cy="0"/>
          <a:chOff x="0" y="0"/>
          <a:chExt cx="0" cy="0"/>
        </a:xfrm>
      </p:grpSpPr>
      <p:sp>
        <p:nvSpPr>
          <p:cNvPr id="3" name="投影片編號版面配置區 2"/>
          <p:cNvSpPr>
            <a:spLocks noGrp="1"/>
          </p:cNvSpPr>
          <p:nvPr>
            <p:ph type="sldNum" sz="quarter" idx="10"/>
          </p:nvPr>
        </p:nvSpPr>
        <p:spPr/>
        <p:txBody>
          <a:bodyPr/>
          <a:lstStyle/>
          <a:p>
            <a:fld id="{E27FD744-A41C-4EAD-96D0-2F84A994B62C}" type="slidenum">
              <a:rPr lang="zh-TW" altLang="en-US" smtClean="0"/>
              <a:t>‹#›</a:t>
            </a:fld>
            <a:endParaRPr lang="zh-TW" altLang="en-US"/>
          </a:p>
        </p:txBody>
      </p:sp>
      <p:sp>
        <p:nvSpPr>
          <p:cNvPr id="4" name="頁尾版面配置區 3"/>
          <p:cNvSpPr>
            <a:spLocks noGrp="1"/>
          </p:cNvSpPr>
          <p:nvPr>
            <p:ph type="ftr" sz="quarter" idx="11"/>
          </p:nvPr>
        </p:nvSpPr>
        <p:spPr/>
        <p:txBody>
          <a:bodyPr/>
          <a:lstStyle/>
          <a:p>
            <a:r>
              <a:rPr lang="zh-TW" altLang="en-US" smtClean="0"/>
              <a:t>商業簡報網 </a:t>
            </a:r>
            <a:r>
              <a:rPr lang="en-US" altLang="zh-TW" smtClean="0"/>
              <a:t>X Matter Lab</a:t>
            </a:r>
            <a:endParaRPr lang="zh-TW" altLang="en-US" dirty="0"/>
          </a:p>
        </p:txBody>
      </p:sp>
      <p:sp>
        <p:nvSpPr>
          <p:cNvPr id="5" name="圖片版面配置區 4"/>
          <p:cNvSpPr>
            <a:spLocks noGrp="1"/>
          </p:cNvSpPr>
          <p:nvPr>
            <p:ph type="pic" sz="quarter" idx="12"/>
          </p:nvPr>
        </p:nvSpPr>
        <p:spPr>
          <a:xfrm>
            <a:off x="2731559" y="1992213"/>
            <a:ext cx="1800000" cy="1800000"/>
          </a:xfrm>
        </p:spPr>
        <p:txBody>
          <a:bodyPr/>
          <a:lstStyle/>
          <a:p>
            <a:endParaRPr lang="zh-TW" altLang="en-US"/>
          </a:p>
        </p:txBody>
      </p:sp>
      <p:sp>
        <p:nvSpPr>
          <p:cNvPr id="6" name="圖片版面配置區 4"/>
          <p:cNvSpPr>
            <a:spLocks noGrp="1"/>
          </p:cNvSpPr>
          <p:nvPr>
            <p:ph type="pic" sz="quarter" idx="13"/>
          </p:nvPr>
        </p:nvSpPr>
        <p:spPr>
          <a:xfrm>
            <a:off x="4650670" y="1992213"/>
            <a:ext cx="1800000" cy="1800000"/>
          </a:xfrm>
        </p:spPr>
        <p:txBody>
          <a:bodyPr/>
          <a:lstStyle/>
          <a:p>
            <a:endParaRPr lang="zh-TW" altLang="en-US"/>
          </a:p>
        </p:txBody>
      </p:sp>
      <p:sp>
        <p:nvSpPr>
          <p:cNvPr id="7" name="圖片版面配置區 4"/>
          <p:cNvSpPr>
            <a:spLocks noGrp="1"/>
          </p:cNvSpPr>
          <p:nvPr>
            <p:ph type="pic" sz="quarter" idx="14"/>
          </p:nvPr>
        </p:nvSpPr>
        <p:spPr>
          <a:xfrm>
            <a:off x="2731559" y="3911324"/>
            <a:ext cx="1800000" cy="1800000"/>
          </a:xfrm>
        </p:spPr>
        <p:txBody>
          <a:bodyPr/>
          <a:lstStyle/>
          <a:p>
            <a:endParaRPr lang="zh-TW" altLang="en-US"/>
          </a:p>
        </p:txBody>
      </p:sp>
      <p:sp>
        <p:nvSpPr>
          <p:cNvPr id="8" name="圖片版面配置區 4"/>
          <p:cNvSpPr>
            <a:spLocks noGrp="1"/>
          </p:cNvSpPr>
          <p:nvPr>
            <p:ph type="pic" sz="quarter" idx="15"/>
          </p:nvPr>
        </p:nvSpPr>
        <p:spPr>
          <a:xfrm>
            <a:off x="4650670" y="3911324"/>
            <a:ext cx="1800000" cy="1800000"/>
          </a:xfrm>
        </p:spPr>
        <p:txBody>
          <a:bodyPr/>
          <a:lstStyle/>
          <a:p>
            <a:endParaRPr lang="zh-TW" altLang="en-US"/>
          </a:p>
        </p:txBody>
      </p:sp>
      <p:sp>
        <p:nvSpPr>
          <p:cNvPr id="9" name="圖片版面配置區 4"/>
          <p:cNvSpPr>
            <a:spLocks noGrp="1"/>
          </p:cNvSpPr>
          <p:nvPr>
            <p:ph type="pic" sz="quarter" idx="16"/>
          </p:nvPr>
        </p:nvSpPr>
        <p:spPr>
          <a:xfrm>
            <a:off x="361244" y="1992213"/>
            <a:ext cx="2216985" cy="3719111"/>
          </a:xfrm>
        </p:spPr>
        <p:txBody>
          <a:bodyPr/>
          <a:lstStyle/>
          <a:p>
            <a:endParaRPr lang="zh-TW" altLang="en-US"/>
          </a:p>
        </p:txBody>
      </p:sp>
      <p:sp>
        <p:nvSpPr>
          <p:cNvPr id="10" name="圖片版面配置區 4"/>
          <p:cNvSpPr>
            <a:spLocks noGrp="1"/>
          </p:cNvSpPr>
          <p:nvPr>
            <p:ph type="pic" sz="quarter" idx="17"/>
          </p:nvPr>
        </p:nvSpPr>
        <p:spPr>
          <a:xfrm>
            <a:off x="6569781" y="1992213"/>
            <a:ext cx="2216985" cy="3719111"/>
          </a:xfrm>
        </p:spPr>
        <p:txBody>
          <a:bodyPr/>
          <a:lstStyle/>
          <a:p>
            <a:endParaRPr lang="zh-TW" altLang="en-US"/>
          </a:p>
        </p:txBody>
      </p:sp>
    </p:spTree>
    <p:extLst>
      <p:ext uri="{BB962C8B-B14F-4D97-AF65-F5344CB8AC3E}">
        <p14:creationId xmlns:p14="http://schemas.microsoft.com/office/powerpoint/2010/main" val="203484444"/>
      </p:ext>
    </p:extLst>
  </p:cSld>
  <p:clrMapOvr>
    <a:masterClrMapping/>
  </p:clrMapOvr>
  <p:timing>
    <p:tnLst>
      <p:par>
        <p:cTn id="1" dur="indefinite" restart="never" nodeType="tmRoot"/>
      </p:par>
    </p:tnLst>
  </p:timing>
</p:sldLayout>
</file>

<file path=ppt/slideLayouts/slideLayout322.xml><?xml version="1.0" encoding="utf-8"?>
<p:sldLayout xmlns:a="http://schemas.openxmlformats.org/drawingml/2006/main" xmlns:r="http://schemas.openxmlformats.org/officeDocument/2006/relationships" xmlns:p="http://schemas.openxmlformats.org/presentationml/2006/main" preserve="1" userDrawn="1">
  <p:cSld name="圖片版面配置321">
    <p:spTree>
      <p:nvGrpSpPr>
        <p:cNvPr id="1" name=""/>
        <p:cNvGrpSpPr/>
        <p:nvPr/>
      </p:nvGrpSpPr>
      <p:grpSpPr>
        <a:xfrm>
          <a:off x="0" y="0"/>
          <a:ext cx="0" cy="0"/>
          <a:chOff x="0" y="0"/>
          <a:chExt cx="0" cy="0"/>
        </a:xfrm>
      </p:grpSpPr>
      <p:sp>
        <p:nvSpPr>
          <p:cNvPr id="3" name="投影片編號版面配置區 2"/>
          <p:cNvSpPr>
            <a:spLocks noGrp="1"/>
          </p:cNvSpPr>
          <p:nvPr>
            <p:ph type="sldNum" sz="quarter" idx="10"/>
          </p:nvPr>
        </p:nvSpPr>
        <p:spPr/>
        <p:txBody>
          <a:bodyPr/>
          <a:lstStyle/>
          <a:p>
            <a:fld id="{E27FD744-A41C-4EAD-96D0-2F84A994B62C}" type="slidenum">
              <a:rPr lang="zh-TW" altLang="en-US" smtClean="0"/>
              <a:t>‹#›</a:t>
            </a:fld>
            <a:endParaRPr lang="zh-TW" altLang="en-US"/>
          </a:p>
        </p:txBody>
      </p:sp>
      <p:sp>
        <p:nvSpPr>
          <p:cNvPr id="4" name="頁尾版面配置區 3"/>
          <p:cNvSpPr>
            <a:spLocks noGrp="1"/>
          </p:cNvSpPr>
          <p:nvPr>
            <p:ph type="ftr" sz="quarter" idx="11"/>
          </p:nvPr>
        </p:nvSpPr>
        <p:spPr/>
        <p:txBody>
          <a:bodyPr/>
          <a:lstStyle/>
          <a:p>
            <a:r>
              <a:rPr lang="zh-TW" altLang="en-US" smtClean="0"/>
              <a:t>商業簡報網 </a:t>
            </a:r>
            <a:r>
              <a:rPr lang="en-US" altLang="zh-TW" smtClean="0"/>
              <a:t>X Matter Lab</a:t>
            </a:r>
            <a:endParaRPr lang="zh-TW" altLang="en-US" dirty="0"/>
          </a:p>
        </p:txBody>
      </p:sp>
      <p:sp>
        <p:nvSpPr>
          <p:cNvPr id="11" name="圖片版面配置區 10"/>
          <p:cNvSpPr>
            <a:spLocks noGrp="1"/>
          </p:cNvSpPr>
          <p:nvPr>
            <p:ph type="pic" sz="quarter" idx="15"/>
          </p:nvPr>
        </p:nvSpPr>
        <p:spPr>
          <a:xfrm>
            <a:off x="2731559" y="2079298"/>
            <a:ext cx="3719111" cy="3719111"/>
          </a:xfrm>
          <a:custGeom>
            <a:avLst/>
            <a:gdLst>
              <a:gd name="connsiteX0" fmla="*/ 1919111 w 3719111"/>
              <a:gd name="connsiteY0" fmla="*/ 1919111 h 3719111"/>
              <a:gd name="connsiteX1" fmla="*/ 3719111 w 3719111"/>
              <a:gd name="connsiteY1" fmla="*/ 1919111 h 3719111"/>
              <a:gd name="connsiteX2" fmla="*/ 3719111 w 3719111"/>
              <a:gd name="connsiteY2" fmla="*/ 3719111 h 3719111"/>
              <a:gd name="connsiteX3" fmla="*/ 1919111 w 3719111"/>
              <a:gd name="connsiteY3" fmla="*/ 3719111 h 3719111"/>
              <a:gd name="connsiteX4" fmla="*/ 0 w 3719111"/>
              <a:gd name="connsiteY4" fmla="*/ 1919111 h 3719111"/>
              <a:gd name="connsiteX5" fmla="*/ 1800000 w 3719111"/>
              <a:gd name="connsiteY5" fmla="*/ 1919111 h 3719111"/>
              <a:gd name="connsiteX6" fmla="*/ 1800000 w 3719111"/>
              <a:gd name="connsiteY6" fmla="*/ 3719111 h 3719111"/>
              <a:gd name="connsiteX7" fmla="*/ 0 w 3719111"/>
              <a:gd name="connsiteY7" fmla="*/ 3719111 h 3719111"/>
              <a:gd name="connsiteX8" fmla="*/ 1919111 w 3719111"/>
              <a:gd name="connsiteY8" fmla="*/ 0 h 3719111"/>
              <a:gd name="connsiteX9" fmla="*/ 3719111 w 3719111"/>
              <a:gd name="connsiteY9" fmla="*/ 0 h 3719111"/>
              <a:gd name="connsiteX10" fmla="*/ 3719111 w 3719111"/>
              <a:gd name="connsiteY10" fmla="*/ 1800000 h 3719111"/>
              <a:gd name="connsiteX11" fmla="*/ 1919111 w 3719111"/>
              <a:gd name="connsiteY11" fmla="*/ 1800000 h 3719111"/>
              <a:gd name="connsiteX12" fmla="*/ 0 w 3719111"/>
              <a:gd name="connsiteY12" fmla="*/ 0 h 3719111"/>
              <a:gd name="connsiteX13" fmla="*/ 1800000 w 3719111"/>
              <a:gd name="connsiteY13" fmla="*/ 0 h 3719111"/>
              <a:gd name="connsiteX14" fmla="*/ 1800000 w 3719111"/>
              <a:gd name="connsiteY14" fmla="*/ 1800000 h 3719111"/>
              <a:gd name="connsiteX15" fmla="*/ 0 w 3719111"/>
              <a:gd name="connsiteY15" fmla="*/ 1800000 h 3719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19111" h="3719111">
                <a:moveTo>
                  <a:pt x="1919111" y="1919111"/>
                </a:moveTo>
                <a:lnTo>
                  <a:pt x="3719111" y="1919111"/>
                </a:lnTo>
                <a:lnTo>
                  <a:pt x="3719111" y="3719111"/>
                </a:lnTo>
                <a:lnTo>
                  <a:pt x="1919111" y="3719111"/>
                </a:lnTo>
                <a:close/>
                <a:moveTo>
                  <a:pt x="0" y="1919111"/>
                </a:moveTo>
                <a:lnTo>
                  <a:pt x="1800000" y="1919111"/>
                </a:lnTo>
                <a:lnTo>
                  <a:pt x="1800000" y="3719111"/>
                </a:lnTo>
                <a:lnTo>
                  <a:pt x="0" y="3719111"/>
                </a:lnTo>
                <a:close/>
                <a:moveTo>
                  <a:pt x="1919111" y="0"/>
                </a:moveTo>
                <a:lnTo>
                  <a:pt x="3719111" y="0"/>
                </a:lnTo>
                <a:lnTo>
                  <a:pt x="3719111" y="1800000"/>
                </a:lnTo>
                <a:lnTo>
                  <a:pt x="1919111" y="1800000"/>
                </a:lnTo>
                <a:close/>
                <a:moveTo>
                  <a:pt x="0" y="0"/>
                </a:moveTo>
                <a:lnTo>
                  <a:pt x="1800000" y="0"/>
                </a:lnTo>
                <a:lnTo>
                  <a:pt x="1800000" y="1800000"/>
                </a:lnTo>
                <a:lnTo>
                  <a:pt x="0" y="1800000"/>
                </a:lnTo>
                <a:close/>
              </a:path>
            </a:pathLst>
          </a:custGeom>
        </p:spPr>
        <p:txBody>
          <a:bodyPr wrap="square">
            <a:noAutofit/>
          </a:bodyPr>
          <a:lstStyle/>
          <a:p>
            <a:endParaRPr lang="zh-TW" altLang="en-US"/>
          </a:p>
        </p:txBody>
      </p:sp>
      <p:sp>
        <p:nvSpPr>
          <p:cNvPr id="9" name="圖片版面配置區 4"/>
          <p:cNvSpPr>
            <a:spLocks noGrp="1"/>
          </p:cNvSpPr>
          <p:nvPr>
            <p:ph type="pic" sz="quarter" idx="16"/>
          </p:nvPr>
        </p:nvSpPr>
        <p:spPr>
          <a:xfrm>
            <a:off x="361244" y="2079298"/>
            <a:ext cx="2216985" cy="3719111"/>
          </a:xfrm>
        </p:spPr>
        <p:txBody>
          <a:bodyPr/>
          <a:lstStyle/>
          <a:p>
            <a:endParaRPr lang="zh-TW" altLang="en-US"/>
          </a:p>
        </p:txBody>
      </p:sp>
      <p:sp>
        <p:nvSpPr>
          <p:cNvPr id="10" name="圖片版面配置區 4"/>
          <p:cNvSpPr>
            <a:spLocks noGrp="1"/>
          </p:cNvSpPr>
          <p:nvPr>
            <p:ph type="pic" sz="quarter" idx="17"/>
          </p:nvPr>
        </p:nvSpPr>
        <p:spPr>
          <a:xfrm>
            <a:off x="6569781" y="2079298"/>
            <a:ext cx="2216985" cy="3719111"/>
          </a:xfrm>
        </p:spPr>
        <p:txBody>
          <a:bodyPr/>
          <a:lstStyle/>
          <a:p>
            <a:endParaRPr lang="zh-TW" altLang="en-US"/>
          </a:p>
        </p:txBody>
      </p:sp>
    </p:spTree>
    <p:extLst>
      <p:ext uri="{BB962C8B-B14F-4D97-AF65-F5344CB8AC3E}">
        <p14:creationId xmlns:p14="http://schemas.microsoft.com/office/powerpoint/2010/main" val="4293129531"/>
      </p:ext>
    </p:extLst>
  </p:cSld>
  <p:clrMapOvr>
    <a:masterClrMapping/>
  </p:clrMapOvr>
  <p:timing>
    <p:tnLst>
      <p:par>
        <p:cTn id="1" dur="indefinite" restart="never" nodeType="tmRoot"/>
      </p:par>
    </p:tnLst>
  </p:timing>
</p:sldLayout>
</file>

<file path=ppt/slideLayouts/slideLayout323.xml><?xml version="1.0" encoding="utf-8"?>
<p:sldLayout xmlns:a="http://schemas.openxmlformats.org/drawingml/2006/main" xmlns:r="http://schemas.openxmlformats.org/officeDocument/2006/relationships" xmlns:p="http://schemas.openxmlformats.org/presentationml/2006/main" preserve="1" userDrawn="1">
  <p:cSld name="圖片版面配置322">
    <p:spTree>
      <p:nvGrpSpPr>
        <p:cNvPr id="1" name=""/>
        <p:cNvGrpSpPr/>
        <p:nvPr/>
      </p:nvGrpSpPr>
      <p:grpSpPr>
        <a:xfrm>
          <a:off x="0" y="0"/>
          <a:ext cx="0" cy="0"/>
          <a:chOff x="0" y="0"/>
          <a:chExt cx="0" cy="0"/>
        </a:xfrm>
      </p:grpSpPr>
      <p:sp>
        <p:nvSpPr>
          <p:cNvPr id="3" name="投影片編號版面配置區 2"/>
          <p:cNvSpPr>
            <a:spLocks noGrp="1"/>
          </p:cNvSpPr>
          <p:nvPr>
            <p:ph type="sldNum" sz="quarter" idx="10"/>
          </p:nvPr>
        </p:nvSpPr>
        <p:spPr/>
        <p:txBody>
          <a:bodyPr/>
          <a:lstStyle/>
          <a:p>
            <a:fld id="{E27FD744-A41C-4EAD-96D0-2F84A994B62C}" type="slidenum">
              <a:rPr lang="zh-TW" altLang="en-US" smtClean="0"/>
              <a:t>‹#›</a:t>
            </a:fld>
            <a:endParaRPr lang="zh-TW" altLang="en-US"/>
          </a:p>
        </p:txBody>
      </p:sp>
      <p:sp>
        <p:nvSpPr>
          <p:cNvPr id="4" name="頁尾版面配置區 3"/>
          <p:cNvSpPr>
            <a:spLocks noGrp="1"/>
          </p:cNvSpPr>
          <p:nvPr>
            <p:ph type="ftr" sz="quarter" idx="11"/>
          </p:nvPr>
        </p:nvSpPr>
        <p:spPr/>
        <p:txBody>
          <a:bodyPr/>
          <a:lstStyle/>
          <a:p>
            <a:r>
              <a:rPr lang="zh-TW" altLang="en-US" smtClean="0"/>
              <a:t>商業簡報網 </a:t>
            </a:r>
            <a:r>
              <a:rPr lang="en-US" altLang="zh-TW" smtClean="0"/>
              <a:t>X Matter Lab</a:t>
            </a:r>
            <a:endParaRPr lang="zh-TW" altLang="en-US" dirty="0"/>
          </a:p>
        </p:txBody>
      </p:sp>
      <p:sp>
        <p:nvSpPr>
          <p:cNvPr id="5" name="圖片版面配置區 4"/>
          <p:cNvSpPr>
            <a:spLocks noGrp="1"/>
          </p:cNvSpPr>
          <p:nvPr>
            <p:ph type="pic" sz="quarter" idx="16"/>
          </p:nvPr>
        </p:nvSpPr>
        <p:spPr>
          <a:xfrm>
            <a:off x="3463508" y="2122840"/>
            <a:ext cx="2216985" cy="3719111"/>
          </a:xfrm>
        </p:spPr>
        <p:txBody>
          <a:bodyPr/>
          <a:lstStyle/>
          <a:p>
            <a:endParaRPr lang="zh-TW" altLang="en-US"/>
          </a:p>
        </p:txBody>
      </p:sp>
      <p:sp>
        <p:nvSpPr>
          <p:cNvPr id="6" name="圖片版面配置區 4"/>
          <p:cNvSpPr>
            <a:spLocks noGrp="1"/>
          </p:cNvSpPr>
          <p:nvPr>
            <p:ph type="pic" sz="quarter" idx="17"/>
          </p:nvPr>
        </p:nvSpPr>
        <p:spPr>
          <a:xfrm>
            <a:off x="1126708" y="2382486"/>
            <a:ext cx="2216985" cy="1399292"/>
          </a:xfrm>
        </p:spPr>
        <p:txBody>
          <a:bodyPr/>
          <a:lstStyle/>
          <a:p>
            <a:endParaRPr lang="zh-TW" altLang="en-US"/>
          </a:p>
        </p:txBody>
      </p:sp>
      <p:sp>
        <p:nvSpPr>
          <p:cNvPr id="7" name="圖片版面配置區 4"/>
          <p:cNvSpPr>
            <a:spLocks noGrp="1"/>
          </p:cNvSpPr>
          <p:nvPr>
            <p:ph type="pic" sz="quarter" idx="18"/>
          </p:nvPr>
        </p:nvSpPr>
        <p:spPr>
          <a:xfrm>
            <a:off x="5800308" y="2382486"/>
            <a:ext cx="2216985" cy="1399292"/>
          </a:xfrm>
        </p:spPr>
        <p:txBody>
          <a:bodyPr/>
          <a:lstStyle/>
          <a:p>
            <a:endParaRPr lang="zh-TW" altLang="en-US"/>
          </a:p>
        </p:txBody>
      </p:sp>
      <p:sp>
        <p:nvSpPr>
          <p:cNvPr id="8" name="圖片版面配置區 4"/>
          <p:cNvSpPr>
            <a:spLocks noGrp="1"/>
          </p:cNvSpPr>
          <p:nvPr>
            <p:ph type="pic" sz="quarter" idx="19"/>
          </p:nvPr>
        </p:nvSpPr>
        <p:spPr>
          <a:xfrm>
            <a:off x="1126708" y="4166130"/>
            <a:ext cx="2216985" cy="1399292"/>
          </a:xfrm>
        </p:spPr>
        <p:txBody>
          <a:bodyPr/>
          <a:lstStyle/>
          <a:p>
            <a:endParaRPr lang="zh-TW" altLang="en-US"/>
          </a:p>
        </p:txBody>
      </p:sp>
      <p:sp>
        <p:nvSpPr>
          <p:cNvPr id="9" name="圖片版面配置區 4"/>
          <p:cNvSpPr>
            <a:spLocks noGrp="1"/>
          </p:cNvSpPr>
          <p:nvPr>
            <p:ph type="pic" sz="quarter" idx="20"/>
          </p:nvPr>
        </p:nvSpPr>
        <p:spPr>
          <a:xfrm>
            <a:off x="5800308" y="4166130"/>
            <a:ext cx="2216985" cy="1399292"/>
          </a:xfrm>
        </p:spPr>
        <p:txBody>
          <a:bodyPr/>
          <a:lstStyle/>
          <a:p>
            <a:endParaRPr lang="zh-TW" altLang="en-US"/>
          </a:p>
        </p:txBody>
      </p:sp>
    </p:spTree>
    <p:extLst>
      <p:ext uri="{BB962C8B-B14F-4D97-AF65-F5344CB8AC3E}">
        <p14:creationId xmlns:p14="http://schemas.microsoft.com/office/powerpoint/2010/main" val="1979345700"/>
      </p:ext>
    </p:extLst>
  </p:cSld>
  <p:clrMapOvr>
    <a:masterClrMapping/>
  </p:clrMapOvr>
  <p:timing>
    <p:tnLst>
      <p:par>
        <p:cTn id="1" dur="indefinite" restart="never" nodeType="tmRoot"/>
      </p:par>
    </p:tnLst>
  </p:timing>
</p:sldLayout>
</file>

<file path=ppt/slideLayouts/slideLayout324.xml><?xml version="1.0" encoding="utf-8"?>
<p:sldLayout xmlns:a="http://schemas.openxmlformats.org/drawingml/2006/main" xmlns:r="http://schemas.openxmlformats.org/officeDocument/2006/relationships" xmlns:p="http://schemas.openxmlformats.org/presentationml/2006/main" preserve="1" userDrawn="1">
  <p:cSld name="圖片版面配置323">
    <p:spTree>
      <p:nvGrpSpPr>
        <p:cNvPr id="1" name=""/>
        <p:cNvGrpSpPr/>
        <p:nvPr/>
      </p:nvGrpSpPr>
      <p:grpSpPr>
        <a:xfrm>
          <a:off x="0" y="0"/>
          <a:ext cx="0" cy="0"/>
          <a:chOff x="0" y="0"/>
          <a:chExt cx="0" cy="0"/>
        </a:xfrm>
      </p:grpSpPr>
      <p:sp>
        <p:nvSpPr>
          <p:cNvPr id="3" name="投影片編號版面配置區 2"/>
          <p:cNvSpPr>
            <a:spLocks noGrp="1"/>
          </p:cNvSpPr>
          <p:nvPr>
            <p:ph type="sldNum" sz="quarter" idx="10"/>
          </p:nvPr>
        </p:nvSpPr>
        <p:spPr/>
        <p:txBody>
          <a:bodyPr/>
          <a:lstStyle/>
          <a:p>
            <a:fld id="{E27FD744-A41C-4EAD-96D0-2F84A994B62C}" type="slidenum">
              <a:rPr lang="zh-TW" altLang="en-US" smtClean="0"/>
              <a:t>‹#›</a:t>
            </a:fld>
            <a:endParaRPr lang="zh-TW" altLang="en-US"/>
          </a:p>
        </p:txBody>
      </p:sp>
      <p:sp>
        <p:nvSpPr>
          <p:cNvPr id="4" name="頁尾版面配置區 3"/>
          <p:cNvSpPr>
            <a:spLocks noGrp="1"/>
          </p:cNvSpPr>
          <p:nvPr>
            <p:ph type="ftr" sz="quarter" idx="11"/>
          </p:nvPr>
        </p:nvSpPr>
        <p:spPr/>
        <p:txBody>
          <a:bodyPr/>
          <a:lstStyle/>
          <a:p>
            <a:r>
              <a:rPr lang="zh-TW" altLang="en-US" smtClean="0"/>
              <a:t>商業簡報網 </a:t>
            </a:r>
            <a:r>
              <a:rPr lang="en-US" altLang="zh-TW" smtClean="0"/>
              <a:t>X Matter Lab</a:t>
            </a:r>
            <a:endParaRPr lang="zh-TW" altLang="en-US" dirty="0"/>
          </a:p>
        </p:txBody>
      </p:sp>
      <p:sp>
        <p:nvSpPr>
          <p:cNvPr id="5" name="圖片版面配置區 4"/>
          <p:cNvSpPr>
            <a:spLocks noGrp="1"/>
          </p:cNvSpPr>
          <p:nvPr>
            <p:ph type="pic" sz="quarter" idx="12"/>
          </p:nvPr>
        </p:nvSpPr>
        <p:spPr>
          <a:xfrm>
            <a:off x="3852000" y="2664351"/>
            <a:ext cx="1440000" cy="1440000"/>
          </a:xfrm>
        </p:spPr>
        <p:txBody>
          <a:bodyPr/>
          <a:lstStyle/>
          <a:p>
            <a:endParaRPr lang="zh-TW" altLang="en-US"/>
          </a:p>
        </p:txBody>
      </p:sp>
      <p:sp>
        <p:nvSpPr>
          <p:cNvPr id="7" name="圖片版面配置區 4"/>
          <p:cNvSpPr>
            <a:spLocks noGrp="1"/>
          </p:cNvSpPr>
          <p:nvPr>
            <p:ph type="pic" sz="quarter" idx="14"/>
          </p:nvPr>
        </p:nvSpPr>
        <p:spPr>
          <a:xfrm>
            <a:off x="1562845" y="2664351"/>
            <a:ext cx="2160000" cy="1440000"/>
          </a:xfrm>
        </p:spPr>
        <p:txBody>
          <a:bodyPr/>
          <a:lstStyle/>
          <a:p>
            <a:endParaRPr lang="zh-TW" altLang="en-US"/>
          </a:p>
        </p:txBody>
      </p:sp>
      <p:sp>
        <p:nvSpPr>
          <p:cNvPr id="9" name="圖片版面配置區 4"/>
          <p:cNvSpPr>
            <a:spLocks noGrp="1"/>
          </p:cNvSpPr>
          <p:nvPr>
            <p:ph type="pic" sz="quarter" idx="16"/>
          </p:nvPr>
        </p:nvSpPr>
        <p:spPr>
          <a:xfrm>
            <a:off x="3847023" y="383995"/>
            <a:ext cx="1440000" cy="2160000"/>
          </a:xfrm>
        </p:spPr>
        <p:txBody>
          <a:bodyPr/>
          <a:lstStyle/>
          <a:p>
            <a:endParaRPr lang="zh-TW" altLang="en-US"/>
          </a:p>
        </p:txBody>
      </p:sp>
      <p:sp>
        <p:nvSpPr>
          <p:cNvPr id="11" name="圖片版面配置區 4"/>
          <p:cNvSpPr>
            <a:spLocks noGrp="1"/>
          </p:cNvSpPr>
          <p:nvPr>
            <p:ph type="pic" sz="quarter" idx="17"/>
          </p:nvPr>
        </p:nvSpPr>
        <p:spPr>
          <a:xfrm>
            <a:off x="3847023" y="4224707"/>
            <a:ext cx="1440000" cy="2160000"/>
          </a:xfrm>
        </p:spPr>
        <p:txBody>
          <a:bodyPr/>
          <a:lstStyle/>
          <a:p>
            <a:endParaRPr lang="zh-TW" altLang="en-US"/>
          </a:p>
        </p:txBody>
      </p:sp>
      <p:sp>
        <p:nvSpPr>
          <p:cNvPr id="12" name="圖片版面配置區 4"/>
          <p:cNvSpPr>
            <a:spLocks noGrp="1"/>
          </p:cNvSpPr>
          <p:nvPr>
            <p:ph type="pic" sz="quarter" idx="18"/>
          </p:nvPr>
        </p:nvSpPr>
        <p:spPr>
          <a:xfrm>
            <a:off x="5421155" y="2664351"/>
            <a:ext cx="2160000" cy="1440000"/>
          </a:xfrm>
        </p:spPr>
        <p:txBody>
          <a:bodyPr/>
          <a:lstStyle/>
          <a:p>
            <a:endParaRPr lang="zh-TW" altLang="en-US"/>
          </a:p>
        </p:txBody>
      </p:sp>
      <p:sp>
        <p:nvSpPr>
          <p:cNvPr id="13" name="圖片版面配置區 4"/>
          <p:cNvSpPr>
            <a:spLocks noGrp="1"/>
          </p:cNvSpPr>
          <p:nvPr>
            <p:ph type="pic" sz="quarter" idx="19"/>
          </p:nvPr>
        </p:nvSpPr>
        <p:spPr>
          <a:xfrm>
            <a:off x="2282845" y="1103995"/>
            <a:ext cx="1440000" cy="1440000"/>
          </a:xfrm>
        </p:spPr>
        <p:txBody>
          <a:bodyPr/>
          <a:lstStyle/>
          <a:p>
            <a:endParaRPr lang="zh-TW" altLang="en-US"/>
          </a:p>
        </p:txBody>
      </p:sp>
      <p:sp>
        <p:nvSpPr>
          <p:cNvPr id="14" name="圖片版面配置區 4"/>
          <p:cNvSpPr>
            <a:spLocks noGrp="1"/>
          </p:cNvSpPr>
          <p:nvPr>
            <p:ph type="pic" sz="quarter" idx="20"/>
          </p:nvPr>
        </p:nvSpPr>
        <p:spPr>
          <a:xfrm>
            <a:off x="5411201" y="1103995"/>
            <a:ext cx="1440000" cy="1440000"/>
          </a:xfrm>
        </p:spPr>
        <p:txBody>
          <a:bodyPr/>
          <a:lstStyle/>
          <a:p>
            <a:endParaRPr lang="zh-TW" altLang="en-US"/>
          </a:p>
        </p:txBody>
      </p:sp>
      <p:sp>
        <p:nvSpPr>
          <p:cNvPr id="15" name="圖片版面配置區 4"/>
          <p:cNvSpPr>
            <a:spLocks noGrp="1"/>
          </p:cNvSpPr>
          <p:nvPr>
            <p:ph type="pic" sz="quarter" idx="21"/>
          </p:nvPr>
        </p:nvSpPr>
        <p:spPr>
          <a:xfrm>
            <a:off x="2282845" y="4224707"/>
            <a:ext cx="1440000" cy="1440000"/>
          </a:xfrm>
        </p:spPr>
        <p:txBody>
          <a:bodyPr/>
          <a:lstStyle/>
          <a:p>
            <a:endParaRPr lang="zh-TW" altLang="en-US"/>
          </a:p>
        </p:txBody>
      </p:sp>
      <p:sp>
        <p:nvSpPr>
          <p:cNvPr id="16" name="圖片版面配置區 4"/>
          <p:cNvSpPr>
            <a:spLocks noGrp="1"/>
          </p:cNvSpPr>
          <p:nvPr>
            <p:ph type="pic" sz="quarter" idx="22"/>
          </p:nvPr>
        </p:nvSpPr>
        <p:spPr>
          <a:xfrm>
            <a:off x="5421155" y="4224707"/>
            <a:ext cx="1440000" cy="1440000"/>
          </a:xfrm>
        </p:spPr>
        <p:txBody>
          <a:bodyPr/>
          <a:lstStyle/>
          <a:p>
            <a:endParaRPr lang="zh-TW" altLang="en-US"/>
          </a:p>
        </p:txBody>
      </p:sp>
    </p:spTree>
    <p:extLst>
      <p:ext uri="{BB962C8B-B14F-4D97-AF65-F5344CB8AC3E}">
        <p14:creationId xmlns:p14="http://schemas.microsoft.com/office/powerpoint/2010/main" val="2597820421"/>
      </p:ext>
    </p:extLst>
  </p:cSld>
  <p:clrMapOvr>
    <a:masterClrMapping/>
  </p:clrMapOvr>
  <p:timing>
    <p:tnLst>
      <p:par>
        <p:cTn id="1" dur="indefinite" restart="never" nodeType="tmRoot"/>
      </p:par>
    </p:tnLst>
  </p:timing>
</p:sldLayout>
</file>

<file path=ppt/slideLayouts/slideLayout325.xml><?xml version="1.0" encoding="utf-8"?>
<p:sldLayout xmlns:a="http://schemas.openxmlformats.org/drawingml/2006/main" xmlns:r="http://schemas.openxmlformats.org/officeDocument/2006/relationships" xmlns:p="http://schemas.openxmlformats.org/presentationml/2006/main" preserve="1" userDrawn="1">
  <p:cSld name="圖片版面配置324">
    <p:spTree>
      <p:nvGrpSpPr>
        <p:cNvPr id="1" name=""/>
        <p:cNvGrpSpPr/>
        <p:nvPr/>
      </p:nvGrpSpPr>
      <p:grpSpPr>
        <a:xfrm>
          <a:off x="0" y="0"/>
          <a:ext cx="0" cy="0"/>
          <a:chOff x="0" y="0"/>
          <a:chExt cx="0" cy="0"/>
        </a:xfrm>
      </p:grpSpPr>
      <p:sp>
        <p:nvSpPr>
          <p:cNvPr id="3" name="投影片編號版面配置區 2"/>
          <p:cNvSpPr>
            <a:spLocks noGrp="1"/>
          </p:cNvSpPr>
          <p:nvPr>
            <p:ph type="sldNum" sz="quarter" idx="10"/>
          </p:nvPr>
        </p:nvSpPr>
        <p:spPr/>
        <p:txBody>
          <a:bodyPr/>
          <a:lstStyle/>
          <a:p>
            <a:fld id="{E27FD744-A41C-4EAD-96D0-2F84A994B62C}" type="slidenum">
              <a:rPr lang="zh-TW" altLang="en-US" smtClean="0"/>
              <a:t>‹#›</a:t>
            </a:fld>
            <a:endParaRPr lang="zh-TW" altLang="en-US"/>
          </a:p>
        </p:txBody>
      </p:sp>
      <p:sp>
        <p:nvSpPr>
          <p:cNvPr id="4" name="頁尾版面配置區 3"/>
          <p:cNvSpPr>
            <a:spLocks noGrp="1"/>
          </p:cNvSpPr>
          <p:nvPr>
            <p:ph type="ftr" sz="quarter" idx="11"/>
          </p:nvPr>
        </p:nvSpPr>
        <p:spPr/>
        <p:txBody>
          <a:bodyPr/>
          <a:lstStyle/>
          <a:p>
            <a:r>
              <a:rPr lang="zh-TW" altLang="en-US" smtClean="0"/>
              <a:t>商業簡報網 </a:t>
            </a:r>
            <a:r>
              <a:rPr lang="en-US" altLang="zh-TW" smtClean="0"/>
              <a:t>X Matter Lab</a:t>
            </a:r>
            <a:endParaRPr lang="zh-TW" altLang="en-US" dirty="0"/>
          </a:p>
        </p:txBody>
      </p:sp>
      <p:sp>
        <p:nvSpPr>
          <p:cNvPr id="5" name="圖片版面配置區 4"/>
          <p:cNvSpPr>
            <a:spLocks noGrp="1"/>
          </p:cNvSpPr>
          <p:nvPr>
            <p:ph type="pic" sz="quarter" idx="12"/>
          </p:nvPr>
        </p:nvSpPr>
        <p:spPr>
          <a:xfrm>
            <a:off x="5317331" y="2612669"/>
            <a:ext cx="1490662" cy="3103563"/>
          </a:xfrm>
        </p:spPr>
        <p:txBody>
          <a:bodyPr/>
          <a:lstStyle/>
          <a:p>
            <a:endParaRPr lang="zh-TW" altLang="en-US"/>
          </a:p>
        </p:txBody>
      </p:sp>
      <p:sp>
        <p:nvSpPr>
          <p:cNvPr id="6" name="圖片版面配置區 4"/>
          <p:cNvSpPr>
            <a:spLocks noGrp="1"/>
          </p:cNvSpPr>
          <p:nvPr>
            <p:ph type="pic" sz="quarter" idx="13"/>
          </p:nvPr>
        </p:nvSpPr>
        <p:spPr>
          <a:xfrm>
            <a:off x="3703019" y="1551517"/>
            <a:ext cx="1490662" cy="1648178"/>
          </a:xfrm>
        </p:spPr>
        <p:txBody>
          <a:bodyPr/>
          <a:lstStyle/>
          <a:p>
            <a:endParaRPr lang="zh-TW" altLang="en-US"/>
          </a:p>
        </p:txBody>
      </p:sp>
      <p:sp>
        <p:nvSpPr>
          <p:cNvPr id="7" name="圖片版面配置區 4"/>
          <p:cNvSpPr>
            <a:spLocks noGrp="1"/>
          </p:cNvSpPr>
          <p:nvPr>
            <p:ph type="pic" sz="quarter" idx="14"/>
          </p:nvPr>
        </p:nvSpPr>
        <p:spPr>
          <a:xfrm>
            <a:off x="3703019" y="3357739"/>
            <a:ext cx="1490662" cy="1648178"/>
          </a:xfrm>
        </p:spPr>
        <p:txBody>
          <a:bodyPr/>
          <a:lstStyle/>
          <a:p>
            <a:endParaRPr lang="zh-TW" altLang="en-US"/>
          </a:p>
        </p:txBody>
      </p:sp>
      <p:sp>
        <p:nvSpPr>
          <p:cNvPr id="8" name="圖片版面配置區 4"/>
          <p:cNvSpPr>
            <a:spLocks noGrp="1"/>
          </p:cNvSpPr>
          <p:nvPr>
            <p:ph type="pic" sz="quarter" idx="15"/>
          </p:nvPr>
        </p:nvSpPr>
        <p:spPr>
          <a:xfrm>
            <a:off x="6931643" y="3403600"/>
            <a:ext cx="1490662" cy="1648178"/>
          </a:xfrm>
        </p:spPr>
        <p:txBody>
          <a:bodyPr/>
          <a:lstStyle/>
          <a:p>
            <a:endParaRPr lang="zh-TW" altLang="en-US"/>
          </a:p>
        </p:txBody>
      </p:sp>
      <p:sp>
        <p:nvSpPr>
          <p:cNvPr id="9" name="圖片版面配置區 4"/>
          <p:cNvSpPr>
            <a:spLocks noGrp="1"/>
          </p:cNvSpPr>
          <p:nvPr>
            <p:ph type="pic" sz="quarter" idx="16"/>
          </p:nvPr>
        </p:nvSpPr>
        <p:spPr>
          <a:xfrm>
            <a:off x="6931643" y="5209822"/>
            <a:ext cx="1490662" cy="1648178"/>
          </a:xfrm>
        </p:spPr>
        <p:txBody>
          <a:bodyPr/>
          <a:lstStyle/>
          <a:p>
            <a:endParaRPr lang="zh-TW" altLang="en-US"/>
          </a:p>
        </p:txBody>
      </p:sp>
    </p:spTree>
    <p:extLst>
      <p:ext uri="{BB962C8B-B14F-4D97-AF65-F5344CB8AC3E}">
        <p14:creationId xmlns:p14="http://schemas.microsoft.com/office/powerpoint/2010/main" val="3360182687"/>
      </p:ext>
    </p:extLst>
  </p:cSld>
  <p:clrMapOvr>
    <a:masterClrMapping/>
  </p:clrMapOvr>
  <p:timing>
    <p:tnLst>
      <p:par>
        <p:cTn id="1" dur="indefinite" restart="never" nodeType="tmRoot"/>
      </p:par>
    </p:tnLst>
  </p:timing>
</p:sldLayout>
</file>

<file path=ppt/slideLayouts/slideLayout326.xml><?xml version="1.0" encoding="utf-8"?>
<p:sldLayout xmlns:a="http://schemas.openxmlformats.org/drawingml/2006/main" xmlns:r="http://schemas.openxmlformats.org/officeDocument/2006/relationships" xmlns:p="http://schemas.openxmlformats.org/presentationml/2006/main" preserve="1" userDrawn="1">
  <p:cSld name="圖片版面配置325">
    <p:spTree>
      <p:nvGrpSpPr>
        <p:cNvPr id="1" name=""/>
        <p:cNvGrpSpPr/>
        <p:nvPr/>
      </p:nvGrpSpPr>
      <p:grpSpPr>
        <a:xfrm>
          <a:off x="0" y="0"/>
          <a:ext cx="0" cy="0"/>
          <a:chOff x="0" y="0"/>
          <a:chExt cx="0" cy="0"/>
        </a:xfrm>
      </p:grpSpPr>
      <p:sp>
        <p:nvSpPr>
          <p:cNvPr id="3" name="投影片編號版面配置區 2"/>
          <p:cNvSpPr>
            <a:spLocks noGrp="1"/>
          </p:cNvSpPr>
          <p:nvPr>
            <p:ph type="sldNum" sz="quarter" idx="10"/>
          </p:nvPr>
        </p:nvSpPr>
        <p:spPr/>
        <p:txBody>
          <a:bodyPr/>
          <a:lstStyle/>
          <a:p>
            <a:fld id="{E27FD744-A41C-4EAD-96D0-2F84A994B62C}" type="slidenum">
              <a:rPr lang="zh-TW" altLang="en-US" smtClean="0"/>
              <a:t>‹#›</a:t>
            </a:fld>
            <a:endParaRPr lang="zh-TW" altLang="en-US"/>
          </a:p>
        </p:txBody>
      </p:sp>
      <p:sp>
        <p:nvSpPr>
          <p:cNvPr id="4" name="頁尾版面配置區 3"/>
          <p:cNvSpPr>
            <a:spLocks noGrp="1"/>
          </p:cNvSpPr>
          <p:nvPr>
            <p:ph type="ftr" sz="quarter" idx="11"/>
          </p:nvPr>
        </p:nvSpPr>
        <p:spPr/>
        <p:txBody>
          <a:bodyPr/>
          <a:lstStyle/>
          <a:p>
            <a:r>
              <a:rPr lang="zh-TW" altLang="en-US" smtClean="0"/>
              <a:t>商業簡報網 </a:t>
            </a:r>
            <a:r>
              <a:rPr lang="en-US" altLang="zh-TW" smtClean="0"/>
              <a:t>X Matter Lab</a:t>
            </a:r>
            <a:endParaRPr lang="zh-TW" altLang="en-US" dirty="0"/>
          </a:p>
        </p:txBody>
      </p:sp>
      <p:sp>
        <p:nvSpPr>
          <p:cNvPr id="5" name="圖片版面配置區 4"/>
          <p:cNvSpPr>
            <a:spLocks noGrp="1"/>
          </p:cNvSpPr>
          <p:nvPr>
            <p:ph type="pic" sz="quarter" idx="12"/>
          </p:nvPr>
        </p:nvSpPr>
        <p:spPr>
          <a:xfrm>
            <a:off x="3003021" y="2357413"/>
            <a:ext cx="3138487" cy="3138488"/>
          </a:xfrm>
        </p:spPr>
        <p:txBody>
          <a:bodyPr/>
          <a:lstStyle/>
          <a:p>
            <a:endParaRPr lang="zh-TW" altLang="en-US"/>
          </a:p>
        </p:txBody>
      </p:sp>
      <p:sp>
        <p:nvSpPr>
          <p:cNvPr id="6" name="圖片版面配置區 4"/>
          <p:cNvSpPr>
            <a:spLocks noGrp="1"/>
          </p:cNvSpPr>
          <p:nvPr>
            <p:ph type="pic" sz="quarter" idx="13"/>
          </p:nvPr>
        </p:nvSpPr>
        <p:spPr>
          <a:xfrm>
            <a:off x="1438933" y="2357413"/>
            <a:ext cx="1440000" cy="1440000"/>
          </a:xfrm>
        </p:spPr>
        <p:txBody>
          <a:bodyPr/>
          <a:lstStyle/>
          <a:p>
            <a:endParaRPr lang="zh-TW" altLang="en-US"/>
          </a:p>
        </p:txBody>
      </p:sp>
      <p:sp>
        <p:nvSpPr>
          <p:cNvPr id="7" name="圖片版面配置區 4"/>
          <p:cNvSpPr>
            <a:spLocks noGrp="1"/>
          </p:cNvSpPr>
          <p:nvPr>
            <p:ph type="pic" sz="quarter" idx="14"/>
          </p:nvPr>
        </p:nvSpPr>
        <p:spPr>
          <a:xfrm>
            <a:off x="6265596" y="4055901"/>
            <a:ext cx="1440000" cy="1440000"/>
          </a:xfrm>
        </p:spPr>
        <p:txBody>
          <a:bodyPr/>
          <a:lstStyle/>
          <a:p>
            <a:endParaRPr lang="zh-TW" altLang="en-US"/>
          </a:p>
        </p:txBody>
      </p:sp>
      <p:sp>
        <p:nvSpPr>
          <p:cNvPr id="8" name="圖片版面配置區 4"/>
          <p:cNvSpPr>
            <a:spLocks noGrp="1"/>
          </p:cNvSpPr>
          <p:nvPr>
            <p:ph type="pic" sz="quarter" idx="15"/>
          </p:nvPr>
        </p:nvSpPr>
        <p:spPr>
          <a:xfrm>
            <a:off x="790222" y="3938208"/>
            <a:ext cx="2088711" cy="2088711"/>
          </a:xfrm>
        </p:spPr>
        <p:txBody>
          <a:bodyPr/>
          <a:lstStyle/>
          <a:p>
            <a:endParaRPr lang="zh-TW" altLang="en-US"/>
          </a:p>
        </p:txBody>
      </p:sp>
      <p:sp>
        <p:nvSpPr>
          <p:cNvPr id="9" name="圖片版面配置區 4"/>
          <p:cNvSpPr>
            <a:spLocks noGrp="1"/>
          </p:cNvSpPr>
          <p:nvPr>
            <p:ph type="pic" sz="quarter" idx="16"/>
          </p:nvPr>
        </p:nvSpPr>
        <p:spPr>
          <a:xfrm>
            <a:off x="6265596" y="1860522"/>
            <a:ext cx="2088711" cy="2088711"/>
          </a:xfrm>
        </p:spPr>
        <p:txBody>
          <a:bodyPr/>
          <a:lstStyle/>
          <a:p>
            <a:endParaRPr lang="zh-TW" altLang="en-US"/>
          </a:p>
        </p:txBody>
      </p:sp>
    </p:spTree>
    <p:extLst>
      <p:ext uri="{BB962C8B-B14F-4D97-AF65-F5344CB8AC3E}">
        <p14:creationId xmlns:p14="http://schemas.microsoft.com/office/powerpoint/2010/main" val="1849538961"/>
      </p:ext>
    </p:extLst>
  </p:cSld>
  <p:clrMapOvr>
    <a:masterClrMapping/>
  </p:clrMapOvr>
  <p:timing>
    <p:tnLst>
      <p:par>
        <p:cTn id="1" dur="indefinite" restart="never" nodeType="tmRoot"/>
      </p:par>
    </p:tnLst>
  </p:timing>
</p:sldLayout>
</file>

<file path=ppt/slideLayouts/slideLayout327.xml><?xml version="1.0" encoding="utf-8"?>
<p:sldLayout xmlns:a="http://schemas.openxmlformats.org/drawingml/2006/main" xmlns:r="http://schemas.openxmlformats.org/officeDocument/2006/relationships" xmlns:p="http://schemas.openxmlformats.org/presentationml/2006/main" preserve="1" userDrawn="1">
  <p:cSld name="圖片版面配置326">
    <p:spTree>
      <p:nvGrpSpPr>
        <p:cNvPr id="1" name=""/>
        <p:cNvGrpSpPr/>
        <p:nvPr/>
      </p:nvGrpSpPr>
      <p:grpSpPr>
        <a:xfrm>
          <a:off x="0" y="0"/>
          <a:ext cx="0" cy="0"/>
          <a:chOff x="0" y="0"/>
          <a:chExt cx="0" cy="0"/>
        </a:xfrm>
      </p:grpSpPr>
      <p:sp>
        <p:nvSpPr>
          <p:cNvPr id="3" name="投影片編號版面配置區 2"/>
          <p:cNvSpPr>
            <a:spLocks noGrp="1"/>
          </p:cNvSpPr>
          <p:nvPr>
            <p:ph type="sldNum" sz="quarter" idx="10"/>
          </p:nvPr>
        </p:nvSpPr>
        <p:spPr/>
        <p:txBody>
          <a:bodyPr/>
          <a:lstStyle/>
          <a:p>
            <a:fld id="{E27FD744-A41C-4EAD-96D0-2F84A994B62C}" type="slidenum">
              <a:rPr lang="zh-TW" altLang="en-US" smtClean="0"/>
              <a:t>‹#›</a:t>
            </a:fld>
            <a:endParaRPr lang="zh-TW" altLang="en-US"/>
          </a:p>
        </p:txBody>
      </p:sp>
      <p:sp>
        <p:nvSpPr>
          <p:cNvPr id="4" name="頁尾版面配置區 3"/>
          <p:cNvSpPr>
            <a:spLocks noGrp="1"/>
          </p:cNvSpPr>
          <p:nvPr>
            <p:ph type="ftr" sz="quarter" idx="11"/>
          </p:nvPr>
        </p:nvSpPr>
        <p:spPr/>
        <p:txBody>
          <a:bodyPr/>
          <a:lstStyle/>
          <a:p>
            <a:r>
              <a:rPr lang="zh-TW" altLang="en-US" smtClean="0"/>
              <a:t>商業簡報網 </a:t>
            </a:r>
            <a:r>
              <a:rPr lang="en-US" altLang="zh-TW" smtClean="0"/>
              <a:t>X Matter Lab</a:t>
            </a:r>
            <a:endParaRPr lang="zh-TW" altLang="en-US" dirty="0"/>
          </a:p>
        </p:txBody>
      </p:sp>
      <p:sp>
        <p:nvSpPr>
          <p:cNvPr id="5" name="圖片版面配置區 4"/>
          <p:cNvSpPr>
            <a:spLocks noGrp="1"/>
          </p:cNvSpPr>
          <p:nvPr>
            <p:ph type="pic" sz="quarter" idx="12"/>
          </p:nvPr>
        </p:nvSpPr>
        <p:spPr>
          <a:xfrm>
            <a:off x="1038928" y="1840795"/>
            <a:ext cx="1320800" cy="1320800"/>
          </a:xfrm>
        </p:spPr>
        <p:txBody>
          <a:bodyPr/>
          <a:lstStyle/>
          <a:p>
            <a:endParaRPr lang="zh-TW" altLang="en-US"/>
          </a:p>
        </p:txBody>
      </p:sp>
      <p:sp>
        <p:nvSpPr>
          <p:cNvPr id="6" name="圖片版面配置區 4"/>
          <p:cNvSpPr>
            <a:spLocks noGrp="1"/>
          </p:cNvSpPr>
          <p:nvPr>
            <p:ph type="pic" sz="quarter" idx="13"/>
          </p:nvPr>
        </p:nvSpPr>
        <p:spPr>
          <a:xfrm>
            <a:off x="1038928" y="3263195"/>
            <a:ext cx="1320800" cy="1320800"/>
          </a:xfrm>
        </p:spPr>
        <p:txBody>
          <a:bodyPr/>
          <a:lstStyle/>
          <a:p>
            <a:endParaRPr lang="zh-TW" altLang="en-US"/>
          </a:p>
        </p:txBody>
      </p:sp>
      <p:sp>
        <p:nvSpPr>
          <p:cNvPr id="7" name="圖片版面配置區 4"/>
          <p:cNvSpPr>
            <a:spLocks noGrp="1"/>
          </p:cNvSpPr>
          <p:nvPr>
            <p:ph type="pic" sz="quarter" idx="14"/>
          </p:nvPr>
        </p:nvSpPr>
        <p:spPr>
          <a:xfrm>
            <a:off x="1038928" y="4685595"/>
            <a:ext cx="1320800" cy="1320800"/>
          </a:xfrm>
        </p:spPr>
        <p:txBody>
          <a:bodyPr/>
          <a:lstStyle/>
          <a:p>
            <a:endParaRPr lang="zh-TW" altLang="en-US"/>
          </a:p>
        </p:txBody>
      </p:sp>
      <p:sp>
        <p:nvSpPr>
          <p:cNvPr id="8" name="圖片版面配置區 4"/>
          <p:cNvSpPr>
            <a:spLocks noGrp="1"/>
          </p:cNvSpPr>
          <p:nvPr>
            <p:ph type="pic" sz="quarter" idx="15"/>
          </p:nvPr>
        </p:nvSpPr>
        <p:spPr>
          <a:xfrm>
            <a:off x="6795204" y="1840795"/>
            <a:ext cx="1320800" cy="1320800"/>
          </a:xfrm>
        </p:spPr>
        <p:txBody>
          <a:bodyPr/>
          <a:lstStyle/>
          <a:p>
            <a:endParaRPr lang="zh-TW" altLang="en-US"/>
          </a:p>
        </p:txBody>
      </p:sp>
      <p:sp>
        <p:nvSpPr>
          <p:cNvPr id="9" name="圖片版面配置區 4"/>
          <p:cNvSpPr>
            <a:spLocks noGrp="1"/>
          </p:cNvSpPr>
          <p:nvPr>
            <p:ph type="pic" sz="quarter" idx="16"/>
          </p:nvPr>
        </p:nvSpPr>
        <p:spPr>
          <a:xfrm>
            <a:off x="6795204" y="3263195"/>
            <a:ext cx="1320800" cy="1320800"/>
          </a:xfrm>
        </p:spPr>
        <p:txBody>
          <a:bodyPr/>
          <a:lstStyle/>
          <a:p>
            <a:endParaRPr lang="zh-TW" altLang="en-US"/>
          </a:p>
        </p:txBody>
      </p:sp>
      <p:sp>
        <p:nvSpPr>
          <p:cNvPr id="10" name="圖片版面配置區 4"/>
          <p:cNvSpPr>
            <a:spLocks noGrp="1"/>
          </p:cNvSpPr>
          <p:nvPr>
            <p:ph type="pic" sz="quarter" idx="17"/>
          </p:nvPr>
        </p:nvSpPr>
        <p:spPr>
          <a:xfrm>
            <a:off x="6795204" y="4685595"/>
            <a:ext cx="1320800" cy="1320800"/>
          </a:xfrm>
        </p:spPr>
        <p:txBody>
          <a:bodyPr/>
          <a:lstStyle/>
          <a:p>
            <a:endParaRPr lang="zh-TW" altLang="en-US"/>
          </a:p>
        </p:txBody>
      </p:sp>
      <p:sp>
        <p:nvSpPr>
          <p:cNvPr id="12" name="圖片版面配置區 11"/>
          <p:cNvSpPr>
            <a:spLocks noGrp="1"/>
          </p:cNvSpPr>
          <p:nvPr>
            <p:ph type="pic" sz="quarter" idx="18"/>
          </p:nvPr>
        </p:nvSpPr>
        <p:spPr>
          <a:xfrm>
            <a:off x="2494666" y="1840795"/>
            <a:ext cx="4165600" cy="4165600"/>
          </a:xfrm>
        </p:spPr>
        <p:txBody>
          <a:bodyPr/>
          <a:lstStyle/>
          <a:p>
            <a:endParaRPr lang="zh-TW" altLang="en-US"/>
          </a:p>
        </p:txBody>
      </p:sp>
    </p:spTree>
    <p:extLst>
      <p:ext uri="{BB962C8B-B14F-4D97-AF65-F5344CB8AC3E}">
        <p14:creationId xmlns:p14="http://schemas.microsoft.com/office/powerpoint/2010/main" val="3697125416"/>
      </p:ext>
    </p:extLst>
  </p:cSld>
  <p:clrMapOvr>
    <a:masterClrMapping/>
  </p:clrMapOvr>
  <p:timing>
    <p:tnLst>
      <p:par>
        <p:cTn id="1" dur="indefinite" restart="never" nodeType="tmRoot"/>
      </p:par>
    </p:tnLst>
  </p:timing>
  <p:extLst mod="1">
    <p:ext uri="{DCECCB84-F9BA-43D5-87BE-67443E8EF086}">
      <p15:sldGuideLst xmlns:p15="http://schemas.microsoft.com/office/powerpoint/2012/main" xmlns="">
        <p15:guide id="1" orient="horz" pos="2160" userDrawn="1">
          <p15:clr>
            <a:srgbClr val="FBAE40"/>
          </p15:clr>
        </p15:guide>
        <p15:guide id="2" pos="2880" userDrawn="1">
          <p15:clr>
            <a:srgbClr val="FBAE40"/>
          </p15:clr>
        </p15:guide>
      </p15:sldGuideLst>
    </p:ext>
  </p:extLst>
</p:sldLayout>
</file>

<file path=ppt/slideLayouts/slideLayout328.xml><?xml version="1.0" encoding="utf-8"?>
<p:sldLayout xmlns:a="http://schemas.openxmlformats.org/drawingml/2006/main" xmlns:r="http://schemas.openxmlformats.org/officeDocument/2006/relationships" xmlns:p="http://schemas.openxmlformats.org/presentationml/2006/main" preserve="1" userDrawn="1">
  <p:cSld name="圖片版面配置327">
    <p:spTree>
      <p:nvGrpSpPr>
        <p:cNvPr id="1" name=""/>
        <p:cNvGrpSpPr/>
        <p:nvPr/>
      </p:nvGrpSpPr>
      <p:grpSpPr>
        <a:xfrm>
          <a:off x="0" y="0"/>
          <a:ext cx="0" cy="0"/>
          <a:chOff x="0" y="0"/>
          <a:chExt cx="0" cy="0"/>
        </a:xfrm>
      </p:grpSpPr>
      <p:sp>
        <p:nvSpPr>
          <p:cNvPr id="3" name="投影片編號版面配置區 2"/>
          <p:cNvSpPr>
            <a:spLocks noGrp="1"/>
          </p:cNvSpPr>
          <p:nvPr>
            <p:ph type="sldNum" sz="quarter" idx="10"/>
          </p:nvPr>
        </p:nvSpPr>
        <p:spPr/>
        <p:txBody>
          <a:bodyPr/>
          <a:lstStyle/>
          <a:p>
            <a:fld id="{E27FD744-A41C-4EAD-96D0-2F84A994B62C}" type="slidenum">
              <a:rPr lang="zh-TW" altLang="en-US" smtClean="0"/>
              <a:t>‹#›</a:t>
            </a:fld>
            <a:endParaRPr lang="zh-TW" altLang="en-US"/>
          </a:p>
        </p:txBody>
      </p:sp>
      <p:sp>
        <p:nvSpPr>
          <p:cNvPr id="4" name="頁尾版面配置區 3"/>
          <p:cNvSpPr>
            <a:spLocks noGrp="1"/>
          </p:cNvSpPr>
          <p:nvPr>
            <p:ph type="ftr" sz="quarter" idx="11"/>
          </p:nvPr>
        </p:nvSpPr>
        <p:spPr/>
        <p:txBody>
          <a:bodyPr/>
          <a:lstStyle/>
          <a:p>
            <a:r>
              <a:rPr lang="zh-TW" altLang="en-US" smtClean="0"/>
              <a:t>商業簡報網 </a:t>
            </a:r>
            <a:r>
              <a:rPr lang="en-US" altLang="zh-TW" smtClean="0"/>
              <a:t>X Matter Lab</a:t>
            </a:r>
            <a:endParaRPr lang="zh-TW" altLang="en-US" dirty="0"/>
          </a:p>
        </p:txBody>
      </p:sp>
      <p:sp>
        <p:nvSpPr>
          <p:cNvPr id="5" name="圖片版面配置區 4"/>
          <p:cNvSpPr>
            <a:spLocks noGrp="1"/>
          </p:cNvSpPr>
          <p:nvPr>
            <p:ph type="pic" sz="quarter" idx="12"/>
          </p:nvPr>
        </p:nvSpPr>
        <p:spPr>
          <a:xfrm>
            <a:off x="0" y="1885950"/>
            <a:ext cx="1952625" cy="925513"/>
          </a:xfrm>
        </p:spPr>
        <p:txBody>
          <a:bodyPr/>
          <a:lstStyle/>
          <a:p>
            <a:endParaRPr lang="zh-TW" altLang="en-US"/>
          </a:p>
        </p:txBody>
      </p:sp>
      <p:sp>
        <p:nvSpPr>
          <p:cNvPr id="6" name="圖片版面配置區 4"/>
          <p:cNvSpPr>
            <a:spLocks noGrp="1"/>
          </p:cNvSpPr>
          <p:nvPr>
            <p:ph type="pic" sz="quarter" idx="13"/>
          </p:nvPr>
        </p:nvSpPr>
        <p:spPr>
          <a:xfrm>
            <a:off x="0" y="2924528"/>
            <a:ext cx="1952625" cy="925513"/>
          </a:xfrm>
        </p:spPr>
        <p:txBody>
          <a:bodyPr/>
          <a:lstStyle/>
          <a:p>
            <a:endParaRPr lang="zh-TW" altLang="en-US"/>
          </a:p>
        </p:txBody>
      </p:sp>
      <p:sp>
        <p:nvSpPr>
          <p:cNvPr id="7" name="圖片版面配置區 4"/>
          <p:cNvSpPr>
            <a:spLocks noGrp="1"/>
          </p:cNvSpPr>
          <p:nvPr>
            <p:ph type="pic" sz="quarter" idx="14"/>
          </p:nvPr>
        </p:nvSpPr>
        <p:spPr>
          <a:xfrm>
            <a:off x="0" y="3963106"/>
            <a:ext cx="1952625" cy="925513"/>
          </a:xfrm>
        </p:spPr>
        <p:txBody>
          <a:bodyPr/>
          <a:lstStyle/>
          <a:p>
            <a:endParaRPr lang="zh-TW" altLang="en-US"/>
          </a:p>
        </p:txBody>
      </p:sp>
      <p:sp>
        <p:nvSpPr>
          <p:cNvPr id="8" name="圖片版面配置區 4"/>
          <p:cNvSpPr>
            <a:spLocks noGrp="1"/>
          </p:cNvSpPr>
          <p:nvPr>
            <p:ph type="pic" sz="quarter" idx="15"/>
          </p:nvPr>
        </p:nvSpPr>
        <p:spPr>
          <a:xfrm>
            <a:off x="2060804" y="1885950"/>
            <a:ext cx="2274129" cy="4041247"/>
          </a:xfrm>
        </p:spPr>
        <p:txBody>
          <a:bodyPr/>
          <a:lstStyle/>
          <a:p>
            <a:endParaRPr lang="zh-TW" altLang="en-US"/>
          </a:p>
        </p:txBody>
      </p:sp>
      <p:sp>
        <p:nvSpPr>
          <p:cNvPr id="11" name="圖片版面配置區 4"/>
          <p:cNvSpPr>
            <a:spLocks noGrp="1"/>
          </p:cNvSpPr>
          <p:nvPr>
            <p:ph type="pic" sz="quarter" idx="16"/>
          </p:nvPr>
        </p:nvSpPr>
        <p:spPr>
          <a:xfrm>
            <a:off x="0" y="5001684"/>
            <a:ext cx="1952625" cy="925513"/>
          </a:xfrm>
        </p:spPr>
        <p:txBody>
          <a:bodyPr/>
          <a:lstStyle/>
          <a:p>
            <a:endParaRPr lang="zh-TW" altLang="en-US"/>
          </a:p>
        </p:txBody>
      </p:sp>
    </p:spTree>
    <p:extLst>
      <p:ext uri="{BB962C8B-B14F-4D97-AF65-F5344CB8AC3E}">
        <p14:creationId xmlns:p14="http://schemas.microsoft.com/office/powerpoint/2010/main" val="858228522"/>
      </p:ext>
    </p:extLst>
  </p:cSld>
  <p:clrMapOvr>
    <a:masterClrMapping/>
  </p:clrMapOvr>
  <p:timing>
    <p:tnLst>
      <p:par>
        <p:cTn id="1" dur="indefinite" restart="never" nodeType="tmRoot"/>
      </p:par>
    </p:tnLst>
  </p:timing>
</p:sldLayout>
</file>

<file path=ppt/slideLayouts/slideLayout329.xml><?xml version="1.0" encoding="utf-8"?>
<p:sldLayout xmlns:a="http://schemas.openxmlformats.org/drawingml/2006/main" xmlns:r="http://schemas.openxmlformats.org/officeDocument/2006/relationships" xmlns:p="http://schemas.openxmlformats.org/presentationml/2006/main" preserve="1" userDrawn="1">
  <p:cSld name="圖片版面配置328">
    <p:spTree>
      <p:nvGrpSpPr>
        <p:cNvPr id="1" name=""/>
        <p:cNvGrpSpPr/>
        <p:nvPr/>
      </p:nvGrpSpPr>
      <p:grpSpPr>
        <a:xfrm>
          <a:off x="0" y="0"/>
          <a:ext cx="0" cy="0"/>
          <a:chOff x="0" y="0"/>
          <a:chExt cx="0" cy="0"/>
        </a:xfrm>
      </p:grpSpPr>
      <p:sp>
        <p:nvSpPr>
          <p:cNvPr id="3" name="投影片編號版面配置區 2"/>
          <p:cNvSpPr>
            <a:spLocks noGrp="1"/>
          </p:cNvSpPr>
          <p:nvPr>
            <p:ph type="sldNum" sz="quarter" idx="10"/>
          </p:nvPr>
        </p:nvSpPr>
        <p:spPr/>
        <p:txBody>
          <a:bodyPr/>
          <a:lstStyle/>
          <a:p>
            <a:fld id="{E27FD744-A41C-4EAD-96D0-2F84A994B62C}" type="slidenum">
              <a:rPr lang="zh-TW" altLang="en-US" smtClean="0"/>
              <a:t>‹#›</a:t>
            </a:fld>
            <a:endParaRPr lang="zh-TW" altLang="en-US"/>
          </a:p>
        </p:txBody>
      </p:sp>
      <p:sp>
        <p:nvSpPr>
          <p:cNvPr id="4" name="頁尾版面配置區 3"/>
          <p:cNvSpPr>
            <a:spLocks noGrp="1"/>
          </p:cNvSpPr>
          <p:nvPr>
            <p:ph type="ftr" sz="quarter" idx="11"/>
          </p:nvPr>
        </p:nvSpPr>
        <p:spPr/>
        <p:txBody>
          <a:bodyPr/>
          <a:lstStyle/>
          <a:p>
            <a:r>
              <a:rPr lang="zh-TW" altLang="en-US" smtClean="0"/>
              <a:t>商業簡報網 </a:t>
            </a:r>
            <a:r>
              <a:rPr lang="en-US" altLang="zh-TW" smtClean="0"/>
              <a:t>X Matter Lab</a:t>
            </a:r>
            <a:endParaRPr lang="zh-TW" altLang="en-US" dirty="0"/>
          </a:p>
        </p:txBody>
      </p:sp>
      <p:sp>
        <p:nvSpPr>
          <p:cNvPr id="9" name="圖片版面配置區 8"/>
          <p:cNvSpPr>
            <a:spLocks noGrp="1"/>
          </p:cNvSpPr>
          <p:nvPr>
            <p:ph type="pic" sz="quarter" idx="16"/>
          </p:nvPr>
        </p:nvSpPr>
        <p:spPr>
          <a:xfrm>
            <a:off x="0" y="1885950"/>
            <a:ext cx="4334933" cy="4041247"/>
          </a:xfrm>
          <a:custGeom>
            <a:avLst/>
            <a:gdLst>
              <a:gd name="connsiteX0" fmla="*/ 0 w 4334933"/>
              <a:gd name="connsiteY0" fmla="*/ 3115734 h 4041247"/>
              <a:gd name="connsiteX1" fmla="*/ 1952625 w 4334933"/>
              <a:gd name="connsiteY1" fmla="*/ 3115734 h 4041247"/>
              <a:gd name="connsiteX2" fmla="*/ 1952625 w 4334933"/>
              <a:gd name="connsiteY2" fmla="*/ 4041247 h 4041247"/>
              <a:gd name="connsiteX3" fmla="*/ 0 w 4334933"/>
              <a:gd name="connsiteY3" fmla="*/ 4041247 h 4041247"/>
              <a:gd name="connsiteX4" fmla="*/ 0 w 4334933"/>
              <a:gd name="connsiteY4" fmla="*/ 2077156 h 4041247"/>
              <a:gd name="connsiteX5" fmla="*/ 1952625 w 4334933"/>
              <a:gd name="connsiteY5" fmla="*/ 2077156 h 4041247"/>
              <a:gd name="connsiteX6" fmla="*/ 1952625 w 4334933"/>
              <a:gd name="connsiteY6" fmla="*/ 3002669 h 4041247"/>
              <a:gd name="connsiteX7" fmla="*/ 0 w 4334933"/>
              <a:gd name="connsiteY7" fmla="*/ 3002669 h 4041247"/>
              <a:gd name="connsiteX8" fmla="*/ 0 w 4334933"/>
              <a:gd name="connsiteY8" fmla="*/ 1038578 h 4041247"/>
              <a:gd name="connsiteX9" fmla="*/ 1952625 w 4334933"/>
              <a:gd name="connsiteY9" fmla="*/ 1038578 h 4041247"/>
              <a:gd name="connsiteX10" fmla="*/ 1952625 w 4334933"/>
              <a:gd name="connsiteY10" fmla="*/ 1964091 h 4041247"/>
              <a:gd name="connsiteX11" fmla="*/ 0 w 4334933"/>
              <a:gd name="connsiteY11" fmla="*/ 1964091 h 4041247"/>
              <a:gd name="connsiteX12" fmla="*/ 0 w 4334933"/>
              <a:gd name="connsiteY12" fmla="*/ 0 h 4041247"/>
              <a:gd name="connsiteX13" fmla="*/ 1952625 w 4334933"/>
              <a:gd name="connsiteY13" fmla="*/ 0 h 4041247"/>
              <a:gd name="connsiteX14" fmla="*/ 1952625 w 4334933"/>
              <a:gd name="connsiteY14" fmla="*/ 925513 h 4041247"/>
              <a:gd name="connsiteX15" fmla="*/ 0 w 4334933"/>
              <a:gd name="connsiteY15" fmla="*/ 925513 h 4041247"/>
              <a:gd name="connsiteX16" fmla="*/ 2060804 w 4334933"/>
              <a:gd name="connsiteY16" fmla="*/ 0 h 4041247"/>
              <a:gd name="connsiteX17" fmla="*/ 4334933 w 4334933"/>
              <a:gd name="connsiteY17" fmla="*/ 0 h 4041247"/>
              <a:gd name="connsiteX18" fmla="*/ 4334933 w 4334933"/>
              <a:gd name="connsiteY18" fmla="*/ 4041247 h 4041247"/>
              <a:gd name="connsiteX19" fmla="*/ 2060804 w 4334933"/>
              <a:gd name="connsiteY19" fmla="*/ 4041247 h 4041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334933" h="4041247">
                <a:moveTo>
                  <a:pt x="0" y="3115734"/>
                </a:moveTo>
                <a:lnTo>
                  <a:pt x="1952625" y="3115734"/>
                </a:lnTo>
                <a:lnTo>
                  <a:pt x="1952625" y="4041247"/>
                </a:lnTo>
                <a:lnTo>
                  <a:pt x="0" y="4041247"/>
                </a:lnTo>
                <a:close/>
                <a:moveTo>
                  <a:pt x="0" y="2077156"/>
                </a:moveTo>
                <a:lnTo>
                  <a:pt x="1952625" y="2077156"/>
                </a:lnTo>
                <a:lnTo>
                  <a:pt x="1952625" y="3002669"/>
                </a:lnTo>
                <a:lnTo>
                  <a:pt x="0" y="3002669"/>
                </a:lnTo>
                <a:close/>
                <a:moveTo>
                  <a:pt x="0" y="1038578"/>
                </a:moveTo>
                <a:lnTo>
                  <a:pt x="1952625" y="1038578"/>
                </a:lnTo>
                <a:lnTo>
                  <a:pt x="1952625" y="1964091"/>
                </a:lnTo>
                <a:lnTo>
                  <a:pt x="0" y="1964091"/>
                </a:lnTo>
                <a:close/>
                <a:moveTo>
                  <a:pt x="0" y="0"/>
                </a:moveTo>
                <a:lnTo>
                  <a:pt x="1952625" y="0"/>
                </a:lnTo>
                <a:lnTo>
                  <a:pt x="1952625" y="925513"/>
                </a:lnTo>
                <a:lnTo>
                  <a:pt x="0" y="925513"/>
                </a:lnTo>
                <a:close/>
                <a:moveTo>
                  <a:pt x="2060804" y="0"/>
                </a:moveTo>
                <a:lnTo>
                  <a:pt x="4334933" y="0"/>
                </a:lnTo>
                <a:lnTo>
                  <a:pt x="4334933" y="4041247"/>
                </a:lnTo>
                <a:lnTo>
                  <a:pt x="2060804" y="4041247"/>
                </a:lnTo>
                <a:close/>
              </a:path>
            </a:pathLst>
          </a:custGeom>
        </p:spPr>
        <p:txBody>
          <a:bodyPr wrap="square">
            <a:noAutofit/>
          </a:bodyPr>
          <a:lstStyle/>
          <a:p>
            <a:endParaRPr lang="zh-TW" altLang="en-US"/>
          </a:p>
        </p:txBody>
      </p:sp>
    </p:spTree>
    <p:extLst>
      <p:ext uri="{BB962C8B-B14F-4D97-AF65-F5344CB8AC3E}">
        <p14:creationId xmlns:p14="http://schemas.microsoft.com/office/powerpoint/2010/main" val="2669429294"/>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圖片版面配置032">
    <p:spTree>
      <p:nvGrpSpPr>
        <p:cNvPr id="1" name=""/>
        <p:cNvGrpSpPr/>
        <p:nvPr/>
      </p:nvGrpSpPr>
      <p:grpSpPr>
        <a:xfrm>
          <a:off x="0" y="0"/>
          <a:ext cx="0" cy="0"/>
          <a:chOff x="0" y="0"/>
          <a:chExt cx="0" cy="0"/>
        </a:xfrm>
      </p:grpSpPr>
      <p:sp>
        <p:nvSpPr>
          <p:cNvPr id="7" name="圖片版面配置區 6"/>
          <p:cNvSpPr>
            <a:spLocks noGrp="1"/>
          </p:cNvSpPr>
          <p:nvPr>
            <p:ph type="pic" sz="quarter" idx="15"/>
          </p:nvPr>
        </p:nvSpPr>
        <p:spPr>
          <a:xfrm>
            <a:off x="105896" y="2613242"/>
            <a:ext cx="8932208" cy="3501808"/>
          </a:xfrm>
          <a:custGeom>
            <a:avLst/>
            <a:gdLst>
              <a:gd name="connsiteX0" fmla="*/ 6778578 w 8932208"/>
              <a:gd name="connsiteY0" fmla="*/ 0 h 3501808"/>
              <a:gd name="connsiteX1" fmla="*/ 8932208 w 8932208"/>
              <a:gd name="connsiteY1" fmla="*/ 0 h 3501808"/>
              <a:gd name="connsiteX2" fmla="*/ 8932208 w 8932208"/>
              <a:gd name="connsiteY2" fmla="*/ 3501808 h 3501808"/>
              <a:gd name="connsiteX3" fmla="*/ 6778578 w 8932208"/>
              <a:gd name="connsiteY3" fmla="*/ 3501808 h 3501808"/>
              <a:gd name="connsiteX4" fmla="*/ 4519052 w 8932208"/>
              <a:gd name="connsiteY4" fmla="*/ 0 h 3501808"/>
              <a:gd name="connsiteX5" fmla="*/ 6672682 w 8932208"/>
              <a:gd name="connsiteY5" fmla="*/ 0 h 3501808"/>
              <a:gd name="connsiteX6" fmla="*/ 6672682 w 8932208"/>
              <a:gd name="connsiteY6" fmla="*/ 3501808 h 3501808"/>
              <a:gd name="connsiteX7" fmla="*/ 4519052 w 8932208"/>
              <a:gd name="connsiteY7" fmla="*/ 3501808 h 3501808"/>
              <a:gd name="connsiteX8" fmla="*/ 2259526 w 8932208"/>
              <a:gd name="connsiteY8" fmla="*/ 0 h 3501808"/>
              <a:gd name="connsiteX9" fmla="*/ 4413156 w 8932208"/>
              <a:gd name="connsiteY9" fmla="*/ 0 h 3501808"/>
              <a:gd name="connsiteX10" fmla="*/ 4413156 w 8932208"/>
              <a:gd name="connsiteY10" fmla="*/ 3501808 h 3501808"/>
              <a:gd name="connsiteX11" fmla="*/ 2259526 w 8932208"/>
              <a:gd name="connsiteY11" fmla="*/ 3501808 h 3501808"/>
              <a:gd name="connsiteX12" fmla="*/ 0 w 8932208"/>
              <a:gd name="connsiteY12" fmla="*/ 0 h 3501808"/>
              <a:gd name="connsiteX13" fmla="*/ 2153631 w 8932208"/>
              <a:gd name="connsiteY13" fmla="*/ 0 h 3501808"/>
              <a:gd name="connsiteX14" fmla="*/ 2153631 w 8932208"/>
              <a:gd name="connsiteY14" fmla="*/ 3501808 h 3501808"/>
              <a:gd name="connsiteX15" fmla="*/ 0 w 8932208"/>
              <a:gd name="connsiteY15" fmla="*/ 3501808 h 3501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932208" h="3501808">
                <a:moveTo>
                  <a:pt x="6778578" y="0"/>
                </a:moveTo>
                <a:lnTo>
                  <a:pt x="8932208" y="0"/>
                </a:lnTo>
                <a:lnTo>
                  <a:pt x="8932208" y="3501808"/>
                </a:lnTo>
                <a:lnTo>
                  <a:pt x="6778578" y="3501808"/>
                </a:lnTo>
                <a:close/>
                <a:moveTo>
                  <a:pt x="4519052" y="0"/>
                </a:moveTo>
                <a:lnTo>
                  <a:pt x="6672682" y="0"/>
                </a:lnTo>
                <a:lnTo>
                  <a:pt x="6672682" y="3501808"/>
                </a:lnTo>
                <a:lnTo>
                  <a:pt x="4519052" y="3501808"/>
                </a:lnTo>
                <a:close/>
                <a:moveTo>
                  <a:pt x="2259526" y="0"/>
                </a:moveTo>
                <a:lnTo>
                  <a:pt x="4413156" y="0"/>
                </a:lnTo>
                <a:lnTo>
                  <a:pt x="4413156" y="3501808"/>
                </a:lnTo>
                <a:lnTo>
                  <a:pt x="2259526" y="3501808"/>
                </a:lnTo>
                <a:close/>
                <a:moveTo>
                  <a:pt x="0" y="0"/>
                </a:moveTo>
                <a:lnTo>
                  <a:pt x="2153631" y="0"/>
                </a:lnTo>
                <a:lnTo>
                  <a:pt x="2153631" y="3501808"/>
                </a:lnTo>
                <a:lnTo>
                  <a:pt x="0" y="3501808"/>
                </a:lnTo>
                <a:close/>
              </a:path>
            </a:pathLst>
          </a:custGeom>
        </p:spPr>
        <p:txBody>
          <a:bodyPr wrap="square">
            <a:noAutofit/>
          </a:bodyPr>
          <a:lstStyle/>
          <a:p>
            <a:endParaRPr lang="zh-TW" altLang="en-US"/>
          </a:p>
        </p:txBody>
      </p:sp>
      <p:sp>
        <p:nvSpPr>
          <p:cNvPr id="2" name="頁尾版面配置區 1"/>
          <p:cNvSpPr>
            <a:spLocks noGrp="1"/>
          </p:cNvSpPr>
          <p:nvPr>
            <p:ph type="ftr" sz="quarter" idx="16"/>
          </p:nvPr>
        </p:nvSpPr>
        <p:spPr/>
        <p:txBody>
          <a:bodyPr/>
          <a:lstStyle/>
          <a:p>
            <a:r>
              <a:rPr lang="zh-TW" altLang="en-US" smtClean="0"/>
              <a:t>商業簡報網 </a:t>
            </a:r>
            <a:r>
              <a:rPr lang="en-US" altLang="zh-TW" smtClean="0"/>
              <a:t>X Matter Lab</a:t>
            </a:r>
            <a:endParaRPr lang="zh-TW" altLang="en-US" dirty="0"/>
          </a:p>
        </p:txBody>
      </p:sp>
      <p:sp>
        <p:nvSpPr>
          <p:cNvPr id="3" name="投影片編號版面配置區 2"/>
          <p:cNvSpPr>
            <a:spLocks noGrp="1"/>
          </p:cNvSpPr>
          <p:nvPr>
            <p:ph type="sldNum" sz="quarter" idx="17"/>
          </p:nvPr>
        </p:nvSpPr>
        <p:spPr/>
        <p:txBody>
          <a:bodyPr/>
          <a:lstStyle/>
          <a:p>
            <a:fld id="{E27FD744-A41C-4EAD-96D0-2F84A994B62C}" type="slidenum">
              <a:rPr lang="zh-TW" altLang="en-US" smtClean="0"/>
              <a:t>‹#›</a:t>
            </a:fld>
            <a:endParaRPr lang="zh-TW" altLang="en-US"/>
          </a:p>
        </p:txBody>
      </p:sp>
    </p:spTree>
    <p:extLst>
      <p:ext uri="{BB962C8B-B14F-4D97-AF65-F5344CB8AC3E}">
        <p14:creationId xmlns:p14="http://schemas.microsoft.com/office/powerpoint/2010/main" val="1090457574"/>
      </p:ext>
    </p:extLst>
  </p:cSld>
  <p:clrMapOvr>
    <a:masterClrMapping/>
  </p:clrMapOvr>
  <p:timing>
    <p:tnLst>
      <p:par>
        <p:cTn id="1" dur="indefinite" restart="never" nodeType="tmRoot"/>
      </p:par>
    </p:tnLst>
  </p:timing>
</p:sldLayout>
</file>

<file path=ppt/slideLayouts/slideLayout330.xml><?xml version="1.0" encoding="utf-8"?>
<p:sldLayout xmlns:a="http://schemas.openxmlformats.org/drawingml/2006/main" xmlns:r="http://schemas.openxmlformats.org/officeDocument/2006/relationships" xmlns:p="http://schemas.openxmlformats.org/presentationml/2006/main" preserve="1" userDrawn="1">
  <p:cSld name="圖片版面配置329">
    <p:spTree>
      <p:nvGrpSpPr>
        <p:cNvPr id="1" name=""/>
        <p:cNvGrpSpPr/>
        <p:nvPr/>
      </p:nvGrpSpPr>
      <p:grpSpPr>
        <a:xfrm>
          <a:off x="0" y="0"/>
          <a:ext cx="0" cy="0"/>
          <a:chOff x="0" y="0"/>
          <a:chExt cx="0" cy="0"/>
        </a:xfrm>
      </p:grpSpPr>
      <p:sp>
        <p:nvSpPr>
          <p:cNvPr id="3" name="投影片編號版面配置區 2"/>
          <p:cNvSpPr>
            <a:spLocks noGrp="1"/>
          </p:cNvSpPr>
          <p:nvPr>
            <p:ph type="sldNum" sz="quarter" idx="10"/>
          </p:nvPr>
        </p:nvSpPr>
        <p:spPr/>
        <p:txBody>
          <a:bodyPr/>
          <a:lstStyle/>
          <a:p>
            <a:fld id="{E27FD744-A41C-4EAD-96D0-2F84A994B62C}" type="slidenum">
              <a:rPr lang="zh-TW" altLang="en-US" smtClean="0"/>
              <a:t>‹#›</a:t>
            </a:fld>
            <a:endParaRPr lang="zh-TW" altLang="en-US"/>
          </a:p>
        </p:txBody>
      </p:sp>
      <p:sp>
        <p:nvSpPr>
          <p:cNvPr id="4" name="頁尾版面配置區 3"/>
          <p:cNvSpPr>
            <a:spLocks noGrp="1"/>
          </p:cNvSpPr>
          <p:nvPr>
            <p:ph type="ftr" sz="quarter" idx="11"/>
          </p:nvPr>
        </p:nvSpPr>
        <p:spPr/>
        <p:txBody>
          <a:bodyPr/>
          <a:lstStyle/>
          <a:p>
            <a:r>
              <a:rPr lang="zh-TW" altLang="en-US" smtClean="0"/>
              <a:t>商業簡報網 </a:t>
            </a:r>
            <a:r>
              <a:rPr lang="en-US" altLang="zh-TW" smtClean="0"/>
              <a:t>X Matter Lab</a:t>
            </a:r>
            <a:endParaRPr lang="zh-TW" altLang="en-US" dirty="0"/>
          </a:p>
        </p:txBody>
      </p:sp>
      <p:sp>
        <p:nvSpPr>
          <p:cNvPr id="7" name="圖片版面配置區 6"/>
          <p:cNvSpPr>
            <a:spLocks noGrp="1"/>
          </p:cNvSpPr>
          <p:nvPr>
            <p:ph type="pic" sz="quarter" idx="12"/>
          </p:nvPr>
        </p:nvSpPr>
        <p:spPr>
          <a:xfrm>
            <a:off x="6661150" y="993423"/>
            <a:ext cx="2482850" cy="5160080"/>
          </a:xfrm>
        </p:spPr>
        <p:txBody>
          <a:bodyPr/>
          <a:lstStyle/>
          <a:p>
            <a:endParaRPr lang="zh-TW" altLang="en-US"/>
          </a:p>
        </p:txBody>
      </p:sp>
      <p:sp>
        <p:nvSpPr>
          <p:cNvPr id="10" name="圖片版面配置區 6"/>
          <p:cNvSpPr>
            <a:spLocks noGrp="1"/>
          </p:cNvSpPr>
          <p:nvPr>
            <p:ph type="pic" sz="quarter" idx="13"/>
          </p:nvPr>
        </p:nvSpPr>
        <p:spPr>
          <a:xfrm>
            <a:off x="2935111" y="2853462"/>
            <a:ext cx="3726039" cy="1440000"/>
          </a:xfrm>
        </p:spPr>
        <p:txBody>
          <a:bodyPr/>
          <a:lstStyle/>
          <a:p>
            <a:endParaRPr lang="zh-TW" altLang="en-US"/>
          </a:p>
        </p:txBody>
      </p:sp>
      <p:sp>
        <p:nvSpPr>
          <p:cNvPr id="11" name="圖片版面配置區 6"/>
          <p:cNvSpPr>
            <a:spLocks noGrp="1"/>
          </p:cNvSpPr>
          <p:nvPr>
            <p:ph type="pic" sz="quarter" idx="14"/>
          </p:nvPr>
        </p:nvSpPr>
        <p:spPr>
          <a:xfrm>
            <a:off x="1461244" y="2853462"/>
            <a:ext cx="1440000" cy="1440000"/>
          </a:xfrm>
        </p:spPr>
        <p:txBody>
          <a:bodyPr/>
          <a:lstStyle/>
          <a:p>
            <a:endParaRPr lang="zh-TW" altLang="en-US"/>
          </a:p>
        </p:txBody>
      </p:sp>
      <p:sp>
        <p:nvSpPr>
          <p:cNvPr id="12" name="圖片版面配置區 6"/>
          <p:cNvSpPr>
            <a:spLocks noGrp="1"/>
          </p:cNvSpPr>
          <p:nvPr>
            <p:ph type="pic" sz="quarter" idx="15"/>
          </p:nvPr>
        </p:nvSpPr>
        <p:spPr>
          <a:xfrm>
            <a:off x="3680178" y="4309435"/>
            <a:ext cx="2980972" cy="1440000"/>
          </a:xfrm>
        </p:spPr>
        <p:txBody>
          <a:bodyPr/>
          <a:lstStyle/>
          <a:p>
            <a:endParaRPr lang="zh-TW" altLang="en-US"/>
          </a:p>
        </p:txBody>
      </p:sp>
      <p:sp>
        <p:nvSpPr>
          <p:cNvPr id="13" name="圖片版面配置區 6"/>
          <p:cNvSpPr>
            <a:spLocks noGrp="1"/>
          </p:cNvSpPr>
          <p:nvPr>
            <p:ph type="pic" sz="quarter" idx="16"/>
          </p:nvPr>
        </p:nvSpPr>
        <p:spPr>
          <a:xfrm>
            <a:off x="3680178" y="1405564"/>
            <a:ext cx="2980972" cy="1440000"/>
          </a:xfrm>
        </p:spPr>
        <p:txBody>
          <a:bodyPr/>
          <a:lstStyle/>
          <a:p>
            <a:endParaRPr lang="zh-TW" altLang="en-US"/>
          </a:p>
        </p:txBody>
      </p:sp>
    </p:spTree>
    <p:extLst>
      <p:ext uri="{BB962C8B-B14F-4D97-AF65-F5344CB8AC3E}">
        <p14:creationId xmlns:p14="http://schemas.microsoft.com/office/powerpoint/2010/main" val="3343468488"/>
      </p:ext>
    </p:extLst>
  </p:cSld>
  <p:clrMapOvr>
    <a:masterClrMapping/>
  </p:clrMapOvr>
  <p:timing>
    <p:tnLst>
      <p:par>
        <p:cTn id="1" dur="indefinite" restart="never" nodeType="tmRoot"/>
      </p:par>
    </p:tnLst>
  </p:timing>
</p:sldLayout>
</file>

<file path=ppt/slideLayouts/slideLayout331.xml><?xml version="1.0" encoding="utf-8"?>
<p:sldLayout xmlns:a="http://schemas.openxmlformats.org/drawingml/2006/main" xmlns:r="http://schemas.openxmlformats.org/officeDocument/2006/relationships" xmlns:p="http://schemas.openxmlformats.org/presentationml/2006/main" preserve="1" userDrawn="1">
  <p:cSld name="圖片版面配置330">
    <p:spTree>
      <p:nvGrpSpPr>
        <p:cNvPr id="1" name=""/>
        <p:cNvGrpSpPr/>
        <p:nvPr/>
      </p:nvGrpSpPr>
      <p:grpSpPr>
        <a:xfrm>
          <a:off x="0" y="0"/>
          <a:ext cx="0" cy="0"/>
          <a:chOff x="0" y="0"/>
          <a:chExt cx="0" cy="0"/>
        </a:xfrm>
      </p:grpSpPr>
      <p:sp>
        <p:nvSpPr>
          <p:cNvPr id="3" name="投影片編號版面配置區 2"/>
          <p:cNvSpPr>
            <a:spLocks noGrp="1"/>
          </p:cNvSpPr>
          <p:nvPr>
            <p:ph type="sldNum" sz="quarter" idx="10"/>
          </p:nvPr>
        </p:nvSpPr>
        <p:spPr/>
        <p:txBody>
          <a:bodyPr/>
          <a:lstStyle/>
          <a:p>
            <a:fld id="{E27FD744-A41C-4EAD-96D0-2F84A994B62C}" type="slidenum">
              <a:rPr lang="zh-TW" altLang="en-US" smtClean="0"/>
              <a:t>‹#›</a:t>
            </a:fld>
            <a:endParaRPr lang="zh-TW" altLang="en-US"/>
          </a:p>
        </p:txBody>
      </p:sp>
      <p:sp>
        <p:nvSpPr>
          <p:cNvPr id="4" name="頁尾版面配置區 3"/>
          <p:cNvSpPr>
            <a:spLocks noGrp="1"/>
          </p:cNvSpPr>
          <p:nvPr>
            <p:ph type="ftr" sz="quarter" idx="11"/>
          </p:nvPr>
        </p:nvSpPr>
        <p:spPr/>
        <p:txBody>
          <a:bodyPr/>
          <a:lstStyle/>
          <a:p>
            <a:r>
              <a:rPr lang="zh-TW" altLang="en-US" smtClean="0"/>
              <a:t>商業簡報網 </a:t>
            </a:r>
            <a:r>
              <a:rPr lang="en-US" altLang="zh-TW" smtClean="0"/>
              <a:t>X Matter Lab</a:t>
            </a:r>
            <a:endParaRPr lang="zh-TW" altLang="en-US" dirty="0"/>
          </a:p>
        </p:txBody>
      </p:sp>
      <p:sp>
        <p:nvSpPr>
          <p:cNvPr id="5" name="圖片版面配置區 4"/>
          <p:cNvSpPr>
            <a:spLocks noGrp="1"/>
          </p:cNvSpPr>
          <p:nvPr>
            <p:ph type="pic" sz="quarter" idx="12"/>
          </p:nvPr>
        </p:nvSpPr>
        <p:spPr>
          <a:xfrm>
            <a:off x="2415821" y="4492983"/>
            <a:ext cx="1440000" cy="1440000"/>
          </a:xfrm>
        </p:spPr>
        <p:txBody>
          <a:bodyPr/>
          <a:lstStyle/>
          <a:p>
            <a:endParaRPr lang="zh-TW" altLang="en-US"/>
          </a:p>
        </p:txBody>
      </p:sp>
      <p:sp>
        <p:nvSpPr>
          <p:cNvPr id="6" name="圖片版面配置區 4"/>
          <p:cNvSpPr>
            <a:spLocks noGrp="1"/>
          </p:cNvSpPr>
          <p:nvPr>
            <p:ph type="pic" sz="quarter" idx="13"/>
          </p:nvPr>
        </p:nvSpPr>
        <p:spPr>
          <a:xfrm>
            <a:off x="3855821" y="4492983"/>
            <a:ext cx="1440000" cy="1440000"/>
          </a:xfrm>
        </p:spPr>
        <p:txBody>
          <a:bodyPr/>
          <a:lstStyle/>
          <a:p>
            <a:endParaRPr lang="zh-TW" altLang="en-US"/>
          </a:p>
        </p:txBody>
      </p:sp>
      <p:sp>
        <p:nvSpPr>
          <p:cNvPr id="7" name="圖片版面配置區 4"/>
          <p:cNvSpPr>
            <a:spLocks noGrp="1"/>
          </p:cNvSpPr>
          <p:nvPr>
            <p:ph type="pic" sz="quarter" idx="14"/>
          </p:nvPr>
        </p:nvSpPr>
        <p:spPr>
          <a:xfrm>
            <a:off x="5295821" y="4492983"/>
            <a:ext cx="1440000" cy="1440000"/>
          </a:xfrm>
        </p:spPr>
        <p:txBody>
          <a:bodyPr/>
          <a:lstStyle/>
          <a:p>
            <a:endParaRPr lang="zh-TW" altLang="en-US"/>
          </a:p>
        </p:txBody>
      </p:sp>
      <p:sp>
        <p:nvSpPr>
          <p:cNvPr id="8" name="圖片版面配置區 4"/>
          <p:cNvSpPr>
            <a:spLocks noGrp="1"/>
          </p:cNvSpPr>
          <p:nvPr>
            <p:ph type="pic" sz="quarter" idx="15"/>
          </p:nvPr>
        </p:nvSpPr>
        <p:spPr>
          <a:xfrm>
            <a:off x="2415821" y="2167473"/>
            <a:ext cx="4320000" cy="2325510"/>
          </a:xfrm>
        </p:spPr>
        <p:txBody>
          <a:bodyPr/>
          <a:lstStyle/>
          <a:p>
            <a:endParaRPr lang="zh-TW" altLang="en-US"/>
          </a:p>
        </p:txBody>
      </p:sp>
      <p:sp>
        <p:nvSpPr>
          <p:cNvPr id="9" name="圖片版面配置區 4"/>
          <p:cNvSpPr>
            <a:spLocks noGrp="1"/>
          </p:cNvSpPr>
          <p:nvPr>
            <p:ph type="pic" sz="quarter" idx="16"/>
          </p:nvPr>
        </p:nvSpPr>
        <p:spPr>
          <a:xfrm>
            <a:off x="722489" y="1648185"/>
            <a:ext cx="1693332" cy="2325510"/>
          </a:xfrm>
        </p:spPr>
        <p:txBody>
          <a:bodyPr/>
          <a:lstStyle/>
          <a:p>
            <a:endParaRPr lang="zh-TW" altLang="en-US"/>
          </a:p>
        </p:txBody>
      </p:sp>
      <p:sp>
        <p:nvSpPr>
          <p:cNvPr id="10" name="圖片版面配置區 4"/>
          <p:cNvSpPr>
            <a:spLocks noGrp="1"/>
          </p:cNvSpPr>
          <p:nvPr>
            <p:ph type="pic" sz="quarter" idx="17"/>
          </p:nvPr>
        </p:nvSpPr>
        <p:spPr>
          <a:xfrm>
            <a:off x="6735821" y="3849516"/>
            <a:ext cx="1693332" cy="2325510"/>
          </a:xfrm>
        </p:spPr>
        <p:txBody>
          <a:bodyPr/>
          <a:lstStyle/>
          <a:p>
            <a:endParaRPr lang="zh-TW" altLang="en-US"/>
          </a:p>
        </p:txBody>
      </p:sp>
    </p:spTree>
    <p:extLst>
      <p:ext uri="{BB962C8B-B14F-4D97-AF65-F5344CB8AC3E}">
        <p14:creationId xmlns:p14="http://schemas.microsoft.com/office/powerpoint/2010/main" val="2701140225"/>
      </p:ext>
    </p:extLst>
  </p:cSld>
  <p:clrMapOvr>
    <a:masterClrMapping/>
  </p:clrMapOvr>
  <p:timing>
    <p:tnLst>
      <p:par>
        <p:cTn id="1" dur="indefinite" restart="never" nodeType="tmRoot"/>
      </p:par>
    </p:tnLst>
  </p:timing>
  <p:extLst mod="1">
    <p:ext uri="{DCECCB84-F9BA-43D5-87BE-67443E8EF086}">
      <p15:sldGuideLst xmlns:p15="http://schemas.microsoft.com/office/powerpoint/2012/main" xmlns="">
        <p15:guide id="1" orient="horz" pos="2160" userDrawn="1">
          <p15:clr>
            <a:srgbClr val="FBAE40"/>
          </p15:clr>
        </p15:guide>
        <p15:guide id="2" pos="2880" userDrawn="1">
          <p15:clr>
            <a:srgbClr val="FBAE40"/>
          </p15:clr>
        </p15:guide>
      </p15:sldGuideLst>
    </p:ext>
  </p:extLst>
</p:sldLayout>
</file>

<file path=ppt/slideLayouts/slideLayout332.xml><?xml version="1.0" encoding="utf-8"?>
<p:sldLayout xmlns:a="http://schemas.openxmlformats.org/drawingml/2006/main" xmlns:r="http://schemas.openxmlformats.org/officeDocument/2006/relationships" xmlns:p="http://schemas.openxmlformats.org/presentationml/2006/main" preserve="1" userDrawn="1">
  <p:cSld name="圖片版面配置331">
    <p:spTree>
      <p:nvGrpSpPr>
        <p:cNvPr id="1" name=""/>
        <p:cNvGrpSpPr/>
        <p:nvPr/>
      </p:nvGrpSpPr>
      <p:grpSpPr>
        <a:xfrm>
          <a:off x="0" y="0"/>
          <a:ext cx="0" cy="0"/>
          <a:chOff x="0" y="0"/>
          <a:chExt cx="0" cy="0"/>
        </a:xfrm>
      </p:grpSpPr>
      <p:sp>
        <p:nvSpPr>
          <p:cNvPr id="3" name="投影片編號版面配置區 2"/>
          <p:cNvSpPr>
            <a:spLocks noGrp="1"/>
          </p:cNvSpPr>
          <p:nvPr>
            <p:ph type="sldNum" sz="quarter" idx="10"/>
          </p:nvPr>
        </p:nvSpPr>
        <p:spPr/>
        <p:txBody>
          <a:bodyPr/>
          <a:lstStyle/>
          <a:p>
            <a:fld id="{E27FD744-A41C-4EAD-96D0-2F84A994B62C}" type="slidenum">
              <a:rPr lang="zh-TW" altLang="en-US" smtClean="0"/>
              <a:t>‹#›</a:t>
            </a:fld>
            <a:endParaRPr lang="zh-TW" altLang="en-US"/>
          </a:p>
        </p:txBody>
      </p:sp>
      <p:sp>
        <p:nvSpPr>
          <p:cNvPr id="4" name="頁尾版面配置區 3"/>
          <p:cNvSpPr>
            <a:spLocks noGrp="1"/>
          </p:cNvSpPr>
          <p:nvPr>
            <p:ph type="ftr" sz="quarter" idx="11"/>
          </p:nvPr>
        </p:nvSpPr>
        <p:spPr/>
        <p:txBody>
          <a:bodyPr/>
          <a:lstStyle/>
          <a:p>
            <a:r>
              <a:rPr lang="zh-TW" altLang="en-US" smtClean="0"/>
              <a:t>商業簡報網 </a:t>
            </a:r>
            <a:r>
              <a:rPr lang="en-US" altLang="zh-TW" smtClean="0"/>
              <a:t>X Matter Lab</a:t>
            </a:r>
            <a:endParaRPr lang="zh-TW" altLang="en-US" dirty="0"/>
          </a:p>
        </p:txBody>
      </p:sp>
      <p:sp>
        <p:nvSpPr>
          <p:cNvPr id="5" name="圖片版面配置區 4"/>
          <p:cNvSpPr>
            <a:spLocks noGrp="1"/>
          </p:cNvSpPr>
          <p:nvPr>
            <p:ph type="pic" sz="quarter" idx="12"/>
          </p:nvPr>
        </p:nvSpPr>
        <p:spPr>
          <a:xfrm>
            <a:off x="0" y="3560489"/>
            <a:ext cx="1073150" cy="835025"/>
          </a:xfrm>
        </p:spPr>
        <p:txBody>
          <a:bodyPr/>
          <a:lstStyle/>
          <a:p>
            <a:endParaRPr lang="zh-TW" altLang="en-US"/>
          </a:p>
        </p:txBody>
      </p:sp>
      <p:sp>
        <p:nvSpPr>
          <p:cNvPr id="7" name="圖片版面配置區 4"/>
          <p:cNvSpPr>
            <a:spLocks noGrp="1"/>
          </p:cNvSpPr>
          <p:nvPr>
            <p:ph type="pic" sz="quarter" idx="13"/>
          </p:nvPr>
        </p:nvSpPr>
        <p:spPr>
          <a:xfrm>
            <a:off x="1219199" y="3278621"/>
            <a:ext cx="1253067" cy="1365954"/>
          </a:xfrm>
        </p:spPr>
        <p:txBody>
          <a:bodyPr/>
          <a:lstStyle/>
          <a:p>
            <a:endParaRPr lang="zh-TW" altLang="en-US"/>
          </a:p>
        </p:txBody>
      </p:sp>
      <p:sp>
        <p:nvSpPr>
          <p:cNvPr id="8" name="圖片版面配置區 4"/>
          <p:cNvSpPr>
            <a:spLocks noGrp="1"/>
          </p:cNvSpPr>
          <p:nvPr>
            <p:ph type="pic" sz="quarter" idx="14"/>
          </p:nvPr>
        </p:nvSpPr>
        <p:spPr>
          <a:xfrm>
            <a:off x="2618316" y="3278620"/>
            <a:ext cx="1152174" cy="2596443"/>
          </a:xfrm>
        </p:spPr>
        <p:txBody>
          <a:bodyPr/>
          <a:lstStyle/>
          <a:p>
            <a:endParaRPr lang="zh-TW" altLang="en-US"/>
          </a:p>
        </p:txBody>
      </p:sp>
      <p:sp>
        <p:nvSpPr>
          <p:cNvPr id="9" name="圖片版面配置區 4"/>
          <p:cNvSpPr>
            <a:spLocks noGrp="1"/>
          </p:cNvSpPr>
          <p:nvPr>
            <p:ph type="pic" sz="quarter" idx="15"/>
          </p:nvPr>
        </p:nvSpPr>
        <p:spPr>
          <a:xfrm>
            <a:off x="3995912" y="3278621"/>
            <a:ext cx="1535643" cy="1535288"/>
          </a:xfrm>
        </p:spPr>
        <p:txBody>
          <a:bodyPr/>
          <a:lstStyle/>
          <a:p>
            <a:endParaRPr lang="zh-TW" altLang="en-US"/>
          </a:p>
        </p:txBody>
      </p:sp>
      <p:sp>
        <p:nvSpPr>
          <p:cNvPr id="10" name="圖片版面配置區 4"/>
          <p:cNvSpPr>
            <a:spLocks noGrp="1"/>
          </p:cNvSpPr>
          <p:nvPr>
            <p:ph type="pic" sz="quarter" idx="16"/>
          </p:nvPr>
        </p:nvSpPr>
        <p:spPr>
          <a:xfrm>
            <a:off x="5700535" y="3639864"/>
            <a:ext cx="2212976" cy="869244"/>
          </a:xfrm>
        </p:spPr>
        <p:txBody>
          <a:bodyPr/>
          <a:lstStyle/>
          <a:p>
            <a:endParaRPr lang="zh-TW" altLang="en-US"/>
          </a:p>
        </p:txBody>
      </p:sp>
      <p:sp>
        <p:nvSpPr>
          <p:cNvPr id="11" name="圖片版面配置區 4"/>
          <p:cNvSpPr>
            <a:spLocks noGrp="1"/>
          </p:cNvSpPr>
          <p:nvPr>
            <p:ph type="pic" sz="quarter" idx="17"/>
          </p:nvPr>
        </p:nvSpPr>
        <p:spPr>
          <a:xfrm>
            <a:off x="8082491" y="3560489"/>
            <a:ext cx="1061509" cy="835025"/>
          </a:xfrm>
        </p:spPr>
        <p:txBody>
          <a:bodyPr/>
          <a:lstStyle/>
          <a:p>
            <a:endParaRPr lang="zh-TW" altLang="en-US"/>
          </a:p>
        </p:txBody>
      </p:sp>
      <p:sp>
        <p:nvSpPr>
          <p:cNvPr id="12" name="圖片版面配置區 4"/>
          <p:cNvSpPr>
            <a:spLocks noGrp="1"/>
          </p:cNvSpPr>
          <p:nvPr>
            <p:ph type="pic" sz="quarter" idx="18"/>
          </p:nvPr>
        </p:nvSpPr>
        <p:spPr>
          <a:xfrm>
            <a:off x="6840713" y="4644223"/>
            <a:ext cx="1061509" cy="835025"/>
          </a:xfrm>
        </p:spPr>
        <p:txBody>
          <a:bodyPr/>
          <a:lstStyle/>
          <a:p>
            <a:endParaRPr lang="zh-TW" altLang="en-US"/>
          </a:p>
        </p:txBody>
      </p:sp>
      <p:sp>
        <p:nvSpPr>
          <p:cNvPr id="14" name="圖片版面配置區 4"/>
          <p:cNvSpPr>
            <a:spLocks noGrp="1"/>
          </p:cNvSpPr>
          <p:nvPr>
            <p:ph type="pic" sz="quarter" idx="19"/>
          </p:nvPr>
        </p:nvSpPr>
        <p:spPr>
          <a:xfrm>
            <a:off x="5745337" y="4679147"/>
            <a:ext cx="960263" cy="1162049"/>
          </a:xfrm>
        </p:spPr>
        <p:txBody>
          <a:bodyPr/>
          <a:lstStyle/>
          <a:p>
            <a:endParaRPr lang="zh-TW" altLang="en-US"/>
          </a:p>
        </p:txBody>
      </p:sp>
      <p:sp>
        <p:nvSpPr>
          <p:cNvPr id="15" name="圖片版面配置區 4"/>
          <p:cNvSpPr>
            <a:spLocks noGrp="1"/>
          </p:cNvSpPr>
          <p:nvPr>
            <p:ph type="pic" sz="quarter" idx="20"/>
          </p:nvPr>
        </p:nvSpPr>
        <p:spPr>
          <a:xfrm>
            <a:off x="4091868" y="4983242"/>
            <a:ext cx="1360665" cy="1077030"/>
          </a:xfrm>
        </p:spPr>
        <p:txBody>
          <a:bodyPr/>
          <a:lstStyle/>
          <a:p>
            <a:endParaRPr lang="zh-TW" altLang="en-US"/>
          </a:p>
        </p:txBody>
      </p:sp>
      <p:sp>
        <p:nvSpPr>
          <p:cNvPr id="16" name="圖片版面配置區 4"/>
          <p:cNvSpPr>
            <a:spLocks noGrp="1"/>
          </p:cNvSpPr>
          <p:nvPr>
            <p:ph type="pic" sz="quarter" idx="21"/>
          </p:nvPr>
        </p:nvSpPr>
        <p:spPr>
          <a:xfrm>
            <a:off x="1422400" y="4791331"/>
            <a:ext cx="1072444" cy="812800"/>
          </a:xfrm>
        </p:spPr>
        <p:txBody>
          <a:bodyPr/>
          <a:lstStyle/>
          <a:p>
            <a:endParaRPr lang="zh-TW" altLang="en-US"/>
          </a:p>
        </p:txBody>
      </p:sp>
      <p:sp>
        <p:nvSpPr>
          <p:cNvPr id="17" name="圖片版面配置區 4"/>
          <p:cNvSpPr>
            <a:spLocks noGrp="1"/>
          </p:cNvSpPr>
          <p:nvPr>
            <p:ph type="pic" sz="quarter" idx="22"/>
          </p:nvPr>
        </p:nvSpPr>
        <p:spPr>
          <a:xfrm>
            <a:off x="1845732" y="2282375"/>
            <a:ext cx="1281290" cy="812800"/>
          </a:xfrm>
        </p:spPr>
        <p:txBody>
          <a:bodyPr/>
          <a:lstStyle/>
          <a:p>
            <a:endParaRPr lang="zh-TW" altLang="en-US"/>
          </a:p>
        </p:txBody>
      </p:sp>
      <p:sp>
        <p:nvSpPr>
          <p:cNvPr id="18" name="圖片版面配置區 4"/>
          <p:cNvSpPr>
            <a:spLocks noGrp="1"/>
          </p:cNvSpPr>
          <p:nvPr>
            <p:ph type="pic" sz="quarter" idx="23"/>
          </p:nvPr>
        </p:nvSpPr>
        <p:spPr>
          <a:xfrm>
            <a:off x="3355267" y="1980397"/>
            <a:ext cx="2119844" cy="1114778"/>
          </a:xfrm>
        </p:spPr>
        <p:txBody>
          <a:bodyPr/>
          <a:lstStyle/>
          <a:p>
            <a:endParaRPr lang="zh-TW" altLang="en-US"/>
          </a:p>
        </p:txBody>
      </p:sp>
      <p:sp>
        <p:nvSpPr>
          <p:cNvPr id="19" name="圖片版面配置區 4"/>
          <p:cNvSpPr>
            <a:spLocks noGrp="1"/>
          </p:cNvSpPr>
          <p:nvPr>
            <p:ph type="pic" sz="quarter" idx="24"/>
          </p:nvPr>
        </p:nvSpPr>
        <p:spPr>
          <a:xfrm>
            <a:off x="5629824" y="2172308"/>
            <a:ext cx="1199954" cy="1320800"/>
          </a:xfrm>
        </p:spPr>
        <p:txBody>
          <a:bodyPr/>
          <a:lstStyle/>
          <a:p>
            <a:endParaRPr lang="zh-TW" altLang="en-US"/>
          </a:p>
        </p:txBody>
      </p:sp>
      <p:sp>
        <p:nvSpPr>
          <p:cNvPr id="20" name="圖片版面配置區 4"/>
          <p:cNvSpPr>
            <a:spLocks noGrp="1"/>
          </p:cNvSpPr>
          <p:nvPr>
            <p:ph type="pic" sz="quarter" idx="25"/>
          </p:nvPr>
        </p:nvSpPr>
        <p:spPr>
          <a:xfrm>
            <a:off x="6966695" y="2623158"/>
            <a:ext cx="1061509" cy="835025"/>
          </a:xfrm>
        </p:spPr>
        <p:txBody>
          <a:bodyPr/>
          <a:lstStyle/>
          <a:p>
            <a:endParaRPr lang="zh-TW" altLang="en-US"/>
          </a:p>
        </p:txBody>
      </p:sp>
    </p:spTree>
    <p:extLst>
      <p:ext uri="{BB962C8B-B14F-4D97-AF65-F5344CB8AC3E}">
        <p14:creationId xmlns:p14="http://schemas.microsoft.com/office/powerpoint/2010/main" val="1345353315"/>
      </p:ext>
    </p:extLst>
  </p:cSld>
  <p:clrMapOvr>
    <a:masterClrMapping/>
  </p:clrMapOvr>
  <p:timing>
    <p:tnLst>
      <p:par>
        <p:cTn id="1" dur="indefinite" restart="never" nodeType="tmRoot"/>
      </p:par>
    </p:tnLst>
  </p:timing>
</p:sldLayout>
</file>

<file path=ppt/slideLayouts/slideLayout333.xml><?xml version="1.0" encoding="utf-8"?>
<p:sldLayout xmlns:a="http://schemas.openxmlformats.org/drawingml/2006/main" xmlns:r="http://schemas.openxmlformats.org/officeDocument/2006/relationships" xmlns:p="http://schemas.openxmlformats.org/presentationml/2006/main" preserve="1" userDrawn="1">
  <p:cSld name="圖片版面配置332">
    <p:spTree>
      <p:nvGrpSpPr>
        <p:cNvPr id="1" name=""/>
        <p:cNvGrpSpPr/>
        <p:nvPr/>
      </p:nvGrpSpPr>
      <p:grpSpPr>
        <a:xfrm>
          <a:off x="0" y="0"/>
          <a:ext cx="0" cy="0"/>
          <a:chOff x="0" y="0"/>
          <a:chExt cx="0" cy="0"/>
        </a:xfrm>
      </p:grpSpPr>
      <p:sp>
        <p:nvSpPr>
          <p:cNvPr id="3" name="投影片編號版面配置區 2"/>
          <p:cNvSpPr>
            <a:spLocks noGrp="1"/>
          </p:cNvSpPr>
          <p:nvPr>
            <p:ph type="sldNum" sz="quarter" idx="10"/>
          </p:nvPr>
        </p:nvSpPr>
        <p:spPr/>
        <p:txBody>
          <a:bodyPr/>
          <a:lstStyle/>
          <a:p>
            <a:fld id="{E27FD744-A41C-4EAD-96D0-2F84A994B62C}" type="slidenum">
              <a:rPr lang="zh-TW" altLang="en-US" smtClean="0"/>
              <a:t>‹#›</a:t>
            </a:fld>
            <a:endParaRPr lang="zh-TW" altLang="en-US"/>
          </a:p>
        </p:txBody>
      </p:sp>
      <p:sp>
        <p:nvSpPr>
          <p:cNvPr id="4" name="頁尾版面配置區 3"/>
          <p:cNvSpPr>
            <a:spLocks noGrp="1"/>
          </p:cNvSpPr>
          <p:nvPr>
            <p:ph type="ftr" sz="quarter" idx="11"/>
          </p:nvPr>
        </p:nvSpPr>
        <p:spPr/>
        <p:txBody>
          <a:bodyPr/>
          <a:lstStyle/>
          <a:p>
            <a:r>
              <a:rPr lang="zh-TW" altLang="en-US" smtClean="0"/>
              <a:t>商業簡報網 </a:t>
            </a:r>
            <a:r>
              <a:rPr lang="en-US" altLang="zh-TW" smtClean="0"/>
              <a:t>X Matter Lab</a:t>
            </a:r>
            <a:endParaRPr lang="zh-TW" altLang="en-US" dirty="0"/>
          </a:p>
        </p:txBody>
      </p:sp>
      <p:sp>
        <p:nvSpPr>
          <p:cNvPr id="5" name="圖片版面配置區 4"/>
          <p:cNvSpPr>
            <a:spLocks noGrp="1"/>
          </p:cNvSpPr>
          <p:nvPr>
            <p:ph type="pic" sz="quarter" idx="12"/>
          </p:nvPr>
        </p:nvSpPr>
        <p:spPr>
          <a:xfrm>
            <a:off x="3364086" y="3368756"/>
            <a:ext cx="2427111" cy="2980180"/>
          </a:xfrm>
        </p:spPr>
        <p:txBody>
          <a:bodyPr/>
          <a:lstStyle/>
          <a:p>
            <a:endParaRPr lang="zh-TW" altLang="en-US"/>
          </a:p>
        </p:txBody>
      </p:sp>
      <p:sp>
        <p:nvSpPr>
          <p:cNvPr id="6" name="圖片版面配置區 4"/>
          <p:cNvSpPr>
            <a:spLocks noGrp="1"/>
          </p:cNvSpPr>
          <p:nvPr>
            <p:ph type="pic" sz="quarter" idx="13"/>
          </p:nvPr>
        </p:nvSpPr>
        <p:spPr>
          <a:xfrm>
            <a:off x="1816803" y="3373647"/>
            <a:ext cx="1440000" cy="1440000"/>
          </a:xfrm>
        </p:spPr>
        <p:txBody>
          <a:bodyPr/>
          <a:lstStyle/>
          <a:p>
            <a:endParaRPr lang="zh-TW" altLang="en-US"/>
          </a:p>
        </p:txBody>
      </p:sp>
      <p:sp>
        <p:nvSpPr>
          <p:cNvPr id="7" name="圖片版面配置區 4"/>
          <p:cNvSpPr>
            <a:spLocks noGrp="1"/>
          </p:cNvSpPr>
          <p:nvPr>
            <p:ph type="pic" sz="quarter" idx="14"/>
          </p:nvPr>
        </p:nvSpPr>
        <p:spPr>
          <a:xfrm>
            <a:off x="269520" y="3373647"/>
            <a:ext cx="1440000" cy="1440000"/>
          </a:xfrm>
        </p:spPr>
        <p:txBody>
          <a:bodyPr/>
          <a:lstStyle/>
          <a:p>
            <a:endParaRPr lang="zh-TW" altLang="en-US"/>
          </a:p>
        </p:txBody>
      </p:sp>
      <p:sp>
        <p:nvSpPr>
          <p:cNvPr id="8" name="圖片版面配置區 4"/>
          <p:cNvSpPr>
            <a:spLocks noGrp="1"/>
          </p:cNvSpPr>
          <p:nvPr>
            <p:ph type="pic" sz="quarter" idx="15"/>
          </p:nvPr>
        </p:nvSpPr>
        <p:spPr>
          <a:xfrm>
            <a:off x="269519" y="4908936"/>
            <a:ext cx="2987283" cy="1440000"/>
          </a:xfrm>
        </p:spPr>
        <p:txBody>
          <a:bodyPr/>
          <a:lstStyle/>
          <a:p>
            <a:endParaRPr lang="zh-TW" altLang="en-US"/>
          </a:p>
        </p:txBody>
      </p:sp>
      <p:sp>
        <p:nvSpPr>
          <p:cNvPr id="9" name="圖片版面配置區 4"/>
          <p:cNvSpPr>
            <a:spLocks noGrp="1"/>
          </p:cNvSpPr>
          <p:nvPr>
            <p:ph type="pic" sz="quarter" idx="16"/>
          </p:nvPr>
        </p:nvSpPr>
        <p:spPr>
          <a:xfrm>
            <a:off x="7433064" y="4908936"/>
            <a:ext cx="1440000" cy="1440000"/>
          </a:xfrm>
        </p:spPr>
        <p:txBody>
          <a:bodyPr/>
          <a:lstStyle/>
          <a:p>
            <a:endParaRPr lang="zh-TW" altLang="en-US"/>
          </a:p>
        </p:txBody>
      </p:sp>
      <p:sp>
        <p:nvSpPr>
          <p:cNvPr id="10" name="圖片版面配置區 4"/>
          <p:cNvSpPr>
            <a:spLocks noGrp="1"/>
          </p:cNvSpPr>
          <p:nvPr>
            <p:ph type="pic" sz="quarter" idx="17"/>
          </p:nvPr>
        </p:nvSpPr>
        <p:spPr>
          <a:xfrm>
            <a:off x="5885781" y="4908936"/>
            <a:ext cx="1440000" cy="1440000"/>
          </a:xfrm>
        </p:spPr>
        <p:txBody>
          <a:bodyPr/>
          <a:lstStyle/>
          <a:p>
            <a:endParaRPr lang="zh-TW" altLang="en-US"/>
          </a:p>
        </p:txBody>
      </p:sp>
      <p:sp>
        <p:nvSpPr>
          <p:cNvPr id="11" name="圖片版面配置區 4"/>
          <p:cNvSpPr>
            <a:spLocks noGrp="1"/>
          </p:cNvSpPr>
          <p:nvPr>
            <p:ph type="pic" sz="quarter" idx="18"/>
          </p:nvPr>
        </p:nvSpPr>
        <p:spPr>
          <a:xfrm>
            <a:off x="5885781" y="3373647"/>
            <a:ext cx="2987283" cy="1440000"/>
          </a:xfrm>
        </p:spPr>
        <p:txBody>
          <a:bodyPr/>
          <a:lstStyle/>
          <a:p>
            <a:endParaRPr lang="zh-TW" altLang="en-US"/>
          </a:p>
        </p:txBody>
      </p:sp>
    </p:spTree>
    <p:extLst>
      <p:ext uri="{BB962C8B-B14F-4D97-AF65-F5344CB8AC3E}">
        <p14:creationId xmlns:p14="http://schemas.microsoft.com/office/powerpoint/2010/main" val="980024248"/>
      </p:ext>
    </p:extLst>
  </p:cSld>
  <p:clrMapOvr>
    <a:masterClrMapping/>
  </p:clrMapOvr>
  <p:timing>
    <p:tnLst>
      <p:par>
        <p:cTn id="1" dur="indefinite" restart="never" nodeType="tmRoot"/>
      </p:par>
    </p:tnLst>
  </p:timing>
  <p:extLst mod="1">
    <p:ext uri="{DCECCB84-F9BA-43D5-87BE-67443E8EF086}">
      <p15:sldGuideLst xmlns:p15="http://schemas.microsoft.com/office/powerpoint/2012/main" xmlns="">
        <p15:guide id="1" orient="horz" pos="2160" userDrawn="1">
          <p15:clr>
            <a:srgbClr val="FBAE40"/>
          </p15:clr>
        </p15:guide>
        <p15:guide id="2" pos="2880" userDrawn="1">
          <p15:clr>
            <a:srgbClr val="FBAE40"/>
          </p15:clr>
        </p15:guide>
      </p15:sldGuideLst>
    </p:ext>
  </p:extLst>
</p:sldLayout>
</file>

<file path=ppt/slideLayouts/slideLayout334.xml><?xml version="1.0" encoding="utf-8"?>
<p:sldLayout xmlns:a="http://schemas.openxmlformats.org/drawingml/2006/main" xmlns:r="http://schemas.openxmlformats.org/officeDocument/2006/relationships" xmlns:p="http://schemas.openxmlformats.org/presentationml/2006/main" preserve="1" userDrawn="1">
  <p:cSld name="圖片版面配置333">
    <p:spTree>
      <p:nvGrpSpPr>
        <p:cNvPr id="1" name=""/>
        <p:cNvGrpSpPr/>
        <p:nvPr/>
      </p:nvGrpSpPr>
      <p:grpSpPr>
        <a:xfrm>
          <a:off x="0" y="0"/>
          <a:ext cx="0" cy="0"/>
          <a:chOff x="0" y="0"/>
          <a:chExt cx="0" cy="0"/>
        </a:xfrm>
      </p:grpSpPr>
      <p:sp>
        <p:nvSpPr>
          <p:cNvPr id="3" name="投影片編號版面配置區 2"/>
          <p:cNvSpPr>
            <a:spLocks noGrp="1"/>
          </p:cNvSpPr>
          <p:nvPr>
            <p:ph type="sldNum" sz="quarter" idx="10"/>
          </p:nvPr>
        </p:nvSpPr>
        <p:spPr/>
        <p:txBody>
          <a:bodyPr/>
          <a:lstStyle/>
          <a:p>
            <a:fld id="{E27FD744-A41C-4EAD-96D0-2F84A994B62C}" type="slidenum">
              <a:rPr lang="zh-TW" altLang="en-US" smtClean="0"/>
              <a:t>‹#›</a:t>
            </a:fld>
            <a:endParaRPr lang="zh-TW" altLang="en-US"/>
          </a:p>
        </p:txBody>
      </p:sp>
      <p:sp>
        <p:nvSpPr>
          <p:cNvPr id="4" name="頁尾版面配置區 3"/>
          <p:cNvSpPr>
            <a:spLocks noGrp="1"/>
          </p:cNvSpPr>
          <p:nvPr>
            <p:ph type="ftr" sz="quarter" idx="11"/>
          </p:nvPr>
        </p:nvSpPr>
        <p:spPr/>
        <p:txBody>
          <a:bodyPr/>
          <a:lstStyle/>
          <a:p>
            <a:r>
              <a:rPr lang="zh-TW" altLang="en-US" smtClean="0"/>
              <a:t>商業簡報網 </a:t>
            </a:r>
            <a:r>
              <a:rPr lang="en-US" altLang="zh-TW" smtClean="0"/>
              <a:t>X Matter Lab</a:t>
            </a:r>
            <a:endParaRPr lang="zh-TW" altLang="en-US" dirty="0"/>
          </a:p>
        </p:txBody>
      </p:sp>
      <p:sp>
        <p:nvSpPr>
          <p:cNvPr id="5" name="圖片版面配置區 4"/>
          <p:cNvSpPr>
            <a:spLocks noGrp="1"/>
          </p:cNvSpPr>
          <p:nvPr>
            <p:ph type="pic" sz="quarter" idx="12"/>
          </p:nvPr>
        </p:nvSpPr>
        <p:spPr>
          <a:xfrm>
            <a:off x="4041421" y="3165661"/>
            <a:ext cx="2719387" cy="1287462"/>
          </a:xfrm>
        </p:spPr>
        <p:txBody>
          <a:bodyPr/>
          <a:lstStyle/>
          <a:p>
            <a:endParaRPr lang="zh-TW" altLang="en-US"/>
          </a:p>
        </p:txBody>
      </p:sp>
      <p:sp>
        <p:nvSpPr>
          <p:cNvPr id="6" name="圖片版面配置區 4"/>
          <p:cNvSpPr>
            <a:spLocks noGrp="1"/>
          </p:cNvSpPr>
          <p:nvPr>
            <p:ph type="pic" sz="quarter" idx="13"/>
          </p:nvPr>
        </p:nvSpPr>
        <p:spPr>
          <a:xfrm>
            <a:off x="6129865" y="4576948"/>
            <a:ext cx="2719387" cy="1287462"/>
          </a:xfrm>
        </p:spPr>
        <p:txBody>
          <a:bodyPr/>
          <a:lstStyle/>
          <a:p>
            <a:endParaRPr lang="zh-TW" altLang="en-US"/>
          </a:p>
        </p:txBody>
      </p:sp>
      <p:sp>
        <p:nvSpPr>
          <p:cNvPr id="7" name="圖片版面配置區 4"/>
          <p:cNvSpPr>
            <a:spLocks noGrp="1"/>
          </p:cNvSpPr>
          <p:nvPr>
            <p:ph type="pic" sz="quarter" idx="14"/>
          </p:nvPr>
        </p:nvSpPr>
        <p:spPr>
          <a:xfrm>
            <a:off x="6863645" y="3380321"/>
            <a:ext cx="2099202" cy="1072801"/>
          </a:xfrm>
        </p:spPr>
        <p:txBody>
          <a:bodyPr/>
          <a:lstStyle/>
          <a:p>
            <a:endParaRPr lang="zh-TW" altLang="en-US"/>
          </a:p>
        </p:txBody>
      </p:sp>
      <p:sp>
        <p:nvSpPr>
          <p:cNvPr id="8" name="圖片版面配置區 4"/>
          <p:cNvSpPr>
            <a:spLocks noGrp="1"/>
          </p:cNvSpPr>
          <p:nvPr>
            <p:ph type="pic" sz="quarter" idx="15"/>
          </p:nvPr>
        </p:nvSpPr>
        <p:spPr>
          <a:xfrm>
            <a:off x="6863645" y="2183694"/>
            <a:ext cx="2099202" cy="1072801"/>
          </a:xfrm>
        </p:spPr>
        <p:txBody>
          <a:bodyPr/>
          <a:lstStyle/>
          <a:p>
            <a:endParaRPr lang="zh-TW" altLang="en-US"/>
          </a:p>
        </p:txBody>
      </p:sp>
      <p:sp>
        <p:nvSpPr>
          <p:cNvPr id="9" name="圖片版面配置區 4"/>
          <p:cNvSpPr>
            <a:spLocks noGrp="1"/>
          </p:cNvSpPr>
          <p:nvPr>
            <p:ph type="pic" sz="quarter" idx="16"/>
          </p:nvPr>
        </p:nvSpPr>
        <p:spPr>
          <a:xfrm>
            <a:off x="3917245" y="5785199"/>
            <a:ext cx="2099202" cy="1072801"/>
          </a:xfrm>
        </p:spPr>
        <p:txBody>
          <a:bodyPr/>
          <a:lstStyle/>
          <a:p>
            <a:endParaRPr lang="zh-TW" altLang="en-US"/>
          </a:p>
        </p:txBody>
      </p:sp>
      <p:sp>
        <p:nvSpPr>
          <p:cNvPr id="10" name="圖片版面配置區 4"/>
          <p:cNvSpPr>
            <a:spLocks noGrp="1"/>
          </p:cNvSpPr>
          <p:nvPr>
            <p:ph type="pic" sz="quarter" idx="17"/>
          </p:nvPr>
        </p:nvSpPr>
        <p:spPr>
          <a:xfrm>
            <a:off x="3917245" y="4588572"/>
            <a:ext cx="2099202" cy="1072801"/>
          </a:xfrm>
        </p:spPr>
        <p:txBody>
          <a:bodyPr/>
          <a:lstStyle/>
          <a:p>
            <a:endParaRPr lang="zh-TW" altLang="en-US"/>
          </a:p>
        </p:txBody>
      </p:sp>
    </p:spTree>
    <p:extLst>
      <p:ext uri="{BB962C8B-B14F-4D97-AF65-F5344CB8AC3E}">
        <p14:creationId xmlns:p14="http://schemas.microsoft.com/office/powerpoint/2010/main" val="477236175"/>
      </p:ext>
    </p:extLst>
  </p:cSld>
  <p:clrMapOvr>
    <a:masterClrMapping/>
  </p:clrMapOvr>
  <p:timing>
    <p:tnLst>
      <p:par>
        <p:cTn id="1" dur="indefinite" restart="never" nodeType="tmRoot"/>
      </p:par>
    </p:tnLst>
  </p:timing>
</p:sldLayout>
</file>

<file path=ppt/slideLayouts/slideLayout335.xml><?xml version="1.0" encoding="utf-8"?>
<p:sldLayout xmlns:a="http://schemas.openxmlformats.org/drawingml/2006/main" xmlns:r="http://schemas.openxmlformats.org/officeDocument/2006/relationships" xmlns:p="http://schemas.openxmlformats.org/presentationml/2006/main" preserve="1" userDrawn="1">
  <p:cSld name="圖片版面配置334">
    <p:spTree>
      <p:nvGrpSpPr>
        <p:cNvPr id="1" name=""/>
        <p:cNvGrpSpPr/>
        <p:nvPr/>
      </p:nvGrpSpPr>
      <p:grpSpPr>
        <a:xfrm>
          <a:off x="0" y="0"/>
          <a:ext cx="0" cy="0"/>
          <a:chOff x="0" y="0"/>
          <a:chExt cx="0" cy="0"/>
        </a:xfrm>
      </p:grpSpPr>
      <p:sp>
        <p:nvSpPr>
          <p:cNvPr id="3" name="投影片編號版面配置區 2"/>
          <p:cNvSpPr>
            <a:spLocks noGrp="1"/>
          </p:cNvSpPr>
          <p:nvPr>
            <p:ph type="sldNum" sz="quarter" idx="10"/>
          </p:nvPr>
        </p:nvSpPr>
        <p:spPr/>
        <p:txBody>
          <a:bodyPr/>
          <a:lstStyle/>
          <a:p>
            <a:fld id="{E27FD744-A41C-4EAD-96D0-2F84A994B62C}" type="slidenum">
              <a:rPr lang="zh-TW" altLang="en-US" smtClean="0"/>
              <a:t>‹#›</a:t>
            </a:fld>
            <a:endParaRPr lang="zh-TW" altLang="en-US"/>
          </a:p>
        </p:txBody>
      </p:sp>
      <p:sp>
        <p:nvSpPr>
          <p:cNvPr id="4" name="頁尾版面配置區 3"/>
          <p:cNvSpPr>
            <a:spLocks noGrp="1"/>
          </p:cNvSpPr>
          <p:nvPr>
            <p:ph type="ftr" sz="quarter" idx="11"/>
          </p:nvPr>
        </p:nvSpPr>
        <p:spPr/>
        <p:txBody>
          <a:bodyPr/>
          <a:lstStyle/>
          <a:p>
            <a:r>
              <a:rPr lang="zh-TW" altLang="en-US" smtClean="0"/>
              <a:t>商業簡報網 </a:t>
            </a:r>
            <a:r>
              <a:rPr lang="en-US" altLang="zh-TW" smtClean="0"/>
              <a:t>X Matter Lab</a:t>
            </a:r>
            <a:endParaRPr lang="zh-TW" altLang="en-US" dirty="0"/>
          </a:p>
        </p:txBody>
      </p:sp>
      <p:sp>
        <p:nvSpPr>
          <p:cNvPr id="5" name="圖片版面配置區 4"/>
          <p:cNvSpPr>
            <a:spLocks noGrp="1"/>
          </p:cNvSpPr>
          <p:nvPr>
            <p:ph type="pic" sz="quarter" idx="12"/>
          </p:nvPr>
        </p:nvSpPr>
        <p:spPr>
          <a:xfrm>
            <a:off x="417686" y="1670048"/>
            <a:ext cx="2520000" cy="1440000"/>
          </a:xfrm>
        </p:spPr>
        <p:txBody>
          <a:bodyPr/>
          <a:lstStyle/>
          <a:p>
            <a:endParaRPr lang="zh-TW" altLang="en-US"/>
          </a:p>
        </p:txBody>
      </p:sp>
      <p:sp>
        <p:nvSpPr>
          <p:cNvPr id="6" name="圖片版面配置區 4"/>
          <p:cNvSpPr>
            <a:spLocks noGrp="1"/>
          </p:cNvSpPr>
          <p:nvPr>
            <p:ph type="pic" sz="quarter" idx="13"/>
          </p:nvPr>
        </p:nvSpPr>
        <p:spPr>
          <a:xfrm>
            <a:off x="3061864" y="1670048"/>
            <a:ext cx="1440000" cy="2520000"/>
          </a:xfrm>
        </p:spPr>
        <p:txBody>
          <a:bodyPr/>
          <a:lstStyle/>
          <a:p>
            <a:endParaRPr lang="zh-TW" altLang="en-US"/>
          </a:p>
        </p:txBody>
      </p:sp>
      <p:sp>
        <p:nvSpPr>
          <p:cNvPr id="7" name="圖片版面配置區 4"/>
          <p:cNvSpPr>
            <a:spLocks noGrp="1"/>
          </p:cNvSpPr>
          <p:nvPr>
            <p:ph type="pic" sz="quarter" idx="14"/>
          </p:nvPr>
        </p:nvSpPr>
        <p:spPr>
          <a:xfrm>
            <a:off x="4626042" y="2750048"/>
            <a:ext cx="2520000" cy="1440000"/>
          </a:xfrm>
        </p:spPr>
        <p:txBody>
          <a:bodyPr/>
          <a:lstStyle/>
          <a:p>
            <a:endParaRPr lang="zh-TW" altLang="en-US"/>
          </a:p>
        </p:txBody>
      </p:sp>
      <p:sp>
        <p:nvSpPr>
          <p:cNvPr id="8" name="圖片版面配置區 4"/>
          <p:cNvSpPr>
            <a:spLocks noGrp="1"/>
          </p:cNvSpPr>
          <p:nvPr>
            <p:ph type="pic" sz="quarter" idx="15"/>
          </p:nvPr>
        </p:nvSpPr>
        <p:spPr>
          <a:xfrm>
            <a:off x="7270220" y="2750048"/>
            <a:ext cx="1440000" cy="2520000"/>
          </a:xfrm>
        </p:spPr>
        <p:txBody>
          <a:bodyPr/>
          <a:lstStyle/>
          <a:p>
            <a:endParaRPr lang="zh-TW" altLang="en-US"/>
          </a:p>
        </p:txBody>
      </p:sp>
    </p:spTree>
    <p:extLst>
      <p:ext uri="{BB962C8B-B14F-4D97-AF65-F5344CB8AC3E}">
        <p14:creationId xmlns:p14="http://schemas.microsoft.com/office/powerpoint/2010/main" val="1059634250"/>
      </p:ext>
    </p:extLst>
  </p:cSld>
  <p:clrMapOvr>
    <a:masterClrMapping/>
  </p:clrMapOvr>
  <p:timing>
    <p:tnLst>
      <p:par>
        <p:cTn id="1" dur="indefinite" restart="never" nodeType="tmRoot"/>
      </p:par>
    </p:tnLst>
  </p:timing>
</p:sldLayout>
</file>

<file path=ppt/slideLayouts/slideLayout336.xml><?xml version="1.0" encoding="utf-8"?>
<p:sldLayout xmlns:a="http://schemas.openxmlformats.org/drawingml/2006/main" xmlns:r="http://schemas.openxmlformats.org/officeDocument/2006/relationships" xmlns:p="http://schemas.openxmlformats.org/presentationml/2006/main" preserve="1" userDrawn="1">
  <p:cSld name="圖片版面配置335">
    <p:spTree>
      <p:nvGrpSpPr>
        <p:cNvPr id="1" name=""/>
        <p:cNvGrpSpPr/>
        <p:nvPr/>
      </p:nvGrpSpPr>
      <p:grpSpPr>
        <a:xfrm>
          <a:off x="0" y="0"/>
          <a:ext cx="0" cy="0"/>
          <a:chOff x="0" y="0"/>
          <a:chExt cx="0" cy="0"/>
        </a:xfrm>
      </p:grpSpPr>
      <p:sp>
        <p:nvSpPr>
          <p:cNvPr id="3" name="投影片編號版面配置區 2"/>
          <p:cNvSpPr>
            <a:spLocks noGrp="1"/>
          </p:cNvSpPr>
          <p:nvPr>
            <p:ph type="sldNum" sz="quarter" idx="10"/>
          </p:nvPr>
        </p:nvSpPr>
        <p:spPr/>
        <p:txBody>
          <a:bodyPr/>
          <a:lstStyle/>
          <a:p>
            <a:fld id="{E27FD744-A41C-4EAD-96D0-2F84A994B62C}" type="slidenum">
              <a:rPr lang="zh-TW" altLang="en-US" smtClean="0"/>
              <a:t>‹#›</a:t>
            </a:fld>
            <a:endParaRPr lang="zh-TW" altLang="en-US"/>
          </a:p>
        </p:txBody>
      </p:sp>
      <p:sp>
        <p:nvSpPr>
          <p:cNvPr id="4" name="頁尾版面配置區 3"/>
          <p:cNvSpPr>
            <a:spLocks noGrp="1"/>
          </p:cNvSpPr>
          <p:nvPr>
            <p:ph type="ftr" sz="quarter" idx="11"/>
          </p:nvPr>
        </p:nvSpPr>
        <p:spPr/>
        <p:txBody>
          <a:bodyPr/>
          <a:lstStyle/>
          <a:p>
            <a:r>
              <a:rPr lang="zh-TW" altLang="en-US" smtClean="0"/>
              <a:t>商業簡報網 </a:t>
            </a:r>
            <a:r>
              <a:rPr lang="en-US" altLang="zh-TW" smtClean="0"/>
              <a:t>X Matter Lab</a:t>
            </a:r>
            <a:endParaRPr lang="zh-TW" altLang="en-US" dirty="0"/>
          </a:p>
        </p:txBody>
      </p:sp>
      <p:sp>
        <p:nvSpPr>
          <p:cNvPr id="5" name="圖片版面配置區 4"/>
          <p:cNvSpPr>
            <a:spLocks noGrp="1"/>
          </p:cNvSpPr>
          <p:nvPr>
            <p:ph type="pic" sz="quarter" idx="12"/>
          </p:nvPr>
        </p:nvSpPr>
        <p:spPr>
          <a:xfrm>
            <a:off x="1942219" y="3194585"/>
            <a:ext cx="2121781" cy="2799816"/>
          </a:xfrm>
        </p:spPr>
        <p:txBody>
          <a:bodyPr/>
          <a:lstStyle/>
          <a:p>
            <a:endParaRPr lang="zh-TW" altLang="en-US"/>
          </a:p>
        </p:txBody>
      </p:sp>
      <p:sp>
        <p:nvSpPr>
          <p:cNvPr id="6" name="圖片版面配置區 4"/>
          <p:cNvSpPr>
            <a:spLocks noGrp="1"/>
          </p:cNvSpPr>
          <p:nvPr>
            <p:ph type="pic" sz="quarter" idx="13"/>
          </p:nvPr>
        </p:nvSpPr>
        <p:spPr>
          <a:xfrm>
            <a:off x="4324174" y="745067"/>
            <a:ext cx="2595915" cy="2449517"/>
          </a:xfrm>
        </p:spPr>
        <p:txBody>
          <a:bodyPr/>
          <a:lstStyle/>
          <a:p>
            <a:endParaRPr lang="zh-TW" altLang="en-US"/>
          </a:p>
        </p:txBody>
      </p:sp>
      <p:sp>
        <p:nvSpPr>
          <p:cNvPr id="8" name="圖片版面配置區 4"/>
          <p:cNvSpPr>
            <a:spLocks noGrp="1"/>
          </p:cNvSpPr>
          <p:nvPr>
            <p:ph type="pic" sz="quarter" idx="15"/>
          </p:nvPr>
        </p:nvSpPr>
        <p:spPr>
          <a:xfrm>
            <a:off x="2404533" y="745067"/>
            <a:ext cx="1789554" cy="2115767"/>
          </a:xfrm>
        </p:spPr>
        <p:txBody>
          <a:bodyPr/>
          <a:lstStyle/>
          <a:p>
            <a:endParaRPr lang="zh-TW" altLang="en-US"/>
          </a:p>
        </p:txBody>
      </p:sp>
      <p:sp>
        <p:nvSpPr>
          <p:cNvPr id="9" name="圖片版面配置區 4"/>
          <p:cNvSpPr>
            <a:spLocks noGrp="1"/>
          </p:cNvSpPr>
          <p:nvPr>
            <p:ph type="pic" sz="quarter" idx="16"/>
          </p:nvPr>
        </p:nvSpPr>
        <p:spPr>
          <a:xfrm>
            <a:off x="4436401" y="3364091"/>
            <a:ext cx="3048132" cy="1783640"/>
          </a:xfrm>
        </p:spPr>
        <p:txBody>
          <a:bodyPr/>
          <a:lstStyle/>
          <a:p>
            <a:endParaRPr lang="zh-TW" altLang="en-US"/>
          </a:p>
        </p:txBody>
      </p:sp>
    </p:spTree>
    <p:extLst>
      <p:ext uri="{BB962C8B-B14F-4D97-AF65-F5344CB8AC3E}">
        <p14:creationId xmlns:p14="http://schemas.microsoft.com/office/powerpoint/2010/main" val="1566573072"/>
      </p:ext>
    </p:extLst>
  </p:cSld>
  <p:clrMapOvr>
    <a:masterClrMapping/>
  </p:clrMapOvr>
  <p:timing>
    <p:tnLst>
      <p:par>
        <p:cTn id="1" dur="indefinite" restart="never" nodeType="tmRoot"/>
      </p:par>
    </p:tnLst>
  </p:timing>
</p:sldLayout>
</file>

<file path=ppt/slideLayouts/slideLayout337.xml><?xml version="1.0" encoding="utf-8"?>
<p:sldLayout xmlns:a="http://schemas.openxmlformats.org/drawingml/2006/main" xmlns:r="http://schemas.openxmlformats.org/officeDocument/2006/relationships" xmlns:p="http://schemas.openxmlformats.org/presentationml/2006/main" preserve="1" userDrawn="1">
  <p:cSld name="圖片版面配置336">
    <p:spTree>
      <p:nvGrpSpPr>
        <p:cNvPr id="1" name=""/>
        <p:cNvGrpSpPr/>
        <p:nvPr/>
      </p:nvGrpSpPr>
      <p:grpSpPr>
        <a:xfrm>
          <a:off x="0" y="0"/>
          <a:ext cx="0" cy="0"/>
          <a:chOff x="0" y="0"/>
          <a:chExt cx="0" cy="0"/>
        </a:xfrm>
      </p:grpSpPr>
      <p:sp>
        <p:nvSpPr>
          <p:cNvPr id="3" name="投影片編號版面配置區 2"/>
          <p:cNvSpPr>
            <a:spLocks noGrp="1"/>
          </p:cNvSpPr>
          <p:nvPr>
            <p:ph type="sldNum" sz="quarter" idx="10"/>
          </p:nvPr>
        </p:nvSpPr>
        <p:spPr/>
        <p:txBody>
          <a:bodyPr/>
          <a:lstStyle/>
          <a:p>
            <a:fld id="{E27FD744-A41C-4EAD-96D0-2F84A994B62C}" type="slidenum">
              <a:rPr lang="zh-TW" altLang="en-US" smtClean="0"/>
              <a:t>‹#›</a:t>
            </a:fld>
            <a:endParaRPr lang="zh-TW" altLang="en-US"/>
          </a:p>
        </p:txBody>
      </p:sp>
      <p:sp>
        <p:nvSpPr>
          <p:cNvPr id="4" name="頁尾版面配置區 3"/>
          <p:cNvSpPr>
            <a:spLocks noGrp="1"/>
          </p:cNvSpPr>
          <p:nvPr>
            <p:ph type="ftr" sz="quarter" idx="11"/>
          </p:nvPr>
        </p:nvSpPr>
        <p:spPr/>
        <p:txBody>
          <a:bodyPr/>
          <a:lstStyle/>
          <a:p>
            <a:r>
              <a:rPr lang="zh-TW" altLang="en-US" smtClean="0"/>
              <a:t>商業簡報網 </a:t>
            </a:r>
            <a:r>
              <a:rPr lang="en-US" altLang="zh-TW" smtClean="0"/>
              <a:t>X Matter Lab</a:t>
            </a:r>
            <a:endParaRPr lang="zh-TW" altLang="en-US" dirty="0"/>
          </a:p>
        </p:txBody>
      </p:sp>
      <p:sp>
        <p:nvSpPr>
          <p:cNvPr id="7" name="圖片版面配置區 6"/>
          <p:cNvSpPr>
            <a:spLocks noGrp="1"/>
          </p:cNvSpPr>
          <p:nvPr>
            <p:ph type="pic" sz="quarter" idx="12"/>
          </p:nvPr>
        </p:nvSpPr>
        <p:spPr>
          <a:xfrm>
            <a:off x="450850" y="1828800"/>
            <a:ext cx="1547813" cy="2122488"/>
          </a:xfrm>
        </p:spPr>
        <p:txBody>
          <a:bodyPr/>
          <a:lstStyle/>
          <a:p>
            <a:endParaRPr lang="zh-TW" altLang="en-US"/>
          </a:p>
        </p:txBody>
      </p:sp>
      <p:sp>
        <p:nvSpPr>
          <p:cNvPr id="10" name="圖片版面配置區 6"/>
          <p:cNvSpPr>
            <a:spLocks noGrp="1"/>
          </p:cNvSpPr>
          <p:nvPr>
            <p:ph type="pic" sz="quarter" idx="13"/>
          </p:nvPr>
        </p:nvSpPr>
        <p:spPr>
          <a:xfrm>
            <a:off x="2132894" y="1828800"/>
            <a:ext cx="1547813" cy="2122488"/>
          </a:xfrm>
        </p:spPr>
        <p:txBody>
          <a:bodyPr/>
          <a:lstStyle/>
          <a:p>
            <a:endParaRPr lang="zh-TW" altLang="en-US"/>
          </a:p>
        </p:txBody>
      </p:sp>
      <p:sp>
        <p:nvSpPr>
          <p:cNvPr id="11" name="圖片版面配置區 6"/>
          <p:cNvSpPr>
            <a:spLocks noGrp="1"/>
          </p:cNvSpPr>
          <p:nvPr>
            <p:ph type="pic" sz="quarter" idx="14"/>
          </p:nvPr>
        </p:nvSpPr>
        <p:spPr>
          <a:xfrm>
            <a:off x="3814938" y="1828800"/>
            <a:ext cx="1547813" cy="2122488"/>
          </a:xfrm>
        </p:spPr>
        <p:txBody>
          <a:bodyPr/>
          <a:lstStyle/>
          <a:p>
            <a:endParaRPr lang="zh-TW" altLang="en-US"/>
          </a:p>
        </p:txBody>
      </p:sp>
      <p:sp>
        <p:nvSpPr>
          <p:cNvPr id="12" name="圖片版面配置區 6"/>
          <p:cNvSpPr>
            <a:spLocks noGrp="1"/>
          </p:cNvSpPr>
          <p:nvPr>
            <p:ph type="pic" sz="quarter" idx="15"/>
          </p:nvPr>
        </p:nvSpPr>
        <p:spPr>
          <a:xfrm>
            <a:off x="3814938" y="4064000"/>
            <a:ext cx="1547813" cy="2122488"/>
          </a:xfrm>
        </p:spPr>
        <p:txBody>
          <a:bodyPr/>
          <a:lstStyle/>
          <a:p>
            <a:endParaRPr lang="zh-TW" altLang="en-US"/>
          </a:p>
        </p:txBody>
      </p:sp>
      <p:sp>
        <p:nvSpPr>
          <p:cNvPr id="13" name="圖片版面配置區 6"/>
          <p:cNvSpPr>
            <a:spLocks noGrp="1"/>
          </p:cNvSpPr>
          <p:nvPr>
            <p:ph type="pic" sz="quarter" idx="16"/>
          </p:nvPr>
        </p:nvSpPr>
        <p:spPr>
          <a:xfrm>
            <a:off x="450851" y="4064000"/>
            <a:ext cx="3251728" cy="2122488"/>
          </a:xfrm>
        </p:spPr>
        <p:txBody>
          <a:bodyPr/>
          <a:lstStyle/>
          <a:p>
            <a:endParaRPr lang="zh-TW" altLang="en-US"/>
          </a:p>
        </p:txBody>
      </p:sp>
    </p:spTree>
    <p:extLst>
      <p:ext uri="{BB962C8B-B14F-4D97-AF65-F5344CB8AC3E}">
        <p14:creationId xmlns:p14="http://schemas.microsoft.com/office/powerpoint/2010/main" val="3762889503"/>
      </p:ext>
    </p:extLst>
  </p:cSld>
  <p:clrMapOvr>
    <a:masterClrMapping/>
  </p:clrMapOvr>
  <p:timing>
    <p:tnLst>
      <p:par>
        <p:cTn id="1" dur="indefinite" restart="never" nodeType="tmRoot"/>
      </p:par>
    </p:tnLst>
  </p:timing>
</p:sldLayout>
</file>

<file path=ppt/slideLayouts/slideLayout338.xml><?xml version="1.0" encoding="utf-8"?>
<p:sldLayout xmlns:a="http://schemas.openxmlformats.org/drawingml/2006/main" xmlns:r="http://schemas.openxmlformats.org/officeDocument/2006/relationships" xmlns:p="http://schemas.openxmlformats.org/presentationml/2006/main" preserve="1" userDrawn="1">
  <p:cSld name="圖片版面配置337">
    <p:spTree>
      <p:nvGrpSpPr>
        <p:cNvPr id="1" name=""/>
        <p:cNvGrpSpPr/>
        <p:nvPr/>
      </p:nvGrpSpPr>
      <p:grpSpPr>
        <a:xfrm>
          <a:off x="0" y="0"/>
          <a:ext cx="0" cy="0"/>
          <a:chOff x="0" y="0"/>
          <a:chExt cx="0" cy="0"/>
        </a:xfrm>
      </p:grpSpPr>
      <p:sp>
        <p:nvSpPr>
          <p:cNvPr id="3" name="投影片編號版面配置區 2"/>
          <p:cNvSpPr>
            <a:spLocks noGrp="1"/>
          </p:cNvSpPr>
          <p:nvPr>
            <p:ph type="sldNum" sz="quarter" idx="10"/>
          </p:nvPr>
        </p:nvSpPr>
        <p:spPr/>
        <p:txBody>
          <a:bodyPr/>
          <a:lstStyle/>
          <a:p>
            <a:fld id="{E27FD744-A41C-4EAD-96D0-2F84A994B62C}" type="slidenum">
              <a:rPr lang="zh-TW" altLang="en-US" smtClean="0"/>
              <a:t>‹#›</a:t>
            </a:fld>
            <a:endParaRPr lang="zh-TW" altLang="en-US"/>
          </a:p>
        </p:txBody>
      </p:sp>
      <p:sp>
        <p:nvSpPr>
          <p:cNvPr id="4" name="頁尾版面配置區 3"/>
          <p:cNvSpPr>
            <a:spLocks noGrp="1"/>
          </p:cNvSpPr>
          <p:nvPr>
            <p:ph type="ftr" sz="quarter" idx="11"/>
          </p:nvPr>
        </p:nvSpPr>
        <p:spPr/>
        <p:txBody>
          <a:bodyPr/>
          <a:lstStyle/>
          <a:p>
            <a:r>
              <a:rPr lang="zh-TW" altLang="en-US" smtClean="0"/>
              <a:t>商業簡報網 </a:t>
            </a:r>
            <a:r>
              <a:rPr lang="en-US" altLang="zh-TW" smtClean="0"/>
              <a:t>X Matter Lab</a:t>
            </a:r>
            <a:endParaRPr lang="zh-TW" altLang="en-US" dirty="0"/>
          </a:p>
        </p:txBody>
      </p:sp>
      <p:sp>
        <p:nvSpPr>
          <p:cNvPr id="5" name="圖片版面配置區 4"/>
          <p:cNvSpPr>
            <a:spLocks noGrp="1"/>
          </p:cNvSpPr>
          <p:nvPr>
            <p:ph type="pic" sz="quarter" idx="12"/>
          </p:nvPr>
        </p:nvSpPr>
        <p:spPr>
          <a:xfrm>
            <a:off x="801688" y="2945875"/>
            <a:ext cx="1422400" cy="1614487"/>
          </a:xfrm>
        </p:spPr>
        <p:txBody>
          <a:bodyPr/>
          <a:lstStyle/>
          <a:p>
            <a:endParaRPr lang="zh-TW" altLang="en-US"/>
          </a:p>
        </p:txBody>
      </p:sp>
      <p:sp>
        <p:nvSpPr>
          <p:cNvPr id="7" name="圖片版面配置區 4"/>
          <p:cNvSpPr>
            <a:spLocks noGrp="1"/>
          </p:cNvSpPr>
          <p:nvPr>
            <p:ph type="pic" sz="quarter" idx="13"/>
          </p:nvPr>
        </p:nvSpPr>
        <p:spPr>
          <a:xfrm>
            <a:off x="2325916" y="2122315"/>
            <a:ext cx="2144483" cy="2438047"/>
          </a:xfrm>
        </p:spPr>
        <p:txBody>
          <a:bodyPr/>
          <a:lstStyle/>
          <a:p>
            <a:endParaRPr lang="zh-TW" altLang="en-US"/>
          </a:p>
        </p:txBody>
      </p:sp>
      <p:sp>
        <p:nvSpPr>
          <p:cNvPr id="8" name="圖片版面配置區 4"/>
          <p:cNvSpPr>
            <a:spLocks noGrp="1"/>
          </p:cNvSpPr>
          <p:nvPr>
            <p:ph type="pic" sz="quarter" idx="14"/>
          </p:nvPr>
        </p:nvSpPr>
        <p:spPr>
          <a:xfrm>
            <a:off x="4676298" y="1907826"/>
            <a:ext cx="1103613" cy="1309512"/>
          </a:xfrm>
        </p:spPr>
        <p:txBody>
          <a:bodyPr/>
          <a:lstStyle/>
          <a:p>
            <a:endParaRPr lang="zh-TW" altLang="en-US"/>
          </a:p>
        </p:txBody>
      </p:sp>
      <p:sp>
        <p:nvSpPr>
          <p:cNvPr id="9" name="圖片版面配置區 4"/>
          <p:cNvSpPr>
            <a:spLocks noGrp="1"/>
          </p:cNvSpPr>
          <p:nvPr>
            <p:ph type="pic" sz="quarter" idx="15"/>
          </p:nvPr>
        </p:nvSpPr>
        <p:spPr>
          <a:xfrm>
            <a:off x="6001393" y="1907826"/>
            <a:ext cx="1103613" cy="1309512"/>
          </a:xfrm>
        </p:spPr>
        <p:txBody>
          <a:bodyPr/>
          <a:lstStyle/>
          <a:p>
            <a:endParaRPr lang="zh-TW" altLang="en-US"/>
          </a:p>
        </p:txBody>
      </p:sp>
      <p:sp>
        <p:nvSpPr>
          <p:cNvPr id="10" name="圖片版面配置區 4"/>
          <p:cNvSpPr>
            <a:spLocks noGrp="1"/>
          </p:cNvSpPr>
          <p:nvPr>
            <p:ph type="pic" sz="quarter" idx="16"/>
          </p:nvPr>
        </p:nvSpPr>
        <p:spPr>
          <a:xfrm>
            <a:off x="6972238" y="3352628"/>
            <a:ext cx="1415406" cy="1603198"/>
          </a:xfrm>
        </p:spPr>
        <p:txBody>
          <a:bodyPr/>
          <a:lstStyle/>
          <a:p>
            <a:endParaRPr lang="zh-TW" altLang="en-US"/>
          </a:p>
        </p:txBody>
      </p:sp>
      <p:sp>
        <p:nvSpPr>
          <p:cNvPr id="11" name="圖片版面配置區 4"/>
          <p:cNvSpPr>
            <a:spLocks noGrp="1"/>
          </p:cNvSpPr>
          <p:nvPr>
            <p:ph type="pic" sz="quarter" idx="17"/>
          </p:nvPr>
        </p:nvSpPr>
        <p:spPr>
          <a:xfrm>
            <a:off x="4676297" y="3352627"/>
            <a:ext cx="2120017" cy="2506309"/>
          </a:xfrm>
        </p:spPr>
        <p:txBody>
          <a:bodyPr/>
          <a:lstStyle/>
          <a:p>
            <a:endParaRPr lang="zh-TW" altLang="en-US"/>
          </a:p>
        </p:txBody>
      </p:sp>
      <p:sp>
        <p:nvSpPr>
          <p:cNvPr id="12" name="圖片版面配置區 4"/>
          <p:cNvSpPr>
            <a:spLocks noGrp="1"/>
          </p:cNvSpPr>
          <p:nvPr>
            <p:ph type="pic" sz="quarter" idx="18"/>
          </p:nvPr>
        </p:nvSpPr>
        <p:spPr>
          <a:xfrm>
            <a:off x="2057275" y="4696181"/>
            <a:ext cx="1103613" cy="1309512"/>
          </a:xfrm>
        </p:spPr>
        <p:txBody>
          <a:bodyPr/>
          <a:lstStyle/>
          <a:p>
            <a:endParaRPr lang="zh-TW" altLang="en-US"/>
          </a:p>
        </p:txBody>
      </p:sp>
      <p:sp>
        <p:nvSpPr>
          <p:cNvPr id="13" name="圖片版面配置區 4"/>
          <p:cNvSpPr>
            <a:spLocks noGrp="1"/>
          </p:cNvSpPr>
          <p:nvPr>
            <p:ph type="pic" sz="quarter" idx="19"/>
          </p:nvPr>
        </p:nvSpPr>
        <p:spPr>
          <a:xfrm>
            <a:off x="3382370" y="4696181"/>
            <a:ext cx="1103613" cy="1309512"/>
          </a:xfrm>
        </p:spPr>
        <p:txBody>
          <a:bodyPr/>
          <a:lstStyle/>
          <a:p>
            <a:endParaRPr lang="zh-TW" altLang="en-US"/>
          </a:p>
        </p:txBody>
      </p:sp>
    </p:spTree>
    <p:extLst>
      <p:ext uri="{BB962C8B-B14F-4D97-AF65-F5344CB8AC3E}">
        <p14:creationId xmlns:p14="http://schemas.microsoft.com/office/powerpoint/2010/main" val="1622946077"/>
      </p:ext>
    </p:extLst>
  </p:cSld>
  <p:clrMapOvr>
    <a:masterClrMapping/>
  </p:clrMapOvr>
  <p:timing>
    <p:tnLst>
      <p:par>
        <p:cTn id="1" dur="indefinite" restart="never" nodeType="tmRoot"/>
      </p:par>
    </p:tnLst>
  </p:timing>
</p:sldLayout>
</file>

<file path=ppt/slideLayouts/slideLayout339.xml><?xml version="1.0" encoding="utf-8"?>
<p:sldLayout xmlns:a="http://schemas.openxmlformats.org/drawingml/2006/main" xmlns:r="http://schemas.openxmlformats.org/officeDocument/2006/relationships" xmlns:p="http://schemas.openxmlformats.org/presentationml/2006/main" preserve="1" userDrawn="1">
  <p:cSld name="圖片版面配置338">
    <p:spTree>
      <p:nvGrpSpPr>
        <p:cNvPr id="1" name=""/>
        <p:cNvGrpSpPr/>
        <p:nvPr/>
      </p:nvGrpSpPr>
      <p:grpSpPr>
        <a:xfrm>
          <a:off x="0" y="0"/>
          <a:ext cx="0" cy="0"/>
          <a:chOff x="0" y="0"/>
          <a:chExt cx="0" cy="0"/>
        </a:xfrm>
      </p:grpSpPr>
      <p:sp>
        <p:nvSpPr>
          <p:cNvPr id="3" name="投影片編號版面配置區 2"/>
          <p:cNvSpPr>
            <a:spLocks noGrp="1"/>
          </p:cNvSpPr>
          <p:nvPr>
            <p:ph type="sldNum" sz="quarter" idx="10"/>
          </p:nvPr>
        </p:nvSpPr>
        <p:spPr/>
        <p:txBody>
          <a:bodyPr/>
          <a:lstStyle/>
          <a:p>
            <a:fld id="{E27FD744-A41C-4EAD-96D0-2F84A994B62C}" type="slidenum">
              <a:rPr lang="zh-TW" altLang="en-US" smtClean="0"/>
              <a:t>‹#›</a:t>
            </a:fld>
            <a:endParaRPr lang="zh-TW" altLang="en-US"/>
          </a:p>
        </p:txBody>
      </p:sp>
      <p:sp>
        <p:nvSpPr>
          <p:cNvPr id="4" name="頁尾版面配置區 3"/>
          <p:cNvSpPr>
            <a:spLocks noGrp="1"/>
          </p:cNvSpPr>
          <p:nvPr>
            <p:ph type="ftr" sz="quarter" idx="11"/>
          </p:nvPr>
        </p:nvSpPr>
        <p:spPr/>
        <p:txBody>
          <a:bodyPr/>
          <a:lstStyle/>
          <a:p>
            <a:r>
              <a:rPr lang="zh-TW" altLang="en-US" smtClean="0"/>
              <a:t>商業簡報網 </a:t>
            </a:r>
            <a:r>
              <a:rPr lang="en-US" altLang="zh-TW" smtClean="0"/>
              <a:t>X Matter Lab</a:t>
            </a:r>
            <a:endParaRPr lang="zh-TW" altLang="en-US" dirty="0"/>
          </a:p>
        </p:txBody>
      </p:sp>
      <p:sp>
        <p:nvSpPr>
          <p:cNvPr id="5" name="圖片版面配置區 4"/>
          <p:cNvSpPr>
            <a:spLocks noGrp="1"/>
          </p:cNvSpPr>
          <p:nvPr>
            <p:ph type="pic" sz="quarter" idx="12"/>
          </p:nvPr>
        </p:nvSpPr>
        <p:spPr>
          <a:xfrm>
            <a:off x="3217867" y="654227"/>
            <a:ext cx="1080000" cy="1080000"/>
          </a:xfrm>
        </p:spPr>
        <p:txBody>
          <a:bodyPr/>
          <a:lstStyle/>
          <a:p>
            <a:endParaRPr lang="zh-TW" altLang="en-US"/>
          </a:p>
        </p:txBody>
      </p:sp>
      <p:sp>
        <p:nvSpPr>
          <p:cNvPr id="6" name="圖片版面配置區 4"/>
          <p:cNvSpPr>
            <a:spLocks noGrp="1"/>
          </p:cNvSpPr>
          <p:nvPr>
            <p:ph type="pic" sz="quarter" idx="13"/>
          </p:nvPr>
        </p:nvSpPr>
        <p:spPr>
          <a:xfrm>
            <a:off x="4854755" y="654227"/>
            <a:ext cx="1080000" cy="1080000"/>
          </a:xfrm>
        </p:spPr>
        <p:txBody>
          <a:bodyPr/>
          <a:lstStyle/>
          <a:p>
            <a:endParaRPr lang="zh-TW" altLang="en-US"/>
          </a:p>
        </p:txBody>
      </p:sp>
      <p:sp>
        <p:nvSpPr>
          <p:cNvPr id="7" name="圖片版面配置區 4"/>
          <p:cNvSpPr>
            <a:spLocks noGrp="1"/>
          </p:cNvSpPr>
          <p:nvPr>
            <p:ph type="pic" sz="quarter" idx="14"/>
          </p:nvPr>
        </p:nvSpPr>
        <p:spPr>
          <a:xfrm>
            <a:off x="2958223" y="1837022"/>
            <a:ext cx="3240000" cy="3240000"/>
          </a:xfrm>
        </p:spPr>
        <p:txBody>
          <a:bodyPr/>
          <a:lstStyle>
            <a:lvl1pPr marL="0" indent="0">
              <a:buNone/>
              <a:defRPr/>
            </a:lvl1pPr>
          </a:lstStyle>
          <a:p>
            <a:endParaRPr lang="zh-TW" altLang="en-US" dirty="0"/>
          </a:p>
        </p:txBody>
      </p:sp>
      <p:sp>
        <p:nvSpPr>
          <p:cNvPr id="8" name="圖片版面配置區 4"/>
          <p:cNvSpPr>
            <a:spLocks noGrp="1"/>
          </p:cNvSpPr>
          <p:nvPr>
            <p:ph type="pic" sz="quarter" idx="15"/>
          </p:nvPr>
        </p:nvSpPr>
        <p:spPr>
          <a:xfrm>
            <a:off x="3217867" y="5172424"/>
            <a:ext cx="1080000" cy="1080000"/>
          </a:xfrm>
        </p:spPr>
        <p:txBody>
          <a:bodyPr/>
          <a:lstStyle/>
          <a:p>
            <a:endParaRPr lang="zh-TW" altLang="en-US"/>
          </a:p>
        </p:txBody>
      </p:sp>
      <p:sp>
        <p:nvSpPr>
          <p:cNvPr id="9" name="圖片版面配置區 4"/>
          <p:cNvSpPr>
            <a:spLocks noGrp="1"/>
          </p:cNvSpPr>
          <p:nvPr>
            <p:ph type="pic" sz="quarter" idx="16"/>
          </p:nvPr>
        </p:nvSpPr>
        <p:spPr>
          <a:xfrm>
            <a:off x="4854755" y="5172424"/>
            <a:ext cx="1080000" cy="1080000"/>
          </a:xfrm>
        </p:spPr>
        <p:txBody>
          <a:bodyPr/>
          <a:lstStyle/>
          <a:p>
            <a:endParaRPr lang="zh-TW" altLang="en-US"/>
          </a:p>
        </p:txBody>
      </p:sp>
      <p:sp>
        <p:nvSpPr>
          <p:cNvPr id="10" name="圖片版面配置區 4"/>
          <p:cNvSpPr>
            <a:spLocks noGrp="1"/>
          </p:cNvSpPr>
          <p:nvPr>
            <p:ph type="pic" sz="quarter" idx="17"/>
          </p:nvPr>
        </p:nvSpPr>
        <p:spPr>
          <a:xfrm>
            <a:off x="6333600" y="2121782"/>
            <a:ext cx="1080000" cy="1080000"/>
          </a:xfrm>
        </p:spPr>
        <p:txBody>
          <a:bodyPr/>
          <a:lstStyle/>
          <a:p>
            <a:endParaRPr lang="zh-TW" altLang="en-US"/>
          </a:p>
        </p:txBody>
      </p:sp>
      <p:sp>
        <p:nvSpPr>
          <p:cNvPr id="11" name="圖片版面配置區 4"/>
          <p:cNvSpPr>
            <a:spLocks noGrp="1"/>
          </p:cNvSpPr>
          <p:nvPr>
            <p:ph type="pic" sz="quarter" idx="18"/>
          </p:nvPr>
        </p:nvSpPr>
        <p:spPr>
          <a:xfrm>
            <a:off x="6333600" y="3699066"/>
            <a:ext cx="1080000" cy="1080000"/>
          </a:xfrm>
        </p:spPr>
        <p:txBody>
          <a:bodyPr/>
          <a:lstStyle/>
          <a:p>
            <a:endParaRPr lang="zh-TW" altLang="en-US"/>
          </a:p>
        </p:txBody>
      </p:sp>
      <p:sp>
        <p:nvSpPr>
          <p:cNvPr id="12" name="圖片版面配置區 4"/>
          <p:cNvSpPr>
            <a:spLocks noGrp="1"/>
          </p:cNvSpPr>
          <p:nvPr>
            <p:ph type="pic" sz="quarter" idx="19"/>
          </p:nvPr>
        </p:nvSpPr>
        <p:spPr>
          <a:xfrm>
            <a:off x="1742846" y="2121782"/>
            <a:ext cx="1080000" cy="1080000"/>
          </a:xfrm>
        </p:spPr>
        <p:txBody>
          <a:bodyPr/>
          <a:lstStyle/>
          <a:p>
            <a:endParaRPr lang="zh-TW" altLang="en-US"/>
          </a:p>
        </p:txBody>
      </p:sp>
      <p:sp>
        <p:nvSpPr>
          <p:cNvPr id="13" name="圖片版面配置區 4"/>
          <p:cNvSpPr>
            <a:spLocks noGrp="1"/>
          </p:cNvSpPr>
          <p:nvPr>
            <p:ph type="pic" sz="quarter" idx="20"/>
          </p:nvPr>
        </p:nvSpPr>
        <p:spPr>
          <a:xfrm>
            <a:off x="1742846" y="3699066"/>
            <a:ext cx="1080000" cy="1080000"/>
          </a:xfrm>
        </p:spPr>
        <p:txBody>
          <a:bodyPr/>
          <a:lstStyle/>
          <a:p>
            <a:endParaRPr lang="zh-TW" altLang="en-US"/>
          </a:p>
        </p:txBody>
      </p:sp>
    </p:spTree>
    <p:extLst>
      <p:ext uri="{BB962C8B-B14F-4D97-AF65-F5344CB8AC3E}">
        <p14:creationId xmlns:p14="http://schemas.microsoft.com/office/powerpoint/2010/main" val="4291086601"/>
      </p:ext>
    </p:extLst>
  </p:cSld>
  <p:clrMapOvr>
    <a:masterClrMapping/>
  </p:clrMapOvr>
  <p:timing>
    <p:tnLst>
      <p:par>
        <p:cTn id="1" dur="indefinite" restart="never" nodeType="tmRoot"/>
      </p:par>
    </p:tnLst>
  </p:timing>
  <p:extLst mod="1">
    <p:ext uri="{DCECCB84-F9BA-43D5-87BE-67443E8EF086}">
      <p15:sldGuideLst xmlns:p15="http://schemas.microsoft.com/office/powerpoint/2012/main" xmlns="">
        <p15:guide id="1" orient="horz" pos="2160" userDrawn="1">
          <p15:clr>
            <a:srgbClr val="FBAE40"/>
          </p15:clr>
        </p15:guide>
        <p15:guide id="2" pos="2880" userDrawn="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圖片版面配置033">
    <p:spTree>
      <p:nvGrpSpPr>
        <p:cNvPr id="1" name=""/>
        <p:cNvGrpSpPr/>
        <p:nvPr/>
      </p:nvGrpSpPr>
      <p:grpSpPr>
        <a:xfrm>
          <a:off x="0" y="0"/>
          <a:ext cx="0" cy="0"/>
          <a:chOff x="0" y="0"/>
          <a:chExt cx="0" cy="0"/>
        </a:xfrm>
      </p:grpSpPr>
      <p:sp>
        <p:nvSpPr>
          <p:cNvPr id="8" name="圖片版面配置區 2"/>
          <p:cNvSpPr>
            <a:spLocks noGrp="1"/>
          </p:cNvSpPr>
          <p:nvPr>
            <p:ph type="pic" sz="quarter" idx="12"/>
          </p:nvPr>
        </p:nvSpPr>
        <p:spPr>
          <a:xfrm>
            <a:off x="6854400" y="0"/>
            <a:ext cx="2286000" cy="2286000"/>
          </a:xfrm>
        </p:spPr>
        <p:txBody>
          <a:bodyPr/>
          <a:lstStyle/>
          <a:p>
            <a:endParaRPr lang="zh-TW" altLang="en-US"/>
          </a:p>
        </p:txBody>
      </p:sp>
      <p:sp>
        <p:nvSpPr>
          <p:cNvPr id="5" name="圖片版面配置區 2"/>
          <p:cNvSpPr>
            <a:spLocks noGrp="1"/>
          </p:cNvSpPr>
          <p:nvPr>
            <p:ph type="pic" sz="quarter" idx="13"/>
          </p:nvPr>
        </p:nvSpPr>
        <p:spPr>
          <a:xfrm>
            <a:off x="4568400" y="0"/>
            <a:ext cx="2286000" cy="2286000"/>
          </a:xfrm>
        </p:spPr>
        <p:txBody>
          <a:bodyPr/>
          <a:lstStyle/>
          <a:p>
            <a:endParaRPr lang="zh-TW" altLang="en-US"/>
          </a:p>
        </p:txBody>
      </p:sp>
      <p:sp>
        <p:nvSpPr>
          <p:cNvPr id="6" name="圖片版面配置區 2"/>
          <p:cNvSpPr>
            <a:spLocks noGrp="1"/>
          </p:cNvSpPr>
          <p:nvPr>
            <p:ph type="pic" sz="quarter" idx="14"/>
          </p:nvPr>
        </p:nvSpPr>
        <p:spPr>
          <a:xfrm>
            <a:off x="2282400" y="0"/>
            <a:ext cx="2286000" cy="2286000"/>
          </a:xfrm>
        </p:spPr>
        <p:txBody>
          <a:bodyPr/>
          <a:lstStyle/>
          <a:p>
            <a:endParaRPr lang="zh-TW" altLang="en-US"/>
          </a:p>
        </p:txBody>
      </p:sp>
      <p:sp>
        <p:nvSpPr>
          <p:cNvPr id="9" name="圖片版面配置區 2"/>
          <p:cNvSpPr>
            <a:spLocks noGrp="1"/>
          </p:cNvSpPr>
          <p:nvPr>
            <p:ph type="pic" sz="quarter" idx="15"/>
          </p:nvPr>
        </p:nvSpPr>
        <p:spPr>
          <a:xfrm>
            <a:off x="-3600" y="0"/>
            <a:ext cx="2286000" cy="2286000"/>
          </a:xfrm>
        </p:spPr>
        <p:txBody>
          <a:bodyPr/>
          <a:lstStyle/>
          <a:p>
            <a:endParaRPr lang="zh-TW" altLang="en-US"/>
          </a:p>
        </p:txBody>
      </p:sp>
      <p:sp>
        <p:nvSpPr>
          <p:cNvPr id="7" name="圖片版面配置區 2"/>
          <p:cNvSpPr>
            <a:spLocks noGrp="1"/>
          </p:cNvSpPr>
          <p:nvPr>
            <p:ph type="pic" sz="quarter" idx="16"/>
          </p:nvPr>
        </p:nvSpPr>
        <p:spPr>
          <a:xfrm>
            <a:off x="6854400" y="4572000"/>
            <a:ext cx="2286000" cy="2286000"/>
          </a:xfrm>
        </p:spPr>
        <p:txBody>
          <a:bodyPr/>
          <a:lstStyle/>
          <a:p>
            <a:endParaRPr lang="zh-TW" altLang="en-US"/>
          </a:p>
        </p:txBody>
      </p:sp>
      <p:sp>
        <p:nvSpPr>
          <p:cNvPr id="10" name="圖片版面配置區 2"/>
          <p:cNvSpPr>
            <a:spLocks noGrp="1"/>
          </p:cNvSpPr>
          <p:nvPr>
            <p:ph type="pic" sz="quarter" idx="17"/>
          </p:nvPr>
        </p:nvSpPr>
        <p:spPr>
          <a:xfrm>
            <a:off x="4568400" y="4572000"/>
            <a:ext cx="2286000" cy="2286000"/>
          </a:xfrm>
        </p:spPr>
        <p:txBody>
          <a:bodyPr/>
          <a:lstStyle/>
          <a:p>
            <a:endParaRPr lang="zh-TW" altLang="en-US"/>
          </a:p>
        </p:txBody>
      </p:sp>
      <p:sp>
        <p:nvSpPr>
          <p:cNvPr id="11" name="圖片版面配置區 2"/>
          <p:cNvSpPr>
            <a:spLocks noGrp="1"/>
          </p:cNvSpPr>
          <p:nvPr>
            <p:ph type="pic" sz="quarter" idx="18"/>
          </p:nvPr>
        </p:nvSpPr>
        <p:spPr>
          <a:xfrm>
            <a:off x="2282400" y="4572000"/>
            <a:ext cx="2286000" cy="2286000"/>
          </a:xfrm>
        </p:spPr>
        <p:txBody>
          <a:bodyPr/>
          <a:lstStyle/>
          <a:p>
            <a:endParaRPr lang="zh-TW" altLang="en-US"/>
          </a:p>
        </p:txBody>
      </p:sp>
      <p:sp>
        <p:nvSpPr>
          <p:cNvPr id="12" name="圖片版面配置區 2"/>
          <p:cNvSpPr>
            <a:spLocks noGrp="1"/>
          </p:cNvSpPr>
          <p:nvPr>
            <p:ph type="pic" sz="quarter" idx="19"/>
          </p:nvPr>
        </p:nvSpPr>
        <p:spPr>
          <a:xfrm>
            <a:off x="-3600" y="4572000"/>
            <a:ext cx="2286000" cy="2286000"/>
          </a:xfrm>
        </p:spPr>
        <p:txBody>
          <a:bodyPr/>
          <a:lstStyle/>
          <a:p>
            <a:endParaRPr lang="zh-TW" altLang="en-US"/>
          </a:p>
        </p:txBody>
      </p:sp>
      <p:sp>
        <p:nvSpPr>
          <p:cNvPr id="2" name="頁尾版面配置區 1"/>
          <p:cNvSpPr>
            <a:spLocks noGrp="1"/>
          </p:cNvSpPr>
          <p:nvPr>
            <p:ph type="ftr" sz="quarter" idx="20"/>
          </p:nvPr>
        </p:nvSpPr>
        <p:spPr/>
        <p:txBody>
          <a:bodyPr/>
          <a:lstStyle/>
          <a:p>
            <a:r>
              <a:rPr lang="zh-TW" altLang="en-US" smtClean="0"/>
              <a:t>商業簡報網 </a:t>
            </a:r>
            <a:r>
              <a:rPr lang="en-US" altLang="zh-TW" smtClean="0"/>
              <a:t>X Matter Lab</a:t>
            </a:r>
            <a:endParaRPr lang="zh-TW" altLang="en-US" dirty="0"/>
          </a:p>
        </p:txBody>
      </p:sp>
      <p:sp>
        <p:nvSpPr>
          <p:cNvPr id="3" name="投影片編號版面配置區 2"/>
          <p:cNvSpPr>
            <a:spLocks noGrp="1"/>
          </p:cNvSpPr>
          <p:nvPr>
            <p:ph type="sldNum" sz="quarter" idx="21"/>
          </p:nvPr>
        </p:nvSpPr>
        <p:spPr/>
        <p:txBody>
          <a:bodyPr/>
          <a:lstStyle/>
          <a:p>
            <a:fld id="{E27FD744-A41C-4EAD-96D0-2F84A994B62C}" type="slidenum">
              <a:rPr lang="zh-TW" altLang="en-US" smtClean="0"/>
              <a:t>‹#›</a:t>
            </a:fld>
            <a:endParaRPr lang="zh-TW" altLang="en-US"/>
          </a:p>
        </p:txBody>
      </p:sp>
    </p:spTree>
    <p:extLst>
      <p:ext uri="{BB962C8B-B14F-4D97-AF65-F5344CB8AC3E}">
        <p14:creationId xmlns:p14="http://schemas.microsoft.com/office/powerpoint/2010/main" val="3785892289"/>
      </p:ext>
    </p:extLst>
  </p:cSld>
  <p:clrMapOvr>
    <a:masterClrMapping/>
  </p:clrMapOvr>
  <p:timing>
    <p:tnLst>
      <p:par>
        <p:cTn id="1" dur="indefinite" restart="never" nodeType="tmRoot"/>
      </p:par>
    </p:tnLst>
  </p:timing>
</p:sldLayout>
</file>

<file path=ppt/slideLayouts/slideLayout340.xml><?xml version="1.0" encoding="utf-8"?>
<p:sldLayout xmlns:a="http://schemas.openxmlformats.org/drawingml/2006/main" xmlns:r="http://schemas.openxmlformats.org/officeDocument/2006/relationships" xmlns:p="http://schemas.openxmlformats.org/presentationml/2006/main" preserve="1" userDrawn="1">
  <p:cSld name="圖片版面配置339">
    <p:spTree>
      <p:nvGrpSpPr>
        <p:cNvPr id="1" name=""/>
        <p:cNvGrpSpPr/>
        <p:nvPr/>
      </p:nvGrpSpPr>
      <p:grpSpPr>
        <a:xfrm>
          <a:off x="0" y="0"/>
          <a:ext cx="0" cy="0"/>
          <a:chOff x="0" y="0"/>
          <a:chExt cx="0" cy="0"/>
        </a:xfrm>
      </p:grpSpPr>
      <p:sp>
        <p:nvSpPr>
          <p:cNvPr id="3" name="投影片編號版面配置區 2"/>
          <p:cNvSpPr>
            <a:spLocks noGrp="1"/>
          </p:cNvSpPr>
          <p:nvPr>
            <p:ph type="sldNum" sz="quarter" idx="10"/>
          </p:nvPr>
        </p:nvSpPr>
        <p:spPr/>
        <p:txBody>
          <a:bodyPr/>
          <a:lstStyle/>
          <a:p>
            <a:fld id="{E27FD744-A41C-4EAD-96D0-2F84A994B62C}" type="slidenum">
              <a:rPr lang="zh-TW" altLang="en-US" smtClean="0"/>
              <a:t>‹#›</a:t>
            </a:fld>
            <a:endParaRPr lang="zh-TW" altLang="en-US"/>
          </a:p>
        </p:txBody>
      </p:sp>
      <p:sp>
        <p:nvSpPr>
          <p:cNvPr id="4" name="頁尾版面配置區 3"/>
          <p:cNvSpPr>
            <a:spLocks noGrp="1"/>
          </p:cNvSpPr>
          <p:nvPr>
            <p:ph type="ftr" sz="quarter" idx="11"/>
          </p:nvPr>
        </p:nvSpPr>
        <p:spPr/>
        <p:txBody>
          <a:bodyPr/>
          <a:lstStyle/>
          <a:p>
            <a:r>
              <a:rPr lang="zh-TW" altLang="en-US" smtClean="0"/>
              <a:t>商業簡報網 </a:t>
            </a:r>
            <a:r>
              <a:rPr lang="en-US" altLang="zh-TW" smtClean="0"/>
              <a:t>X Matter Lab</a:t>
            </a:r>
            <a:endParaRPr lang="zh-TW" altLang="en-US" dirty="0"/>
          </a:p>
        </p:txBody>
      </p:sp>
      <p:sp>
        <p:nvSpPr>
          <p:cNvPr id="5" name="圖片版面配置區 4"/>
          <p:cNvSpPr>
            <a:spLocks noGrp="1"/>
          </p:cNvSpPr>
          <p:nvPr>
            <p:ph type="pic" sz="quarter" idx="12"/>
          </p:nvPr>
        </p:nvSpPr>
        <p:spPr>
          <a:xfrm>
            <a:off x="1771650" y="3510493"/>
            <a:ext cx="2767013" cy="1095375"/>
          </a:xfrm>
        </p:spPr>
        <p:txBody>
          <a:bodyPr/>
          <a:lstStyle/>
          <a:p>
            <a:endParaRPr lang="zh-TW" altLang="en-US"/>
          </a:p>
        </p:txBody>
      </p:sp>
      <p:sp>
        <p:nvSpPr>
          <p:cNvPr id="6" name="圖片版面配置區 4"/>
          <p:cNvSpPr>
            <a:spLocks noGrp="1"/>
          </p:cNvSpPr>
          <p:nvPr>
            <p:ph type="pic" sz="quarter" idx="13"/>
          </p:nvPr>
        </p:nvSpPr>
        <p:spPr>
          <a:xfrm>
            <a:off x="4627739" y="3510493"/>
            <a:ext cx="2767013" cy="1095375"/>
          </a:xfrm>
        </p:spPr>
        <p:txBody>
          <a:bodyPr/>
          <a:lstStyle/>
          <a:p>
            <a:endParaRPr lang="zh-TW" altLang="en-US"/>
          </a:p>
        </p:txBody>
      </p:sp>
      <p:sp>
        <p:nvSpPr>
          <p:cNvPr id="7" name="圖片版面配置區 4"/>
          <p:cNvSpPr>
            <a:spLocks noGrp="1"/>
          </p:cNvSpPr>
          <p:nvPr>
            <p:ph type="pic" sz="quarter" idx="14"/>
          </p:nvPr>
        </p:nvSpPr>
        <p:spPr>
          <a:xfrm>
            <a:off x="2133600" y="1975557"/>
            <a:ext cx="2405063" cy="1444977"/>
          </a:xfrm>
        </p:spPr>
        <p:txBody>
          <a:bodyPr/>
          <a:lstStyle/>
          <a:p>
            <a:endParaRPr lang="zh-TW" altLang="en-US"/>
          </a:p>
        </p:txBody>
      </p:sp>
      <p:sp>
        <p:nvSpPr>
          <p:cNvPr id="8" name="圖片版面配置區 4"/>
          <p:cNvSpPr>
            <a:spLocks noGrp="1"/>
          </p:cNvSpPr>
          <p:nvPr>
            <p:ph type="pic" sz="quarter" idx="15"/>
          </p:nvPr>
        </p:nvSpPr>
        <p:spPr>
          <a:xfrm>
            <a:off x="4627739" y="1975557"/>
            <a:ext cx="2405063" cy="1444977"/>
          </a:xfrm>
        </p:spPr>
        <p:txBody>
          <a:bodyPr/>
          <a:lstStyle/>
          <a:p>
            <a:endParaRPr lang="zh-TW" altLang="en-US"/>
          </a:p>
        </p:txBody>
      </p:sp>
      <p:sp>
        <p:nvSpPr>
          <p:cNvPr id="9" name="圖片版面配置區 4"/>
          <p:cNvSpPr>
            <a:spLocks noGrp="1"/>
          </p:cNvSpPr>
          <p:nvPr>
            <p:ph type="pic" sz="quarter" idx="16"/>
          </p:nvPr>
        </p:nvSpPr>
        <p:spPr>
          <a:xfrm>
            <a:off x="2133600" y="4695827"/>
            <a:ext cx="2405063" cy="1444977"/>
          </a:xfrm>
        </p:spPr>
        <p:txBody>
          <a:bodyPr/>
          <a:lstStyle/>
          <a:p>
            <a:endParaRPr lang="zh-TW" altLang="en-US"/>
          </a:p>
        </p:txBody>
      </p:sp>
      <p:sp>
        <p:nvSpPr>
          <p:cNvPr id="10" name="圖片版面配置區 4"/>
          <p:cNvSpPr>
            <a:spLocks noGrp="1"/>
          </p:cNvSpPr>
          <p:nvPr>
            <p:ph type="pic" sz="quarter" idx="17"/>
          </p:nvPr>
        </p:nvSpPr>
        <p:spPr>
          <a:xfrm>
            <a:off x="4627739" y="4695827"/>
            <a:ext cx="2405063" cy="1444977"/>
          </a:xfrm>
        </p:spPr>
        <p:txBody>
          <a:bodyPr/>
          <a:lstStyle/>
          <a:p>
            <a:endParaRPr lang="zh-TW" altLang="en-US"/>
          </a:p>
        </p:txBody>
      </p:sp>
    </p:spTree>
    <p:extLst>
      <p:ext uri="{BB962C8B-B14F-4D97-AF65-F5344CB8AC3E}">
        <p14:creationId xmlns:p14="http://schemas.microsoft.com/office/powerpoint/2010/main" val="2588520716"/>
      </p:ext>
    </p:extLst>
  </p:cSld>
  <p:clrMapOvr>
    <a:masterClrMapping/>
  </p:clrMapOvr>
  <p:timing>
    <p:tnLst>
      <p:par>
        <p:cTn id="1" dur="indefinite" restart="never" nodeType="tmRoot"/>
      </p:par>
    </p:tnLst>
  </p:timing>
</p:sldLayout>
</file>

<file path=ppt/slideLayouts/slideLayout341.xml><?xml version="1.0" encoding="utf-8"?>
<p:sldLayout xmlns:a="http://schemas.openxmlformats.org/drawingml/2006/main" xmlns:r="http://schemas.openxmlformats.org/officeDocument/2006/relationships" xmlns:p="http://schemas.openxmlformats.org/presentationml/2006/main" preserve="1" userDrawn="1">
  <p:cSld name="圖片版面配置340">
    <p:spTree>
      <p:nvGrpSpPr>
        <p:cNvPr id="1" name=""/>
        <p:cNvGrpSpPr/>
        <p:nvPr/>
      </p:nvGrpSpPr>
      <p:grpSpPr>
        <a:xfrm>
          <a:off x="0" y="0"/>
          <a:ext cx="0" cy="0"/>
          <a:chOff x="0" y="0"/>
          <a:chExt cx="0" cy="0"/>
        </a:xfrm>
      </p:grpSpPr>
      <p:sp>
        <p:nvSpPr>
          <p:cNvPr id="3" name="投影片編號版面配置區 2"/>
          <p:cNvSpPr>
            <a:spLocks noGrp="1"/>
          </p:cNvSpPr>
          <p:nvPr>
            <p:ph type="sldNum" sz="quarter" idx="10"/>
          </p:nvPr>
        </p:nvSpPr>
        <p:spPr/>
        <p:txBody>
          <a:bodyPr/>
          <a:lstStyle/>
          <a:p>
            <a:fld id="{E27FD744-A41C-4EAD-96D0-2F84A994B62C}" type="slidenum">
              <a:rPr lang="zh-TW" altLang="en-US" smtClean="0"/>
              <a:t>‹#›</a:t>
            </a:fld>
            <a:endParaRPr lang="zh-TW" altLang="en-US"/>
          </a:p>
        </p:txBody>
      </p:sp>
      <p:sp>
        <p:nvSpPr>
          <p:cNvPr id="4" name="頁尾版面配置區 3"/>
          <p:cNvSpPr>
            <a:spLocks noGrp="1"/>
          </p:cNvSpPr>
          <p:nvPr>
            <p:ph type="ftr" sz="quarter" idx="11"/>
          </p:nvPr>
        </p:nvSpPr>
        <p:spPr/>
        <p:txBody>
          <a:bodyPr/>
          <a:lstStyle/>
          <a:p>
            <a:r>
              <a:rPr lang="zh-TW" altLang="en-US" smtClean="0"/>
              <a:t>商業簡報網 </a:t>
            </a:r>
            <a:r>
              <a:rPr lang="en-US" altLang="zh-TW" smtClean="0"/>
              <a:t>X Matter Lab</a:t>
            </a:r>
            <a:endParaRPr lang="zh-TW" altLang="en-US" dirty="0"/>
          </a:p>
        </p:txBody>
      </p:sp>
      <p:sp>
        <p:nvSpPr>
          <p:cNvPr id="5" name="圖片版面配置區 4"/>
          <p:cNvSpPr>
            <a:spLocks noGrp="1"/>
          </p:cNvSpPr>
          <p:nvPr>
            <p:ph type="pic" sz="quarter" idx="12"/>
          </p:nvPr>
        </p:nvSpPr>
        <p:spPr>
          <a:xfrm>
            <a:off x="3483556" y="3296182"/>
            <a:ext cx="2176888" cy="1377950"/>
          </a:xfrm>
        </p:spPr>
        <p:txBody>
          <a:bodyPr/>
          <a:lstStyle/>
          <a:p>
            <a:endParaRPr lang="zh-TW" altLang="en-US"/>
          </a:p>
        </p:txBody>
      </p:sp>
      <p:sp>
        <p:nvSpPr>
          <p:cNvPr id="6" name="圖片版面配置區 4"/>
          <p:cNvSpPr>
            <a:spLocks noGrp="1"/>
          </p:cNvSpPr>
          <p:nvPr>
            <p:ph type="pic" sz="quarter" idx="13"/>
          </p:nvPr>
        </p:nvSpPr>
        <p:spPr>
          <a:xfrm>
            <a:off x="3483556" y="1794760"/>
            <a:ext cx="2176888" cy="1377950"/>
          </a:xfrm>
        </p:spPr>
        <p:txBody>
          <a:bodyPr/>
          <a:lstStyle/>
          <a:p>
            <a:endParaRPr lang="zh-TW" altLang="en-US"/>
          </a:p>
        </p:txBody>
      </p:sp>
      <p:sp>
        <p:nvSpPr>
          <p:cNvPr id="7" name="圖片版面配置區 4"/>
          <p:cNvSpPr>
            <a:spLocks noGrp="1"/>
          </p:cNvSpPr>
          <p:nvPr>
            <p:ph type="pic" sz="quarter" idx="14"/>
          </p:nvPr>
        </p:nvSpPr>
        <p:spPr>
          <a:xfrm>
            <a:off x="3483556" y="4797604"/>
            <a:ext cx="2176888" cy="1377950"/>
          </a:xfrm>
        </p:spPr>
        <p:txBody>
          <a:bodyPr/>
          <a:lstStyle/>
          <a:p>
            <a:endParaRPr lang="zh-TW" altLang="en-US"/>
          </a:p>
        </p:txBody>
      </p:sp>
      <p:sp>
        <p:nvSpPr>
          <p:cNvPr id="8" name="圖片版面配置區 4"/>
          <p:cNvSpPr>
            <a:spLocks noGrp="1"/>
          </p:cNvSpPr>
          <p:nvPr>
            <p:ph type="pic" sz="quarter" idx="15"/>
          </p:nvPr>
        </p:nvSpPr>
        <p:spPr>
          <a:xfrm>
            <a:off x="1180623" y="4052891"/>
            <a:ext cx="2176888" cy="1377950"/>
          </a:xfrm>
        </p:spPr>
        <p:txBody>
          <a:bodyPr/>
          <a:lstStyle/>
          <a:p>
            <a:endParaRPr lang="zh-TW" altLang="en-US"/>
          </a:p>
        </p:txBody>
      </p:sp>
      <p:sp>
        <p:nvSpPr>
          <p:cNvPr id="9" name="圖片版面配置區 4"/>
          <p:cNvSpPr>
            <a:spLocks noGrp="1"/>
          </p:cNvSpPr>
          <p:nvPr>
            <p:ph type="pic" sz="quarter" idx="16"/>
          </p:nvPr>
        </p:nvSpPr>
        <p:spPr>
          <a:xfrm>
            <a:off x="1180623" y="2551469"/>
            <a:ext cx="2176888" cy="1377950"/>
          </a:xfrm>
        </p:spPr>
        <p:txBody>
          <a:bodyPr/>
          <a:lstStyle/>
          <a:p>
            <a:endParaRPr lang="zh-TW" altLang="en-US"/>
          </a:p>
        </p:txBody>
      </p:sp>
      <p:sp>
        <p:nvSpPr>
          <p:cNvPr id="10" name="圖片版面配置區 4"/>
          <p:cNvSpPr>
            <a:spLocks noGrp="1"/>
          </p:cNvSpPr>
          <p:nvPr>
            <p:ph type="pic" sz="quarter" idx="17"/>
          </p:nvPr>
        </p:nvSpPr>
        <p:spPr>
          <a:xfrm>
            <a:off x="5786489" y="4052891"/>
            <a:ext cx="2176888" cy="1377950"/>
          </a:xfrm>
        </p:spPr>
        <p:txBody>
          <a:bodyPr/>
          <a:lstStyle/>
          <a:p>
            <a:endParaRPr lang="zh-TW" altLang="en-US"/>
          </a:p>
        </p:txBody>
      </p:sp>
      <p:sp>
        <p:nvSpPr>
          <p:cNvPr id="11" name="圖片版面配置區 4"/>
          <p:cNvSpPr>
            <a:spLocks noGrp="1"/>
          </p:cNvSpPr>
          <p:nvPr>
            <p:ph type="pic" sz="quarter" idx="18"/>
          </p:nvPr>
        </p:nvSpPr>
        <p:spPr>
          <a:xfrm>
            <a:off x="5786489" y="2551469"/>
            <a:ext cx="2176888" cy="1377950"/>
          </a:xfrm>
        </p:spPr>
        <p:txBody>
          <a:bodyPr/>
          <a:lstStyle/>
          <a:p>
            <a:endParaRPr lang="zh-TW" altLang="en-US"/>
          </a:p>
        </p:txBody>
      </p:sp>
    </p:spTree>
    <p:extLst>
      <p:ext uri="{BB962C8B-B14F-4D97-AF65-F5344CB8AC3E}">
        <p14:creationId xmlns:p14="http://schemas.microsoft.com/office/powerpoint/2010/main" val="4109178633"/>
      </p:ext>
    </p:extLst>
  </p:cSld>
  <p:clrMapOvr>
    <a:masterClrMapping/>
  </p:clrMapOvr>
  <p:timing>
    <p:tnLst>
      <p:par>
        <p:cTn id="1" dur="indefinite" restart="never" nodeType="tmRoot"/>
      </p:par>
    </p:tnLst>
  </p:timing>
  <p:extLst mod="1">
    <p:ext uri="{DCECCB84-F9BA-43D5-87BE-67443E8EF086}">
      <p15:sldGuideLst xmlns:p15="http://schemas.microsoft.com/office/powerpoint/2012/main" xmlns="">
        <p15:guide id="1" orient="horz" pos="2160" userDrawn="1">
          <p15:clr>
            <a:srgbClr val="FBAE40"/>
          </p15:clr>
        </p15:guide>
        <p15:guide id="2" pos="2880" userDrawn="1">
          <p15:clr>
            <a:srgbClr val="FBAE40"/>
          </p15:clr>
        </p15:guide>
      </p15:sldGuideLst>
    </p:ext>
  </p:extLst>
</p:sldLayout>
</file>

<file path=ppt/slideLayouts/slideLayout342.xml><?xml version="1.0" encoding="utf-8"?>
<p:sldLayout xmlns:a="http://schemas.openxmlformats.org/drawingml/2006/main" xmlns:r="http://schemas.openxmlformats.org/officeDocument/2006/relationships" xmlns:p="http://schemas.openxmlformats.org/presentationml/2006/main" preserve="1" userDrawn="1">
  <p:cSld name="圖片版面配置341">
    <p:spTree>
      <p:nvGrpSpPr>
        <p:cNvPr id="1" name=""/>
        <p:cNvGrpSpPr/>
        <p:nvPr/>
      </p:nvGrpSpPr>
      <p:grpSpPr>
        <a:xfrm>
          <a:off x="0" y="0"/>
          <a:ext cx="0" cy="0"/>
          <a:chOff x="0" y="0"/>
          <a:chExt cx="0" cy="0"/>
        </a:xfrm>
      </p:grpSpPr>
      <p:sp>
        <p:nvSpPr>
          <p:cNvPr id="3" name="投影片編號版面配置區 2"/>
          <p:cNvSpPr>
            <a:spLocks noGrp="1"/>
          </p:cNvSpPr>
          <p:nvPr>
            <p:ph type="sldNum" sz="quarter" idx="10"/>
          </p:nvPr>
        </p:nvSpPr>
        <p:spPr/>
        <p:txBody>
          <a:bodyPr/>
          <a:lstStyle/>
          <a:p>
            <a:fld id="{E27FD744-A41C-4EAD-96D0-2F84A994B62C}" type="slidenum">
              <a:rPr lang="zh-TW" altLang="en-US" smtClean="0"/>
              <a:t>‹#›</a:t>
            </a:fld>
            <a:endParaRPr lang="zh-TW" altLang="en-US"/>
          </a:p>
        </p:txBody>
      </p:sp>
      <p:sp>
        <p:nvSpPr>
          <p:cNvPr id="4" name="頁尾版面配置區 3"/>
          <p:cNvSpPr>
            <a:spLocks noGrp="1"/>
          </p:cNvSpPr>
          <p:nvPr>
            <p:ph type="ftr" sz="quarter" idx="11"/>
          </p:nvPr>
        </p:nvSpPr>
        <p:spPr/>
        <p:txBody>
          <a:bodyPr/>
          <a:lstStyle/>
          <a:p>
            <a:r>
              <a:rPr lang="zh-TW" altLang="en-US" smtClean="0"/>
              <a:t>商業簡報網 </a:t>
            </a:r>
            <a:r>
              <a:rPr lang="en-US" altLang="zh-TW" smtClean="0"/>
              <a:t>X Matter Lab</a:t>
            </a:r>
            <a:endParaRPr lang="zh-TW" altLang="en-US" dirty="0"/>
          </a:p>
        </p:txBody>
      </p:sp>
      <p:sp>
        <p:nvSpPr>
          <p:cNvPr id="5" name="圖片版面配置區 4"/>
          <p:cNvSpPr>
            <a:spLocks noGrp="1"/>
          </p:cNvSpPr>
          <p:nvPr>
            <p:ph type="pic" sz="quarter" idx="12"/>
          </p:nvPr>
        </p:nvSpPr>
        <p:spPr>
          <a:xfrm>
            <a:off x="3754236" y="3296182"/>
            <a:ext cx="1635528" cy="1377950"/>
          </a:xfrm>
        </p:spPr>
        <p:txBody>
          <a:bodyPr/>
          <a:lstStyle/>
          <a:p>
            <a:endParaRPr lang="zh-TW" altLang="en-US"/>
          </a:p>
        </p:txBody>
      </p:sp>
      <p:sp>
        <p:nvSpPr>
          <p:cNvPr id="6" name="圖片版面配置區 4"/>
          <p:cNvSpPr>
            <a:spLocks noGrp="1"/>
          </p:cNvSpPr>
          <p:nvPr>
            <p:ph type="pic" sz="quarter" idx="13"/>
          </p:nvPr>
        </p:nvSpPr>
        <p:spPr>
          <a:xfrm>
            <a:off x="3754236" y="1794760"/>
            <a:ext cx="1635528" cy="1377950"/>
          </a:xfrm>
        </p:spPr>
        <p:txBody>
          <a:bodyPr/>
          <a:lstStyle/>
          <a:p>
            <a:endParaRPr lang="zh-TW" altLang="en-US"/>
          </a:p>
        </p:txBody>
      </p:sp>
      <p:sp>
        <p:nvSpPr>
          <p:cNvPr id="7" name="圖片版面配置區 4"/>
          <p:cNvSpPr>
            <a:spLocks noGrp="1"/>
          </p:cNvSpPr>
          <p:nvPr>
            <p:ph type="pic" sz="quarter" idx="14"/>
          </p:nvPr>
        </p:nvSpPr>
        <p:spPr>
          <a:xfrm>
            <a:off x="3754236" y="4797604"/>
            <a:ext cx="1635528" cy="1377950"/>
          </a:xfrm>
        </p:spPr>
        <p:txBody>
          <a:bodyPr/>
          <a:lstStyle/>
          <a:p>
            <a:endParaRPr lang="zh-TW" altLang="en-US"/>
          </a:p>
        </p:txBody>
      </p:sp>
      <p:sp>
        <p:nvSpPr>
          <p:cNvPr id="8" name="圖片版面配置區 4"/>
          <p:cNvSpPr>
            <a:spLocks noGrp="1"/>
          </p:cNvSpPr>
          <p:nvPr>
            <p:ph type="pic" sz="quarter" idx="15"/>
          </p:nvPr>
        </p:nvSpPr>
        <p:spPr>
          <a:xfrm>
            <a:off x="2027036" y="4075117"/>
            <a:ext cx="1635528" cy="1377950"/>
          </a:xfrm>
        </p:spPr>
        <p:txBody>
          <a:bodyPr/>
          <a:lstStyle/>
          <a:p>
            <a:endParaRPr lang="zh-TW" altLang="en-US"/>
          </a:p>
        </p:txBody>
      </p:sp>
      <p:sp>
        <p:nvSpPr>
          <p:cNvPr id="9" name="圖片版面配置區 4"/>
          <p:cNvSpPr>
            <a:spLocks noGrp="1"/>
          </p:cNvSpPr>
          <p:nvPr>
            <p:ph type="pic" sz="quarter" idx="16"/>
          </p:nvPr>
        </p:nvSpPr>
        <p:spPr>
          <a:xfrm>
            <a:off x="2027036" y="2573695"/>
            <a:ext cx="1635528" cy="1377950"/>
          </a:xfrm>
        </p:spPr>
        <p:txBody>
          <a:bodyPr/>
          <a:lstStyle/>
          <a:p>
            <a:endParaRPr lang="zh-TW" altLang="en-US"/>
          </a:p>
        </p:txBody>
      </p:sp>
      <p:sp>
        <p:nvSpPr>
          <p:cNvPr id="10" name="圖片版面配置區 4"/>
          <p:cNvSpPr>
            <a:spLocks noGrp="1"/>
          </p:cNvSpPr>
          <p:nvPr>
            <p:ph type="pic" sz="quarter" idx="17"/>
          </p:nvPr>
        </p:nvSpPr>
        <p:spPr>
          <a:xfrm>
            <a:off x="5481436" y="4075117"/>
            <a:ext cx="1635528" cy="1377950"/>
          </a:xfrm>
        </p:spPr>
        <p:txBody>
          <a:bodyPr/>
          <a:lstStyle/>
          <a:p>
            <a:endParaRPr lang="zh-TW" altLang="en-US"/>
          </a:p>
        </p:txBody>
      </p:sp>
      <p:sp>
        <p:nvSpPr>
          <p:cNvPr id="11" name="圖片版面配置區 4"/>
          <p:cNvSpPr>
            <a:spLocks noGrp="1"/>
          </p:cNvSpPr>
          <p:nvPr>
            <p:ph type="pic" sz="quarter" idx="18"/>
          </p:nvPr>
        </p:nvSpPr>
        <p:spPr>
          <a:xfrm>
            <a:off x="5481436" y="2573695"/>
            <a:ext cx="1635528" cy="1377950"/>
          </a:xfrm>
        </p:spPr>
        <p:txBody>
          <a:bodyPr/>
          <a:lstStyle/>
          <a:p>
            <a:endParaRPr lang="zh-TW" altLang="en-US"/>
          </a:p>
        </p:txBody>
      </p:sp>
      <p:sp>
        <p:nvSpPr>
          <p:cNvPr id="12" name="圖片版面配置區 4"/>
          <p:cNvSpPr>
            <a:spLocks noGrp="1"/>
          </p:cNvSpPr>
          <p:nvPr>
            <p:ph type="pic" sz="quarter" idx="19"/>
          </p:nvPr>
        </p:nvSpPr>
        <p:spPr>
          <a:xfrm>
            <a:off x="299836" y="3296182"/>
            <a:ext cx="1635528" cy="1377950"/>
          </a:xfrm>
        </p:spPr>
        <p:txBody>
          <a:bodyPr/>
          <a:lstStyle/>
          <a:p>
            <a:endParaRPr lang="zh-TW" altLang="en-US"/>
          </a:p>
        </p:txBody>
      </p:sp>
      <p:sp>
        <p:nvSpPr>
          <p:cNvPr id="13" name="圖片版面配置區 4"/>
          <p:cNvSpPr>
            <a:spLocks noGrp="1"/>
          </p:cNvSpPr>
          <p:nvPr>
            <p:ph type="pic" sz="quarter" idx="20"/>
          </p:nvPr>
        </p:nvSpPr>
        <p:spPr>
          <a:xfrm>
            <a:off x="7208636" y="3296182"/>
            <a:ext cx="1635528" cy="1377950"/>
          </a:xfrm>
        </p:spPr>
        <p:txBody>
          <a:bodyPr/>
          <a:lstStyle/>
          <a:p>
            <a:endParaRPr lang="zh-TW" altLang="en-US"/>
          </a:p>
        </p:txBody>
      </p:sp>
    </p:spTree>
    <p:extLst>
      <p:ext uri="{BB962C8B-B14F-4D97-AF65-F5344CB8AC3E}">
        <p14:creationId xmlns:p14="http://schemas.microsoft.com/office/powerpoint/2010/main" val="485949357"/>
      </p:ext>
    </p:extLst>
  </p:cSld>
  <p:clrMapOvr>
    <a:masterClrMapping/>
  </p:clrMapOvr>
  <p:timing>
    <p:tnLst>
      <p:par>
        <p:cTn id="1" dur="indefinite" restart="never" nodeType="tmRoot"/>
      </p:par>
    </p:tnLst>
  </p:timing>
</p:sldLayout>
</file>

<file path=ppt/slideLayouts/slideLayout343.xml><?xml version="1.0" encoding="utf-8"?>
<p:sldLayout xmlns:a="http://schemas.openxmlformats.org/drawingml/2006/main" xmlns:r="http://schemas.openxmlformats.org/officeDocument/2006/relationships" xmlns:p="http://schemas.openxmlformats.org/presentationml/2006/main" preserve="1" userDrawn="1">
  <p:cSld name="圖片版面配置342">
    <p:spTree>
      <p:nvGrpSpPr>
        <p:cNvPr id="1" name=""/>
        <p:cNvGrpSpPr/>
        <p:nvPr/>
      </p:nvGrpSpPr>
      <p:grpSpPr>
        <a:xfrm>
          <a:off x="0" y="0"/>
          <a:ext cx="0" cy="0"/>
          <a:chOff x="0" y="0"/>
          <a:chExt cx="0" cy="0"/>
        </a:xfrm>
      </p:grpSpPr>
      <p:sp>
        <p:nvSpPr>
          <p:cNvPr id="3" name="投影片編號版面配置區 2"/>
          <p:cNvSpPr>
            <a:spLocks noGrp="1"/>
          </p:cNvSpPr>
          <p:nvPr>
            <p:ph type="sldNum" sz="quarter" idx="10"/>
          </p:nvPr>
        </p:nvSpPr>
        <p:spPr/>
        <p:txBody>
          <a:bodyPr/>
          <a:lstStyle/>
          <a:p>
            <a:fld id="{E27FD744-A41C-4EAD-96D0-2F84A994B62C}" type="slidenum">
              <a:rPr lang="zh-TW" altLang="en-US" smtClean="0"/>
              <a:t>‹#›</a:t>
            </a:fld>
            <a:endParaRPr lang="zh-TW" altLang="en-US"/>
          </a:p>
        </p:txBody>
      </p:sp>
      <p:sp>
        <p:nvSpPr>
          <p:cNvPr id="4" name="頁尾版面配置區 3"/>
          <p:cNvSpPr>
            <a:spLocks noGrp="1"/>
          </p:cNvSpPr>
          <p:nvPr>
            <p:ph type="ftr" sz="quarter" idx="11"/>
          </p:nvPr>
        </p:nvSpPr>
        <p:spPr/>
        <p:txBody>
          <a:bodyPr/>
          <a:lstStyle/>
          <a:p>
            <a:r>
              <a:rPr lang="zh-TW" altLang="en-US" smtClean="0"/>
              <a:t>商業簡報網 </a:t>
            </a:r>
            <a:r>
              <a:rPr lang="en-US" altLang="zh-TW" smtClean="0"/>
              <a:t>X Matter Lab</a:t>
            </a:r>
            <a:endParaRPr lang="zh-TW" altLang="en-US" dirty="0"/>
          </a:p>
        </p:txBody>
      </p:sp>
      <p:sp>
        <p:nvSpPr>
          <p:cNvPr id="5" name="圖片版面配置區 4"/>
          <p:cNvSpPr>
            <a:spLocks noGrp="1"/>
          </p:cNvSpPr>
          <p:nvPr>
            <p:ph type="pic" sz="quarter" idx="12"/>
          </p:nvPr>
        </p:nvSpPr>
        <p:spPr>
          <a:xfrm>
            <a:off x="530221" y="1399995"/>
            <a:ext cx="1762125" cy="1760537"/>
          </a:xfrm>
        </p:spPr>
        <p:txBody>
          <a:bodyPr/>
          <a:lstStyle/>
          <a:p>
            <a:endParaRPr lang="zh-TW" altLang="en-US"/>
          </a:p>
        </p:txBody>
      </p:sp>
      <p:sp>
        <p:nvSpPr>
          <p:cNvPr id="6" name="圖片版面配置區 4"/>
          <p:cNvSpPr>
            <a:spLocks noGrp="1"/>
          </p:cNvSpPr>
          <p:nvPr>
            <p:ph type="pic" sz="quarter" idx="13"/>
          </p:nvPr>
        </p:nvSpPr>
        <p:spPr>
          <a:xfrm>
            <a:off x="530221" y="349951"/>
            <a:ext cx="1762125" cy="959203"/>
          </a:xfrm>
        </p:spPr>
        <p:txBody>
          <a:bodyPr/>
          <a:lstStyle/>
          <a:p>
            <a:endParaRPr lang="zh-TW" altLang="en-US"/>
          </a:p>
        </p:txBody>
      </p:sp>
      <p:sp>
        <p:nvSpPr>
          <p:cNvPr id="7" name="圖片版面配置區 4"/>
          <p:cNvSpPr>
            <a:spLocks noGrp="1"/>
          </p:cNvSpPr>
          <p:nvPr>
            <p:ph type="pic" sz="quarter" idx="14"/>
          </p:nvPr>
        </p:nvSpPr>
        <p:spPr>
          <a:xfrm>
            <a:off x="2630713" y="2495017"/>
            <a:ext cx="1762125" cy="1760537"/>
          </a:xfrm>
        </p:spPr>
        <p:txBody>
          <a:bodyPr/>
          <a:lstStyle/>
          <a:p>
            <a:endParaRPr lang="zh-TW" altLang="en-US"/>
          </a:p>
        </p:txBody>
      </p:sp>
      <p:sp>
        <p:nvSpPr>
          <p:cNvPr id="8" name="圖片版面配置區 4"/>
          <p:cNvSpPr>
            <a:spLocks noGrp="1"/>
          </p:cNvSpPr>
          <p:nvPr>
            <p:ph type="pic" sz="quarter" idx="15"/>
          </p:nvPr>
        </p:nvSpPr>
        <p:spPr>
          <a:xfrm>
            <a:off x="2630713" y="1444973"/>
            <a:ext cx="1762125" cy="959203"/>
          </a:xfrm>
        </p:spPr>
        <p:txBody>
          <a:bodyPr/>
          <a:lstStyle/>
          <a:p>
            <a:endParaRPr lang="zh-TW" altLang="en-US"/>
          </a:p>
        </p:txBody>
      </p:sp>
      <p:sp>
        <p:nvSpPr>
          <p:cNvPr id="9" name="圖片版面配置區 4"/>
          <p:cNvSpPr>
            <a:spLocks noGrp="1"/>
          </p:cNvSpPr>
          <p:nvPr>
            <p:ph type="pic" sz="quarter" idx="16"/>
          </p:nvPr>
        </p:nvSpPr>
        <p:spPr>
          <a:xfrm>
            <a:off x="4731205" y="3590039"/>
            <a:ext cx="1762125" cy="1760537"/>
          </a:xfrm>
        </p:spPr>
        <p:txBody>
          <a:bodyPr/>
          <a:lstStyle/>
          <a:p>
            <a:endParaRPr lang="zh-TW" altLang="en-US"/>
          </a:p>
        </p:txBody>
      </p:sp>
      <p:sp>
        <p:nvSpPr>
          <p:cNvPr id="10" name="圖片版面配置區 4"/>
          <p:cNvSpPr>
            <a:spLocks noGrp="1"/>
          </p:cNvSpPr>
          <p:nvPr>
            <p:ph type="pic" sz="quarter" idx="17"/>
          </p:nvPr>
        </p:nvSpPr>
        <p:spPr>
          <a:xfrm>
            <a:off x="4731205" y="2539995"/>
            <a:ext cx="1762125" cy="959203"/>
          </a:xfrm>
        </p:spPr>
        <p:txBody>
          <a:bodyPr/>
          <a:lstStyle/>
          <a:p>
            <a:endParaRPr lang="zh-TW" altLang="en-US"/>
          </a:p>
        </p:txBody>
      </p:sp>
      <p:sp>
        <p:nvSpPr>
          <p:cNvPr id="11" name="圖片版面配置區 4"/>
          <p:cNvSpPr>
            <a:spLocks noGrp="1"/>
          </p:cNvSpPr>
          <p:nvPr>
            <p:ph type="pic" sz="quarter" idx="18"/>
          </p:nvPr>
        </p:nvSpPr>
        <p:spPr>
          <a:xfrm>
            <a:off x="6831697" y="4685061"/>
            <a:ext cx="1762125" cy="1760537"/>
          </a:xfrm>
        </p:spPr>
        <p:txBody>
          <a:bodyPr/>
          <a:lstStyle/>
          <a:p>
            <a:endParaRPr lang="zh-TW" altLang="en-US"/>
          </a:p>
        </p:txBody>
      </p:sp>
      <p:sp>
        <p:nvSpPr>
          <p:cNvPr id="12" name="圖片版面配置區 4"/>
          <p:cNvSpPr>
            <a:spLocks noGrp="1"/>
          </p:cNvSpPr>
          <p:nvPr>
            <p:ph type="pic" sz="quarter" idx="19"/>
          </p:nvPr>
        </p:nvSpPr>
        <p:spPr>
          <a:xfrm>
            <a:off x="6831697" y="3635017"/>
            <a:ext cx="1762125" cy="959203"/>
          </a:xfrm>
        </p:spPr>
        <p:txBody>
          <a:bodyPr/>
          <a:lstStyle/>
          <a:p>
            <a:endParaRPr lang="zh-TW" altLang="en-US"/>
          </a:p>
        </p:txBody>
      </p:sp>
    </p:spTree>
    <p:extLst>
      <p:ext uri="{BB962C8B-B14F-4D97-AF65-F5344CB8AC3E}">
        <p14:creationId xmlns:p14="http://schemas.microsoft.com/office/powerpoint/2010/main" val="754525628"/>
      </p:ext>
    </p:extLst>
  </p:cSld>
  <p:clrMapOvr>
    <a:masterClrMapping/>
  </p:clrMapOvr>
  <p:timing>
    <p:tnLst>
      <p:par>
        <p:cTn id="1" dur="indefinite" restart="never" nodeType="tmRoot"/>
      </p:par>
    </p:tnLst>
  </p:timing>
</p:sldLayout>
</file>

<file path=ppt/slideLayouts/slideLayout344.xml><?xml version="1.0" encoding="utf-8"?>
<p:sldLayout xmlns:a="http://schemas.openxmlformats.org/drawingml/2006/main" xmlns:r="http://schemas.openxmlformats.org/officeDocument/2006/relationships" xmlns:p="http://schemas.openxmlformats.org/presentationml/2006/main" preserve="1" userDrawn="1">
  <p:cSld name="圖片版面配置343">
    <p:spTree>
      <p:nvGrpSpPr>
        <p:cNvPr id="1" name=""/>
        <p:cNvGrpSpPr/>
        <p:nvPr/>
      </p:nvGrpSpPr>
      <p:grpSpPr>
        <a:xfrm>
          <a:off x="0" y="0"/>
          <a:ext cx="0" cy="0"/>
          <a:chOff x="0" y="0"/>
          <a:chExt cx="0" cy="0"/>
        </a:xfrm>
      </p:grpSpPr>
      <p:sp>
        <p:nvSpPr>
          <p:cNvPr id="3" name="投影片編號版面配置區 2"/>
          <p:cNvSpPr>
            <a:spLocks noGrp="1"/>
          </p:cNvSpPr>
          <p:nvPr>
            <p:ph type="sldNum" sz="quarter" idx="10"/>
          </p:nvPr>
        </p:nvSpPr>
        <p:spPr/>
        <p:txBody>
          <a:bodyPr/>
          <a:lstStyle/>
          <a:p>
            <a:fld id="{E27FD744-A41C-4EAD-96D0-2F84A994B62C}" type="slidenum">
              <a:rPr lang="zh-TW" altLang="en-US" smtClean="0"/>
              <a:t>‹#›</a:t>
            </a:fld>
            <a:endParaRPr lang="zh-TW" altLang="en-US"/>
          </a:p>
        </p:txBody>
      </p:sp>
      <p:sp>
        <p:nvSpPr>
          <p:cNvPr id="4" name="頁尾版面配置區 3"/>
          <p:cNvSpPr>
            <a:spLocks noGrp="1"/>
          </p:cNvSpPr>
          <p:nvPr>
            <p:ph type="ftr" sz="quarter" idx="11"/>
          </p:nvPr>
        </p:nvSpPr>
        <p:spPr/>
        <p:txBody>
          <a:bodyPr/>
          <a:lstStyle/>
          <a:p>
            <a:r>
              <a:rPr lang="zh-TW" altLang="en-US" smtClean="0"/>
              <a:t>商業簡報網 </a:t>
            </a:r>
            <a:r>
              <a:rPr lang="en-US" altLang="zh-TW" smtClean="0"/>
              <a:t>X Matter Lab</a:t>
            </a:r>
            <a:endParaRPr lang="zh-TW" altLang="en-US" dirty="0"/>
          </a:p>
        </p:txBody>
      </p:sp>
      <p:sp>
        <p:nvSpPr>
          <p:cNvPr id="5" name="圖片版面配置區 4"/>
          <p:cNvSpPr>
            <a:spLocks noGrp="1"/>
          </p:cNvSpPr>
          <p:nvPr>
            <p:ph type="pic" sz="quarter" idx="12"/>
          </p:nvPr>
        </p:nvSpPr>
        <p:spPr>
          <a:xfrm>
            <a:off x="1467556" y="2359201"/>
            <a:ext cx="1535289" cy="2155825"/>
          </a:xfrm>
        </p:spPr>
        <p:txBody>
          <a:bodyPr/>
          <a:lstStyle/>
          <a:p>
            <a:endParaRPr lang="zh-TW" altLang="en-US"/>
          </a:p>
        </p:txBody>
      </p:sp>
      <p:sp>
        <p:nvSpPr>
          <p:cNvPr id="6" name="圖片版面配置區 4"/>
          <p:cNvSpPr>
            <a:spLocks noGrp="1"/>
          </p:cNvSpPr>
          <p:nvPr>
            <p:ph type="pic" sz="quarter" idx="13"/>
          </p:nvPr>
        </p:nvSpPr>
        <p:spPr>
          <a:xfrm>
            <a:off x="3127022" y="2359201"/>
            <a:ext cx="2878667" cy="2155825"/>
          </a:xfrm>
        </p:spPr>
        <p:txBody>
          <a:bodyPr/>
          <a:lstStyle/>
          <a:p>
            <a:endParaRPr lang="zh-TW" altLang="en-US"/>
          </a:p>
        </p:txBody>
      </p:sp>
      <p:sp>
        <p:nvSpPr>
          <p:cNvPr id="7" name="圖片版面配置區 4"/>
          <p:cNvSpPr>
            <a:spLocks noGrp="1"/>
          </p:cNvSpPr>
          <p:nvPr>
            <p:ph type="pic" sz="quarter" idx="14"/>
          </p:nvPr>
        </p:nvSpPr>
        <p:spPr>
          <a:xfrm>
            <a:off x="6129867" y="2359201"/>
            <a:ext cx="1535289" cy="2155825"/>
          </a:xfrm>
        </p:spPr>
        <p:txBody>
          <a:bodyPr/>
          <a:lstStyle/>
          <a:p>
            <a:endParaRPr lang="zh-TW" altLang="en-US"/>
          </a:p>
        </p:txBody>
      </p:sp>
      <p:sp>
        <p:nvSpPr>
          <p:cNvPr id="8" name="圖片版面配置區 4"/>
          <p:cNvSpPr>
            <a:spLocks noGrp="1"/>
          </p:cNvSpPr>
          <p:nvPr>
            <p:ph type="pic" sz="quarter" idx="15"/>
          </p:nvPr>
        </p:nvSpPr>
        <p:spPr>
          <a:xfrm>
            <a:off x="1467556" y="4634441"/>
            <a:ext cx="1535289" cy="2223559"/>
          </a:xfrm>
        </p:spPr>
        <p:txBody>
          <a:bodyPr/>
          <a:lstStyle/>
          <a:p>
            <a:endParaRPr lang="zh-TW" altLang="en-US"/>
          </a:p>
        </p:txBody>
      </p:sp>
      <p:sp>
        <p:nvSpPr>
          <p:cNvPr id="9" name="圖片版面配置區 4"/>
          <p:cNvSpPr>
            <a:spLocks noGrp="1"/>
          </p:cNvSpPr>
          <p:nvPr>
            <p:ph type="pic" sz="quarter" idx="16"/>
          </p:nvPr>
        </p:nvSpPr>
        <p:spPr>
          <a:xfrm>
            <a:off x="6129867" y="0"/>
            <a:ext cx="1535289" cy="2240843"/>
          </a:xfrm>
        </p:spPr>
        <p:txBody>
          <a:bodyPr/>
          <a:lstStyle/>
          <a:p>
            <a:endParaRPr lang="zh-TW" altLang="en-US"/>
          </a:p>
        </p:txBody>
      </p:sp>
    </p:spTree>
    <p:extLst>
      <p:ext uri="{BB962C8B-B14F-4D97-AF65-F5344CB8AC3E}">
        <p14:creationId xmlns:p14="http://schemas.microsoft.com/office/powerpoint/2010/main" val="2859267816"/>
      </p:ext>
    </p:extLst>
  </p:cSld>
  <p:clrMapOvr>
    <a:masterClrMapping/>
  </p:clrMapOvr>
  <p:timing>
    <p:tnLst>
      <p:par>
        <p:cTn id="1" dur="indefinite" restart="never" nodeType="tmRoot"/>
      </p:par>
    </p:tnLst>
  </p:timing>
  <p:extLst mod="1">
    <p:ext uri="{DCECCB84-F9BA-43D5-87BE-67443E8EF086}">
      <p15:sldGuideLst xmlns:p15="http://schemas.microsoft.com/office/powerpoint/2012/main" xmlns="">
        <p15:guide id="1" orient="horz" pos="2160" userDrawn="1">
          <p15:clr>
            <a:srgbClr val="FBAE40"/>
          </p15:clr>
        </p15:guide>
        <p15:guide id="2" pos="2880" userDrawn="1">
          <p15:clr>
            <a:srgbClr val="FBAE40"/>
          </p15:clr>
        </p15:guide>
      </p15:sldGuideLst>
    </p:ext>
  </p:extLst>
</p:sldLayout>
</file>

<file path=ppt/slideLayouts/slideLayout345.xml><?xml version="1.0" encoding="utf-8"?>
<p:sldLayout xmlns:a="http://schemas.openxmlformats.org/drawingml/2006/main" xmlns:r="http://schemas.openxmlformats.org/officeDocument/2006/relationships" xmlns:p="http://schemas.openxmlformats.org/presentationml/2006/main" preserve="1" userDrawn="1">
  <p:cSld name="圖片版面配置344">
    <p:spTree>
      <p:nvGrpSpPr>
        <p:cNvPr id="1" name=""/>
        <p:cNvGrpSpPr/>
        <p:nvPr/>
      </p:nvGrpSpPr>
      <p:grpSpPr>
        <a:xfrm>
          <a:off x="0" y="0"/>
          <a:ext cx="0" cy="0"/>
          <a:chOff x="0" y="0"/>
          <a:chExt cx="0" cy="0"/>
        </a:xfrm>
      </p:grpSpPr>
      <p:sp>
        <p:nvSpPr>
          <p:cNvPr id="3" name="投影片編號版面配置區 2"/>
          <p:cNvSpPr>
            <a:spLocks noGrp="1"/>
          </p:cNvSpPr>
          <p:nvPr>
            <p:ph type="sldNum" sz="quarter" idx="10"/>
          </p:nvPr>
        </p:nvSpPr>
        <p:spPr/>
        <p:txBody>
          <a:bodyPr/>
          <a:lstStyle/>
          <a:p>
            <a:fld id="{E27FD744-A41C-4EAD-96D0-2F84A994B62C}" type="slidenum">
              <a:rPr lang="zh-TW" altLang="en-US" smtClean="0"/>
              <a:t>‹#›</a:t>
            </a:fld>
            <a:endParaRPr lang="zh-TW" altLang="en-US"/>
          </a:p>
        </p:txBody>
      </p:sp>
      <p:sp>
        <p:nvSpPr>
          <p:cNvPr id="4" name="頁尾版面配置區 3"/>
          <p:cNvSpPr>
            <a:spLocks noGrp="1"/>
          </p:cNvSpPr>
          <p:nvPr>
            <p:ph type="ftr" sz="quarter" idx="11"/>
          </p:nvPr>
        </p:nvSpPr>
        <p:spPr/>
        <p:txBody>
          <a:bodyPr/>
          <a:lstStyle/>
          <a:p>
            <a:r>
              <a:rPr lang="zh-TW" altLang="en-US" smtClean="0"/>
              <a:t>商業簡報網 </a:t>
            </a:r>
            <a:r>
              <a:rPr lang="en-US" altLang="zh-TW" smtClean="0"/>
              <a:t>X Matter Lab</a:t>
            </a:r>
            <a:endParaRPr lang="zh-TW" altLang="en-US" dirty="0"/>
          </a:p>
        </p:txBody>
      </p:sp>
      <p:sp>
        <p:nvSpPr>
          <p:cNvPr id="5" name="圖片版面配置區 4"/>
          <p:cNvSpPr>
            <a:spLocks noGrp="1"/>
          </p:cNvSpPr>
          <p:nvPr>
            <p:ph type="pic" sz="quarter" idx="12"/>
          </p:nvPr>
        </p:nvSpPr>
        <p:spPr>
          <a:xfrm>
            <a:off x="2517602" y="1585103"/>
            <a:ext cx="1620000" cy="1620000"/>
          </a:xfrm>
        </p:spPr>
        <p:txBody>
          <a:bodyPr/>
          <a:lstStyle/>
          <a:p>
            <a:endParaRPr lang="zh-TW" altLang="en-US"/>
          </a:p>
        </p:txBody>
      </p:sp>
      <p:sp>
        <p:nvSpPr>
          <p:cNvPr id="6" name="圖片版面配置區 4"/>
          <p:cNvSpPr>
            <a:spLocks noGrp="1"/>
          </p:cNvSpPr>
          <p:nvPr>
            <p:ph type="pic" sz="quarter" idx="13"/>
          </p:nvPr>
        </p:nvSpPr>
        <p:spPr>
          <a:xfrm>
            <a:off x="2517602" y="3334880"/>
            <a:ext cx="1620000" cy="1620000"/>
          </a:xfrm>
        </p:spPr>
        <p:txBody>
          <a:bodyPr/>
          <a:lstStyle/>
          <a:p>
            <a:endParaRPr lang="zh-TW" altLang="en-US"/>
          </a:p>
        </p:txBody>
      </p:sp>
      <p:sp>
        <p:nvSpPr>
          <p:cNvPr id="7" name="圖片版面配置區 4"/>
          <p:cNvSpPr>
            <a:spLocks noGrp="1"/>
          </p:cNvSpPr>
          <p:nvPr>
            <p:ph type="pic" sz="quarter" idx="14"/>
          </p:nvPr>
        </p:nvSpPr>
        <p:spPr>
          <a:xfrm>
            <a:off x="767824" y="2459992"/>
            <a:ext cx="1620000" cy="1620000"/>
          </a:xfrm>
        </p:spPr>
        <p:txBody>
          <a:bodyPr/>
          <a:lstStyle/>
          <a:p>
            <a:endParaRPr lang="zh-TW" altLang="en-US"/>
          </a:p>
        </p:txBody>
      </p:sp>
      <p:sp>
        <p:nvSpPr>
          <p:cNvPr id="8" name="圖片版面配置區 4"/>
          <p:cNvSpPr>
            <a:spLocks noGrp="1"/>
          </p:cNvSpPr>
          <p:nvPr>
            <p:ph type="pic" sz="quarter" idx="15"/>
          </p:nvPr>
        </p:nvSpPr>
        <p:spPr>
          <a:xfrm>
            <a:off x="4357691" y="1695103"/>
            <a:ext cx="2426934" cy="3149777"/>
          </a:xfrm>
        </p:spPr>
        <p:txBody>
          <a:bodyPr/>
          <a:lstStyle/>
          <a:p>
            <a:endParaRPr lang="zh-TW" altLang="en-US"/>
          </a:p>
        </p:txBody>
      </p:sp>
      <p:sp>
        <p:nvSpPr>
          <p:cNvPr id="9" name="圖片版面配置區 4"/>
          <p:cNvSpPr>
            <a:spLocks noGrp="1"/>
          </p:cNvSpPr>
          <p:nvPr>
            <p:ph type="pic" sz="quarter" idx="16"/>
          </p:nvPr>
        </p:nvSpPr>
        <p:spPr>
          <a:xfrm>
            <a:off x="6920268" y="2459992"/>
            <a:ext cx="1620000" cy="1620000"/>
          </a:xfrm>
        </p:spPr>
        <p:txBody>
          <a:bodyPr/>
          <a:lstStyle/>
          <a:p>
            <a:endParaRPr lang="zh-TW" altLang="en-US"/>
          </a:p>
        </p:txBody>
      </p:sp>
    </p:spTree>
    <p:extLst>
      <p:ext uri="{BB962C8B-B14F-4D97-AF65-F5344CB8AC3E}">
        <p14:creationId xmlns:p14="http://schemas.microsoft.com/office/powerpoint/2010/main" val="3993686595"/>
      </p:ext>
    </p:extLst>
  </p:cSld>
  <p:clrMapOvr>
    <a:masterClrMapping/>
  </p:clrMapOvr>
  <p:timing>
    <p:tnLst>
      <p:par>
        <p:cTn id="1" dur="indefinite" restart="never" nodeType="tmRoot"/>
      </p:par>
    </p:tnLst>
  </p:timing>
</p:sldLayout>
</file>

<file path=ppt/slideLayouts/slideLayout346.xml><?xml version="1.0" encoding="utf-8"?>
<p:sldLayout xmlns:a="http://schemas.openxmlformats.org/drawingml/2006/main" xmlns:r="http://schemas.openxmlformats.org/officeDocument/2006/relationships" xmlns:p="http://schemas.openxmlformats.org/presentationml/2006/main" preserve="1" userDrawn="1">
  <p:cSld name="圖片版面配置345">
    <p:spTree>
      <p:nvGrpSpPr>
        <p:cNvPr id="1" name=""/>
        <p:cNvGrpSpPr/>
        <p:nvPr/>
      </p:nvGrpSpPr>
      <p:grpSpPr>
        <a:xfrm>
          <a:off x="0" y="0"/>
          <a:ext cx="0" cy="0"/>
          <a:chOff x="0" y="0"/>
          <a:chExt cx="0" cy="0"/>
        </a:xfrm>
      </p:grpSpPr>
      <p:sp>
        <p:nvSpPr>
          <p:cNvPr id="3" name="投影片編號版面配置區 2"/>
          <p:cNvSpPr>
            <a:spLocks noGrp="1"/>
          </p:cNvSpPr>
          <p:nvPr>
            <p:ph type="sldNum" sz="quarter" idx="10"/>
          </p:nvPr>
        </p:nvSpPr>
        <p:spPr/>
        <p:txBody>
          <a:bodyPr/>
          <a:lstStyle/>
          <a:p>
            <a:fld id="{E27FD744-A41C-4EAD-96D0-2F84A994B62C}" type="slidenum">
              <a:rPr lang="zh-TW" altLang="en-US" smtClean="0"/>
              <a:t>‹#›</a:t>
            </a:fld>
            <a:endParaRPr lang="zh-TW" altLang="en-US"/>
          </a:p>
        </p:txBody>
      </p:sp>
      <p:sp>
        <p:nvSpPr>
          <p:cNvPr id="4" name="頁尾版面配置區 3"/>
          <p:cNvSpPr>
            <a:spLocks noGrp="1"/>
          </p:cNvSpPr>
          <p:nvPr>
            <p:ph type="ftr" sz="quarter" idx="11"/>
          </p:nvPr>
        </p:nvSpPr>
        <p:spPr/>
        <p:txBody>
          <a:bodyPr/>
          <a:lstStyle/>
          <a:p>
            <a:r>
              <a:rPr lang="zh-TW" altLang="en-US" smtClean="0"/>
              <a:t>商業簡報網 </a:t>
            </a:r>
            <a:r>
              <a:rPr lang="en-US" altLang="zh-TW" smtClean="0"/>
              <a:t>X Matter Lab</a:t>
            </a:r>
            <a:endParaRPr lang="zh-TW" altLang="en-US" dirty="0"/>
          </a:p>
        </p:txBody>
      </p:sp>
      <p:sp>
        <p:nvSpPr>
          <p:cNvPr id="5" name="圖片版面配置區 4"/>
          <p:cNvSpPr>
            <a:spLocks noGrp="1"/>
          </p:cNvSpPr>
          <p:nvPr>
            <p:ph type="pic" sz="quarter" idx="12"/>
          </p:nvPr>
        </p:nvSpPr>
        <p:spPr>
          <a:xfrm>
            <a:off x="3393018" y="2089150"/>
            <a:ext cx="2674938" cy="3803650"/>
          </a:xfrm>
        </p:spPr>
        <p:txBody>
          <a:bodyPr/>
          <a:lstStyle/>
          <a:p>
            <a:endParaRPr lang="zh-TW" altLang="en-US"/>
          </a:p>
        </p:txBody>
      </p:sp>
      <p:sp>
        <p:nvSpPr>
          <p:cNvPr id="6" name="圖片版面配置區 4"/>
          <p:cNvSpPr>
            <a:spLocks noGrp="1"/>
          </p:cNvSpPr>
          <p:nvPr>
            <p:ph type="pic" sz="quarter" idx="13"/>
          </p:nvPr>
        </p:nvSpPr>
        <p:spPr>
          <a:xfrm>
            <a:off x="5266976" y="2788356"/>
            <a:ext cx="2099025" cy="3104444"/>
          </a:xfrm>
        </p:spPr>
        <p:txBody>
          <a:bodyPr/>
          <a:lstStyle/>
          <a:p>
            <a:endParaRPr lang="zh-TW" altLang="en-US"/>
          </a:p>
        </p:txBody>
      </p:sp>
      <p:sp>
        <p:nvSpPr>
          <p:cNvPr id="7" name="圖片版面配置區 4"/>
          <p:cNvSpPr>
            <a:spLocks noGrp="1"/>
          </p:cNvSpPr>
          <p:nvPr>
            <p:ph type="pic" sz="quarter" idx="14"/>
          </p:nvPr>
        </p:nvSpPr>
        <p:spPr>
          <a:xfrm>
            <a:off x="7016754" y="3747910"/>
            <a:ext cx="1816803" cy="2144889"/>
          </a:xfrm>
        </p:spPr>
        <p:txBody>
          <a:bodyPr/>
          <a:lstStyle/>
          <a:p>
            <a:endParaRPr lang="zh-TW" altLang="en-US"/>
          </a:p>
        </p:txBody>
      </p:sp>
      <p:sp>
        <p:nvSpPr>
          <p:cNvPr id="8" name="圖片版面配置區 4"/>
          <p:cNvSpPr>
            <a:spLocks noGrp="1"/>
          </p:cNvSpPr>
          <p:nvPr>
            <p:ph type="pic" sz="quarter" idx="15"/>
          </p:nvPr>
        </p:nvSpPr>
        <p:spPr>
          <a:xfrm>
            <a:off x="278170" y="3747910"/>
            <a:ext cx="2905704" cy="2144889"/>
          </a:xfrm>
        </p:spPr>
        <p:txBody>
          <a:bodyPr/>
          <a:lstStyle/>
          <a:p>
            <a:endParaRPr lang="zh-TW" altLang="en-US"/>
          </a:p>
        </p:txBody>
      </p:sp>
    </p:spTree>
    <p:extLst>
      <p:ext uri="{BB962C8B-B14F-4D97-AF65-F5344CB8AC3E}">
        <p14:creationId xmlns:p14="http://schemas.microsoft.com/office/powerpoint/2010/main" val="907515592"/>
      </p:ext>
    </p:extLst>
  </p:cSld>
  <p:clrMapOvr>
    <a:masterClrMapping/>
  </p:clrMapOvr>
  <p:timing>
    <p:tnLst>
      <p:par>
        <p:cTn id="1" dur="indefinite" restart="never" nodeType="tmRoot"/>
      </p:par>
    </p:tnLst>
  </p:timing>
</p:sldLayout>
</file>

<file path=ppt/slideLayouts/slideLayout347.xml><?xml version="1.0" encoding="utf-8"?>
<p:sldLayout xmlns:a="http://schemas.openxmlformats.org/drawingml/2006/main" xmlns:r="http://schemas.openxmlformats.org/officeDocument/2006/relationships" xmlns:p="http://schemas.openxmlformats.org/presentationml/2006/main" preserve="1" userDrawn="1">
  <p:cSld name="圖片版面配置346">
    <p:spTree>
      <p:nvGrpSpPr>
        <p:cNvPr id="1" name=""/>
        <p:cNvGrpSpPr/>
        <p:nvPr/>
      </p:nvGrpSpPr>
      <p:grpSpPr>
        <a:xfrm>
          <a:off x="0" y="0"/>
          <a:ext cx="0" cy="0"/>
          <a:chOff x="0" y="0"/>
          <a:chExt cx="0" cy="0"/>
        </a:xfrm>
      </p:grpSpPr>
      <p:sp>
        <p:nvSpPr>
          <p:cNvPr id="3" name="投影片編號版面配置區 2"/>
          <p:cNvSpPr>
            <a:spLocks noGrp="1"/>
          </p:cNvSpPr>
          <p:nvPr>
            <p:ph type="sldNum" sz="quarter" idx="10"/>
          </p:nvPr>
        </p:nvSpPr>
        <p:spPr/>
        <p:txBody>
          <a:bodyPr/>
          <a:lstStyle/>
          <a:p>
            <a:fld id="{E27FD744-A41C-4EAD-96D0-2F84A994B62C}" type="slidenum">
              <a:rPr lang="zh-TW" altLang="en-US" smtClean="0"/>
              <a:t>‹#›</a:t>
            </a:fld>
            <a:endParaRPr lang="zh-TW" altLang="en-US"/>
          </a:p>
        </p:txBody>
      </p:sp>
      <p:sp>
        <p:nvSpPr>
          <p:cNvPr id="4" name="頁尾版面配置區 3"/>
          <p:cNvSpPr>
            <a:spLocks noGrp="1"/>
          </p:cNvSpPr>
          <p:nvPr>
            <p:ph type="ftr" sz="quarter" idx="11"/>
          </p:nvPr>
        </p:nvSpPr>
        <p:spPr/>
        <p:txBody>
          <a:bodyPr/>
          <a:lstStyle/>
          <a:p>
            <a:r>
              <a:rPr lang="zh-TW" altLang="en-US" smtClean="0"/>
              <a:t>商業簡報網 </a:t>
            </a:r>
            <a:r>
              <a:rPr lang="en-US" altLang="zh-TW" smtClean="0"/>
              <a:t>X Matter Lab</a:t>
            </a:r>
            <a:endParaRPr lang="zh-TW" altLang="en-US" dirty="0"/>
          </a:p>
        </p:txBody>
      </p:sp>
      <p:sp>
        <p:nvSpPr>
          <p:cNvPr id="37" name="圖片版面配置區 4"/>
          <p:cNvSpPr>
            <a:spLocks noGrp="1"/>
          </p:cNvSpPr>
          <p:nvPr>
            <p:ph type="pic" sz="quarter" idx="12"/>
          </p:nvPr>
        </p:nvSpPr>
        <p:spPr>
          <a:xfrm>
            <a:off x="2536674" y="1653721"/>
            <a:ext cx="2674938" cy="3803650"/>
          </a:xfrm>
        </p:spPr>
        <p:txBody>
          <a:bodyPr/>
          <a:lstStyle/>
          <a:p>
            <a:endParaRPr lang="zh-TW" altLang="en-US"/>
          </a:p>
        </p:txBody>
      </p:sp>
      <p:sp>
        <p:nvSpPr>
          <p:cNvPr id="38" name="圖片版面配置區 4"/>
          <p:cNvSpPr>
            <a:spLocks noGrp="1"/>
          </p:cNvSpPr>
          <p:nvPr>
            <p:ph type="pic" sz="quarter" idx="13"/>
          </p:nvPr>
        </p:nvSpPr>
        <p:spPr>
          <a:xfrm>
            <a:off x="5468560" y="1653721"/>
            <a:ext cx="2674938" cy="2149022"/>
          </a:xfrm>
        </p:spPr>
        <p:txBody>
          <a:bodyPr/>
          <a:lstStyle/>
          <a:p>
            <a:endParaRPr lang="zh-TW" altLang="en-US"/>
          </a:p>
        </p:txBody>
      </p:sp>
      <p:sp>
        <p:nvSpPr>
          <p:cNvPr id="39" name="圖片版面配置區 4"/>
          <p:cNvSpPr>
            <a:spLocks noGrp="1"/>
          </p:cNvSpPr>
          <p:nvPr>
            <p:ph type="pic" sz="quarter" idx="14"/>
          </p:nvPr>
        </p:nvSpPr>
        <p:spPr>
          <a:xfrm>
            <a:off x="5468560" y="4005035"/>
            <a:ext cx="1701496" cy="2149022"/>
          </a:xfrm>
        </p:spPr>
        <p:txBody>
          <a:bodyPr/>
          <a:lstStyle/>
          <a:p>
            <a:endParaRPr lang="zh-TW" altLang="en-US"/>
          </a:p>
        </p:txBody>
      </p:sp>
      <p:sp>
        <p:nvSpPr>
          <p:cNvPr id="40" name="圖片版面配置區 4"/>
          <p:cNvSpPr>
            <a:spLocks noGrp="1"/>
          </p:cNvSpPr>
          <p:nvPr>
            <p:ph type="pic" sz="quarter" idx="15"/>
          </p:nvPr>
        </p:nvSpPr>
        <p:spPr>
          <a:xfrm>
            <a:off x="7427004" y="4005035"/>
            <a:ext cx="1701496" cy="2149022"/>
          </a:xfrm>
        </p:spPr>
        <p:txBody>
          <a:bodyPr/>
          <a:lstStyle/>
          <a:p>
            <a:endParaRPr lang="zh-TW" altLang="en-US"/>
          </a:p>
        </p:txBody>
      </p:sp>
    </p:spTree>
    <p:extLst>
      <p:ext uri="{BB962C8B-B14F-4D97-AF65-F5344CB8AC3E}">
        <p14:creationId xmlns:p14="http://schemas.microsoft.com/office/powerpoint/2010/main" val="3192301171"/>
      </p:ext>
    </p:extLst>
  </p:cSld>
  <p:clrMapOvr>
    <a:masterClrMapping/>
  </p:clrMapOvr>
  <p:timing>
    <p:tnLst>
      <p:par>
        <p:cTn id="1" dur="indefinite" restart="never" nodeType="tmRoot"/>
      </p:par>
    </p:tnLst>
  </p:timing>
</p:sldLayout>
</file>

<file path=ppt/slideLayouts/slideLayout348.xml><?xml version="1.0" encoding="utf-8"?>
<p:sldLayout xmlns:a="http://schemas.openxmlformats.org/drawingml/2006/main" xmlns:r="http://schemas.openxmlformats.org/officeDocument/2006/relationships" xmlns:p="http://schemas.openxmlformats.org/presentationml/2006/main" preserve="1" userDrawn="1">
  <p:cSld name="圖片版面配置347">
    <p:spTree>
      <p:nvGrpSpPr>
        <p:cNvPr id="1" name=""/>
        <p:cNvGrpSpPr/>
        <p:nvPr/>
      </p:nvGrpSpPr>
      <p:grpSpPr>
        <a:xfrm>
          <a:off x="0" y="0"/>
          <a:ext cx="0" cy="0"/>
          <a:chOff x="0" y="0"/>
          <a:chExt cx="0" cy="0"/>
        </a:xfrm>
      </p:grpSpPr>
      <p:sp>
        <p:nvSpPr>
          <p:cNvPr id="3" name="投影片編號版面配置區 2"/>
          <p:cNvSpPr>
            <a:spLocks noGrp="1"/>
          </p:cNvSpPr>
          <p:nvPr>
            <p:ph type="sldNum" sz="quarter" idx="10"/>
          </p:nvPr>
        </p:nvSpPr>
        <p:spPr/>
        <p:txBody>
          <a:bodyPr/>
          <a:lstStyle/>
          <a:p>
            <a:fld id="{E27FD744-A41C-4EAD-96D0-2F84A994B62C}" type="slidenum">
              <a:rPr lang="zh-TW" altLang="en-US" smtClean="0"/>
              <a:t>‹#›</a:t>
            </a:fld>
            <a:endParaRPr lang="zh-TW" altLang="en-US"/>
          </a:p>
        </p:txBody>
      </p:sp>
      <p:sp>
        <p:nvSpPr>
          <p:cNvPr id="4" name="頁尾版面配置區 3"/>
          <p:cNvSpPr>
            <a:spLocks noGrp="1"/>
          </p:cNvSpPr>
          <p:nvPr>
            <p:ph type="ftr" sz="quarter" idx="11"/>
          </p:nvPr>
        </p:nvSpPr>
        <p:spPr/>
        <p:txBody>
          <a:bodyPr/>
          <a:lstStyle/>
          <a:p>
            <a:r>
              <a:rPr lang="zh-TW" altLang="en-US" smtClean="0"/>
              <a:t>商業簡報網 </a:t>
            </a:r>
            <a:r>
              <a:rPr lang="en-US" altLang="zh-TW" smtClean="0"/>
              <a:t>X Matter Lab</a:t>
            </a:r>
            <a:endParaRPr lang="zh-TW" altLang="en-US" dirty="0"/>
          </a:p>
        </p:txBody>
      </p:sp>
      <p:sp>
        <p:nvSpPr>
          <p:cNvPr id="10" name="圖片版面配置區 11"/>
          <p:cNvSpPr>
            <a:spLocks noGrp="1"/>
          </p:cNvSpPr>
          <p:nvPr>
            <p:ph type="pic" sz="quarter" idx="12"/>
          </p:nvPr>
        </p:nvSpPr>
        <p:spPr>
          <a:xfrm>
            <a:off x="566503" y="2670175"/>
            <a:ext cx="1857375" cy="2424113"/>
          </a:xfrm>
        </p:spPr>
        <p:txBody>
          <a:bodyPr/>
          <a:lstStyle/>
          <a:p>
            <a:endParaRPr lang="zh-TW" altLang="en-US"/>
          </a:p>
        </p:txBody>
      </p:sp>
      <p:sp>
        <p:nvSpPr>
          <p:cNvPr id="11" name="圖片版面配置區 11"/>
          <p:cNvSpPr>
            <a:spLocks noGrp="1"/>
          </p:cNvSpPr>
          <p:nvPr>
            <p:ph type="pic" sz="quarter" idx="13"/>
          </p:nvPr>
        </p:nvSpPr>
        <p:spPr>
          <a:xfrm>
            <a:off x="2671075" y="4150632"/>
            <a:ext cx="2031546" cy="2424113"/>
          </a:xfrm>
        </p:spPr>
        <p:txBody>
          <a:bodyPr/>
          <a:lstStyle/>
          <a:p>
            <a:endParaRPr lang="zh-TW" altLang="en-US"/>
          </a:p>
        </p:txBody>
      </p:sp>
      <p:sp>
        <p:nvSpPr>
          <p:cNvPr id="12" name="圖片版面配置區 11"/>
          <p:cNvSpPr>
            <a:spLocks noGrp="1"/>
          </p:cNvSpPr>
          <p:nvPr>
            <p:ph type="pic" sz="quarter" idx="14"/>
          </p:nvPr>
        </p:nvSpPr>
        <p:spPr>
          <a:xfrm>
            <a:off x="2917817" y="1872343"/>
            <a:ext cx="1654175" cy="2009888"/>
          </a:xfrm>
        </p:spPr>
        <p:txBody>
          <a:bodyPr/>
          <a:lstStyle/>
          <a:p>
            <a:endParaRPr lang="zh-TW" altLang="en-US"/>
          </a:p>
        </p:txBody>
      </p:sp>
      <p:sp>
        <p:nvSpPr>
          <p:cNvPr id="13" name="圖片版面配置區 11"/>
          <p:cNvSpPr>
            <a:spLocks noGrp="1"/>
          </p:cNvSpPr>
          <p:nvPr>
            <p:ph type="pic" sz="quarter" idx="15"/>
          </p:nvPr>
        </p:nvSpPr>
        <p:spPr>
          <a:xfrm>
            <a:off x="4949818" y="3526971"/>
            <a:ext cx="1654175" cy="2009888"/>
          </a:xfrm>
        </p:spPr>
        <p:txBody>
          <a:bodyPr/>
          <a:lstStyle/>
          <a:p>
            <a:endParaRPr lang="zh-TW" altLang="en-US"/>
          </a:p>
        </p:txBody>
      </p:sp>
      <p:sp>
        <p:nvSpPr>
          <p:cNvPr id="14" name="圖片版面配置區 11"/>
          <p:cNvSpPr>
            <a:spLocks noGrp="1"/>
          </p:cNvSpPr>
          <p:nvPr>
            <p:ph type="pic" sz="quarter" idx="16"/>
          </p:nvPr>
        </p:nvSpPr>
        <p:spPr>
          <a:xfrm>
            <a:off x="4804675" y="1509485"/>
            <a:ext cx="1654175" cy="1750671"/>
          </a:xfrm>
        </p:spPr>
        <p:txBody>
          <a:bodyPr/>
          <a:lstStyle/>
          <a:p>
            <a:endParaRPr lang="zh-TW" altLang="en-US"/>
          </a:p>
        </p:txBody>
      </p:sp>
    </p:spTree>
    <p:extLst>
      <p:ext uri="{BB962C8B-B14F-4D97-AF65-F5344CB8AC3E}">
        <p14:creationId xmlns:p14="http://schemas.microsoft.com/office/powerpoint/2010/main" val="2984150707"/>
      </p:ext>
    </p:extLst>
  </p:cSld>
  <p:clrMapOvr>
    <a:masterClrMapping/>
  </p:clrMapOvr>
  <p:timing>
    <p:tnLst>
      <p:par>
        <p:cTn id="1" dur="indefinite" restart="never" nodeType="tmRoot"/>
      </p:par>
    </p:tnLst>
  </p:timing>
</p:sldLayout>
</file>

<file path=ppt/slideLayouts/slideLayout349.xml><?xml version="1.0" encoding="utf-8"?>
<p:sldLayout xmlns:a="http://schemas.openxmlformats.org/drawingml/2006/main" xmlns:r="http://schemas.openxmlformats.org/officeDocument/2006/relationships" xmlns:p="http://schemas.openxmlformats.org/presentationml/2006/main" preserve="1" userDrawn="1">
  <p:cSld name="圖片版面配置348">
    <p:spTree>
      <p:nvGrpSpPr>
        <p:cNvPr id="1" name=""/>
        <p:cNvGrpSpPr/>
        <p:nvPr/>
      </p:nvGrpSpPr>
      <p:grpSpPr>
        <a:xfrm>
          <a:off x="0" y="0"/>
          <a:ext cx="0" cy="0"/>
          <a:chOff x="0" y="0"/>
          <a:chExt cx="0" cy="0"/>
        </a:xfrm>
      </p:grpSpPr>
      <p:sp>
        <p:nvSpPr>
          <p:cNvPr id="3" name="投影片編號版面配置區 2"/>
          <p:cNvSpPr>
            <a:spLocks noGrp="1"/>
          </p:cNvSpPr>
          <p:nvPr>
            <p:ph type="sldNum" sz="quarter" idx="10"/>
          </p:nvPr>
        </p:nvSpPr>
        <p:spPr/>
        <p:txBody>
          <a:bodyPr/>
          <a:lstStyle/>
          <a:p>
            <a:fld id="{E27FD744-A41C-4EAD-96D0-2F84A994B62C}" type="slidenum">
              <a:rPr lang="zh-TW" altLang="en-US" smtClean="0"/>
              <a:t>‹#›</a:t>
            </a:fld>
            <a:endParaRPr lang="zh-TW" altLang="en-US"/>
          </a:p>
        </p:txBody>
      </p:sp>
      <p:sp>
        <p:nvSpPr>
          <p:cNvPr id="4" name="頁尾版面配置區 3"/>
          <p:cNvSpPr>
            <a:spLocks noGrp="1"/>
          </p:cNvSpPr>
          <p:nvPr>
            <p:ph type="ftr" sz="quarter" idx="11"/>
          </p:nvPr>
        </p:nvSpPr>
        <p:spPr/>
        <p:txBody>
          <a:bodyPr/>
          <a:lstStyle/>
          <a:p>
            <a:r>
              <a:rPr lang="zh-TW" altLang="en-US" smtClean="0"/>
              <a:t>商業簡報網 </a:t>
            </a:r>
            <a:r>
              <a:rPr lang="en-US" altLang="zh-TW" smtClean="0"/>
              <a:t>X Matter Lab</a:t>
            </a:r>
            <a:endParaRPr lang="zh-TW" altLang="en-US" dirty="0"/>
          </a:p>
        </p:txBody>
      </p:sp>
      <p:sp>
        <p:nvSpPr>
          <p:cNvPr id="5" name="圖片版面配置區 17"/>
          <p:cNvSpPr>
            <a:spLocks noGrp="1"/>
          </p:cNvSpPr>
          <p:nvPr>
            <p:ph type="pic" sz="quarter" idx="12"/>
          </p:nvPr>
        </p:nvSpPr>
        <p:spPr>
          <a:xfrm>
            <a:off x="536802" y="3497482"/>
            <a:ext cx="1843087" cy="1625600"/>
          </a:xfrm>
        </p:spPr>
        <p:txBody>
          <a:bodyPr/>
          <a:lstStyle/>
          <a:p>
            <a:endParaRPr lang="zh-TW" altLang="en-US"/>
          </a:p>
        </p:txBody>
      </p:sp>
      <p:sp>
        <p:nvSpPr>
          <p:cNvPr id="6" name="圖片版面配置區 17"/>
          <p:cNvSpPr>
            <a:spLocks noGrp="1"/>
          </p:cNvSpPr>
          <p:nvPr>
            <p:ph type="pic" sz="quarter" idx="13"/>
          </p:nvPr>
        </p:nvSpPr>
        <p:spPr>
          <a:xfrm>
            <a:off x="2645231" y="3076568"/>
            <a:ext cx="1843087" cy="2380796"/>
          </a:xfrm>
        </p:spPr>
        <p:txBody>
          <a:bodyPr/>
          <a:lstStyle/>
          <a:p>
            <a:endParaRPr lang="zh-TW" altLang="en-US"/>
          </a:p>
        </p:txBody>
      </p:sp>
      <p:sp>
        <p:nvSpPr>
          <p:cNvPr id="7" name="圖片版面配置區 17"/>
          <p:cNvSpPr>
            <a:spLocks noGrp="1"/>
          </p:cNvSpPr>
          <p:nvPr>
            <p:ph type="pic" sz="quarter" idx="14"/>
          </p:nvPr>
        </p:nvSpPr>
        <p:spPr>
          <a:xfrm>
            <a:off x="4753660" y="2235193"/>
            <a:ext cx="1843087" cy="3759199"/>
          </a:xfrm>
        </p:spPr>
        <p:txBody>
          <a:bodyPr/>
          <a:lstStyle/>
          <a:p>
            <a:endParaRPr lang="zh-TW" altLang="en-US"/>
          </a:p>
        </p:txBody>
      </p:sp>
      <p:sp>
        <p:nvSpPr>
          <p:cNvPr id="8" name="圖片版面配置區 17"/>
          <p:cNvSpPr>
            <a:spLocks noGrp="1"/>
          </p:cNvSpPr>
          <p:nvPr>
            <p:ph type="pic" sz="quarter" idx="15"/>
          </p:nvPr>
        </p:nvSpPr>
        <p:spPr>
          <a:xfrm>
            <a:off x="6738259" y="3076568"/>
            <a:ext cx="1843087" cy="2380796"/>
          </a:xfrm>
        </p:spPr>
        <p:txBody>
          <a:bodyPr/>
          <a:lstStyle/>
          <a:p>
            <a:endParaRPr lang="zh-TW" altLang="en-US"/>
          </a:p>
        </p:txBody>
      </p:sp>
    </p:spTree>
    <p:extLst>
      <p:ext uri="{BB962C8B-B14F-4D97-AF65-F5344CB8AC3E}">
        <p14:creationId xmlns:p14="http://schemas.microsoft.com/office/powerpoint/2010/main" val="1147703040"/>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圖片版面配置034">
    <p:spTree>
      <p:nvGrpSpPr>
        <p:cNvPr id="1" name=""/>
        <p:cNvGrpSpPr/>
        <p:nvPr/>
      </p:nvGrpSpPr>
      <p:grpSpPr>
        <a:xfrm>
          <a:off x="0" y="0"/>
          <a:ext cx="0" cy="0"/>
          <a:chOff x="0" y="0"/>
          <a:chExt cx="0" cy="0"/>
        </a:xfrm>
      </p:grpSpPr>
      <p:sp>
        <p:nvSpPr>
          <p:cNvPr id="8" name="圖片版面配置區 2"/>
          <p:cNvSpPr>
            <a:spLocks noGrp="1"/>
          </p:cNvSpPr>
          <p:nvPr>
            <p:ph type="pic" sz="quarter" idx="12"/>
          </p:nvPr>
        </p:nvSpPr>
        <p:spPr>
          <a:xfrm>
            <a:off x="6854400" y="2286000"/>
            <a:ext cx="2286000" cy="2286000"/>
          </a:xfrm>
        </p:spPr>
        <p:txBody>
          <a:bodyPr/>
          <a:lstStyle/>
          <a:p>
            <a:endParaRPr lang="zh-TW" altLang="en-US"/>
          </a:p>
        </p:txBody>
      </p:sp>
      <p:sp>
        <p:nvSpPr>
          <p:cNvPr id="5" name="圖片版面配置區 2"/>
          <p:cNvSpPr>
            <a:spLocks noGrp="1"/>
          </p:cNvSpPr>
          <p:nvPr>
            <p:ph type="pic" sz="quarter" idx="13"/>
          </p:nvPr>
        </p:nvSpPr>
        <p:spPr>
          <a:xfrm>
            <a:off x="4568400" y="2286000"/>
            <a:ext cx="2286000" cy="2286000"/>
          </a:xfrm>
        </p:spPr>
        <p:txBody>
          <a:bodyPr/>
          <a:lstStyle/>
          <a:p>
            <a:endParaRPr lang="zh-TW" altLang="en-US"/>
          </a:p>
        </p:txBody>
      </p:sp>
      <p:sp>
        <p:nvSpPr>
          <p:cNvPr id="6" name="圖片版面配置區 2"/>
          <p:cNvSpPr>
            <a:spLocks noGrp="1"/>
          </p:cNvSpPr>
          <p:nvPr>
            <p:ph type="pic" sz="quarter" idx="14"/>
          </p:nvPr>
        </p:nvSpPr>
        <p:spPr>
          <a:xfrm>
            <a:off x="2282400" y="2286000"/>
            <a:ext cx="2286000" cy="2286000"/>
          </a:xfrm>
        </p:spPr>
        <p:txBody>
          <a:bodyPr/>
          <a:lstStyle/>
          <a:p>
            <a:endParaRPr lang="zh-TW" altLang="en-US"/>
          </a:p>
        </p:txBody>
      </p:sp>
      <p:sp>
        <p:nvSpPr>
          <p:cNvPr id="9" name="圖片版面配置區 2"/>
          <p:cNvSpPr>
            <a:spLocks noGrp="1"/>
          </p:cNvSpPr>
          <p:nvPr>
            <p:ph type="pic" sz="quarter" idx="15"/>
          </p:nvPr>
        </p:nvSpPr>
        <p:spPr>
          <a:xfrm>
            <a:off x="-3600" y="2286000"/>
            <a:ext cx="2286000" cy="2286000"/>
          </a:xfrm>
        </p:spPr>
        <p:txBody>
          <a:bodyPr/>
          <a:lstStyle/>
          <a:p>
            <a:endParaRPr lang="zh-TW" altLang="en-US"/>
          </a:p>
        </p:txBody>
      </p:sp>
      <p:sp>
        <p:nvSpPr>
          <p:cNvPr id="7" name="圖片版面配置區 2"/>
          <p:cNvSpPr>
            <a:spLocks noGrp="1"/>
          </p:cNvSpPr>
          <p:nvPr>
            <p:ph type="pic" sz="quarter" idx="16"/>
          </p:nvPr>
        </p:nvSpPr>
        <p:spPr>
          <a:xfrm>
            <a:off x="6854400" y="4572000"/>
            <a:ext cx="2286000" cy="2286000"/>
          </a:xfrm>
        </p:spPr>
        <p:txBody>
          <a:bodyPr/>
          <a:lstStyle/>
          <a:p>
            <a:endParaRPr lang="zh-TW" altLang="en-US"/>
          </a:p>
        </p:txBody>
      </p:sp>
      <p:sp>
        <p:nvSpPr>
          <p:cNvPr id="10" name="圖片版面配置區 2"/>
          <p:cNvSpPr>
            <a:spLocks noGrp="1"/>
          </p:cNvSpPr>
          <p:nvPr>
            <p:ph type="pic" sz="quarter" idx="17"/>
          </p:nvPr>
        </p:nvSpPr>
        <p:spPr>
          <a:xfrm>
            <a:off x="4568400" y="4572000"/>
            <a:ext cx="2286000" cy="2286000"/>
          </a:xfrm>
        </p:spPr>
        <p:txBody>
          <a:bodyPr/>
          <a:lstStyle/>
          <a:p>
            <a:endParaRPr lang="zh-TW" altLang="en-US"/>
          </a:p>
        </p:txBody>
      </p:sp>
      <p:sp>
        <p:nvSpPr>
          <p:cNvPr id="11" name="圖片版面配置區 2"/>
          <p:cNvSpPr>
            <a:spLocks noGrp="1"/>
          </p:cNvSpPr>
          <p:nvPr>
            <p:ph type="pic" sz="quarter" idx="18"/>
          </p:nvPr>
        </p:nvSpPr>
        <p:spPr>
          <a:xfrm>
            <a:off x="2282400" y="4572000"/>
            <a:ext cx="2286000" cy="2286000"/>
          </a:xfrm>
        </p:spPr>
        <p:txBody>
          <a:bodyPr/>
          <a:lstStyle/>
          <a:p>
            <a:endParaRPr lang="zh-TW" altLang="en-US"/>
          </a:p>
        </p:txBody>
      </p:sp>
      <p:sp>
        <p:nvSpPr>
          <p:cNvPr id="12" name="圖片版面配置區 2"/>
          <p:cNvSpPr>
            <a:spLocks noGrp="1"/>
          </p:cNvSpPr>
          <p:nvPr>
            <p:ph type="pic" sz="quarter" idx="19"/>
          </p:nvPr>
        </p:nvSpPr>
        <p:spPr>
          <a:xfrm>
            <a:off x="-3600" y="4572000"/>
            <a:ext cx="2286000" cy="2286000"/>
          </a:xfrm>
        </p:spPr>
        <p:txBody>
          <a:bodyPr/>
          <a:lstStyle/>
          <a:p>
            <a:endParaRPr lang="zh-TW" altLang="en-US"/>
          </a:p>
        </p:txBody>
      </p:sp>
      <p:sp>
        <p:nvSpPr>
          <p:cNvPr id="2" name="頁尾版面配置區 1"/>
          <p:cNvSpPr>
            <a:spLocks noGrp="1"/>
          </p:cNvSpPr>
          <p:nvPr>
            <p:ph type="ftr" sz="quarter" idx="20"/>
          </p:nvPr>
        </p:nvSpPr>
        <p:spPr/>
        <p:txBody>
          <a:bodyPr/>
          <a:lstStyle/>
          <a:p>
            <a:r>
              <a:rPr lang="zh-TW" altLang="en-US" smtClean="0"/>
              <a:t>商業簡報網 </a:t>
            </a:r>
            <a:r>
              <a:rPr lang="en-US" altLang="zh-TW" smtClean="0"/>
              <a:t>X Matter Lab</a:t>
            </a:r>
            <a:endParaRPr lang="zh-TW" altLang="en-US" dirty="0"/>
          </a:p>
        </p:txBody>
      </p:sp>
      <p:sp>
        <p:nvSpPr>
          <p:cNvPr id="3" name="投影片編號版面配置區 2"/>
          <p:cNvSpPr>
            <a:spLocks noGrp="1"/>
          </p:cNvSpPr>
          <p:nvPr>
            <p:ph type="sldNum" sz="quarter" idx="21"/>
          </p:nvPr>
        </p:nvSpPr>
        <p:spPr/>
        <p:txBody>
          <a:bodyPr/>
          <a:lstStyle/>
          <a:p>
            <a:fld id="{E27FD744-A41C-4EAD-96D0-2F84A994B62C}" type="slidenum">
              <a:rPr lang="zh-TW" altLang="en-US" smtClean="0"/>
              <a:t>‹#›</a:t>
            </a:fld>
            <a:endParaRPr lang="zh-TW" altLang="en-US"/>
          </a:p>
        </p:txBody>
      </p:sp>
    </p:spTree>
    <p:extLst>
      <p:ext uri="{BB962C8B-B14F-4D97-AF65-F5344CB8AC3E}">
        <p14:creationId xmlns:p14="http://schemas.microsoft.com/office/powerpoint/2010/main" val="10653412"/>
      </p:ext>
    </p:extLst>
  </p:cSld>
  <p:clrMapOvr>
    <a:masterClrMapping/>
  </p:clrMapOvr>
  <p:timing>
    <p:tnLst>
      <p:par>
        <p:cTn id="1" dur="indefinite" restart="never" nodeType="tmRoot"/>
      </p:par>
    </p:tnLst>
  </p:timing>
</p:sldLayout>
</file>

<file path=ppt/slideLayouts/slideLayout350.xml><?xml version="1.0" encoding="utf-8"?>
<p:sldLayout xmlns:a="http://schemas.openxmlformats.org/drawingml/2006/main" xmlns:r="http://schemas.openxmlformats.org/officeDocument/2006/relationships" xmlns:p="http://schemas.openxmlformats.org/presentationml/2006/main" preserve="1" userDrawn="1">
  <p:cSld name="圖片版面配置349">
    <p:spTree>
      <p:nvGrpSpPr>
        <p:cNvPr id="1" name=""/>
        <p:cNvGrpSpPr/>
        <p:nvPr/>
      </p:nvGrpSpPr>
      <p:grpSpPr>
        <a:xfrm>
          <a:off x="0" y="0"/>
          <a:ext cx="0" cy="0"/>
          <a:chOff x="0" y="0"/>
          <a:chExt cx="0" cy="0"/>
        </a:xfrm>
      </p:grpSpPr>
      <p:sp>
        <p:nvSpPr>
          <p:cNvPr id="3" name="投影片編號版面配置區 2"/>
          <p:cNvSpPr>
            <a:spLocks noGrp="1"/>
          </p:cNvSpPr>
          <p:nvPr>
            <p:ph type="sldNum" sz="quarter" idx="10"/>
          </p:nvPr>
        </p:nvSpPr>
        <p:spPr/>
        <p:txBody>
          <a:bodyPr/>
          <a:lstStyle/>
          <a:p>
            <a:fld id="{E27FD744-A41C-4EAD-96D0-2F84A994B62C}" type="slidenum">
              <a:rPr lang="zh-TW" altLang="en-US" smtClean="0"/>
              <a:t>‹#›</a:t>
            </a:fld>
            <a:endParaRPr lang="zh-TW" altLang="en-US"/>
          </a:p>
        </p:txBody>
      </p:sp>
      <p:sp>
        <p:nvSpPr>
          <p:cNvPr id="4" name="頁尾版面配置區 3"/>
          <p:cNvSpPr>
            <a:spLocks noGrp="1"/>
          </p:cNvSpPr>
          <p:nvPr>
            <p:ph type="ftr" sz="quarter" idx="11"/>
          </p:nvPr>
        </p:nvSpPr>
        <p:spPr/>
        <p:txBody>
          <a:bodyPr/>
          <a:lstStyle/>
          <a:p>
            <a:r>
              <a:rPr lang="zh-TW" altLang="en-US" smtClean="0"/>
              <a:t>商業簡報網 </a:t>
            </a:r>
            <a:r>
              <a:rPr lang="en-US" altLang="zh-TW" smtClean="0"/>
              <a:t>X Matter Lab</a:t>
            </a:r>
            <a:endParaRPr lang="zh-TW" altLang="en-US" dirty="0"/>
          </a:p>
        </p:txBody>
      </p:sp>
      <p:sp>
        <p:nvSpPr>
          <p:cNvPr id="5" name="圖片版面配置區 22"/>
          <p:cNvSpPr>
            <a:spLocks noGrp="1"/>
          </p:cNvSpPr>
          <p:nvPr>
            <p:ph type="pic" sz="quarter" idx="12"/>
          </p:nvPr>
        </p:nvSpPr>
        <p:spPr>
          <a:xfrm>
            <a:off x="1045035" y="2307767"/>
            <a:ext cx="2173288" cy="1858283"/>
          </a:xfrm>
        </p:spPr>
        <p:txBody>
          <a:bodyPr/>
          <a:lstStyle/>
          <a:p>
            <a:endParaRPr lang="zh-TW" altLang="en-US"/>
          </a:p>
        </p:txBody>
      </p:sp>
      <p:sp>
        <p:nvSpPr>
          <p:cNvPr id="6" name="圖片版面配置區 22"/>
          <p:cNvSpPr>
            <a:spLocks noGrp="1"/>
          </p:cNvSpPr>
          <p:nvPr>
            <p:ph type="pic" sz="quarter" idx="13"/>
          </p:nvPr>
        </p:nvSpPr>
        <p:spPr>
          <a:xfrm>
            <a:off x="5700718" y="2307767"/>
            <a:ext cx="2173288" cy="1858283"/>
          </a:xfrm>
        </p:spPr>
        <p:txBody>
          <a:bodyPr/>
          <a:lstStyle/>
          <a:p>
            <a:endParaRPr lang="zh-TW" altLang="en-US"/>
          </a:p>
        </p:txBody>
      </p:sp>
      <p:sp>
        <p:nvSpPr>
          <p:cNvPr id="7" name="圖片版面配置區 22"/>
          <p:cNvSpPr>
            <a:spLocks noGrp="1"/>
          </p:cNvSpPr>
          <p:nvPr>
            <p:ph type="pic" sz="quarter" idx="14"/>
          </p:nvPr>
        </p:nvSpPr>
        <p:spPr>
          <a:xfrm>
            <a:off x="4036792" y="4354282"/>
            <a:ext cx="2451100" cy="1858283"/>
          </a:xfrm>
        </p:spPr>
        <p:txBody>
          <a:bodyPr/>
          <a:lstStyle/>
          <a:p>
            <a:endParaRPr lang="zh-TW" altLang="en-US"/>
          </a:p>
        </p:txBody>
      </p:sp>
      <p:sp>
        <p:nvSpPr>
          <p:cNvPr id="8" name="圖片版面配置區 22"/>
          <p:cNvSpPr>
            <a:spLocks noGrp="1"/>
          </p:cNvSpPr>
          <p:nvPr>
            <p:ph type="pic" sz="quarter" idx="15"/>
          </p:nvPr>
        </p:nvSpPr>
        <p:spPr>
          <a:xfrm>
            <a:off x="3492279" y="1712682"/>
            <a:ext cx="1936070" cy="2453367"/>
          </a:xfrm>
        </p:spPr>
        <p:txBody>
          <a:bodyPr/>
          <a:lstStyle/>
          <a:p>
            <a:endParaRPr lang="zh-TW" altLang="en-US"/>
          </a:p>
        </p:txBody>
      </p:sp>
      <p:sp>
        <p:nvSpPr>
          <p:cNvPr id="9" name="圖片版面配置區 22"/>
          <p:cNvSpPr>
            <a:spLocks noGrp="1"/>
          </p:cNvSpPr>
          <p:nvPr>
            <p:ph type="pic" sz="quarter" idx="16"/>
          </p:nvPr>
        </p:nvSpPr>
        <p:spPr>
          <a:xfrm>
            <a:off x="2061035" y="4354283"/>
            <a:ext cx="1727200" cy="1524000"/>
          </a:xfrm>
        </p:spPr>
        <p:txBody>
          <a:bodyPr/>
          <a:lstStyle/>
          <a:p>
            <a:endParaRPr lang="zh-TW" altLang="en-US"/>
          </a:p>
        </p:txBody>
      </p:sp>
    </p:spTree>
    <p:extLst>
      <p:ext uri="{BB962C8B-B14F-4D97-AF65-F5344CB8AC3E}">
        <p14:creationId xmlns:p14="http://schemas.microsoft.com/office/powerpoint/2010/main" val="1638685056"/>
      </p:ext>
    </p:extLst>
  </p:cSld>
  <p:clrMapOvr>
    <a:masterClrMapping/>
  </p:clrMapOvr>
  <p:timing>
    <p:tnLst>
      <p:par>
        <p:cTn id="1" dur="indefinite" restart="never" nodeType="tmRoot"/>
      </p:par>
    </p:tnLst>
  </p:timing>
</p:sldLayout>
</file>

<file path=ppt/slideLayouts/slideLayout351.xml><?xml version="1.0" encoding="utf-8"?>
<p:sldLayout xmlns:a="http://schemas.openxmlformats.org/drawingml/2006/main" xmlns:r="http://schemas.openxmlformats.org/officeDocument/2006/relationships" xmlns:p="http://schemas.openxmlformats.org/presentationml/2006/main" preserve="1" userDrawn="1">
  <p:cSld name="圖片版面配置350">
    <p:spTree>
      <p:nvGrpSpPr>
        <p:cNvPr id="1" name=""/>
        <p:cNvGrpSpPr/>
        <p:nvPr/>
      </p:nvGrpSpPr>
      <p:grpSpPr>
        <a:xfrm>
          <a:off x="0" y="0"/>
          <a:ext cx="0" cy="0"/>
          <a:chOff x="0" y="0"/>
          <a:chExt cx="0" cy="0"/>
        </a:xfrm>
      </p:grpSpPr>
      <p:sp>
        <p:nvSpPr>
          <p:cNvPr id="3" name="投影片編號版面配置區 2"/>
          <p:cNvSpPr>
            <a:spLocks noGrp="1"/>
          </p:cNvSpPr>
          <p:nvPr>
            <p:ph type="sldNum" sz="quarter" idx="10"/>
          </p:nvPr>
        </p:nvSpPr>
        <p:spPr/>
        <p:txBody>
          <a:bodyPr/>
          <a:lstStyle/>
          <a:p>
            <a:fld id="{E27FD744-A41C-4EAD-96D0-2F84A994B62C}" type="slidenum">
              <a:rPr lang="zh-TW" altLang="en-US" smtClean="0"/>
              <a:t>‹#›</a:t>
            </a:fld>
            <a:endParaRPr lang="zh-TW" altLang="en-US"/>
          </a:p>
        </p:txBody>
      </p:sp>
      <p:sp>
        <p:nvSpPr>
          <p:cNvPr id="4" name="頁尾版面配置區 3"/>
          <p:cNvSpPr>
            <a:spLocks noGrp="1"/>
          </p:cNvSpPr>
          <p:nvPr>
            <p:ph type="ftr" sz="quarter" idx="11"/>
          </p:nvPr>
        </p:nvSpPr>
        <p:spPr/>
        <p:txBody>
          <a:bodyPr/>
          <a:lstStyle/>
          <a:p>
            <a:r>
              <a:rPr lang="zh-TW" altLang="en-US" smtClean="0"/>
              <a:t>商業簡報網 </a:t>
            </a:r>
            <a:r>
              <a:rPr lang="en-US" altLang="zh-TW" smtClean="0"/>
              <a:t>X Matter Lab</a:t>
            </a:r>
            <a:endParaRPr lang="zh-TW" altLang="en-US" dirty="0"/>
          </a:p>
        </p:txBody>
      </p:sp>
      <p:sp>
        <p:nvSpPr>
          <p:cNvPr id="5" name="圖片版面配置區 28"/>
          <p:cNvSpPr>
            <a:spLocks noGrp="1"/>
          </p:cNvSpPr>
          <p:nvPr>
            <p:ph type="pic" sz="quarter" idx="12"/>
          </p:nvPr>
        </p:nvSpPr>
        <p:spPr>
          <a:xfrm>
            <a:off x="3397023" y="2002964"/>
            <a:ext cx="1871662" cy="1538288"/>
          </a:xfrm>
        </p:spPr>
        <p:txBody>
          <a:bodyPr/>
          <a:lstStyle/>
          <a:p>
            <a:endParaRPr lang="zh-TW" altLang="en-US"/>
          </a:p>
        </p:txBody>
      </p:sp>
      <p:sp>
        <p:nvSpPr>
          <p:cNvPr id="6" name="圖片版面配置區 28"/>
          <p:cNvSpPr>
            <a:spLocks noGrp="1"/>
          </p:cNvSpPr>
          <p:nvPr>
            <p:ph type="pic" sz="quarter" idx="13"/>
          </p:nvPr>
        </p:nvSpPr>
        <p:spPr>
          <a:xfrm>
            <a:off x="5602854" y="1088564"/>
            <a:ext cx="1871662" cy="2452688"/>
          </a:xfrm>
        </p:spPr>
        <p:txBody>
          <a:bodyPr/>
          <a:lstStyle/>
          <a:p>
            <a:endParaRPr lang="zh-TW" altLang="en-US"/>
          </a:p>
        </p:txBody>
      </p:sp>
      <p:sp>
        <p:nvSpPr>
          <p:cNvPr id="7" name="圖片版面配置區 28"/>
          <p:cNvSpPr>
            <a:spLocks noGrp="1"/>
          </p:cNvSpPr>
          <p:nvPr>
            <p:ph type="pic" sz="quarter" idx="14"/>
          </p:nvPr>
        </p:nvSpPr>
        <p:spPr>
          <a:xfrm>
            <a:off x="4305641" y="3759192"/>
            <a:ext cx="1871662" cy="2452688"/>
          </a:xfrm>
        </p:spPr>
        <p:txBody>
          <a:bodyPr/>
          <a:lstStyle/>
          <a:p>
            <a:endParaRPr lang="zh-TW" altLang="en-US"/>
          </a:p>
        </p:txBody>
      </p:sp>
      <p:sp>
        <p:nvSpPr>
          <p:cNvPr id="8" name="圖片版面配置區 28"/>
          <p:cNvSpPr>
            <a:spLocks noGrp="1"/>
          </p:cNvSpPr>
          <p:nvPr>
            <p:ph type="pic" sz="quarter" idx="15"/>
          </p:nvPr>
        </p:nvSpPr>
        <p:spPr>
          <a:xfrm>
            <a:off x="6323127" y="3759192"/>
            <a:ext cx="1871662" cy="2133601"/>
          </a:xfrm>
        </p:spPr>
        <p:txBody>
          <a:bodyPr/>
          <a:lstStyle/>
          <a:p>
            <a:endParaRPr lang="zh-TW" altLang="en-US"/>
          </a:p>
        </p:txBody>
      </p:sp>
      <p:sp>
        <p:nvSpPr>
          <p:cNvPr id="9" name="圖片版面配置區 28"/>
          <p:cNvSpPr>
            <a:spLocks noGrp="1"/>
          </p:cNvSpPr>
          <p:nvPr>
            <p:ph type="pic" sz="quarter" idx="16"/>
          </p:nvPr>
        </p:nvSpPr>
        <p:spPr>
          <a:xfrm>
            <a:off x="2627085" y="3759192"/>
            <a:ext cx="1532732" cy="1770743"/>
          </a:xfrm>
        </p:spPr>
        <p:txBody>
          <a:bodyPr/>
          <a:lstStyle/>
          <a:p>
            <a:endParaRPr lang="zh-TW" altLang="en-US"/>
          </a:p>
        </p:txBody>
      </p:sp>
    </p:spTree>
    <p:extLst>
      <p:ext uri="{BB962C8B-B14F-4D97-AF65-F5344CB8AC3E}">
        <p14:creationId xmlns:p14="http://schemas.microsoft.com/office/powerpoint/2010/main" val="3823161181"/>
      </p:ext>
    </p:extLst>
  </p:cSld>
  <p:clrMapOvr>
    <a:masterClrMapping/>
  </p:clrMapOvr>
  <p:timing>
    <p:tnLst>
      <p:par>
        <p:cTn id="1" dur="indefinite" restart="never" nodeType="tmRoot"/>
      </p:par>
    </p:tnLst>
  </p:timing>
</p:sldLayout>
</file>

<file path=ppt/slideLayouts/slideLayout352.xml><?xml version="1.0" encoding="utf-8"?>
<p:sldLayout xmlns:a="http://schemas.openxmlformats.org/drawingml/2006/main" xmlns:r="http://schemas.openxmlformats.org/officeDocument/2006/relationships" xmlns:p="http://schemas.openxmlformats.org/presentationml/2006/main" preserve="1" userDrawn="1">
  <p:cSld name="圖片版面配置351">
    <p:spTree>
      <p:nvGrpSpPr>
        <p:cNvPr id="1" name=""/>
        <p:cNvGrpSpPr/>
        <p:nvPr/>
      </p:nvGrpSpPr>
      <p:grpSpPr>
        <a:xfrm>
          <a:off x="0" y="0"/>
          <a:ext cx="0" cy="0"/>
          <a:chOff x="0" y="0"/>
          <a:chExt cx="0" cy="0"/>
        </a:xfrm>
      </p:grpSpPr>
      <p:sp>
        <p:nvSpPr>
          <p:cNvPr id="3" name="投影片編號版面配置區 2"/>
          <p:cNvSpPr>
            <a:spLocks noGrp="1"/>
          </p:cNvSpPr>
          <p:nvPr>
            <p:ph type="sldNum" sz="quarter" idx="10"/>
          </p:nvPr>
        </p:nvSpPr>
        <p:spPr/>
        <p:txBody>
          <a:bodyPr/>
          <a:lstStyle/>
          <a:p>
            <a:fld id="{E27FD744-A41C-4EAD-96D0-2F84A994B62C}" type="slidenum">
              <a:rPr lang="zh-TW" altLang="en-US" smtClean="0"/>
              <a:t>‹#›</a:t>
            </a:fld>
            <a:endParaRPr lang="zh-TW" altLang="en-US"/>
          </a:p>
        </p:txBody>
      </p:sp>
      <p:sp>
        <p:nvSpPr>
          <p:cNvPr id="4" name="頁尾版面配置區 3"/>
          <p:cNvSpPr>
            <a:spLocks noGrp="1"/>
          </p:cNvSpPr>
          <p:nvPr>
            <p:ph type="ftr" sz="quarter" idx="11"/>
          </p:nvPr>
        </p:nvSpPr>
        <p:spPr/>
        <p:txBody>
          <a:bodyPr/>
          <a:lstStyle/>
          <a:p>
            <a:r>
              <a:rPr lang="zh-TW" altLang="en-US" smtClean="0"/>
              <a:t>商業簡報網 </a:t>
            </a:r>
            <a:r>
              <a:rPr lang="en-US" altLang="zh-TW" smtClean="0"/>
              <a:t>X Matter Lab</a:t>
            </a:r>
            <a:endParaRPr lang="zh-TW" altLang="en-US" dirty="0"/>
          </a:p>
        </p:txBody>
      </p:sp>
      <p:sp>
        <p:nvSpPr>
          <p:cNvPr id="5" name="圖片版面配置區 22"/>
          <p:cNvSpPr>
            <a:spLocks noGrp="1"/>
          </p:cNvSpPr>
          <p:nvPr>
            <p:ph type="pic" sz="quarter" idx="13"/>
          </p:nvPr>
        </p:nvSpPr>
        <p:spPr>
          <a:xfrm>
            <a:off x="2306184" y="2314216"/>
            <a:ext cx="2173288" cy="1858283"/>
          </a:xfrm>
        </p:spPr>
        <p:txBody>
          <a:bodyPr/>
          <a:lstStyle/>
          <a:p>
            <a:endParaRPr lang="zh-TW" altLang="en-US"/>
          </a:p>
        </p:txBody>
      </p:sp>
      <p:sp>
        <p:nvSpPr>
          <p:cNvPr id="6" name="圖片版面配置區 22"/>
          <p:cNvSpPr>
            <a:spLocks noGrp="1"/>
          </p:cNvSpPr>
          <p:nvPr>
            <p:ph type="pic" sz="quarter" idx="15"/>
          </p:nvPr>
        </p:nvSpPr>
        <p:spPr>
          <a:xfrm>
            <a:off x="185057" y="1719131"/>
            <a:ext cx="1936070" cy="2453367"/>
          </a:xfrm>
        </p:spPr>
        <p:txBody>
          <a:bodyPr/>
          <a:lstStyle/>
          <a:p>
            <a:endParaRPr lang="zh-TW" altLang="en-US"/>
          </a:p>
        </p:txBody>
      </p:sp>
      <p:sp>
        <p:nvSpPr>
          <p:cNvPr id="7" name="圖片版面配置區 22"/>
          <p:cNvSpPr>
            <a:spLocks noGrp="1"/>
          </p:cNvSpPr>
          <p:nvPr>
            <p:ph type="pic" sz="quarter" idx="16"/>
          </p:nvPr>
        </p:nvSpPr>
        <p:spPr>
          <a:xfrm>
            <a:off x="6785656" y="2314216"/>
            <a:ext cx="2173288" cy="1858283"/>
          </a:xfrm>
        </p:spPr>
        <p:txBody>
          <a:bodyPr/>
          <a:lstStyle/>
          <a:p>
            <a:endParaRPr lang="zh-TW" altLang="en-US"/>
          </a:p>
        </p:txBody>
      </p:sp>
      <p:sp>
        <p:nvSpPr>
          <p:cNvPr id="8" name="圖片版面配置區 22"/>
          <p:cNvSpPr>
            <a:spLocks noGrp="1"/>
          </p:cNvSpPr>
          <p:nvPr>
            <p:ph type="pic" sz="quarter" idx="17"/>
          </p:nvPr>
        </p:nvSpPr>
        <p:spPr>
          <a:xfrm>
            <a:off x="4664529" y="1719131"/>
            <a:ext cx="1936070" cy="2453367"/>
          </a:xfrm>
        </p:spPr>
        <p:txBody>
          <a:bodyPr/>
          <a:lstStyle/>
          <a:p>
            <a:endParaRPr lang="zh-TW" altLang="en-US"/>
          </a:p>
        </p:txBody>
      </p:sp>
    </p:spTree>
    <p:extLst>
      <p:ext uri="{BB962C8B-B14F-4D97-AF65-F5344CB8AC3E}">
        <p14:creationId xmlns:p14="http://schemas.microsoft.com/office/powerpoint/2010/main" val="2899090270"/>
      </p:ext>
    </p:extLst>
  </p:cSld>
  <p:clrMapOvr>
    <a:masterClrMapping/>
  </p:clrMapOvr>
  <p:timing>
    <p:tnLst>
      <p:par>
        <p:cTn id="1" dur="indefinite" restart="never" nodeType="tmRoot"/>
      </p:par>
    </p:tnLst>
  </p:timing>
</p:sldLayout>
</file>

<file path=ppt/slideLayouts/slideLayout353.xml><?xml version="1.0" encoding="utf-8"?>
<p:sldLayout xmlns:a="http://schemas.openxmlformats.org/drawingml/2006/main" xmlns:r="http://schemas.openxmlformats.org/officeDocument/2006/relationships" xmlns:p="http://schemas.openxmlformats.org/presentationml/2006/main" preserve="1" userDrawn="1">
  <p:cSld name="圖片版面配置352">
    <p:spTree>
      <p:nvGrpSpPr>
        <p:cNvPr id="1" name=""/>
        <p:cNvGrpSpPr/>
        <p:nvPr/>
      </p:nvGrpSpPr>
      <p:grpSpPr>
        <a:xfrm>
          <a:off x="0" y="0"/>
          <a:ext cx="0" cy="0"/>
          <a:chOff x="0" y="0"/>
          <a:chExt cx="0" cy="0"/>
        </a:xfrm>
      </p:grpSpPr>
      <p:sp>
        <p:nvSpPr>
          <p:cNvPr id="3" name="投影片編號版面配置區 2"/>
          <p:cNvSpPr>
            <a:spLocks noGrp="1"/>
          </p:cNvSpPr>
          <p:nvPr>
            <p:ph type="sldNum" sz="quarter" idx="10"/>
          </p:nvPr>
        </p:nvSpPr>
        <p:spPr/>
        <p:txBody>
          <a:bodyPr/>
          <a:lstStyle/>
          <a:p>
            <a:fld id="{E27FD744-A41C-4EAD-96D0-2F84A994B62C}" type="slidenum">
              <a:rPr lang="zh-TW" altLang="en-US" smtClean="0"/>
              <a:t>‹#›</a:t>
            </a:fld>
            <a:endParaRPr lang="zh-TW" altLang="en-US"/>
          </a:p>
        </p:txBody>
      </p:sp>
      <p:sp>
        <p:nvSpPr>
          <p:cNvPr id="4" name="頁尾版面配置區 3"/>
          <p:cNvSpPr>
            <a:spLocks noGrp="1"/>
          </p:cNvSpPr>
          <p:nvPr>
            <p:ph type="ftr" sz="quarter" idx="11"/>
          </p:nvPr>
        </p:nvSpPr>
        <p:spPr/>
        <p:txBody>
          <a:bodyPr/>
          <a:lstStyle/>
          <a:p>
            <a:r>
              <a:rPr lang="zh-TW" altLang="en-US" smtClean="0"/>
              <a:t>商業簡報網 </a:t>
            </a:r>
            <a:r>
              <a:rPr lang="en-US" altLang="zh-TW" smtClean="0"/>
              <a:t>X Matter Lab</a:t>
            </a:r>
            <a:endParaRPr lang="zh-TW" altLang="en-US" dirty="0"/>
          </a:p>
        </p:txBody>
      </p:sp>
      <p:sp>
        <p:nvSpPr>
          <p:cNvPr id="6" name="圖片版面配置區 22"/>
          <p:cNvSpPr>
            <a:spLocks noGrp="1"/>
          </p:cNvSpPr>
          <p:nvPr>
            <p:ph type="pic" sz="quarter" idx="15"/>
          </p:nvPr>
        </p:nvSpPr>
        <p:spPr>
          <a:xfrm>
            <a:off x="1932217" y="1770478"/>
            <a:ext cx="2405740" cy="3048528"/>
          </a:xfrm>
        </p:spPr>
        <p:txBody>
          <a:bodyPr/>
          <a:lstStyle/>
          <a:p>
            <a:endParaRPr lang="zh-TW" altLang="en-US"/>
          </a:p>
        </p:txBody>
      </p:sp>
      <p:sp>
        <p:nvSpPr>
          <p:cNvPr id="9" name="圖片版面配置區 22"/>
          <p:cNvSpPr>
            <a:spLocks noGrp="1"/>
          </p:cNvSpPr>
          <p:nvPr>
            <p:ph type="pic" sz="quarter" idx="16"/>
          </p:nvPr>
        </p:nvSpPr>
        <p:spPr>
          <a:xfrm>
            <a:off x="13004" y="2612310"/>
            <a:ext cx="1741409" cy="2206695"/>
          </a:xfrm>
        </p:spPr>
        <p:txBody>
          <a:bodyPr/>
          <a:lstStyle/>
          <a:p>
            <a:endParaRPr lang="zh-TW" altLang="en-US"/>
          </a:p>
        </p:txBody>
      </p:sp>
      <p:sp>
        <p:nvSpPr>
          <p:cNvPr id="10" name="圖片版面配置區 22"/>
          <p:cNvSpPr>
            <a:spLocks noGrp="1"/>
          </p:cNvSpPr>
          <p:nvPr>
            <p:ph type="pic" sz="quarter" idx="17"/>
          </p:nvPr>
        </p:nvSpPr>
        <p:spPr>
          <a:xfrm>
            <a:off x="4515760" y="3091805"/>
            <a:ext cx="2206800" cy="1742400"/>
          </a:xfrm>
        </p:spPr>
        <p:txBody>
          <a:bodyPr/>
          <a:lstStyle/>
          <a:p>
            <a:endParaRPr lang="zh-TW" altLang="en-US"/>
          </a:p>
        </p:txBody>
      </p:sp>
      <p:sp>
        <p:nvSpPr>
          <p:cNvPr id="11" name="圖片版面配置區 22"/>
          <p:cNvSpPr>
            <a:spLocks noGrp="1"/>
          </p:cNvSpPr>
          <p:nvPr>
            <p:ph type="pic" sz="quarter" idx="18"/>
          </p:nvPr>
        </p:nvSpPr>
        <p:spPr>
          <a:xfrm>
            <a:off x="6900363" y="1770478"/>
            <a:ext cx="2243637" cy="3048528"/>
          </a:xfrm>
        </p:spPr>
        <p:txBody>
          <a:bodyPr/>
          <a:lstStyle/>
          <a:p>
            <a:endParaRPr lang="zh-TW" altLang="en-US"/>
          </a:p>
        </p:txBody>
      </p:sp>
    </p:spTree>
    <p:extLst>
      <p:ext uri="{BB962C8B-B14F-4D97-AF65-F5344CB8AC3E}">
        <p14:creationId xmlns:p14="http://schemas.microsoft.com/office/powerpoint/2010/main" val="2472739955"/>
      </p:ext>
    </p:extLst>
  </p:cSld>
  <p:clrMapOvr>
    <a:masterClrMapping/>
  </p:clrMapOvr>
  <p:timing>
    <p:tnLst>
      <p:par>
        <p:cTn id="1" dur="indefinite" restart="never" nodeType="tmRoot"/>
      </p:par>
    </p:tnLst>
  </p:timing>
</p:sldLayout>
</file>

<file path=ppt/slideLayouts/slideLayout354.xml><?xml version="1.0" encoding="utf-8"?>
<p:sldLayout xmlns:a="http://schemas.openxmlformats.org/drawingml/2006/main" xmlns:r="http://schemas.openxmlformats.org/officeDocument/2006/relationships" xmlns:p="http://schemas.openxmlformats.org/presentationml/2006/main" preserve="1" userDrawn="1">
  <p:cSld name="圖片版面配置353">
    <p:spTree>
      <p:nvGrpSpPr>
        <p:cNvPr id="1" name=""/>
        <p:cNvGrpSpPr/>
        <p:nvPr/>
      </p:nvGrpSpPr>
      <p:grpSpPr>
        <a:xfrm>
          <a:off x="0" y="0"/>
          <a:ext cx="0" cy="0"/>
          <a:chOff x="0" y="0"/>
          <a:chExt cx="0" cy="0"/>
        </a:xfrm>
      </p:grpSpPr>
      <p:sp>
        <p:nvSpPr>
          <p:cNvPr id="3" name="投影片編號版面配置區 2"/>
          <p:cNvSpPr>
            <a:spLocks noGrp="1"/>
          </p:cNvSpPr>
          <p:nvPr>
            <p:ph type="sldNum" sz="quarter" idx="10"/>
          </p:nvPr>
        </p:nvSpPr>
        <p:spPr/>
        <p:txBody>
          <a:bodyPr/>
          <a:lstStyle/>
          <a:p>
            <a:fld id="{E27FD744-A41C-4EAD-96D0-2F84A994B62C}" type="slidenum">
              <a:rPr lang="zh-TW" altLang="en-US" smtClean="0"/>
              <a:t>‹#›</a:t>
            </a:fld>
            <a:endParaRPr lang="zh-TW" altLang="en-US"/>
          </a:p>
        </p:txBody>
      </p:sp>
      <p:sp>
        <p:nvSpPr>
          <p:cNvPr id="4" name="頁尾版面配置區 3"/>
          <p:cNvSpPr>
            <a:spLocks noGrp="1"/>
          </p:cNvSpPr>
          <p:nvPr>
            <p:ph type="ftr" sz="quarter" idx="11"/>
          </p:nvPr>
        </p:nvSpPr>
        <p:spPr/>
        <p:txBody>
          <a:bodyPr/>
          <a:lstStyle/>
          <a:p>
            <a:r>
              <a:rPr lang="zh-TW" altLang="en-US" smtClean="0"/>
              <a:t>商業簡報網 </a:t>
            </a:r>
            <a:r>
              <a:rPr lang="en-US" altLang="zh-TW" smtClean="0"/>
              <a:t>X Matter Lab</a:t>
            </a:r>
            <a:endParaRPr lang="zh-TW" altLang="en-US" dirty="0"/>
          </a:p>
        </p:txBody>
      </p:sp>
      <p:sp>
        <p:nvSpPr>
          <p:cNvPr id="5" name="圖片版面配置區 4"/>
          <p:cNvSpPr>
            <a:spLocks noGrp="1"/>
          </p:cNvSpPr>
          <p:nvPr>
            <p:ph type="pic" sz="quarter" idx="12"/>
          </p:nvPr>
        </p:nvSpPr>
        <p:spPr>
          <a:xfrm>
            <a:off x="98954" y="4913086"/>
            <a:ext cx="1219200" cy="1219200"/>
          </a:xfrm>
        </p:spPr>
        <p:txBody>
          <a:bodyPr/>
          <a:lstStyle/>
          <a:p>
            <a:endParaRPr lang="zh-TW" altLang="en-US"/>
          </a:p>
        </p:txBody>
      </p:sp>
      <p:sp>
        <p:nvSpPr>
          <p:cNvPr id="6" name="圖片版面配置區 4"/>
          <p:cNvSpPr>
            <a:spLocks noGrp="1"/>
          </p:cNvSpPr>
          <p:nvPr>
            <p:ph type="pic" sz="quarter" idx="13"/>
          </p:nvPr>
        </p:nvSpPr>
        <p:spPr>
          <a:xfrm>
            <a:off x="1457022" y="3728018"/>
            <a:ext cx="1814966" cy="1814966"/>
          </a:xfrm>
        </p:spPr>
        <p:txBody>
          <a:bodyPr/>
          <a:lstStyle/>
          <a:p>
            <a:endParaRPr lang="zh-TW" altLang="en-US"/>
          </a:p>
        </p:txBody>
      </p:sp>
      <p:sp>
        <p:nvSpPr>
          <p:cNvPr id="7" name="圖片版面配置區 4"/>
          <p:cNvSpPr>
            <a:spLocks noGrp="1"/>
          </p:cNvSpPr>
          <p:nvPr>
            <p:ph type="pic" sz="quarter" idx="14"/>
          </p:nvPr>
        </p:nvSpPr>
        <p:spPr>
          <a:xfrm>
            <a:off x="3410856" y="2035628"/>
            <a:ext cx="2322288" cy="2322288"/>
          </a:xfrm>
        </p:spPr>
        <p:txBody>
          <a:bodyPr/>
          <a:lstStyle/>
          <a:p>
            <a:endParaRPr lang="zh-TW" altLang="en-US"/>
          </a:p>
        </p:txBody>
      </p:sp>
      <p:sp>
        <p:nvSpPr>
          <p:cNvPr id="8" name="圖片版面配置區 4"/>
          <p:cNvSpPr>
            <a:spLocks noGrp="1"/>
          </p:cNvSpPr>
          <p:nvPr>
            <p:ph type="pic" sz="quarter" idx="15"/>
          </p:nvPr>
        </p:nvSpPr>
        <p:spPr>
          <a:xfrm>
            <a:off x="5872012" y="850560"/>
            <a:ext cx="1814966" cy="1814966"/>
          </a:xfrm>
        </p:spPr>
        <p:txBody>
          <a:bodyPr/>
          <a:lstStyle/>
          <a:p>
            <a:endParaRPr lang="zh-TW" altLang="en-US"/>
          </a:p>
        </p:txBody>
      </p:sp>
      <p:sp>
        <p:nvSpPr>
          <p:cNvPr id="9" name="圖片版面配置區 4"/>
          <p:cNvSpPr>
            <a:spLocks noGrp="1"/>
          </p:cNvSpPr>
          <p:nvPr>
            <p:ph type="pic" sz="quarter" idx="16"/>
          </p:nvPr>
        </p:nvSpPr>
        <p:spPr>
          <a:xfrm>
            <a:off x="7825845" y="261258"/>
            <a:ext cx="1219200" cy="1219200"/>
          </a:xfrm>
        </p:spPr>
        <p:txBody>
          <a:bodyPr/>
          <a:lstStyle/>
          <a:p>
            <a:endParaRPr lang="zh-TW" altLang="en-US"/>
          </a:p>
        </p:txBody>
      </p:sp>
    </p:spTree>
    <p:extLst>
      <p:ext uri="{BB962C8B-B14F-4D97-AF65-F5344CB8AC3E}">
        <p14:creationId xmlns:p14="http://schemas.microsoft.com/office/powerpoint/2010/main" val="3886062055"/>
      </p:ext>
    </p:extLst>
  </p:cSld>
  <p:clrMapOvr>
    <a:masterClrMapping/>
  </p:clrMapOvr>
  <p:timing>
    <p:tnLst>
      <p:par>
        <p:cTn id="1" dur="indefinite" restart="never" nodeType="tmRoot"/>
      </p:par>
    </p:tnLst>
  </p:timing>
</p:sldLayout>
</file>

<file path=ppt/slideLayouts/slideLayout355.xml><?xml version="1.0" encoding="utf-8"?>
<p:sldLayout xmlns:a="http://schemas.openxmlformats.org/drawingml/2006/main" xmlns:r="http://schemas.openxmlformats.org/officeDocument/2006/relationships" xmlns:p="http://schemas.openxmlformats.org/presentationml/2006/main" preserve="1" userDrawn="1">
  <p:cSld name="圖片版面配置354">
    <p:spTree>
      <p:nvGrpSpPr>
        <p:cNvPr id="1" name=""/>
        <p:cNvGrpSpPr/>
        <p:nvPr/>
      </p:nvGrpSpPr>
      <p:grpSpPr>
        <a:xfrm>
          <a:off x="0" y="0"/>
          <a:ext cx="0" cy="0"/>
          <a:chOff x="0" y="0"/>
          <a:chExt cx="0" cy="0"/>
        </a:xfrm>
      </p:grpSpPr>
      <p:sp>
        <p:nvSpPr>
          <p:cNvPr id="3" name="投影片編號版面配置區 2"/>
          <p:cNvSpPr>
            <a:spLocks noGrp="1"/>
          </p:cNvSpPr>
          <p:nvPr>
            <p:ph type="sldNum" sz="quarter" idx="10"/>
          </p:nvPr>
        </p:nvSpPr>
        <p:spPr/>
        <p:txBody>
          <a:bodyPr/>
          <a:lstStyle/>
          <a:p>
            <a:fld id="{E27FD744-A41C-4EAD-96D0-2F84A994B62C}" type="slidenum">
              <a:rPr lang="zh-TW" altLang="en-US" smtClean="0"/>
              <a:t>‹#›</a:t>
            </a:fld>
            <a:endParaRPr lang="zh-TW" altLang="en-US"/>
          </a:p>
        </p:txBody>
      </p:sp>
      <p:sp>
        <p:nvSpPr>
          <p:cNvPr id="4" name="頁尾版面配置區 3"/>
          <p:cNvSpPr>
            <a:spLocks noGrp="1"/>
          </p:cNvSpPr>
          <p:nvPr>
            <p:ph type="ftr" sz="quarter" idx="11"/>
          </p:nvPr>
        </p:nvSpPr>
        <p:spPr/>
        <p:txBody>
          <a:bodyPr/>
          <a:lstStyle/>
          <a:p>
            <a:r>
              <a:rPr lang="zh-TW" altLang="en-US" smtClean="0"/>
              <a:t>商業簡報網 </a:t>
            </a:r>
            <a:r>
              <a:rPr lang="en-US" altLang="zh-TW" smtClean="0"/>
              <a:t>X Matter Lab</a:t>
            </a:r>
            <a:endParaRPr lang="zh-TW" altLang="en-US" dirty="0"/>
          </a:p>
        </p:txBody>
      </p:sp>
      <p:sp>
        <p:nvSpPr>
          <p:cNvPr id="5" name="圖片版面配置區 4"/>
          <p:cNvSpPr>
            <a:spLocks noGrp="1"/>
          </p:cNvSpPr>
          <p:nvPr>
            <p:ph type="pic" sz="quarter" idx="12"/>
          </p:nvPr>
        </p:nvSpPr>
        <p:spPr>
          <a:xfrm>
            <a:off x="2859542" y="1640343"/>
            <a:ext cx="3454400" cy="2176463"/>
          </a:xfrm>
        </p:spPr>
        <p:txBody>
          <a:bodyPr/>
          <a:lstStyle/>
          <a:p>
            <a:endParaRPr lang="zh-TW" altLang="en-US"/>
          </a:p>
        </p:txBody>
      </p:sp>
      <p:sp>
        <p:nvSpPr>
          <p:cNvPr id="6" name="圖片版面配置區 4"/>
          <p:cNvSpPr>
            <a:spLocks noGrp="1"/>
          </p:cNvSpPr>
          <p:nvPr>
            <p:ph type="pic" sz="quarter" idx="13"/>
          </p:nvPr>
        </p:nvSpPr>
        <p:spPr>
          <a:xfrm>
            <a:off x="2859542" y="3940290"/>
            <a:ext cx="1610858" cy="2176463"/>
          </a:xfrm>
        </p:spPr>
        <p:txBody>
          <a:bodyPr/>
          <a:lstStyle/>
          <a:p>
            <a:endParaRPr lang="zh-TW" altLang="en-US"/>
          </a:p>
        </p:txBody>
      </p:sp>
      <p:sp>
        <p:nvSpPr>
          <p:cNvPr id="7" name="圖片版面配置區 4"/>
          <p:cNvSpPr>
            <a:spLocks noGrp="1"/>
          </p:cNvSpPr>
          <p:nvPr>
            <p:ph type="pic" sz="quarter" idx="14"/>
          </p:nvPr>
        </p:nvSpPr>
        <p:spPr>
          <a:xfrm>
            <a:off x="4703084" y="3940290"/>
            <a:ext cx="1610858" cy="2176463"/>
          </a:xfrm>
        </p:spPr>
        <p:txBody>
          <a:bodyPr/>
          <a:lstStyle/>
          <a:p>
            <a:endParaRPr lang="zh-TW" altLang="en-US"/>
          </a:p>
        </p:txBody>
      </p:sp>
      <p:sp>
        <p:nvSpPr>
          <p:cNvPr id="8" name="圖片版面配置區 4"/>
          <p:cNvSpPr>
            <a:spLocks noGrp="1"/>
          </p:cNvSpPr>
          <p:nvPr>
            <p:ph type="pic" sz="quarter" idx="15"/>
          </p:nvPr>
        </p:nvSpPr>
        <p:spPr>
          <a:xfrm>
            <a:off x="6488797" y="2090058"/>
            <a:ext cx="2198003" cy="3715657"/>
          </a:xfrm>
        </p:spPr>
        <p:txBody>
          <a:bodyPr/>
          <a:lstStyle/>
          <a:p>
            <a:endParaRPr lang="zh-TW" altLang="en-US"/>
          </a:p>
        </p:txBody>
      </p:sp>
      <p:sp>
        <p:nvSpPr>
          <p:cNvPr id="9" name="圖片版面配置區 4"/>
          <p:cNvSpPr>
            <a:spLocks noGrp="1"/>
          </p:cNvSpPr>
          <p:nvPr>
            <p:ph type="pic" sz="quarter" idx="16"/>
          </p:nvPr>
        </p:nvSpPr>
        <p:spPr>
          <a:xfrm>
            <a:off x="428855" y="2090058"/>
            <a:ext cx="2198003" cy="3715657"/>
          </a:xfrm>
        </p:spPr>
        <p:txBody>
          <a:bodyPr/>
          <a:lstStyle/>
          <a:p>
            <a:endParaRPr lang="zh-TW" altLang="en-US"/>
          </a:p>
        </p:txBody>
      </p:sp>
    </p:spTree>
    <p:extLst>
      <p:ext uri="{BB962C8B-B14F-4D97-AF65-F5344CB8AC3E}">
        <p14:creationId xmlns:p14="http://schemas.microsoft.com/office/powerpoint/2010/main" val="1928333611"/>
      </p:ext>
    </p:extLst>
  </p:cSld>
  <p:clrMapOvr>
    <a:masterClrMapping/>
  </p:clrMapOvr>
  <p:timing>
    <p:tnLst>
      <p:par>
        <p:cTn id="1" dur="indefinite" restart="never" nodeType="tmRoot"/>
      </p:par>
    </p:tnLst>
  </p:timing>
  <p:extLst mod="1">
    <p:ext uri="{DCECCB84-F9BA-43D5-87BE-67443E8EF086}">
      <p15:sldGuideLst xmlns:p15="http://schemas.microsoft.com/office/powerpoint/2012/main" xmlns="">
        <p15:guide id="1" orient="horz" pos="2160" userDrawn="1">
          <p15:clr>
            <a:srgbClr val="FBAE40"/>
          </p15:clr>
        </p15:guide>
        <p15:guide id="2" pos="2880" userDrawn="1">
          <p15:clr>
            <a:srgbClr val="FBAE40"/>
          </p15:clr>
        </p15:guide>
      </p15:sldGuideLst>
    </p:ext>
  </p:extLst>
</p:sldLayout>
</file>

<file path=ppt/slideLayouts/slideLayout356.xml><?xml version="1.0" encoding="utf-8"?>
<p:sldLayout xmlns:a="http://schemas.openxmlformats.org/drawingml/2006/main" xmlns:r="http://schemas.openxmlformats.org/officeDocument/2006/relationships" xmlns:p="http://schemas.openxmlformats.org/presentationml/2006/main" preserve="1" userDrawn="1">
  <p:cSld name="圖片版面配置355">
    <p:spTree>
      <p:nvGrpSpPr>
        <p:cNvPr id="1" name=""/>
        <p:cNvGrpSpPr/>
        <p:nvPr/>
      </p:nvGrpSpPr>
      <p:grpSpPr>
        <a:xfrm>
          <a:off x="0" y="0"/>
          <a:ext cx="0" cy="0"/>
          <a:chOff x="0" y="0"/>
          <a:chExt cx="0" cy="0"/>
        </a:xfrm>
      </p:grpSpPr>
      <p:sp>
        <p:nvSpPr>
          <p:cNvPr id="3" name="投影片編號版面配置區 2"/>
          <p:cNvSpPr>
            <a:spLocks noGrp="1"/>
          </p:cNvSpPr>
          <p:nvPr>
            <p:ph type="sldNum" sz="quarter" idx="10"/>
          </p:nvPr>
        </p:nvSpPr>
        <p:spPr/>
        <p:txBody>
          <a:bodyPr/>
          <a:lstStyle/>
          <a:p>
            <a:fld id="{E27FD744-A41C-4EAD-96D0-2F84A994B62C}" type="slidenum">
              <a:rPr lang="zh-TW" altLang="en-US" smtClean="0"/>
              <a:t>‹#›</a:t>
            </a:fld>
            <a:endParaRPr lang="zh-TW" altLang="en-US"/>
          </a:p>
        </p:txBody>
      </p:sp>
      <p:sp>
        <p:nvSpPr>
          <p:cNvPr id="4" name="頁尾版面配置區 3"/>
          <p:cNvSpPr>
            <a:spLocks noGrp="1"/>
          </p:cNvSpPr>
          <p:nvPr>
            <p:ph type="ftr" sz="quarter" idx="11"/>
          </p:nvPr>
        </p:nvSpPr>
        <p:spPr/>
        <p:txBody>
          <a:bodyPr/>
          <a:lstStyle/>
          <a:p>
            <a:r>
              <a:rPr lang="zh-TW" altLang="en-US" smtClean="0"/>
              <a:t>商業簡報網 </a:t>
            </a:r>
            <a:r>
              <a:rPr lang="en-US" altLang="zh-TW" smtClean="0"/>
              <a:t>X Matter Lab</a:t>
            </a:r>
            <a:endParaRPr lang="zh-TW" altLang="en-US" dirty="0"/>
          </a:p>
        </p:txBody>
      </p:sp>
      <p:sp>
        <p:nvSpPr>
          <p:cNvPr id="5" name="圖片版面配置區 4"/>
          <p:cNvSpPr>
            <a:spLocks noGrp="1"/>
          </p:cNvSpPr>
          <p:nvPr>
            <p:ph type="pic" sz="quarter" idx="12"/>
          </p:nvPr>
        </p:nvSpPr>
        <p:spPr>
          <a:xfrm>
            <a:off x="2758395" y="4514284"/>
            <a:ext cx="3613150" cy="1350962"/>
          </a:xfrm>
        </p:spPr>
        <p:txBody>
          <a:bodyPr/>
          <a:lstStyle/>
          <a:p>
            <a:endParaRPr lang="zh-TW" altLang="en-US"/>
          </a:p>
        </p:txBody>
      </p:sp>
      <p:sp>
        <p:nvSpPr>
          <p:cNvPr id="6" name="圖片版面配置區 4"/>
          <p:cNvSpPr>
            <a:spLocks noGrp="1"/>
          </p:cNvSpPr>
          <p:nvPr>
            <p:ph type="pic" sz="quarter" idx="13"/>
          </p:nvPr>
        </p:nvSpPr>
        <p:spPr>
          <a:xfrm>
            <a:off x="2758394" y="2134621"/>
            <a:ext cx="1697491" cy="2214676"/>
          </a:xfrm>
        </p:spPr>
        <p:txBody>
          <a:bodyPr/>
          <a:lstStyle/>
          <a:p>
            <a:endParaRPr lang="zh-TW" altLang="en-US"/>
          </a:p>
        </p:txBody>
      </p:sp>
      <p:sp>
        <p:nvSpPr>
          <p:cNvPr id="7" name="圖片版面配置區 4"/>
          <p:cNvSpPr>
            <a:spLocks noGrp="1"/>
          </p:cNvSpPr>
          <p:nvPr>
            <p:ph type="pic" sz="quarter" idx="14"/>
          </p:nvPr>
        </p:nvSpPr>
        <p:spPr>
          <a:xfrm>
            <a:off x="4674054" y="2134621"/>
            <a:ext cx="1697491" cy="2214676"/>
          </a:xfrm>
        </p:spPr>
        <p:txBody>
          <a:bodyPr/>
          <a:lstStyle/>
          <a:p>
            <a:endParaRPr lang="zh-TW" altLang="en-US"/>
          </a:p>
        </p:txBody>
      </p:sp>
      <p:sp>
        <p:nvSpPr>
          <p:cNvPr id="8" name="圖片版面配置區 4"/>
          <p:cNvSpPr>
            <a:spLocks noGrp="1"/>
          </p:cNvSpPr>
          <p:nvPr>
            <p:ph type="pic" sz="quarter" idx="15"/>
          </p:nvPr>
        </p:nvSpPr>
        <p:spPr>
          <a:xfrm>
            <a:off x="6567488" y="2134620"/>
            <a:ext cx="2271712" cy="3730625"/>
          </a:xfrm>
        </p:spPr>
        <p:txBody>
          <a:bodyPr/>
          <a:lstStyle/>
          <a:p>
            <a:endParaRPr lang="zh-TW" altLang="en-US"/>
          </a:p>
        </p:txBody>
      </p:sp>
      <p:sp>
        <p:nvSpPr>
          <p:cNvPr id="9" name="圖片版面配置區 4"/>
          <p:cNvSpPr>
            <a:spLocks noGrp="1"/>
          </p:cNvSpPr>
          <p:nvPr>
            <p:ph type="pic" sz="quarter" idx="16"/>
          </p:nvPr>
        </p:nvSpPr>
        <p:spPr>
          <a:xfrm>
            <a:off x="290739" y="2134620"/>
            <a:ext cx="2271712" cy="3730625"/>
          </a:xfrm>
        </p:spPr>
        <p:txBody>
          <a:bodyPr/>
          <a:lstStyle/>
          <a:p>
            <a:endParaRPr lang="zh-TW" altLang="en-US"/>
          </a:p>
        </p:txBody>
      </p:sp>
    </p:spTree>
    <p:extLst>
      <p:ext uri="{BB962C8B-B14F-4D97-AF65-F5344CB8AC3E}">
        <p14:creationId xmlns:p14="http://schemas.microsoft.com/office/powerpoint/2010/main" val="1974300413"/>
      </p:ext>
    </p:extLst>
  </p:cSld>
  <p:clrMapOvr>
    <a:masterClrMapping/>
  </p:clrMapOvr>
  <p:timing>
    <p:tnLst>
      <p:par>
        <p:cTn id="1" dur="indefinite" restart="never" nodeType="tmRoot"/>
      </p:par>
    </p:tnLst>
  </p:timing>
  <p:extLst mod="1">
    <p:ext uri="{DCECCB84-F9BA-43D5-87BE-67443E8EF086}">
      <p15:sldGuideLst xmlns:p15="http://schemas.microsoft.com/office/powerpoint/2012/main" xmlns="">
        <p15:guide id="1" orient="horz" pos="2160" userDrawn="1">
          <p15:clr>
            <a:srgbClr val="FBAE40"/>
          </p15:clr>
        </p15:guide>
        <p15:guide id="2" pos="2880" userDrawn="1">
          <p15:clr>
            <a:srgbClr val="FBAE40"/>
          </p15:clr>
        </p15:guide>
      </p15:sldGuideLst>
    </p:ext>
  </p:extLst>
</p:sldLayout>
</file>

<file path=ppt/slideLayouts/slideLayout357.xml><?xml version="1.0" encoding="utf-8"?>
<p:sldLayout xmlns:a="http://schemas.openxmlformats.org/drawingml/2006/main" xmlns:r="http://schemas.openxmlformats.org/officeDocument/2006/relationships" xmlns:p="http://schemas.openxmlformats.org/presentationml/2006/main" preserve="1" userDrawn="1">
  <p:cSld name="圖片版面配置356">
    <p:spTree>
      <p:nvGrpSpPr>
        <p:cNvPr id="1" name=""/>
        <p:cNvGrpSpPr/>
        <p:nvPr/>
      </p:nvGrpSpPr>
      <p:grpSpPr>
        <a:xfrm>
          <a:off x="0" y="0"/>
          <a:ext cx="0" cy="0"/>
          <a:chOff x="0" y="0"/>
          <a:chExt cx="0" cy="0"/>
        </a:xfrm>
      </p:grpSpPr>
      <p:sp>
        <p:nvSpPr>
          <p:cNvPr id="3" name="投影片編號版面配置區 2"/>
          <p:cNvSpPr>
            <a:spLocks noGrp="1"/>
          </p:cNvSpPr>
          <p:nvPr>
            <p:ph type="sldNum" sz="quarter" idx="10"/>
          </p:nvPr>
        </p:nvSpPr>
        <p:spPr/>
        <p:txBody>
          <a:bodyPr/>
          <a:lstStyle/>
          <a:p>
            <a:fld id="{E27FD744-A41C-4EAD-96D0-2F84A994B62C}" type="slidenum">
              <a:rPr lang="zh-TW" altLang="en-US" smtClean="0"/>
              <a:t>‹#›</a:t>
            </a:fld>
            <a:endParaRPr lang="zh-TW" altLang="en-US"/>
          </a:p>
        </p:txBody>
      </p:sp>
      <p:sp>
        <p:nvSpPr>
          <p:cNvPr id="4" name="頁尾版面配置區 3"/>
          <p:cNvSpPr>
            <a:spLocks noGrp="1"/>
          </p:cNvSpPr>
          <p:nvPr>
            <p:ph type="ftr" sz="quarter" idx="11"/>
          </p:nvPr>
        </p:nvSpPr>
        <p:spPr/>
        <p:txBody>
          <a:bodyPr/>
          <a:lstStyle/>
          <a:p>
            <a:r>
              <a:rPr lang="zh-TW" altLang="en-US" smtClean="0"/>
              <a:t>商業簡報網 </a:t>
            </a:r>
            <a:r>
              <a:rPr lang="en-US" altLang="zh-TW" smtClean="0"/>
              <a:t>X Matter Lab</a:t>
            </a:r>
            <a:endParaRPr lang="zh-TW" altLang="en-US" dirty="0"/>
          </a:p>
        </p:txBody>
      </p:sp>
      <p:sp>
        <p:nvSpPr>
          <p:cNvPr id="5" name="圖片版面配置區 4"/>
          <p:cNvSpPr>
            <a:spLocks noGrp="1"/>
          </p:cNvSpPr>
          <p:nvPr>
            <p:ph type="pic" sz="quarter" idx="12"/>
          </p:nvPr>
        </p:nvSpPr>
        <p:spPr>
          <a:xfrm>
            <a:off x="3317869" y="1712912"/>
            <a:ext cx="2531382" cy="4354511"/>
          </a:xfrm>
        </p:spPr>
        <p:txBody>
          <a:bodyPr/>
          <a:lstStyle/>
          <a:p>
            <a:endParaRPr lang="zh-TW" altLang="en-US"/>
          </a:p>
        </p:txBody>
      </p:sp>
      <p:sp>
        <p:nvSpPr>
          <p:cNvPr id="6" name="圖片版面配置區 4"/>
          <p:cNvSpPr>
            <a:spLocks noGrp="1"/>
          </p:cNvSpPr>
          <p:nvPr>
            <p:ph type="pic" sz="quarter" idx="13"/>
          </p:nvPr>
        </p:nvSpPr>
        <p:spPr>
          <a:xfrm>
            <a:off x="5997796" y="1712913"/>
            <a:ext cx="2594655" cy="1320573"/>
          </a:xfrm>
        </p:spPr>
        <p:txBody>
          <a:bodyPr/>
          <a:lstStyle/>
          <a:p>
            <a:endParaRPr lang="zh-TW" altLang="en-US"/>
          </a:p>
        </p:txBody>
      </p:sp>
      <p:sp>
        <p:nvSpPr>
          <p:cNvPr id="7" name="圖片版面配置區 4"/>
          <p:cNvSpPr>
            <a:spLocks noGrp="1"/>
          </p:cNvSpPr>
          <p:nvPr>
            <p:ph type="pic" sz="quarter" idx="14"/>
          </p:nvPr>
        </p:nvSpPr>
        <p:spPr>
          <a:xfrm>
            <a:off x="5997796" y="3229882"/>
            <a:ext cx="2993798" cy="1320573"/>
          </a:xfrm>
        </p:spPr>
        <p:txBody>
          <a:bodyPr/>
          <a:lstStyle/>
          <a:p>
            <a:endParaRPr lang="zh-TW" altLang="en-US"/>
          </a:p>
        </p:txBody>
      </p:sp>
      <p:sp>
        <p:nvSpPr>
          <p:cNvPr id="8" name="圖片版面配置區 4"/>
          <p:cNvSpPr>
            <a:spLocks noGrp="1"/>
          </p:cNvSpPr>
          <p:nvPr>
            <p:ph type="pic" sz="quarter" idx="15"/>
          </p:nvPr>
        </p:nvSpPr>
        <p:spPr>
          <a:xfrm>
            <a:off x="5997796" y="4746851"/>
            <a:ext cx="2594655" cy="1320573"/>
          </a:xfrm>
        </p:spPr>
        <p:txBody>
          <a:bodyPr/>
          <a:lstStyle/>
          <a:p>
            <a:endParaRPr lang="zh-TW" altLang="en-US"/>
          </a:p>
        </p:txBody>
      </p:sp>
      <p:sp>
        <p:nvSpPr>
          <p:cNvPr id="9" name="圖片版面配置區 4"/>
          <p:cNvSpPr>
            <a:spLocks noGrp="1"/>
          </p:cNvSpPr>
          <p:nvPr>
            <p:ph type="pic" sz="quarter" idx="16"/>
          </p:nvPr>
        </p:nvSpPr>
        <p:spPr>
          <a:xfrm>
            <a:off x="574669" y="1712913"/>
            <a:ext cx="2594655" cy="1320573"/>
          </a:xfrm>
        </p:spPr>
        <p:txBody>
          <a:bodyPr/>
          <a:lstStyle/>
          <a:p>
            <a:endParaRPr lang="zh-TW" altLang="en-US"/>
          </a:p>
        </p:txBody>
      </p:sp>
      <p:sp>
        <p:nvSpPr>
          <p:cNvPr id="10" name="圖片版面配置區 4"/>
          <p:cNvSpPr>
            <a:spLocks noGrp="1"/>
          </p:cNvSpPr>
          <p:nvPr>
            <p:ph type="pic" sz="quarter" idx="17"/>
          </p:nvPr>
        </p:nvSpPr>
        <p:spPr>
          <a:xfrm>
            <a:off x="175526" y="3229882"/>
            <a:ext cx="2993798" cy="1320573"/>
          </a:xfrm>
        </p:spPr>
        <p:txBody>
          <a:bodyPr/>
          <a:lstStyle/>
          <a:p>
            <a:endParaRPr lang="zh-TW" altLang="en-US"/>
          </a:p>
        </p:txBody>
      </p:sp>
      <p:sp>
        <p:nvSpPr>
          <p:cNvPr id="11" name="圖片版面配置區 4"/>
          <p:cNvSpPr>
            <a:spLocks noGrp="1"/>
          </p:cNvSpPr>
          <p:nvPr>
            <p:ph type="pic" sz="quarter" idx="18"/>
          </p:nvPr>
        </p:nvSpPr>
        <p:spPr>
          <a:xfrm>
            <a:off x="574669" y="4746851"/>
            <a:ext cx="2594655" cy="1320573"/>
          </a:xfrm>
        </p:spPr>
        <p:txBody>
          <a:bodyPr/>
          <a:lstStyle/>
          <a:p>
            <a:endParaRPr lang="zh-TW" altLang="en-US"/>
          </a:p>
        </p:txBody>
      </p:sp>
    </p:spTree>
    <p:extLst>
      <p:ext uri="{BB962C8B-B14F-4D97-AF65-F5344CB8AC3E}">
        <p14:creationId xmlns:p14="http://schemas.microsoft.com/office/powerpoint/2010/main" val="2146566522"/>
      </p:ext>
    </p:extLst>
  </p:cSld>
  <p:clrMapOvr>
    <a:masterClrMapping/>
  </p:clrMapOvr>
  <p:timing>
    <p:tnLst>
      <p:par>
        <p:cTn id="1" dur="indefinite" restart="never" nodeType="tmRoot"/>
      </p:par>
    </p:tnLst>
  </p:timing>
  <p:extLst mod="1">
    <p:ext uri="{DCECCB84-F9BA-43D5-87BE-67443E8EF086}">
      <p15:sldGuideLst xmlns:p15="http://schemas.microsoft.com/office/powerpoint/2012/main" xmlns="">
        <p15:guide id="1" orient="horz" pos="2160" userDrawn="1">
          <p15:clr>
            <a:srgbClr val="FBAE40"/>
          </p15:clr>
        </p15:guide>
        <p15:guide id="2" pos="2880" userDrawn="1">
          <p15:clr>
            <a:srgbClr val="FBAE40"/>
          </p15:clr>
        </p15:guide>
      </p15:sldGuideLst>
    </p:ext>
  </p:extLst>
</p:sldLayout>
</file>

<file path=ppt/slideLayouts/slideLayout358.xml><?xml version="1.0" encoding="utf-8"?>
<p:sldLayout xmlns:a="http://schemas.openxmlformats.org/drawingml/2006/main" xmlns:r="http://schemas.openxmlformats.org/officeDocument/2006/relationships" xmlns:p="http://schemas.openxmlformats.org/presentationml/2006/main" preserve="1" userDrawn="1">
  <p:cSld name="圖片版面配置357">
    <p:spTree>
      <p:nvGrpSpPr>
        <p:cNvPr id="1" name=""/>
        <p:cNvGrpSpPr/>
        <p:nvPr/>
      </p:nvGrpSpPr>
      <p:grpSpPr>
        <a:xfrm>
          <a:off x="0" y="0"/>
          <a:ext cx="0" cy="0"/>
          <a:chOff x="0" y="0"/>
          <a:chExt cx="0" cy="0"/>
        </a:xfrm>
      </p:grpSpPr>
      <p:sp>
        <p:nvSpPr>
          <p:cNvPr id="3" name="投影片編號版面配置區 2"/>
          <p:cNvSpPr>
            <a:spLocks noGrp="1"/>
          </p:cNvSpPr>
          <p:nvPr>
            <p:ph type="sldNum" sz="quarter" idx="10"/>
          </p:nvPr>
        </p:nvSpPr>
        <p:spPr/>
        <p:txBody>
          <a:bodyPr/>
          <a:lstStyle/>
          <a:p>
            <a:fld id="{E27FD744-A41C-4EAD-96D0-2F84A994B62C}" type="slidenum">
              <a:rPr lang="zh-TW" altLang="en-US" smtClean="0"/>
              <a:t>‹#›</a:t>
            </a:fld>
            <a:endParaRPr lang="zh-TW" altLang="en-US"/>
          </a:p>
        </p:txBody>
      </p:sp>
      <p:sp>
        <p:nvSpPr>
          <p:cNvPr id="4" name="頁尾版面配置區 3"/>
          <p:cNvSpPr>
            <a:spLocks noGrp="1"/>
          </p:cNvSpPr>
          <p:nvPr>
            <p:ph type="ftr" sz="quarter" idx="11"/>
          </p:nvPr>
        </p:nvSpPr>
        <p:spPr/>
        <p:txBody>
          <a:bodyPr/>
          <a:lstStyle/>
          <a:p>
            <a:r>
              <a:rPr lang="zh-TW" altLang="en-US" smtClean="0"/>
              <a:t>商業簡報網 </a:t>
            </a:r>
            <a:r>
              <a:rPr lang="en-US" altLang="zh-TW" smtClean="0"/>
              <a:t>X Matter Lab</a:t>
            </a:r>
            <a:endParaRPr lang="zh-TW" altLang="en-US" dirty="0"/>
          </a:p>
        </p:txBody>
      </p:sp>
      <p:sp>
        <p:nvSpPr>
          <p:cNvPr id="5" name="圖片版面配置區 4"/>
          <p:cNvSpPr>
            <a:spLocks noGrp="1"/>
          </p:cNvSpPr>
          <p:nvPr>
            <p:ph type="pic" sz="quarter" idx="12"/>
          </p:nvPr>
        </p:nvSpPr>
        <p:spPr>
          <a:xfrm>
            <a:off x="-1" y="0"/>
            <a:ext cx="2177143" cy="2177596"/>
          </a:xfrm>
        </p:spPr>
        <p:txBody>
          <a:bodyPr/>
          <a:lstStyle/>
          <a:p>
            <a:endParaRPr lang="zh-TW" altLang="en-US"/>
          </a:p>
        </p:txBody>
      </p:sp>
      <p:sp>
        <p:nvSpPr>
          <p:cNvPr id="10" name="圖片版面配置區 4"/>
          <p:cNvSpPr>
            <a:spLocks noGrp="1"/>
          </p:cNvSpPr>
          <p:nvPr>
            <p:ph type="pic" sz="quarter" idx="13"/>
          </p:nvPr>
        </p:nvSpPr>
        <p:spPr>
          <a:xfrm>
            <a:off x="-1" y="2340202"/>
            <a:ext cx="2177143" cy="2177596"/>
          </a:xfrm>
        </p:spPr>
        <p:txBody>
          <a:bodyPr/>
          <a:lstStyle/>
          <a:p>
            <a:endParaRPr lang="zh-TW" altLang="en-US"/>
          </a:p>
        </p:txBody>
      </p:sp>
      <p:sp>
        <p:nvSpPr>
          <p:cNvPr id="11" name="圖片版面配置區 4"/>
          <p:cNvSpPr>
            <a:spLocks noGrp="1"/>
          </p:cNvSpPr>
          <p:nvPr>
            <p:ph type="pic" sz="quarter" idx="14"/>
          </p:nvPr>
        </p:nvSpPr>
        <p:spPr>
          <a:xfrm>
            <a:off x="-1" y="4680404"/>
            <a:ext cx="2177143" cy="2177596"/>
          </a:xfrm>
        </p:spPr>
        <p:txBody>
          <a:bodyPr/>
          <a:lstStyle/>
          <a:p>
            <a:endParaRPr lang="zh-TW" altLang="en-US"/>
          </a:p>
        </p:txBody>
      </p:sp>
      <p:sp>
        <p:nvSpPr>
          <p:cNvPr id="12" name="圖片版面配置區 4"/>
          <p:cNvSpPr>
            <a:spLocks noGrp="1"/>
          </p:cNvSpPr>
          <p:nvPr>
            <p:ph type="pic" sz="quarter" idx="15"/>
          </p:nvPr>
        </p:nvSpPr>
        <p:spPr>
          <a:xfrm>
            <a:off x="2322290" y="684860"/>
            <a:ext cx="2177143" cy="2595369"/>
          </a:xfrm>
        </p:spPr>
        <p:txBody>
          <a:bodyPr/>
          <a:lstStyle/>
          <a:p>
            <a:endParaRPr lang="zh-TW" altLang="en-US"/>
          </a:p>
        </p:txBody>
      </p:sp>
      <p:sp>
        <p:nvSpPr>
          <p:cNvPr id="15" name="圖片版面配置區 4"/>
          <p:cNvSpPr>
            <a:spLocks noGrp="1"/>
          </p:cNvSpPr>
          <p:nvPr>
            <p:ph type="pic" sz="quarter" idx="16"/>
          </p:nvPr>
        </p:nvSpPr>
        <p:spPr>
          <a:xfrm>
            <a:off x="2322290" y="3520605"/>
            <a:ext cx="2177143" cy="2595369"/>
          </a:xfrm>
        </p:spPr>
        <p:txBody>
          <a:bodyPr/>
          <a:lstStyle/>
          <a:p>
            <a:endParaRPr lang="zh-TW" altLang="en-US"/>
          </a:p>
        </p:txBody>
      </p:sp>
      <p:sp>
        <p:nvSpPr>
          <p:cNvPr id="16" name="圖片版面配置區 4"/>
          <p:cNvSpPr>
            <a:spLocks noGrp="1"/>
          </p:cNvSpPr>
          <p:nvPr>
            <p:ph type="pic" sz="quarter" idx="17"/>
          </p:nvPr>
        </p:nvSpPr>
        <p:spPr>
          <a:xfrm>
            <a:off x="4644581" y="0"/>
            <a:ext cx="2177143" cy="2177596"/>
          </a:xfrm>
        </p:spPr>
        <p:txBody>
          <a:bodyPr/>
          <a:lstStyle/>
          <a:p>
            <a:endParaRPr lang="zh-TW" altLang="en-US"/>
          </a:p>
        </p:txBody>
      </p:sp>
      <p:sp>
        <p:nvSpPr>
          <p:cNvPr id="17" name="圖片版面配置區 4"/>
          <p:cNvSpPr>
            <a:spLocks noGrp="1"/>
          </p:cNvSpPr>
          <p:nvPr>
            <p:ph type="pic" sz="quarter" idx="18"/>
          </p:nvPr>
        </p:nvSpPr>
        <p:spPr>
          <a:xfrm>
            <a:off x="4644581" y="2340202"/>
            <a:ext cx="2177143" cy="2177596"/>
          </a:xfrm>
        </p:spPr>
        <p:txBody>
          <a:bodyPr/>
          <a:lstStyle/>
          <a:p>
            <a:endParaRPr lang="zh-TW" altLang="en-US"/>
          </a:p>
        </p:txBody>
      </p:sp>
      <p:sp>
        <p:nvSpPr>
          <p:cNvPr id="18" name="圖片版面配置區 4"/>
          <p:cNvSpPr>
            <a:spLocks noGrp="1"/>
          </p:cNvSpPr>
          <p:nvPr>
            <p:ph type="pic" sz="quarter" idx="19"/>
          </p:nvPr>
        </p:nvSpPr>
        <p:spPr>
          <a:xfrm>
            <a:off x="4644581" y="4680404"/>
            <a:ext cx="2177143" cy="2177596"/>
          </a:xfrm>
        </p:spPr>
        <p:txBody>
          <a:bodyPr/>
          <a:lstStyle/>
          <a:p>
            <a:endParaRPr lang="zh-TW" altLang="en-US"/>
          </a:p>
        </p:txBody>
      </p:sp>
    </p:spTree>
    <p:extLst>
      <p:ext uri="{BB962C8B-B14F-4D97-AF65-F5344CB8AC3E}">
        <p14:creationId xmlns:p14="http://schemas.microsoft.com/office/powerpoint/2010/main" val="4022016002"/>
      </p:ext>
    </p:extLst>
  </p:cSld>
  <p:clrMapOvr>
    <a:masterClrMapping/>
  </p:clrMapOvr>
  <p:timing>
    <p:tnLst>
      <p:par>
        <p:cTn id="1" dur="indefinite" restart="never" nodeType="tmRoot"/>
      </p:par>
    </p:tnLst>
  </p:timing>
  <p:extLst mod="1">
    <p:ext uri="{DCECCB84-F9BA-43D5-87BE-67443E8EF086}">
      <p15:sldGuideLst xmlns:p15="http://schemas.microsoft.com/office/powerpoint/2012/main" xmlns="">
        <p15:guide id="1" orient="horz" pos="2160" userDrawn="1">
          <p15:clr>
            <a:srgbClr val="FBAE40"/>
          </p15:clr>
        </p15:guide>
        <p15:guide id="2" pos="2880" userDrawn="1">
          <p15:clr>
            <a:srgbClr val="FBAE40"/>
          </p15:clr>
        </p15:guide>
      </p15:sldGuideLst>
    </p:ext>
  </p:extLst>
</p:sldLayout>
</file>

<file path=ppt/slideLayouts/slideLayout359.xml><?xml version="1.0" encoding="utf-8"?>
<p:sldLayout xmlns:a="http://schemas.openxmlformats.org/drawingml/2006/main" xmlns:r="http://schemas.openxmlformats.org/officeDocument/2006/relationships" xmlns:p="http://schemas.openxmlformats.org/presentationml/2006/main" preserve="1" userDrawn="1">
  <p:cSld name="圖片版面配置358">
    <p:spTree>
      <p:nvGrpSpPr>
        <p:cNvPr id="1" name=""/>
        <p:cNvGrpSpPr/>
        <p:nvPr/>
      </p:nvGrpSpPr>
      <p:grpSpPr>
        <a:xfrm>
          <a:off x="0" y="0"/>
          <a:ext cx="0" cy="0"/>
          <a:chOff x="0" y="0"/>
          <a:chExt cx="0" cy="0"/>
        </a:xfrm>
      </p:grpSpPr>
      <p:sp>
        <p:nvSpPr>
          <p:cNvPr id="3" name="投影片編號版面配置區 2"/>
          <p:cNvSpPr>
            <a:spLocks noGrp="1"/>
          </p:cNvSpPr>
          <p:nvPr>
            <p:ph type="sldNum" sz="quarter" idx="10"/>
          </p:nvPr>
        </p:nvSpPr>
        <p:spPr/>
        <p:txBody>
          <a:bodyPr/>
          <a:lstStyle/>
          <a:p>
            <a:fld id="{E27FD744-A41C-4EAD-96D0-2F84A994B62C}" type="slidenum">
              <a:rPr lang="zh-TW" altLang="en-US" smtClean="0"/>
              <a:t>‹#›</a:t>
            </a:fld>
            <a:endParaRPr lang="zh-TW" altLang="en-US"/>
          </a:p>
        </p:txBody>
      </p:sp>
      <p:sp>
        <p:nvSpPr>
          <p:cNvPr id="4" name="頁尾版面配置區 3"/>
          <p:cNvSpPr>
            <a:spLocks noGrp="1"/>
          </p:cNvSpPr>
          <p:nvPr>
            <p:ph type="ftr" sz="quarter" idx="11"/>
          </p:nvPr>
        </p:nvSpPr>
        <p:spPr/>
        <p:txBody>
          <a:bodyPr/>
          <a:lstStyle/>
          <a:p>
            <a:r>
              <a:rPr lang="zh-TW" altLang="en-US" smtClean="0"/>
              <a:t>商業簡報網 </a:t>
            </a:r>
            <a:r>
              <a:rPr lang="en-US" altLang="zh-TW" smtClean="0"/>
              <a:t>X Matter Lab</a:t>
            </a:r>
            <a:endParaRPr lang="zh-TW" altLang="en-US" dirty="0"/>
          </a:p>
        </p:txBody>
      </p:sp>
      <p:sp>
        <p:nvSpPr>
          <p:cNvPr id="11" name="圖片版面配置區 10"/>
          <p:cNvSpPr>
            <a:spLocks noGrp="1"/>
          </p:cNvSpPr>
          <p:nvPr>
            <p:ph type="pic" sz="quarter" idx="17"/>
          </p:nvPr>
        </p:nvSpPr>
        <p:spPr>
          <a:xfrm>
            <a:off x="4135892" y="1002169"/>
            <a:ext cx="5008108" cy="5109252"/>
          </a:xfrm>
          <a:custGeom>
            <a:avLst/>
            <a:gdLst>
              <a:gd name="connsiteX0" fmla="*/ 3454400 w 5008108"/>
              <a:gd name="connsiteY0" fmla="*/ 3555544 h 5109252"/>
              <a:gd name="connsiteX1" fmla="*/ 5008108 w 5008108"/>
              <a:gd name="connsiteY1" fmla="*/ 3555544 h 5109252"/>
              <a:gd name="connsiteX2" fmla="*/ 5008108 w 5008108"/>
              <a:gd name="connsiteY2" fmla="*/ 5109252 h 5109252"/>
              <a:gd name="connsiteX3" fmla="*/ 3454400 w 5008108"/>
              <a:gd name="connsiteY3" fmla="*/ 5109252 h 5109252"/>
              <a:gd name="connsiteX4" fmla="*/ 1727200 w 5008108"/>
              <a:gd name="connsiteY4" fmla="*/ 3555544 h 5109252"/>
              <a:gd name="connsiteX5" fmla="*/ 3280908 w 5008108"/>
              <a:gd name="connsiteY5" fmla="*/ 3555544 h 5109252"/>
              <a:gd name="connsiteX6" fmla="*/ 3280908 w 5008108"/>
              <a:gd name="connsiteY6" fmla="*/ 5109252 h 5109252"/>
              <a:gd name="connsiteX7" fmla="*/ 1727200 w 5008108"/>
              <a:gd name="connsiteY7" fmla="*/ 5109252 h 5109252"/>
              <a:gd name="connsiteX8" fmla="*/ 0 w 5008108"/>
              <a:gd name="connsiteY8" fmla="*/ 3555544 h 5109252"/>
              <a:gd name="connsiteX9" fmla="*/ 1553708 w 5008108"/>
              <a:gd name="connsiteY9" fmla="*/ 3555544 h 5109252"/>
              <a:gd name="connsiteX10" fmla="*/ 1553708 w 5008108"/>
              <a:gd name="connsiteY10" fmla="*/ 5109252 h 5109252"/>
              <a:gd name="connsiteX11" fmla="*/ 0 w 5008108"/>
              <a:gd name="connsiteY11" fmla="*/ 5109252 h 5109252"/>
              <a:gd name="connsiteX12" fmla="*/ 3454400 w 5008108"/>
              <a:gd name="connsiteY12" fmla="*/ 1777772 h 5109252"/>
              <a:gd name="connsiteX13" fmla="*/ 5008108 w 5008108"/>
              <a:gd name="connsiteY13" fmla="*/ 1777772 h 5109252"/>
              <a:gd name="connsiteX14" fmla="*/ 5008108 w 5008108"/>
              <a:gd name="connsiteY14" fmla="*/ 3331480 h 5109252"/>
              <a:gd name="connsiteX15" fmla="*/ 3454400 w 5008108"/>
              <a:gd name="connsiteY15" fmla="*/ 3331480 h 5109252"/>
              <a:gd name="connsiteX16" fmla="*/ 0 w 5008108"/>
              <a:gd name="connsiteY16" fmla="*/ 0 h 5109252"/>
              <a:gd name="connsiteX17" fmla="*/ 3280908 w 5008108"/>
              <a:gd name="connsiteY17" fmla="*/ 0 h 5109252"/>
              <a:gd name="connsiteX18" fmla="*/ 3280908 w 5008108"/>
              <a:gd name="connsiteY18" fmla="*/ 3331480 h 5109252"/>
              <a:gd name="connsiteX19" fmla="*/ 0 w 5008108"/>
              <a:gd name="connsiteY19" fmla="*/ 3331480 h 5109252"/>
              <a:gd name="connsiteX20" fmla="*/ 3454400 w 5008108"/>
              <a:gd name="connsiteY20" fmla="*/ 0 h 5109252"/>
              <a:gd name="connsiteX21" fmla="*/ 5008108 w 5008108"/>
              <a:gd name="connsiteY21" fmla="*/ 0 h 5109252"/>
              <a:gd name="connsiteX22" fmla="*/ 5008108 w 5008108"/>
              <a:gd name="connsiteY22" fmla="*/ 1553708 h 5109252"/>
              <a:gd name="connsiteX23" fmla="*/ 3454400 w 5008108"/>
              <a:gd name="connsiteY23" fmla="*/ 1553708 h 5109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008108" h="5109252">
                <a:moveTo>
                  <a:pt x="3454400" y="3555544"/>
                </a:moveTo>
                <a:lnTo>
                  <a:pt x="5008108" y="3555544"/>
                </a:lnTo>
                <a:lnTo>
                  <a:pt x="5008108" y="5109252"/>
                </a:lnTo>
                <a:lnTo>
                  <a:pt x="3454400" y="5109252"/>
                </a:lnTo>
                <a:close/>
                <a:moveTo>
                  <a:pt x="1727200" y="3555544"/>
                </a:moveTo>
                <a:lnTo>
                  <a:pt x="3280908" y="3555544"/>
                </a:lnTo>
                <a:lnTo>
                  <a:pt x="3280908" y="5109252"/>
                </a:lnTo>
                <a:lnTo>
                  <a:pt x="1727200" y="5109252"/>
                </a:lnTo>
                <a:close/>
                <a:moveTo>
                  <a:pt x="0" y="3555544"/>
                </a:moveTo>
                <a:lnTo>
                  <a:pt x="1553708" y="3555544"/>
                </a:lnTo>
                <a:lnTo>
                  <a:pt x="1553708" y="5109252"/>
                </a:lnTo>
                <a:lnTo>
                  <a:pt x="0" y="5109252"/>
                </a:lnTo>
                <a:close/>
                <a:moveTo>
                  <a:pt x="3454400" y="1777772"/>
                </a:moveTo>
                <a:lnTo>
                  <a:pt x="5008108" y="1777772"/>
                </a:lnTo>
                <a:lnTo>
                  <a:pt x="5008108" y="3331480"/>
                </a:lnTo>
                <a:lnTo>
                  <a:pt x="3454400" y="3331480"/>
                </a:lnTo>
                <a:close/>
                <a:moveTo>
                  <a:pt x="0" y="0"/>
                </a:moveTo>
                <a:lnTo>
                  <a:pt x="3280908" y="0"/>
                </a:lnTo>
                <a:lnTo>
                  <a:pt x="3280908" y="3331480"/>
                </a:lnTo>
                <a:lnTo>
                  <a:pt x="0" y="3331480"/>
                </a:lnTo>
                <a:close/>
                <a:moveTo>
                  <a:pt x="3454400" y="0"/>
                </a:moveTo>
                <a:lnTo>
                  <a:pt x="5008108" y="0"/>
                </a:lnTo>
                <a:lnTo>
                  <a:pt x="5008108" y="1553708"/>
                </a:lnTo>
                <a:lnTo>
                  <a:pt x="3454400" y="1553708"/>
                </a:lnTo>
                <a:close/>
              </a:path>
            </a:pathLst>
          </a:custGeom>
        </p:spPr>
        <p:txBody>
          <a:bodyPr wrap="square">
            <a:noAutofit/>
          </a:bodyPr>
          <a:lstStyle/>
          <a:p>
            <a:endParaRPr lang="zh-TW" altLang="en-US"/>
          </a:p>
        </p:txBody>
      </p:sp>
    </p:spTree>
    <p:extLst>
      <p:ext uri="{BB962C8B-B14F-4D97-AF65-F5344CB8AC3E}">
        <p14:creationId xmlns:p14="http://schemas.microsoft.com/office/powerpoint/2010/main" val="2033036089"/>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圖片版面配置035">
    <p:spTree>
      <p:nvGrpSpPr>
        <p:cNvPr id="1" name=""/>
        <p:cNvGrpSpPr/>
        <p:nvPr/>
      </p:nvGrpSpPr>
      <p:grpSpPr>
        <a:xfrm>
          <a:off x="0" y="0"/>
          <a:ext cx="0" cy="0"/>
          <a:chOff x="0" y="0"/>
          <a:chExt cx="0" cy="0"/>
        </a:xfrm>
      </p:grpSpPr>
      <p:sp>
        <p:nvSpPr>
          <p:cNvPr id="8" name="圖片版面配置區 2"/>
          <p:cNvSpPr>
            <a:spLocks noGrp="1"/>
          </p:cNvSpPr>
          <p:nvPr>
            <p:ph type="pic" sz="quarter" idx="12"/>
          </p:nvPr>
        </p:nvSpPr>
        <p:spPr>
          <a:xfrm>
            <a:off x="6879600" y="2340000"/>
            <a:ext cx="2178000" cy="2178000"/>
          </a:xfrm>
        </p:spPr>
        <p:txBody>
          <a:bodyPr/>
          <a:lstStyle/>
          <a:p>
            <a:endParaRPr lang="zh-TW" altLang="en-US"/>
          </a:p>
        </p:txBody>
      </p:sp>
      <p:sp>
        <p:nvSpPr>
          <p:cNvPr id="5" name="圖片版面配置區 2"/>
          <p:cNvSpPr>
            <a:spLocks noGrp="1"/>
          </p:cNvSpPr>
          <p:nvPr>
            <p:ph type="pic" sz="quarter" idx="13"/>
          </p:nvPr>
        </p:nvSpPr>
        <p:spPr>
          <a:xfrm>
            <a:off x="4615200" y="2340000"/>
            <a:ext cx="2178000" cy="2178000"/>
          </a:xfrm>
        </p:spPr>
        <p:txBody>
          <a:bodyPr/>
          <a:lstStyle/>
          <a:p>
            <a:endParaRPr lang="zh-TW" altLang="en-US"/>
          </a:p>
        </p:txBody>
      </p:sp>
      <p:sp>
        <p:nvSpPr>
          <p:cNvPr id="6" name="圖片版面配置區 2"/>
          <p:cNvSpPr>
            <a:spLocks noGrp="1"/>
          </p:cNvSpPr>
          <p:nvPr>
            <p:ph type="pic" sz="quarter" idx="14"/>
          </p:nvPr>
        </p:nvSpPr>
        <p:spPr>
          <a:xfrm>
            <a:off x="2350800" y="2340000"/>
            <a:ext cx="2178000" cy="2178000"/>
          </a:xfrm>
        </p:spPr>
        <p:txBody>
          <a:bodyPr/>
          <a:lstStyle/>
          <a:p>
            <a:endParaRPr lang="zh-TW" altLang="en-US"/>
          </a:p>
        </p:txBody>
      </p:sp>
      <p:sp>
        <p:nvSpPr>
          <p:cNvPr id="9" name="圖片版面配置區 2"/>
          <p:cNvSpPr>
            <a:spLocks noGrp="1"/>
          </p:cNvSpPr>
          <p:nvPr>
            <p:ph type="pic" sz="quarter" idx="15"/>
          </p:nvPr>
        </p:nvSpPr>
        <p:spPr>
          <a:xfrm>
            <a:off x="86400" y="2340000"/>
            <a:ext cx="2178000" cy="2178000"/>
          </a:xfrm>
        </p:spPr>
        <p:txBody>
          <a:bodyPr/>
          <a:lstStyle/>
          <a:p>
            <a:endParaRPr lang="zh-TW" altLang="en-US"/>
          </a:p>
        </p:txBody>
      </p:sp>
      <p:sp>
        <p:nvSpPr>
          <p:cNvPr id="7" name="圖片版面配置區 2"/>
          <p:cNvSpPr>
            <a:spLocks noGrp="1"/>
          </p:cNvSpPr>
          <p:nvPr>
            <p:ph type="pic" sz="quarter" idx="16"/>
          </p:nvPr>
        </p:nvSpPr>
        <p:spPr>
          <a:xfrm>
            <a:off x="6879600" y="4599000"/>
            <a:ext cx="2178000" cy="2178000"/>
          </a:xfrm>
        </p:spPr>
        <p:txBody>
          <a:bodyPr/>
          <a:lstStyle/>
          <a:p>
            <a:endParaRPr lang="zh-TW" altLang="en-US"/>
          </a:p>
        </p:txBody>
      </p:sp>
      <p:sp>
        <p:nvSpPr>
          <p:cNvPr id="10" name="圖片版面配置區 2"/>
          <p:cNvSpPr>
            <a:spLocks noGrp="1"/>
          </p:cNvSpPr>
          <p:nvPr>
            <p:ph type="pic" sz="quarter" idx="17"/>
          </p:nvPr>
        </p:nvSpPr>
        <p:spPr>
          <a:xfrm>
            <a:off x="4615200" y="4599000"/>
            <a:ext cx="2178000" cy="2178000"/>
          </a:xfrm>
        </p:spPr>
        <p:txBody>
          <a:bodyPr/>
          <a:lstStyle/>
          <a:p>
            <a:endParaRPr lang="zh-TW" altLang="en-US"/>
          </a:p>
        </p:txBody>
      </p:sp>
      <p:sp>
        <p:nvSpPr>
          <p:cNvPr id="11" name="圖片版面配置區 2"/>
          <p:cNvSpPr>
            <a:spLocks noGrp="1"/>
          </p:cNvSpPr>
          <p:nvPr>
            <p:ph type="pic" sz="quarter" idx="18"/>
          </p:nvPr>
        </p:nvSpPr>
        <p:spPr>
          <a:xfrm>
            <a:off x="2350800" y="4599000"/>
            <a:ext cx="2178000" cy="2178000"/>
          </a:xfrm>
        </p:spPr>
        <p:txBody>
          <a:bodyPr/>
          <a:lstStyle/>
          <a:p>
            <a:endParaRPr lang="zh-TW" altLang="en-US"/>
          </a:p>
        </p:txBody>
      </p:sp>
      <p:sp>
        <p:nvSpPr>
          <p:cNvPr id="12" name="圖片版面配置區 2"/>
          <p:cNvSpPr>
            <a:spLocks noGrp="1"/>
          </p:cNvSpPr>
          <p:nvPr>
            <p:ph type="pic" sz="quarter" idx="19"/>
          </p:nvPr>
        </p:nvSpPr>
        <p:spPr>
          <a:xfrm>
            <a:off x="86400" y="4599000"/>
            <a:ext cx="2178000" cy="2178000"/>
          </a:xfrm>
        </p:spPr>
        <p:txBody>
          <a:bodyPr/>
          <a:lstStyle/>
          <a:p>
            <a:endParaRPr lang="zh-TW" altLang="en-US"/>
          </a:p>
        </p:txBody>
      </p:sp>
      <p:sp>
        <p:nvSpPr>
          <p:cNvPr id="13" name="圖片版面配置區 2"/>
          <p:cNvSpPr>
            <a:spLocks noGrp="1"/>
          </p:cNvSpPr>
          <p:nvPr>
            <p:ph type="pic" sz="quarter" idx="20"/>
          </p:nvPr>
        </p:nvSpPr>
        <p:spPr>
          <a:xfrm>
            <a:off x="6879600" y="81000"/>
            <a:ext cx="2178000" cy="2178000"/>
          </a:xfrm>
        </p:spPr>
        <p:txBody>
          <a:bodyPr/>
          <a:lstStyle/>
          <a:p>
            <a:endParaRPr lang="zh-TW" altLang="en-US"/>
          </a:p>
        </p:txBody>
      </p:sp>
      <p:sp>
        <p:nvSpPr>
          <p:cNvPr id="14" name="圖片版面配置區 2"/>
          <p:cNvSpPr>
            <a:spLocks noGrp="1"/>
          </p:cNvSpPr>
          <p:nvPr>
            <p:ph type="pic" sz="quarter" idx="21"/>
          </p:nvPr>
        </p:nvSpPr>
        <p:spPr>
          <a:xfrm>
            <a:off x="4615200" y="81000"/>
            <a:ext cx="2178000" cy="2178000"/>
          </a:xfrm>
        </p:spPr>
        <p:txBody>
          <a:bodyPr/>
          <a:lstStyle/>
          <a:p>
            <a:endParaRPr lang="zh-TW" altLang="en-US"/>
          </a:p>
        </p:txBody>
      </p:sp>
      <p:sp>
        <p:nvSpPr>
          <p:cNvPr id="15" name="圖片版面配置區 2"/>
          <p:cNvSpPr>
            <a:spLocks noGrp="1"/>
          </p:cNvSpPr>
          <p:nvPr>
            <p:ph type="pic" sz="quarter" idx="22"/>
          </p:nvPr>
        </p:nvSpPr>
        <p:spPr>
          <a:xfrm>
            <a:off x="2350800" y="81000"/>
            <a:ext cx="2178000" cy="2178000"/>
          </a:xfrm>
        </p:spPr>
        <p:txBody>
          <a:bodyPr/>
          <a:lstStyle/>
          <a:p>
            <a:endParaRPr lang="zh-TW" altLang="en-US"/>
          </a:p>
        </p:txBody>
      </p:sp>
      <p:sp>
        <p:nvSpPr>
          <p:cNvPr id="16" name="圖片版面配置區 2"/>
          <p:cNvSpPr>
            <a:spLocks noGrp="1"/>
          </p:cNvSpPr>
          <p:nvPr>
            <p:ph type="pic" sz="quarter" idx="23"/>
          </p:nvPr>
        </p:nvSpPr>
        <p:spPr>
          <a:xfrm>
            <a:off x="86400" y="81000"/>
            <a:ext cx="2178000" cy="2178000"/>
          </a:xfrm>
        </p:spPr>
        <p:txBody>
          <a:bodyPr/>
          <a:lstStyle/>
          <a:p>
            <a:endParaRPr lang="zh-TW" altLang="en-US"/>
          </a:p>
        </p:txBody>
      </p:sp>
      <p:sp>
        <p:nvSpPr>
          <p:cNvPr id="2" name="頁尾版面配置區 1"/>
          <p:cNvSpPr>
            <a:spLocks noGrp="1"/>
          </p:cNvSpPr>
          <p:nvPr>
            <p:ph type="ftr" sz="quarter" idx="24"/>
          </p:nvPr>
        </p:nvSpPr>
        <p:spPr/>
        <p:txBody>
          <a:bodyPr/>
          <a:lstStyle/>
          <a:p>
            <a:r>
              <a:rPr lang="zh-TW" altLang="en-US" smtClean="0"/>
              <a:t>商業簡報網 </a:t>
            </a:r>
            <a:r>
              <a:rPr lang="en-US" altLang="zh-TW" smtClean="0"/>
              <a:t>X Matter Lab</a:t>
            </a:r>
            <a:endParaRPr lang="zh-TW" altLang="en-US" dirty="0"/>
          </a:p>
        </p:txBody>
      </p:sp>
      <p:sp>
        <p:nvSpPr>
          <p:cNvPr id="3" name="投影片編號版面配置區 2"/>
          <p:cNvSpPr>
            <a:spLocks noGrp="1"/>
          </p:cNvSpPr>
          <p:nvPr>
            <p:ph type="sldNum" sz="quarter" idx="25"/>
          </p:nvPr>
        </p:nvSpPr>
        <p:spPr/>
        <p:txBody>
          <a:bodyPr/>
          <a:lstStyle/>
          <a:p>
            <a:fld id="{E27FD744-A41C-4EAD-96D0-2F84A994B62C}" type="slidenum">
              <a:rPr lang="zh-TW" altLang="en-US" smtClean="0"/>
              <a:t>‹#›</a:t>
            </a:fld>
            <a:endParaRPr lang="zh-TW" altLang="en-US"/>
          </a:p>
        </p:txBody>
      </p:sp>
    </p:spTree>
    <p:extLst>
      <p:ext uri="{BB962C8B-B14F-4D97-AF65-F5344CB8AC3E}">
        <p14:creationId xmlns:p14="http://schemas.microsoft.com/office/powerpoint/2010/main" val="999951693"/>
      </p:ext>
    </p:extLst>
  </p:cSld>
  <p:clrMapOvr>
    <a:masterClrMapping/>
  </p:clrMapOvr>
  <p:timing>
    <p:tnLst>
      <p:par>
        <p:cTn id="1" dur="indefinite" restart="never" nodeType="tmRoot"/>
      </p:par>
    </p:tnLst>
  </p:timing>
</p:sldLayout>
</file>

<file path=ppt/slideLayouts/slideLayout360.xml><?xml version="1.0" encoding="utf-8"?>
<p:sldLayout xmlns:a="http://schemas.openxmlformats.org/drawingml/2006/main" xmlns:r="http://schemas.openxmlformats.org/officeDocument/2006/relationships" xmlns:p="http://schemas.openxmlformats.org/presentationml/2006/main" preserve="1" userDrawn="1">
  <p:cSld name="圖片版面配置359">
    <p:spTree>
      <p:nvGrpSpPr>
        <p:cNvPr id="1" name=""/>
        <p:cNvGrpSpPr/>
        <p:nvPr/>
      </p:nvGrpSpPr>
      <p:grpSpPr>
        <a:xfrm>
          <a:off x="0" y="0"/>
          <a:ext cx="0" cy="0"/>
          <a:chOff x="0" y="0"/>
          <a:chExt cx="0" cy="0"/>
        </a:xfrm>
      </p:grpSpPr>
      <p:sp>
        <p:nvSpPr>
          <p:cNvPr id="3" name="投影片編號版面配置區 2"/>
          <p:cNvSpPr>
            <a:spLocks noGrp="1"/>
          </p:cNvSpPr>
          <p:nvPr>
            <p:ph type="sldNum" sz="quarter" idx="10"/>
          </p:nvPr>
        </p:nvSpPr>
        <p:spPr/>
        <p:txBody>
          <a:bodyPr/>
          <a:lstStyle/>
          <a:p>
            <a:fld id="{E27FD744-A41C-4EAD-96D0-2F84A994B62C}" type="slidenum">
              <a:rPr lang="zh-TW" altLang="en-US" smtClean="0"/>
              <a:t>‹#›</a:t>
            </a:fld>
            <a:endParaRPr lang="zh-TW" altLang="en-US"/>
          </a:p>
        </p:txBody>
      </p:sp>
      <p:sp>
        <p:nvSpPr>
          <p:cNvPr id="4" name="頁尾版面配置區 3"/>
          <p:cNvSpPr>
            <a:spLocks noGrp="1"/>
          </p:cNvSpPr>
          <p:nvPr>
            <p:ph type="ftr" sz="quarter" idx="11"/>
          </p:nvPr>
        </p:nvSpPr>
        <p:spPr/>
        <p:txBody>
          <a:bodyPr/>
          <a:lstStyle/>
          <a:p>
            <a:r>
              <a:rPr lang="zh-TW" altLang="en-US" smtClean="0"/>
              <a:t>商業簡報網 </a:t>
            </a:r>
            <a:r>
              <a:rPr lang="en-US" altLang="zh-TW" smtClean="0"/>
              <a:t>X Matter Lab</a:t>
            </a:r>
            <a:endParaRPr lang="zh-TW" altLang="en-US" dirty="0"/>
          </a:p>
        </p:txBody>
      </p:sp>
      <p:sp>
        <p:nvSpPr>
          <p:cNvPr id="20" name="圖片版面配置區 19"/>
          <p:cNvSpPr>
            <a:spLocks noGrp="1"/>
          </p:cNvSpPr>
          <p:nvPr>
            <p:ph type="pic" sz="quarter" idx="17"/>
          </p:nvPr>
        </p:nvSpPr>
        <p:spPr>
          <a:xfrm>
            <a:off x="1944688" y="768577"/>
            <a:ext cx="2994025" cy="1889125"/>
          </a:xfrm>
        </p:spPr>
        <p:txBody>
          <a:bodyPr/>
          <a:lstStyle/>
          <a:p>
            <a:endParaRPr lang="zh-TW" altLang="en-US"/>
          </a:p>
        </p:txBody>
      </p:sp>
      <p:sp>
        <p:nvSpPr>
          <p:cNvPr id="25" name="圖片版面配置區 24"/>
          <p:cNvSpPr>
            <a:spLocks noGrp="1"/>
          </p:cNvSpPr>
          <p:nvPr>
            <p:ph type="pic" sz="quarter" idx="19"/>
          </p:nvPr>
        </p:nvSpPr>
        <p:spPr>
          <a:xfrm>
            <a:off x="1944688" y="2770414"/>
            <a:ext cx="2189162" cy="3295650"/>
          </a:xfrm>
        </p:spPr>
        <p:txBody>
          <a:bodyPr/>
          <a:lstStyle/>
          <a:p>
            <a:endParaRPr lang="zh-TW" altLang="en-US"/>
          </a:p>
        </p:txBody>
      </p:sp>
      <p:sp>
        <p:nvSpPr>
          <p:cNvPr id="29" name="圖片版面配置區 27"/>
          <p:cNvSpPr>
            <a:spLocks noGrp="1"/>
          </p:cNvSpPr>
          <p:nvPr>
            <p:ph type="pic" sz="quarter" idx="21"/>
          </p:nvPr>
        </p:nvSpPr>
        <p:spPr>
          <a:xfrm>
            <a:off x="4309491" y="3698986"/>
            <a:ext cx="2896626" cy="2367078"/>
          </a:xfrm>
        </p:spPr>
        <p:txBody>
          <a:bodyPr/>
          <a:lstStyle/>
          <a:p>
            <a:endParaRPr lang="zh-TW" altLang="en-US"/>
          </a:p>
        </p:txBody>
      </p:sp>
      <p:sp>
        <p:nvSpPr>
          <p:cNvPr id="31" name="圖片版面配置區 27"/>
          <p:cNvSpPr>
            <a:spLocks noGrp="1"/>
          </p:cNvSpPr>
          <p:nvPr>
            <p:ph type="pic" sz="quarter" idx="23"/>
          </p:nvPr>
        </p:nvSpPr>
        <p:spPr>
          <a:xfrm>
            <a:off x="5059816" y="768577"/>
            <a:ext cx="2146301" cy="2817812"/>
          </a:xfrm>
        </p:spPr>
        <p:txBody>
          <a:bodyPr/>
          <a:lstStyle/>
          <a:p>
            <a:endParaRPr lang="zh-TW" altLang="en-US"/>
          </a:p>
        </p:txBody>
      </p:sp>
    </p:spTree>
    <p:extLst>
      <p:ext uri="{BB962C8B-B14F-4D97-AF65-F5344CB8AC3E}">
        <p14:creationId xmlns:p14="http://schemas.microsoft.com/office/powerpoint/2010/main" val="623668568"/>
      </p:ext>
    </p:extLst>
  </p:cSld>
  <p:clrMapOvr>
    <a:masterClrMapping/>
  </p:clrMapOvr>
  <p:timing>
    <p:tnLst>
      <p:par>
        <p:cTn id="1" dur="indefinite" restart="never" nodeType="tmRoot"/>
      </p:par>
    </p:tnLst>
  </p:timing>
  <p:extLst mod="1">
    <p:ext uri="{DCECCB84-F9BA-43D5-87BE-67443E8EF086}">
      <p15:sldGuideLst xmlns:p15="http://schemas.microsoft.com/office/powerpoint/2012/main" xmlns="">
        <p15:guide id="1" orient="horz" pos="2160" userDrawn="1">
          <p15:clr>
            <a:srgbClr val="FBAE40"/>
          </p15:clr>
        </p15:guide>
        <p15:guide id="2" pos="2880" userDrawn="1">
          <p15:clr>
            <a:srgbClr val="FBAE40"/>
          </p15:clr>
        </p15:guide>
      </p15:sldGuideLst>
    </p:ext>
  </p:extLst>
</p:sldLayout>
</file>

<file path=ppt/slideLayouts/slideLayout361.xml><?xml version="1.0" encoding="utf-8"?>
<p:sldLayout xmlns:a="http://schemas.openxmlformats.org/drawingml/2006/main" xmlns:r="http://schemas.openxmlformats.org/officeDocument/2006/relationships" xmlns:p="http://schemas.openxmlformats.org/presentationml/2006/main" preserve="1" userDrawn="1">
  <p:cSld name="圖片版面配置360">
    <p:spTree>
      <p:nvGrpSpPr>
        <p:cNvPr id="1" name=""/>
        <p:cNvGrpSpPr/>
        <p:nvPr/>
      </p:nvGrpSpPr>
      <p:grpSpPr>
        <a:xfrm>
          <a:off x="0" y="0"/>
          <a:ext cx="0" cy="0"/>
          <a:chOff x="0" y="0"/>
          <a:chExt cx="0" cy="0"/>
        </a:xfrm>
      </p:grpSpPr>
      <p:sp>
        <p:nvSpPr>
          <p:cNvPr id="3" name="投影片編號版面配置區 2"/>
          <p:cNvSpPr>
            <a:spLocks noGrp="1"/>
          </p:cNvSpPr>
          <p:nvPr>
            <p:ph type="sldNum" sz="quarter" idx="10"/>
          </p:nvPr>
        </p:nvSpPr>
        <p:spPr/>
        <p:txBody>
          <a:bodyPr/>
          <a:lstStyle/>
          <a:p>
            <a:fld id="{E27FD744-A41C-4EAD-96D0-2F84A994B62C}" type="slidenum">
              <a:rPr lang="zh-TW" altLang="en-US" smtClean="0"/>
              <a:t>‹#›</a:t>
            </a:fld>
            <a:endParaRPr lang="zh-TW" altLang="en-US"/>
          </a:p>
        </p:txBody>
      </p:sp>
      <p:sp>
        <p:nvSpPr>
          <p:cNvPr id="4" name="頁尾版面配置區 3"/>
          <p:cNvSpPr>
            <a:spLocks noGrp="1"/>
          </p:cNvSpPr>
          <p:nvPr>
            <p:ph type="ftr" sz="quarter" idx="11"/>
          </p:nvPr>
        </p:nvSpPr>
        <p:spPr/>
        <p:txBody>
          <a:bodyPr/>
          <a:lstStyle/>
          <a:p>
            <a:r>
              <a:rPr lang="zh-TW" altLang="en-US" smtClean="0"/>
              <a:t>商業簡報網 </a:t>
            </a:r>
            <a:r>
              <a:rPr lang="en-US" altLang="zh-TW" smtClean="0"/>
              <a:t>X Matter Lab</a:t>
            </a:r>
            <a:endParaRPr lang="zh-TW" altLang="en-US" dirty="0"/>
          </a:p>
        </p:txBody>
      </p:sp>
      <p:sp>
        <p:nvSpPr>
          <p:cNvPr id="9" name="圖片版面配置區 8"/>
          <p:cNvSpPr>
            <a:spLocks noGrp="1"/>
          </p:cNvSpPr>
          <p:nvPr>
            <p:ph type="pic" sz="quarter" idx="17"/>
          </p:nvPr>
        </p:nvSpPr>
        <p:spPr>
          <a:xfrm>
            <a:off x="605608" y="1638529"/>
            <a:ext cx="4427134" cy="4457474"/>
          </a:xfrm>
          <a:custGeom>
            <a:avLst/>
            <a:gdLst>
              <a:gd name="connsiteX0" fmla="*/ 2364803 w 5261429"/>
              <a:gd name="connsiteY0" fmla="*/ 2930409 h 5297487"/>
              <a:gd name="connsiteX1" fmla="*/ 5261429 w 5261429"/>
              <a:gd name="connsiteY1" fmla="*/ 2930409 h 5297487"/>
              <a:gd name="connsiteX2" fmla="*/ 5261429 w 5261429"/>
              <a:gd name="connsiteY2" fmla="*/ 5297487 h 5297487"/>
              <a:gd name="connsiteX3" fmla="*/ 2364803 w 5261429"/>
              <a:gd name="connsiteY3" fmla="*/ 5297487 h 5297487"/>
              <a:gd name="connsiteX4" fmla="*/ 0 w 5261429"/>
              <a:gd name="connsiteY4" fmla="*/ 2001837 h 5297487"/>
              <a:gd name="connsiteX5" fmla="*/ 2189162 w 5261429"/>
              <a:gd name="connsiteY5" fmla="*/ 2001837 h 5297487"/>
              <a:gd name="connsiteX6" fmla="*/ 2189162 w 5261429"/>
              <a:gd name="connsiteY6" fmla="*/ 5297487 h 5297487"/>
              <a:gd name="connsiteX7" fmla="*/ 0 w 5261429"/>
              <a:gd name="connsiteY7" fmla="*/ 5297487 h 5297487"/>
              <a:gd name="connsiteX8" fmla="*/ 0 w 5261429"/>
              <a:gd name="connsiteY8" fmla="*/ 0 h 5297487"/>
              <a:gd name="connsiteX9" fmla="*/ 2994025 w 5261429"/>
              <a:gd name="connsiteY9" fmla="*/ 0 h 5297487"/>
              <a:gd name="connsiteX10" fmla="*/ 2994025 w 5261429"/>
              <a:gd name="connsiteY10" fmla="*/ 1889125 h 5297487"/>
              <a:gd name="connsiteX11" fmla="*/ 0 w 5261429"/>
              <a:gd name="connsiteY11" fmla="*/ 1889125 h 5297487"/>
              <a:gd name="connsiteX12" fmla="*/ 3115128 w 5261429"/>
              <a:gd name="connsiteY12" fmla="*/ 0 h 5297487"/>
              <a:gd name="connsiteX13" fmla="*/ 5261429 w 5261429"/>
              <a:gd name="connsiteY13" fmla="*/ 0 h 5297487"/>
              <a:gd name="connsiteX14" fmla="*/ 5261429 w 5261429"/>
              <a:gd name="connsiteY14" fmla="*/ 2817812 h 5297487"/>
              <a:gd name="connsiteX15" fmla="*/ 3115128 w 5261429"/>
              <a:gd name="connsiteY15" fmla="*/ 2817812 h 5297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61429" h="5297487">
                <a:moveTo>
                  <a:pt x="2364803" y="2930409"/>
                </a:moveTo>
                <a:lnTo>
                  <a:pt x="5261429" y="2930409"/>
                </a:lnTo>
                <a:lnTo>
                  <a:pt x="5261429" y="5297487"/>
                </a:lnTo>
                <a:lnTo>
                  <a:pt x="2364803" y="5297487"/>
                </a:lnTo>
                <a:close/>
                <a:moveTo>
                  <a:pt x="0" y="2001837"/>
                </a:moveTo>
                <a:lnTo>
                  <a:pt x="2189162" y="2001837"/>
                </a:lnTo>
                <a:lnTo>
                  <a:pt x="2189162" y="5297487"/>
                </a:lnTo>
                <a:lnTo>
                  <a:pt x="0" y="5297487"/>
                </a:lnTo>
                <a:close/>
                <a:moveTo>
                  <a:pt x="0" y="0"/>
                </a:moveTo>
                <a:lnTo>
                  <a:pt x="2994025" y="0"/>
                </a:lnTo>
                <a:lnTo>
                  <a:pt x="2994025" y="1889125"/>
                </a:lnTo>
                <a:lnTo>
                  <a:pt x="0" y="1889125"/>
                </a:lnTo>
                <a:close/>
                <a:moveTo>
                  <a:pt x="3115128" y="0"/>
                </a:moveTo>
                <a:lnTo>
                  <a:pt x="5261429" y="0"/>
                </a:lnTo>
                <a:lnTo>
                  <a:pt x="5261429" y="2817812"/>
                </a:lnTo>
                <a:lnTo>
                  <a:pt x="3115128" y="2817812"/>
                </a:lnTo>
                <a:close/>
              </a:path>
            </a:pathLst>
          </a:custGeom>
        </p:spPr>
        <p:txBody>
          <a:bodyPr wrap="square">
            <a:noAutofit/>
          </a:bodyPr>
          <a:lstStyle/>
          <a:p>
            <a:endParaRPr lang="zh-TW" altLang="en-US"/>
          </a:p>
        </p:txBody>
      </p:sp>
    </p:spTree>
    <p:extLst>
      <p:ext uri="{BB962C8B-B14F-4D97-AF65-F5344CB8AC3E}">
        <p14:creationId xmlns:p14="http://schemas.microsoft.com/office/powerpoint/2010/main" val="1524766953"/>
      </p:ext>
    </p:extLst>
  </p:cSld>
  <p:clrMapOvr>
    <a:masterClrMapping/>
  </p:clrMapOvr>
  <p:timing>
    <p:tnLst>
      <p:par>
        <p:cTn id="1" dur="indefinite" restart="never" nodeType="tmRoot"/>
      </p:par>
    </p:tnLst>
  </p:timing>
</p:sldLayout>
</file>

<file path=ppt/slideLayouts/slideLayout362.xml><?xml version="1.0" encoding="utf-8"?>
<p:sldLayout xmlns:a="http://schemas.openxmlformats.org/drawingml/2006/main" xmlns:r="http://schemas.openxmlformats.org/officeDocument/2006/relationships" xmlns:p="http://schemas.openxmlformats.org/presentationml/2006/main" preserve="1" userDrawn="1">
  <p:cSld name="圖片版面配置361">
    <p:spTree>
      <p:nvGrpSpPr>
        <p:cNvPr id="1" name=""/>
        <p:cNvGrpSpPr/>
        <p:nvPr/>
      </p:nvGrpSpPr>
      <p:grpSpPr>
        <a:xfrm>
          <a:off x="0" y="0"/>
          <a:ext cx="0" cy="0"/>
          <a:chOff x="0" y="0"/>
          <a:chExt cx="0" cy="0"/>
        </a:xfrm>
      </p:grpSpPr>
      <p:sp>
        <p:nvSpPr>
          <p:cNvPr id="3" name="投影片編號版面配置區 2"/>
          <p:cNvSpPr>
            <a:spLocks noGrp="1"/>
          </p:cNvSpPr>
          <p:nvPr>
            <p:ph type="sldNum" sz="quarter" idx="10"/>
          </p:nvPr>
        </p:nvSpPr>
        <p:spPr/>
        <p:txBody>
          <a:bodyPr/>
          <a:lstStyle/>
          <a:p>
            <a:fld id="{E27FD744-A41C-4EAD-96D0-2F84A994B62C}" type="slidenum">
              <a:rPr lang="zh-TW" altLang="en-US" smtClean="0"/>
              <a:t>‹#›</a:t>
            </a:fld>
            <a:endParaRPr lang="zh-TW" altLang="en-US"/>
          </a:p>
        </p:txBody>
      </p:sp>
      <p:sp>
        <p:nvSpPr>
          <p:cNvPr id="4" name="頁尾版面配置區 3"/>
          <p:cNvSpPr>
            <a:spLocks noGrp="1"/>
          </p:cNvSpPr>
          <p:nvPr>
            <p:ph type="ftr" sz="quarter" idx="11"/>
          </p:nvPr>
        </p:nvSpPr>
        <p:spPr/>
        <p:txBody>
          <a:bodyPr/>
          <a:lstStyle/>
          <a:p>
            <a:r>
              <a:rPr lang="zh-TW" altLang="en-US" smtClean="0"/>
              <a:t>商業簡報網 </a:t>
            </a:r>
            <a:r>
              <a:rPr lang="en-US" altLang="zh-TW" smtClean="0"/>
              <a:t>X Matter Lab</a:t>
            </a:r>
            <a:endParaRPr lang="zh-TW" altLang="en-US" dirty="0"/>
          </a:p>
        </p:txBody>
      </p:sp>
      <p:sp>
        <p:nvSpPr>
          <p:cNvPr id="5" name="圖片版面配置區 4"/>
          <p:cNvSpPr>
            <a:spLocks noGrp="1"/>
          </p:cNvSpPr>
          <p:nvPr>
            <p:ph type="pic" sz="quarter" idx="12"/>
          </p:nvPr>
        </p:nvSpPr>
        <p:spPr>
          <a:xfrm>
            <a:off x="5878742" y="3309711"/>
            <a:ext cx="1566636" cy="1566636"/>
          </a:xfrm>
        </p:spPr>
        <p:txBody>
          <a:bodyPr/>
          <a:lstStyle/>
          <a:p>
            <a:endParaRPr lang="zh-TW" altLang="en-US"/>
          </a:p>
        </p:txBody>
      </p:sp>
      <p:sp>
        <p:nvSpPr>
          <p:cNvPr id="6" name="圖片版面配置區 4"/>
          <p:cNvSpPr>
            <a:spLocks noGrp="1"/>
          </p:cNvSpPr>
          <p:nvPr>
            <p:ph type="pic" sz="quarter" idx="13"/>
          </p:nvPr>
        </p:nvSpPr>
        <p:spPr>
          <a:xfrm>
            <a:off x="4195992" y="3309711"/>
            <a:ext cx="1566636" cy="1566636"/>
          </a:xfrm>
        </p:spPr>
        <p:txBody>
          <a:bodyPr/>
          <a:lstStyle/>
          <a:p>
            <a:endParaRPr lang="zh-TW" altLang="en-US"/>
          </a:p>
        </p:txBody>
      </p:sp>
      <p:sp>
        <p:nvSpPr>
          <p:cNvPr id="7" name="圖片版面配置區 4"/>
          <p:cNvSpPr>
            <a:spLocks noGrp="1"/>
          </p:cNvSpPr>
          <p:nvPr>
            <p:ph type="pic" sz="quarter" idx="14"/>
          </p:nvPr>
        </p:nvSpPr>
        <p:spPr>
          <a:xfrm>
            <a:off x="7561492" y="3309711"/>
            <a:ext cx="1566636" cy="1566636"/>
          </a:xfrm>
        </p:spPr>
        <p:txBody>
          <a:bodyPr/>
          <a:lstStyle/>
          <a:p>
            <a:endParaRPr lang="zh-TW" altLang="en-US"/>
          </a:p>
        </p:txBody>
      </p:sp>
      <p:sp>
        <p:nvSpPr>
          <p:cNvPr id="8" name="圖片版面配置區 4"/>
          <p:cNvSpPr>
            <a:spLocks noGrp="1"/>
          </p:cNvSpPr>
          <p:nvPr>
            <p:ph type="pic" sz="quarter" idx="15"/>
          </p:nvPr>
        </p:nvSpPr>
        <p:spPr>
          <a:xfrm>
            <a:off x="5878742" y="1626961"/>
            <a:ext cx="1566636" cy="1566636"/>
          </a:xfrm>
        </p:spPr>
        <p:txBody>
          <a:bodyPr/>
          <a:lstStyle/>
          <a:p>
            <a:endParaRPr lang="zh-TW" altLang="en-US"/>
          </a:p>
        </p:txBody>
      </p:sp>
      <p:sp>
        <p:nvSpPr>
          <p:cNvPr id="9" name="圖片版面配置區 4"/>
          <p:cNvSpPr>
            <a:spLocks noGrp="1"/>
          </p:cNvSpPr>
          <p:nvPr>
            <p:ph type="pic" sz="quarter" idx="16"/>
          </p:nvPr>
        </p:nvSpPr>
        <p:spPr>
          <a:xfrm>
            <a:off x="4426860" y="1857829"/>
            <a:ext cx="1335768" cy="1335768"/>
          </a:xfrm>
        </p:spPr>
        <p:txBody>
          <a:bodyPr/>
          <a:lstStyle/>
          <a:p>
            <a:endParaRPr lang="zh-TW" altLang="en-US"/>
          </a:p>
        </p:txBody>
      </p:sp>
      <p:sp>
        <p:nvSpPr>
          <p:cNvPr id="10" name="圖片版面配置區 4"/>
          <p:cNvSpPr>
            <a:spLocks noGrp="1"/>
          </p:cNvSpPr>
          <p:nvPr>
            <p:ph type="pic" sz="quarter" idx="17"/>
          </p:nvPr>
        </p:nvSpPr>
        <p:spPr>
          <a:xfrm>
            <a:off x="7561492" y="1857829"/>
            <a:ext cx="1335768" cy="1335768"/>
          </a:xfrm>
        </p:spPr>
        <p:txBody>
          <a:bodyPr/>
          <a:lstStyle/>
          <a:p>
            <a:endParaRPr lang="zh-TW" altLang="en-US"/>
          </a:p>
        </p:txBody>
      </p:sp>
      <p:sp>
        <p:nvSpPr>
          <p:cNvPr id="11" name="圖片版面配置區 4"/>
          <p:cNvSpPr>
            <a:spLocks noGrp="1"/>
          </p:cNvSpPr>
          <p:nvPr>
            <p:ph type="pic" sz="quarter" idx="18"/>
          </p:nvPr>
        </p:nvSpPr>
        <p:spPr>
          <a:xfrm>
            <a:off x="5878742" y="4964793"/>
            <a:ext cx="1566636" cy="1566636"/>
          </a:xfrm>
        </p:spPr>
        <p:txBody>
          <a:bodyPr/>
          <a:lstStyle/>
          <a:p>
            <a:endParaRPr lang="zh-TW" altLang="en-US"/>
          </a:p>
        </p:txBody>
      </p:sp>
      <p:sp>
        <p:nvSpPr>
          <p:cNvPr id="12" name="圖片版面配置區 4"/>
          <p:cNvSpPr>
            <a:spLocks noGrp="1"/>
          </p:cNvSpPr>
          <p:nvPr>
            <p:ph type="pic" sz="quarter" idx="19"/>
          </p:nvPr>
        </p:nvSpPr>
        <p:spPr>
          <a:xfrm>
            <a:off x="4426860" y="4964793"/>
            <a:ext cx="1335768" cy="1335768"/>
          </a:xfrm>
        </p:spPr>
        <p:txBody>
          <a:bodyPr/>
          <a:lstStyle/>
          <a:p>
            <a:endParaRPr lang="zh-TW" altLang="en-US"/>
          </a:p>
        </p:txBody>
      </p:sp>
      <p:sp>
        <p:nvSpPr>
          <p:cNvPr id="13" name="圖片版面配置區 4"/>
          <p:cNvSpPr>
            <a:spLocks noGrp="1"/>
          </p:cNvSpPr>
          <p:nvPr>
            <p:ph type="pic" sz="quarter" idx="20"/>
          </p:nvPr>
        </p:nvSpPr>
        <p:spPr>
          <a:xfrm>
            <a:off x="7561492" y="4992461"/>
            <a:ext cx="1335768" cy="1335768"/>
          </a:xfrm>
        </p:spPr>
        <p:txBody>
          <a:bodyPr/>
          <a:lstStyle/>
          <a:p>
            <a:endParaRPr lang="zh-TW" altLang="en-US"/>
          </a:p>
        </p:txBody>
      </p:sp>
    </p:spTree>
    <p:extLst>
      <p:ext uri="{BB962C8B-B14F-4D97-AF65-F5344CB8AC3E}">
        <p14:creationId xmlns:p14="http://schemas.microsoft.com/office/powerpoint/2010/main" val="1768433442"/>
      </p:ext>
    </p:extLst>
  </p:cSld>
  <p:clrMapOvr>
    <a:masterClrMapping/>
  </p:clrMapOvr>
  <p:timing>
    <p:tnLst>
      <p:par>
        <p:cTn id="1" dur="indefinite" restart="never" nodeType="tmRoot"/>
      </p:par>
    </p:tnLst>
  </p:timing>
</p:sldLayout>
</file>

<file path=ppt/slideLayouts/slideLayout363.xml><?xml version="1.0" encoding="utf-8"?>
<p:sldLayout xmlns:a="http://schemas.openxmlformats.org/drawingml/2006/main" xmlns:r="http://schemas.openxmlformats.org/officeDocument/2006/relationships" xmlns:p="http://schemas.openxmlformats.org/presentationml/2006/main" preserve="1" userDrawn="1">
  <p:cSld name="圖片版面配置362">
    <p:spTree>
      <p:nvGrpSpPr>
        <p:cNvPr id="1" name=""/>
        <p:cNvGrpSpPr/>
        <p:nvPr/>
      </p:nvGrpSpPr>
      <p:grpSpPr>
        <a:xfrm>
          <a:off x="0" y="0"/>
          <a:ext cx="0" cy="0"/>
          <a:chOff x="0" y="0"/>
          <a:chExt cx="0" cy="0"/>
        </a:xfrm>
      </p:grpSpPr>
      <p:sp>
        <p:nvSpPr>
          <p:cNvPr id="3" name="投影片編號版面配置區 2"/>
          <p:cNvSpPr>
            <a:spLocks noGrp="1"/>
          </p:cNvSpPr>
          <p:nvPr>
            <p:ph type="sldNum" sz="quarter" idx="10"/>
          </p:nvPr>
        </p:nvSpPr>
        <p:spPr/>
        <p:txBody>
          <a:bodyPr/>
          <a:lstStyle/>
          <a:p>
            <a:fld id="{E27FD744-A41C-4EAD-96D0-2F84A994B62C}" type="slidenum">
              <a:rPr lang="zh-TW" altLang="en-US" smtClean="0"/>
              <a:t>‹#›</a:t>
            </a:fld>
            <a:endParaRPr lang="zh-TW" altLang="en-US"/>
          </a:p>
        </p:txBody>
      </p:sp>
      <p:sp>
        <p:nvSpPr>
          <p:cNvPr id="4" name="頁尾版面配置區 3"/>
          <p:cNvSpPr>
            <a:spLocks noGrp="1"/>
          </p:cNvSpPr>
          <p:nvPr>
            <p:ph type="ftr" sz="quarter" idx="11"/>
          </p:nvPr>
        </p:nvSpPr>
        <p:spPr/>
        <p:txBody>
          <a:bodyPr/>
          <a:lstStyle/>
          <a:p>
            <a:r>
              <a:rPr lang="zh-TW" altLang="en-US" smtClean="0"/>
              <a:t>商業簡報網 </a:t>
            </a:r>
            <a:r>
              <a:rPr lang="en-US" altLang="zh-TW" smtClean="0"/>
              <a:t>X Matter Lab</a:t>
            </a:r>
            <a:endParaRPr lang="zh-TW" altLang="en-US" dirty="0"/>
          </a:p>
        </p:txBody>
      </p:sp>
      <p:sp>
        <p:nvSpPr>
          <p:cNvPr id="14" name="圖片版面配置區 13"/>
          <p:cNvSpPr>
            <a:spLocks noGrp="1"/>
          </p:cNvSpPr>
          <p:nvPr>
            <p:ph type="pic" sz="quarter" idx="12"/>
          </p:nvPr>
        </p:nvSpPr>
        <p:spPr>
          <a:xfrm>
            <a:off x="4195992" y="1626961"/>
            <a:ext cx="4932136" cy="4904468"/>
          </a:xfrm>
          <a:custGeom>
            <a:avLst/>
            <a:gdLst>
              <a:gd name="connsiteX0" fmla="*/ 3365500 w 4932136"/>
              <a:gd name="connsiteY0" fmla="*/ 3365500 h 4904468"/>
              <a:gd name="connsiteX1" fmla="*/ 4701268 w 4932136"/>
              <a:gd name="connsiteY1" fmla="*/ 3365500 h 4904468"/>
              <a:gd name="connsiteX2" fmla="*/ 4701268 w 4932136"/>
              <a:gd name="connsiteY2" fmla="*/ 4701268 h 4904468"/>
              <a:gd name="connsiteX3" fmla="*/ 3365500 w 4932136"/>
              <a:gd name="connsiteY3" fmla="*/ 4701268 h 4904468"/>
              <a:gd name="connsiteX4" fmla="*/ 1682750 w 4932136"/>
              <a:gd name="connsiteY4" fmla="*/ 3337832 h 4904468"/>
              <a:gd name="connsiteX5" fmla="*/ 3249386 w 4932136"/>
              <a:gd name="connsiteY5" fmla="*/ 3337832 h 4904468"/>
              <a:gd name="connsiteX6" fmla="*/ 3249386 w 4932136"/>
              <a:gd name="connsiteY6" fmla="*/ 4904468 h 4904468"/>
              <a:gd name="connsiteX7" fmla="*/ 1682750 w 4932136"/>
              <a:gd name="connsiteY7" fmla="*/ 4904468 h 4904468"/>
              <a:gd name="connsiteX8" fmla="*/ 230868 w 4932136"/>
              <a:gd name="connsiteY8" fmla="*/ 3337832 h 4904468"/>
              <a:gd name="connsiteX9" fmla="*/ 1566636 w 4932136"/>
              <a:gd name="connsiteY9" fmla="*/ 3337832 h 4904468"/>
              <a:gd name="connsiteX10" fmla="*/ 1566636 w 4932136"/>
              <a:gd name="connsiteY10" fmla="*/ 4673600 h 4904468"/>
              <a:gd name="connsiteX11" fmla="*/ 230868 w 4932136"/>
              <a:gd name="connsiteY11" fmla="*/ 4673600 h 4904468"/>
              <a:gd name="connsiteX12" fmla="*/ 3365500 w 4932136"/>
              <a:gd name="connsiteY12" fmla="*/ 1682750 h 4904468"/>
              <a:gd name="connsiteX13" fmla="*/ 4932136 w 4932136"/>
              <a:gd name="connsiteY13" fmla="*/ 1682750 h 4904468"/>
              <a:gd name="connsiteX14" fmla="*/ 4932136 w 4932136"/>
              <a:gd name="connsiteY14" fmla="*/ 3249386 h 4904468"/>
              <a:gd name="connsiteX15" fmla="*/ 3365500 w 4932136"/>
              <a:gd name="connsiteY15" fmla="*/ 3249386 h 4904468"/>
              <a:gd name="connsiteX16" fmla="*/ 1682750 w 4932136"/>
              <a:gd name="connsiteY16" fmla="*/ 1682750 h 4904468"/>
              <a:gd name="connsiteX17" fmla="*/ 3249386 w 4932136"/>
              <a:gd name="connsiteY17" fmla="*/ 1682750 h 4904468"/>
              <a:gd name="connsiteX18" fmla="*/ 3249386 w 4932136"/>
              <a:gd name="connsiteY18" fmla="*/ 3249386 h 4904468"/>
              <a:gd name="connsiteX19" fmla="*/ 1682750 w 4932136"/>
              <a:gd name="connsiteY19" fmla="*/ 3249386 h 4904468"/>
              <a:gd name="connsiteX20" fmla="*/ 0 w 4932136"/>
              <a:gd name="connsiteY20" fmla="*/ 1682750 h 4904468"/>
              <a:gd name="connsiteX21" fmla="*/ 1566636 w 4932136"/>
              <a:gd name="connsiteY21" fmla="*/ 1682750 h 4904468"/>
              <a:gd name="connsiteX22" fmla="*/ 1566636 w 4932136"/>
              <a:gd name="connsiteY22" fmla="*/ 3249386 h 4904468"/>
              <a:gd name="connsiteX23" fmla="*/ 0 w 4932136"/>
              <a:gd name="connsiteY23" fmla="*/ 3249386 h 4904468"/>
              <a:gd name="connsiteX24" fmla="*/ 3365500 w 4932136"/>
              <a:gd name="connsiteY24" fmla="*/ 230868 h 4904468"/>
              <a:gd name="connsiteX25" fmla="*/ 4701268 w 4932136"/>
              <a:gd name="connsiteY25" fmla="*/ 230868 h 4904468"/>
              <a:gd name="connsiteX26" fmla="*/ 4701268 w 4932136"/>
              <a:gd name="connsiteY26" fmla="*/ 1566636 h 4904468"/>
              <a:gd name="connsiteX27" fmla="*/ 3365500 w 4932136"/>
              <a:gd name="connsiteY27" fmla="*/ 1566636 h 4904468"/>
              <a:gd name="connsiteX28" fmla="*/ 230868 w 4932136"/>
              <a:gd name="connsiteY28" fmla="*/ 230868 h 4904468"/>
              <a:gd name="connsiteX29" fmla="*/ 1566636 w 4932136"/>
              <a:gd name="connsiteY29" fmla="*/ 230868 h 4904468"/>
              <a:gd name="connsiteX30" fmla="*/ 1566636 w 4932136"/>
              <a:gd name="connsiteY30" fmla="*/ 1566636 h 4904468"/>
              <a:gd name="connsiteX31" fmla="*/ 230868 w 4932136"/>
              <a:gd name="connsiteY31" fmla="*/ 1566636 h 4904468"/>
              <a:gd name="connsiteX32" fmla="*/ 1682750 w 4932136"/>
              <a:gd name="connsiteY32" fmla="*/ 0 h 4904468"/>
              <a:gd name="connsiteX33" fmla="*/ 3249386 w 4932136"/>
              <a:gd name="connsiteY33" fmla="*/ 0 h 4904468"/>
              <a:gd name="connsiteX34" fmla="*/ 3249386 w 4932136"/>
              <a:gd name="connsiteY34" fmla="*/ 1566636 h 4904468"/>
              <a:gd name="connsiteX35" fmla="*/ 1682750 w 4932136"/>
              <a:gd name="connsiteY35" fmla="*/ 1566636 h 4904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4932136" h="4904468">
                <a:moveTo>
                  <a:pt x="3365500" y="3365500"/>
                </a:moveTo>
                <a:lnTo>
                  <a:pt x="4701268" y="3365500"/>
                </a:lnTo>
                <a:lnTo>
                  <a:pt x="4701268" y="4701268"/>
                </a:lnTo>
                <a:lnTo>
                  <a:pt x="3365500" y="4701268"/>
                </a:lnTo>
                <a:close/>
                <a:moveTo>
                  <a:pt x="1682750" y="3337832"/>
                </a:moveTo>
                <a:lnTo>
                  <a:pt x="3249386" y="3337832"/>
                </a:lnTo>
                <a:lnTo>
                  <a:pt x="3249386" y="4904468"/>
                </a:lnTo>
                <a:lnTo>
                  <a:pt x="1682750" y="4904468"/>
                </a:lnTo>
                <a:close/>
                <a:moveTo>
                  <a:pt x="230868" y="3337832"/>
                </a:moveTo>
                <a:lnTo>
                  <a:pt x="1566636" y="3337832"/>
                </a:lnTo>
                <a:lnTo>
                  <a:pt x="1566636" y="4673600"/>
                </a:lnTo>
                <a:lnTo>
                  <a:pt x="230868" y="4673600"/>
                </a:lnTo>
                <a:close/>
                <a:moveTo>
                  <a:pt x="3365500" y="1682750"/>
                </a:moveTo>
                <a:lnTo>
                  <a:pt x="4932136" y="1682750"/>
                </a:lnTo>
                <a:lnTo>
                  <a:pt x="4932136" y="3249386"/>
                </a:lnTo>
                <a:lnTo>
                  <a:pt x="3365500" y="3249386"/>
                </a:lnTo>
                <a:close/>
                <a:moveTo>
                  <a:pt x="1682750" y="1682750"/>
                </a:moveTo>
                <a:lnTo>
                  <a:pt x="3249386" y="1682750"/>
                </a:lnTo>
                <a:lnTo>
                  <a:pt x="3249386" y="3249386"/>
                </a:lnTo>
                <a:lnTo>
                  <a:pt x="1682750" y="3249386"/>
                </a:lnTo>
                <a:close/>
                <a:moveTo>
                  <a:pt x="0" y="1682750"/>
                </a:moveTo>
                <a:lnTo>
                  <a:pt x="1566636" y="1682750"/>
                </a:lnTo>
                <a:lnTo>
                  <a:pt x="1566636" y="3249386"/>
                </a:lnTo>
                <a:lnTo>
                  <a:pt x="0" y="3249386"/>
                </a:lnTo>
                <a:close/>
                <a:moveTo>
                  <a:pt x="3365500" y="230868"/>
                </a:moveTo>
                <a:lnTo>
                  <a:pt x="4701268" y="230868"/>
                </a:lnTo>
                <a:lnTo>
                  <a:pt x="4701268" y="1566636"/>
                </a:lnTo>
                <a:lnTo>
                  <a:pt x="3365500" y="1566636"/>
                </a:lnTo>
                <a:close/>
                <a:moveTo>
                  <a:pt x="230868" y="230868"/>
                </a:moveTo>
                <a:lnTo>
                  <a:pt x="1566636" y="230868"/>
                </a:lnTo>
                <a:lnTo>
                  <a:pt x="1566636" y="1566636"/>
                </a:lnTo>
                <a:lnTo>
                  <a:pt x="230868" y="1566636"/>
                </a:lnTo>
                <a:close/>
                <a:moveTo>
                  <a:pt x="1682750" y="0"/>
                </a:moveTo>
                <a:lnTo>
                  <a:pt x="3249386" y="0"/>
                </a:lnTo>
                <a:lnTo>
                  <a:pt x="3249386" y="1566636"/>
                </a:lnTo>
                <a:lnTo>
                  <a:pt x="1682750" y="1566636"/>
                </a:lnTo>
                <a:close/>
              </a:path>
            </a:pathLst>
          </a:custGeom>
        </p:spPr>
        <p:txBody>
          <a:bodyPr wrap="square">
            <a:noAutofit/>
          </a:bodyPr>
          <a:lstStyle/>
          <a:p>
            <a:endParaRPr lang="zh-TW" altLang="en-US"/>
          </a:p>
        </p:txBody>
      </p:sp>
    </p:spTree>
    <p:extLst>
      <p:ext uri="{BB962C8B-B14F-4D97-AF65-F5344CB8AC3E}">
        <p14:creationId xmlns:p14="http://schemas.microsoft.com/office/powerpoint/2010/main" val="2834304938"/>
      </p:ext>
    </p:extLst>
  </p:cSld>
  <p:clrMapOvr>
    <a:masterClrMapping/>
  </p:clrMapOvr>
  <p:timing>
    <p:tnLst>
      <p:par>
        <p:cTn id="1" dur="indefinite" restart="never" nodeType="tmRoot"/>
      </p:par>
    </p:tnLst>
  </p:timing>
</p:sldLayout>
</file>

<file path=ppt/slideLayouts/slideLayout364.xml><?xml version="1.0" encoding="utf-8"?>
<p:sldLayout xmlns:a="http://schemas.openxmlformats.org/drawingml/2006/main" xmlns:r="http://schemas.openxmlformats.org/officeDocument/2006/relationships" xmlns:p="http://schemas.openxmlformats.org/presentationml/2006/main" preserve="1" userDrawn="1">
  <p:cSld name="圖片版面配置363">
    <p:spTree>
      <p:nvGrpSpPr>
        <p:cNvPr id="1" name=""/>
        <p:cNvGrpSpPr/>
        <p:nvPr/>
      </p:nvGrpSpPr>
      <p:grpSpPr>
        <a:xfrm>
          <a:off x="0" y="0"/>
          <a:ext cx="0" cy="0"/>
          <a:chOff x="0" y="0"/>
          <a:chExt cx="0" cy="0"/>
        </a:xfrm>
      </p:grpSpPr>
      <p:sp>
        <p:nvSpPr>
          <p:cNvPr id="3" name="投影片編號版面配置區 2"/>
          <p:cNvSpPr>
            <a:spLocks noGrp="1"/>
          </p:cNvSpPr>
          <p:nvPr>
            <p:ph type="sldNum" sz="quarter" idx="10"/>
          </p:nvPr>
        </p:nvSpPr>
        <p:spPr/>
        <p:txBody>
          <a:bodyPr/>
          <a:lstStyle/>
          <a:p>
            <a:fld id="{E27FD744-A41C-4EAD-96D0-2F84A994B62C}" type="slidenum">
              <a:rPr lang="zh-TW" altLang="en-US" smtClean="0"/>
              <a:t>‹#›</a:t>
            </a:fld>
            <a:endParaRPr lang="zh-TW" altLang="en-US"/>
          </a:p>
        </p:txBody>
      </p:sp>
      <p:sp>
        <p:nvSpPr>
          <p:cNvPr id="4" name="頁尾版面配置區 3"/>
          <p:cNvSpPr>
            <a:spLocks noGrp="1"/>
          </p:cNvSpPr>
          <p:nvPr>
            <p:ph type="ftr" sz="quarter" idx="11"/>
          </p:nvPr>
        </p:nvSpPr>
        <p:spPr/>
        <p:txBody>
          <a:bodyPr/>
          <a:lstStyle/>
          <a:p>
            <a:r>
              <a:rPr lang="zh-TW" altLang="en-US" smtClean="0"/>
              <a:t>商業簡報網 </a:t>
            </a:r>
            <a:r>
              <a:rPr lang="en-US" altLang="zh-TW" smtClean="0"/>
              <a:t>X Matter Lab</a:t>
            </a:r>
            <a:endParaRPr lang="zh-TW" altLang="en-US" dirty="0"/>
          </a:p>
        </p:txBody>
      </p:sp>
      <p:sp>
        <p:nvSpPr>
          <p:cNvPr id="7" name="圖片版面配置區 6"/>
          <p:cNvSpPr>
            <a:spLocks noGrp="1"/>
          </p:cNvSpPr>
          <p:nvPr>
            <p:ph type="pic" sz="quarter" idx="13"/>
          </p:nvPr>
        </p:nvSpPr>
        <p:spPr>
          <a:xfrm>
            <a:off x="0" y="4354286"/>
            <a:ext cx="1639888" cy="1712006"/>
          </a:xfrm>
        </p:spPr>
        <p:txBody>
          <a:bodyPr/>
          <a:lstStyle/>
          <a:p>
            <a:endParaRPr lang="zh-TW" altLang="en-US"/>
          </a:p>
        </p:txBody>
      </p:sp>
      <p:sp>
        <p:nvSpPr>
          <p:cNvPr id="9" name="圖片版面配置區 6"/>
          <p:cNvSpPr>
            <a:spLocks noGrp="1"/>
          </p:cNvSpPr>
          <p:nvPr>
            <p:ph type="pic" sz="quarter" idx="14"/>
          </p:nvPr>
        </p:nvSpPr>
        <p:spPr>
          <a:xfrm>
            <a:off x="0" y="2512105"/>
            <a:ext cx="1639888" cy="1712006"/>
          </a:xfrm>
        </p:spPr>
        <p:txBody>
          <a:bodyPr/>
          <a:lstStyle/>
          <a:p>
            <a:endParaRPr lang="zh-TW" altLang="en-US"/>
          </a:p>
        </p:txBody>
      </p:sp>
      <p:sp>
        <p:nvSpPr>
          <p:cNvPr id="10" name="圖片版面配置區 6"/>
          <p:cNvSpPr>
            <a:spLocks noGrp="1"/>
          </p:cNvSpPr>
          <p:nvPr>
            <p:ph type="pic" sz="quarter" idx="15"/>
          </p:nvPr>
        </p:nvSpPr>
        <p:spPr>
          <a:xfrm>
            <a:off x="3600224" y="669924"/>
            <a:ext cx="1639888" cy="1712006"/>
          </a:xfrm>
        </p:spPr>
        <p:txBody>
          <a:bodyPr/>
          <a:lstStyle/>
          <a:p>
            <a:endParaRPr lang="zh-TW" altLang="en-US"/>
          </a:p>
        </p:txBody>
      </p:sp>
      <p:sp>
        <p:nvSpPr>
          <p:cNvPr id="11" name="圖片版面配置區 6"/>
          <p:cNvSpPr>
            <a:spLocks noGrp="1"/>
          </p:cNvSpPr>
          <p:nvPr>
            <p:ph type="pic" sz="quarter" idx="16"/>
          </p:nvPr>
        </p:nvSpPr>
        <p:spPr>
          <a:xfrm>
            <a:off x="1800225" y="2512105"/>
            <a:ext cx="1639888" cy="1712006"/>
          </a:xfrm>
        </p:spPr>
        <p:txBody>
          <a:bodyPr/>
          <a:lstStyle/>
          <a:p>
            <a:endParaRPr lang="zh-TW" altLang="en-US"/>
          </a:p>
        </p:txBody>
      </p:sp>
      <p:sp>
        <p:nvSpPr>
          <p:cNvPr id="12" name="圖片版面配置區 6"/>
          <p:cNvSpPr>
            <a:spLocks noGrp="1"/>
          </p:cNvSpPr>
          <p:nvPr>
            <p:ph type="pic" sz="quarter" idx="17"/>
          </p:nvPr>
        </p:nvSpPr>
        <p:spPr>
          <a:xfrm>
            <a:off x="3600450" y="2512105"/>
            <a:ext cx="1639888" cy="1712006"/>
          </a:xfrm>
        </p:spPr>
        <p:txBody>
          <a:bodyPr/>
          <a:lstStyle/>
          <a:p>
            <a:endParaRPr lang="zh-TW" altLang="en-US"/>
          </a:p>
        </p:txBody>
      </p:sp>
      <p:sp>
        <p:nvSpPr>
          <p:cNvPr id="13" name="圖片版面配置區 6"/>
          <p:cNvSpPr>
            <a:spLocks noGrp="1"/>
          </p:cNvSpPr>
          <p:nvPr>
            <p:ph type="pic" sz="quarter" idx="18"/>
          </p:nvPr>
        </p:nvSpPr>
        <p:spPr>
          <a:xfrm>
            <a:off x="0" y="669924"/>
            <a:ext cx="3440113" cy="1712006"/>
          </a:xfrm>
        </p:spPr>
        <p:txBody>
          <a:bodyPr/>
          <a:lstStyle/>
          <a:p>
            <a:endParaRPr lang="zh-TW" altLang="en-US"/>
          </a:p>
        </p:txBody>
      </p:sp>
      <p:sp>
        <p:nvSpPr>
          <p:cNvPr id="14" name="圖片版面配置區 6"/>
          <p:cNvSpPr>
            <a:spLocks noGrp="1"/>
          </p:cNvSpPr>
          <p:nvPr>
            <p:ph type="pic" sz="quarter" idx="19"/>
          </p:nvPr>
        </p:nvSpPr>
        <p:spPr>
          <a:xfrm>
            <a:off x="1800224" y="4354286"/>
            <a:ext cx="3440113" cy="1712006"/>
          </a:xfrm>
        </p:spPr>
        <p:txBody>
          <a:bodyPr/>
          <a:lstStyle/>
          <a:p>
            <a:endParaRPr lang="zh-TW" altLang="en-US"/>
          </a:p>
        </p:txBody>
      </p:sp>
    </p:spTree>
    <p:extLst>
      <p:ext uri="{BB962C8B-B14F-4D97-AF65-F5344CB8AC3E}">
        <p14:creationId xmlns:p14="http://schemas.microsoft.com/office/powerpoint/2010/main" val="2297386028"/>
      </p:ext>
    </p:extLst>
  </p:cSld>
  <p:clrMapOvr>
    <a:masterClrMapping/>
  </p:clrMapOvr>
  <p:timing>
    <p:tnLst>
      <p:par>
        <p:cTn id="1" dur="indefinite" restart="never" nodeType="tmRoot"/>
      </p:par>
    </p:tnLst>
  </p:timing>
</p:sldLayout>
</file>

<file path=ppt/slideLayouts/slideLayout365.xml><?xml version="1.0" encoding="utf-8"?>
<p:sldLayout xmlns:a="http://schemas.openxmlformats.org/drawingml/2006/main" xmlns:r="http://schemas.openxmlformats.org/officeDocument/2006/relationships" xmlns:p="http://schemas.openxmlformats.org/presentationml/2006/main" preserve="1" userDrawn="1">
  <p:cSld name="圖片版面配置364">
    <p:spTree>
      <p:nvGrpSpPr>
        <p:cNvPr id="1" name=""/>
        <p:cNvGrpSpPr/>
        <p:nvPr/>
      </p:nvGrpSpPr>
      <p:grpSpPr>
        <a:xfrm>
          <a:off x="0" y="0"/>
          <a:ext cx="0" cy="0"/>
          <a:chOff x="0" y="0"/>
          <a:chExt cx="0" cy="0"/>
        </a:xfrm>
      </p:grpSpPr>
      <p:sp>
        <p:nvSpPr>
          <p:cNvPr id="3" name="投影片編號版面配置區 2"/>
          <p:cNvSpPr>
            <a:spLocks noGrp="1"/>
          </p:cNvSpPr>
          <p:nvPr>
            <p:ph type="sldNum" sz="quarter" idx="10"/>
          </p:nvPr>
        </p:nvSpPr>
        <p:spPr/>
        <p:txBody>
          <a:bodyPr/>
          <a:lstStyle/>
          <a:p>
            <a:fld id="{E27FD744-A41C-4EAD-96D0-2F84A994B62C}" type="slidenum">
              <a:rPr lang="zh-TW" altLang="en-US" smtClean="0"/>
              <a:t>‹#›</a:t>
            </a:fld>
            <a:endParaRPr lang="zh-TW" altLang="en-US"/>
          </a:p>
        </p:txBody>
      </p:sp>
      <p:sp>
        <p:nvSpPr>
          <p:cNvPr id="4" name="頁尾版面配置區 3"/>
          <p:cNvSpPr>
            <a:spLocks noGrp="1"/>
          </p:cNvSpPr>
          <p:nvPr>
            <p:ph type="ftr" sz="quarter" idx="11"/>
          </p:nvPr>
        </p:nvSpPr>
        <p:spPr/>
        <p:txBody>
          <a:bodyPr/>
          <a:lstStyle/>
          <a:p>
            <a:r>
              <a:rPr lang="zh-TW" altLang="en-US" smtClean="0"/>
              <a:t>商業簡報網 </a:t>
            </a:r>
            <a:r>
              <a:rPr lang="en-US" altLang="zh-TW" smtClean="0"/>
              <a:t>X Matter Lab</a:t>
            </a:r>
            <a:endParaRPr lang="zh-TW" altLang="en-US" dirty="0"/>
          </a:p>
        </p:txBody>
      </p:sp>
      <p:sp>
        <p:nvSpPr>
          <p:cNvPr id="12" name="圖片版面配置區 11"/>
          <p:cNvSpPr>
            <a:spLocks noGrp="1"/>
          </p:cNvSpPr>
          <p:nvPr>
            <p:ph type="pic" sz="quarter" idx="19"/>
          </p:nvPr>
        </p:nvSpPr>
        <p:spPr>
          <a:xfrm>
            <a:off x="-1" y="669924"/>
            <a:ext cx="5240338" cy="5396368"/>
          </a:xfrm>
          <a:custGeom>
            <a:avLst/>
            <a:gdLst>
              <a:gd name="connsiteX0" fmla="*/ 1800225 w 5240338"/>
              <a:gd name="connsiteY0" fmla="*/ 3684362 h 5396368"/>
              <a:gd name="connsiteX1" fmla="*/ 5240337 w 5240338"/>
              <a:gd name="connsiteY1" fmla="*/ 3684362 h 5396368"/>
              <a:gd name="connsiteX2" fmla="*/ 5240337 w 5240338"/>
              <a:gd name="connsiteY2" fmla="*/ 5396368 h 5396368"/>
              <a:gd name="connsiteX3" fmla="*/ 1800225 w 5240338"/>
              <a:gd name="connsiteY3" fmla="*/ 5396368 h 5396368"/>
              <a:gd name="connsiteX4" fmla="*/ 0 w 5240338"/>
              <a:gd name="connsiteY4" fmla="*/ 3684362 h 5396368"/>
              <a:gd name="connsiteX5" fmla="*/ 1639889 w 5240338"/>
              <a:gd name="connsiteY5" fmla="*/ 3684362 h 5396368"/>
              <a:gd name="connsiteX6" fmla="*/ 1639889 w 5240338"/>
              <a:gd name="connsiteY6" fmla="*/ 5396368 h 5396368"/>
              <a:gd name="connsiteX7" fmla="*/ 0 w 5240338"/>
              <a:gd name="connsiteY7" fmla="*/ 5396368 h 5396368"/>
              <a:gd name="connsiteX8" fmla="*/ 3600450 w 5240338"/>
              <a:gd name="connsiteY8" fmla="*/ 1842181 h 5396368"/>
              <a:gd name="connsiteX9" fmla="*/ 5240338 w 5240338"/>
              <a:gd name="connsiteY9" fmla="*/ 1842181 h 5396368"/>
              <a:gd name="connsiteX10" fmla="*/ 5240338 w 5240338"/>
              <a:gd name="connsiteY10" fmla="*/ 3554187 h 5396368"/>
              <a:gd name="connsiteX11" fmla="*/ 3600450 w 5240338"/>
              <a:gd name="connsiteY11" fmla="*/ 3554187 h 5396368"/>
              <a:gd name="connsiteX12" fmla="*/ 1800225 w 5240338"/>
              <a:gd name="connsiteY12" fmla="*/ 1842181 h 5396368"/>
              <a:gd name="connsiteX13" fmla="*/ 3440113 w 5240338"/>
              <a:gd name="connsiteY13" fmla="*/ 1842181 h 5396368"/>
              <a:gd name="connsiteX14" fmla="*/ 3440113 w 5240338"/>
              <a:gd name="connsiteY14" fmla="*/ 3554187 h 5396368"/>
              <a:gd name="connsiteX15" fmla="*/ 1800225 w 5240338"/>
              <a:gd name="connsiteY15" fmla="*/ 3554187 h 5396368"/>
              <a:gd name="connsiteX16" fmla="*/ 0 w 5240338"/>
              <a:gd name="connsiteY16" fmla="*/ 1842181 h 5396368"/>
              <a:gd name="connsiteX17" fmla="*/ 1639888 w 5240338"/>
              <a:gd name="connsiteY17" fmla="*/ 1842181 h 5396368"/>
              <a:gd name="connsiteX18" fmla="*/ 1639888 w 5240338"/>
              <a:gd name="connsiteY18" fmla="*/ 3554187 h 5396368"/>
              <a:gd name="connsiteX19" fmla="*/ 0 w 5240338"/>
              <a:gd name="connsiteY19" fmla="*/ 3554187 h 5396368"/>
              <a:gd name="connsiteX20" fmla="*/ 3600224 w 5240338"/>
              <a:gd name="connsiteY20" fmla="*/ 0 h 5396368"/>
              <a:gd name="connsiteX21" fmla="*/ 5240112 w 5240338"/>
              <a:gd name="connsiteY21" fmla="*/ 0 h 5396368"/>
              <a:gd name="connsiteX22" fmla="*/ 5240112 w 5240338"/>
              <a:gd name="connsiteY22" fmla="*/ 1712006 h 5396368"/>
              <a:gd name="connsiteX23" fmla="*/ 3600224 w 5240338"/>
              <a:gd name="connsiteY23" fmla="*/ 1712006 h 5396368"/>
              <a:gd name="connsiteX24" fmla="*/ 0 w 5240338"/>
              <a:gd name="connsiteY24" fmla="*/ 0 h 5396368"/>
              <a:gd name="connsiteX25" fmla="*/ 3440113 w 5240338"/>
              <a:gd name="connsiteY25" fmla="*/ 0 h 5396368"/>
              <a:gd name="connsiteX26" fmla="*/ 3440113 w 5240338"/>
              <a:gd name="connsiteY26" fmla="*/ 1712006 h 5396368"/>
              <a:gd name="connsiteX27" fmla="*/ 0 w 5240338"/>
              <a:gd name="connsiteY27" fmla="*/ 1712006 h 5396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40338" h="5396368">
                <a:moveTo>
                  <a:pt x="1800225" y="3684362"/>
                </a:moveTo>
                <a:lnTo>
                  <a:pt x="5240337" y="3684362"/>
                </a:lnTo>
                <a:lnTo>
                  <a:pt x="5240337" y="5396368"/>
                </a:lnTo>
                <a:lnTo>
                  <a:pt x="1800225" y="5396368"/>
                </a:lnTo>
                <a:close/>
                <a:moveTo>
                  <a:pt x="0" y="3684362"/>
                </a:moveTo>
                <a:lnTo>
                  <a:pt x="1639889" y="3684362"/>
                </a:lnTo>
                <a:lnTo>
                  <a:pt x="1639889" y="5396368"/>
                </a:lnTo>
                <a:lnTo>
                  <a:pt x="0" y="5396368"/>
                </a:lnTo>
                <a:close/>
                <a:moveTo>
                  <a:pt x="3600450" y="1842181"/>
                </a:moveTo>
                <a:lnTo>
                  <a:pt x="5240338" y="1842181"/>
                </a:lnTo>
                <a:lnTo>
                  <a:pt x="5240338" y="3554187"/>
                </a:lnTo>
                <a:lnTo>
                  <a:pt x="3600450" y="3554187"/>
                </a:lnTo>
                <a:close/>
                <a:moveTo>
                  <a:pt x="1800225" y="1842181"/>
                </a:moveTo>
                <a:lnTo>
                  <a:pt x="3440113" y="1842181"/>
                </a:lnTo>
                <a:lnTo>
                  <a:pt x="3440113" y="3554187"/>
                </a:lnTo>
                <a:lnTo>
                  <a:pt x="1800225" y="3554187"/>
                </a:lnTo>
                <a:close/>
                <a:moveTo>
                  <a:pt x="0" y="1842181"/>
                </a:moveTo>
                <a:lnTo>
                  <a:pt x="1639888" y="1842181"/>
                </a:lnTo>
                <a:lnTo>
                  <a:pt x="1639888" y="3554187"/>
                </a:lnTo>
                <a:lnTo>
                  <a:pt x="0" y="3554187"/>
                </a:lnTo>
                <a:close/>
                <a:moveTo>
                  <a:pt x="3600224" y="0"/>
                </a:moveTo>
                <a:lnTo>
                  <a:pt x="5240112" y="0"/>
                </a:lnTo>
                <a:lnTo>
                  <a:pt x="5240112" y="1712006"/>
                </a:lnTo>
                <a:lnTo>
                  <a:pt x="3600224" y="1712006"/>
                </a:lnTo>
                <a:close/>
                <a:moveTo>
                  <a:pt x="0" y="0"/>
                </a:moveTo>
                <a:lnTo>
                  <a:pt x="3440113" y="0"/>
                </a:lnTo>
                <a:lnTo>
                  <a:pt x="3440113" y="1712006"/>
                </a:lnTo>
                <a:lnTo>
                  <a:pt x="0" y="1712006"/>
                </a:lnTo>
                <a:close/>
              </a:path>
            </a:pathLst>
          </a:custGeom>
        </p:spPr>
        <p:txBody>
          <a:bodyPr wrap="square">
            <a:noAutofit/>
          </a:bodyPr>
          <a:lstStyle/>
          <a:p>
            <a:endParaRPr lang="zh-TW" altLang="en-US"/>
          </a:p>
        </p:txBody>
      </p:sp>
    </p:spTree>
    <p:extLst>
      <p:ext uri="{BB962C8B-B14F-4D97-AF65-F5344CB8AC3E}">
        <p14:creationId xmlns:p14="http://schemas.microsoft.com/office/powerpoint/2010/main" val="3292045103"/>
      </p:ext>
    </p:extLst>
  </p:cSld>
  <p:clrMapOvr>
    <a:masterClrMapping/>
  </p:clrMapOvr>
  <p:timing>
    <p:tnLst>
      <p:par>
        <p:cTn id="1" dur="indefinite" restart="never" nodeType="tmRoot"/>
      </p:par>
    </p:tnLst>
  </p:timing>
</p:sldLayout>
</file>

<file path=ppt/slideLayouts/slideLayout366.xml><?xml version="1.0" encoding="utf-8"?>
<p:sldLayout xmlns:a="http://schemas.openxmlformats.org/drawingml/2006/main" xmlns:r="http://schemas.openxmlformats.org/officeDocument/2006/relationships" xmlns:p="http://schemas.openxmlformats.org/presentationml/2006/main" preserve="1" userDrawn="1">
  <p:cSld name="圖片版面配置365">
    <p:spTree>
      <p:nvGrpSpPr>
        <p:cNvPr id="1" name=""/>
        <p:cNvGrpSpPr/>
        <p:nvPr/>
      </p:nvGrpSpPr>
      <p:grpSpPr>
        <a:xfrm>
          <a:off x="0" y="0"/>
          <a:ext cx="0" cy="0"/>
          <a:chOff x="0" y="0"/>
          <a:chExt cx="0" cy="0"/>
        </a:xfrm>
      </p:grpSpPr>
      <p:sp>
        <p:nvSpPr>
          <p:cNvPr id="3" name="投影片編號版面配置區 2"/>
          <p:cNvSpPr>
            <a:spLocks noGrp="1"/>
          </p:cNvSpPr>
          <p:nvPr>
            <p:ph type="sldNum" sz="quarter" idx="10"/>
          </p:nvPr>
        </p:nvSpPr>
        <p:spPr/>
        <p:txBody>
          <a:bodyPr/>
          <a:lstStyle/>
          <a:p>
            <a:fld id="{E27FD744-A41C-4EAD-96D0-2F84A994B62C}" type="slidenum">
              <a:rPr lang="zh-TW" altLang="en-US" smtClean="0"/>
              <a:t>‹#›</a:t>
            </a:fld>
            <a:endParaRPr lang="zh-TW" altLang="en-US"/>
          </a:p>
        </p:txBody>
      </p:sp>
      <p:sp>
        <p:nvSpPr>
          <p:cNvPr id="4" name="頁尾版面配置區 3"/>
          <p:cNvSpPr>
            <a:spLocks noGrp="1"/>
          </p:cNvSpPr>
          <p:nvPr>
            <p:ph type="ftr" sz="quarter" idx="11"/>
          </p:nvPr>
        </p:nvSpPr>
        <p:spPr/>
        <p:txBody>
          <a:bodyPr/>
          <a:lstStyle/>
          <a:p>
            <a:r>
              <a:rPr lang="zh-TW" altLang="en-US" smtClean="0"/>
              <a:t>商業簡報網 </a:t>
            </a:r>
            <a:r>
              <a:rPr lang="en-US" altLang="zh-TW" smtClean="0"/>
              <a:t>X Matter Lab</a:t>
            </a:r>
            <a:endParaRPr lang="zh-TW" altLang="en-US" dirty="0"/>
          </a:p>
        </p:txBody>
      </p:sp>
      <p:sp>
        <p:nvSpPr>
          <p:cNvPr id="5" name="圖片版面配置區 6"/>
          <p:cNvSpPr>
            <a:spLocks noGrp="1"/>
          </p:cNvSpPr>
          <p:nvPr>
            <p:ph type="pic" sz="quarter" idx="13"/>
          </p:nvPr>
        </p:nvSpPr>
        <p:spPr>
          <a:xfrm>
            <a:off x="3903662" y="3904342"/>
            <a:ext cx="1639888" cy="1712006"/>
          </a:xfrm>
        </p:spPr>
        <p:txBody>
          <a:bodyPr/>
          <a:lstStyle/>
          <a:p>
            <a:endParaRPr lang="zh-TW" altLang="en-US"/>
          </a:p>
        </p:txBody>
      </p:sp>
      <p:sp>
        <p:nvSpPr>
          <p:cNvPr id="6" name="圖片版面配置區 6"/>
          <p:cNvSpPr>
            <a:spLocks noGrp="1"/>
          </p:cNvSpPr>
          <p:nvPr>
            <p:ph type="pic" sz="quarter" idx="14"/>
          </p:nvPr>
        </p:nvSpPr>
        <p:spPr>
          <a:xfrm>
            <a:off x="3903662" y="2062161"/>
            <a:ext cx="1639888" cy="1712006"/>
          </a:xfrm>
        </p:spPr>
        <p:txBody>
          <a:bodyPr/>
          <a:lstStyle/>
          <a:p>
            <a:endParaRPr lang="zh-TW" altLang="en-US"/>
          </a:p>
        </p:txBody>
      </p:sp>
      <p:sp>
        <p:nvSpPr>
          <p:cNvPr id="7" name="圖片版面配置區 6"/>
          <p:cNvSpPr>
            <a:spLocks noGrp="1"/>
          </p:cNvSpPr>
          <p:nvPr>
            <p:ph type="pic" sz="quarter" idx="16"/>
          </p:nvPr>
        </p:nvSpPr>
        <p:spPr>
          <a:xfrm>
            <a:off x="5703887" y="2062161"/>
            <a:ext cx="1639888" cy="1712006"/>
          </a:xfrm>
        </p:spPr>
        <p:txBody>
          <a:bodyPr/>
          <a:lstStyle/>
          <a:p>
            <a:endParaRPr lang="zh-TW" altLang="en-US"/>
          </a:p>
        </p:txBody>
      </p:sp>
      <p:sp>
        <p:nvSpPr>
          <p:cNvPr id="8" name="圖片版面配置區 6"/>
          <p:cNvSpPr>
            <a:spLocks noGrp="1"/>
          </p:cNvSpPr>
          <p:nvPr>
            <p:ph type="pic" sz="quarter" idx="17"/>
          </p:nvPr>
        </p:nvSpPr>
        <p:spPr>
          <a:xfrm>
            <a:off x="7504112" y="2062161"/>
            <a:ext cx="1639888" cy="1712006"/>
          </a:xfrm>
        </p:spPr>
        <p:txBody>
          <a:bodyPr/>
          <a:lstStyle/>
          <a:p>
            <a:endParaRPr lang="zh-TW" altLang="en-US"/>
          </a:p>
        </p:txBody>
      </p:sp>
      <p:sp>
        <p:nvSpPr>
          <p:cNvPr id="9" name="圖片版面配置區 6"/>
          <p:cNvSpPr>
            <a:spLocks noGrp="1"/>
          </p:cNvSpPr>
          <p:nvPr>
            <p:ph type="pic" sz="quarter" idx="19"/>
          </p:nvPr>
        </p:nvSpPr>
        <p:spPr>
          <a:xfrm>
            <a:off x="5703886" y="3904342"/>
            <a:ext cx="3440113" cy="1712006"/>
          </a:xfrm>
        </p:spPr>
        <p:txBody>
          <a:bodyPr/>
          <a:lstStyle/>
          <a:p>
            <a:endParaRPr lang="zh-TW" altLang="en-US"/>
          </a:p>
        </p:txBody>
      </p:sp>
    </p:spTree>
    <p:extLst>
      <p:ext uri="{BB962C8B-B14F-4D97-AF65-F5344CB8AC3E}">
        <p14:creationId xmlns:p14="http://schemas.microsoft.com/office/powerpoint/2010/main" val="4155749736"/>
      </p:ext>
    </p:extLst>
  </p:cSld>
  <p:clrMapOvr>
    <a:masterClrMapping/>
  </p:clrMapOvr>
  <p:timing>
    <p:tnLst>
      <p:par>
        <p:cTn id="1" dur="indefinite" restart="never" nodeType="tmRoot"/>
      </p:par>
    </p:tnLst>
  </p:timing>
</p:sldLayout>
</file>

<file path=ppt/slideLayouts/slideLayout367.xml><?xml version="1.0" encoding="utf-8"?>
<p:sldLayout xmlns:a="http://schemas.openxmlformats.org/drawingml/2006/main" xmlns:r="http://schemas.openxmlformats.org/officeDocument/2006/relationships" xmlns:p="http://schemas.openxmlformats.org/presentationml/2006/main" preserve="1" userDrawn="1">
  <p:cSld name="圖片版面配置366">
    <p:spTree>
      <p:nvGrpSpPr>
        <p:cNvPr id="1" name=""/>
        <p:cNvGrpSpPr/>
        <p:nvPr/>
      </p:nvGrpSpPr>
      <p:grpSpPr>
        <a:xfrm>
          <a:off x="0" y="0"/>
          <a:ext cx="0" cy="0"/>
          <a:chOff x="0" y="0"/>
          <a:chExt cx="0" cy="0"/>
        </a:xfrm>
      </p:grpSpPr>
      <p:sp>
        <p:nvSpPr>
          <p:cNvPr id="3" name="投影片編號版面配置區 2"/>
          <p:cNvSpPr>
            <a:spLocks noGrp="1"/>
          </p:cNvSpPr>
          <p:nvPr>
            <p:ph type="sldNum" sz="quarter" idx="10"/>
          </p:nvPr>
        </p:nvSpPr>
        <p:spPr/>
        <p:txBody>
          <a:bodyPr/>
          <a:lstStyle/>
          <a:p>
            <a:fld id="{E27FD744-A41C-4EAD-96D0-2F84A994B62C}" type="slidenum">
              <a:rPr lang="zh-TW" altLang="en-US" smtClean="0"/>
              <a:t>‹#›</a:t>
            </a:fld>
            <a:endParaRPr lang="zh-TW" altLang="en-US"/>
          </a:p>
        </p:txBody>
      </p:sp>
      <p:sp>
        <p:nvSpPr>
          <p:cNvPr id="4" name="頁尾版面配置區 3"/>
          <p:cNvSpPr>
            <a:spLocks noGrp="1"/>
          </p:cNvSpPr>
          <p:nvPr>
            <p:ph type="ftr" sz="quarter" idx="11"/>
          </p:nvPr>
        </p:nvSpPr>
        <p:spPr/>
        <p:txBody>
          <a:bodyPr/>
          <a:lstStyle/>
          <a:p>
            <a:r>
              <a:rPr lang="zh-TW" altLang="en-US" smtClean="0"/>
              <a:t>商業簡報網 </a:t>
            </a:r>
            <a:r>
              <a:rPr lang="en-US" altLang="zh-TW" smtClean="0"/>
              <a:t>X Matter Lab</a:t>
            </a:r>
            <a:endParaRPr lang="zh-TW" altLang="en-US" dirty="0"/>
          </a:p>
        </p:txBody>
      </p:sp>
      <p:sp>
        <p:nvSpPr>
          <p:cNvPr id="10" name="圖片版面配置區 9"/>
          <p:cNvSpPr>
            <a:spLocks noGrp="1"/>
          </p:cNvSpPr>
          <p:nvPr>
            <p:ph type="pic" sz="quarter" idx="19"/>
          </p:nvPr>
        </p:nvSpPr>
        <p:spPr>
          <a:xfrm>
            <a:off x="3903661" y="2062161"/>
            <a:ext cx="5240338" cy="3554187"/>
          </a:xfrm>
          <a:custGeom>
            <a:avLst/>
            <a:gdLst>
              <a:gd name="connsiteX0" fmla="*/ 1800224 w 5240338"/>
              <a:gd name="connsiteY0" fmla="*/ 1842181 h 3554187"/>
              <a:gd name="connsiteX1" fmla="*/ 5240337 w 5240338"/>
              <a:gd name="connsiteY1" fmla="*/ 1842181 h 3554187"/>
              <a:gd name="connsiteX2" fmla="*/ 5240337 w 5240338"/>
              <a:gd name="connsiteY2" fmla="*/ 3554187 h 3554187"/>
              <a:gd name="connsiteX3" fmla="*/ 1800224 w 5240338"/>
              <a:gd name="connsiteY3" fmla="*/ 3554187 h 3554187"/>
              <a:gd name="connsiteX4" fmla="*/ 0 w 5240338"/>
              <a:gd name="connsiteY4" fmla="*/ 1842181 h 3554187"/>
              <a:gd name="connsiteX5" fmla="*/ 1639888 w 5240338"/>
              <a:gd name="connsiteY5" fmla="*/ 1842181 h 3554187"/>
              <a:gd name="connsiteX6" fmla="*/ 1639888 w 5240338"/>
              <a:gd name="connsiteY6" fmla="*/ 3554187 h 3554187"/>
              <a:gd name="connsiteX7" fmla="*/ 0 w 5240338"/>
              <a:gd name="connsiteY7" fmla="*/ 3554187 h 3554187"/>
              <a:gd name="connsiteX8" fmla="*/ 1800225 w 5240338"/>
              <a:gd name="connsiteY8" fmla="*/ 0 h 3554187"/>
              <a:gd name="connsiteX9" fmla="*/ 3440113 w 5240338"/>
              <a:gd name="connsiteY9" fmla="*/ 0 h 3554187"/>
              <a:gd name="connsiteX10" fmla="*/ 3440113 w 5240338"/>
              <a:gd name="connsiteY10" fmla="*/ 1712006 h 3554187"/>
              <a:gd name="connsiteX11" fmla="*/ 1800225 w 5240338"/>
              <a:gd name="connsiteY11" fmla="*/ 1712006 h 3554187"/>
              <a:gd name="connsiteX12" fmla="*/ 0 w 5240338"/>
              <a:gd name="connsiteY12" fmla="*/ 0 h 3554187"/>
              <a:gd name="connsiteX13" fmla="*/ 1639888 w 5240338"/>
              <a:gd name="connsiteY13" fmla="*/ 0 h 3554187"/>
              <a:gd name="connsiteX14" fmla="*/ 1639888 w 5240338"/>
              <a:gd name="connsiteY14" fmla="*/ 1712006 h 3554187"/>
              <a:gd name="connsiteX15" fmla="*/ 0 w 5240338"/>
              <a:gd name="connsiteY15" fmla="*/ 1712006 h 3554187"/>
              <a:gd name="connsiteX16" fmla="*/ 3600450 w 5240338"/>
              <a:gd name="connsiteY16" fmla="*/ 0 h 3554187"/>
              <a:gd name="connsiteX17" fmla="*/ 5240338 w 5240338"/>
              <a:gd name="connsiteY17" fmla="*/ 0 h 3554187"/>
              <a:gd name="connsiteX18" fmla="*/ 5240338 w 5240338"/>
              <a:gd name="connsiteY18" fmla="*/ 1712006 h 3554187"/>
              <a:gd name="connsiteX19" fmla="*/ 3600450 w 5240338"/>
              <a:gd name="connsiteY19" fmla="*/ 1712006 h 3554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240338" h="3554187">
                <a:moveTo>
                  <a:pt x="1800224" y="1842181"/>
                </a:moveTo>
                <a:lnTo>
                  <a:pt x="5240337" y="1842181"/>
                </a:lnTo>
                <a:lnTo>
                  <a:pt x="5240337" y="3554187"/>
                </a:lnTo>
                <a:lnTo>
                  <a:pt x="1800224" y="3554187"/>
                </a:lnTo>
                <a:close/>
                <a:moveTo>
                  <a:pt x="0" y="1842181"/>
                </a:moveTo>
                <a:lnTo>
                  <a:pt x="1639888" y="1842181"/>
                </a:lnTo>
                <a:lnTo>
                  <a:pt x="1639888" y="3554187"/>
                </a:lnTo>
                <a:lnTo>
                  <a:pt x="0" y="3554187"/>
                </a:lnTo>
                <a:close/>
                <a:moveTo>
                  <a:pt x="1800225" y="0"/>
                </a:moveTo>
                <a:lnTo>
                  <a:pt x="3440113" y="0"/>
                </a:lnTo>
                <a:lnTo>
                  <a:pt x="3440113" y="1712006"/>
                </a:lnTo>
                <a:lnTo>
                  <a:pt x="1800225" y="1712006"/>
                </a:lnTo>
                <a:close/>
                <a:moveTo>
                  <a:pt x="0" y="0"/>
                </a:moveTo>
                <a:lnTo>
                  <a:pt x="1639888" y="0"/>
                </a:lnTo>
                <a:lnTo>
                  <a:pt x="1639888" y="1712006"/>
                </a:lnTo>
                <a:lnTo>
                  <a:pt x="0" y="1712006"/>
                </a:lnTo>
                <a:close/>
                <a:moveTo>
                  <a:pt x="3600450" y="0"/>
                </a:moveTo>
                <a:lnTo>
                  <a:pt x="5240338" y="0"/>
                </a:lnTo>
                <a:lnTo>
                  <a:pt x="5240338" y="1712006"/>
                </a:lnTo>
                <a:lnTo>
                  <a:pt x="3600450" y="1712006"/>
                </a:lnTo>
                <a:close/>
              </a:path>
            </a:pathLst>
          </a:custGeom>
        </p:spPr>
        <p:txBody>
          <a:bodyPr wrap="square">
            <a:noAutofit/>
          </a:bodyPr>
          <a:lstStyle/>
          <a:p>
            <a:endParaRPr lang="zh-TW" altLang="en-US"/>
          </a:p>
        </p:txBody>
      </p:sp>
    </p:spTree>
    <p:extLst>
      <p:ext uri="{BB962C8B-B14F-4D97-AF65-F5344CB8AC3E}">
        <p14:creationId xmlns:p14="http://schemas.microsoft.com/office/powerpoint/2010/main" val="770398477"/>
      </p:ext>
    </p:extLst>
  </p:cSld>
  <p:clrMapOvr>
    <a:masterClrMapping/>
  </p:clrMapOvr>
  <p:timing>
    <p:tnLst>
      <p:par>
        <p:cTn id="1" dur="indefinite" restart="never" nodeType="tmRoot"/>
      </p:par>
    </p:tnLst>
  </p:timing>
</p:sldLayout>
</file>

<file path=ppt/slideLayouts/slideLayout368.xml><?xml version="1.0" encoding="utf-8"?>
<p:sldLayout xmlns:a="http://schemas.openxmlformats.org/drawingml/2006/main" xmlns:r="http://schemas.openxmlformats.org/officeDocument/2006/relationships" xmlns:p="http://schemas.openxmlformats.org/presentationml/2006/main" preserve="1" userDrawn="1">
  <p:cSld name="圖片版面配置367">
    <p:spTree>
      <p:nvGrpSpPr>
        <p:cNvPr id="1" name=""/>
        <p:cNvGrpSpPr/>
        <p:nvPr/>
      </p:nvGrpSpPr>
      <p:grpSpPr>
        <a:xfrm>
          <a:off x="0" y="0"/>
          <a:ext cx="0" cy="0"/>
          <a:chOff x="0" y="0"/>
          <a:chExt cx="0" cy="0"/>
        </a:xfrm>
      </p:grpSpPr>
      <p:sp>
        <p:nvSpPr>
          <p:cNvPr id="3" name="投影片編號版面配置區 2"/>
          <p:cNvSpPr>
            <a:spLocks noGrp="1"/>
          </p:cNvSpPr>
          <p:nvPr>
            <p:ph type="sldNum" sz="quarter" idx="10"/>
          </p:nvPr>
        </p:nvSpPr>
        <p:spPr/>
        <p:txBody>
          <a:bodyPr/>
          <a:lstStyle/>
          <a:p>
            <a:fld id="{E27FD744-A41C-4EAD-96D0-2F84A994B62C}" type="slidenum">
              <a:rPr lang="zh-TW" altLang="en-US" smtClean="0"/>
              <a:t>‹#›</a:t>
            </a:fld>
            <a:endParaRPr lang="zh-TW" altLang="en-US"/>
          </a:p>
        </p:txBody>
      </p:sp>
      <p:sp>
        <p:nvSpPr>
          <p:cNvPr id="4" name="頁尾版面配置區 3"/>
          <p:cNvSpPr>
            <a:spLocks noGrp="1"/>
          </p:cNvSpPr>
          <p:nvPr>
            <p:ph type="ftr" sz="quarter" idx="11"/>
          </p:nvPr>
        </p:nvSpPr>
        <p:spPr/>
        <p:txBody>
          <a:bodyPr/>
          <a:lstStyle/>
          <a:p>
            <a:r>
              <a:rPr lang="zh-TW" altLang="en-US" smtClean="0"/>
              <a:t>商業簡報網 </a:t>
            </a:r>
            <a:r>
              <a:rPr lang="en-US" altLang="zh-TW" smtClean="0"/>
              <a:t>X Matter Lab</a:t>
            </a:r>
            <a:endParaRPr lang="zh-TW" altLang="en-US" dirty="0"/>
          </a:p>
        </p:txBody>
      </p:sp>
      <p:sp>
        <p:nvSpPr>
          <p:cNvPr id="5" name="圖片版面配置區 4"/>
          <p:cNvSpPr>
            <a:spLocks noGrp="1"/>
          </p:cNvSpPr>
          <p:nvPr>
            <p:ph type="pic" sz="quarter" idx="12"/>
          </p:nvPr>
        </p:nvSpPr>
        <p:spPr>
          <a:xfrm>
            <a:off x="0" y="2466975"/>
            <a:ext cx="9144000" cy="2178050"/>
          </a:xfrm>
        </p:spPr>
        <p:txBody>
          <a:bodyPr/>
          <a:lstStyle/>
          <a:p>
            <a:endParaRPr lang="zh-TW" altLang="en-US"/>
          </a:p>
        </p:txBody>
      </p:sp>
      <p:sp>
        <p:nvSpPr>
          <p:cNvPr id="6" name="圖片版面配置區 4"/>
          <p:cNvSpPr>
            <a:spLocks noGrp="1"/>
          </p:cNvSpPr>
          <p:nvPr>
            <p:ph type="pic" sz="quarter" idx="13"/>
          </p:nvPr>
        </p:nvSpPr>
        <p:spPr>
          <a:xfrm>
            <a:off x="2728684" y="115661"/>
            <a:ext cx="1785257" cy="2178050"/>
          </a:xfrm>
        </p:spPr>
        <p:txBody>
          <a:bodyPr/>
          <a:lstStyle/>
          <a:p>
            <a:endParaRPr lang="zh-TW" altLang="en-US"/>
          </a:p>
        </p:txBody>
      </p:sp>
      <p:sp>
        <p:nvSpPr>
          <p:cNvPr id="7" name="圖片版面配置區 4"/>
          <p:cNvSpPr>
            <a:spLocks noGrp="1"/>
          </p:cNvSpPr>
          <p:nvPr>
            <p:ph type="pic" sz="quarter" idx="14"/>
          </p:nvPr>
        </p:nvSpPr>
        <p:spPr>
          <a:xfrm>
            <a:off x="4659084" y="115661"/>
            <a:ext cx="1785257" cy="2178050"/>
          </a:xfrm>
        </p:spPr>
        <p:txBody>
          <a:bodyPr/>
          <a:lstStyle/>
          <a:p>
            <a:endParaRPr lang="zh-TW" altLang="en-US"/>
          </a:p>
        </p:txBody>
      </p:sp>
      <p:sp>
        <p:nvSpPr>
          <p:cNvPr id="9" name="圖片版面配置區 4"/>
          <p:cNvSpPr>
            <a:spLocks noGrp="1"/>
          </p:cNvSpPr>
          <p:nvPr>
            <p:ph type="pic" sz="quarter" idx="16"/>
          </p:nvPr>
        </p:nvSpPr>
        <p:spPr>
          <a:xfrm>
            <a:off x="4659083" y="4816818"/>
            <a:ext cx="2178000" cy="1785600"/>
          </a:xfrm>
        </p:spPr>
        <p:txBody>
          <a:bodyPr/>
          <a:lstStyle/>
          <a:p>
            <a:endParaRPr lang="zh-TW" altLang="en-US"/>
          </a:p>
        </p:txBody>
      </p:sp>
      <p:sp>
        <p:nvSpPr>
          <p:cNvPr id="10" name="圖片版面配置區 4"/>
          <p:cNvSpPr>
            <a:spLocks noGrp="1"/>
          </p:cNvSpPr>
          <p:nvPr>
            <p:ph type="pic" sz="quarter" idx="17"/>
          </p:nvPr>
        </p:nvSpPr>
        <p:spPr>
          <a:xfrm>
            <a:off x="2335941" y="4816818"/>
            <a:ext cx="2178000" cy="1785600"/>
          </a:xfrm>
        </p:spPr>
        <p:txBody>
          <a:bodyPr/>
          <a:lstStyle/>
          <a:p>
            <a:endParaRPr lang="zh-TW" altLang="en-US"/>
          </a:p>
        </p:txBody>
      </p:sp>
    </p:spTree>
    <p:extLst>
      <p:ext uri="{BB962C8B-B14F-4D97-AF65-F5344CB8AC3E}">
        <p14:creationId xmlns:p14="http://schemas.microsoft.com/office/powerpoint/2010/main" val="3686688218"/>
      </p:ext>
    </p:extLst>
  </p:cSld>
  <p:clrMapOvr>
    <a:masterClrMapping/>
  </p:clrMapOvr>
  <p:timing>
    <p:tnLst>
      <p:par>
        <p:cTn id="1" dur="indefinite" restart="never" nodeType="tmRoot"/>
      </p:par>
    </p:tnLst>
  </p:timing>
  <p:extLst mod="1">
    <p:ext uri="{DCECCB84-F9BA-43D5-87BE-67443E8EF086}">
      <p15:sldGuideLst xmlns:p15="http://schemas.microsoft.com/office/powerpoint/2012/main" xmlns="">
        <p15:guide id="1" orient="horz" pos="2160" userDrawn="1">
          <p15:clr>
            <a:srgbClr val="FBAE40"/>
          </p15:clr>
        </p15:guide>
        <p15:guide id="2" pos="2880" userDrawn="1">
          <p15:clr>
            <a:srgbClr val="FBAE40"/>
          </p15:clr>
        </p15:guide>
      </p15:sldGuideLst>
    </p:ext>
  </p:extLst>
</p:sldLayout>
</file>

<file path=ppt/slideLayouts/slideLayout369.xml><?xml version="1.0" encoding="utf-8"?>
<p:sldLayout xmlns:a="http://schemas.openxmlformats.org/drawingml/2006/main" xmlns:r="http://schemas.openxmlformats.org/officeDocument/2006/relationships" xmlns:p="http://schemas.openxmlformats.org/presentationml/2006/main" preserve="1" userDrawn="1">
  <p:cSld name="圖片版面配置368">
    <p:spTree>
      <p:nvGrpSpPr>
        <p:cNvPr id="1" name=""/>
        <p:cNvGrpSpPr/>
        <p:nvPr/>
      </p:nvGrpSpPr>
      <p:grpSpPr>
        <a:xfrm>
          <a:off x="0" y="0"/>
          <a:ext cx="0" cy="0"/>
          <a:chOff x="0" y="0"/>
          <a:chExt cx="0" cy="0"/>
        </a:xfrm>
      </p:grpSpPr>
      <p:sp>
        <p:nvSpPr>
          <p:cNvPr id="3" name="投影片編號版面配置區 2"/>
          <p:cNvSpPr>
            <a:spLocks noGrp="1"/>
          </p:cNvSpPr>
          <p:nvPr>
            <p:ph type="sldNum" sz="quarter" idx="10"/>
          </p:nvPr>
        </p:nvSpPr>
        <p:spPr/>
        <p:txBody>
          <a:bodyPr/>
          <a:lstStyle/>
          <a:p>
            <a:fld id="{E27FD744-A41C-4EAD-96D0-2F84A994B62C}" type="slidenum">
              <a:rPr lang="zh-TW" altLang="en-US" smtClean="0"/>
              <a:t>‹#›</a:t>
            </a:fld>
            <a:endParaRPr lang="zh-TW" altLang="en-US"/>
          </a:p>
        </p:txBody>
      </p:sp>
      <p:sp>
        <p:nvSpPr>
          <p:cNvPr id="4" name="頁尾版面配置區 3"/>
          <p:cNvSpPr>
            <a:spLocks noGrp="1"/>
          </p:cNvSpPr>
          <p:nvPr>
            <p:ph type="ftr" sz="quarter" idx="11"/>
          </p:nvPr>
        </p:nvSpPr>
        <p:spPr/>
        <p:txBody>
          <a:bodyPr/>
          <a:lstStyle/>
          <a:p>
            <a:r>
              <a:rPr lang="zh-TW" altLang="en-US" smtClean="0"/>
              <a:t>商業簡報網 </a:t>
            </a:r>
            <a:r>
              <a:rPr lang="en-US" altLang="zh-TW" smtClean="0"/>
              <a:t>X Matter Lab</a:t>
            </a:r>
            <a:endParaRPr lang="zh-TW" altLang="en-US" dirty="0"/>
          </a:p>
        </p:txBody>
      </p:sp>
      <p:sp>
        <p:nvSpPr>
          <p:cNvPr id="5" name="圖片版面配置區 4"/>
          <p:cNvSpPr>
            <a:spLocks noGrp="1"/>
          </p:cNvSpPr>
          <p:nvPr>
            <p:ph type="pic" sz="quarter" idx="12"/>
          </p:nvPr>
        </p:nvSpPr>
        <p:spPr>
          <a:xfrm>
            <a:off x="536577" y="1959203"/>
            <a:ext cx="2570163" cy="1524000"/>
          </a:xfrm>
        </p:spPr>
        <p:txBody>
          <a:bodyPr/>
          <a:lstStyle/>
          <a:p>
            <a:endParaRPr lang="zh-TW" altLang="en-US"/>
          </a:p>
        </p:txBody>
      </p:sp>
      <p:sp>
        <p:nvSpPr>
          <p:cNvPr id="6" name="圖片版面配置區 4"/>
          <p:cNvSpPr>
            <a:spLocks noGrp="1"/>
          </p:cNvSpPr>
          <p:nvPr>
            <p:ph type="pic" sz="quarter" idx="13"/>
          </p:nvPr>
        </p:nvSpPr>
        <p:spPr>
          <a:xfrm>
            <a:off x="3294291" y="1959203"/>
            <a:ext cx="2570163" cy="1524000"/>
          </a:xfrm>
        </p:spPr>
        <p:txBody>
          <a:bodyPr/>
          <a:lstStyle/>
          <a:p>
            <a:endParaRPr lang="zh-TW" altLang="en-US"/>
          </a:p>
        </p:txBody>
      </p:sp>
      <p:sp>
        <p:nvSpPr>
          <p:cNvPr id="7" name="圖片版面配置區 4"/>
          <p:cNvSpPr>
            <a:spLocks noGrp="1"/>
          </p:cNvSpPr>
          <p:nvPr>
            <p:ph type="pic" sz="quarter" idx="14"/>
          </p:nvPr>
        </p:nvSpPr>
        <p:spPr>
          <a:xfrm>
            <a:off x="6052005" y="1959203"/>
            <a:ext cx="2570163" cy="1524000"/>
          </a:xfrm>
        </p:spPr>
        <p:txBody>
          <a:bodyPr/>
          <a:lstStyle/>
          <a:p>
            <a:endParaRPr lang="zh-TW" altLang="en-US"/>
          </a:p>
        </p:txBody>
      </p:sp>
      <p:sp>
        <p:nvSpPr>
          <p:cNvPr id="9" name="圖片版面配置區 8"/>
          <p:cNvSpPr>
            <a:spLocks noGrp="1"/>
          </p:cNvSpPr>
          <p:nvPr>
            <p:ph type="pic" sz="quarter" idx="15"/>
          </p:nvPr>
        </p:nvSpPr>
        <p:spPr>
          <a:xfrm>
            <a:off x="2816454" y="3788003"/>
            <a:ext cx="1668462" cy="2278062"/>
          </a:xfrm>
        </p:spPr>
        <p:txBody>
          <a:bodyPr/>
          <a:lstStyle/>
          <a:p>
            <a:endParaRPr lang="zh-TW" altLang="en-US"/>
          </a:p>
        </p:txBody>
      </p:sp>
      <p:sp>
        <p:nvSpPr>
          <p:cNvPr id="10" name="圖片版面配置區 8"/>
          <p:cNvSpPr>
            <a:spLocks noGrp="1"/>
          </p:cNvSpPr>
          <p:nvPr>
            <p:ph type="pic" sz="quarter" idx="16"/>
          </p:nvPr>
        </p:nvSpPr>
        <p:spPr>
          <a:xfrm>
            <a:off x="4659768" y="3788003"/>
            <a:ext cx="1668462" cy="2278062"/>
          </a:xfrm>
        </p:spPr>
        <p:txBody>
          <a:bodyPr/>
          <a:lstStyle/>
          <a:p>
            <a:endParaRPr lang="zh-TW" altLang="en-US"/>
          </a:p>
        </p:txBody>
      </p:sp>
    </p:spTree>
    <p:extLst>
      <p:ext uri="{BB962C8B-B14F-4D97-AF65-F5344CB8AC3E}">
        <p14:creationId xmlns:p14="http://schemas.microsoft.com/office/powerpoint/2010/main" val="80649056"/>
      </p:ext>
    </p:extLst>
  </p:cSld>
  <p:clrMapOvr>
    <a:masterClrMapping/>
  </p:clrMapOvr>
  <p:timing>
    <p:tnLst>
      <p:par>
        <p:cTn id="1" dur="indefinite" restart="never" nodeType="tmRoot"/>
      </p:par>
    </p:tnLst>
  </p:timing>
  <p:extLst mod="1">
    <p:ext uri="{DCECCB84-F9BA-43D5-87BE-67443E8EF086}">
      <p15:sldGuideLst xmlns:p15="http://schemas.microsoft.com/office/powerpoint/2012/main" xmlns="">
        <p15:guide id="1" orient="horz" pos="2160" userDrawn="1">
          <p15:clr>
            <a:srgbClr val="FBAE40"/>
          </p15:clr>
        </p15:guide>
        <p15:guide id="2" pos="2880" userDrawn="1">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圖片版面配置036">
    <p:spTree>
      <p:nvGrpSpPr>
        <p:cNvPr id="1" name=""/>
        <p:cNvGrpSpPr/>
        <p:nvPr/>
      </p:nvGrpSpPr>
      <p:grpSpPr>
        <a:xfrm>
          <a:off x="0" y="0"/>
          <a:ext cx="0" cy="0"/>
          <a:chOff x="0" y="0"/>
          <a:chExt cx="0" cy="0"/>
        </a:xfrm>
      </p:grpSpPr>
      <p:sp>
        <p:nvSpPr>
          <p:cNvPr id="13" name="圖片版面配置區 2"/>
          <p:cNvSpPr>
            <a:spLocks noGrp="1"/>
          </p:cNvSpPr>
          <p:nvPr>
            <p:ph type="pic" sz="quarter" idx="20"/>
          </p:nvPr>
        </p:nvSpPr>
        <p:spPr>
          <a:xfrm>
            <a:off x="7430400" y="0"/>
            <a:ext cx="1713600" cy="6858000"/>
          </a:xfrm>
        </p:spPr>
        <p:txBody>
          <a:bodyPr/>
          <a:lstStyle/>
          <a:p>
            <a:endParaRPr lang="zh-TW" altLang="en-US"/>
          </a:p>
        </p:txBody>
      </p:sp>
      <p:sp>
        <p:nvSpPr>
          <p:cNvPr id="20" name="圖片版面配置區 2"/>
          <p:cNvSpPr>
            <a:spLocks noGrp="1"/>
          </p:cNvSpPr>
          <p:nvPr>
            <p:ph type="pic" sz="quarter" idx="24"/>
          </p:nvPr>
        </p:nvSpPr>
        <p:spPr>
          <a:xfrm>
            <a:off x="5716800" y="0"/>
            <a:ext cx="1713600" cy="3427200"/>
          </a:xfrm>
        </p:spPr>
        <p:txBody>
          <a:bodyPr/>
          <a:lstStyle/>
          <a:p>
            <a:endParaRPr lang="zh-TW" altLang="en-US"/>
          </a:p>
        </p:txBody>
      </p:sp>
      <p:sp>
        <p:nvSpPr>
          <p:cNvPr id="24" name="圖片版面配置區 2"/>
          <p:cNvSpPr>
            <a:spLocks noGrp="1"/>
          </p:cNvSpPr>
          <p:nvPr>
            <p:ph type="pic" sz="quarter" idx="28"/>
          </p:nvPr>
        </p:nvSpPr>
        <p:spPr>
          <a:xfrm>
            <a:off x="4003200" y="0"/>
            <a:ext cx="1713600" cy="1713600"/>
          </a:xfrm>
        </p:spPr>
        <p:txBody>
          <a:bodyPr/>
          <a:lstStyle/>
          <a:p>
            <a:endParaRPr lang="zh-TW" altLang="en-US"/>
          </a:p>
        </p:txBody>
      </p:sp>
      <p:sp>
        <p:nvSpPr>
          <p:cNvPr id="25" name="圖片版面配置區 2"/>
          <p:cNvSpPr>
            <a:spLocks noGrp="1"/>
          </p:cNvSpPr>
          <p:nvPr>
            <p:ph type="pic" sz="quarter" idx="29"/>
          </p:nvPr>
        </p:nvSpPr>
        <p:spPr>
          <a:xfrm>
            <a:off x="4003200" y="1713600"/>
            <a:ext cx="1713600" cy="1713600"/>
          </a:xfrm>
        </p:spPr>
        <p:txBody>
          <a:bodyPr/>
          <a:lstStyle/>
          <a:p>
            <a:endParaRPr lang="zh-TW" altLang="en-US"/>
          </a:p>
        </p:txBody>
      </p:sp>
      <p:sp>
        <p:nvSpPr>
          <p:cNvPr id="27" name="圖片版面配置區 2"/>
          <p:cNvSpPr>
            <a:spLocks noGrp="1"/>
          </p:cNvSpPr>
          <p:nvPr>
            <p:ph type="pic" sz="quarter" idx="31"/>
          </p:nvPr>
        </p:nvSpPr>
        <p:spPr>
          <a:xfrm>
            <a:off x="4003200" y="3427200"/>
            <a:ext cx="3427200" cy="3427200"/>
          </a:xfrm>
        </p:spPr>
        <p:txBody>
          <a:bodyPr/>
          <a:lstStyle/>
          <a:p>
            <a:endParaRPr lang="zh-TW" altLang="en-US"/>
          </a:p>
        </p:txBody>
      </p:sp>
      <p:sp>
        <p:nvSpPr>
          <p:cNvPr id="2" name="頁尾版面配置區 1"/>
          <p:cNvSpPr>
            <a:spLocks noGrp="1"/>
          </p:cNvSpPr>
          <p:nvPr>
            <p:ph type="ftr" sz="quarter" idx="32"/>
          </p:nvPr>
        </p:nvSpPr>
        <p:spPr/>
        <p:txBody>
          <a:bodyPr/>
          <a:lstStyle/>
          <a:p>
            <a:r>
              <a:rPr lang="zh-TW" altLang="en-US" smtClean="0"/>
              <a:t>商業簡報網 </a:t>
            </a:r>
            <a:r>
              <a:rPr lang="en-US" altLang="zh-TW" smtClean="0"/>
              <a:t>X Matter Lab</a:t>
            </a:r>
            <a:endParaRPr lang="zh-TW" altLang="en-US" dirty="0"/>
          </a:p>
        </p:txBody>
      </p:sp>
      <p:sp>
        <p:nvSpPr>
          <p:cNvPr id="3" name="投影片編號版面配置區 2"/>
          <p:cNvSpPr>
            <a:spLocks noGrp="1"/>
          </p:cNvSpPr>
          <p:nvPr>
            <p:ph type="sldNum" sz="quarter" idx="33"/>
          </p:nvPr>
        </p:nvSpPr>
        <p:spPr/>
        <p:txBody>
          <a:bodyPr/>
          <a:lstStyle/>
          <a:p>
            <a:fld id="{E27FD744-A41C-4EAD-96D0-2F84A994B62C}" type="slidenum">
              <a:rPr lang="zh-TW" altLang="en-US" smtClean="0"/>
              <a:t>‹#›</a:t>
            </a:fld>
            <a:endParaRPr lang="zh-TW" altLang="en-US"/>
          </a:p>
        </p:txBody>
      </p:sp>
    </p:spTree>
    <p:extLst>
      <p:ext uri="{BB962C8B-B14F-4D97-AF65-F5344CB8AC3E}">
        <p14:creationId xmlns:p14="http://schemas.microsoft.com/office/powerpoint/2010/main" val="3607412188"/>
      </p:ext>
    </p:extLst>
  </p:cSld>
  <p:clrMapOvr>
    <a:masterClrMapping/>
  </p:clrMapOvr>
  <p:timing>
    <p:tnLst>
      <p:par>
        <p:cTn id="1" dur="indefinite" restart="never" nodeType="tmRoot"/>
      </p:par>
    </p:tnLst>
  </p:timing>
</p:sldLayout>
</file>

<file path=ppt/slideLayouts/slideLayout370.xml><?xml version="1.0" encoding="utf-8"?>
<p:sldLayout xmlns:a="http://schemas.openxmlformats.org/drawingml/2006/main" xmlns:r="http://schemas.openxmlformats.org/officeDocument/2006/relationships" xmlns:p="http://schemas.openxmlformats.org/presentationml/2006/main" preserve="1" userDrawn="1">
  <p:cSld name="圖片版面配置369">
    <p:spTree>
      <p:nvGrpSpPr>
        <p:cNvPr id="1" name=""/>
        <p:cNvGrpSpPr/>
        <p:nvPr/>
      </p:nvGrpSpPr>
      <p:grpSpPr>
        <a:xfrm>
          <a:off x="0" y="0"/>
          <a:ext cx="0" cy="0"/>
          <a:chOff x="0" y="0"/>
          <a:chExt cx="0" cy="0"/>
        </a:xfrm>
      </p:grpSpPr>
      <p:sp>
        <p:nvSpPr>
          <p:cNvPr id="3" name="投影片編號版面配置區 2"/>
          <p:cNvSpPr>
            <a:spLocks noGrp="1"/>
          </p:cNvSpPr>
          <p:nvPr>
            <p:ph type="sldNum" sz="quarter" idx="10"/>
          </p:nvPr>
        </p:nvSpPr>
        <p:spPr/>
        <p:txBody>
          <a:bodyPr/>
          <a:lstStyle/>
          <a:p>
            <a:fld id="{E27FD744-A41C-4EAD-96D0-2F84A994B62C}" type="slidenum">
              <a:rPr lang="zh-TW" altLang="en-US" smtClean="0"/>
              <a:t>‹#›</a:t>
            </a:fld>
            <a:endParaRPr lang="zh-TW" altLang="en-US"/>
          </a:p>
        </p:txBody>
      </p:sp>
      <p:sp>
        <p:nvSpPr>
          <p:cNvPr id="4" name="頁尾版面配置區 3"/>
          <p:cNvSpPr>
            <a:spLocks noGrp="1"/>
          </p:cNvSpPr>
          <p:nvPr>
            <p:ph type="ftr" sz="quarter" idx="11"/>
          </p:nvPr>
        </p:nvSpPr>
        <p:spPr/>
        <p:txBody>
          <a:bodyPr/>
          <a:lstStyle/>
          <a:p>
            <a:r>
              <a:rPr lang="zh-TW" altLang="en-US" smtClean="0"/>
              <a:t>商業簡報網 </a:t>
            </a:r>
            <a:r>
              <a:rPr lang="en-US" altLang="zh-TW" smtClean="0"/>
              <a:t>X Matter Lab</a:t>
            </a:r>
            <a:endParaRPr lang="zh-TW" altLang="en-US" dirty="0"/>
          </a:p>
        </p:txBody>
      </p:sp>
      <p:sp>
        <p:nvSpPr>
          <p:cNvPr id="21" name="圖片版面配置區 20"/>
          <p:cNvSpPr>
            <a:spLocks noGrp="1"/>
          </p:cNvSpPr>
          <p:nvPr>
            <p:ph type="pic" sz="quarter" idx="23"/>
          </p:nvPr>
        </p:nvSpPr>
        <p:spPr>
          <a:xfrm>
            <a:off x="388374" y="1712232"/>
            <a:ext cx="4865798" cy="4078287"/>
          </a:xfrm>
          <a:custGeom>
            <a:avLst/>
            <a:gdLst>
              <a:gd name="connsiteX0" fmla="*/ 2433894 w 4865798"/>
              <a:gd name="connsiteY0" fmla="*/ 2096124 h 4078287"/>
              <a:gd name="connsiteX1" fmla="*/ 3636202 w 4865798"/>
              <a:gd name="connsiteY1" fmla="*/ 3069734 h 4078287"/>
              <a:gd name="connsiteX2" fmla="*/ 2432899 w 4865798"/>
              <a:gd name="connsiteY2" fmla="*/ 4078287 h 4078287"/>
              <a:gd name="connsiteX3" fmla="*/ 1272508 w 4865798"/>
              <a:gd name="connsiteY3" fmla="*/ 3105701 h 4078287"/>
              <a:gd name="connsiteX4" fmla="*/ 1161420 w 4865798"/>
              <a:gd name="connsiteY4" fmla="*/ 1065695 h 4078287"/>
              <a:gd name="connsiteX5" fmla="*/ 2364993 w 4865798"/>
              <a:gd name="connsiteY5" fmla="*/ 2040329 h 4078287"/>
              <a:gd name="connsiteX6" fmla="*/ 1204752 w 4865798"/>
              <a:gd name="connsiteY6" fmla="*/ 3048911 h 4078287"/>
              <a:gd name="connsiteX7" fmla="*/ 0 w 4865798"/>
              <a:gd name="connsiteY7" fmla="*/ 2039144 h 4078287"/>
              <a:gd name="connsiteX8" fmla="*/ 3661046 w 4865798"/>
              <a:gd name="connsiteY8" fmla="*/ 1029377 h 4078287"/>
              <a:gd name="connsiteX9" fmla="*/ 4865798 w 4865798"/>
              <a:gd name="connsiteY9" fmla="*/ 2039144 h 4078287"/>
              <a:gd name="connsiteX10" fmla="*/ 3704378 w 4865798"/>
              <a:gd name="connsiteY10" fmla="*/ 3012592 h 4078287"/>
              <a:gd name="connsiteX11" fmla="*/ 2500806 w 4865798"/>
              <a:gd name="connsiteY11" fmla="*/ 2037958 h 4078287"/>
              <a:gd name="connsiteX12" fmla="*/ 2432899 w 4865798"/>
              <a:gd name="connsiteY12" fmla="*/ 0 h 4078287"/>
              <a:gd name="connsiteX13" fmla="*/ 3593290 w 4865798"/>
              <a:gd name="connsiteY13" fmla="*/ 972586 h 4078287"/>
              <a:gd name="connsiteX14" fmla="*/ 2431905 w 4865798"/>
              <a:gd name="connsiteY14" fmla="*/ 1982163 h 4078287"/>
              <a:gd name="connsiteX15" fmla="*/ 1229596 w 4865798"/>
              <a:gd name="connsiteY15" fmla="*/ 1008553 h 4078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865798" h="4078287">
                <a:moveTo>
                  <a:pt x="2433894" y="2096124"/>
                </a:moveTo>
                <a:lnTo>
                  <a:pt x="3636202" y="3069734"/>
                </a:lnTo>
                <a:lnTo>
                  <a:pt x="2432899" y="4078287"/>
                </a:lnTo>
                <a:lnTo>
                  <a:pt x="1272508" y="3105701"/>
                </a:lnTo>
                <a:close/>
                <a:moveTo>
                  <a:pt x="1161420" y="1065695"/>
                </a:moveTo>
                <a:lnTo>
                  <a:pt x="2364993" y="2040329"/>
                </a:lnTo>
                <a:lnTo>
                  <a:pt x="1204752" y="3048911"/>
                </a:lnTo>
                <a:lnTo>
                  <a:pt x="0" y="2039144"/>
                </a:lnTo>
                <a:close/>
                <a:moveTo>
                  <a:pt x="3661046" y="1029377"/>
                </a:moveTo>
                <a:lnTo>
                  <a:pt x="4865798" y="2039144"/>
                </a:lnTo>
                <a:lnTo>
                  <a:pt x="3704378" y="3012592"/>
                </a:lnTo>
                <a:lnTo>
                  <a:pt x="2500806" y="2037958"/>
                </a:lnTo>
                <a:close/>
                <a:moveTo>
                  <a:pt x="2432899" y="0"/>
                </a:moveTo>
                <a:lnTo>
                  <a:pt x="3593290" y="972586"/>
                </a:lnTo>
                <a:lnTo>
                  <a:pt x="2431905" y="1982163"/>
                </a:lnTo>
                <a:lnTo>
                  <a:pt x="1229596" y="1008553"/>
                </a:lnTo>
                <a:close/>
              </a:path>
            </a:pathLst>
          </a:custGeom>
        </p:spPr>
        <p:txBody>
          <a:bodyPr wrap="square">
            <a:noAutofit/>
          </a:bodyPr>
          <a:lstStyle/>
          <a:p>
            <a:endParaRPr lang="zh-TW" altLang="en-US"/>
          </a:p>
        </p:txBody>
      </p:sp>
    </p:spTree>
    <p:extLst>
      <p:ext uri="{BB962C8B-B14F-4D97-AF65-F5344CB8AC3E}">
        <p14:creationId xmlns:p14="http://schemas.microsoft.com/office/powerpoint/2010/main" val="4038044296"/>
      </p:ext>
    </p:extLst>
  </p:cSld>
  <p:clrMapOvr>
    <a:masterClrMapping/>
  </p:clrMapOvr>
  <p:timing>
    <p:tnLst>
      <p:par>
        <p:cTn id="1" dur="indefinite" restart="never" nodeType="tmRoot"/>
      </p:par>
    </p:tnLst>
  </p:timing>
</p:sldLayout>
</file>

<file path=ppt/slideLayouts/slideLayout371.xml><?xml version="1.0" encoding="utf-8"?>
<p:sldLayout xmlns:a="http://schemas.openxmlformats.org/drawingml/2006/main" xmlns:r="http://schemas.openxmlformats.org/officeDocument/2006/relationships" xmlns:p="http://schemas.openxmlformats.org/presentationml/2006/main" preserve="1" userDrawn="1">
  <p:cSld name="圖片版面配置370">
    <p:spTree>
      <p:nvGrpSpPr>
        <p:cNvPr id="1" name=""/>
        <p:cNvGrpSpPr/>
        <p:nvPr/>
      </p:nvGrpSpPr>
      <p:grpSpPr>
        <a:xfrm>
          <a:off x="0" y="0"/>
          <a:ext cx="0" cy="0"/>
          <a:chOff x="0" y="0"/>
          <a:chExt cx="0" cy="0"/>
        </a:xfrm>
      </p:grpSpPr>
      <p:sp>
        <p:nvSpPr>
          <p:cNvPr id="3" name="投影片編號版面配置區 2"/>
          <p:cNvSpPr>
            <a:spLocks noGrp="1"/>
          </p:cNvSpPr>
          <p:nvPr>
            <p:ph type="sldNum" sz="quarter" idx="10"/>
          </p:nvPr>
        </p:nvSpPr>
        <p:spPr/>
        <p:txBody>
          <a:bodyPr/>
          <a:lstStyle/>
          <a:p>
            <a:fld id="{E27FD744-A41C-4EAD-96D0-2F84A994B62C}" type="slidenum">
              <a:rPr lang="zh-TW" altLang="en-US" smtClean="0"/>
              <a:t>‹#›</a:t>
            </a:fld>
            <a:endParaRPr lang="zh-TW" altLang="en-US"/>
          </a:p>
        </p:txBody>
      </p:sp>
      <p:sp>
        <p:nvSpPr>
          <p:cNvPr id="4" name="頁尾版面配置區 3"/>
          <p:cNvSpPr>
            <a:spLocks noGrp="1"/>
          </p:cNvSpPr>
          <p:nvPr>
            <p:ph type="ftr" sz="quarter" idx="11"/>
          </p:nvPr>
        </p:nvSpPr>
        <p:spPr/>
        <p:txBody>
          <a:bodyPr/>
          <a:lstStyle/>
          <a:p>
            <a:r>
              <a:rPr lang="zh-TW" altLang="en-US" smtClean="0"/>
              <a:t>商業簡報網 </a:t>
            </a:r>
            <a:r>
              <a:rPr lang="en-US" altLang="zh-TW" smtClean="0"/>
              <a:t>X Matter Lab</a:t>
            </a:r>
            <a:endParaRPr lang="zh-TW" altLang="en-US" dirty="0"/>
          </a:p>
        </p:txBody>
      </p:sp>
      <p:sp>
        <p:nvSpPr>
          <p:cNvPr id="6" name="圖片版面配置區 5"/>
          <p:cNvSpPr>
            <a:spLocks noGrp="1"/>
          </p:cNvSpPr>
          <p:nvPr>
            <p:ph type="pic" sz="quarter" idx="12"/>
          </p:nvPr>
        </p:nvSpPr>
        <p:spPr>
          <a:xfrm>
            <a:off x="5037138" y="3846287"/>
            <a:ext cx="4106862" cy="2453365"/>
          </a:xfrm>
        </p:spPr>
        <p:txBody>
          <a:bodyPr/>
          <a:lstStyle/>
          <a:p>
            <a:endParaRPr lang="zh-TW" altLang="en-US"/>
          </a:p>
        </p:txBody>
      </p:sp>
      <p:sp>
        <p:nvSpPr>
          <p:cNvPr id="9" name="圖片版面配置區 5"/>
          <p:cNvSpPr>
            <a:spLocks noGrp="1"/>
          </p:cNvSpPr>
          <p:nvPr>
            <p:ph type="pic" sz="quarter" idx="13"/>
          </p:nvPr>
        </p:nvSpPr>
        <p:spPr>
          <a:xfrm>
            <a:off x="5037138" y="2090059"/>
            <a:ext cx="4106862" cy="1626051"/>
          </a:xfrm>
        </p:spPr>
        <p:txBody>
          <a:bodyPr/>
          <a:lstStyle/>
          <a:p>
            <a:endParaRPr lang="zh-TW" altLang="en-US"/>
          </a:p>
        </p:txBody>
      </p:sp>
      <p:sp>
        <p:nvSpPr>
          <p:cNvPr id="10" name="圖片版面配置區 5"/>
          <p:cNvSpPr>
            <a:spLocks noGrp="1"/>
          </p:cNvSpPr>
          <p:nvPr>
            <p:ph type="pic" sz="quarter" idx="14"/>
          </p:nvPr>
        </p:nvSpPr>
        <p:spPr>
          <a:xfrm>
            <a:off x="5037138" y="740230"/>
            <a:ext cx="4106862" cy="1219652"/>
          </a:xfrm>
        </p:spPr>
        <p:txBody>
          <a:bodyPr/>
          <a:lstStyle/>
          <a:p>
            <a:endParaRPr lang="zh-TW" altLang="en-US"/>
          </a:p>
        </p:txBody>
      </p:sp>
    </p:spTree>
    <p:extLst>
      <p:ext uri="{BB962C8B-B14F-4D97-AF65-F5344CB8AC3E}">
        <p14:creationId xmlns:p14="http://schemas.microsoft.com/office/powerpoint/2010/main" val="1586502788"/>
      </p:ext>
    </p:extLst>
  </p:cSld>
  <p:clrMapOvr>
    <a:masterClrMapping/>
  </p:clrMapOvr>
  <p:timing>
    <p:tnLst>
      <p:par>
        <p:cTn id="1" dur="indefinite" restart="never" nodeType="tmRoot"/>
      </p:par>
    </p:tnLst>
  </p:timing>
</p:sldLayout>
</file>

<file path=ppt/slideLayouts/slideLayout372.xml><?xml version="1.0" encoding="utf-8"?>
<p:sldLayout xmlns:a="http://schemas.openxmlformats.org/drawingml/2006/main" xmlns:r="http://schemas.openxmlformats.org/officeDocument/2006/relationships" xmlns:p="http://schemas.openxmlformats.org/presentationml/2006/main" preserve="1" userDrawn="1">
  <p:cSld name="圖片版面配置371">
    <p:spTree>
      <p:nvGrpSpPr>
        <p:cNvPr id="1" name=""/>
        <p:cNvGrpSpPr/>
        <p:nvPr/>
      </p:nvGrpSpPr>
      <p:grpSpPr>
        <a:xfrm>
          <a:off x="0" y="0"/>
          <a:ext cx="0" cy="0"/>
          <a:chOff x="0" y="0"/>
          <a:chExt cx="0" cy="0"/>
        </a:xfrm>
      </p:grpSpPr>
      <p:sp>
        <p:nvSpPr>
          <p:cNvPr id="3" name="投影片編號版面配置區 2"/>
          <p:cNvSpPr>
            <a:spLocks noGrp="1"/>
          </p:cNvSpPr>
          <p:nvPr>
            <p:ph type="sldNum" sz="quarter" idx="10"/>
          </p:nvPr>
        </p:nvSpPr>
        <p:spPr/>
        <p:txBody>
          <a:bodyPr/>
          <a:lstStyle/>
          <a:p>
            <a:fld id="{E27FD744-A41C-4EAD-96D0-2F84A994B62C}" type="slidenum">
              <a:rPr lang="zh-TW" altLang="en-US" smtClean="0"/>
              <a:t>‹#›</a:t>
            </a:fld>
            <a:endParaRPr lang="zh-TW" altLang="en-US"/>
          </a:p>
        </p:txBody>
      </p:sp>
      <p:sp>
        <p:nvSpPr>
          <p:cNvPr id="4" name="頁尾版面配置區 3"/>
          <p:cNvSpPr>
            <a:spLocks noGrp="1"/>
          </p:cNvSpPr>
          <p:nvPr>
            <p:ph type="ftr" sz="quarter" idx="11"/>
          </p:nvPr>
        </p:nvSpPr>
        <p:spPr/>
        <p:txBody>
          <a:bodyPr/>
          <a:lstStyle/>
          <a:p>
            <a:r>
              <a:rPr lang="zh-TW" altLang="en-US" smtClean="0"/>
              <a:t>商業簡報網 </a:t>
            </a:r>
            <a:r>
              <a:rPr lang="en-US" altLang="zh-TW" smtClean="0"/>
              <a:t>X Matter Lab</a:t>
            </a:r>
            <a:endParaRPr lang="zh-TW" altLang="en-US" dirty="0"/>
          </a:p>
        </p:txBody>
      </p:sp>
      <p:sp>
        <p:nvSpPr>
          <p:cNvPr id="8" name="圖片版面配置區 7"/>
          <p:cNvSpPr>
            <a:spLocks noGrp="1"/>
          </p:cNvSpPr>
          <p:nvPr>
            <p:ph type="pic" sz="quarter" idx="12"/>
          </p:nvPr>
        </p:nvSpPr>
        <p:spPr>
          <a:xfrm>
            <a:off x="5037138" y="740229"/>
            <a:ext cx="4106862" cy="5559422"/>
          </a:xfrm>
          <a:custGeom>
            <a:avLst/>
            <a:gdLst>
              <a:gd name="connsiteX0" fmla="*/ 0 w 4106862"/>
              <a:gd name="connsiteY0" fmla="*/ 3106057 h 5559422"/>
              <a:gd name="connsiteX1" fmla="*/ 4106862 w 4106862"/>
              <a:gd name="connsiteY1" fmla="*/ 3106057 h 5559422"/>
              <a:gd name="connsiteX2" fmla="*/ 4106862 w 4106862"/>
              <a:gd name="connsiteY2" fmla="*/ 5559422 h 5559422"/>
              <a:gd name="connsiteX3" fmla="*/ 0 w 4106862"/>
              <a:gd name="connsiteY3" fmla="*/ 5559422 h 5559422"/>
              <a:gd name="connsiteX4" fmla="*/ 0 w 4106862"/>
              <a:gd name="connsiteY4" fmla="*/ 1349829 h 5559422"/>
              <a:gd name="connsiteX5" fmla="*/ 4106862 w 4106862"/>
              <a:gd name="connsiteY5" fmla="*/ 1349829 h 5559422"/>
              <a:gd name="connsiteX6" fmla="*/ 4106862 w 4106862"/>
              <a:gd name="connsiteY6" fmla="*/ 2975880 h 5559422"/>
              <a:gd name="connsiteX7" fmla="*/ 0 w 4106862"/>
              <a:gd name="connsiteY7" fmla="*/ 2975880 h 5559422"/>
              <a:gd name="connsiteX8" fmla="*/ 0 w 4106862"/>
              <a:gd name="connsiteY8" fmla="*/ 0 h 5559422"/>
              <a:gd name="connsiteX9" fmla="*/ 4106862 w 4106862"/>
              <a:gd name="connsiteY9" fmla="*/ 0 h 5559422"/>
              <a:gd name="connsiteX10" fmla="*/ 4106862 w 4106862"/>
              <a:gd name="connsiteY10" fmla="*/ 1219652 h 5559422"/>
              <a:gd name="connsiteX11" fmla="*/ 0 w 4106862"/>
              <a:gd name="connsiteY11" fmla="*/ 1219652 h 5559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06862" h="5559422">
                <a:moveTo>
                  <a:pt x="0" y="3106057"/>
                </a:moveTo>
                <a:lnTo>
                  <a:pt x="4106862" y="3106057"/>
                </a:lnTo>
                <a:lnTo>
                  <a:pt x="4106862" y="5559422"/>
                </a:lnTo>
                <a:lnTo>
                  <a:pt x="0" y="5559422"/>
                </a:lnTo>
                <a:close/>
                <a:moveTo>
                  <a:pt x="0" y="1349829"/>
                </a:moveTo>
                <a:lnTo>
                  <a:pt x="4106862" y="1349829"/>
                </a:lnTo>
                <a:lnTo>
                  <a:pt x="4106862" y="2975880"/>
                </a:lnTo>
                <a:lnTo>
                  <a:pt x="0" y="2975880"/>
                </a:lnTo>
                <a:close/>
                <a:moveTo>
                  <a:pt x="0" y="0"/>
                </a:moveTo>
                <a:lnTo>
                  <a:pt x="4106862" y="0"/>
                </a:lnTo>
                <a:lnTo>
                  <a:pt x="4106862" y="1219652"/>
                </a:lnTo>
                <a:lnTo>
                  <a:pt x="0" y="1219652"/>
                </a:lnTo>
                <a:close/>
              </a:path>
            </a:pathLst>
          </a:custGeom>
        </p:spPr>
        <p:txBody>
          <a:bodyPr wrap="square">
            <a:noAutofit/>
          </a:bodyPr>
          <a:lstStyle/>
          <a:p>
            <a:endParaRPr lang="zh-TW" altLang="en-US"/>
          </a:p>
        </p:txBody>
      </p:sp>
    </p:spTree>
    <p:extLst>
      <p:ext uri="{BB962C8B-B14F-4D97-AF65-F5344CB8AC3E}">
        <p14:creationId xmlns:p14="http://schemas.microsoft.com/office/powerpoint/2010/main" val="628114395"/>
      </p:ext>
    </p:extLst>
  </p:cSld>
  <p:clrMapOvr>
    <a:masterClrMapping/>
  </p:clrMapOvr>
  <p:timing>
    <p:tnLst>
      <p:par>
        <p:cTn id="1" dur="indefinite" restart="never" nodeType="tmRoot"/>
      </p:par>
    </p:tnLst>
  </p:timing>
</p:sldLayout>
</file>

<file path=ppt/slideLayouts/slideLayout373.xml><?xml version="1.0" encoding="utf-8"?>
<p:sldLayout xmlns:a="http://schemas.openxmlformats.org/drawingml/2006/main" xmlns:r="http://schemas.openxmlformats.org/officeDocument/2006/relationships" xmlns:p="http://schemas.openxmlformats.org/presentationml/2006/main" preserve="1" userDrawn="1">
  <p:cSld name="圖片版面配置372">
    <p:spTree>
      <p:nvGrpSpPr>
        <p:cNvPr id="1" name=""/>
        <p:cNvGrpSpPr/>
        <p:nvPr/>
      </p:nvGrpSpPr>
      <p:grpSpPr>
        <a:xfrm>
          <a:off x="0" y="0"/>
          <a:ext cx="0" cy="0"/>
          <a:chOff x="0" y="0"/>
          <a:chExt cx="0" cy="0"/>
        </a:xfrm>
      </p:grpSpPr>
      <p:sp>
        <p:nvSpPr>
          <p:cNvPr id="3" name="投影片編號版面配置區 2"/>
          <p:cNvSpPr>
            <a:spLocks noGrp="1"/>
          </p:cNvSpPr>
          <p:nvPr>
            <p:ph type="sldNum" sz="quarter" idx="10"/>
          </p:nvPr>
        </p:nvSpPr>
        <p:spPr/>
        <p:txBody>
          <a:bodyPr/>
          <a:lstStyle/>
          <a:p>
            <a:fld id="{E27FD744-A41C-4EAD-96D0-2F84A994B62C}" type="slidenum">
              <a:rPr lang="zh-TW" altLang="en-US" smtClean="0"/>
              <a:t>‹#›</a:t>
            </a:fld>
            <a:endParaRPr lang="zh-TW" altLang="en-US"/>
          </a:p>
        </p:txBody>
      </p:sp>
      <p:sp>
        <p:nvSpPr>
          <p:cNvPr id="4" name="頁尾版面配置區 3"/>
          <p:cNvSpPr>
            <a:spLocks noGrp="1"/>
          </p:cNvSpPr>
          <p:nvPr>
            <p:ph type="ftr" sz="quarter" idx="11"/>
          </p:nvPr>
        </p:nvSpPr>
        <p:spPr/>
        <p:txBody>
          <a:bodyPr/>
          <a:lstStyle/>
          <a:p>
            <a:r>
              <a:rPr lang="zh-TW" altLang="en-US" smtClean="0"/>
              <a:t>商業簡報網 </a:t>
            </a:r>
            <a:r>
              <a:rPr lang="en-US" altLang="zh-TW" smtClean="0"/>
              <a:t>X Matter Lab</a:t>
            </a:r>
            <a:endParaRPr lang="zh-TW" altLang="en-US" dirty="0"/>
          </a:p>
        </p:txBody>
      </p:sp>
      <p:sp>
        <p:nvSpPr>
          <p:cNvPr id="15" name="圖片版面配置區 6"/>
          <p:cNvSpPr>
            <a:spLocks noGrp="1"/>
          </p:cNvSpPr>
          <p:nvPr>
            <p:ph type="pic" sz="quarter" idx="16"/>
          </p:nvPr>
        </p:nvSpPr>
        <p:spPr>
          <a:xfrm>
            <a:off x="0" y="1335542"/>
            <a:ext cx="4782870" cy="4745944"/>
          </a:xfrm>
        </p:spPr>
        <p:txBody>
          <a:bodyPr/>
          <a:lstStyle/>
          <a:p>
            <a:endParaRPr lang="zh-TW" altLang="en-US"/>
          </a:p>
        </p:txBody>
      </p:sp>
    </p:spTree>
    <p:extLst>
      <p:ext uri="{BB962C8B-B14F-4D97-AF65-F5344CB8AC3E}">
        <p14:creationId xmlns:p14="http://schemas.microsoft.com/office/powerpoint/2010/main" val="4223372458"/>
      </p:ext>
    </p:extLst>
  </p:cSld>
  <p:clrMapOvr>
    <a:masterClrMapping/>
  </p:clrMapOvr>
  <p:timing>
    <p:tnLst>
      <p:par>
        <p:cTn id="1" dur="indefinite" restart="never" nodeType="tmRoot"/>
      </p:par>
    </p:tnLst>
  </p:timing>
</p:sldLayout>
</file>

<file path=ppt/slideLayouts/slideLayout374.xml><?xml version="1.0" encoding="utf-8"?>
<p:sldLayout xmlns:a="http://schemas.openxmlformats.org/drawingml/2006/main" xmlns:r="http://schemas.openxmlformats.org/officeDocument/2006/relationships" xmlns:p="http://schemas.openxmlformats.org/presentationml/2006/main" preserve="1" userDrawn="1">
  <p:cSld name="圖片版面配置373">
    <p:spTree>
      <p:nvGrpSpPr>
        <p:cNvPr id="1" name=""/>
        <p:cNvGrpSpPr/>
        <p:nvPr/>
      </p:nvGrpSpPr>
      <p:grpSpPr>
        <a:xfrm>
          <a:off x="0" y="0"/>
          <a:ext cx="0" cy="0"/>
          <a:chOff x="0" y="0"/>
          <a:chExt cx="0" cy="0"/>
        </a:xfrm>
      </p:grpSpPr>
      <p:sp>
        <p:nvSpPr>
          <p:cNvPr id="3" name="投影片編號版面配置區 2"/>
          <p:cNvSpPr>
            <a:spLocks noGrp="1"/>
          </p:cNvSpPr>
          <p:nvPr>
            <p:ph type="sldNum" sz="quarter" idx="10"/>
          </p:nvPr>
        </p:nvSpPr>
        <p:spPr/>
        <p:txBody>
          <a:bodyPr/>
          <a:lstStyle/>
          <a:p>
            <a:fld id="{E27FD744-A41C-4EAD-96D0-2F84A994B62C}" type="slidenum">
              <a:rPr lang="zh-TW" altLang="en-US" smtClean="0"/>
              <a:t>‹#›</a:t>
            </a:fld>
            <a:endParaRPr lang="zh-TW" altLang="en-US"/>
          </a:p>
        </p:txBody>
      </p:sp>
      <p:sp>
        <p:nvSpPr>
          <p:cNvPr id="4" name="頁尾版面配置區 3"/>
          <p:cNvSpPr>
            <a:spLocks noGrp="1"/>
          </p:cNvSpPr>
          <p:nvPr>
            <p:ph type="ftr" sz="quarter" idx="11"/>
          </p:nvPr>
        </p:nvSpPr>
        <p:spPr/>
        <p:txBody>
          <a:bodyPr/>
          <a:lstStyle/>
          <a:p>
            <a:r>
              <a:rPr lang="zh-TW" altLang="en-US" smtClean="0"/>
              <a:t>商業簡報網 </a:t>
            </a:r>
            <a:r>
              <a:rPr lang="en-US" altLang="zh-TW" smtClean="0"/>
              <a:t>X Matter Lab</a:t>
            </a:r>
            <a:endParaRPr lang="zh-TW" altLang="en-US" dirty="0"/>
          </a:p>
        </p:txBody>
      </p:sp>
      <p:sp>
        <p:nvSpPr>
          <p:cNvPr id="11" name="圖片版面配置區 10"/>
          <p:cNvSpPr>
            <a:spLocks noGrp="1"/>
          </p:cNvSpPr>
          <p:nvPr>
            <p:ph type="pic" sz="quarter" idx="14"/>
          </p:nvPr>
        </p:nvSpPr>
        <p:spPr>
          <a:xfrm>
            <a:off x="7344000" y="580801"/>
            <a:ext cx="1800000" cy="3715886"/>
          </a:xfrm>
          <a:custGeom>
            <a:avLst/>
            <a:gdLst>
              <a:gd name="connsiteX0" fmla="*/ 0 w 1800000"/>
              <a:gd name="connsiteY0" fmla="*/ 1915886 h 3715886"/>
              <a:gd name="connsiteX1" fmla="*/ 1800000 w 1800000"/>
              <a:gd name="connsiteY1" fmla="*/ 1915886 h 3715886"/>
              <a:gd name="connsiteX2" fmla="*/ 1800000 w 1800000"/>
              <a:gd name="connsiteY2" fmla="*/ 3715886 h 3715886"/>
              <a:gd name="connsiteX3" fmla="*/ 0 w 1800000"/>
              <a:gd name="connsiteY3" fmla="*/ 3715886 h 3715886"/>
              <a:gd name="connsiteX4" fmla="*/ 0 w 1800000"/>
              <a:gd name="connsiteY4" fmla="*/ 0 h 3715886"/>
              <a:gd name="connsiteX5" fmla="*/ 1800000 w 1800000"/>
              <a:gd name="connsiteY5" fmla="*/ 0 h 3715886"/>
              <a:gd name="connsiteX6" fmla="*/ 1800000 w 1800000"/>
              <a:gd name="connsiteY6" fmla="*/ 1800000 h 3715886"/>
              <a:gd name="connsiteX7" fmla="*/ 0 w 1800000"/>
              <a:gd name="connsiteY7" fmla="*/ 1800000 h 371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0000" h="3715886">
                <a:moveTo>
                  <a:pt x="0" y="1915886"/>
                </a:moveTo>
                <a:lnTo>
                  <a:pt x="1800000" y="1915886"/>
                </a:lnTo>
                <a:lnTo>
                  <a:pt x="1800000" y="3715886"/>
                </a:lnTo>
                <a:lnTo>
                  <a:pt x="0" y="3715886"/>
                </a:lnTo>
                <a:close/>
                <a:moveTo>
                  <a:pt x="0" y="0"/>
                </a:moveTo>
                <a:lnTo>
                  <a:pt x="1800000" y="0"/>
                </a:lnTo>
                <a:lnTo>
                  <a:pt x="1800000" y="1800000"/>
                </a:lnTo>
                <a:lnTo>
                  <a:pt x="0" y="1800000"/>
                </a:lnTo>
                <a:close/>
              </a:path>
            </a:pathLst>
          </a:custGeom>
        </p:spPr>
        <p:txBody>
          <a:bodyPr wrap="square">
            <a:noAutofit/>
          </a:bodyPr>
          <a:lstStyle/>
          <a:p>
            <a:endParaRPr lang="zh-TW" altLang="en-US"/>
          </a:p>
        </p:txBody>
      </p:sp>
      <p:sp>
        <p:nvSpPr>
          <p:cNvPr id="8" name="圖片版面配置區 6"/>
          <p:cNvSpPr>
            <a:spLocks noGrp="1"/>
          </p:cNvSpPr>
          <p:nvPr>
            <p:ph type="pic" sz="quarter" idx="16"/>
          </p:nvPr>
        </p:nvSpPr>
        <p:spPr>
          <a:xfrm>
            <a:off x="3454400" y="580799"/>
            <a:ext cx="3744800" cy="3715888"/>
          </a:xfrm>
        </p:spPr>
        <p:txBody>
          <a:bodyPr/>
          <a:lstStyle/>
          <a:p>
            <a:endParaRPr lang="zh-TW" altLang="en-US"/>
          </a:p>
        </p:txBody>
      </p:sp>
      <p:sp>
        <p:nvSpPr>
          <p:cNvPr id="10" name="圖片版面配置區 9"/>
          <p:cNvSpPr>
            <a:spLocks noGrp="1"/>
          </p:cNvSpPr>
          <p:nvPr>
            <p:ph type="pic" sz="quarter" idx="17"/>
          </p:nvPr>
        </p:nvSpPr>
        <p:spPr>
          <a:xfrm>
            <a:off x="3457800" y="4441832"/>
            <a:ext cx="5686200" cy="1800000"/>
          </a:xfrm>
          <a:custGeom>
            <a:avLst/>
            <a:gdLst>
              <a:gd name="connsiteX0" fmla="*/ 1956029 w 5686200"/>
              <a:gd name="connsiteY0" fmla="*/ 0 h 1800000"/>
              <a:gd name="connsiteX1" fmla="*/ 5686200 w 5686200"/>
              <a:gd name="connsiteY1" fmla="*/ 0 h 1800000"/>
              <a:gd name="connsiteX2" fmla="*/ 5686200 w 5686200"/>
              <a:gd name="connsiteY2" fmla="*/ 1800000 h 1800000"/>
              <a:gd name="connsiteX3" fmla="*/ 1956029 w 5686200"/>
              <a:gd name="connsiteY3" fmla="*/ 1800000 h 1800000"/>
              <a:gd name="connsiteX4" fmla="*/ 0 w 5686200"/>
              <a:gd name="connsiteY4" fmla="*/ 0 h 1800000"/>
              <a:gd name="connsiteX5" fmla="*/ 1800000 w 5686200"/>
              <a:gd name="connsiteY5" fmla="*/ 0 h 1800000"/>
              <a:gd name="connsiteX6" fmla="*/ 1800000 w 5686200"/>
              <a:gd name="connsiteY6" fmla="*/ 1800000 h 1800000"/>
              <a:gd name="connsiteX7" fmla="*/ 0 w 5686200"/>
              <a:gd name="connsiteY7" fmla="*/ 1800000 h 18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86200" h="1800000">
                <a:moveTo>
                  <a:pt x="1956029" y="0"/>
                </a:moveTo>
                <a:lnTo>
                  <a:pt x="5686200" y="0"/>
                </a:lnTo>
                <a:lnTo>
                  <a:pt x="5686200" y="1800000"/>
                </a:lnTo>
                <a:lnTo>
                  <a:pt x="1956029" y="1800000"/>
                </a:lnTo>
                <a:close/>
                <a:moveTo>
                  <a:pt x="0" y="0"/>
                </a:moveTo>
                <a:lnTo>
                  <a:pt x="1800000" y="0"/>
                </a:lnTo>
                <a:lnTo>
                  <a:pt x="1800000" y="1800000"/>
                </a:lnTo>
                <a:lnTo>
                  <a:pt x="0" y="1800000"/>
                </a:lnTo>
                <a:close/>
              </a:path>
            </a:pathLst>
          </a:custGeom>
        </p:spPr>
        <p:txBody>
          <a:bodyPr wrap="square">
            <a:noAutofit/>
          </a:bodyPr>
          <a:lstStyle/>
          <a:p>
            <a:endParaRPr lang="zh-TW" altLang="en-US"/>
          </a:p>
        </p:txBody>
      </p:sp>
    </p:spTree>
    <p:extLst>
      <p:ext uri="{BB962C8B-B14F-4D97-AF65-F5344CB8AC3E}">
        <p14:creationId xmlns:p14="http://schemas.microsoft.com/office/powerpoint/2010/main" val="1849874553"/>
      </p:ext>
    </p:extLst>
  </p:cSld>
  <p:clrMapOvr>
    <a:masterClrMapping/>
  </p:clrMapOvr>
  <p:timing>
    <p:tnLst>
      <p:par>
        <p:cTn id="1" dur="indefinite" restart="never" nodeType="tmRoot"/>
      </p:par>
    </p:tnLst>
  </p:timing>
</p:sldLayout>
</file>

<file path=ppt/slideLayouts/slideLayout375.xml><?xml version="1.0" encoding="utf-8"?>
<p:sldLayout xmlns:a="http://schemas.openxmlformats.org/drawingml/2006/main" xmlns:r="http://schemas.openxmlformats.org/officeDocument/2006/relationships" xmlns:p="http://schemas.openxmlformats.org/presentationml/2006/main" preserve="1" userDrawn="1">
  <p:cSld name="圖片版面配置374">
    <p:spTree>
      <p:nvGrpSpPr>
        <p:cNvPr id="1" name=""/>
        <p:cNvGrpSpPr/>
        <p:nvPr/>
      </p:nvGrpSpPr>
      <p:grpSpPr>
        <a:xfrm>
          <a:off x="0" y="0"/>
          <a:ext cx="0" cy="0"/>
          <a:chOff x="0" y="0"/>
          <a:chExt cx="0" cy="0"/>
        </a:xfrm>
      </p:grpSpPr>
      <p:sp>
        <p:nvSpPr>
          <p:cNvPr id="3" name="投影片編號版面配置區 2"/>
          <p:cNvSpPr>
            <a:spLocks noGrp="1"/>
          </p:cNvSpPr>
          <p:nvPr>
            <p:ph type="sldNum" sz="quarter" idx="10"/>
          </p:nvPr>
        </p:nvSpPr>
        <p:spPr/>
        <p:txBody>
          <a:bodyPr/>
          <a:lstStyle/>
          <a:p>
            <a:fld id="{E27FD744-A41C-4EAD-96D0-2F84A994B62C}" type="slidenum">
              <a:rPr lang="zh-TW" altLang="en-US" smtClean="0"/>
              <a:t>‹#›</a:t>
            </a:fld>
            <a:endParaRPr lang="zh-TW" altLang="en-US"/>
          </a:p>
        </p:txBody>
      </p:sp>
      <p:sp>
        <p:nvSpPr>
          <p:cNvPr id="4" name="頁尾版面配置區 3"/>
          <p:cNvSpPr>
            <a:spLocks noGrp="1"/>
          </p:cNvSpPr>
          <p:nvPr>
            <p:ph type="ftr" sz="quarter" idx="11"/>
          </p:nvPr>
        </p:nvSpPr>
        <p:spPr/>
        <p:txBody>
          <a:bodyPr/>
          <a:lstStyle/>
          <a:p>
            <a:r>
              <a:rPr lang="zh-TW" altLang="en-US" smtClean="0"/>
              <a:t>商業簡報網 </a:t>
            </a:r>
            <a:r>
              <a:rPr lang="en-US" altLang="zh-TW" smtClean="0"/>
              <a:t>X Matter Lab</a:t>
            </a:r>
            <a:endParaRPr lang="zh-TW" altLang="en-US" dirty="0"/>
          </a:p>
        </p:txBody>
      </p:sp>
      <p:sp>
        <p:nvSpPr>
          <p:cNvPr id="10" name="圖片版面配置區 9"/>
          <p:cNvSpPr>
            <a:spLocks noGrp="1"/>
          </p:cNvSpPr>
          <p:nvPr>
            <p:ph type="pic" sz="quarter" idx="13"/>
          </p:nvPr>
        </p:nvSpPr>
        <p:spPr>
          <a:xfrm>
            <a:off x="3454400" y="580799"/>
            <a:ext cx="5689600" cy="5661033"/>
          </a:xfrm>
          <a:custGeom>
            <a:avLst/>
            <a:gdLst>
              <a:gd name="connsiteX0" fmla="*/ 1959429 w 5689600"/>
              <a:gd name="connsiteY0" fmla="*/ 3861033 h 5661033"/>
              <a:gd name="connsiteX1" fmla="*/ 5689600 w 5689600"/>
              <a:gd name="connsiteY1" fmla="*/ 3861033 h 5661033"/>
              <a:gd name="connsiteX2" fmla="*/ 5689600 w 5689600"/>
              <a:gd name="connsiteY2" fmla="*/ 5661033 h 5661033"/>
              <a:gd name="connsiteX3" fmla="*/ 1959429 w 5689600"/>
              <a:gd name="connsiteY3" fmla="*/ 5661033 h 5661033"/>
              <a:gd name="connsiteX4" fmla="*/ 3400 w 5689600"/>
              <a:gd name="connsiteY4" fmla="*/ 3861033 h 5661033"/>
              <a:gd name="connsiteX5" fmla="*/ 1803400 w 5689600"/>
              <a:gd name="connsiteY5" fmla="*/ 3861033 h 5661033"/>
              <a:gd name="connsiteX6" fmla="*/ 1803400 w 5689600"/>
              <a:gd name="connsiteY6" fmla="*/ 5661033 h 5661033"/>
              <a:gd name="connsiteX7" fmla="*/ 3400 w 5689600"/>
              <a:gd name="connsiteY7" fmla="*/ 5661033 h 5661033"/>
              <a:gd name="connsiteX8" fmla="*/ 3889600 w 5689600"/>
              <a:gd name="connsiteY8" fmla="*/ 1915888 h 5661033"/>
              <a:gd name="connsiteX9" fmla="*/ 5689600 w 5689600"/>
              <a:gd name="connsiteY9" fmla="*/ 1915888 h 5661033"/>
              <a:gd name="connsiteX10" fmla="*/ 5689600 w 5689600"/>
              <a:gd name="connsiteY10" fmla="*/ 3715888 h 5661033"/>
              <a:gd name="connsiteX11" fmla="*/ 3889600 w 5689600"/>
              <a:gd name="connsiteY11" fmla="*/ 3715888 h 5661033"/>
              <a:gd name="connsiteX12" fmla="*/ 3889600 w 5689600"/>
              <a:gd name="connsiteY12" fmla="*/ 2 h 5661033"/>
              <a:gd name="connsiteX13" fmla="*/ 5689600 w 5689600"/>
              <a:gd name="connsiteY13" fmla="*/ 2 h 5661033"/>
              <a:gd name="connsiteX14" fmla="*/ 5689600 w 5689600"/>
              <a:gd name="connsiteY14" fmla="*/ 1800002 h 5661033"/>
              <a:gd name="connsiteX15" fmla="*/ 3889600 w 5689600"/>
              <a:gd name="connsiteY15" fmla="*/ 1800002 h 5661033"/>
              <a:gd name="connsiteX16" fmla="*/ 0 w 5689600"/>
              <a:gd name="connsiteY16" fmla="*/ 0 h 5661033"/>
              <a:gd name="connsiteX17" fmla="*/ 3744800 w 5689600"/>
              <a:gd name="connsiteY17" fmla="*/ 0 h 5661033"/>
              <a:gd name="connsiteX18" fmla="*/ 3744800 w 5689600"/>
              <a:gd name="connsiteY18" fmla="*/ 3715888 h 5661033"/>
              <a:gd name="connsiteX19" fmla="*/ 0 w 5689600"/>
              <a:gd name="connsiteY19" fmla="*/ 3715888 h 5661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689600" h="5661033">
                <a:moveTo>
                  <a:pt x="1959429" y="3861033"/>
                </a:moveTo>
                <a:lnTo>
                  <a:pt x="5689600" y="3861033"/>
                </a:lnTo>
                <a:lnTo>
                  <a:pt x="5689600" y="5661033"/>
                </a:lnTo>
                <a:lnTo>
                  <a:pt x="1959429" y="5661033"/>
                </a:lnTo>
                <a:close/>
                <a:moveTo>
                  <a:pt x="3400" y="3861033"/>
                </a:moveTo>
                <a:lnTo>
                  <a:pt x="1803400" y="3861033"/>
                </a:lnTo>
                <a:lnTo>
                  <a:pt x="1803400" y="5661033"/>
                </a:lnTo>
                <a:lnTo>
                  <a:pt x="3400" y="5661033"/>
                </a:lnTo>
                <a:close/>
                <a:moveTo>
                  <a:pt x="3889600" y="1915888"/>
                </a:moveTo>
                <a:lnTo>
                  <a:pt x="5689600" y="1915888"/>
                </a:lnTo>
                <a:lnTo>
                  <a:pt x="5689600" y="3715888"/>
                </a:lnTo>
                <a:lnTo>
                  <a:pt x="3889600" y="3715888"/>
                </a:lnTo>
                <a:close/>
                <a:moveTo>
                  <a:pt x="3889600" y="2"/>
                </a:moveTo>
                <a:lnTo>
                  <a:pt x="5689600" y="2"/>
                </a:lnTo>
                <a:lnTo>
                  <a:pt x="5689600" y="1800002"/>
                </a:lnTo>
                <a:lnTo>
                  <a:pt x="3889600" y="1800002"/>
                </a:lnTo>
                <a:close/>
                <a:moveTo>
                  <a:pt x="0" y="0"/>
                </a:moveTo>
                <a:lnTo>
                  <a:pt x="3744800" y="0"/>
                </a:lnTo>
                <a:lnTo>
                  <a:pt x="3744800" y="3715888"/>
                </a:lnTo>
                <a:lnTo>
                  <a:pt x="0" y="3715888"/>
                </a:lnTo>
                <a:close/>
              </a:path>
            </a:pathLst>
          </a:custGeom>
        </p:spPr>
        <p:txBody>
          <a:bodyPr wrap="square">
            <a:noAutofit/>
          </a:bodyPr>
          <a:lstStyle/>
          <a:p>
            <a:endParaRPr lang="zh-TW" altLang="en-US"/>
          </a:p>
        </p:txBody>
      </p:sp>
    </p:spTree>
    <p:extLst>
      <p:ext uri="{BB962C8B-B14F-4D97-AF65-F5344CB8AC3E}">
        <p14:creationId xmlns:p14="http://schemas.microsoft.com/office/powerpoint/2010/main" val="1277029153"/>
      </p:ext>
    </p:extLst>
  </p:cSld>
  <p:clrMapOvr>
    <a:masterClrMapping/>
  </p:clrMapOvr>
  <p:timing>
    <p:tnLst>
      <p:par>
        <p:cTn id="1" dur="indefinite" restart="never" nodeType="tmRoot"/>
      </p:par>
    </p:tnLst>
  </p:timing>
</p:sldLayout>
</file>

<file path=ppt/slideLayouts/slideLayout376.xml><?xml version="1.0" encoding="utf-8"?>
<p:sldLayout xmlns:a="http://schemas.openxmlformats.org/drawingml/2006/main" xmlns:r="http://schemas.openxmlformats.org/officeDocument/2006/relationships" xmlns:p="http://schemas.openxmlformats.org/presentationml/2006/main" preserve="1" userDrawn="1">
  <p:cSld name="圖片版面配置375">
    <p:spTree>
      <p:nvGrpSpPr>
        <p:cNvPr id="1" name=""/>
        <p:cNvGrpSpPr/>
        <p:nvPr/>
      </p:nvGrpSpPr>
      <p:grpSpPr>
        <a:xfrm>
          <a:off x="0" y="0"/>
          <a:ext cx="0" cy="0"/>
          <a:chOff x="0" y="0"/>
          <a:chExt cx="0" cy="0"/>
        </a:xfrm>
      </p:grpSpPr>
      <p:sp>
        <p:nvSpPr>
          <p:cNvPr id="10" name="圖片版面配置區 6"/>
          <p:cNvSpPr>
            <a:spLocks noGrp="1"/>
          </p:cNvSpPr>
          <p:nvPr>
            <p:ph type="pic" sz="quarter" idx="16"/>
          </p:nvPr>
        </p:nvSpPr>
        <p:spPr>
          <a:xfrm>
            <a:off x="4674395" y="2583316"/>
            <a:ext cx="2408237" cy="3469822"/>
          </a:xfrm>
        </p:spPr>
        <p:txBody>
          <a:bodyPr/>
          <a:lstStyle/>
          <a:p>
            <a:endParaRPr lang="zh-TW" altLang="en-US"/>
          </a:p>
        </p:txBody>
      </p:sp>
      <p:sp>
        <p:nvSpPr>
          <p:cNvPr id="3" name="投影片編號版面配置區 2"/>
          <p:cNvSpPr>
            <a:spLocks noGrp="1"/>
          </p:cNvSpPr>
          <p:nvPr>
            <p:ph type="sldNum" sz="quarter" idx="10"/>
          </p:nvPr>
        </p:nvSpPr>
        <p:spPr/>
        <p:txBody>
          <a:bodyPr/>
          <a:lstStyle/>
          <a:p>
            <a:fld id="{E27FD744-A41C-4EAD-96D0-2F84A994B62C}" type="slidenum">
              <a:rPr lang="zh-TW" altLang="en-US" smtClean="0"/>
              <a:t>‹#›</a:t>
            </a:fld>
            <a:endParaRPr lang="zh-TW" altLang="en-US"/>
          </a:p>
        </p:txBody>
      </p:sp>
      <p:sp>
        <p:nvSpPr>
          <p:cNvPr id="4" name="頁尾版面配置區 3"/>
          <p:cNvSpPr>
            <a:spLocks noGrp="1"/>
          </p:cNvSpPr>
          <p:nvPr>
            <p:ph type="ftr" sz="quarter" idx="11"/>
          </p:nvPr>
        </p:nvSpPr>
        <p:spPr/>
        <p:txBody>
          <a:bodyPr/>
          <a:lstStyle/>
          <a:p>
            <a:r>
              <a:rPr lang="zh-TW" altLang="en-US" smtClean="0"/>
              <a:t>商業簡報網 </a:t>
            </a:r>
            <a:r>
              <a:rPr lang="en-US" altLang="zh-TW" smtClean="0"/>
              <a:t>X Matter Lab</a:t>
            </a:r>
            <a:endParaRPr lang="zh-TW" altLang="en-US" dirty="0"/>
          </a:p>
        </p:txBody>
      </p:sp>
      <p:sp>
        <p:nvSpPr>
          <p:cNvPr id="7" name="圖片版面配置區 6"/>
          <p:cNvSpPr>
            <a:spLocks noGrp="1"/>
          </p:cNvSpPr>
          <p:nvPr>
            <p:ph type="pic" sz="quarter" idx="13"/>
          </p:nvPr>
        </p:nvSpPr>
        <p:spPr>
          <a:xfrm>
            <a:off x="2062163" y="4659313"/>
            <a:ext cx="2408237" cy="1393825"/>
          </a:xfrm>
        </p:spPr>
        <p:txBody>
          <a:bodyPr/>
          <a:lstStyle/>
          <a:p>
            <a:endParaRPr lang="zh-TW" altLang="en-US"/>
          </a:p>
        </p:txBody>
      </p:sp>
      <p:sp>
        <p:nvSpPr>
          <p:cNvPr id="8" name="圖片版面配置區 6"/>
          <p:cNvSpPr>
            <a:spLocks noGrp="1"/>
          </p:cNvSpPr>
          <p:nvPr>
            <p:ph type="pic" sz="quarter" idx="14"/>
          </p:nvPr>
        </p:nvSpPr>
        <p:spPr>
          <a:xfrm>
            <a:off x="2062163" y="1030288"/>
            <a:ext cx="2408237" cy="3477419"/>
          </a:xfrm>
        </p:spPr>
        <p:txBody>
          <a:bodyPr/>
          <a:lstStyle/>
          <a:p>
            <a:endParaRPr lang="zh-TW" altLang="en-US"/>
          </a:p>
        </p:txBody>
      </p:sp>
      <p:sp>
        <p:nvSpPr>
          <p:cNvPr id="9" name="圖片版面配置區 6"/>
          <p:cNvSpPr>
            <a:spLocks noGrp="1"/>
          </p:cNvSpPr>
          <p:nvPr>
            <p:ph type="pic" sz="quarter" idx="15"/>
          </p:nvPr>
        </p:nvSpPr>
        <p:spPr>
          <a:xfrm>
            <a:off x="4674395" y="1030288"/>
            <a:ext cx="2408237" cy="1393825"/>
          </a:xfrm>
        </p:spPr>
        <p:txBody>
          <a:bodyPr/>
          <a:lstStyle/>
          <a:p>
            <a:endParaRPr lang="zh-TW" altLang="en-US"/>
          </a:p>
        </p:txBody>
      </p:sp>
    </p:spTree>
    <p:extLst>
      <p:ext uri="{BB962C8B-B14F-4D97-AF65-F5344CB8AC3E}">
        <p14:creationId xmlns:p14="http://schemas.microsoft.com/office/powerpoint/2010/main" val="831061329"/>
      </p:ext>
    </p:extLst>
  </p:cSld>
  <p:clrMapOvr>
    <a:masterClrMapping/>
  </p:clrMapOvr>
  <p:timing>
    <p:tnLst>
      <p:par>
        <p:cTn id="1" dur="indefinite" restart="never" nodeType="tmRoot"/>
      </p:par>
    </p:tnLst>
  </p:timing>
  <p:extLst mod="1">
    <p:ext uri="{DCECCB84-F9BA-43D5-87BE-67443E8EF086}">
      <p15:sldGuideLst xmlns:p15="http://schemas.microsoft.com/office/powerpoint/2012/main" xmlns="">
        <p15:guide id="1" orient="horz" pos="2160" userDrawn="1">
          <p15:clr>
            <a:srgbClr val="FBAE40"/>
          </p15:clr>
        </p15:guide>
        <p15:guide id="2" pos="2880" userDrawn="1">
          <p15:clr>
            <a:srgbClr val="FBAE40"/>
          </p15:clr>
        </p15:guide>
      </p15:sldGuideLst>
    </p:ext>
  </p:extLst>
</p:sldLayout>
</file>

<file path=ppt/slideLayouts/slideLayout377.xml><?xml version="1.0" encoding="utf-8"?>
<p:sldLayout xmlns:a="http://schemas.openxmlformats.org/drawingml/2006/main" xmlns:r="http://schemas.openxmlformats.org/officeDocument/2006/relationships" xmlns:p="http://schemas.openxmlformats.org/presentationml/2006/main" preserve="1" userDrawn="1">
  <p:cSld name="圖片版面配置376">
    <p:spTree>
      <p:nvGrpSpPr>
        <p:cNvPr id="1" name=""/>
        <p:cNvGrpSpPr/>
        <p:nvPr/>
      </p:nvGrpSpPr>
      <p:grpSpPr>
        <a:xfrm>
          <a:off x="0" y="0"/>
          <a:ext cx="0" cy="0"/>
          <a:chOff x="0" y="0"/>
          <a:chExt cx="0" cy="0"/>
        </a:xfrm>
      </p:grpSpPr>
      <p:sp>
        <p:nvSpPr>
          <p:cNvPr id="3" name="投影片編號版面配置區 2"/>
          <p:cNvSpPr>
            <a:spLocks noGrp="1"/>
          </p:cNvSpPr>
          <p:nvPr>
            <p:ph type="sldNum" sz="quarter" idx="10"/>
          </p:nvPr>
        </p:nvSpPr>
        <p:spPr/>
        <p:txBody>
          <a:bodyPr/>
          <a:lstStyle/>
          <a:p>
            <a:fld id="{E27FD744-A41C-4EAD-96D0-2F84A994B62C}" type="slidenum">
              <a:rPr lang="zh-TW" altLang="en-US" smtClean="0"/>
              <a:t>‹#›</a:t>
            </a:fld>
            <a:endParaRPr lang="zh-TW" altLang="en-US"/>
          </a:p>
        </p:txBody>
      </p:sp>
      <p:sp>
        <p:nvSpPr>
          <p:cNvPr id="4" name="頁尾版面配置區 3"/>
          <p:cNvSpPr>
            <a:spLocks noGrp="1"/>
          </p:cNvSpPr>
          <p:nvPr>
            <p:ph type="ftr" sz="quarter" idx="11"/>
          </p:nvPr>
        </p:nvSpPr>
        <p:spPr/>
        <p:txBody>
          <a:bodyPr/>
          <a:lstStyle/>
          <a:p>
            <a:r>
              <a:rPr lang="zh-TW" altLang="en-US" smtClean="0"/>
              <a:t>商業簡報網 </a:t>
            </a:r>
            <a:r>
              <a:rPr lang="en-US" altLang="zh-TW" smtClean="0"/>
              <a:t>X Matter Lab</a:t>
            </a:r>
            <a:endParaRPr lang="zh-TW" altLang="en-US" dirty="0"/>
          </a:p>
        </p:txBody>
      </p:sp>
      <p:sp>
        <p:nvSpPr>
          <p:cNvPr id="9" name="圖片版面配置區 8"/>
          <p:cNvSpPr>
            <a:spLocks noGrp="1"/>
          </p:cNvSpPr>
          <p:nvPr>
            <p:ph type="pic" sz="quarter" idx="16"/>
          </p:nvPr>
        </p:nvSpPr>
        <p:spPr>
          <a:xfrm>
            <a:off x="2062163" y="1030288"/>
            <a:ext cx="5020469" cy="5022850"/>
          </a:xfrm>
          <a:custGeom>
            <a:avLst/>
            <a:gdLst>
              <a:gd name="connsiteX0" fmla="*/ 0 w 5020469"/>
              <a:gd name="connsiteY0" fmla="*/ 3629025 h 5022850"/>
              <a:gd name="connsiteX1" fmla="*/ 2408237 w 5020469"/>
              <a:gd name="connsiteY1" fmla="*/ 3629025 h 5022850"/>
              <a:gd name="connsiteX2" fmla="*/ 2408237 w 5020469"/>
              <a:gd name="connsiteY2" fmla="*/ 5022850 h 5022850"/>
              <a:gd name="connsiteX3" fmla="*/ 0 w 5020469"/>
              <a:gd name="connsiteY3" fmla="*/ 5022850 h 5022850"/>
              <a:gd name="connsiteX4" fmla="*/ 2612232 w 5020469"/>
              <a:gd name="connsiteY4" fmla="*/ 1553028 h 5022850"/>
              <a:gd name="connsiteX5" fmla="*/ 5020469 w 5020469"/>
              <a:gd name="connsiteY5" fmla="*/ 1553028 h 5022850"/>
              <a:gd name="connsiteX6" fmla="*/ 5020469 w 5020469"/>
              <a:gd name="connsiteY6" fmla="*/ 5022850 h 5022850"/>
              <a:gd name="connsiteX7" fmla="*/ 2612232 w 5020469"/>
              <a:gd name="connsiteY7" fmla="*/ 5022850 h 5022850"/>
              <a:gd name="connsiteX8" fmla="*/ 0 w 5020469"/>
              <a:gd name="connsiteY8" fmla="*/ 0 h 5022850"/>
              <a:gd name="connsiteX9" fmla="*/ 2408237 w 5020469"/>
              <a:gd name="connsiteY9" fmla="*/ 0 h 5022850"/>
              <a:gd name="connsiteX10" fmla="*/ 2408237 w 5020469"/>
              <a:gd name="connsiteY10" fmla="*/ 3477419 h 5022850"/>
              <a:gd name="connsiteX11" fmla="*/ 0 w 5020469"/>
              <a:gd name="connsiteY11" fmla="*/ 3477419 h 5022850"/>
              <a:gd name="connsiteX12" fmla="*/ 2612232 w 5020469"/>
              <a:gd name="connsiteY12" fmla="*/ 0 h 5022850"/>
              <a:gd name="connsiteX13" fmla="*/ 5020469 w 5020469"/>
              <a:gd name="connsiteY13" fmla="*/ 0 h 5022850"/>
              <a:gd name="connsiteX14" fmla="*/ 5020469 w 5020469"/>
              <a:gd name="connsiteY14" fmla="*/ 1393825 h 5022850"/>
              <a:gd name="connsiteX15" fmla="*/ 2612232 w 5020469"/>
              <a:gd name="connsiteY15" fmla="*/ 1393825 h 5022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20469" h="5022850">
                <a:moveTo>
                  <a:pt x="0" y="3629025"/>
                </a:moveTo>
                <a:lnTo>
                  <a:pt x="2408237" y="3629025"/>
                </a:lnTo>
                <a:lnTo>
                  <a:pt x="2408237" y="5022850"/>
                </a:lnTo>
                <a:lnTo>
                  <a:pt x="0" y="5022850"/>
                </a:lnTo>
                <a:close/>
                <a:moveTo>
                  <a:pt x="2612232" y="1553028"/>
                </a:moveTo>
                <a:lnTo>
                  <a:pt x="5020469" y="1553028"/>
                </a:lnTo>
                <a:lnTo>
                  <a:pt x="5020469" y="5022850"/>
                </a:lnTo>
                <a:lnTo>
                  <a:pt x="2612232" y="5022850"/>
                </a:lnTo>
                <a:close/>
                <a:moveTo>
                  <a:pt x="0" y="0"/>
                </a:moveTo>
                <a:lnTo>
                  <a:pt x="2408237" y="0"/>
                </a:lnTo>
                <a:lnTo>
                  <a:pt x="2408237" y="3477419"/>
                </a:lnTo>
                <a:lnTo>
                  <a:pt x="0" y="3477419"/>
                </a:lnTo>
                <a:close/>
                <a:moveTo>
                  <a:pt x="2612232" y="0"/>
                </a:moveTo>
                <a:lnTo>
                  <a:pt x="5020469" y="0"/>
                </a:lnTo>
                <a:lnTo>
                  <a:pt x="5020469" y="1393825"/>
                </a:lnTo>
                <a:lnTo>
                  <a:pt x="2612232" y="1393825"/>
                </a:lnTo>
                <a:close/>
              </a:path>
            </a:pathLst>
          </a:custGeom>
        </p:spPr>
        <p:txBody>
          <a:bodyPr wrap="square">
            <a:noAutofit/>
          </a:bodyPr>
          <a:lstStyle/>
          <a:p>
            <a:endParaRPr lang="zh-TW" altLang="en-US"/>
          </a:p>
        </p:txBody>
      </p:sp>
    </p:spTree>
    <p:extLst>
      <p:ext uri="{BB962C8B-B14F-4D97-AF65-F5344CB8AC3E}">
        <p14:creationId xmlns:p14="http://schemas.microsoft.com/office/powerpoint/2010/main" val="2364779801"/>
      </p:ext>
    </p:extLst>
  </p:cSld>
  <p:clrMapOvr>
    <a:masterClrMapping/>
  </p:clrMapOvr>
  <p:timing>
    <p:tnLst>
      <p:par>
        <p:cTn id="1" dur="indefinite" restart="never" nodeType="tmRoot"/>
      </p:par>
    </p:tnLst>
  </p:timing>
</p:sldLayout>
</file>

<file path=ppt/slideLayouts/slideLayout378.xml><?xml version="1.0" encoding="utf-8"?>
<p:sldLayout xmlns:a="http://schemas.openxmlformats.org/drawingml/2006/main" xmlns:r="http://schemas.openxmlformats.org/officeDocument/2006/relationships" xmlns:p="http://schemas.openxmlformats.org/presentationml/2006/main" preserve="1" userDrawn="1">
  <p:cSld name="圖片版面配置377">
    <p:spTree>
      <p:nvGrpSpPr>
        <p:cNvPr id="1" name=""/>
        <p:cNvGrpSpPr/>
        <p:nvPr/>
      </p:nvGrpSpPr>
      <p:grpSpPr>
        <a:xfrm>
          <a:off x="0" y="0"/>
          <a:ext cx="0" cy="0"/>
          <a:chOff x="0" y="0"/>
          <a:chExt cx="0" cy="0"/>
        </a:xfrm>
      </p:grpSpPr>
      <p:sp>
        <p:nvSpPr>
          <p:cNvPr id="3" name="投影片編號版面配置區 2"/>
          <p:cNvSpPr>
            <a:spLocks noGrp="1"/>
          </p:cNvSpPr>
          <p:nvPr>
            <p:ph type="sldNum" sz="quarter" idx="10"/>
          </p:nvPr>
        </p:nvSpPr>
        <p:spPr/>
        <p:txBody>
          <a:bodyPr/>
          <a:lstStyle/>
          <a:p>
            <a:fld id="{E27FD744-A41C-4EAD-96D0-2F84A994B62C}" type="slidenum">
              <a:rPr lang="zh-TW" altLang="en-US" smtClean="0"/>
              <a:t>‹#›</a:t>
            </a:fld>
            <a:endParaRPr lang="zh-TW" altLang="en-US"/>
          </a:p>
        </p:txBody>
      </p:sp>
      <p:sp>
        <p:nvSpPr>
          <p:cNvPr id="4" name="頁尾版面配置區 3"/>
          <p:cNvSpPr>
            <a:spLocks noGrp="1"/>
          </p:cNvSpPr>
          <p:nvPr>
            <p:ph type="ftr" sz="quarter" idx="11"/>
          </p:nvPr>
        </p:nvSpPr>
        <p:spPr/>
        <p:txBody>
          <a:bodyPr/>
          <a:lstStyle/>
          <a:p>
            <a:r>
              <a:rPr lang="zh-TW" altLang="en-US" smtClean="0"/>
              <a:t>商業簡報網 </a:t>
            </a:r>
            <a:r>
              <a:rPr lang="en-US" altLang="zh-TW" smtClean="0"/>
              <a:t>X Matter Lab</a:t>
            </a:r>
            <a:endParaRPr lang="zh-TW" altLang="en-US" dirty="0"/>
          </a:p>
        </p:txBody>
      </p:sp>
      <p:sp>
        <p:nvSpPr>
          <p:cNvPr id="5" name="圖片版面配置區 4"/>
          <p:cNvSpPr>
            <a:spLocks noGrp="1"/>
          </p:cNvSpPr>
          <p:nvPr>
            <p:ph type="pic" sz="quarter" idx="12"/>
          </p:nvPr>
        </p:nvSpPr>
        <p:spPr>
          <a:xfrm>
            <a:off x="4600575" y="2278746"/>
            <a:ext cx="4543425" cy="2293938"/>
          </a:xfrm>
        </p:spPr>
        <p:txBody>
          <a:bodyPr/>
          <a:lstStyle/>
          <a:p>
            <a:endParaRPr lang="zh-TW" altLang="en-US"/>
          </a:p>
        </p:txBody>
      </p:sp>
      <p:sp>
        <p:nvSpPr>
          <p:cNvPr id="6" name="圖片版面配置區 4"/>
          <p:cNvSpPr>
            <a:spLocks noGrp="1"/>
          </p:cNvSpPr>
          <p:nvPr>
            <p:ph type="pic" sz="quarter" idx="13"/>
          </p:nvPr>
        </p:nvSpPr>
        <p:spPr>
          <a:xfrm>
            <a:off x="5341257" y="319316"/>
            <a:ext cx="3802743" cy="1814967"/>
          </a:xfrm>
        </p:spPr>
        <p:txBody>
          <a:bodyPr/>
          <a:lstStyle/>
          <a:p>
            <a:endParaRPr lang="zh-TW" altLang="en-US"/>
          </a:p>
        </p:txBody>
      </p:sp>
      <p:sp>
        <p:nvSpPr>
          <p:cNvPr id="7" name="圖片版面配置區 4"/>
          <p:cNvSpPr>
            <a:spLocks noGrp="1"/>
          </p:cNvSpPr>
          <p:nvPr>
            <p:ph type="pic" sz="quarter" idx="14"/>
          </p:nvPr>
        </p:nvSpPr>
        <p:spPr>
          <a:xfrm>
            <a:off x="5341257" y="4717147"/>
            <a:ext cx="3802743" cy="1814967"/>
          </a:xfrm>
        </p:spPr>
        <p:txBody>
          <a:bodyPr/>
          <a:lstStyle/>
          <a:p>
            <a:endParaRPr lang="zh-TW" altLang="en-US"/>
          </a:p>
        </p:txBody>
      </p:sp>
    </p:spTree>
    <p:extLst>
      <p:ext uri="{BB962C8B-B14F-4D97-AF65-F5344CB8AC3E}">
        <p14:creationId xmlns:p14="http://schemas.microsoft.com/office/powerpoint/2010/main" val="2747410417"/>
      </p:ext>
    </p:extLst>
  </p:cSld>
  <p:clrMapOvr>
    <a:masterClrMapping/>
  </p:clrMapOvr>
  <p:timing>
    <p:tnLst>
      <p:par>
        <p:cTn id="1" dur="indefinite" restart="never" nodeType="tmRoot"/>
      </p:par>
    </p:tnLst>
  </p:timing>
</p:sldLayout>
</file>

<file path=ppt/slideLayouts/slideLayout379.xml><?xml version="1.0" encoding="utf-8"?>
<p:sldLayout xmlns:a="http://schemas.openxmlformats.org/drawingml/2006/main" xmlns:r="http://schemas.openxmlformats.org/officeDocument/2006/relationships" xmlns:p="http://schemas.openxmlformats.org/presentationml/2006/main" preserve="1" userDrawn="1">
  <p:cSld name="圖片版面配置378">
    <p:spTree>
      <p:nvGrpSpPr>
        <p:cNvPr id="1" name=""/>
        <p:cNvGrpSpPr/>
        <p:nvPr/>
      </p:nvGrpSpPr>
      <p:grpSpPr>
        <a:xfrm>
          <a:off x="0" y="0"/>
          <a:ext cx="0" cy="0"/>
          <a:chOff x="0" y="0"/>
          <a:chExt cx="0" cy="0"/>
        </a:xfrm>
      </p:grpSpPr>
      <p:sp>
        <p:nvSpPr>
          <p:cNvPr id="3" name="投影片編號版面配置區 2"/>
          <p:cNvSpPr>
            <a:spLocks noGrp="1"/>
          </p:cNvSpPr>
          <p:nvPr>
            <p:ph type="sldNum" sz="quarter" idx="10"/>
          </p:nvPr>
        </p:nvSpPr>
        <p:spPr/>
        <p:txBody>
          <a:bodyPr/>
          <a:lstStyle/>
          <a:p>
            <a:fld id="{E27FD744-A41C-4EAD-96D0-2F84A994B62C}" type="slidenum">
              <a:rPr lang="zh-TW" altLang="en-US" smtClean="0"/>
              <a:t>‹#›</a:t>
            </a:fld>
            <a:endParaRPr lang="zh-TW" altLang="en-US"/>
          </a:p>
        </p:txBody>
      </p:sp>
      <p:sp>
        <p:nvSpPr>
          <p:cNvPr id="4" name="頁尾版面配置區 3"/>
          <p:cNvSpPr>
            <a:spLocks noGrp="1"/>
          </p:cNvSpPr>
          <p:nvPr>
            <p:ph type="ftr" sz="quarter" idx="11"/>
          </p:nvPr>
        </p:nvSpPr>
        <p:spPr/>
        <p:txBody>
          <a:bodyPr/>
          <a:lstStyle/>
          <a:p>
            <a:r>
              <a:rPr lang="zh-TW" altLang="en-US" smtClean="0"/>
              <a:t>商業簡報網 </a:t>
            </a:r>
            <a:r>
              <a:rPr lang="en-US" altLang="zh-TW" smtClean="0"/>
              <a:t>X Matter Lab</a:t>
            </a:r>
            <a:endParaRPr lang="zh-TW" altLang="en-US" dirty="0"/>
          </a:p>
        </p:txBody>
      </p:sp>
      <p:sp>
        <p:nvSpPr>
          <p:cNvPr id="7" name="圖片版面配置區 4"/>
          <p:cNvSpPr>
            <a:spLocks noGrp="1"/>
          </p:cNvSpPr>
          <p:nvPr>
            <p:ph type="pic" sz="quarter" idx="14"/>
          </p:nvPr>
        </p:nvSpPr>
        <p:spPr>
          <a:xfrm>
            <a:off x="3250747" y="1829482"/>
            <a:ext cx="2500313" cy="1363662"/>
          </a:xfrm>
        </p:spPr>
        <p:txBody>
          <a:bodyPr/>
          <a:lstStyle/>
          <a:p>
            <a:endParaRPr lang="zh-TW" altLang="en-US"/>
          </a:p>
        </p:txBody>
      </p:sp>
      <p:sp>
        <p:nvSpPr>
          <p:cNvPr id="9" name="圖片版面配置區 4"/>
          <p:cNvSpPr>
            <a:spLocks noGrp="1"/>
          </p:cNvSpPr>
          <p:nvPr>
            <p:ph type="pic" sz="quarter" idx="16"/>
          </p:nvPr>
        </p:nvSpPr>
        <p:spPr>
          <a:xfrm>
            <a:off x="5964919" y="1829482"/>
            <a:ext cx="2500313" cy="1363662"/>
          </a:xfrm>
        </p:spPr>
        <p:txBody>
          <a:bodyPr/>
          <a:lstStyle/>
          <a:p>
            <a:endParaRPr lang="zh-TW" altLang="en-US"/>
          </a:p>
        </p:txBody>
      </p:sp>
      <p:sp>
        <p:nvSpPr>
          <p:cNvPr id="11" name="圖片版面配置區 10"/>
          <p:cNvSpPr>
            <a:spLocks noGrp="1"/>
          </p:cNvSpPr>
          <p:nvPr>
            <p:ph type="pic" sz="quarter" idx="17"/>
          </p:nvPr>
        </p:nvSpPr>
        <p:spPr>
          <a:xfrm>
            <a:off x="536575" y="1829482"/>
            <a:ext cx="7928658" cy="2902176"/>
          </a:xfrm>
          <a:custGeom>
            <a:avLst/>
            <a:gdLst>
              <a:gd name="connsiteX0" fmla="*/ 0 w 7928658"/>
              <a:gd name="connsiteY0" fmla="*/ 0 h 2902176"/>
              <a:gd name="connsiteX1" fmla="*/ 2500313 w 7928658"/>
              <a:gd name="connsiteY1" fmla="*/ 0 h 2902176"/>
              <a:gd name="connsiteX2" fmla="*/ 2500313 w 7928658"/>
              <a:gd name="connsiteY2" fmla="*/ 1538514 h 2902176"/>
              <a:gd name="connsiteX3" fmla="*/ 7928658 w 7928658"/>
              <a:gd name="connsiteY3" fmla="*/ 1538514 h 2902176"/>
              <a:gd name="connsiteX4" fmla="*/ 7928658 w 7928658"/>
              <a:gd name="connsiteY4" fmla="*/ 2902176 h 2902176"/>
              <a:gd name="connsiteX5" fmla="*/ 2500313 w 7928658"/>
              <a:gd name="connsiteY5" fmla="*/ 2902176 h 2902176"/>
              <a:gd name="connsiteX6" fmla="*/ 1988912 w 7928658"/>
              <a:gd name="connsiteY6" fmla="*/ 2902176 h 2902176"/>
              <a:gd name="connsiteX7" fmla="*/ 0 w 7928658"/>
              <a:gd name="connsiteY7" fmla="*/ 2902176 h 2902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928658" h="2902176">
                <a:moveTo>
                  <a:pt x="0" y="0"/>
                </a:moveTo>
                <a:lnTo>
                  <a:pt x="2500313" y="0"/>
                </a:lnTo>
                <a:lnTo>
                  <a:pt x="2500313" y="1538514"/>
                </a:lnTo>
                <a:lnTo>
                  <a:pt x="7928658" y="1538514"/>
                </a:lnTo>
                <a:lnTo>
                  <a:pt x="7928658" y="2902176"/>
                </a:lnTo>
                <a:lnTo>
                  <a:pt x="2500313" y="2902176"/>
                </a:lnTo>
                <a:lnTo>
                  <a:pt x="1988912" y="2902176"/>
                </a:lnTo>
                <a:lnTo>
                  <a:pt x="0" y="2902176"/>
                </a:lnTo>
                <a:close/>
              </a:path>
            </a:pathLst>
          </a:custGeom>
        </p:spPr>
        <p:txBody>
          <a:bodyPr wrap="square">
            <a:noAutofit/>
          </a:bodyPr>
          <a:lstStyle/>
          <a:p>
            <a:endParaRPr lang="zh-TW" altLang="en-US"/>
          </a:p>
        </p:txBody>
      </p:sp>
    </p:spTree>
    <p:extLst>
      <p:ext uri="{BB962C8B-B14F-4D97-AF65-F5344CB8AC3E}">
        <p14:creationId xmlns:p14="http://schemas.microsoft.com/office/powerpoint/2010/main" val="720222412"/>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圖片版面配置037">
    <p:spTree>
      <p:nvGrpSpPr>
        <p:cNvPr id="1" name=""/>
        <p:cNvGrpSpPr/>
        <p:nvPr/>
      </p:nvGrpSpPr>
      <p:grpSpPr>
        <a:xfrm>
          <a:off x="0" y="0"/>
          <a:ext cx="0" cy="0"/>
          <a:chOff x="0" y="0"/>
          <a:chExt cx="0" cy="0"/>
        </a:xfrm>
      </p:grpSpPr>
      <p:sp>
        <p:nvSpPr>
          <p:cNvPr id="9" name="圖片版面配置區 2"/>
          <p:cNvSpPr>
            <a:spLocks noGrp="1"/>
          </p:cNvSpPr>
          <p:nvPr>
            <p:ph type="pic" sz="quarter" idx="15"/>
          </p:nvPr>
        </p:nvSpPr>
        <p:spPr>
          <a:xfrm>
            <a:off x="400164" y="1822867"/>
            <a:ext cx="1440000" cy="1440000"/>
          </a:xfrm>
        </p:spPr>
        <p:txBody>
          <a:bodyPr/>
          <a:lstStyle/>
          <a:p>
            <a:endParaRPr lang="zh-TW" altLang="en-US"/>
          </a:p>
        </p:txBody>
      </p:sp>
      <p:sp>
        <p:nvSpPr>
          <p:cNvPr id="26" name="圖片版面配置區 2"/>
          <p:cNvSpPr>
            <a:spLocks noGrp="1"/>
          </p:cNvSpPr>
          <p:nvPr>
            <p:ph type="pic" sz="quarter" idx="16"/>
          </p:nvPr>
        </p:nvSpPr>
        <p:spPr>
          <a:xfrm>
            <a:off x="1912164" y="1822867"/>
            <a:ext cx="1440000" cy="1440000"/>
          </a:xfrm>
        </p:spPr>
        <p:txBody>
          <a:bodyPr/>
          <a:lstStyle/>
          <a:p>
            <a:endParaRPr lang="zh-TW" altLang="en-US"/>
          </a:p>
        </p:txBody>
      </p:sp>
      <p:sp>
        <p:nvSpPr>
          <p:cNvPr id="27" name="圖片版面配置區 2"/>
          <p:cNvSpPr>
            <a:spLocks noGrp="1"/>
          </p:cNvSpPr>
          <p:nvPr>
            <p:ph type="pic" sz="quarter" idx="17"/>
          </p:nvPr>
        </p:nvSpPr>
        <p:spPr>
          <a:xfrm>
            <a:off x="3424164" y="1822867"/>
            <a:ext cx="1440000" cy="1440000"/>
          </a:xfrm>
        </p:spPr>
        <p:txBody>
          <a:bodyPr/>
          <a:lstStyle/>
          <a:p>
            <a:endParaRPr lang="zh-TW" altLang="en-US"/>
          </a:p>
        </p:txBody>
      </p:sp>
      <p:sp>
        <p:nvSpPr>
          <p:cNvPr id="28" name="圖片版面配置區 2"/>
          <p:cNvSpPr>
            <a:spLocks noGrp="1"/>
          </p:cNvSpPr>
          <p:nvPr>
            <p:ph type="pic" sz="quarter" idx="18"/>
          </p:nvPr>
        </p:nvSpPr>
        <p:spPr>
          <a:xfrm>
            <a:off x="400164" y="3334867"/>
            <a:ext cx="1440000" cy="1440000"/>
          </a:xfrm>
        </p:spPr>
        <p:txBody>
          <a:bodyPr/>
          <a:lstStyle/>
          <a:p>
            <a:endParaRPr lang="zh-TW" altLang="en-US"/>
          </a:p>
        </p:txBody>
      </p:sp>
      <p:sp>
        <p:nvSpPr>
          <p:cNvPr id="29" name="圖片版面配置區 2"/>
          <p:cNvSpPr>
            <a:spLocks noGrp="1"/>
          </p:cNvSpPr>
          <p:nvPr>
            <p:ph type="pic" sz="quarter" idx="19"/>
          </p:nvPr>
        </p:nvSpPr>
        <p:spPr>
          <a:xfrm>
            <a:off x="1912164" y="3334867"/>
            <a:ext cx="1440000" cy="1440000"/>
          </a:xfrm>
        </p:spPr>
        <p:txBody>
          <a:bodyPr/>
          <a:lstStyle/>
          <a:p>
            <a:endParaRPr lang="zh-TW" altLang="en-US"/>
          </a:p>
        </p:txBody>
      </p:sp>
      <p:sp>
        <p:nvSpPr>
          <p:cNvPr id="30" name="圖片版面配置區 2"/>
          <p:cNvSpPr>
            <a:spLocks noGrp="1"/>
          </p:cNvSpPr>
          <p:nvPr>
            <p:ph type="pic" sz="quarter" idx="20"/>
          </p:nvPr>
        </p:nvSpPr>
        <p:spPr>
          <a:xfrm>
            <a:off x="3424164" y="3334867"/>
            <a:ext cx="1440000" cy="1440000"/>
          </a:xfrm>
        </p:spPr>
        <p:txBody>
          <a:bodyPr/>
          <a:lstStyle/>
          <a:p>
            <a:endParaRPr lang="zh-TW" altLang="en-US"/>
          </a:p>
        </p:txBody>
      </p:sp>
      <p:sp>
        <p:nvSpPr>
          <p:cNvPr id="31" name="圖片版面配置區 2"/>
          <p:cNvSpPr>
            <a:spLocks noGrp="1"/>
          </p:cNvSpPr>
          <p:nvPr>
            <p:ph type="pic" sz="quarter" idx="21"/>
          </p:nvPr>
        </p:nvSpPr>
        <p:spPr>
          <a:xfrm>
            <a:off x="400164" y="4846867"/>
            <a:ext cx="1440000" cy="1440000"/>
          </a:xfrm>
        </p:spPr>
        <p:txBody>
          <a:bodyPr/>
          <a:lstStyle/>
          <a:p>
            <a:endParaRPr lang="zh-TW" altLang="en-US"/>
          </a:p>
        </p:txBody>
      </p:sp>
      <p:sp>
        <p:nvSpPr>
          <p:cNvPr id="32" name="圖片版面配置區 2"/>
          <p:cNvSpPr>
            <a:spLocks noGrp="1"/>
          </p:cNvSpPr>
          <p:nvPr>
            <p:ph type="pic" sz="quarter" idx="22"/>
          </p:nvPr>
        </p:nvSpPr>
        <p:spPr>
          <a:xfrm>
            <a:off x="1912164" y="4846867"/>
            <a:ext cx="1440000" cy="1440000"/>
          </a:xfrm>
        </p:spPr>
        <p:txBody>
          <a:bodyPr/>
          <a:lstStyle/>
          <a:p>
            <a:endParaRPr lang="zh-TW" altLang="en-US"/>
          </a:p>
        </p:txBody>
      </p:sp>
      <p:sp>
        <p:nvSpPr>
          <p:cNvPr id="33" name="圖片版面配置區 2"/>
          <p:cNvSpPr>
            <a:spLocks noGrp="1"/>
          </p:cNvSpPr>
          <p:nvPr>
            <p:ph type="pic" sz="quarter" idx="23"/>
          </p:nvPr>
        </p:nvSpPr>
        <p:spPr>
          <a:xfrm>
            <a:off x="3424164" y="4846867"/>
            <a:ext cx="1440000" cy="1440000"/>
          </a:xfrm>
        </p:spPr>
        <p:txBody>
          <a:bodyPr/>
          <a:lstStyle/>
          <a:p>
            <a:endParaRPr lang="zh-TW" altLang="en-US"/>
          </a:p>
        </p:txBody>
      </p:sp>
      <p:sp>
        <p:nvSpPr>
          <p:cNvPr id="2" name="頁尾版面配置區 1"/>
          <p:cNvSpPr>
            <a:spLocks noGrp="1"/>
          </p:cNvSpPr>
          <p:nvPr>
            <p:ph type="ftr" sz="quarter" idx="24"/>
          </p:nvPr>
        </p:nvSpPr>
        <p:spPr/>
        <p:txBody>
          <a:bodyPr/>
          <a:lstStyle/>
          <a:p>
            <a:r>
              <a:rPr lang="zh-TW" altLang="en-US" smtClean="0"/>
              <a:t>商業簡報網 </a:t>
            </a:r>
            <a:r>
              <a:rPr lang="en-US" altLang="zh-TW" smtClean="0"/>
              <a:t>X Matter Lab</a:t>
            </a:r>
            <a:endParaRPr lang="zh-TW" altLang="en-US" dirty="0"/>
          </a:p>
        </p:txBody>
      </p:sp>
      <p:sp>
        <p:nvSpPr>
          <p:cNvPr id="3" name="投影片編號版面配置區 2"/>
          <p:cNvSpPr>
            <a:spLocks noGrp="1"/>
          </p:cNvSpPr>
          <p:nvPr>
            <p:ph type="sldNum" sz="quarter" idx="25"/>
          </p:nvPr>
        </p:nvSpPr>
        <p:spPr/>
        <p:txBody>
          <a:bodyPr/>
          <a:lstStyle/>
          <a:p>
            <a:fld id="{E27FD744-A41C-4EAD-96D0-2F84A994B62C}" type="slidenum">
              <a:rPr lang="zh-TW" altLang="en-US" smtClean="0"/>
              <a:t>‹#›</a:t>
            </a:fld>
            <a:endParaRPr lang="zh-TW" altLang="en-US"/>
          </a:p>
        </p:txBody>
      </p:sp>
    </p:spTree>
    <p:extLst>
      <p:ext uri="{BB962C8B-B14F-4D97-AF65-F5344CB8AC3E}">
        <p14:creationId xmlns:p14="http://schemas.microsoft.com/office/powerpoint/2010/main" val="1402348502"/>
      </p:ext>
    </p:extLst>
  </p:cSld>
  <p:clrMapOvr>
    <a:masterClrMapping/>
  </p:clrMapOvr>
  <p:timing>
    <p:tnLst>
      <p:par>
        <p:cTn id="1" dur="indefinite" restart="never" nodeType="tmRoot"/>
      </p:par>
    </p:tnLst>
  </p:timing>
</p:sldLayout>
</file>

<file path=ppt/slideLayouts/slideLayout380.xml><?xml version="1.0" encoding="utf-8"?>
<p:sldLayout xmlns:a="http://schemas.openxmlformats.org/drawingml/2006/main" xmlns:r="http://schemas.openxmlformats.org/officeDocument/2006/relationships" xmlns:p="http://schemas.openxmlformats.org/presentationml/2006/main" preserve="1" userDrawn="1">
  <p:cSld name="圖片版面配置379">
    <p:spTree>
      <p:nvGrpSpPr>
        <p:cNvPr id="1" name=""/>
        <p:cNvGrpSpPr/>
        <p:nvPr/>
      </p:nvGrpSpPr>
      <p:grpSpPr>
        <a:xfrm>
          <a:off x="0" y="0"/>
          <a:ext cx="0" cy="0"/>
          <a:chOff x="0" y="0"/>
          <a:chExt cx="0" cy="0"/>
        </a:xfrm>
      </p:grpSpPr>
      <p:sp>
        <p:nvSpPr>
          <p:cNvPr id="3" name="投影片編號版面配置區 2"/>
          <p:cNvSpPr>
            <a:spLocks noGrp="1"/>
          </p:cNvSpPr>
          <p:nvPr>
            <p:ph type="sldNum" sz="quarter" idx="10"/>
          </p:nvPr>
        </p:nvSpPr>
        <p:spPr/>
        <p:txBody>
          <a:bodyPr/>
          <a:lstStyle/>
          <a:p>
            <a:fld id="{E27FD744-A41C-4EAD-96D0-2F84A994B62C}" type="slidenum">
              <a:rPr lang="zh-TW" altLang="en-US" smtClean="0"/>
              <a:t>‹#›</a:t>
            </a:fld>
            <a:endParaRPr lang="zh-TW" altLang="en-US"/>
          </a:p>
        </p:txBody>
      </p:sp>
      <p:sp>
        <p:nvSpPr>
          <p:cNvPr id="4" name="頁尾版面配置區 3"/>
          <p:cNvSpPr>
            <a:spLocks noGrp="1"/>
          </p:cNvSpPr>
          <p:nvPr>
            <p:ph type="ftr" sz="quarter" idx="11"/>
          </p:nvPr>
        </p:nvSpPr>
        <p:spPr/>
        <p:txBody>
          <a:bodyPr/>
          <a:lstStyle/>
          <a:p>
            <a:r>
              <a:rPr lang="zh-TW" altLang="en-US" smtClean="0"/>
              <a:t>商業簡報網 </a:t>
            </a:r>
            <a:r>
              <a:rPr lang="en-US" altLang="zh-TW" smtClean="0"/>
              <a:t>X Matter Lab</a:t>
            </a:r>
            <a:endParaRPr lang="zh-TW" altLang="en-US" dirty="0"/>
          </a:p>
        </p:txBody>
      </p:sp>
      <p:sp>
        <p:nvSpPr>
          <p:cNvPr id="11" name="圖片版面配置區 10"/>
          <p:cNvSpPr>
            <a:spLocks noGrp="1"/>
          </p:cNvSpPr>
          <p:nvPr>
            <p:ph type="pic" sz="quarter" idx="17"/>
          </p:nvPr>
        </p:nvSpPr>
        <p:spPr>
          <a:xfrm>
            <a:off x="979488" y="2089605"/>
            <a:ext cx="7185025" cy="2801030"/>
          </a:xfrm>
          <a:custGeom>
            <a:avLst/>
            <a:gdLst>
              <a:gd name="connsiteX0" fmla="*/ 4876800 w 7185025"/>
              <a:gd name="connsiteY0" fmla="*/ 1465942 h 2801030"/>
              <a:gd name="connsiteX1" fmla="*/ 7185025 w 7185025"/>
              <a:gd name="connsiteY1" fmla="*/ 1465942 h 2801030"/>
              <a:gd name="connsiteX2" fmla="*/ 7185025 w 7185025"/>
              <a:gd name="connsiteY2" fmla="*/ 2801030 h 2801030"/>
              <a:gd name="connsiteX3" fmla="*/ 4876800 w 7185025"/>
              <a:gd name="connsiteY3" fmla="*/ 2801030 h 2801030"/>
              <a:gd name="connsiteX4" fmla="*/ 2438400 w 7185025"/>
              <a:gd name="connsiteY4" fmla="*/ 1465942 h 2801030"/>
              <a:gd name="connsiteX5" fmla="*/ 4746625 w 7185025"/>
              <a:gd name="connsiteY5" fmla="*/ 1465942 h 2801030"/>
              <a:gd name="connsiteX6" fmla="*/ 4746625 w 7185025"/>
              <a:gd name="connsiteY6" fmla="*/ 2801030 h 2801030"/>
              <a:gd name="connsiteX7" fmla="*/ 2438400 w 7185025"/>
              <a:gd name="connsiteY7" fmla="*/ 2801030 h 2801030"/>
              <a:gd name="connsiteX8" fmla="*/ 0 w 7185025"/>
              <a:gd name="connsiteY8" fmla="*/ 1465942 h 2801030"/>
              <a:gd name="connsiteX9" fmla="*/ 2308225 w 7185025"/>
              <a:gd name="connsiteY9" fmla="*/ 1465942 h 2801030"/>
              <a:gd name="connsiteX10" fmla="*/ 2308225 w 7185025"/>
              <a:gd name="connsiteY10" fmla="*/ 2801030 h 2801030"/>
              <a:gd name="connsiteX11" fmla="*/ 0 w 7185025"/>
              <a:gd name="connsiteY11" fmla="*/ 2801030 h 2801030"/>
              <a:gd name="connsiteX12" fmla="*/ 4876800 w 7185025"/>
              <a:gd name="connsiteY12" fmla="*/ 0 h 2801030"/>
              <a:gd name="connsiteX13" fmla="*/ 7185025 w 7185025"/>
              <a:gd name="connsiteY13" fmla="*/ 0 h 2801030"/>
              <a:gd name="connsiteX14" fmla="*/ 7185025 w 7185025"/>
              <a:gd name="connsiteY14" fmla="*/ 1335088 h 2801030"/>
              <a:gd name="connsiteX15" fmla="*/ 4876800 w 7185025"/>
              <a:gd name="connsiteY15" fmla="*/ 1335088 h 2801030"/>
              <a:gd name="connsiteX16" fmla="*/ 2438400 w 7185025"/>
              <a:gd name="connsiteY16" fmla="*/ 0 h 2801030"/>
              <a:gd name="connsiteX17" fmla="*/ 4746625 w 7185025"/>
              <a:gd name="connsiteY17" fmla="*/ 0 h 2801030"/>
              <a:gd name="connsiteX18" fmla="*/ 4746625 w 7185025"/>
              <a:gd name="connsiteY18" fmla="*/ 1335088 h 2801030"/>
              <a:gd name="connsiteX19" fmla="*/ 2438400 w 7185025"/>
              <a:gd name="connsiteY19" fmla="*/ 1335088 h 2801030"/>
              <a:gd name="connsiteX20" fmla="*/ 0 w 7185025"/>
              <a:gd name="connsiteY20" fmla="*/ 0 h 2801030"/>
              <a:gd name="connsiteX21" fmla="*/ 2308225 w 7185025"/>
              <a:gd name="connsiteY21" fmla="*/ 0 h 2801030"/>
              <a:gd name="connsiteX22" fmla="*/ 2308225 w 7185025"/>
              <a:gd name="connsiteY22" fmla="*/ 1335088 h 2801030"/>
              <a:gd name="connsiteX23" fmla="*/ 0 w 7185025"/>
              <a:gd name="connsiteY23" fmla="*/ 1335088 h 2801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185025" h="2801030">
                <a:moveTo>
                  <a:pt x="4876800" y="1465942"/>
                </a:moveTo>
                <a:lnTo>
                  <a:pt x="7185025" y="1465942"/>
                </a:lnTo>
                <a:lnTo>
                  <a:pt x="7185025" y="2801030"/>
                </a:lnTo>
                <a:lnTo>
                  <a:pt x="4876800" y="2801030"/>
                </a:lnTo>
                <a:close/>
                <a:moveTo>
                  <a:pt x="2438400" y="1465942"/>
                </a:moveTo>
                <a:lnTo>
                  <a:pt x="4746625" y="1465942"/>
                </a:lnTo>
                <a:lnTo>
                  <a:pt x="4746625" y="2801030"/>
                </a:lnTo>
                <a:lnTo>
                  <a:pt x="2438400" y="2801030"/>
                </a:lnTo>
                <a:close/>
                <a:moveTo>
                  <a:pt x="0" y="1465942"/>
                </a:moveTo>
                <a:lnTo>
                  <a:pt x="2308225" y="1465942"/>
                </a:lnTo>
                <a:lnTo>
                  <a:pt x="2308225" y="2801030"/>
                </a:lnTo>
                <a:lnTo>
                  <a:pt x="0" y="2801030"/>
                </a:lnTo>
                <a:close/>
                <a:moveTo>
                  <a:pt x="4876800" y="0"/>
                </a:moveTo>
                <a:lnTo>
                  <a:pt x="7185025" y="0"/>
                </a:lnTo>
                <a:lnTo>
                  <a:pt x="7185025" y="1335088"/>
                </a:lnTo>
                <a:lnTo>
                  <a:pt x="4876800" y="1335088"/>
                </a:lnTo>
                <a:close/>
                <a:moveTo>
                  <a:pt x="2438400" y="0"/>
                </a:moveTo>
                <a:lnTo>
                  <a:pt x="4746625" y="0"/>
                </a:lnTo>
                <a:lnTo>
                  <a:pt x="4746625" y="1335088"/>
                </a:lnTo>
                <a:lnTo>
                  <a:pt x="2438400" y="1335088"/>
                </a:lnTo>
                <a:close/>
                <a:moveTo>
                  <a:pt x="0" y="0"/>
                </a:moveTo>
                <a:lnTo>
                  <a:pt x="2308225" y="0"/>
                </a:lnTo>
                <a:lnTo>
                  <a:pt x="2308225" y="1335088"/>
                </a:lnTo>
                <a:lnTo>
                  <a:pt x="0" y="1335088"/>
                </a:lnTo>
                <a:close/>
              </a:path>
            </a:pathLst>
          </a:custGeom>
        </p:spPr>
        <p:txBody>
          <a:bodyPr wrap="square">
            <a:noAutofit/>
          </a:bodyPr>
          <a:lstStyle/>
          <a:p>
            <a:endParaRPr lang="zh-TW" altLang="en-US"/>
          </a:p>
        </p:txBody>
      </p:sp>
    </p:spTree>
    <p:extLst>
      <p:ext uri="{BB962C8B-B14F-4D97-AF65-F5344CB8AC3E}">
        <p14:creationId xmlns:p14="http://schemas.microsoft.com/office/powerpoint/2010/main" val="1790423208"/>
      </p:ext>
    </p:extLst>
  </p:cSld>
  <p:clrMapOvr>
    <a:masterClrMapping/>
  </p:clrMapOvr>
  <p:timing>
    <p:tnLst>
      <p:par>
        <p:cTn id="1" dur="indefinite" restart="never" nodeType="tmRoot"/>
      </p:par>
    </p:tnLst>
  </p:timing>
</p:sldLayout>
</file>

<file path=ppt/slideLayouts/slideLayout381.xml><?xml version="1.0" encoding="utf-8"?>
<p:sldLayout xmlns:a="http://schemas.openxmlformats.org/drawingml/2006/main" xmlns:r="http://schemas.openxmlformats.org/officeDocument/2006/relationships" xmlns:p="http://schemas.openxmlformats.org/presentationml/2006/main" preserve="1" userDrawn="1">
  <p:cSld name="圖片版面配置380">
    <p:spTree>
      <p:nvGrpSpPr>
        <p:cNvPr id="1" name=""/>
        <p:cNvGrpSpPr/>
        <p:nvPr/>
      </p:nvGrpSpPr>
      <p:grpSpPr>
        <a:xfrm>
          <a:off x="0" y="0"/>
          <a:ext cx="0" cy="0"/>
          <a:chOff x="0" y="0"/>
          <a:chExt cx="0" cy="0"/>
        </a:xfrm>
      </p:grpSpPr>
      <p:sp>
        <p:nvSpPr>
          <p:cNvPr id="3" name="投影片編號版面配置區 2"/>
          <p:cNvSpPr>
            <a:spLocks noGrp="1"/>
          </p:cNvSpPr>
          <p:nvPr>
            <p:ph type="sldNum" sz="quarter" idx="10"/>
          </p:nvPr>
        </p:nvSpPr>
        <p:spPr/>
        <p:txBody>
          <a:bodyPr/>
          <a:lstStyle/>
          <a:p>
            <a:fld id="{E27FD744-A41C-4EAD-96D0-2F84A994B62C}" type="slidenum">
              <a:rPr lang="zh-TW" altLang="en-US" smtClean="0"/>
              <a:t>‹#›</a:t>
            </a:fld>
            <a:endParaRPr lang="zh-TW" altLang="en-US"/>
          </a:p>
        </p:txBody>
      </p:sp>
      <p:sp>
        <p:nvSpPr>
          <p:cNvPr id="4" name="頁尾版面配置區 3"/>
          <p:cNvSpPr>
            <a:spLocks noGrp="1"/>
          </p:cNvSpPr>
          <p:nvPr>
            <p:ph type="ftr" sz="quarter" idx="11"/>
          </p:nvPr>
        </p:nvSpPr>
        <p:spPr/>
        <p:txBody>
          <a:bodyPr/>
          <a:lstStyle/>
          <a:p>
            <a:r>
              <a:rPr lang="zh-TW" altLang="en-US" smtClean="0"/>
              <a:t>商業簡報網 </a:t>
            </a:r>
            <a:r>
              <a:rPr lang="en-US" altLang="zh-TW" smtClean="0"/>
              <a:t>X Matter Lab</a:t>
            </a:r>
            <a:endParaRPr lang="zh-TW" altLang="en-US" dirty="0"/>
          </a:p>
        </p:txBody>
      </p:sp>
      <p:sp>
        <p:nvSpPr>
          <p:cNvPr id="5" name="圖片版面配置區 4"/>
          <p:cNvSpPr>
            <a:spLocks noGrp="1"/>
          </p:cNvSpPr>
          <p:nvPr>
            <p:ph type="pic" sz="quarter" idx="12"/>
          </p:nvPr>
        </p:nvSpPr>
        <p:spPr>
          <a:xfrm>
            <a:off x="7401830" y="986518"/>
            <a:ext cx="1727654" cy="1727654"/>
          </a:xfrm>
          <a:prstGeom prst="roundRect">
            <a:avLst/>
          </a:prstGeom>
        </p:spPr>
        <p:txBody>
          <a:bodyPr/>
          <a:lstStyle/>
          <a:p>
            <a:endParaRPr lang="zh-TW" altLang="en-US"/>
          </a:p>
        </p:txBody>
      </p:sp>
      <p:sp>
        <p:nvSpPr>
          <p:cNvPr id="7" name="圖片版面配置區 4"/>
          <p:cNvSpPr>
            <a:spLocks noGrp="1"/>
          </p:cNvSpPr>
          <p:nvPr>
            <p:ph type="pic" sz="quarter" idx="13"/>
          </p:nvPr>
        </p:nvSpPr>
        <p:spPr>
          <a:xfrm>
            <a:off x="5587090" y="986518"/>
            <a:ext cx="1727654" cy="1727654"/>
          </a:xfrm>
          <a:prstGeom prst="roundRect">
            <a:avLst/>
          </a:prstGeom>
        </p:spPr>
        <p:txBody>
          <a:bodyPr/>
          <a:lstStyle/>
          <a:p>
            <a:endParaRPr lang="zh-TW" altLang="en-US"/>
          </a:p>
        </p:txBody>
      </p:sp>
      <p:sp>
        <p:nvSpPr>
          <p:cNvPr id="8" name="圖片版面配置區 4"/>
          <p:cNvSpPr>
            <a:spLocks noGrp="1"/>
          </p:cNvSpPr>
          <p:nvPr>
            <p:ph type="pic" sz="quarter" idx="14"/>
          </p:nvPr>
        </p:nvSpPr>
        <p:spPr>
          <a:xfrm>
            <a:off x="3772350" y="986518"/>
            <a:ext cx="1727654" cy="1727654"/>
          </a:xfrm>
          <a:prstGeom prst="roundRect">
            <a:avLst/>
          </a:prstGeom>
        </p:spPr>
        <p:txBody>
          <a:bodyPr/>
          <a:lstStyle/>
          <a:p>
            <a:endParaRPr lang="zh-TW" altLang="en-US"/>
          </a:p>
        </p:txBody>
      </p:sp>
      <p:sp>
        <p:nvSpPr>
          <p:cNvPr id="9" name="圖片版面配置區 4"/>
          <p:cNvSpPr>
            <a:spLocks noGrp="1"/>
          </p:cNvSpPr>
          <p:nvPr>
            <p:ph type="pic" sz="quarter" idx="15"/>
          </p:nvPr>
        </p:nvSpPr>
        <p:spPr>
          <a:xfrm>
            <a:off x="7401830" y="2801258"/>
            <a:ext cx="1727654" cy="1727654"/>
          </a:xfrm>
          <a:prstGeom prst="roundRect">
            <a:avLst/>
          </a:prstGeom>
        </p:spPr>
        <p:txBody>
          <a:bodyPr/>
          <a:lstStyle/>
          <a:p>
            <a:endParaRPr lang="zh-TW" altLang="en-US"/>
          </a:p>
        </p:txBody>
      </p:sp>
      <p:sp>
        <p:nvSpPr>
          <p:cNvPr id="10" name="圖片版面配置區 4"/>
          <p:cNvSpPr>
            <a:spLocks noGrp="1"/>
          </p:cNvSpPr>
          <p:nvPr>
            <p:ph type="pic" sz="quarter" idx="16"/>
          </p:nvPr>
        </p:nvSpPr>
        <p:spPr>
          <a:xfrm>
            <a:off x="5587090" y="2801258"/>
            <a:ext cx="1727654" cy="1727654"/>
          </a:xfrm>
          <a:prstGeom prst="roundRect">
            <a:avLst/>
          </a:prstGeom>
        </p:spPr>
        <p:txBody>
          <a:bodyPr/>
          <a:lstStyle/>
          <a:p>
            <a:endParaRPr lang="zh-TW" altLang="en-US"/>
          </a:p>
        </p:txBody>
      </p:sp>
      <p:sp>
        <p:nvSpPr>
          <p:cNvPr id="11" name="圖片版面配置區 4"/>
          <p:cNvSpPr>
            <a:spLocks noGrp="1"/>
          </p:cNvSpPr>
          <p:nvPr>
            <p:ph type="pic" sz="quarter" idx="17"/>
          </p:nvPr>
        </p:nvSpPr>
        <p:spPr>
          <a:xfrm>
            <a:off x="3772350" y="2801258"/>
            <a:ext cx="1727654" cy="1727654"/>
          </a:xfrm>
          <a:prstGeom prst="roundRect">
            <a:avLst/>
          </a:prstGeom>
        </p:spPr>
        <p:txBody>
          <a:bodyPr/>
          <a:lstStyle/>
          <a:p>
            <a:endParaRPr lang="zh-TW" altLang="en-US"/>
          </a:p>
        </p:txBody>
      </p:sp>
      <p:sp>
        <p:nvSpPr>
          <p:cNvPr id="12" name="圖片版面配置區 4"/>
          <p:cNvSpPr>
            <a:spLocks noGrp="1"/>
          </p:cNvSpPr>
          <p:nvPr>
            <p:ph type="pic" sz="quarter" idx="18"/>
          </p:nvPr>
        </p:nvSpPr>
        <p:spPr>
          <a:xfrm>
            <a:off x="7401830" y="4615998"/>
            <a:ext cx="1727654" cy="1727654"/>
          </a:xfrm>
          <a:prstGeom prst="roundRect">
            <a:avLst/>
          </a:prstGeom>
        </p:spPr>
        <p:txBody>
          <a:bodyPr/>
          <a:lstStyle/>
          <a:p>
            <a:endParaRPr lang="zh-TW" altLang="en-US"/>
          </a:p>
        </p:txBody>
      </p:sp>
      <p:sp>
        <p:nvSpPr>
          <p:cNvPr id="13" name="圖片版面配置區 4"/>
          <p:cNvSpPr>
            <a:spLocks noGrp="1"/>
          </p:cNvSpPr>
          <p:nvPr>
            <p:ph type="pic" sz="quarter" idx="19"/>
          </p:nvPr>
        </p:nvSpPr>
        <p:spPr>
          <a:xfrm>
            <a:off x="5587090" y="4615998"/>
            <a:ext cx="1727654" cy="1727654"/>
          </a:xfrm>
          <a:prstGeom prst="roundRect">
            <a:avLst/>
          </a:prstGeom>
        </p:spPr>
        <p:txBody>
          <a:bodyPr/>
          <a:lstStyle/>
          <a:p>
            <a:endParaRPr lang="zh-TW" altLang="en-US"/>
          </a:p>
        </p:txBody>
      </p:sp>
      <p:sp>
        <p:nvSpPr>
          <p:cNvPr id="14" name="圖片版面配置區 4"/>
          <p:cNvSpPr>
            <a:spLocks noGrp="1"/>
          </p:cNvSpPr>
          <p:nvPr>
            <p:ph type="pic" sz="quarter" idx="20"/>
          </p:nvPr>
        </p:nvSpPr>
        <p:spPr>
          <a:xfrm>
            <a:off x="3772350" y="4615998"/>
            <a:ext cx="1727654" cy="1727654"/>
          </a:xfrm>
          <a:prstGeom prst="roundRect">
            <a:avLst/>
          </a:prstGeom>
        </p:spPr>
        <p:txBody>
          <a:bodyPr/>
          <a:lstStyle/>
          <a:p>
            <a:endParaRPr lang="zh-TW" altLang="en-US"/>
          </a:p>
        </p:txBody>
      </p:sp>
    </p:spTree>
    <p:extLst>
      <p:ext uri="{BB962C8B-B14F-4D97-AF65-F5344CB8AC3E}">
        <p14:creationId xmlns:p14="http://schemas.microsoft.com/office/powerpoint/2010/main" val="3026892876"/>
      </p:ext>
    </p:extLst>
  </p:cSld>
  <p:clrMapOvr>
    <a:masterClrMapping/>
  </p:clrMapOvr>
  <p:timing>
    <p:tnLst>
      <p:par>
        <p:cTn id="1" dur="indefinite" restart="never" nodeType="tmRoot"/>
      </p:par>
    </p:tnLst>
  </p:timing>
</p:sldLayout>
</file>

<file path=ppt/slideLayouts/slideLayout382.xml><?xml version="1.0" encoding="utf-8"?>
<p:sldLayout xmlns:a="http://schemas.openxmlformats.org/drawingml/2006/main" xmlns:r="http://schemas.openxmlformats.org/officeDocument/2006/relationships" xmlns:p="http://schemas.openxmlformats.org/presentationml/2006/main" preserve="1" userDrawn="1">
  <p:cSld name="圖片版面配置381">
    <p:spTree>
      <p:nvGrpSpPr>
        <p:cNvPr id="1" name=""/>
        <p:cNvGrpSpPr/>
        <p:nvPr/>
      </p:nvGrpSpPr>
      <p:grpSpPr>
        <a:xfrm>
          <a:off x="0" y="0"/>
          <a:ext cx="0" cy="0"/>
          <a:chOff x="0" y="0"/>
          <a:chExt cx="0" cy="0"/>
        </a:xfrm>
      </p:grpSpPr>
      <p:sp>
        <p:nvSpPr>
          <p:cNvPr id="3" name="投影片編號版面配置區 2"/>
          <p:cNvSpPr>
            <a:spLocks noGrp="1"/>
          </p:cNvSpPr>
          <p:nvPr>
            <p:ph type="sldNum" sz="quarter" idx="10"/>
          </p:nvPr>
        </p:nvSpPr>
        <p:spPr/>
        <p:txBody>
          <a:bodyPr/>
          <a:lstStyle/>
          <a:p>
            <a:fld id="{E27FD744-A41C-4EAD-96D0-2F84A994B62C}" type="slidenum">
              <a:rPr lang="zh-TW" altLang="en-US" smtClean="0"/>
              <a:t>‹#›</a:t>
            </a:fld>
            <a:endParaRPr lang="zh-TW" altLang="en-US"/>
          </a:p>
        </p:txBody>
      </p:sp>
      <p:sp>
        <p:nvSpPr>
          <p:cNvPr id="4" name="頁尾版面配置區 3"/>
          <p:cNvSpPr>
            <a:spLocks noGrp="1"/>
          </p:cNvSpPr>
          <p:nvPr>
            <p:ph type="ftr" sz="quarter" idx="11"/>
          </p:nvPr>
        </p:nvSpPr>
        <p:spPr/>
        <p:txBody>
          <a:bodyPr/>
          <a:lstStyle/>
          <a:p>
            <a:r>
              <a:rPr lang="zh-TW" altLang="en-US" smtClean="0"/>
              <a:t>商業簡報網 </a:t>
            </a:r>
            <a:r>
              <a:rPr lang="en-US" altLang="zh-TW" smtClean="0"/>
              <a:t>X Matter Lab</a:t>
            </a:r>
            <a:endParaRPr lang="zh-TW" altLang="en-US" dirty="0"/>
          </a:p>
        </p:txBody>
      </p:sp>
      <p:sp>
        <p:nvSpPr>
          <p:cNvPr id="14" name="圖片版面配置區 13"/>
          <p:cNvSpPr>
            <a:spLocks noGrp="1"/>
          </p:cNvSpPr>
          <p:nvPr>
            <p:ph type="pic" sz="quarter" idx="12"/>
          </p:nvPr>
        </p:nvSpPr>
        <p:spPr>
          <a:xfrm>
            <a:off x="3772350" y="750433"/>
            <a:ext cx="5357134" cy="5357134"/>
          </a:xfrm>
          <a:custGeom>
            <a:avLst/>
            <a:gdLst>
              <a:gd name="connsiteX0" fmla="*/ 3917428 w 5357134"/>
              <a:gd name="connsiteY0" fmla="*/ 3629480 h 5357134"/>
              <a:gd name="connsiteX1" fmla="*/ 5069186 w 5357134"/>
              <a:gd name="connsiteY1" fmla="*/ 3629480 h 5357134"/>
              <a:gd name="connsiteX2" fmla="*/ 5357134 w 5357134"/>
              <a:gd name="connsiteY2" fmla="*/ 3917428 h 5357134"/>
              <a:gd name="connsiteX3" fmla="*/ 5357134 w 5357134"/>
              <a:gd name="connsiteY3" fmla="*/ 5069186 h 5357134"/>
              <a:gd name="connsiteX4" fmla="*/ 5069186 w 5357134"/>
              <a:gd name="connsiteY4" fmla="*/ 5357134 h 5357134"/>
              <a:gd name="connsiteX5" fmla="*/ 3917428 w 5357134"/>
              <a:gd name="connsiteY5" fmla="*/ 5357134 h 5357134"/>
              <a:gd name="connsiteX6" fmla="*/ 3629480 w 5357134"/>
              <a:gd name="connsiteY6" fmla="*/ 5069186 h 5357134"/>
              <a:gd name="connsiteX7" fmla="*/ 3629480 w 5357134"/>
              <a:gd name="connsiteY7" fmla="*/ 3917428 h 5357134"/>
              <a:gd name="connsiteX8" fmla="*/ 3917428 w 5357134"/>
              <a:gd name="connsiteY8" fmla="*/ 3629480 h 5357134"/>
              <a:gd name="connsiteX9" fmla="*/ 2102688 w 5357134"/>
              <a:gd name="connsiteY9" fmla="*/ 3629480 h 5357134"/>
              <a:gd name="connsiteX10" fmla="*/ 3254446 w 5357134"/>
              <a:gd name="connsiteY10" fmla="*/ 3629480 h 5357134"/>
              <a:gd name="connsiteX11" fmla="*/ 3542394 w 5357134"/>
              <a:gd name="connsiteY11" fmla="*/ 3917428 h 5357134"/>
              <a:gd name="connsiteX12" fmla="*/ 3542394 w 5357134"/>
              <a:gd name="connsiteY12" fmla="*/ 5069186 h 5357134"/>
              <a:gd name="connsiteX13" fmla="*/ 3254446 w 5357134"/>
              <a:gd name="connsiteY13" fmla="*/ 5357134 h 5357134"/>
              <a:gd name="connsiteX14" fmla="*/ 2102688 w 5357134"/>
              <a:gd name="connsiteY14" fmla="*/ 5357134 h 5357134"/>
              <a:gd name="connsiteX15" fmla="*/ 1814740 w 5357134"/>
              <a:gd name="connsiteY15" fmla="*/ 5069186 h 5357134"/>
              <a:gd name="connsiteX16" fmla="*/ 1814740 w 5357134"/>
              <a:gd name="connsiteY16" fmla="*/ 3917428 h 5357134"/>
              <a:gd name="connsiteX17" fmla="*/ 2102688 w 5357134"/>
              <a:gd name="connsiteY17" fmla="*/ 3629480 h 5357134"/>
              <a:gd name="connsiteX18" fmla="*/ 287948 w 5357134"/>
              <a:gd name="connsiteY18" fmla="*/ 3629480 h 5357134"/>
              <a:gd name="connsiteX19" fmla="*/ 1439706 w 5357134"/>
              <a:gd name="connsiteY19" fmla="*/ 3629480 h 5357134"/>
              <a:gd name="connsiteX20" fmla="*/ 1727654 w 5357134"/>
              <a:gd name="connsiteY20" fmla="*/ 3917428 h 5357134"/>
              <a:gd name="connsiteX21" fmla="*/ 1727654 w 5357134"/>
              <a:gd name="connsiteY21" fmla="*/ 5069186 h 5357134"/>
              <a:gd name="connsiteX22" fmla="*/ 1439706 w 5357134"/>
              <a:gd name="connsiteY22" fmla="*/ 5357134 h 5357134"/>
              <a:gd name="connsiteX23" fmla="*/ 287948 w 5357134"/>
              <a:gd name="connsiteY23" fmla="*/ 5357134 h 5357134"/>
              <a:gd name="connsiteX24" fmla="*/ 0 w 5357134"/>
              <a:gd name="connsiteY24" fmla="*/ 5069186 h 5357134"/>
              <a:gd name="connsiteX25" fmla="*/ 0 w 5357134"/>
              <a:gd name="connsiteY25" fmla="*/ 3917428 h 5357134"/>
              <a:gd name="connsiteX26" fmla="*/ 287948 w 5357134"/>
              <a:gd name="connsiteY26" fmla="*/ 3629480 h 5357134"/>
              <a:gd name="connsiteX27" fmla="*/ 3917428 w 5357134"/>
              <a:gd name="connsiteY27" fmla="*/ 1814740 h 5357134"/>
              <a:gd name="connsiteX28" fmla="*/ 5069186 w 5357134"/>
              <a:gd name="connsiteY28" fmla="*/ 1814740 h 5357134"/>
              <a:gd name="connsiteX29" fmla="*/ 5357134 w 5357134"/>
              <a:gd name="connsiteY29" fmla="*/ 2102688 h 5357134"/>
              <a:gd name="connsiteX30" fmla="*/ 5357134 w 5357134"/>
              <a:gd name="connsiteY30" fmla="*/ 3254446 h 5357134"/>
              <a:gd name="connsiteX31" fmla="*/ 5069186 w 5357134"/>
              <a:gd name="connsiteY31" fmla="*/ 3542394 h 5357134"/>
              <a:gd name="connsiteX32" fmla="*/ 3917428 w 5357134"/>
              <a:gd name="connsiteY32" fmla="*/ 3542394 h 5357134"/>
              <a:gd name="connsiteX33" fmla="*/ 3629480 w 5357134"/>
              <a:gd name="connsiteY33" fmla="*/ 3254446 h 5357134"/>
              <a:gd name="connsiteX34" fmla="*/ 3629480 w 5357134"/>
              <a:gd name="connsiteY34" fmla="*/ 2102688 h 5357134"/>
              <a:gd name="connsiteX35" fmla="*/ 3917428 w 5357134"/>
              <a:gd name="connsiteY35" fmla="*/ 1814740 h 5357134"/>
              <a:gd name="connsiteX36" fmla="*/ 2102688 w 5357134"/>
              <a:gd name="connsiteY36" fmla="*/ 1814740 h 5357134"/>
              <a:gd name="connsiteX37" fmla="*/ 3254446 w 5357134"/>
              <a:gd name="connsiteY37" fmla="*/ 1814740 h 5357134"/>
              <a:gd name="connsiteX38" fmla="*/ 3542394 w 5357134"/>
              <a:gd name="connsiteY38" fmla="*/ 2102688 h 5357134"/>
              <a:gd name="connsiteX39" fmla="*/ 3542394 w 5357134"/>
              <a:gd name="connsiteY39" fmla="*/ 3254446 h 5357134"/>
              <a:gd name="connsiteX40" fmla="*/ 3254446 w 5357134"/>
              <a:gd name="connsiteY40" fmla="*/ 3542394 h 5357134"/>
              <a:gd name="connsiteX41" fmla="*/ 2102688 w 5357134"/>
              <a:gd name="connsiteY41" fmla="*/ 3542394 h 5357134"/>
              <a:gd name="connsiteX42" fmla="*/ 1814740 w 5357134"/>
              <a:gd name="connsiteY42" fmla="*/ 3254446 h 5357134"/>
              <a:gd name="connsiteX43" fmla="*/ 1814740 w 5357134"/>
              <a:gd name="connsiteY43" fmla="*/ 2102688 h 5357134"/>
              <a:gd name="connsiteX44" fmla="*/ 2102688 w 5357134"/>
              <a:gd name="connsiteY44" fmla="*/ 1814740 h 5357134"/>
              <a:gd name="connsiteX45" fmla="*/ 287948 w 5357134"/>
              <a:gd name="connsiteY45" fmla="*/ 1814740 h 5357134"/>
              <a:gd name="connsiteX46" fmla="*/ 1439706 w 5357134"/>
              <a:gd name="connsiteY46" fmla="*/ 1814740 h 5357134"/>
              <a:gd name="connsiteX47" fmla="*/ 1727654 w 5357134"/>
              <a:gd name="connsiteY47" fmla="*/ 2102688 h 5357134"/>
              <a:gd name="connsiteX48" fmla="*/ 1727654 w 5357134"/>
              <a:gd name="connsiteY48" fmla="*/ 3254446 h 5357134"/>
              <a:gd name="connsiteX49" fmla="*/ 1439706 w 5357134"/>
              <a:gd name="connsiteY49" fmla="*/ 3542394 h 5357134"/>
              <a:gd name="connsiteX50" fmla="*/ 287948 w 5357134"/>
              <a:gd name="connsiteY50" fmla="*/ 3542394 h 5357134"/>
              <a:gd name="connsiteX51" fmla="*/ 0 w 5357134"/>
              <a:gd name="connsiteY51" fmla="*/ 3254446 h 5357134"/>
              <a:gd name="connsiteX52" fmla="*/ 0 w 5357134"/>
              <a:gd name="connsiteY52" fmla="*/ 2102688 h 5357134"/>
              <a:gd name="connsiteX53" fmla="*/ 287948 w 5357134"/>
              <a:gd name="connsiteY53" fmla="*/ 1814740 h 5357134"/>
              <a:gd name="connsiteX54" fmla="*/ 3917428 w 5357134"/>
              <a:gd name="connsiteY54" fmla="*/ 0 h 5357134"/>
              <a:gd name="connsiteX55" fmla="*/ 5069186 w 5357134"/>
              <a:gd name="connsiteY55" fmla="*/ 0 h 5357134"/>
              <a:gd name="connsiteX56" fmla="*/ 5357134 w 5357134"/>
              <a:gd name="connsiteY56" fmla="*/ 287948 h 5357134"/>
              <a:gd name="connsiteX57" fmla="*/ 5357134 w 5357134"/>
              <a:gd name="connsiteY57" fmla="*/ 1439706 h 5357134"/>
              <a:gd name="connsiteX58" fmla="*/ 5069186 w 5357134"/>
              <a:gd name="connsiteY58" fmla="*/ 1727654 h 5357134"/>
              <a:gd name="connsiteX59" fmla="*/ 3917428 w 5357134"/>
              <a:gd name="connsiteY59" fmla="*/ 1727654 h 5357134"/>
              <a:gd name="connsiteX60" fmla="*/ 3629480 w 5357134"/>
              <a:gd name="connsiteY60" fmla="*/ 1439706 h 5357134"/>
              <a:gd name="connsiteX61" fmla="*/ 3629480 w 5357134"/>
              <a:gd name="connsiteY61" fmla="*/ 287948 h 5357134"/>
              <a:gd name="connsiteX62" fmla="*/ 3917428 w 5357134"/>
              <a:gd name="connsiteY62" fmla="*/ 0 h 5357134"/>
              <a:gd name="connsiteX63" fmla="*/ 2102688 w 5357134"/>
              <a:gd name="connsiteY63" fmla="*/ 0 h 5357134"/>
              <a:gd name="connsiteX64" fmla="*/ 3254446 w 5357134"/>
              <a:gd name="connsiteY64" fmla="*/ 0 h 5357134"/>
              <a:gd name="connsiteX65" fmla="*/ 3542394 w 5357134"/>
              <a:gd name="connsiteY65" fmla="*/ 287948 h 5357134"/>
              <a:gd name="connsiteX66" fmla="*/ 3542394 w 5357134"/>
              <a:gd name="connsiteY66" fmla="*/ 1439706 h 5357134"/>
              <a:gd name="connsiteX67" fmla="*/ 3254446 w 5357134"/>
              <a:gd name="connsiteY67" fmla="*/ 1727654 h 5357134"/>
              <a:gd name="connsiteX68" fmla="*/ 2102688 w 5357134"/>
              <a:gd name="connsiteY68" fmla="*/ 1727654 h 5357134"/>
              <a:gd name="connsiteX69" fmla="*/ 1814740 w 5357134"/>
              <a:gd name="connsiteY69" fmla="*/ 1439706 h 5357134"/>
              <a:gd name="connsiteX70" fmla="*/ 1814740 w 5357134"/>
              <a:gd name="connsiteY70" fmla="*/ 287948 h 5357134"/>
              <a:gd name="connsiteX71" fmla="*/ 2102688 w 5357134"/>
              <a:gd name="connsiteY71" fmla="*/ 0 h 5357134"/>
              <a:gd name="connsiteX72" fmla="*/ 287948 w 5357134"/>
              <a:gd name="connsiteY72" fmla="*/ 0 h 5357134"/>
              <a:gd name="connsiteX73" fmla="*/ 1439706 w 5357134"/>
              <a:gd name="connsiteY73" fmla="*/ 0 h 5357134"/>
              <a:gd name="connsiteX74" fmla="*/ 1727654 w 5357134"/>
              <a:gd name="connsiteY74" fmla="*/ 287948 h 5357134"/>
              <a:gd name="connsiteX75" fmla="*/ 1727654 w 5357134"/>
              <a:gd name="connsiteY75" fmla="*/ 1439706 h 5357134"/>
              <a:gd name="connsiteX76" fmla="*/ 1439706 w 5357134"/>
              <a:gd name="connsiteY76" fmla="*/ 1727654 h 5357134"/>
              <a:gd name="connsiteX77" fmla="*/ 287948 w 5357134"/>
              <a:gd name="connsiteY77" fmla="*/ 1727654 h 5357134"/>
              <a:gd name="connsiteX78" fmla="*/ 0 w 5357134"/>
              <a:gd name="connsiteY78" fmla="*/ 1439706 h 5357134"/>
              <a:gd name="connsiteX79" fmla="*/ 0 w 5357134"/>
              <a:gd name="connsiteY79" fmla="*/ 287948 h 5357134"/>
              <a:gd name="connsiteX80" fmla="*/ 287948 w 5357134"/>
              <a:gd name="connsiteY80" fmla="*/ 0 h 535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5357134" h="5357134">
                <a:moveTo>
                  <a:pt x="3917428" y="3629480"/>
                </a:moveTo>
                <a:lnTo>
                  <a:pt x="5069186" y="3629480"/>
                </a:lnTo>
                <a:cubicBezTo>
                  <a:pt x="5228215" y="3629480"/>
                  <a:pt x="5357134" y="3758399"/>
                  <a:pt x="5357134" y="3917428"/>
                </a:cubicBezTo>
                <a:lnTo>
                  <a:pt x="5357134" y="5069186"/>
                </a:lnTo>
                <a:cubicBezTo>
                  <a:pt x="5357134" y="5228215"/>
                  <a:pt x="5228215" y="5357134"/>
                  <a:pt x="5069186" y="5357134"/>
                </a:cubicBezTo>
                <a:lnTo>
                  <a:pt x="3917428" y="5357134"/>
                </a:lnTo>
                <a:cubicBezTo>
                  <a:pt x="3758399" y="5357134"/>
                  <a:pt x="3629480" y="5228215"/>
                  <a:pt x="3629480" y="5069186"/>
                </a:cubicBezTo>
                <a:lnTo>
                  <a:pt x="3629480" y="3917428"/>
                </a:lnTo>
                <a:cubicBezTo>
                  <a:pt x="3629480" y="3758399"/>
                  <a:pt x="3758399" y="3629480"/>
                  <a:pt x="3917428" y="3629480"/>
                </a:cubicBezTo>
                <a:close/>
                <a:moveTo>
                  <a:pt x="2102688" y="3629480"/>
                </a:moveTo>
                <a:lnTo>
                  <a:pt x="3254446" y="3629480"/>
                </a:lnTo>
                <a:cubicBezTo>
                  <a:pt x="3413475" y="3629480"/>
                  <a:pt x="3542394" y="3758399"/>
                  <a:pt x="3542394" y="3917428"/>
                </a:cubicBezTo>
                <a:lnTo>
                  <a:pt x="3542394" y="5069186"/>
                </a:lnTo>
                <a:cubicBezTo>
                  <a:pt x="3542394" y="5228215"/>
                  <a:pt x="3413475" y="5357134"/>
                  <a:pt x="3254446" y="5357134"/>
                </a:cubicBezTo>
                <a:lnTo>
                  <a:pt x="2102688" y="5357134"/>
                </a:lnTo>
                <a:cubicBezTo>
                  <a:pt x="1943659" y="5357134"/>
                  <a:pt x="1814740" y="5228215"/>
                  <a:pt x="1814740" y="5069186"/>
                </a:cubicBezTo>
                <a:lnTo>
                  <a:pt x="1814740" y="3917428"/>
                </a:lnTo>
                <a:cubicBezTo>
                  <a:pt x="1814740" y="3758399"/>
                  <a:pt x="1943659" y="3629480"/>
                  <a:pt x="2102688" y="3629480"/>
                </a:cubicBezTo>
                <a:close/>
                <a:moveTo>
                  <a:pt x="287948" y="3629480"/>
                </a:moveTo>
                <a:lnTo>
                  <a:pt x="1439706" y="3629480"/>
                </a:lnTo>
                <a:cubicBezTo>
                  <a:pt x="1598735" y="3629480"/>
                  <a:pt x="1727654" y="3758399"/>
                  <a:pt x="1727654" y="3917428"/>
                </a:cubicBezTo>
                <a:lnTo>
                  <a:pt x="1727654" y="5069186"/>
                </a:lnTo>
                <a:cubicBezTo>
                  <a:pt x="1727654" y="5228215"/>
                  <a:pt x="1598735" y="5357134"/>
                  <a:pt x="1439706" y="5357134"/>
                </a:cubicBezTo>
                <a:lnTo>
                  <a:pt x="287948" y="5357134"/>
                </a:lnTo>
                <a:cubicBezTo>
                  <a:pt x="128919" y="5357134"/>
                  <a:pt x="0" y="5228215"/>
                  <a:pt x="0" y="5069186"/>
                </a:cubicBezTo>
                <a:lnTo>
                  <a:pt x="0" y="3917428"/>
                </a:lnTo>
                <a:cubicBezTo>
                  <a:pt x="0" y="3758399"/>
                  <a:pt x="128919" y="3629480"/>
                  <a:pt x="287948" y="3629480"/>
                </a:cubicBezTo>
                <a:close/>
                <a:moveTo>
                  <a:pt x="3917428" y="1814740"/>
                </a:moveTo>
                <a:lnTo>
                  <a:pt x="5069186" y="1814740"/>
                </a:lnTo>
                <a:cubicBezTo>
                  <a:pt x="5228215" y="1814740"/>
                  <a:pt x="5357134" y="1943659"/>
                  <a:pt x="5357134" y="2102688"/>
                </a:cubicBezTo>
                <a:lnTo>
                  <a:pt x="5357134" y="3254446"/>
                </a:lnTo>
                <a:cubicBezTo>
                  <a:pt x="5357134" y="3413475"/>
                  <a:pt x="5228215" y="3542394"/>
                  <a:pt x="5069186" y="3542394"/>
                </a:cubicBezTo>
                <a:lnTo>
                  <a:pt x="3917428" y="3542394"/>
                </a:lnTo>
                <a:cubicBezTo>
                  <a:pt x="3758399" y="3542394"/>
                  <a:pt x="3629480" y="3413475"/>
                  <a:pt x="3629480" y="3254446"/>
                </a:cubicBezTo>
                <a:lnTo>
                  <a:pt x="3629480" y="2102688"/>
                </a:lnTo>
                <a:cubicBezTo>
                  <a:pt x="3629480" y="1943659"/>
                  <a:pt x="3758399" y="1814740"/>
                  <a:pt x="3917428" y="1814740"/>
                </a:cubicBezTo>
                <a:close/>
                <a:moveTo>
                  <a:pt x="2102688" y="1814740"/>
                </a:moveTo>
                <a:lnTo>
                  <a:pt x="3254446" y="1814740"/>
                </a:lnTo>
                <a:cubicBezTo>
                  <a:pt x="3413475" y="1814740"/>
                  <a:pt x="3542394" y="1943659"/>
                  <a:pt x="3542394" y="2102688"/>
                </a:cubicBezTo>
                <a:lnTo>
                  <a:pt x="3542394" y="3254446"/>
                </a:lnTo>
                <a:cubicBezTo>
                  <a:pt x="3542394" y="3413475"/>
                  <a:pt x="3413475" y="3542394"/>
                  <a:pt x="3254446" y="3542394"/>
                </a:cubicBezTo>
                <a:lnTo>
                  <a:pt x="2102688" y="3542394"/>
                </a:lnTo>
                <a:cubicBezTo>
                  <a:pt x="1943659" y="3542394"/>
                  <a:pt x="1814740" y="3413475"/>
                  <a:pt x="1814740" y="3254446"/>
                </a:cubicBezTo>
                <a:lnTo>
                  <a:pt x="1814740" y="2102688"/>
                </a:lnTo>
                <a:cubicBezTo>
                  <a:pt x="1814740" y="1943659"/>
                  <a:pt x="1943659" y="1814740"/>
                  <a:pt x="2102688" y="1814740"/>
                </a:cubicBezTo>
                <a:close/>
                <a:moveTo>
                  <a:pt x="287948" y="1814740"/>
                </a:moveTo>
                <a:lnTo>
                  <a:pt x="1439706" y="1814740"/>
                </a:lnTo>
                <a:cubicBezTo>
                  <a:pt x="1598735" y="1814740"/>
                  <a:pt x="1727654" y="1943659"/>
                  <a:pt x="1727654" y="2102688"/>
                </a:cubicBezTo>
                <a:lnTo>
                  <a:pt x="1727654" y="3254446"/>
                </a:lnTo>
                <a:cubicBezTo>
                  <a:pt x="1727654" y="3413475"/>
                  <a:pt x="1598735" y="3542394"/>
                  <a:pt x="1439706" y="3542394"/>
                </a:cubicBezTo>
                <a:lnTo>
                  <a:pt x="287948" y="3542394"/>
                </a:lnTo>
                <a:cubicBezTo>
                  <a:pt x="128919" y="3542394"/>
                  <a:pt x="0" y="3413475"/>
                  <a:pt x="0" y="3254446"/>
                </a:cubicBezTo>
                <a:lnTo>
                  <a:pt x="0" y="2102688"/>
                </a:lnTo>
                <a:cubicBezTo>
                  <a:pt x="0" y="1943659"/>
                  <a:pt x="128919" y="1814740"/>
                  <a:pt x="287948" y="1814740"/>
                </a:cubicBezTo>
                <a:close/>
                <a:moveTo>
                  <a:pt x="3917428" y="0"/>
                </a:moveTo>
                <a:lnTo>
                  <a:pt x="5069186" y="0"/>
                </a:lnTo>
                <a:cubicBezTo>
                  <a:pt x="5228215" y="0"/>
                  <a:pt x="5357134" y="128919"/>
                  <a:pt x="5357134" y="287948"/>
                </a:cubicBezTo>
                <a:lnTo>
                  <a:pt x="5357134" y="1439706"/>
                </a:lnTo>
                <a:cubicBezTo>
                  <a:pt x="5357134" y="1598735"/>
                  <a:pt x="5228215" y="1727654"/>
                  <a:pt x="5069186" y="1727654"/>
                </a:cubicBezTo>
                <a:lnTo>
                  <a:pt x="3917428" y="1727654"/>
                </a:lnTo>
                <a:cubicBezTo>
                  <a:pt x="3758399" y="1727654"/>
                  <a:pt x="3629480" y="1598735"/>
                  <a:pt x="3629480" y="1439706"/>
                </a:cubicBezTo>
                <a:lnTo>
                  <a:pt x="3629480" y="287948"/>
                </a:lnTo>
                <a:cubicBezTo>
                  <a:pt x="3629480" y="128919"/>
                  <a:pt x="3758399" y="0"/>
                  <a:pt x="3917428" y="0"/>
                </a:cubicBezTo>
                <a:close/>
                <a:moveTo>
                  <a:pt x="2102688" y="0"/>
                </a:moveTo>
                <a:lnTo>
                  <a:pt x="3254446" y="0"/>
                </a:lnTo>
                <a:cubicBezTo>
                  <a:pt x="3413475" y="0"/>
                  <a:pt x="3542394" y="128919"/>
                  <a:pt x="3542394" y="287948"/>
                </a:cubicBezTo>
                <a:lnTo>
                  <a:pt x="3542394" y="1439706"/>
                </a:lnTo>
                <a:cubicBezTo>
                  <a:pt x="3542394" y="1598735"/>
                  <a:pt x="3413475" y="1727654"/>
                  <a:pt x="3254446" y="1727654"/>
                </a:cubicBezTo>
                <a:lnTo>
                  <a:pt x="2102688" y="1727654"/>
                </a:lnTo>
                <a:cubicBezTo>
                  <a:pt x="1943659" y="1727654"/>
                  <a:pt x="1814740" y="1598735"/>
                  <a:pt x="1814740" y="1439706"/>
                </a:cubicBezTo>
                <a:lnTo>
                  <a:pt x="1814740" y="287948"/>
                </a:lnTo>
                <a:cubicBezTo>
                  <a:pt x="1814740" y="128919"/>
                  <a:pt x="1943659" y="0"/>
                  <a:pt x="2102688" y="0"/>
                </a:cubicBezTo>
                <a:close/>
                <a:moveTo>
                  <a:pt x="287948" y="0"/>
                </a:moveTo>
                <a:lnTo>
                  <a:pt x="1439706" y="0"/>
                </a:lnTo>
                <a:cubicBezTo>
                  <a:pt x="1598735" y="0"/>
                  <a:pt x="1727654" y="128919"/>
                  <a:pt x="1727654" y="287948"/>
                </a:cubicBezTo>
                <a:lnTo>
                  <a:pt x="1727654" y="1439706"/>
                </a:lnTo>
                <a:cubicBezTo>
                  <a:pt x="1727654" y="1598735"/>
                  <a:pt x="1598735" y="1727654"/>
                  <a:pt x="1439706" y="1727654"/>
                </a:cubicBezTo>
                <a:lnTo>
                  <a:pt x="287948" y="1727654"/>
                </a:lnTo>
                <a:cubicBezTo>
                  <a:pt x="128919" y="1727654"/>
                  <a:pt x="0" y="1598735"/>
                  <a:pt x="0" y="1439706"/>
                </a:cubicBezTo>
                <a:lnTo>
                  <a:pt x="0" y="287948"/>
                </a:lnTo>
                <a:cubicBezTo>
                  <a:pt x="0" y="128919"/>
                  <a:pt x="128919" y="0"/>
                  <a:pt x="287948" y="0"/>
                </a:cubicBezTo>
                <a:close/>
              </a:path>
            </a:pathLst>
          </a:custGeom>
        </p:spPr>
        <p:txBody>
          <a:bodyPr wrap="square">
            <a:noAutofit/>
          </a:bodyPr>
          <a:lstStyle/>
          <a:p>
            <a:endParaRPr lang="zh-TW" altLang="en-US"/>
          </a:p>
        </p:txBody>
      </p:sp>
    </p:spTree>
    <p:extLst>
      <p:ext uri="{BB962C8B-B14F-4D97-AF65-F5344CB8AC3E}">
        <p14:creationId xmlns:p14="http://schemas.microsoft.com/office/powerpoint/2010/main" val="575971501"/>
      </p:ext>
    </p:extLst>
  </p:cSld>
  <p:clrMapOvr>
    <a:masterClrMapping/>
  </p:clrMapOvr>
  <p:timing>
    <p:tnLst>
      <p:par>
        <p:cTn id="1" dur="indefinite" restart="never" nodeType="tmRoot"/>
      </p:par>
    </p:tnLst>
  </p:timing>
</p:sldLayout>
</file>

<file path=ppt/slideLayouts/slideLayout383.xml><?xml version="1.0" encoding="utf-8"?>
<p:sldLayout xmlns:a="http://schemas.openxmlformats.org/drawingml/2006/main" xmlns:r="http://schemas.openxmlformats.org/officeDocument/2006/relationships" xmlns:p="http://schemas.openxmlformats.org/presentationml/2006/main" preserve="1" userDrawn="1">
  <p:cSld name="圖片版面配置382">
    <p:spTree>
      <p:nvGrpSpPr>
        <p:cNvPr id="1" name=""/>
        <p:cNvGrpSpPr/>
        <p:nvPr/>
      </p:nvGrpSpPr>
      <p:grpSpPr>
        <a:xfrm>
          <a:off x="0" y="0"/>
          <a:ext cx="0" cy="0"/>
          <a:chOff x="0" y="0"/>
          <a:chExt cx="0" cy="0"/>
        </a:xfrm>
      </p:grpSpPr>
      <p:sp>
        <p:nvSpPr>
          <p:cNvPr id="3" name="投影片編號版面配置區 2"/>
          <p:cNvSpPr>
            <a:spLocks noGrp="1"/>
          </p:cNvSpPr>
          <p:nvPr>
            <p:ph type="sldNum" sz="quarter" idx="10"/>
          </p:nvPr>
        </p:nvSpPr>
        <p:spPr/>
        <p:txBody>
          <a:bodyPr/>
          <a:lstStyle/>
          <a:p>
            <a:fld id="{E27FD744-A41C-4EAD-96D0-2F84A994B62C}" type="slidenum">
              <a:rPr lang="zh-TW" altLang="en-US" smtClean="0"/>
              <a:t>‹#›</a:t>
            </a:fld>
            <a:endParaRPr lang="zh-TW" altLang="en-US"/>
          </a:p>
        </p:txBody>
      </p:sp>
      <p:sp>
        <p:nvSpPr>
          <p:cNvPr id="4" name="頁尾版面配置區 3"/>
          <p:cNvSpPr>
            <a:spLocks noGrp="1"/>
          </p:cNvSpPr>
          <p:nvPr>
            <p:ph type="ftr" sz="quarter" idx="11"/>
          </p:nvPr>
        </p:nvSpPr>
        <p:spPr/>
        <p:txBody>
          <a:bodyPr/>
          <a:lstStyle/>
          <a:p>
            <a:r>
              <a:rPr lang="zh-TW" altLang="en-US" smtClean="0"/>
              <a:t>商業簡報網 </a:t>
            </a:r>
            <a:r>
              <a:rPr lang="en-US" altLang="zh-TW" smtClean="0"/>
              <a:t>X Matter Lab</a:t>
            </a:r>
            <a:endParaRPr lang="zh-TW" altLang="en-US" dirty="0"/>
          </a:p>
        </p:txBody>
      </p:sp>
      <p:sp>
        <p:nvSpPr>
          <p:cNvPr id="5" name="圖片版面配置區 4"/>
          <p:cNvSpPr>
            <a:spLocks noGrp="1"/>
          </p:cNvSpPr>
          <p:nvPr>
            <p:ph type="pic" sz="quarter" idx="12"/>
          </p:nvPr>
        </p:nvSpPr>
        <p:spPr>
          <a:xfrm>
            <a:off x="7401830" y="986518"/>
            <a:ext cx="1727654" cy="1727654"/>
          </a:xfrm>
          <a:prstGeom prst="roundRect">
            <a:avLst/>
          </a:prstGeom>
        </p:spPr>
        <p:txBody>
          <a:bodyPr/>
          <a:lstStyle/>
          <a:p>
            <a:endParaRPr lang="zh-TW" altLang="en-US"/>
          </a:p>
        </p:txBody>
      </p:sp>
      <p:sp>
        <p:nvSpPr>
          <p:cNvPr id="6" name="圖片版面配置區 4"/>
          <p:cNvSpPr>
            <a:spLocks noGrp="1"/>
          </p:cNvSpPr>
          <p:nvPr>
            <p:ph type="pic" sz="quarter" idx="13"/>
          </p:nvPr>
        </p:nvSpPr>
        <p:spPr>
          <a:xfrm>
            <a:off x="5587090" y="986518"/>
            <a:ext cx="1727654" cy="1727654"/>
          </a:xfrm>
          <a:prstGeom prst="roundRect">
            <a:avLst/>
          </a:prstGeom>
        </p:spPr>
        <p:txBody>
          <a:bodyPr/>
          <a:lstStyle/>
          <a:p>
            <a:endParaRPr lang="zh-TW" altLang="en-US"/>
          </a:p>
        </p:txBody>
      </p:sp>
      <p:sp>
        <p:nvSpPr>
          <p:cNvPr id="7" name="圖片版面配置區 4"/>
          <p:cNvSpPr>
            <a:spLocks noGrp="1"/>
          </p:cNvSpPr>
          <p:nvPr>
            <p:ph type="pic" sz="quarter" idx="14"/>
          </p:nvPr>
        </p:nvSpPr>
        <p:spPr>
          <a:xfrm>
            <a:off x="3772350" y="986518"/>
            <a:ext cx="1727654" cy="1727654"/>
          </a:xfrm>
          <a:prstGeom prst="roundRect">
            <a:avLst/>
          </a:prstGeom>
        </p:spPr>
        <p:txBody>
          <a:bodyPr/>
          <a:lstStyle/>
          <a:p>
            <a:endParaRPr lang="zh-TW" altLang="en-US"/>
          </a:p>
        </p:txBody>
      </p:sp>
      <p:sp>
        <p:nvSpPr>
          <p:cNvPr id="8" name="圖片版面配置區 4"/>
          <p:cNvSpPr>
            <a:spLocks noGrp="1"/>
          </p:cNvSpPr>
          <p:nvPr>
            <p:ph type="pic" sz="quarter" idx="15"/>
          </p:nvPr>
        </p:nvSpPr>
        <p:spPr>
          <a:xfrm>
            <a:off x="7401830" y="2801258"/>
            <a:ext cx="1727654" cy="1727654"/>
          </a:xfrm>
          <a:prstGeom prst="roundRect">
            <a:avLst/>
          </a:prstGeom>
        </p:spPr>
        <p:txBody>
          <a:bodyPr/>
          <a:lstStyle/>
          <a:p>
            <a:endParaRPr lang="zh-TW" altLang="en-US"/>
          </a:p>
        </p:txBody>
      </p:sp>
      <p:sp>
        <p:nvSpPr>
          <p:cNvPr id="9" name="圖片版面配置區 4"/>
          <p:cNvSpPr>
            <a:spLocks noGrp="1"/>
          </p:cNvSpPr>
          <p:nvPr>
            <p:ph type="pic" sz="quarter" idx="16"/>
          </p:nvPr>
        </p:nvSpPr>
        <p:spPr>
          <a:xfrm>
            <a:off x="5587090" y="2801258"/>
            <a:ext cx="1727654" cy="1727654"/>
          </a:xfrm>
          <a:prstGeom prst="roundRect">
            <a:avLst/>
          </a:prstGeom>
        </p:spPr>
        <p:txBody>
          <a:bodyPr/>
          <a:lstStyle/>
          <a:p>
            <a:endParaRPr lang="zh-TW" altLang="en-US"/>
          </a:p>
        </p:txBody>
      </p:sp>
      <p:sp>
        <p:nvSpPr>
          <p:cNvPr id="10" name="圖片版面配置區 4"/>
          <p:cNvSpPr>
            <a:spLocks noGrp="1"/>
          </p:cNvSpPr>
          <p:nvPr>
            <p:ph type="pic" sz="quarter" idx="17"/>
          </p:nvPr>
        </p:nvSpPr>
        <p:spPr>
          <a:xfrm>
            <a:off x="3772350" y="2801258"/>
            <a:ext cx="1727654" cy="1727654"/>
          </a:xfrm>
          <a:prstGeom prst="roundRect">
            <a:avLst/>
          </a:prstGeom>
        </p:spPr>
        <p:txBody>
          <a:bodyPr/>
          <a:lstStyle/>
          <a:p>
            <a:endParaRPr lang="zh-TW" altLang="en-US"/>
          </a:p>
        </p:txBody>
      </p:sp>
      <p:sp>
        <p:nvSpPr>
          <p:cNvPr id="11" name="圖片版面配置區 4"/>
          <p:cNvSpPr>
            <a:spLocks noGrp="1"/>
          </p:cNvSpPr>
          <p:nvPr>
            <p:ph type="pic" sz="quarter" idx="18"/>
          </p:nvPr>
        </p:nvSpPr>
        <p:spPr>
          <a:xfrm>
            <a:off x="7401830" y="4615998"/>
            <a:ext cx="1727654" cy="1727654"/>
          </a:xfrm>
          <a:prstGeom prst="roundRect">
            <a:avLst/>
          </a:prstGeom>
        </p:spPr>
        <p:txBody>
          <a:bodyPr/>
          <a:lstStyle/>
          <a:p>
            <a:endParaRPr lang="zh-TW" altLang="en-US"/>
          </a:p>
        </p:txBody>
      </p:sp>
      <p:sp>
        <p:nvSpPr>
          <p:cNvPr id="12" name="圖片版面配置區 4"/>
          <p:cNvSpPr>
            <a:spLocks noGrp="1"/>
          </p:cNvSpPr>
          <p:nvPr>
            <p:ph type="pic" sz="quarter" idx="19"/>
          </p:nvPr>
        </p:nvSpPr>
        <p:spPr>
          <a:xfrm>
            <a:off x="5587090" y="4615998"/>
            <a:ext cx="1727654" cy="1727654"/>
          </a:xfrm>
          <a:prstGeom prst="roundRect">
            <a:avLst/>
          </a:prstGeom>
        </p:spPr>
        <p:txBody>
          <a:bodyPr/>
          <a:lstStyle/>
          <a:p>
            <a:endParaRPr lang="zh-TW" altLang="en-US"/>
          </a:p>
        </p:txBody>
      </p:sp>
    </p:spTree>
    <p:extLst>
      <p:ext uri="{BB962C8B-B14F-4D97-AF65-F5344CB8AC3E}">
        <p14:creationId xmlns:p14="http://schemas.microsoft.com/office/powerpoint/2010/main" val="2457539499"/>
      </p:ext>
    </p:extLst>
  </p:cSld>
  <p:clrMapOvr>
    <a:masterClrMapping/>
  </p:clrMapOvr>
  <p:timing>
    <p:tnLst>
      <p:par>
        <p:cTn id="1" dur="indefinite" restart="never" nodeType="tmRoot"/>
      </p:par>
    </p:tnLst>
  </p:timing>
</p:sldLayout>
</file>

<file path=ppt/slideLayouts/slideLayout384.xml><?xml version="1.0" encoding="utf-8"?>
<p:sldLayout xmlns:a="http://schemas.openxmlformats.org/drawingml/2006/main" xmlns:r="http://schemas.openxmlformats.org/officeDocument/2006/relationships" xmlns:p="http://schemas.openxmlformats.org/presentationml/2006/main" preserve="1" userDrawn="1">
  <p:cSld name="圖片版面配置383">
    <p:spTree>
      <p:nvGrpSpPr>
        <p:cNvPr id="1" name=""/>
        <p:cNvGrpSpPr/>
        <p:nvPr/>
      </p:nvGrpSpPr>
      <p:grpSpPr>
        <a:xfrm>
          <a:off x="0" y="0"/>
          <a:ext cx="0" cy="0"/>
          <a:chOff x="0" y="0"/>
          <a:chExt cx="0" cy="0"/>
        </a:xfrm>
      </p:grpSpPr>
      <p:sp>
        <p:nvSpPr>
          <p:cNvPr id="3" name="投影片編號版面配置區 2"/>
          <p:cNvSpPr>
            <a:spLocks noGrp="1"/>
          </p:cNvSpPr>
          <p:nvPr>
            <p:ph type="sldNum" sz="quarter" idx="10"/>
          </p:nvPr>
        </p:nvSpPr>
        <p:spPr/>
        <p:txBody>
          <a:bodyPr/>
          <a:lstStyle/>
          <a:p>
            <a:fld id="{E27FD744-A41C-4EAD-96D0-2F84A994B62C}" type="slidenum">
              <a:rPr lang="zh-TW" altLang="en-US" smtClean="0"/>
              <a:t>‹#›</a:t>
            </a:fld>
            <a:endParaRPr lang="zh-TW" altLang="en-US"/>
          </a:p>
        </p:txBody>
      </p:sp>
      <p:sp>
        <p:nvSpPr>
          <p:cNvPr id="4" name="頁尾版面配置區 3"/>
          <p:cNvSpPr>
            <a:spLocks noGrp="1"/>
          </p:cNvSpPr>
          <p:nvPr>
            <p:ph type="ftr" sz="quarter" idx="11"/>
          </p:nvPr>
        </p:nvSpPr>
        <p:spPr/>
        <p:txBody>
          <a:bodyPr/>
          <a:lstStyle/>
          <a:p>
            <a:r>
              <a:rPr lang="zh-TW" altLang="en-US" smtClean="0"/>
              <a:t>商業簡報網 </a:t>
            </a:r>
            <a:r>
              <a:rPr lang="en-US" altLang="zh-TW" smtClean="0"/>
              <a:t>X Matter Lab</a:t>
            </a:r>
            <a:endParaRPr lang="zh-TW" altLang="en-US" dirty="0"/>
          </a:p>
        </p:txBody>
      </p:sp>
      <p:sp>
        <p:nvSpPr>
          <p:cNvPr id="5" name="圖片版面配置區 4"/>
          <p:cNvSpPr>
            <a:spLocks noGrp="1"/>
          </p:cNvSpPr>
          <p:nvPr>
            <p:ph type="pic" sz="quarter" idx="12"/>
          </p:nvPr>
        </p:nvSpPr>
        <p:spPr>
          <a:xfrm>
            <a:off x="6023428" y="1785939"/>
            <a:ext cx="2438174" cy="1508125"/>
          </a:xfrm>
        </p:spPr>
        <p:txBody>
          <a:bodyPr/>
          <a:lstStyle/>
          <a:p>
            <a:endParaRPr lang="zh-TW" altLang="en-US"/>
          </a:p>
        </p:txBody>
      </p:sp>
      <p:sp>
        <p:nvSpPr>
          <p:cNvPr id="6" name="圖片版面配置區 4"/>
          <p:cNvSpPr>
            <a:spLocks noGrp="1"/>
          </p:cNvSpPr>
          <p:nvPr>
            <p:ph type="pic" sz="quarter" idx="13"/>
          </p:nvPr>
        </p:nvSpPr>
        <p:spPr>
          <a:xfrm>
            <a:off x="3309256" y="1785939"/>
            <a:ext cx="2438174" cy="1508125"/>
          </a:xfrm>
        </p:spPr>
        <p:txBody>
          <a:bodyPr/>
          <a:lstStyle/>
          <a:p>
            <a:endParaRPr lang="zh-TW" altLang="en-US"/>
          </a:p>
        </p:txBody>
      </p:sp>
      <p:sp>
        <p:nvSpPr>
          <p:cNvPr id="7" name="圖片版面配置區 4"/>
          <p:cNvSpPr>
            <a:spLocks noGrp="1"/>
          </p:cNvSpPr>
          <p:nvPr>
            <p:ph type="pic" sz="quarter" idx="14"/>
          </p:nvPr>
        </p:nvSpPr>
        <p:spPr>
          <a:xfrm>
            <a:off x="595084" y="1785939"/>
            <a:ext cx="2438174" cy="2611891"/>
          </a:xfrm>
        </p:spPr>
        <p:txBody>
          <a:bodyPr/>
          <a:lstStyle/>
          <a:p>
            <a:endParaRPr lang="zh-TW" altLang="en-US"/>
          </a:p>
        </p:txBody>
      </p:sp>
    </p:spTree>
    <p:extLst>
      <p:ext uri="{BB962C8B-B14F-4D97-AF65-F5344CB8AC3E}">
        <p14:creationId xmlns:p14="http://schemas.microsoft.com/office/powerpoint/2010/main" val="2923510341"/>
      </p:ext>
    </p:extLst>
  </p:cSld>
  <p:clrMapOvr>
    <a:masterClrMapping/>
  </p:clrMapOvr>
  <p:timing>
    <p:tnLst>
      <p:par>
        <p:cTn id="1" dur="indefinite" restart="never" nodeType="tmRoot"/>
      </p:par>
    </p:tnLst>
  </p:timing>
</p:sldLayout>
</file>

<file path=ppt/slideLayouts/slideLayout385.xml><?xml version="1.0" encoding="utf-8"?>
<p:sldLayout xmlns:a="http://schemas.openxmlformats.org/drawingml/2006/main" xmlns:r="http://schemas.openxmlformats.org/officeDocument/2006/relationships" xmlns:p="http://schemas.openxmlformats.org/presentationml/2006/main" preserve="1" userDrawn="1">
  <p:cSld name="圖片版面配置384">
    <p:spTree>
      <p:nvGrpSpPr>
        <p:cNvPr id="1" name=""/>
        <p:cNvGrpSpPr/>
        <p:nvPr/>
      </p:nvGrpSpPr>
      <p:grpSpPr>
        <a:xfrm>
          <a:off x="0" y="0"/>
          <a:ext cx="0" cy="0"/>
          <a:chOff x="0" y="0"/>
          <a:chExt cx="0" cy="0"/>
        </a:xfrm>
      </p:grpSpPr>
      <p:sp>
        <p:nvSpPr>
          <p:cNvPr id="3" name="投影片編號版面配置區 2"/>
          <p:cNvSpPr>
            <a:spLocks noGrp="1"/>
          </p:cNvSpPr>
          <p:nvPr>
            <p:ph type="sldNum" sz="quarter" idx="10"/>
          </p:nvPr>
        </p:nvSpPr>
        <p:spPr/>
        <p:txBody>
          <a:bodyPr/>
          <a:lstStyle/>
          <a:p>
            <a:fld id="{E27FD744-A41C-4EAD-96D0-2F84A994B62C}" type="slidenum">
              <a:rPr lang="zh-TW" altLang="en-US" smtClean="0"/>
              <a:t>‹#›</a:t>
            </a:fld>
            <a:endParaRPr lang="zh-TW" altLang="en-US"/>
          </a:p>
        </p:txBody>
      </p:sp>
      <p:sp>
        <p:nvSpPr>
          <p:cNvPr id="4" name="頁尾版面配置區 3"/>
          <p:cNvSpPr>
            <a:spLocks noGrp="1"/>
          </p:cNvSpPr>
          <p:nvPr>
            <p:ph type="ftr" sz="quarter" idx="11"/>
          </p:nvPr>
        </p:nvSpPr>
        <p:spPr/>
        <p:txBody>
          <a:bodyPr/>
          <a:lstStyle/>
          <a:p>
            <a:r>
              <a:rPr lang="zh-TW" altLang="en-US" smtClean="0"/>
              <a:t>商業簡報網 </a:t>
            </a:r>
            <a:r>
              <a:rPr lang="en-US" altLang="zh-TW" smtClean="0"/>
              <a:t>X Matter Lab</a:t>
            </a:r>
            <a:endParaRPr lang="zh-TW" altLang="en-US" dirty="0"/>
          </a:p>
        </p:txBody>
      </p:sp>
      <p:sp>
        <p:nvSpPr>
          <p:cNvPr id="5" name="圖片版面配置區 4"/>
          <p:cNvSpPr>
            <a:spLocks noGrp="1"/>
          </p:cNvSpPr>
          <p:nvPr>
            <p:ph type="pic" sz="quarter" idx="13"/>
          </p:nvPr>
        </p:nvSpPr>
        <p:spPr>
          <a:xfrm>
            <a:off x="725713" y="1509488"/>
            <a:ext cx="2438174" cy="1508125"/>
          </a:xfrm>
        </p:spPr>
        <p:txBody>
          <a:bodyPr/>
          <a:lstStyle/>
          <a:p>
            <a:endParaRPr lang="zh-TW" altLang="en-US"/>
          </a:p>
        </p:txBody>
      </p:sp>
      <p:sp>
        <p:nvSpPr>
          <p:cNvPr id="7" name="圖片版面配置區 4"/>
          <p:cNvSpPr>
            <a:spLocks noGrp="1"/>
          </p:cNvSpPr>
          <p:nvPr>
            <p:ph type="pic" sz="quarter" idx="15"/>
          </p:nvPr>
        </p:nvSpPr>
        <p:spPr>
          <a:xfrm>
            <a:off x="5979885" y="1509488"/>
            <a:ext cx="2438174" cy="1509483"/>
          </a:xfrm>
        </p:spPr>
        <p:txBody>
          <a:bodyPr/>
          <a:lstStyle/>
          <a:p>
            <a:endParaRPr lang="zh-TW" altLang="en-US"/>
          </a:p>
        </p:txBody>
      </p:sp>
      <p:sp>
        <p:nvSpPr>
          <p:cNvPr id="8" name="圖片版面配置區 4"/>
          <p:cNvSpPr>
            <a:spLocks noGrp="1"/>
          </p:cNvSpPr>
          <p:nvPr>
            <p:ph type="pic" sz="quarter" idx="16"/>
          </p:nvPr>
        </p:nvSpPr>
        <p:spPr>
          <a:xfrm>
            <a:off x="5979885" y="3193146"/>
            <a:ext cx="2438174" cy="2409368"/>
          </a:xfrm>
        </p:spPr>
        <p:txBody>
          <a:bodyPr/>
          <a:lstStyle/>
          <a:p>
            <a:endParaRPr lang="zh-TW" altLang="en-US"/>
          </a:p>
        </p:txBody>
      </p:sp>
      <p:sp>
        <p:nvSpPr>
          <p:cNvPr id="9" name="圖片版面配置區 4"/>
          <p:cNvSpPr>
            <a:spLocks noGrp="1"/>
          </p:cNvSpPr>
          <p:nvPr>
            <p:ph type="pic" sz="quarter" idx="17"/>
          </p:nvPr>
        </p:nvSpPr>
        <p:spPr>
          <a:xfrm>
            <a:off x="3352799" y="1509488"/>
            <a:ext cx="2438174" cy="2409368"/>
          </a:xfrm>
        </p:spPr>
        <p:txBody>
          <a:bodyPr/>
          <a:lstStyle/>
          <a:p>
            <a:endParaRPr lang="zh-TW" altLang="en-US"/>
          </a:p>
        </p:txBody>
      </p:sp>
    </p:spTree>
    <p:extLst>
      <p:ext uri="{BB962C8B-B14F-4D97-AF65-F5344CB8AC3E}">
        <p14:creationId xmlns:p14="http://schemas.microsoft.com/office/powerpoint/2010/main" val="2932734780"/>
      </p:ext>
    </p:extLst>
  </p:cSld>
  <p:clrMapOvr>
    <a:masterClrMapping/>
  </p:clrMapOvr>
  <p:timing>
    <p:tnLst>
      <p:par>
        <p:cTn id="1" dur="indefinite" restart="never" nodeType="tmRoot"/>
      </p:par>
    </p:tnLst>
  </p:timing>
</p:sldLayout>
</file>

<file path=ppt/slideLayouts/slideLayout386.xml><?xml version="1.0" encoding="utf-8"?>
<p:sldLayout xmlns:a="http://schemas.openxmlformats.org/drawingml/2006/main" xmlns:r="http://schemas.openxmlformats.org/officeDocument/2006/relationships" xmlns:p="http://schemas.openxmlformats.org/presentationml/2006/main" preserve="1" userDrawn="1">
  <p:cSld name="圖片版面配置385">
    <p:spTree>
      <p:nvGrpSpPr>
        <p:cNvPr id="1" name=""/>
        <p:cNvGrpSpPr/>
        <p:nvPr/>
      </p:nvGrpSpPr>
      <p:grpSpPr>
        <a:xfrm>
          <a:off x="0" y="0"/>
          <a:ext cx="0" cy="0"/>
          <a:chOff x="0" y="0"/>
          <a:chExt cx="0" cy="0"/>
        </a:xfrm>
      </p:grpSpPr>
      <p:sp>
        <p:nvSpPr>
          <p:cNvPr id="3" name="投影片編號版面配置區 2"/>
          <p:cNvSpPr>
            <a:spLocks noGrp="1"/>
          </p:cNvSpPr>
          <p:nvPr>
            <p:ph type="sldNum" sz="quarter" idx="10"/>
          </p:nvPr>
        </p:nvSpPr>
        <p:spPr/>
        <p:txBody>
          <a:bodyPr/>
          <a:lstStyle/>
          <a:p>
            <a:fld id="{E27FD744-A41C-4EAD-96D0-2F84A994B62C}" type="slidenum">
              <a:rPr lang="zh-TW" altLang="en-US" smtClean="0"/>
              <a:t>‹#›</a:t>
            </a:fld>
            <a:endParaRPr lang="zh-TW" altLang="en-US"/>
          </a:p>
        </p:txBody>
      </p:sp>
      <p:sp>
        <p:nvSpPr>
          <p:cNvPr id="4" name="頁尾版面配置區 3"/>
          <p:cNvSpPr>
            <a:spLocks noGrp="1"/>
          </p:cNvSpPr>
          <p:nvPr>
            <p:ph type="ftr" sz="quarter" idx="11"/>
          </p:nvPr>
        </p:nvSpPr>
        <p:spPr/>
        <p:txBody>
          <a:bodyPr/>
          <a:lstStyle/>
          <a:p>
            <a:r>
              <a:rPr lang="zh-TW" altLang="en-US" smtClean="0"/>
              <a:t>商業簡報網 </a:t>
            </a:r>
            <a:r>
              <a:rPr lang="en-US" altLang="zh-TW" smtClean="0"/>
              <a:t>X Matter Lab</a:t>
            </a:r>
            <a:endParaRPr lang="zh-TW" altLang="en-US" dirty="0"/>
          </a:p>
        </p:txBody>
      </p:sp>
      <p:sp>
        <p:nvSpPr>
          <p:cNvPr id="21" name="圖片版面配置區 20"/>
          <p:cNvSpPr>
            <a:spLocks noGrp="1"/>
          </p:cNvSpPr>
          <p:nvPr>
            <p:ph type="pic" sz="quarter" idx="12"/>
          </p:nvPr>
        </p:nvSpPr>
        <p:spPr>
          <a:xfrm>
            <a:off x="3180618" y="2400300"/>
            <a:ext cx="5963382" cy="2568575"/>
          </a:xfrm>
          <a:custGeom>
            <a:avLst/>
            <a:gdLst>
              <a:gd name="connsiteX0" fmla="*/ 2572941 w 5963382"/>
              <a:gd name="connsiteY0" fmla="*/ 0 h 2568575"/>
              <a:gd name="connsiteX1" fmla="*/ 5963382 w 5963382"/>
              <a:gd name="connsiteY1" fmla="*/ 0 h 2568575"/>
              <a:gd name="connsiteX2" fmla="*/ 5963382 w 5963382"/>
              <a:gd name="connsiteY2" fmla="*/ 2568575 h 2568575"/>
              <a:gd name="connsiteX3" fmla="*/ 0 w 5963382"/>
              <a:gd name="connsiteY3" fmla="*/ 2568575 h 2568575"/>
            </a:gdLst>
            <a:ahLst/>
            <a:cxnLst>
              <a:cxn ang="0">
                <a:pos x="connsiteX0" y="connsiteY0"/>
              </a:cxn>
              <a:cxn ang="0">
                <a:pos x="connsiteX1" y="connsiteY1"/>
              </a:cxn>
              <a:cxn ang="0">
                <a:pos x="connsiteX2" y="connsiteY2"/>
              </a:cxn>
              <a:cxn ang="0">
                <a:pos x="connsiteX3" y="connsiteY3"/>
              </a:cxn>
            </a:cxnLst>
            <a:rect l="l" t="t" r="r" b="b"/>
            <a:pathLst>
              <a:path w="5963382" h="2568575">
                <a:moveTo>
                  <a:pt x="2572941" y="0"/>
                </a:moveTo>
                <a:lnTo>
                  <a:pt x="5963382" y="0"/>
                </a:lnTo>
                <a:lnTo>
                  <a:pt x="5963382" y="2568575"/>
                </a:lnTo>
                <a:lnTo>
                  <a:pt x="0" y="2568575"/>
                </a:lnTo>
                <a:close/>
              </a:path>
            </a:pathLst>
          </a:custGeom>
        </p:spPr>
        <p:txBody>
          <a:bodyPr wrap="square">
            <a:noAutofit/>
          </a:bodyPr>
          <a:lstStyle/>
          <a:p>
            <a:endParaRPr lang="zh-TW" altLang="en-US"/>
          </a:p>
        </p:txBody>
      </p:sp>
      <p:sp>
        <p:nvSpPr>
          <p:cNvPr id="20" name="圖片版面配置區 19"/>
          <p:cNvSpPr>
            <a:spLocks noGrp="1"/>
          </p:cNvSpPr>
          <p:nvPr>
            <p:ph type="pic" sz="quarter" idx="13"/>
          </p:nvPr>
        </p:nvSpPr>
        <p:spPr>
          <a:xfrm>
            <a:off x="1" y="2400300"/>
            <a:ext cx="5725325" cy="2568575"/>
          </a:xfrm>
          <a:custGeom>
            <a:avLst/>
            <a:gdLst>
              <a:gd name="connsiteX0" fmla="*/ 0 w 5725325"/>
              <a:gd name="connsiteY0" fmla="*/ 0 h 2568575"/>
              <a:gd name="connsiteX1" fmla="*/ 5725325 w 5725325"/>
              <a:gd name="connsiteY1" fmla="*/ 0 h 2568575"/>
              <a:gd name="connsiteX2" fmla="*/ 3152384 w 5725325"/>
              <a:gd name="connsiteY2" fmla="*/ 2568575 h 2568575"/>
              <a:gd name="connsiteX3" fmla="*/ 0 w 5725325"/>
              <a:gd name="connsiteY3" fmla="*/ 2568575 h 2568575"/>
            </a:gdLst>
            <a:ahLst/>
            <a:cxnLst>
              <a:cxn ang="0">
                <a:pos x="connsiteX0" y="connsiteY0"/>
              </a:cxn>
              <a:cxn ang="0">
                <a:pos x="connsiteX1" y="connsiteY1"/>
              </a:cxn>
              <a:cxn ang="0">
                <a:pos x="connsiteX2" y="connsiteY2"/>
              </a:cxn>
              <a:cxn ang="0">
                <a:pos x="connsiteX3" y="connsiteY3"/>
              </a:cxn>
            </a:cxnLst>
            <a:rect l="l" t="t" r="r" b="b"/>
            <a:pathLst>
              <a:path w="5725325" h="2568575">
                <a:moveTo>
                  <a:pt x="0" y="0"/>
                </a:moveTo>
                <a:lnTo>
                  <a:pt x="5725325" y="0"/>
                </a:lnTo>
                <a:lnTo>
                  <a:pt x="3152384" y="2568575"/>
                </a:lnTo>
                <a:lnTo>
                  <a:pt x="0" y="2568575"/>
                </a:lnTo>
                <a:close/>
              </a:path>
            </a:pathLst>
          </a:custGeom>
        </p:spPr>
        <p:txBody>
          <a:bodyPr wrap="square">
            <a:noAutofit/>
          </a:bodyPr>
          <a:lstStyle/>
          <a:p>
            <a:endParaRPr lang="zh-TW" altLang="en-US"/>
          </a:p>
        </p:txBody>
      </p:sp>
    </p:spTree>
    <p:extLst>
      <p:ext uri="{BB962C8B-B14F-4D97-AF65-F5344CB8AC3E}">
        <p14:creationId xmlns:p14="http://schemas.microsoft.com/office/powerpoint/2010/main" val="2719254642"/>
      </p:ext>
    </p:extLst>
  </p:cSld>
  <p:clrMapOvr>
    <a:masterClrMapping/>
  </p:clrMapOvr>
  <p:timing>
    <p:tnLst>
      <p:par>
        <p:cTn id="1" dur="indefinite" restart="never" nodeType="tmRoot"/>
      </p:par>
    </p:tnLst>
  </p:timing>
</p:sldLayout>
</file>

<file path=ppt/slideLayouts/slideLayout387.xml><?xml version="1.0" encoding="utf-8"?>
<p:sldLayout xmlns:a="http://schemas.openxmlformats.org/drawingml/2006/main" xmlns:r="http://schemas.openxmlformats.org/officeDocument/2006/relationships" xmlns:p="http://schemas.openxmlformats.org/presentationml/2006/main" preserve="1" userDrawn="1">
  <p:cSld name="圖片版面配置386">
    <p:spTree>
      <p:nvGrpSpPr>
        <p:cNvPr id="1" name=""/>
        <p:cNvGrpSpPr/>
        <p:nvPr/>
      </p:nvGrpSpPr>
      <p:grpSpPr>
        <a:xfrm>
          <a:off x="0" y="0"/>
          <a:ext cx="0" cy="0"/>
          <a:chOff x="0" y="0"/>
          <a:chExt cx="0" cy="0"/>
        </a:xfrm>
      </p:grpSpPr>
      <p:sp>
        <p:nvSpPr>
          <p:cNvPr id="3" name="投影片編號版面配置區 2"/>
          <p:cNvSpPr>
            <a:spLocks noGrp="1"/>
          </p:cNvSpPr>
          <p:nvPr>
            <p:ph type="sldNum" sz="quarter" idx="10"/>
          </p:nvPr>
        </p:nvSpPr>
        <p:spPr/>
        <p:txBody>
          <a:bodyPr/>
          <a:lstStyle/>
          <a:p>
            <a:fld id="{E27FD744-A41C-4EAD-96D0-2F84A994B62C}" type="slidenum">
              <a:rPr lang="zh-TW" altLang="en-US" smtClean="0"/>
              <a:t>‹#›</a:t>
            </a:fld>
            <a:endParaRPr lang="zh-TW" altLang="en-US"/>
          </a:p>
        </p:txBody>
      </p:sp>
      <p:sp>
        <p:nvSpPr>
          <p:cNvPr id="4" name="頁尾版面配置區 3"/>
          <p:cNvSpPr>
            <a:spLocks noGrp="1"/>
          </p:cNvSpPr>
          <p:nvPr>
            <p:ph type="ftr" sz="quarter" idx="11"/>
          </p:nvPr>
        </p:nvSpPr>
        <p:spPr/>
        <p:txBody>
          <a:bodyPr/>
          <a:lstStyle/>
          <a:p>
            <a:r>
              <a:rPr lang="zh-TW" altLang="en-US" smtClean="0"/>
              <a:t>商業簡報網 </a:t>
            </a:r>
            <a:r>
              <a:rPr lang="en-US" altLang="zh-TW" smtClean="0"/>
              <a:t>X Matter Lab</a:t>
            </a:r>
            <a:endParaRPr lang="zh-TW" altLang="en-US" dirty="0"/>
          </a:p>
        </p:txBody>
      </p:sp>
      <p:sp>
        <p:nvSpPr>
          <p:cNvPr id="13" name="圖片版面配置區 12"/>
          <p:cNvSpPr>
            <a:spLocks noGrp="1"/>
          </p:cNvSpPr>
          <p:nvPr>
            <p:ph type="pic" sz="quarter" idx="15"/>
          </p:nvPr>
        </p:nvSpPr>
        <p:spPr>
          <a:xfrm>
            <a:off x="0" y="1491541"/>
            <a:ext cx="9144000" cy="2990850"/>
          </a:xfrm>
          <a:custGeom>
            <a:avLst/>
            <a:gdLst>
              <a:gd name="connsiteX0" fmla="*/ 4667250 w 9144000"/>
              <a:gd name="connsiteY0" fmla="*/ 1581150 h 2990850"/>
              <a:gd name="connsiteX1" fmla="*/ 9144000 w 9144000"/>
              <a:gd name="connsiteY1" fmla="*/ 1581150 h 2990850"/>
              <a:gd name="connsiteX2" fmla="*/ 9144000 w 9144000"/>
              <a:gd name="connsiteY2" fmla="*/ 2990850 h 2990850"/>
              <a:gd name="connsiteX3" fmla="*/ 4667250 w 9144000"/>
              <a:gd name="connsiteY3" fmla="*/ 2990850 h 2990850"/>
              <a:gd name="connsiteX4" fmla="*/ 0 w 9144000"/>
              <a:gd name="connsiteY4" fmla="*/ 1581150 h 2990850"/>
              <a:gd name="connsiteX5" fmla="*/ 4476750 w 9144000"/>
              <a:gd name="connsiteY5" fmla="*/ 1581150 h 2990850"/>
              <a:gd name="connsiteX6" fmla="*/ 4476750 w 9144000"/>
              <a:gd name="connsiteY6" fmla="*/ 2990850 h 2990850"/>
              <a:gd name="connsiteX7" fmla="*/ 0 w 9144000"/>
              <a:gd name="connsiteY7" fmla="*/ 2990850 h 2990850"/>
              <a:gd name="connsiteX8" fmla="*/ 4667250 w 9144000"/>
              <a:gd name="connsiteY8" fmla="*/ 0 h 2990850"/>
              <a:gd name="connsiteX9" fmla="*/ 9144000 w 9144000"/>
              <a:gd name="connsiteY9" fmla="*/ 0 h 2990850"/>
              <a:gd name="connsiteX10" fmla="*/ 9144000 w 9144000"/>
              <a:gd name="connsiteY10" fmla="*/ 1409700 h 2990850"/>
              <a:gd name="connsiteX11" fmla="*/ 4667250 w 9144000"/>
              <a:gd name="connsiteY11" fmla="*/ 1409700 h 2990850"/>
              <a:gd name="connsiteX12" fmla="*/ 0 w 9144000"/>
              <a:gd name="connsiteY12" fmla="*/ 0 h 2990850"/>
              <a:gd name="connsiteX13" fmla="*/ 4476750 w 9144000"/>
              <a:gd name="connsiteY13" fmla="*/ 0 h 2990850"/>
              <a:gd name="connsiteX14" fmla="*/ 4476750 w 9144000"/>
              <a:gd name="connsiteY14" fmla="*/ 1409700 h 2990850"/>
              <a:gd name="connsiteX15" fmla="*/ 0 w 9144000"/>
              <a:gd name="connsiteY15" fmla="*/ 1409700 h 2990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144000" h="2990850">
                <a:moveTo>
                  <a:pt x="4667250" y="1581150"/>
                </a:moveTo>
                <a:lnTo>
                  <a:pt x="9144000" y="1581150"/>
                </a:lnTo>
                <a:lnTo>
                  <a:pt x="9144000" y="2990850"/>
                </a:lnTo>
                <a:lnTo>
                  <a:pt x="4667250" y="2990850"/>
                </a:lnTo>
                <a:close/>
                <a:moveTo>
                  <a:pt x="0" y="1581150"/>
                </a:moveTo>
                <a:lnTo>
                  <a:pt x="4476750" y="1581150"/>
                </a:lnTo>
                <a:lnTo>
                  <a:pt x="4476750" y="2990850"/>
                </a:lnTo>
                <a:lnTo>
                  <a:pt x="0" y="2990850"/>
                </a:lnTo>
                <a:close/>
                <a:moveTo>
                  <a:pt x="4667250" y="0"/>
                </a:moveTo>
                <a:lnTo>
                  <a:pt x="9144000" y="0"/>
                </a:lnTo>
                <a:lnTo>
                  <a:pt x="9144000" y="1409700"/>
                </a:lnTo>
                <a:lnTo>
                  <a:pt x="4667250" y="1409700"/>
                </a:lnTo>
                <a:close/>
                <a:moveTo>
                  <a:pt x="0" y="0"/>
                </a:moveTo>
                <a:lnTo>
                  <a:pt x="4476750" y="0"/>
                </a:lnTo>
                <a:lnTo>
                  <a:pt x="4476750" y="1409700"/>
                </a:lnTo>
                <a:lnTo>
                  <a:pt x="0" y="1409700"/>
                </a:lnTo>
                <a:close/>
              </a:path>
            </a:pathLst>
          </a:custGeom>
        </p:spPr>
        <p:txBody>
          <a:bodyPr wrap="square">
            <a:noAutofit/>
          </a:bodyPr>
          <a:lstStyle/>
          <a:p>
            <a:endParaRPr lang="zh-TW" altLang="en-US"/>
          </a:p>
        </p:txBody>
      </p:sp>
    </p:spTree>
    <p:extLst>
      <p:ext uri="{BB962C8B-B14F-4D97-AF65-F5344CB8AC3E}">
        <p14:creationId xmlns:p14="http://schemas.microsoft.com/office/powerpoint/2010/main" val="3874762360"/>
      </p:ext>
    </p:extLst>
  </p:cSld>
  <p:clrMapOvr>
    <a:masterClrMapping/>
  </p:clrMapOvr>
  <p:timing>
    <p:tnLst>
      <p:par>
        <p:cTn id="1" dur="indefinite" restart="never" nodeType="tmRoot"/>
      </p:par>
    </p:tnLst>
  </p:timing>
</p:sldLayout>
</file>

<file path=ppt/slideLayouts/slideLayout388.xml><?xml version="1.0" encoding="utf-8"?>
<p:sldLayout xmlns:a="http://schemas.openxmlformats.org/drawingml/2006/main" xmlns:r="http://schemas.openxmlformats.org/officeDocument/2006/relationships" xmlns:p="http://schemas.openxmlformats.org/presentationml/2006/main" preserve="1" userDrawn="1">
  <p:cSld name="圖片版面配置387">
    <p:spTree>
      <p:nvGrpSpPr>
        <p:cNvPr id="1" name=""/>
        <p:cNvGrpSpPr/>
        <p:nvPr/>
      </p:nvGrpSpPr>
      <p:grpSpPr>
        <a:xfrm>
          <a:off x="0" y="0"/>
          <a:ext cx="0" cy="0"/>
          <a:chOff x="0" y="0"/>
          <a:chExt cx="0" cy="0"/>
        </a:xfrm>
      </p:grpSpPr>
      <p:sp>
        <p:nvSpPr>
          <p:cNvPr id="3" name="投影片編號版面配置區 2"/>
          <p:cNvSpPr>
            <a:spLocks noGrp="1"/>
          </p:cNvSpPr>
          <p:nvPr>
            <p:ph type="sldNum" sz="quarter" idx="10"/>
          </p:nvPr>
        </p:nvSpPr>
        <p:spPr/>
        <p:txBody>
          <a:bodyPr/>
          <a:lstStyle/>
          <a:p>
            <a:fld id="{E27FD744-A41C-4EAD-96D0-2F84A994B62C}" type="slidenum">
              <a:rPr lang="zh-TW" altLang="en-US" smtClean="0"/>
              <a:t>‹#›</a:t>
            </a:fld>
            <a:endParaRPr lang="zh-TW" altLang="en-US"/>
          </a:p>
        </p:txBody>
      </p:sp>
      <p:sp>
        <p:nvSpPr>
          <p:cNvPr id="4" name="頁尾版面配置區 3"/>
          <p:cNvSpPr>
            <a:spLocks noGrp="1"/>
          </p:cNvSpPr>
          <p:nvPr>
            <p:ph type="ftr" sz="quarter" idx="11"/>
          </p:nvPr>
        </p:nvSpPr>
        <p:spPr/>
        <p:txBody>
          <a:bodyPr/>
          <a:lstStyle/>
          <a:p>
            <a:r>
              <a:rPr lang="zh-TW" altLang="en-US" smtClean="0"/>
              <a:t>商業簡報網 </a:t>
            </a:r>
            <a:r>
              <a:rPr lang="en-US" altLang="zh-TW" smtClean="0"/>
              <a:t>X Matter Lab</a:t>
            </a:r>
            <a:endParaRPr lang="zh-TW" altLang="en-US" dirty="0"/>
          </a:p>
        </p:txBody>
      </p:sp>
      <p:sp>
        <p:nvSpPr>
          <p:cNvPr id="13" name="圖片版面配置區 12"/>
          <p:cNvSpPr>
            <a:spLocks noGrp="1"/>
          </p:cNvSpPr>
          <p:nvPr>
            <p:ph type="pic" sz="quarter" idx="12"/>
          </p:nvPr>
        </p:nvSpPr>
        <p:spPr>
          <a:xfrm>
            <a:off x="813710" y="2857500"/>
            <a:ext cx="3057525" cy="3981450"/>
          </a:xfrm>
          <a:custGeom>
            <a:avLst/>
            <a:gdLst>
              <a:gd name="connsiteX0" fmla="*/ 1990725 w 3057525"/>
              <a:gd name="connsiteY0" fmla="*/ 0 h 3981450"/>
              <a:gd name="connsiteX1" fmla="*/ 3057525 w 3057525"/>
              <a:gd name="connsiteY1" fmla="*/ 2133600 h 3981450"/>
              <a:gd name="connsiteX2" fmla="*/ 2133600 w 3057525"/>
              <a:gd name="connsiteY2" fmla="*/ 3981450 h 3981450"/>
              <a:gd name="connsiteX3" fmla="*/ 0 w 3057525"/>
              <a:gd name="connsiteY3" fmla="*/ 3981450 h 3981450"/>
            </a:gdLst>
            <a:ahLst/>
            <a:cxnLst>
              <a:cxn ang="0">
                <a:pos x="connsiteX0" y="connsiteY0"/>
              </a:cxn>
              <a:cxn ang="0">
                <a:pos x="connsiteX1" y="connsiteY1"/>
              </a:cxn>
              <a:cxn ang="0">
                <a:pos x="connsiteX2" y="connsiteY2"/>
              </a:cxn>
              <a:cxn ang="0">
                <a:pos x="connsiteX3" y="connsiteY3"/>
              </a:cxn>
            </a:cxnLst>
            <a:rect l="l" t="t" r="r" b="b"/>
            <a:pathLst>
              <a:path w="3057525" h="3981450">
                <a:moveTo>
                  <a:pt x="1990725" y="0"/>
                </a:moveTo>
                <a:lnTo>
                  <a:pt x="3057525" y="2133600"/>
                </a:lnTo>
                <a:lnTo>
                  <a:pt x="2133600" y="3981450"/>
                </a:lnTo>
                <a:lnTo>
                  <a:pt x="0" y="3981450"/>
                </a:lnTo>
                <a:close/>
              </a:path>
            </a:pathLst>
          </a:custGeom>
        </p:spPr>
        <p:txBody>
          <a:bodyPr wrap="square">
            <a:noAutofit/>
          </a:bodyPr>
          <a:lstStyle/>
          <a:p>
            <a:endParaRPr lang="zh-TW" altLang="en-US"/>
          </a:p>
        </p:txBody>
      </p:sp>
      <p:sp>
        <p:nvSpPr>
          <p:cNvPr id="16" name="圖片版面配置區 15"/>
          <p:cNvSpPr>
            <a:spLocks noGrp="1"/>
          </p:cNvSpPr>
          <p:nvPr>
            <p:ph type="pic" sz="quarter" idx="13"/>
          </p:nvPr>
        </p:nvSpPr>
        <p:spPr>
          <a:xfrm>
            <a:off x="3168424" y="5168674"/>
            <a:ext cx="1670276" cy="1670276"/>
          </a:xfrm>
          <a:prstGeom prst="triangle">
            <a:avLst/>
          </a:prstGeom>
        </p:spPr>
        <p:txBody>
          <a:bodyPr/>
          <a:lstStyle/>
          <a:p>
            <a:endParaRPr lang="zh-TW" altLang="en-US"/>
          </a:p>
        </p:txBody>
      </p:sp>
    </p:spTree>
    <p:extLst>
      <p:ext uri="{BB962C8B-B14F-4D97-AF65-F5344CB8AC3E}">
        <p14:creationId xmlns:p14="http://schemas.microsoft.com/office/powerpoint/2010/main" val="2948486709"/>
      </p:ext>
    </p:extLst>
  </p:cSld>
  <p:clrMapOvr>
    <a:masterClrMapping/>
  </p:clrMapOvr>
  <p:timing>
    <p:tnLst>
      <p:par>
        <p:cTn id="1" dur="indefinite" restart="never" nodeType="tmRoot"/>
      </p:par>
    </p:tnLst>
  </p:timing>
</p:sldLayout>
</file>

<file path=ppt/slideLayouts/slideLayout389.xml><?xml version="1.0" encoding="utf-8"?>
<p:sldLayout xmlns:a="http://schemas.openxmlformats.org/drawingml/2006/main" xmlns:r="http://schemas.openxmlformats.org/officeDocument/2006/relationships" xmlns:p="http://schemas.openxmlformats.org/presentationml/2006/main" preserve="1" userDrawn="1">
  <p:cSld name="圖片版面配置388">
    <p:spTree>
      <p:nvGrpSpPr>
        <p:cNvPr id="1" name=""/>
        <p:cNvGrpSpPr/>
        <p:nvPr/>
      </p:nvGrpSpPr>
      <p:grpSpPr>
        <a:xfrm>
          <a:off x="0" y="0"/>
          <a:ext cx="0" cy="0"/>
          <a:chOff x="0" y="0"/>
          <a:chExt cx="0" cy="0"/>
        </a:xfrm>
      </p:grpSpPr>
      <p:sp>
        <p:nvSpPr>
          <p:cNvPr id="3" name="投影片編號版面配置區 2"/>
          <p:cNvSpPr>
            <a:spLocks noGrp="1"/>
          </p:cNvSpPr>
          <p:nvPr>
            <p:ph type="sldNum" sz="quarter" idx="10"/>
          </p:nvPr>
        </p:nvSpPr>
        <p:spPr/>
        <p:txBody>
          <a:bodyPr/>
          <a:lstStyle/>
          <a:p>
            <a:fld id="{E27FD744-A41C-4EAD-96D0-2F84A994B62C}" type="slidenum">
              <a:rPr lang="zh-TW" altLang="en-US" smtClean="0"/>
              <a:t>‹#›</a:t>
            </a:fld>
            <a:endParaRPr lang="zh-TW" altLang="en-US"/>
          </a:p>
        </p:txBody>
      </p:sp>
      <p:sp>
        <p:nvSpPr>
          <p:cNvPr id="4" name="頁尾版面配置區 3"/>
          <p:cNvSpPr>
            <a:spLocks noGrp="1"/>
          </p:cNvSpPr>
          <p:nvPr>
            <p:ph type="ftr" sz="quarter" idx="11"/>
          </p:nvPr>
        </p:nvSpPr>
        <p:spPr/>
        <p:txBody>
          <a:bodyPr/>
          <a:lstStyle/>
          <a:p>
            <a:r>
              <a:rPr lang="zh-TW" altLang="en-US" smtClean="0"/>
              <a:t>商業簡報網 </a:t>
            </a:r>
            <a:r>
              <a:rPr lang="en-US" altLang="zh-TW" smtClean="0"/>
              <a:t>X Matter Lab</a:t>
            </a:r>
            <a:endParaRPr lang="zh-TW" altLang="en-US" dirty="0"/>
          </a:p>
        </p:txBody>
      </p:sp>
      <p:sp>
        <p:nvSpPr>
          <p:cNvPr id="7" name="圖片版面配置區 6"/>
          <p:cNvSpPr>
            <a:spLocks noGrp="1"/>
          </p:cNvSpPr>
          <p:nvPr>
            <p:ph type="pic" sz="quarter" idx="12"/>
          </p:nvPr>
        </p:nvSpPr>
        <p:spPr>
          <a:xfrm>
            <a:off x="813709" y="2857500"/>
            <a:ext cx="4024990" cy="3981450"/>
          </a:xfrm>
          <a:custGeom>
            <a:avLst/>
            <a:gdLst>
              <a:gd name="connsiteX0" fmla="*/ 3189852 w 4024990"/>
              <a:gd name="connsiteY0" fmla="*/ 2311174 h 3981450"/>
              <a:gd name="connsiteX1" fmla="*/ 4024990 w 4024990"/>
              <a:gd name="connsiteY1" fmla="*/ 3981450 h 3981450"/>
              <a:gd name="connsiteX2" fmla="*/ 2354714 w 4024990"/>
              <a:gd name="connsiteY2" fmla="*/ 3981450 h 3981450"/>
              <a:gd name="connsiteX3" fmla="*/ 1990725 w 4024990"/>
              <a:gd name="connsiteY3" fmla="*/ 0 h 3981450"/>
              <a:gd name="connsiteX4" fmla="*/ 3057525 w 4024990"/>
              <a:gd name="connsiteY4" fmla="*/ 2133600 h 3981450"/>
              <a:gd name="connsiteX5" fmla="*/ 2133600 w 4024990"/>
              <a:gd name="connsiteY5" fmla="*/ 3981450 h 3981450"/>
              <a:gd name="connsiteX6" fmla="*/ 0 w 4024990"/>
              <a:gd name="connsiteY6" fmla="*/ 3981450 h 398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24990" h="3981450">
                <a:moveTo>
                  <a:pt x="3189852" y="2311174"/>
                </a:moveTo>
                <a:lnTo>
                  <a:pt x="4024990" y="3981450"/>
                </a:lnTo>
                <a:lnTo>
                  <a:pt x="2354714" y="3981450"/>
                </a:lnTo>
                <a:close/>
                <a:moveTo>
                  <a:pt x="1990725" y="0"/>
                </a:moveTo>
                <a:lnTo>
                  <a:pt x="3057525" y="2133600"/>
                </a:lnTo>
                <a:lnTo>
                  <a:pt x="2133600" y="3981450"/>
                </a:lnTo>
                <a:lnTo>
                  <a:pt x="0" y="3981450"/>
                </a:lnTo>
                <a:close/>
              </a:path>
            </a:pathLst>
          </a:custGeom>
        </p:spPr>
        <p:txBody>
          <a:bodyPr wrap="square">
            <a:noAutofit/>
          </a:bodyPr>
          <a:lstStyle/>
          <a:p>
            <a:endParaRPr lang="zh-TW" altLang="en-US"/>
          </a:p>
        </p:txBody>
      </p:sp>
    </p:spTree>
    <p:extLst>
      <p:ext uri="{BB962C8B-B14F-4D97-AF65-F5344CB8AC3E}">
        <p14:creationId xmlns:p14="http://schemas.microsoft.com/office/powerpoint/2010/main" val="3092556437"/>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圖片版面配置038">
    <p:spTree>
      <p:nvGrpSpPr>
        <p:cNvPr id="1" name=""/>
        <p:cNvGrpSpPr/>
        <p:nvPr/>
      </p:nvGrpSpPr>
      <p:grpSpPr>
        <a:xfrm>
          <a:off x="0" y="0"/>
          <a:ext cx="0" cy="0"/>
          <a:chOff x="0" y="0"/>
          <a:chExt cx="0" cy="0"/>
        </a:xfrm>
      </p:grpSpPr>
      <p:sp>
        <p:nvSpPr>
          <p:cNvPr id="9" name="圖片版面配置區 2"/>
          <p:cNvSpPr>
            <a:spLocks noGrp="1"/>
          </p:cNvSpPr>
          <p:nvPr>
            <p:ph type="pic" sz="quarter" idx="15"/>
          </p:nvPr>
        </p:nvSpPr>
        <p:spPr>
          <a:xfrm>
            <a:off x="400164" y="1822867"/>
            <a:ext cx="1440000" cy="1440000"/>
          </a:xfrm>
        </p:spPr>
        <p:txBody>
          <a:bodyPr/>
          <a:lstStyle/>
          <a:p>
            <a:endParaRPr lang="zh-TW" altLang="en-US"/>
          </a:p>
        </p:txBody>
      </p:sp>
      <p:sp>
        <p:nvSpPr>
          <p:cNvPr id="28" name="圖片版面配置區 2"/>
          <p:cNvSpPr>
            <a:spLocks noGrp="1"/>
          </p:cNvSpPr>
          <p:nvPr>
            <p:ph type="pic" sz="quarter" idx="18"/>
          </p:nvPr>
        </p:nvSpPr>
        <p:spPr>
          <a:xfrm>
            <a:off x="400164" y="3334867"/>
            <a:ext cx="1440000" cy="1440000"/>
          </a:xfrm>
        </p:spPr>
        <p:txBody>
          <a:bodyPr/>
          <a:lstStyle/>
          <a:p>
            <a:endParaRPr lang="zh-TW" altLang="en-US"/>
          </a:p>
        </p:txBody>
      </p:sp>
      <p:sp>
        <p:nvSpPr>
          <p:cNvPr id="11" name="圖片版面配置區 10"/>
          <p:cNvSpPr>
            <a:spLocks noGrp="1"/>
          </p:cNvSpPr>
          <p:nvPr>
            <p:ph type="pic" sz="quarter" idx="20"/>
          </p:nvPr>
        </p:nvSpPr>
        <p:spPr>
          <a:xfrm>
            <a:off x="1912164" y="1822867"/>
            <a:ext cx="2952000" cy="2952000"/>
          </a:xfrm>
          <a:custGeom>
            <a:avLst/>
            <a:gdLst>
              <a:gd name="connsiteX0" fmla="*/ 1512000 w 2952000"/>
              <a:gd name="connsiteY0" fmla="*/ 1512000 h 2952000"/>
              <a:gd name="connsiteX1" fmla="*/ 2952000 w 2952000"/>
              <a:gd name="connsiteY1" fmla="*/ 1512000 h 2952000"/>
              <a:gd name="connsiteX2" fmla="*/ 2952000 w 2952000"/>
              <a:gd name="connsiteY2" fmla="*/ 2952000 h 2952000"/>
              <a:gd name="connsiteX3" fmla="*/ 1512000 w 2952000"/>
              <a:gd name="connsiteY3" fmla="*/ 2952000 h 2952000"/>
              <a:gd name="connsiteX4" fmla="*/ 0 w 2952000"/>
              <a:gd name="connsiteY4" fmla="*/ 1512000 h 2952000"/>
              <a:gd name="connsiteX5" fmla="*/ 1440000 w 2952000"/>
              <a:gd name="connsiteY5" fmla="*/ 1512000 h 2952000"/>
              <a:gd name="connsiteX6" fmla="*/ 1440000 w 2952000"/>
              <a:gd name="connsiteY6" fmla="*/ 2952000 h 2952000"/>
              <a:gd name="connsiteX7" fmla="*/ 0 w 2952000"/>
              <a:gd name="connsiteY7" fmla="*/ 2952000 h 2952000"/>
              <a:gd name="connsiteX8" fmla="*/ 1512000 w 2952000"/>
              <a:gd name="connsiteY8" fmla="*/ 0 h 2952000"/>
              <a:gd name="connsiteX9" fmla="*/ 2952000 w 2952000"/>
              <a:gd name="connsiteY9" fmla="*/ 0 h 2952000"/>
              <a:gd name="connsiteX10" fmla="*/ 2952000 w 2952000"/>
              <a:gd name="connsiteY10" fmla="*/ 1440000 h 2952000"/>
              <a:gd name="connsiteX11" fmla="*/ 1512000 w 2952000"/>
              <a:gd name="connsiteY11" fmla="*/ 1440000 h 2952000"/>
              <a:gd name="connsiteX12" fmla="*/ 0 w 2952000"/>
              <a:gd name="connsiteY12" fmla="*/ 0 h 2952000"/>
              <a:gd name="connsiteX13" fmla="*/ 1440000 w 2952000"/>
              <a:gd name="connsiteY13" fmla="*/ 0 h 2952000"/>
              <a:gd name="connsiteX14" fmla="*/ 1440000 w 2952000"/>
              <a:gd name="connsiteY14" fmla="*/ 1440000 h 2952000"/>
              <a:gd name="connsiteX15" fmla="*/ 0 w 2952000"/>
              <a:gd name="connsiteY15" fmla="*/ 1440000 h 295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52000" h="2952000">
                <a:moveTo>
                  <a:pt x="1512000" y="1512000"/>
                </a:moveTo>
                <a:lnTo>
                  <a:pt x="2952000" y="1512000"/>
                </a:lnTo>
                <a:lnTo>
                  <a:pt x="2952000" y="2952000"/>
                </a:lnTo>
                <a:lnTo>
                  <a:pt x="1512000" y="2952000"/>
                </a:lnTo>
                <a:close/>
                <a:moveTo>
                  <a:pt x="0" y="1512000"/>
                </a:moveTo>
                <a:lnTo>
                  <a:pt x="1440000" y="1512000"/>
                </a:lnTo>
                <a:lnTo>
                  <a:pt x="1440000" y="2952000"/>
                </a:lnTo>
                <a:lnTo>
                  <a:pt x="0" y="2952000"/>
                </a:lnTo>
                <a:close/>
                <a:moveTo>
                  <a:pt x="1512000" y="0"/>
                </a:moveTo>
                <a:lnTo>
                  <a:pt x="2952000" y="0"/>
                </a:lnTo>
                <a:lnTo>
                  <a:pt x="2952000" y="1440000"/>
                </a:lnTo>
                <a:lnTo>
                  <a:pt x="1512000" y="1440000"/>
                </a:lnTo>
                <a:close/>
                <a:moveTo>
                  <a:pt x="0" y="0"/>
                </a:moveTo>
                <a:lnTo>
                  <a:pt x="1440000" y="0"/>
                </a:lnTo>
                <a:lnTo>
                  <a:pt x="1440000" y="1440000"/>
                </a:lnTo>
                <a:lnTo>
                  <a:pt x="0" y="1440000"/>
                </a:lnTo>
                <a:close/>
              </a:path>
            </a:pathLst>
          </a:custGeom>
        </p:spPr>
        <p:txBody>
          <a:bodyPr wrap="square">
            <a:noAutofit/>
          </a:bodyPr>
          <a:lstStyle/>
          <a:p>
            <a:endParaRPr lang="zh-TW" altLang="en-US"/>
          </a:p>
        </p:txBody>
      </p:sp>
      <p:sp>
        <p:nvSpPr>
          <p:cNvPr id="31" name="圖片版面配置區 2"/>
          <p:cNvSpPr>
            <a:spLocks noGrp="1"/>
          </p:cNvSpPr>
          <p:nvPr>
            <p:ph type="pic" sz="quarter" idx="21"/>
          </p:nvPr>
        </p:nvSpPr>
        <p:spPr>
          <a:xfrm>
            <a:off x="400164" y="4846867"/>
            <a:ext cx="1440000" cy="1440000"/>
          </a:xfrm>
        </p:spPr>
        <p:txBody>
          <a:bodyPr/>
          <a:lstStyle/>
          <a:p>
            <a:endParaRPr lang="zh-TW" altLang="en-US"/>
          </a:p>
        </p:txBody>
      </p:sp>
      <p:sp>
        <p:nvSpPr>
          <p:cNvPr id="32" name="圖片版面配置區 2"/>
          <p:cNvSpPr>
            <a:spLocks noGrp="1"/>
          </p:cNvSpPr>
          <p:nvPr>
            <p:ph type="pic" sz="quarter" idx="22"/>
          </p:nvPr>
        </p:nvSpPr>
        <p:spPr>
          <a:xfrm>
            <a:off x="1912164" y="4846867"/>
            <a:ext cx="1440000" cy="1440000"/>
          </a:xfrm>
        </p:spPr>
        <p:txBody>
          <a:bodyPr/>
          <a:lstStyle/>
          <a:p>
            <a:endParaRPr lang="zh-TW" altLang="en-US"/>
          </a:p>
        </p:txBody>
      </p:sp>
      <p:sp>
        <p:nvSpPr>
          <p:cNvPr id="33" name="圖片版面配置區 2"/>
          <p:cNvSpPr>
            <a:spLocks noGrp="1"/>
          </p:cNvSpPr>
          <p:nvPr>
            <p:ph type="pic" sz="quarter" idx="23"/>
          </p:nvPr>
        </p:nvSpPr>
        <p:spPr>
          <a:xfrm>
            <a:off x="3424164" y="4846867"/>
            <a:ext cx="1440000" cy="1440000"/>
          </a:xfrm>
        </p:spPr>
        <p:txBody>
          <a:bodyPr/>
          <a:lstStyle/>
          <a:p>
            <a:endParaRPr lang="zh-TW" altLang="en-US"/>
          </a:p>
        </p:txBody>
      </p:sp>
      <p:sp>
        <p:nvSpPr>
          <p:cNvPr id="2" name="頁尾版面配置區 1"/>
          <p:cNvSpPr>
            <a:spLocks noGrp="1"/>
          </p:cNvSpPr>
          <p:nvPr>
            <p:ph type="ftr" sz="quarter" idx="24"/>
          </p:nvPr>
        </p:nvSpPr>
        <p:spPr/>
        <p:txBody>
          <a:bodyPr/>
          <a:lstStyle/>
          <a:p>
            <a:r>
              <a:rPr lang="zh-TW" altLang="en-US" smtClean="0"/>
              <a:t>商業簡報網 </a:t>
            </a:r>
            <a:r>
              <a:rPr lang="en-US" altLang="zh-TW" smtClean="0"/>
              <a:t>X Matter Lab</a:t>
            </a:r>
            <a:endParaRPr lang="zh-TW" altLang="en-US" dirty="0"/>
          </a:p>
        </p:txBody>
      </p:sp>
      <p:sp>
        <p:nvSpPr>
          <p:cNvPr id="3" name="投影片編號版面配置區 2"/>
          <p:cNvSpPr>
            <a:spLocks noGrp="1"/>
          </p:cNvSpPr>
          <p:nvPr>
            <p:ph type="sldNum" sz="quarter" idx="25"/>
          </p:nvPr>
        </p:nvSpPr>
        <p:spPr/>
        <p:txBody>
          <a:bodyPr/>
          <a:lstStyle/>
          <a:p>
            <a:fld id="{E27FD744-A41C-4EAD-96D0-2F84A994B62C}" type="slidenum">
              <a:rPr lang="zh-TW" altLang="en-US" smtClean="0"/>
              <a:t>‹#›</a:t>
            </a:fld>
            <a:endParaRPr lang="zh-TW" altLang="en-US"/>
          </a:p>
        </p:txBody>
      </p:sp>
    </p:spTree>
    <p:extLst>
      <p:ext uri="{BB962C8B-B14F-4D97-AF65-F5344CB8AC3E}">
        <p14:creationId xmlns:p14="http://schemas.microsoft.com/office/powerpoint/2010/main" val="1552084576"/>
      </p:ext>
    </p:extLst>
  </p:cSld>
  <p:clrMapOvr>
    <a:masterClrMapping/>
  </p:clrMapOvr>
  <p:timing>
    <p:tnLst>
      <p:par>
        <p:cTn id="1" dur="indefinite" restart="never" nodeType="tmRoot"/>
      </p:par>
    </p:tnLst>
  </p:timing>
</p:sldLayout>
</file>

<file path=ppt/slideLayouts/slideLayout390.xml><?xml version="1.0" encoding="utf-8"?>
<p:sldLayout xmlns:a="http://schemas.openxmlformats.org/drawingml/2006/main" xmlns:r="http://schemas.openxmlformats.org/officeDocument/2006/relationships" xmlns:p="http://schemas.openxmlformats.org/presentationml/2006/main" preserve="1" userDrawn="1">
  <p:cSld name="圖片版面配置389">
    <p:spTree>
      <p:nvGrpSpPr>
        <p:cNvPr id="1" name=""/>
        <p:cNvGrpSpPr/>
        <p:nvPr/>
      </p:nvGrpSpPr>
      <p:grpSpPr>
        <a:xfrm>
          <a:off x="0" y="0"/>
          <a:ext cx="0" cy="0"/>
          <a:chOff x="0" y="0"/>
          <a:chExt cx="0" cy="0"/>
        </a:xfrm>
      </p:grpSpPr>
      <p:sp>
        <p:nvSpPr>
          <p:cNvPr id="3" name="投影片編號版面配置區 2"/>
          <p:cNvSpPr>
            <a:spLocks noGrp="1"/>
          </p:cNvSpPr>
          <p:nvPr>
            <p:ph type="sldNum" sz="quarter" idx="10"/>
          </p:nvPr>
        </p:nvSpPr>
        <p:spPr/>
        <p:txBody>
          <a:bodyPr/>
          <a:lstStyle/>
          <a:p>
            <a:fld id="{E27FD744-A41C-4EAD-96D0-2F84A994B62C}" type="slidenum">
              <a:rPr lang="zh-TW" altLang="en-US" smtClean="0"/>
              <a:t>‹#›</a:t>
            </a:fld>
            <a:endParaRPr lang="zh-TW" altLang="en-US"/>
          </a:p>
        </p:txBody>
      </p:sp>
      <p:sp>
        <p:nvSpPr>
          <p:cNvPr id="4" name="頁尾版面配置區 3"/>
          <p:cNvSpPr>
            <a:spLocks noGrp="1"/>
          </p:cNvSpPr>
          <p:nvPr>
            <p:ph type="ftr" sz="quarter" idx="11"/>
          </p:nvPr>
        </p:nvSpPr>
        <p:spPr/>
        <p:txBody>
          <a:bodyPr/>
          <a:lstStyle/>
          <a:p>
            <a:r>
              <a:rPr lang="zh-TW" altLang="en-US" smtClean="0"/>
              <a:t>商業簡報網 </a:t>
            </a:r>
            <a:r>
              <a:rPr lang="en-US" altLang="zh-TW" smtClean="0"/>
              <a:t>X Matter Lab</a:t>
            </a:r>
            <a:endParaRPr lang="zh-TW" altLang="en-US" dirty="0"/>
          </a:p>
        </p:txBody>
      </p:sp>
      <p:sp>
        <p:nvSpPr>
          <p:cNvPr id="5" name="圖片版面配置區 4"/>
          <p:cNvSpPr>
            <a:spLocks noGrp="1"/>
          </p:cNvSpPr>
          <p:nvPr>
            <p:ph type="pic" sz="quarter" idx="12"/>
          </p:nvPr>
        </p:nvSpPr>
        <p:spPr>
          <a:xfrm>
            <a:off x="2571750" y="2266950"/>
            <a:ext cx="4000500" cy="2324100"/>
          </a:xfrm>
        </p:spPr>
        <p:txBody>
          <a:bodyPr/>
          <a:lstStyle/>
          <a:p>
            <a:endParaRPr lang="zh-TW" altLang="en-US"/>
          </a:p>
        </p:txBody>
      </p:sp>
      <p:sp>
        <p:nvSpPr>
          <p:cNvPr id="6" name="圖片版面配置區 4"/>
          <p:cNvSpPr>
            <a:spLocks noGrp="1"/>
          </p:cNvSpPr>
          <p:nvPr>
            <p:ph type="pic" sz="quarter" idx="13"/>
          </p:nvPr>
        </p:nvSpPr>
        <p:spPr>
          <a:xfrm>
            <a:off x="2571750" y="520700"/>
            <a:ext cx="2190750" cy="1612900"/>
          </a:xfrm>
        </p:spPr>
        <p:txBody>
          <a:bodyPr/>
          <a:lstStyle/>
          <a:p>
            <a:endParaRPr lang="zh-TW" altLang="en-US"/>
          </a:p>
        </p:txBody>
      </p:sp>
      <p:sp>
        <p:nvSpPr>
          <p:cNvPr id="7" name="圖片版面配置區 4"/>
          <p:cNvSpPr>
            <a:spLocks noGrp="1"/>
          </p:cNvSpPr>
          <p:nvPr>
            <p:ph type="pic" sz="quarter" idx="14"/>
          </p:nvPr>
        </p:nvSpPr>
        <p:spPr>
          <a:xfrm>
            <a:off x="571500" y="520700"/>
            <a:ext cx="1847850" cy="2984500"/>
          </a:xfrm>
        </p:spPr>
        <p:txBody>
          <a:bodyPr/>
          <a:lstStyle/>
          <a:p>
            <a:endParaRPr lang="zh-TW" altLang="en-US"/>
          </a:p>
        </p:txBody>
      </p:sp>
      <p:sp>
        <p:nvSpPr>
          <p:cNvPr id="8" name="圖片版面配置區 4"/>
          <p:cNvSpPr>
            <a:spLocks noGrp="1"/>
          </p:cNvSpPr>
          <p:nvPr>
            <p:ph type="pic" sz="quarter" idx="15"/>
          </p:nvPr>
        </p:nvSpPr>
        <p:spPr>
          <a:xfrm>
            <a:off x="4381500" y="4724400"/>
            <a:ext cx="2190750" cy="1612900"/>
          </a:xfrm>
        </p:spPr>
        <p:txBody>
          <a:bodyPr/>
          <a:lstStyle/>
          <a:p>
            <a:endParaRPr lang="zh-TW" altLang="en-US"/>
          </a:p>
        </p:txBody>
      </p:sp>
      <p:sp>
        <p:nvSpPr>
          <p:cNvPr id="9" name="圖片版面配置區 4"/>
          <p:cNvSpPr>
            <a:spLocks noGrp="1"/>
          </p:cNvSpPr>
          <p:nvPr>
            <p:ph type="pic" sz="quarter" idx="16"/>
          </p:nvPr>
        </p:nvSpPr>
        <p:spPr>
          <a:xfrm>
            <a:off x="6724650" y="3352800"/>
            <a:ext cx="1847850" cy="2984500"/>
          </a:xfrm>
        </p:spPr>
        <p:txBody>
          <a:bodyPr/>
          <a:lstStyle/>
          <a:p>
            <a:endParaRPr lang="zh-TW" altLang="en-US"/>
          </a:p>
        </p:txBody>
      </p:sp>
    </p:spTree>
    <p:extLst>
      <p:ext uri="{BB962C8B-B14F-4D97-AF65-F5344CB8AC3E}">
        <p14:creationId xmlns:p14="http://schemas.microsoft.com/office/powerpoint/2010/main" val="2167380581"/>
      </p:ext>
    </p:extLst>
  </p:cSld>
  <p:clrMapOvr>
    <a:masterClrMapping/>
  </p:clrMapOvr>
  <p:timing>
    <p:tnLst>
      <p:par>
        <p:cTn id="1" dur="indefinite" restart="never" nodeType="tmRoot"/>
      </p:par>
    </p:tnLst>
  </p:timing>
</p:sldLayout>
</file>

<file path=ppt/slideLayouts/slideLayout391.xml><?xml version="1.0" encoding="utf-8"?>
<p:sldLayout xmlns:a="http://schemas.openxmlformats.org/drawingml/2006/main" xmlns:r="http://schemas.openxmlformats.org/officeDocument/2006/relationships" xmlns:p="http://schemas.openxmlformats.org/presentationml/2006/main" preserve="1" userDrawn="1">
  <p:cSld name="圖片版面配置390">
    <p:spTree>
      <p:nvGrpSpPr>
        <p:cNvPr id="1" name=""/>
        <p:cNvGrpSpPr/>
        <p:nvPr/>
      </p:nvGrpSpPr>
      <p:grpSpPr>
        <a:xfrm>
          <a:off x="0" y="0"/>
          <a:ext cx="0" cy="0"/>
          <a:chOff x="0" y="0"/>
          <a:chExt cx="0" cy="0"/>
        </a:xfrm>
      </p:grpSpPr>
      <p:sp>
        <p:nvSpPr>
          <p:cNvPr id="3" name="投影片編號版面配置區 2"/>
          <p:cNvSpPr>
            <a:spLocks noGrp="1"/>
          </p:cNvSpPr>
          <p:nvPr>
            <p:ph type="sldNum" sz="quarter" idx="10"/>
          </p:nvPr>
        </p:nvSpPr>
        <p:spPr/>
        <p:txBody>
          <a:bodyPr/>
          <a:lstStyle/>
          <a:p>
            <a:fld id="{E27FD744-A41C-4EAD-96D0-2F84A994B62C}" type="slidenum">
              <a:rPr lang="zh-TW" altLang="en-US" smtClean="0"/>
              <a:t>‹#›</a:t>
            </a:fld>
            <a:endParaRPr lang="zh-TW" altLang="en-US"/>
          </a:p>
        </p:txBody>
      </p:sp>
      <p:sp>
        <p:nvSpPr>
          <p:cNvPr id="4" name="頁尾版面配置區 3"/>
          <p:cNvSpPr>
            <a:spLocks noGrp="1"/>
          </p:cNvSpPr>
          <p:nvPr>
            <p:ph type="ftr" sz="quarter" idx="11"/>
          </p:nvPr>
        </p:nvSpPr>
        <p:spPr/>
        <p:txBody>
          <a:bodyPr/>
          <a:lstStyle/>
          <a:p>
            <a:r>
              <a:rPr lang="zh-TW" altLang="en-US" smtClean="0"/>
              <a:t>商業簡報網 </a:t>
            </a:r>
            <a:r>
              <a:rPr lang="en-US" altLang="zh-TW" smtClean="0"/>
              <a:t>X Matter Lab</a:t>
            </a:r>
            <a:endParaRPr lang="zh-TW" altLang="en-US" dirty="0"/>
          </a:p>
        </p:txBody>
      </p:sp>
      <p:sp>
        <p:nvSpPr>
          <p:cNvPr id="16" name="圖片版面配置區 15"/>
          <p:cNvSpPr>
            <a:spLocks noGrp="1"/>
          </p:cNvSpPr>
          <p:nvPr>
            <p:ph type="pic" sz="quarter" idx="16"/>
          </p:nvPr>
        </p:nvSpPr>
        <p:spPr>
          <a:xfrm>
            <a:off x="3550168" y="1748967"/>
            <a:ext cx="5593832" cy="3679376"/>
          </a:xfrm>
          <a:custGeom>
            <a:avLst/>
            <a:gdLst>
              <a:gd name="connsiteX0" fmla="*/ 4869601 w 7264663"/>
              <a:gd name="connsiteY0" fmla="*/ 2482850 h 4778375"/>
              <a:gd name="connsiteX1" fmla="*/ 7165125 w 7264663"/>
              <a:gd name="connsiteY1" fmla="*/ 4778375 h 4778375"/>
              <a:gd name="connsiteX2" fmla="*/ 6017363 w 7264663"/>
              <a:gd name="connsiteY2" fmla="*/ 4778375 h 4778375"/>
              <a:gd name="connsiteX3" fmla="*/ 3721838 w 7264663"/>
              <a:gd name="connsiteY3" fmla="*/ 4778375 h 4778375"/>
              <a:gd name="connsiteX4" fmla="*/ 2574076 w 7264663"/>
              <a:gd name="connsiteY4" fmla="*/ 4778375 h 4778375"/>
              <a:gd name="connsiteX5" fmla="*/ 7264663 w 7264663"/>
              <a:gd name="connsiteY5" fmla="*/ 94187 h 4778375"/>
              <a:gd name="connsiteX6" fmla="*/ 7264663 w 7264663"/>
              <a:gd name="connsiteY6" fmla="*/ 1241687 h 4778375"/>
              <a:gd name="connsiteX7" fmla="*/ 7264663 w 7264663"/>
              <a:gd name="connsiteY7" fmla="*/ 3536687 h 4778375"/>
              <a:gd name="connsiteX8" fmla="*/ 7264663 w 7264663"/>
              <a:gd name="connsiteY8" fmla="*/ 4684187 h 4778375"/>
              <a:gd name="connsiteX9" fmla="*/ 4967863 w 7264663"/>
              <a:gd name="connsiteY9" fmla="*/ 2389187 h 4778375"/>
              <a:gd name="connsiteX10" fmla="*/ 2388360 w 7264663"/>
              <a:gd name="connsiteY10" fmla="*/ 5 h 4778375"/>
              <a:gd name="connsiteX11" fmla="*/ 4776720 w 7264663"/>
              <a:gd name="connsiteY11" fmla="*/ 2389190 h 4778375"/>
              <a:gd name="connsiteX12" fmla="*/ 2388360 w 7264663"/>
              <a:gd name="connsiteY12" fmla="*/ 4778375 h 4778375"/>
              <a:gd name="connsiteX13" fmla="*/ 0 w 7264663"/>
              <a:gd name="connsiteY13" fmla="*/ 2389190 h 4778375"/>
              <a:gd name="connsiteX14" fmla="*/ 2574076 w 7264663"/>
              <a:gd name="connsiteY14" fmla="*/ 0 h 4778375"/>
              <a:gd name="connsiteX15" fmla="*/ 3721838 w 7264663"/>
              <a:gd name="connsiteY15" fmla="*/ 0 h 4778375"/>
              <a:gd name="connsiteX16" fmla="*/ 6017363 w 7264663"/>
              <a:gd name="connsiteY16" fmla="*/ 0 h 4778375"/>
              <a:gd name="connsiteX17" fmla="*/ 7165125 w 7264663"/>
              <a:gd name="connsiteY17" fmla="*/ 0 h 4778375"/>
              <a:gd name="connsiteX18" fmla="*/ 4869601 w 7264663"/>
              <a:gd name="connsiteY18" fmla="*/ 2295525 h 4778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264663" h="4778375">
                <a:moveTo>
                  <a:pt x="4869601" y="2482850"/>
                </a:moveTo>
                <a:lnTo>
                  <a:pt x="7165125" y="4778375"/>
                </a:lnTo>
                <a:lnTo>
                  <a:pt x="6017363" y="4778375"/>
                </a:lnTo>
                <a:lnTo>
                  <a:pt x="3721838" y="4778375"/>
                </a:lnTo>
                <a:lnTo>
                  <a:pt x="2574076" y="4778375"/>
                </a:lnTo>
                <a:close/>
                <a:moveTo>
                  <a:pt x="7264663" y="94187"/>
                </a:moveTo>
                <a:lnTo>
                  <a:pt x="7264663" y="1241687"/>
                </a:lnTo>
                <a:lnTo>
                  <a:pt x="7264663" y="3536687"/>
                </a:lnTo>
                <a:lnTo>
                  <a:pt x="7264663" y="4684187"/>
                </a:lnTo>
                <a:lnTo>
                  <a:pt x="4967863" y="2389187"/>
                </a:lnTo>
                <a:close/>
                <a:moveTo>
                  <a:pt x="2388360" y="5"/>
                </a:moveTo>
                <a:lnTo>
                  <a:pt x="4776720" y="2389190"/>
                </a:lnTo>
                <a:lnTo>
                  <a:pt x="2388360" y="4778375"/>
                </a:lnTo>
                <a:lnTo>
                  <a:pt x="0" y="2389190"/>
                </a:lnTo>
                <a:close/>
                <a:moveTo>
                  <a:pt x="2574076" y="0"/>
                </a:moveTo>
                <a:lnTo>
                  <a:pt x="3721838" y="0"/>
                </a:lnTo>
                <a:lnTo>
                  <a:pt x="6017363" y="0"/>
                </a:lnTo>
                <a:lnTo>
                  <a:pt x="7165125" y="0"/>
                </a:lnTo>
                <a:lnTo>
                  <a:pt x="4869601" y="2295525"/>
                </a:lnTo>
                <a:close/>
              </a:path>
            </a:pathLst>
          </a:custGeom>
        </p:spPr>
        <p:txBody>
          <a:bodyPr wrap="square">
            <a:noAutofit/>
          </a:bodyPr>
          <a:lstStyle/>
          <a:p>
            <a:endParaRPr lang="zh-TW" altLang="en-US"/>
          </a:p>
        </p:txBody>
      </p:sp>
    </p:spTree>
    <p:extLst>
      <p:ext uri="{BB962C8B-B14F-4D97-AF65-F5344CB8AC3E}">
        <p14:creationId xmlns:p14="http://schemas.microsoft.com/office/powerpoint/2010/main" val="1366020799"/>
      </p:ext>
    </p:extLst>
  </p:cSld>
  <p:clrMapOvr>
    <a:masterClrMapping/>
  </p:clrMapOvr>
  <p:timing>
    <p:tnLst>
      <p:par>
        <p:cTn id="1" dur="indefinite" restart="never" nodeType="tmRoot"/>
      </p:par>
    </p:tnLst>
  </p:timing>
</p:sldLayout>
</file>

<file path=ppt/slideLayouts/slideLayout392.xml><?xml version="1.0" encoding="utf-8"?>
<p:sldLayout xmlns:a="http://schemas.openxmlformats.org/drawingml/2006/main" xmlns:r="http://schemas.openxmlformats.org/officeDocument/2006/relationships" xmlns:p="http://schemas.openxmlformats.org/presentationml/2006/main" preserve="1" userDrawn="1">
  <p:cSld name="圖片版面配置391">
    <p:spTree>
      <p:nvGrpSpPr>
        <p:cNvPr id="1" name=""/>
        <p:cNvGrpSpPr/>
        <p:nvPr/>
      </p:nvGrpSpPr>
      <p:grpSpPr>
        <a:xfrm>
          <a:off x="0" y="0"/>
          <a:ext cx="0" cy="0"/>
          <a:chOff x="0" y="0"/>
          <a:chExt cx="0" cy="0"/>
        </a:xfrm>
      </p:grpSpPr>
      <p:sp>
        <p:nvSpPr>
          <p:cNvPr id="3" name="投影片編號版面配置區 2"/>
          <p:cNvSpPr>
            <a:spLocks noGrp="1"/>
          </p:cNvSpPr>
          <p:nvPr>
            <p:ph type="sldNum" sz="quarter" idx="10"/>
          </p:nvPr>
        </p:nvSpPr>
        <p:spPr/>
        <p:txBody>
          <a:bodyPr/>
          <a:lstStyle/>
          <a:p>
            <a:fld id="{E27FD744-A41C-4EAD-96D0-2F84A994B62C}" type="slidenum">
              <a:rPr lang="zh-TW" altLang="en-US" smtClean="0"/>
              <a:t>‹#›</a:t>
            </a:fld>
            <a:endParaRPr lang="zh-TW" altLang="en-US"/>
          </a:p>
        </p:txBody>
      </p:sp>
      <p:sp>
        <p:nvSpPr>
          <p:cNvPr id="4" name="頁尾版面配置區 3"/>
          <p:cNvSpPr>
            <a:spLocks noGrp="1"/>
          </p:cNvSpPr>
          <p:nvPr>
            <p:ph type="ftr" sz="quarter" idx="11"/>
          </p:nvPr>
        </p:nvSpPr>
        <p:spPr/>
        <p:txBody>
          <a:bodyPr/>
          <a:lstStyle/>
          <a:p>
            <a:r>
              <a:rPr lang="zh-TW" altLang="en-US" smtClean="0"/>
              <a:t>商業簡報網 </a:t>
            </a:r>
            <a:r>
              <a:rPr lang="en-US" altLang="zh-TW" smtClean="0"/>
              <a:t>X Matter Lab</a:t>
            </a:r>
            <a:endParaRPr lang="zh-TW" altLang="en-US" dirty="0"/>
          </a:p>
        </p:txBody>
      </p:sp>
      <p:sp>
        <p:nvSpPr>
          <p:cNvPr id="16" name="圖片版面配置區 15"/>
          <p:cNvSpPr>
            <a:spLocks noGrp="1"/>
          </p:cNvSpPr>
          <p:nvPr>
            <p:ph type="pic" sz="quarter" idx="18"/>
          </p:nvPr>
        </p:nvSpPr>
        <p:spPr>
          <a:xfrm>
            <a:off x="173489" y="840468"/>
            <a:ext cx="5269368" cy="5269366"/>
          </a:xfrm>
          <a:custGeom>
            <a:avLst/>
            <a:gdLst>
              <a:gd name="connsiteX0" fmla="*/ 3382168 w 6764338"/>
              <a:gd name="connsiteY0" fmla="*/ 4644570 h 6764336"/>
              <a:gd name="connsiteX1" fmla="*/ 4442051 w 6764338"/>
              <a:gd name="connsiteY1" fmla="*/ 5704453 h 6764336"/>
              <a:gd name="connsiteX2" fmla="*/ 3382168 w 6764338"/>
              <a:gd name="connsiteY2" fmla="*/ 6764336 h 6764336"/>
              <a:gd name="connsiteX3" fmla="*/ 2322285 w 6764338"/>
              <a:gd name="connsiteY3" fmla="*/ 5704453 h 6764336"/>
              <a:gd name="connsiteX4" fmla="*/ 4557826 w 6764338"/>
              <a:gd name="connsiteY4" fmla="*/ 3483428 h 6764336"/>
              <a:gd name="connsiteX5" fmla="*/ 5617709 w 6764338"/>
              <a:gd name="connsiteY5" fmla="*/ 4543311 h 6764336"/>
              <a:gd name="connsiteX6" fmla="*/ 4557826 w 6764338"/>
              <a:gd name="connsiteY6" fmla="*/ 5603194 h 6764336"/>
              <a:gd name="connsiteX7" fmla="*/ 3497943 w 6764338"/>
              <a:gd name="connsiteY7" fmla="*/ 4543311 h 6764336"/>
              <a:gd name="connsiteX8" fmla="*/ 5704455 w 6764338"/>
              <a:gd name="connsiteY8" fmla="*/ 2307771 h 6764336"/>
              <a:gd name="connsiteX9" fmla="*/ 6764338 w 6764338"/>
              <a:gd name="connsiteY9" fmla="*/ 3367654 h 6764336"/>
              <a:gd name="connsiteX10" fmla="*/ 5704455 w 6764338"/>
              <a:gd name="connsiteY10" fmla="*/ 4427537 h 6764336"/>
              <a:gd name="connsiteX11" fmla="*/ 4644572 w 6764338"/>
              <a:gd name="connsiteY11" fmla="*/ 3367654 h 6764336"/>
              <a:gd name="connsiteX12" fmla="*/ 4557826 w 6764338"/>
              <a:gd name="connsiteY12" fmla="*/ 1161144 h 6764336"/>
              <a:gd name="connsiteX13" fmla="*/ 5617709 w 6764338"/>
              <a:gd name="connsiteY13" fmla="*/ 2221026 h 6764336"/>
              <a:gd name="connsiteX14" fmla="*/ 4557826 w 6764338"/>
              <a:gd name="connsiteY14" fmla="*/ 3280909 h 6764336"/>
              <a:gd name="connsiteX15" fmla="*/ 3497943 w 6764338"/>
              <a:gd name="connsiteY15" fmla="*/ 2221026 h 6764336"/>
              <a:gd name="connsiteX16" fmla="*/ 2221025 w 6764338"/>
              <a:gd name="connsiteY16" fmla="*/ 1161144 h 6764336"/>
              <a:gd name="connsiteX17" fmla="*/ 4442050 w 6764338"/>
              <a:gd name="connsiteY17" fmla="*/ 3382169 h 6764336"/>
              <a:gd name="connsiteX18" fmla="*/ 2221025 w 6764338"/>
              <a:gd name="connsiteY18" fmla="*/ 5603194 h 6764336"/>
              <a:gd name="connsiteX19" fmla="*/ 0 w 6764338"/>
              <a:gd name="connsiteY19" fmla="*/ 3382169 h 6764336"/>
              <a:gd name="connsiteX20" fmla="*/ 3396683 w 6764338"/>
              <a:gd name="connsiteY20" fmla="*/ 0 h 6764336"/>
              <a:gd name="connsiteX21" fmla="*/ 4456566 w 6764338"/>
              <a:gd name="connsiteY21" fmla="*/ 1059883 h 6764336"/>
              <a:gd name="connsiteX22" fmla="*/ 3396683 w 6764338"/>
              <a:gd name="connsiteY22" fmla="*/ 2119766 h 6764336"/>
              <a:gd name="connsiteX23" fmla="*/ 2336800 w 6764338"/>
              <a:gd name="connsiteY23" fmla="*/ 1059883 h 6764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764338" h="6764336">
                <a:moveTo>
                  <a:pt x="3382168" y="4644570"/>
                </a:moveTo>
                <a:lnTo>
                  <a:pt x="4442051" y="5704453"/>
                </a:lnTo>
                <a:lnTo>
                  <a:pt x="3382168" y="6764336"/>
                </a:lnTo>
                <a:lnTo>
                  <a:pt x="2322285" y="5704453"/>
                </a:lnTo>
                <a:close/>
                <a:moveTo>
                  <a:pt x="4557826" y="3483428"/>
                </a:moveTo>
                <a:lnTo>
                  <a:pt x="5617709" y="4543311"/>
                </a:lnTo>
                <a:lnTo>
                  <a:pt x="4557826" y="5603194"/>
                </a:lnTo>
                <a:lnTo>
                  <a:pt x="3497943" y="4543311"/>
                </a:lnTo>
                <a:close/>
                <a:moveTo>
                  <a:pt x="5704455" y="2307771"/>
                </a:moveTo>
                <a:lnTo>
                  <a:pt x="6764338" y="3367654"/>
                </a:lnTo>
                <a:lnTo>
                  <a:pt x="5704455" y="4427537"/>
                </a:lnTo>
                <a:lnTo>
                  <a:pt x="4644572" y="3367654"/>
                </a:lnTo>
                <a:close/>
                <a:moveTo>
                  <a:pt x="4557826" y="1161144"/>
                </a:moveTo>
                <a:lnTo>
                  <a:pt x="5617709" y="2221026"/>
                </a:lnTo>
                <a:lnTo>
                  <a:pt x="4557826" y="3280909"/>
                </a:lnTo>
                <a:lnTo>
                  <a:pt x="3497943" y="2221026"/>
                </a:lnTo>
                <a:close/>
                <a:moveTo>
                  <a:pt x="2221025" y="1161144"/>
                </a:moveTo>
                <a:lnTo>
                  <a:pt x="4442050" y="3382169"/>
                </a:lnTo>
                <a:lnTo>
                  <a:pt x="2221025" y="5603194"/>
                </a:lnTo>
                <a:lnTo>
                  <a:pt x="0" y="3382169"/>
                </a:lnTo>
                <a:close/>
                <a:moveTo>
                  <a:pt x="3396683" y="0"/>
                </a:moveTo>
                <a:lnTo>
                  <a:pt x="4456566" y="1059883"/>
                </a:lnTo>
                <a:lnTo>
                  <a:pt x="3396683" y="2119766"/>
                </a:lnTo>
                <a:lnTo>
                  <a:pt x="2336800" y="1059883"/>
                </a:lnTo>
                <a:close/>
              </a:path>
            </a:pathLst>
          </a:custGeom>
        </p:spPr>
        <p:txBody>
          <a:bodyPr wrap="square">
            <a:noAutofit/>
          </a:bodyPr>
          <a:lstStyle/>
          <a:p>
            <a:endParaRPr lang="zh-TW" altLang="en-US"/>
          </a:p>
        </p:txBody>
      </p:sp>
    </p:spTree>
    <p:extLst>
      <p:ext uri="{BB962C8B-B14F-4D97-AF65-F5344CB8AC3E}">
        <p14:creationId xmlns:p14="http://schemas.microsoft.com/office/powerpoint/2010/main" val="368995413"/>
      </p:ext>
    </p:extLst>
  </p:cSld>
  <p:clrMapOvr>
    <a:masterClrMapping/>
  </p:clrMapOvr>
  <p:timing>
    <p:tnLst>
      <p:par>
        <p:cTn id="1" dur="indefinite" restart="never" nodeType="tmRoot"/>
      </p:par>
    </p:tnLst>
  </p:timing>
</p:sldLayout>
</file>

<file path=ppt/slideLayouts/slideLayout393.xml><?xml version="1.0" encoding="utf-8"?>
<p:sldLayout xmlns:a="http://schemas.openxmlformats.org/drawingml/2006/main" xmlns:r="http://schemas.openxmlformats.org/officeDocument/2006/relationships" xmlns:p="http://schemas.openxmlformats.org/presentationml/2006/main" preserve="1" userDrawn="1">
  <p:cSld name="圖片版面配置392">
    <p:spTree>
      <p:nvGrpSpPr>
        <p:cNvPr id="1" name=""/>
        <p:cNvGrpSpPr/>
        <p:nvPr/>
      </p:nvGrpSpPr>
      <p:grpSpPr>
        <a:xfrm>
          <a:off x="0" y="0"/>
          <a:ext cx="0" cy="0"/>
          <a:chOff x="0" y="0"/>
          <a:chExt cx="0" cy="0"/>
        </a:xfrm>
      </p:grpSpPr>
      <p:sp>
        <p:nvSpPr>
          <p:cNvPr id="3" name="投影片編號版面配置區 2"/>
          <p:cNvSpPr>
            <a:spLocks noGrp="1"/>
          </p:cNvSpPr>
          <p:nvPr>
            <p:ph type="sldNum" sz="quarter" idx="10"/>
          </p:nvPr>
        </p:nvSpPr>
        <p:spPr/>
        <p:txBody>
          <a:bodyPr/>
          <a:lstStyle/>
          <a:p>
            <a:fld id="{E27FD744-A41C-4EAD-96D0-2F84A994B62C}" type="slidenum">
              <a:rPr lang="zh-TW" altLang="en-US" smtClean="0"/>
              <a:t>‹#›</a:t>
            </a:fld>
            <a:endParaRPr lang="zh-TW" altLang="en-US"/>
          </a:p>
        </p:txBody>
      </p:sp>
      <p:sp>
        <p:nvSpPr>
          <p:cNvPr id="4" name="頁尾版面配置區 3"/>
          <p:cNvSpPr>
            <a:spLocks noGrp="1"/>
          </p:cNvSpPr>
          <p:nvPr>
            <p:ph type="ftr" sz="quarter" idx="11"/>
          </p:nvPr>
        </p:nvSpPr>
        <p:spPr/>
        <p:txBody>
          <a:bodyPr/>
          <a:lstStyle/>
          <a:p>
            <a:r>
              <a:rPr lang="zh-TW" altLang="en-US" smtClean="0"/>
              <a:t>商業簡報網 </a:t>
            </a:r>
            <a:r>
              <a:rPr lang="en-US" altLang="zh-TW" smtClean="0"/>
              <a:t>X Matter Lab</a:t>
            </a:r>
            <a:endParaRPr lang="zh-TW" altLang="en-US" dirty="0"/>
          </a:p>
        </p:txBody>
      </p:sp>
      <p:sp>
        <p:nvSpPr>
          <p:cNvPr id="20" name="圖片版面配置區 19"/>
          <p:cNvSpPr>
            <a:spLocks noGrp="1"/>
          </p:cNvSpPr>
          <p:nvPr>
            <p:ph type="pic" sz="quarter" idx="12"/>
          </p:nvPr>
        </p:nvSpPr>
        <p:spPr>
          <a:xfrm>
            <a:off x="4659540" y="2888343"/>
            <a:ext cx="2031546" cy="3412218"/>
          </a:xfrm>
          <a:custGeom>
            <a:avLst/>
            <a:gdLst>
              <a:gd name="connsiteX0" fmla="*/ 1992360 w 2031546"/>
              <a:gd name="connsiteY0" fmla="*/ 0 h 3412218"/>
              <a:gd name="connsiteX1" fmla="*/ 2031546 w 2031546"/>
              <a:gd name="connsiteY1" fmla="*/ 0 h 3412218"/>
              <a:gd name="connsiteX2" fmla="*/ 2031546 w 2031546"/>
              <a:gd name="connsiteY2" fmla="*/ 2199881 h 3412218"/>
              <a:gd name="connsiteX3" fmla="*/ 31965 w 2031546"/>
              <a:gd name="connsiteY3" fmla="*/ 3412218 h 3412218"/>
              <a:gd name="connsiteX4" fmla="*/ 0 w 2031546"/>
              <a:gd name="connsiteY4" fmla="*/ 3412218 h 3412218"/>
              <a:gd name="connsiteX5" fmla="*/ 0 w 2031546"/>
              <a:gd name="connsiteY5" fmla="*/ 1207959 h 3412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31546" h="3412218">
                <a:moveTo>
                  <a:pt x="1992360" y="0"/>
                </a:moveTo>
                <a:lnTo>
                  <a:pt x="2031546" y="0"/>
                </a:lnTo>
                <a:lnTo>
                  <a:pt x="2031546" y="2199881"/>
                </a:lnTo>
                <a:lnTo>
                  <a:pt x="31965" y="3412218"/>
                </a:lnTo>
                <a:lnTo>
                  <a:pt x="0" y="3412218"/>
                </a:lnTo>
                <a:lnTo>
                  <a:pt x="0" y="1207959"/>
                </a:lnTo>
                <a:close/>
              </a:path>
            </a:pathLst>
          </a:custGeom>
        </p:spPr>
        <p:txBody>
          <a:bodyPr wrap="square">
            <a:noAutofit/>
          </a:bodyPr>
          <a:lstStyle/>
          <a:p>
            <a:endParaRPr lang="zh-TW" altLang="en-US"/>
          </a:p>
        </p:txBody>
      </p:sp>
      <p:sp>
        <p:nvSpPr>
          <p:cNvPr id="23" name="圖片版面配置區 22"/>
          <p:cNvSpPr>
            <a:spLocks noGrp="1"/>
          </p:cNvSpPr>
          <p:nvPr>
            <p:ph type="pic" sz="quarter" idx="15"/>
          </p:nvPr>
        </p:nvSpPr>
        <p:spPr>
          <a:xfrm>
            <a:off x="2482398" y="2888343"/>
            <a:ext cx="2031546" cy="3394214"/>
          </a:xfrm>
          <a:custGeom>
            <a:avLst/>
            <a:gdLst>
              <a:gd name="connsiteX0" fmla="*/ 0 w 2031546"/>
              <a:gd name="connsiteY0" fmla="*/ 0 h 3394214"/>
              <a:gd name="connsiteX1" fmla="*/ 2031546 w 2031546"/>
              <a:gd name="connsiteY1" fmla="*/ 1231718 h 3394214"/>
              <a:gd name="connsiteX2" fmla="*/ 2031546 w 2031546"/>
              <a:gd name="connsiteY2" fmla="*/ 3394214 h 3394214"/>
              <a:gd name="connsiteX3" fmla="*/ 0 w 2031546"/>
              <a:gd name="connsiteY3" fmla="*/ 2162496 h 3394214"/>
            </a:gdLst>
            <a:ahLst/>
            <a:cxnLst>
              <a:cxn ang="0">
                <a:pos x="connsiteX0" y="connsiteY0"/>
              </a:cxn>
              <a:cxn ang="0">
                <a:pos x="connsiteX1" y="connsiteY1"/>
              </a:cxn>
              <a:cxn ang="0">
                <a:pos x="connsiteX2" y="connsiteY2"/>
              </a:cxn>
              <a:cxn ang="0">
                <a:pos x="connsiteX3" y="connsiteY3"/>
              </a:cxn>
            </a:cxnLst>
            <a:rect l="l" t="t" r="r" b="b"/>
            <a:pathLst>
              <a:path w="2031546" h="3394214">
                <a:moveTo>
                  <a:pt x="0" y="0"/>
                </a:moveTo>
                <a:lnTo>
                  <a:pt x="2031546" y="1231718"/>
                </a:lnTo>
                <a:lnTo>
                  <a:pt x="2031546" y="3394214"/>
                </a:lnTo>
                <a:lnTo>
                  <a:pt x="0" y="2162496"/>
                </a:lnTo>
                <a:close/>
              </a:path>
            </a:pathLst>
          </a:custGeom>
        </p:spPr>
        <p:txBody>
          <a:bodyPr wrap="square">
            <a:noAutofit/>
          </a:bodyPr>
          <a:lstStyle/>
          <a:p>
            <a:endParaRPr lang="zh-TW" altLang="en-US"/>
          </a:p>
        </p:txBody>
      </p:sp>
      <p:sp>
        <p:nvSpPr>
          <p:cNvPr id="24" name="圖片版面配置區 23"/>
          <p:cNvSpPr>
            <a:spLocks noGrp="1"/>
          </p:cNvSpPr>
          <p:nvPr>
            <p:ph type="pic" sz="quarter" idx="16"/>
          </p:nvPr>
        </p:nvSpPr>
        <p:spPr>
          <a:xfrm>
            <a:off x="2528190" y="1538514"/>
            <a:ext cx="4087620" cy="2452916"/>
          </a:xfrm>
          <a:prstGeom prst="diamond">
            <a:avLst/>
          </a:prstGeom>
        </p:spPr>
        <p:txBody>
          <a:bodyPr/>
          <a:lstStyle/>
          <a:p>
            <a:endParaRPr lang="zh-TW" altLang="en-US"/>
          </a:p>
        </p:txBody>
      </p:sp>
    </p:spTree>
    <p:extLst>
      <p:ext uri="{BB962C8B-B14F-4D97-AF65-F5344CB8AC3E}">
        <p14:creationId xmlns:p14="http://schemas.microsoft.com/office/powerpoint/2010/main" val="2525890791"/>
      </p:ext>
    </p:extLst>
  </p:cSld>
  <p:clrMapOvr>
    <a:masterClrMapping/>
  </p:clrMapOvr>
  <p:timing>
    <p:tnLst>
      <p:par>
        <p:cTn id="1" dur="indefinite" restart="never" nodeType="tmRoot"/>
      </p:par>
    </p:tnLst>
  </p:timing>
  <p:extLst mod="1">
    <p:ext uri="{DCECCB84-F9BA-43D5-87BE-67443E8EF086}">
      <p15:sldGuideLst xmlns:p15="http://schemas.microsoft.com/office/powerpoint/2012/main" xmlns="">
        <p15:guide id="1" orient="horz" pos="2160" userDrawn="1">
          <p15:clr>
            <a:srgbClr val="FBAE40"/>
          </p15:clr>
        </p15:guide>
        <p15:guide id="2" pos="2880" userDrawn="1">
          <p15:clr>
            <a:srgbClr val="FBAE40"/>
          </p15:clr>
        </p15:guide>
      </p15:sldGuideLst>
    </p:ext>
  </p:extLst>
</p:sldLayout>
</file>

<file path=ppt/slideLayouts/slideLayout394.xml><?xml version="1.0" encoding="utf-8"?>
<p:sldLayout xmlns:a="http://schemas.openxmlformats.org/drawingml/2006/main" xmlns:r="http://schemas.openxmlformats.org/officeDocument/2006/relationships" xmlns:p="http://schemas.openxmlformats.org/presentationml/2006/main" preserve="1" userDrawn="1">
  <p:cSld name="圖片版面配置393">
    <p:spTree>
      <p:nvGrpSpPr>
        <p:cNvPr id="1" name=""/>
        <p:cNvGrpSpPr/>
        <p:nvPr/>
      </p:nvGrpSpPr>
      <p:grpSpPr>
        <a:xfrm>
          <a:off x="0" y="0"/>
          <a:ext cx="0" cy="0"/>
          <a:chOff x="0" y="0"/>
          <a:chExt cx="0" cy="0"/>
        </a:xfrm>
      </p:grpSpPr>
      <p:sp>
        <p:nvSpPr>
          <p:cNvPr id="3" name="投影片編號版面配置區 2"/>
          <p:cNvSpPr>
            <a:spLocks noGrp="1"/>
          </p:cNvSpPr>
          <p:nvPr>
            <p:ph type="sldNum" sz="quarter" idx="10"/>
          </p:nvPr>
        </p:nvSpPr>
        <p:spPr/>
        <p:txBody>
          <a:bodyPr/>
          <a:lstStyle/>
          <a:p>
            <a:fld id="{E27FD744-A41C-4EAD-96D0-2F84A994B62C}" type="slidenum">
              <a:rPr lang="zh-TW" altLang="en-US" smtClean="0"/>
              <a:t>‹#›</a:t>
            </a:fld>
            <a:endParaRPr lang="zh-TW" altLang="en-US"/>
          </a:p>
        </p:txBody>
      </p:sp>
      <p:sp>
        <p:nvSpPr>
          <p:cNvPr id="4" name="頁尾版面配置區 3"/>
          <p:cNvSpPr>
            <a:spLocks noGrp="1"/>
          </p:cNvSpPr>
          <p:nvPr>
            <p:ph type="ftr" sz="quarter" idx="11"/>
          </p:nvPr>
        </p:nvSpPr>
        <p:spPr/>
        <p:txBody>
          <a:bodyPr/>
          <a:lstStyle/>
          <a:p>
            <a:r>
              <a:rPr lang="zh-TW" altLang="en-US" smtClean="0"/>
              <a:t>商業簡報網 </a:t>
            </a:r>
            <a:r>
              <a:rPr lang="en-US" altLang="zh-TW" smtClean="0"/>
              <a:t>X Matter Lab</a:t>
            </a:r>
            <a:endParaRPr lang="zh-TW" altLang="en-US" dirty="0"/>
          </a:p>
        </p:txBody>
      </p:sp>
      <p:sp>
        <p:nvSpPr>
          <p:cNvPr id="8" name="圖片版面配置區 7"/>
          <p:cNvSpPr>
            <a:spLocks noGrp="1"/>
          </p:cNvSpPr>
          <p:nvPr>
            <p:ph type="pic" sz="quarter" idx="12"/>
          </p:nvPr>
        </p:nvSpPr>
        <p:spPr>
          <a:xfrm>
            <a:off x="2482398" y="1538514"/>
            <a:ext cx="4208688" cy="4762047"/>
          </a:xfrm>
          <a:custGeom>
            <a:avLst/>
            <a:gdLst>
              <a:gd name="connsiteX0" fmla="*/ 4169502 w 4208688"/>
              <a:gd name="connsiteY0" fmla="*/ 1349829 h 4762047"/>
              <a:gd name="connsiteX1" fmla="*/ 4208688 w 4208688"/>
              <a:gd name="connsiteY1" fmla="*/ 1349829 h 4762047"/>
              <a:gd name="connsiteX2" fmla="*/ 4208688 w 4208688"/>
              <a:gd name="connsiteY2" fmla="*/ 3549710 h 4762047"/>
              <a:gd name="connsiteX3" fmla="*/ 2209107 w 4208688"/>
              <a:gd name="connsiteY3" fmla="*/ 4762047 h 4762047"/>
              <a:gd name="connsiteX4" fmla="*/ 2177142 w 4208688"/>
              <a:gd name="connsiteY4" fmla="*/ 4762047 h 4762047"/>
              <a:gd name="connsiteX5" fmla="*/ 2177142 w 4208688"/>
              <a:gd name="connsiteY5" fmla="*/ 2557788 h 4762047"/>
              <a:gd name="connsiteX6" fmla="*/ 0 w 4208688"/>
              <a:gd name="connsiteY6" fmla="*/ 1349829 h 4762047"/>
              <a:gd name="connsiteX7" fmla="*/ 2031546 w 4208688"/>
              <a:gd name="connsiteY7" fmla="*/ 2581547 h 4762047"/>
              <a:gd name="connsiteX8" fmla="*/ 2031546 w 4208688"/>
              <a:gd name="connsiteY8" fmla="*/ 4744043 h 4762047"/>
              <a:gd name="connsiteX9" fmla="*/ 0 w 4208688"/>
              <a:gd name="connsiteY9" fmla="*/ 3512325 h 4762047"/>
              <a:gd name="connsiteX10" fmla="*/ 2089602 w 4208688"/>
              <a:gd name="connsiteY10" fmla="*/ 0 h 4762047"/>
              <a:gd name="connsiteX11" fmla="*/ 4133412 w 4208688"/>
              <a:gd name="connsiteY11" fmla="*/ 1226458 h 4762047"/>
              <a:gd name="connsiteX12" fmla="*/ 2089602 w 4208688"/>
              <a:gd name="connsiteY12" fmla="*/ 2452916 h 4762047"/>
              <a:gd name="connsiteX13" fmla="*/ 45792 w 4208688"/>
              <a:gd name="connsiteY13" fmla="*/ 1226458 h 4762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08688" h="4762047">
                <a:moveTo>
                  <a:pt x="4169502" y="1349829"/>
                </a:moveTo>
                <a:lnTo>
                  <a:pt x="4208688" y="1349829"/>
                </a:lnTo>
                <a:lnTo>
                  <a:pt x="4208688" y="3549710"/>
                </a:lnTo>
                <a:lnTo>
                  <a:pt x="2209107" y="4762047"/>
                </a:lnTo>
                <a:lnTo>
                  <a:pt x="2177142" y="4762047"/>
                </a:lnTo>
                <a:lnTo>
                  <a:pt x="2177142" y="2557788"/>
                </a:lnTo>
                <a:close/>
                <a:moveTo>
                  <a:pt x="0" y="1349829"/>
                </a:moveTo>
                <a:lnTo>
                  <a:pt x="2031546" y="2581547"/>
                </a:lnTo>
                <a:lnTo>
                  <a:pt x="2031546" y="4744043"/>
                </a:lnTo>
                <a:lnTo>
                  <a:pt x="0" y="3512325"/>
                </a:lnTo>
                <a:close/>
                <a:moveTo>
                  <a:pt x="2089602" y="0"/>
                </a:moveTo>
                <a:lnTo>
                  <a:pt x="4133412" y="1226458"/>
                </a:lnTo>
                <a:lnTo>
                  <a:pt x="2089602" y="2452916"/>
                </a:lnTo>
                <a:lnTo>
                  <a:pt x="45792" y="1226458"/>
                </a:lnTo>
                <a:close/>
              </a:path>
            </a:pathLst>
          </a:custGeom>
        </p:spPr>
        <p:txBody>
          <a:bodyPr wrap="square">
            <a:noAutofit/>
          </a:bodyPr>
          <a:lstStyle/>
          <a:p>
            <a:endParaRPr lang="zh-TW" altLang="en-US"/>
          </a:p>
        </p:txBody>
      </p:sp>
    </p:spTree>
    <p:extLst>
      <p:ext uri="{BB962C8B-B14F-4D97-AF65-F5344CB8AC3E}">
        <p14:creationId xmlns:p14="http://schemas.microsoft.com/office/powerpoint/2010/main" val="3515768121"/>
      </p:ext>
    </p:extLst>
  </p:cSld>
  <p:clrMapOvr>
    <a:masterClrMapping/>
  </p:clrMapOvr>
  <p:timing>
    <p:tnLst>
      <p:par>
        <p:cTn id="1" dur="indefinite" restart="never" nodeType="tmRoot"/>
      </p:par>
    </p:tnLst>
  </p:timing>
</p:sldLayout>
</file>

<file path=ppt/slideLayouts/slideLayout395.xml><?xml version="1.0" encoding="utf-8"?>
<p:sldLayout xmlns:a="http://schemas.openxmlformats.org/drawingml/2006/main" xmlns:r="http://schemas.openxmlformats.org/officeDocument/2006/relationships" xmlns:p="http://schemas.openxmlformats.org/presentationml/2006/main" preserve="1" userDrawn="1">
  <p:cSld name="圖片版面配置394">
    <p:spTree>
      <p:nvGrpSpPr>
        <p:cNvPr id="1" name=""/>
        <p:cNvGrpSpPr/>
        <p:nvPr/>
      </p:nvGrpSpPr>
      <p:grpSpPr>
        <a:xfrm>
          <a:off x="0" y="0"/>
          <a:ext cx="0" cy="0"/>
          <a:chOff x="0" y="0"/>
          <a:chExt cx="0" cy="0"/>
        </a:xfrm>
      </p:grpSpPr>
      <p:sp>
        <p:nvSpPr>
          <p:cNvPr id="3" name="投影片編號版面配置區 2"/>
          <p:cNvSpPr>
            <a:spLocks noGrp="1"/>
          </p:cNvSpPr>
          <p:nvPr>
            <p:ph type="sldNum" sz="quarter" idx="10"/>
          </p:nvPr>
        </p:nvSpPr>
        <p:spPr/>
        <p:txBody>
          <a:bodyPr/>
          <a:lstStyle/>
          <a:p>
            <a:fld id="{E27FD744-A41C-4EAD-96D0-2F84A994B62C}" type="slidenum">
              <a:rPr lang="zh-TW" altLang="en-US" smtClean="0"/>
              <a:t>‹#›</a:t>
            </a:fld>
            <a:endParaRPr lang="zh-TW" altLang="en-US"/>
          </a:p>
        </p:txBody>
      </p:sp>
      <p:sp>
        <p:nvSpPr>
          <p:cNvPr id="4" name="頁尾版面配置區 3"/>
          <p:cNvSpPr>
            <a:spLocks noGrp="1"/>
          </p:cNvSpPr>
          <p:nvPr>
            <p:ph type="ftr" sz="quarter" idx="11"/>
          </p:nvPr>
        </p:nvSpPr>
        <p:spPr/>
        <p:txBody>
          <a:bodyPr/>
          <a:lstStyle/>
          <a:p>
            <a:r>
              <a:rPr lang="zh-TW" altLang="en-US" smtClean="0"/>
              <a:t>商業簡報網 </a:t>
            </a:r>
            <a:r>
              <a:rPr lang="en-US" altLang="zh-TW" smtClean="0"/>
              <a:t>X Matter Lab</a:t>
            </a:r>
            <a:endParaRPr lang="zh-TW" altLang="en-US" dirty="0"/>
          </a:p>
        </p:txBody>
      </p:sp>
      <p:sp>
        <p:nvSpPr>
          <p:cNvPr id="5" name="圖片版面配置區 4"/>
          <p:cNvSpPr>
            <a:spLocks noGrp="1"/>
          </p:cNvSpPr>
          <p:nvPr>
            <p:ph type="pic" sz="quarter" idx="12"/>
          </p:nvPr>
        </p:nvSpPr>
        <p:spPr>
          <a:xfrm>
            <a:off x="841831" y="3090863"/>
            <a:ext cx="3767138" cy="3767137"/>
          </a:xfrm>
          <a:prstGeom prst="triangle">
            <a:avLst/>
          </a:prstGeom>
        </p:spPr>
        <p:txBody>
          <a:bodyPr/>
          <a:lstStyle/>
          <a:p>
            <a:endParaRPr lang="zh-TW" altLang="en-US"/>
          </a:p>
        </p:txBody>
      </p:sp>
      <p:sp>
        <p:nvSpPr>
          <p:cNvPr id="7" name="圖片版面配置區 6"/>
          <p:cNvSpPr>
            <a:spLocks noGrp="1"/>
          </p:cNvSpPr>
          <p:nvPr>
            <p:ph type="pic" sz="quarter" idx="13"/>
          </p:nvPr>
        </p:nvSpPr>
        <p:spPr>
          <a:xfrm>
            <a:off x="637950" y="3090863"/>
            <a:ext cx="1844675" cy="1843088"/>
          </a:xfrm>
          <a:prstGeom prst="downArrow">
            <a:avLst>
              <a:gd name="adj1" fmla="val 50000"/>
              <a:gd name="adj2" fmla="val 100000"/>
            </a:avLst>
          </a:prstGeom>
        </p:spPr>
        <p:txBody>
          <a:bodyPr/>
          <a:lstStyle/>
          <a:p>
            <a:endParaRPr lang="zh-TW" altLang="en-US"/>
          </a:p>
        </p:txBody>
      </p:sp>
      <p:sp>
        <p:nvSpPr>
          <p:cNvPr id="8" name="圖片版面配置區 6"/>
          <p:cNvSpPr>
            <a:spLocks noGrp="1"/>
          </p:cNvSpPr>
          <p:nvPr>
            <p:ph type="pic" sz="quarter" idx="14"/>
          </p:nvPr>
        </p:nvSpPr>
        <p:spPr>
          <a:xfrm>
            <a:off x="2968175" y="3090863"/>
            <a:ext cx="1844675" cy="1843088"/>
          </a:xfrm>
          <a:prstGeom prst="downArrow">
            <a:avLst>
              <a:gd name="adj1" fmla="val 50000"/>
              <a:gd name="adj2" fmla="val 100000"/>
            </a:avLst>
          </a:prstGeom>
        </p:spPr>
        <p:txBody>
          <a:bodyPr/>
          <a:lstStyle/>
          <a:p>
            <a:endParaRPr lang="zh-TW" altLang="en-US"/>
          </a:p>
        </p:txBody>
      </p:sp>
    </p:spTree>
    <p:extLst>
      <p:ext uri="{BB962C8B-B14F-4D97-AF65-F5344CB8AC3E}">
        <p14:creationId xmlns:p14="http://schemas.microsoft.com/office/powerpoint/2010/main" val="1073379007"/>
      </p:ext>
    </p:extLst>
  </p:cSld>
  <p:clrMapOvr>
    <a:masterClrMapping/>
  </p:clrMapOvr>
  <p:timing>
    <p:tnLst>
      <p:par>
        <p:cTn id="1" dur="indefinite" restart="never" nodeType="tmRoot"/>
      </p:par>
    </p:tnLst>
  </p:timing>
</p:sldLayout>
</file>

<file path=ppt/slideLayouts/slideLayout396.xml><?xml version="1.0" encoding="utf-8"?>
<p:sldLayout xmlns:a="http://schemas.openxmlformats.org/drawingml/2006/main" xmlns:r="http://schemas.openxmlformats.org/officeDocument/2006/relationships" xmlns:p="http://schemas.openxmlformats.org/presentationml/2006/main" preserve="1" userDrawn="1">
  <p:cSld name="圖片版面配置395">
    <p:spTree>
      <p:nvGrpSpPr>
        <p:cNvPr id="1" name=""/>
        <p:cNvGrpSpPr/>
        <p:nvPr/>
      </p:nvGrpSpPr>
      <p:grpSpPr>
        <a:xfrm>
          <a:off x="0" y="0"/>
          <a:ext cx="0" cy="0"/>
          <a:chOff x="0" y="0"/>
          <a:chExt cx="0" cy="0"/>
        </a:xfrm>
      </p:grpSpPr>
      <p:sp>
        <p:nvSpPr>
          <p:cNvPr id="3" name="投影片編號版面配置區 2"/>
          <p:cNvSpPr>
            <a:spLocks noGrp="1"/>
          </p:cNvSpPr>
          <p:nvPr>
            <p:ph type="sldNum" sz="quarter" idx="10"/>
          </p:nvPr>
        </p:nvSpPr>
        <p:spPr/>
        <p:txBody>
          <a:bodyPr/>
          <a:lstStyle/>
          <a:p>
            <a:fld id="{E27FD744-A41C-4EAD-96D0-2F84A994B62C}" type="slidenum">
              <a:rPr lang="zh-TW" altLang="en-US" smtClean="0"/>
              <a:t>‹#›</a:t>
            </a:fld>
            <a:endParaRPr lang="zh-TW" altLang="en-US"/>
          </a:p>
        </p:txBody>
      </p:sp>
      <p:sp>
        <p:nvSpPr>
          <p:cNvPr id="4" name="頁尾版面配置區 3"/>
          <p:cNvSpPr>
            <a:spLocks noGrp="1"/>
          </p:cNvSpPr>
          <p:nvPr>
            <p:ph type="ftr" sz="quarter" idx="11"/>
          </p:nvPr>
        </p:nvSpPr>
        <p:spPr/>
        <p:txBody>
          <a:bodyPr/>
          <a:lstStyle/>
          <a:p>
            <a:r>
              <a:rPr lang="zh-TW" altLang="en-US" smtClean="0"/>
              <a:t>商業簡報網 </a:t>
            </a:r>
            <a:r>
              <a:rPr lang="en-US" altLang="zh-TW" smtClean="0"/>
              <a:t>X Matter Lab</a:t>
            </a:r>
            <a:endParaRPr lang="zh-TW" altLang="en-US" dirty="0"/>
          </a:p>
        </p:txBody>
      </p:sp>
      <p:sp>
        <p:nvSpPr>
          <p:cNvPr id="13" name="圖片版面配置區 12"/>
          <p:cNvSpPr>
            <a:spLocks noGrp="1"/>
          </p:cNvSpPr>
          <p:nvPr>
            <p:ph type="pic" sz="quarter" idx="12"/>
          </p:nvPr>
        </p:nvSpPr>
        <p:spPr>
          <a:xfrm>
            <a:off x="0" y="1595890"/>
            <a:ext cx="1618424" cy="1962716"/>
          </a:xfrm>
          <a:custGeom>
            <a:avLst/>
            <a:gdLst>
              <a:gd name="connsiteX0" fmla="*/ 0 w 1251091"/>
              <a:gd name="connsiteY0" fmla="*/ 0 h 1517240"/>
              <a:gd name="connsiteX1" fmla="*/ 1251091 w 1251091"/>
              <a:gd name="connsiteY1" fmla="*/ 762860 h 1517240"/>
              <a:gd name="connsiteX2" fmla="*/ 13908 w 1251091"/>
              <a:gd name="connsiteY2" fmla="*/ 1517240 h 1517240"/>
              <a:gd name="connsiteX3" fmla="*/ 0 w 1251091"/>
              <a:gd name="connsiteY3" fmla="*/ 1517240 h 1517240"/>
            </a:gdLst>
            <a:ahLst/>
            <a:cxnLst>
              <a:cxn ang="0">
                <a:pos x="connsiteX0" y="connsiteY0"/>
              </a:cxn>
              <a:cxn ang="0">
                <a:pos x="connsiteX1" y="connsiteY1"/>
              </a:cxn>
              <a:cxn ang="0">
                <a:pos x="connsiteX2" y="connsiteY2"/>
              </a:cxn>
              <a:cxn ang="0">
                <a:pos x="connsiteX3" y="connsiteY3"/>
              </a:cxn>
            </a:cxnLst>
            <a:rect l="l" t="t" r="r" b="b"/>
            <a:pathLst>
              <a:path w="1251091" h="1517240">
                <a:moveTo>
                  <a:pt x="0" y="0"/>
                </a:moveTo>
                <a:lnTo>
                  <a:pt x="1251091" y="762860"/>
                </a:lnTo>
                <a:lnTo>
                  <a:pt x="13908" y="1517240"/>
                </a:lnTo>
                <a:lnTo>
                  <a:pt x="0" y="1517240"/>
                </a:lnTo>
                <a:close/>
              </a:path>
            </a:pathLst>
          </a:custGeom>
        </p:spPr>
        <p:txBody>
          <a:bodyPr wrap="square">
            <a:noAutofit/>
          </a:bodyPr>
          <a:lstStyle/>
          <a:p>
            <a:endParaRPr lang="zh-TW" altLang="en-US"/>
          </a:p>
        </p:txBody>
      </p:sp>
      <p:sp>
        <p:nvSpPr>
          <p:cNvPr id="15" name="圖片版面配置區 14"/>
          <p:cNvSpPr>
            <a:spLocks noGrp="1"/>
          </p:cNvSpPr>
          <p:nvPr>
            <p:ph type="pic" sz="quarter" idx="14"/>
          </p:nvPr>
        </p:nvSpPr>
        <p:spPr>
          <a:xfrm>
            <a:off x="141517" y="1877698"/>
            <a:ext cx="2909970" cy="3538906"/>
          </a:xfrm>
          <a:custGeom>
            <a:avLst/>
            <a:gdLst>
              <a:gd name="connsiteX0" fmla="*/ 2249498 w 2249498"/>
              <a:gd name="connsiteY0" fmla="*/ 0 h 2627776"/>
              <a:gd name="connsiteX1" fmla="*/ 2249498 w 2249498"/>
              <a:gd name="connsiteY1" fmla="*/ 2627776 h 2627776"/>
              <a:gd name="connsiteX2" fmla="*/ 0 w 2249498"/>
              <a:gd name="connsiteY2" fmla="*/ 1313888 h 2627776"/>
            </a:gdLst>
            <a:ahLst/>
            <a:cxnLst>
              <a:cxn ang="0">
                <a:pos x="connsiteX0" y="connsiteY0"/>
              </a:cxn>
              <a:cxn ang="0">
                <a:pos x="connsiteX1" y="connsiteY1"/>
              </a:cxn>
              <a:cxn ang="0">
                <a:pos x="connsiteX2" y="connsiteY2"/>
              </a:cxn>
            </a:cxnLst>
            <a:rect l="l" t="t" r="r" b="b"/>
            <a:pathLst>
              <a:path w="2249498" h="2627776">
                <a:moveTo>
                  <a:pt x="2249498" y="0"/>
                </a:moveTo>
                <a:lnTo>
                  <a:pt x="2249498" y="2627776"/>
                </a:lnTo>
                <a:lnTo>
                  <a:pt x="0" y="1313888"/>
                </a:lnTo>
                <a:close/>
              </a:path>
            </a:pathLst>
          </a:custGeom>
        </p:spPr>
        <p:txBody>
          <a:bodyPr wrap="square">
            <a:noAutofit/>
          </a:bodyPr>
          <a:lstStyle/>
          <a:p>
            <a:endParaRPr lang="zh-TW" altLang="en-US"/>
          </a:p>
        </p:txBody>
      </p:sp>
      <p:sp>
        <p:nvSpPr>
          <p:cNvPr id="17" name="圖片版面配置區 16"/>
          <p:cNvSpPr>
            <a:spLocks noGrp="1"/>
          </p:cNvSpPr>
          <p:nvPr>
            <p:ph type="pic" sz="quarter" idx="15"/>
          </p:nvPr>
        </p:nvSpPr>
        <p:spPr>
          <a:xfrm>
            <a:off x="0" y="3735696"/>
            <a:ext cx="1618424" cy="1962716"/>
          </a:xfrm>
          <a:custGeom>
            <a:avLst/>
            <a:gdLst>
              <a:gd name="connsiteX0" fmla="*/ 0 w 1251091"/>
              <a:gd name="connsiteY0" fmla="*/ 0 h 1517240"/>
              <a:gd name="connsiteX1" fmla="*/ 1251091 w 1251091"/>
              <a:gd name="connsiteY1" fmla="*/ 762860 h 1517240"/>
              <a:gd name="connsiteX2" fmla="*/ 13908 w 1251091"/>
              <a:gd name="connsiteY2" fmla="*/ 1517240 h 1517240"/>
              <a:gd name="connsiteX3" fmla="*/ 0 w 1251091"/>
              <a:gd name="connsiteY3" fmla="*/ 1517240 h 1517240"/>
            </a:gdLst>
            <a:ahLst/>
            <a:cxnLst>
              <a:cxn ang="0">
                <a:pos x="connsiteX0" y="connsiteY0"/>
              </a:cxn>
              <a:cxn ang="0">
                <a:pos x="connsiteX1" y="connsiteY1"/>
              </a:cxn>
              <a:cxn ang="0">
                <a:pos x="connsiteX2" y="connsiteY2"/>
              </a:cxn>
              <a:cxn ang="0">
                <a:pos x="connsiteX3" y="connsiteY3"/>
              </a:cxn>
            </a:cxnLst>
            <a:rect l="l" t="t" r="r" b="b"/>
            <a:pathLst>
              <a:path w="1251091" h="1517240">
                <a:moveTo>
                  <a:pt x="0" y="0"/>
                </a:moveTo>
                <a:lnTo>
                  <a:pt x="1251091" y="762860"/>
                </a:lnTo>
                <a:lnTo>
                  <a:pt x="13908" y="1517240"/>
                </a:lnTo>
                <a:lnTo>
                  <a:pt x="0" y="1517240"/>
                </a:lnTo>
                <a:close/>
              </a:path>
            </a:pathLst>
          </a:custGeom>
        </p:spPr>
        <p:txBody>
          <a:bodyPr wrap="square">
            <a:noAutofit/>
          </a:bodyPr>
          <a:lstStyle/>
          <a:p>
            <a:endParaRPr lang="zh-TW" altLang="en-US"/>
          </a:p>
        </p:txBody>
      </p:sp>
    </p:spTree>
    <p:extLst>
      <p:ext uri="{BB962C8B-B14F-4D97-AF65-F5344CB8AC3E}">
        <p14:creationId xmlns:p14="http://schemas.microsoft.com/office/powerpoint/2010/main" val="2657349917"/>
      </p:ext>
    </p:extLst>
  </p:cSld>
  <p:clrMapOvr>
    <a:masterClrMapping/>
  </p:clrMapOvr>
  <p:timing>
    <p:tnLst>
      <p:par>
        <p:cTn id="1" dur="indefinite" restart="never" nodeType="tmRoot"/>
      </p:par>
    </p:tnLst>
  </p:timing>
</p:sldLayout>
</file>

<file path=ppt/slideLayouts/slideLayout397.xml><?xml version="1.0" encoding="utf-8"?>
<p:sldLayout xmlns:a="http://schemas.openxmlformats.org/drawingml/2006/main" xmlns:r="http://schemas.openxmlformats.org/officeDocument/2006/relationships" xmlns:p="http://schemas.openxmlformats.org/presentationml/2006/main" preserve="1" userDrawn="1">
  <p:cSld name="圖片版面配置396">
    <p:spTree>
      <p:nvGrpSpPr>
        <p:cNvPr id="1" name=""/>
        <p:cNvGrpSpPr/>
        <p:nvPr/>
      </p:nvGrpSpPr>
      <p:grpSpPr>
        <a:xfrm>
          <a:off x="0" y="0"/>
          <a:ext cx="0" cy="0"/>
          <a:chOff x="0" y="0"/>
          <a:chExt cx="0" cy="0"/>
        </a:xfrm>
      </p:grpSpPr>
      <p:sp>
        <p:nvSpPr>
          <p:cNvPr id="3" name="投影片編號版面配置區 2"/>
          <p:cNvSpPr>
            <a:spLocks noGrp="1"/>
          </p:cNvSpPr>
          <p:nvPr>
            <p:ph type="sldNum" sz="quarter" idx="10"/>
          </p:nvPr>
        </p:nvSpPr>
        <p:spPr/>
        <p:txBody>
          <a:bodyPr/>
          <a:lstStyle/>
          <a:p>
            <a:fld id="{E27FD744-A41C-4EAD-96D0-2F84A994B62C}" type="slidenum">
              <a:rPr lang="zh-TW" altLang="en-US" smtClean="0"/>
              <a:t>‹#›</a:t>
            </a:fld>
            <a:endParaRPr lang="zh-TW" altLang="en-US"/>
          </a:p>
        </p:txBody>
      </p:sp>
      <p:sp>
        <p:nvSpPr>
          <p:cNvPr id="4" name="頁尾版面配置區 3"/>
          <p:cNvSpPr>
            <a:spLocks noGrp="1"/>
          </p:cNvSpPr>
          <p:nvPr>
            <p:ph type="ftr" sz="quarter" idx="11"/>
          </p:nvPr>
        </p:nvSpPr>
        <p:spPr/>
        <p:txBody>
          <a:bodyPr/>
          <a:lstStyle/>
          <a:p>
            <a:r>
              <a:rPr lang="zh-TW" altLang="en-US" smtClean="0"/>
              <a:t>商業簡報網 </a:t>
            </a:r>
            <a:r>
              <a:rPr lang="en-US" altLang="zh-TW" smtClean="0"/>
              <a:t>X Matter Lab</a:t>
            </a:r>
            <a:endParaRPr lang="zh-TW" altLang="en-US" dirty="0"/>
          </a:p>
        </p:txBody>
      </p:sp>
      <p:sp>
        <p:nvSpPr>
          <p:cNvPr id="16" name="圖片版面配置區 15"/>
          <p:cNvSpPr>
            <a:spLocks noGrp="1"/>
          </p:cNvSpPr>
          <p:nvPr>
            <p:ph type="pic" sz="quarter" idx="12"/>
          </p:nvPr>
        </p:nvSpPr>
        <p:spPr>
          <a:xfrm>
            <a:off x="1" y="1456090"/>
            <a:ext cx="3177647" cy="4289426"/>
          </a:xfrm>
          <a:custGeom>
            <a:avLst/>
            <a:gdLst>
              <a:gd name="connsiteX0" fmla="*/ 1032934 w 3177647"/>
              <a:gd name="connsiteY0" fmla="*/ 0 h 4289426"/>
              <a:gd name="connsiteX1" fmla="*/ 3177647 w 3177647"/>
              <a:gd name="connsiteY1" fmla="*/ 2144713 h 4289426"/>
              <a:gd name="connsiteX2" fmla="*/ 1032934 w 3177647"/>
              <a:gd name="connsiteY2" fmla="*/ 4289426 h 4289426"/>
              <a:gd name="connsiteX3" fmla="*/ 10637 w 3177647"/>
              <a:gd name="connsiteY3" fmla="*/ 4030571 h 4289426"/>
              <a:gd name="connsiteX4" fmla="*/ 0 w 3177647"/>
              <a:gd name="connsiteY4" fmla="*/ 4024109 h 4289426"/>
              <a:gd name="connsiteX5" fmla="*/ 0 w 3177647"/>
              <a:gd name="connsiteY5" fmla="*/ 265317 h 4289426"/>
              <a:gd name="connsiteX6" fmla="*/ 10637 w 3177647"/>
              <a:gd name="connsiteY6" fmla="*/ 258856 h 4289426"/>
              <a:gd name="connsiteX7" fmla="*/ 1032934 w 3177647"/>
              <a:gd name="connsiteY7" fmla="*/ 0 h 428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77647" h="4289426">
                <a:moveTo>
                  <a:pt x="1032934" y="0"/>
                </a:moveTo>
                <a:cubicBezTo>
                  <a:pt x="2217426" y="0"/>
                  <a:pt x="3177647" y="960221"/>
                  <a:pt x="3177647" y="2144713"/>
                </a:cubicBezTo>
                <a:cubicBezTo>
                  <a:pt x="3177647" y="3329205"/>
                  <a:pt x="2217426" y="4289426"/>
                  <a:pt x="1032934" y="4289426"/>
                </a:cubicBezTo>
                <a:cubicBezTo>
                  <a:pt x="662780" y="4289426"/>
                  <a:pt x="314528" y="4195655"/>
                  <a:pt x="10637" y="4030571"/>
                </a:cubicBezTo>
                <a:lnTo>
                  <a:pt x="0" y="4024109"/>
                </a:lnTo>
                <a:lnTo>
                  <a:pt x="0" y="265317"/>
                </a:lnTo>
                <a:lnTo>
                  <a:pt x="10637" y="258856"/>
                </a:lnTo>
                <a:cubicBezTo>
                  <a:pt x="314528" y="93772"/>
                  <a:pt x="662780" y="0"/>
                  <a:pt x="1032934" y="0"/>
                </a:cubicBezTo>
                <a:close/>
              </a:path>
            </a:pathLst>
          </a:custGeom>
        </p:spPr>
        <p:txBody>
          <a:bodyPr wrap="square">
            <a:noAutofit/>
          </a:bodyPr>
          <a:lstStyle/>
          <a:p>
            <a:endParaRPr lang="zh-TW" altLang="en-US"/>
          </a:p>
        </p:txBody>
      </p:sp>
      <p:sp>
        <p:nvSpPr>
          <p:cNvPr id="17" name="圖片版面配置區 16"/>
          <p:cNvSpPr>
            <a:spLocks noGrp="1"/>
          </p:cNvSpPr>
          <p:nvPr>
            <p:ph type="pic" sz="quarter" idx="13"/>
          </p:nvPr>
        </p:nvSpPr>
        <p:spPr>
          <a:xfrm>
            <a:off x="5977644" y="1456090"/>
            <a:ext cx="3166357" cy="4289426"/>
          </a:xfrm>
          <a:custGeom>
            <a:avLst/>
            <a:gdLst>
              <a:gd name="connsiteX0" fmla="*/ 2144713 w 3166357"/>
              <a:gd name="connsiteY0" fmla="*/ 0 h 4289426"/>
              <a:gd name="connsiteX1" fmla="*/ 2979532 w 3166357"/>
              <a:gd name="connsiteY1" fmla="*/ 168542 h 4289426"/>
              <a:gd name="connsiteX2" fmla="*/ 3166357 w 3166357"/>
              <a:gd name="connsiteY2" fmla="*/ 258541 h 4289426"/>
              <a:gd name="connsiteX3" fmla="*/ 3166357 w 3166357"/>
              <a:gd name="connsiteY3" fmla="*/ 4030886 h 4289426"/>
              <a:gd name="connsiteX4" fmla="*/ 2979532 w 3166357"/>
              <a:gd name="connsiteY4" fmla="*/ 4120884 h 4289426"/>
              <a:gd name="connsiteX5" fmla="*/ 2144713 w 3166357"/>
              <a:gd name="connsiteY5" fmla="*/ 4289426 h 4289426"/>
              <a:gd name="connsiteX6" fmla="*/ 0 w 3166357"/>
              <a:gd name="connsiteY6" fmla="*/ 2144713 h 4289426"/>
              <a:gd name="connsiteX7" fmla="*/ 2144713 w 3166357"/>
              <a:gd name="connsiteY7" fmla="*/ 0 h 428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66357" h="4289426">
                <a:moveTo>
                  <a:pt x="2144713" y="0"/>
                </a:moveTo>
                <a:cubicBezTo>
                  <a:pt x="2440836" y="0"/>
                  <a:pt x="2722942" y="60014"/>
                  <a:pt x="2979532" y="168542"/>
                </a:cubicBezTo>
                <a:lnTo>
                  <a:pt x="3166357" y="258541"/>
                </a:lnTo>
                <a:lnTo>
                  <a:pt x="3166357" y="4030886"/>
                </a:lnTo>
                <a:lnTo>
                  <a:pt x="2979532" y="4120884"/>
                </a:lnTo>
                <a:cubicBezTo>
                  <a:pt x="2722942" y="4229412"/>
                  <a:pt x="2440836" y="4289426"/>
                  <a:pt x="2144713" y="4289426"/>
                </a:cubicBezTo>
                <a:cubicBezTo>
                  <a:pt x="960221" y="4289426"/>
                  <a:pt x="0" y="3329205"/>
                  <a:pt x="0" y="2144713"/>
                </a:cubicBezTo>
                <a:cubicBezTo>
                  <a:pt x="0" y="960221"/>
                  <a:pt x="960221" y="0"/>
                  <a:pt x="2144713" y="0"/>
                </a:cubicBezTo>
                <a:close/>
              </a:path>
            </a:pathLst>
          </a:custGeom>
        </p:spPr>
        <p:txBody>
          <a:bodyPr wrap="square">
            <a:noAutofit/>
          </a:bodyPr>
          <a:lstStyle/>
          <a:p>
            <a:endParaRPr lang="zh-TW" altLang="en-US"/>
          </a:p>
        </p:txBody>
      </p:sp>
    </p:spTree>
    <p:extLst>
      <p:ext uri="{BB962C8B-B14F-4D97-AF65-F5344CB8AC3E}">
        <p14:creationId xmlns:p14="http://schemas.microsoft.com/office/powerpoint/2010/main" val="2267830599"/>
      </p:ext>
    </p:extLst>
  </p:cSld>
  <p:clrMapOvr>
    <a:masterClrMapping/>
  </p:clrMapOvr>
  <p:timing>
    <p:tnLst>
      <p:par>
        <p:cTn id="1" dur="indefinite" restart="never" nodeType="tmRoot"/>
      </p:par>
    </p:tnLst>
  </p:timing>
  <p:extLst mod="1">
    <p:ext uri="{DCECCB84-F9BA-43D5-87BE-67443E8EF086}">
      <p15:sldGuideLst xmlns:p15="http://schemas.microsoft.com/office/powerpoint/2012/main" xmlns="">
        <p15:guide id="1" orient="horz" pos="2160" userDrawn="1">
          <p15:clr>
            <a:srgbClr val="FBAE40"/>
          </p15:clr>
        </p15:guide>
        <p15:guide id="2" pos="2880" userDrawn="1">
          <p15:clr>
            <a:srgbClr val="FBAE40"/>
          </p15:clr>
        </p15:guide>
      </p15:sldGuideLst>
    </p:ext>
  </p:extLst>
</p:sldLayout>
</file>

<file path=ppt/slideLayouts/slideLayout398.xml><?xml version="1.0" encoding="utf-8"?>
<p:sldLayout xmlns:a="http://schemas.openxmlformats.org/drawingml/2006/main" xmlns:r="http://schemas.openxmlformats.org/officeDocument/2006/relationships" xmlns:p="http://schemas.openxmlformats.org/presentationml/2006/main" preserve="1" userDrawn="1">
  <p:cSld name="圖片版面配置397">
    <p:spTree>
      <p:nvGrpSpPr>
        <p:cNvPr id="1" name=""/>
        <p:cNvGrpSpPr/>
        <p:nvPr/>
      </p:nvGrpSpPr>
      <p:grpSpPr>
        <a:xfrm>
          <a:off x="0" y="0"/>
          <a:ext cx="0" cy="0"/>
          <a:chOff x="0" y="0"/>
          <a:chExt cx="0" cy="0"/>
        </a:xfrm>
      </p:grpSpPr>
      <p:sp>
        <p:nvSpPr>
          <p:cNvPr id="3" name="投影片編號版面配置區 2"/>
          <p:cNvSpPr>
            <a:spLocks noGrp="1"/>
          </p:cNvSpPr>
          <p:nvPr>
            <p:ph type="sldNum" sz="quarter" idx="10"/>
          </p:nvPr>
        </p:nvSpPr>
        <p:spPr/>
        <p:txBody>
          <a:bodyPr/>
          <a:lstStyle/>
          <a:p>
            <a:fld id="{E27FD744-A41C-4EAD-96D0-2F84A994B62C}" type="slidenum">
              <a:rPr lang="zh-TW" altLang="en-US" smtClean="0"/>
              <a:t>‹#›</a:t>
            </a:fld>
            <a:endParaRPr lang="zh-TW" altLang="en-US"/>
          </a:p>
        </p:txBody>
      </p:sp>
      <p:sp>
        <p:nvSpPr>
          <p:cNvPr id="4" name="頁尾版面配置區 3"/>
          <p:cNvSpPr>
            <a:spLocks noGrp="1"/>
          </p:cNvSpPr>
          <p:nvPr>
            <p:ph type="ftr" sz="quarter" idx="11"/>
          </p:nvPr>
        </p:nvSpPr>
        <p:spPr/>
        <p:txBody>
          <a:bodyPr/>
          <a:lstStyle/>
          <a:p>
            <a:r>
              <a:rPr lang="zh-TW" altLang="en-US" smtClean="0"/>
              <a:t>商業簡報網 </a:t>
            </a:r>
            <a:r>
              <a:rPr lang="en-US" altLang="zh-TW" smtClean="0"/>
              <a:t>X Matter Lab</a:t>
            </a:r>
            <a:endParaRPr lang="zh-TW" altLang="en-US" dirty="0"/>
          </a:p>
        </p:txBody>
      </p:sp>
      <p:sp>
        <p:nvSpPr>
          <p:cNvPr id="7" name="圖片版面配置區 6"/>
          <p:cNvSpPr>
            <a:spLocks noGrp="1"/>
          </p:cNvSpPr>
          <p:nvPr>
            <p:ph type="pic" sz="quarter" idx="12"/>
          </p:nvPr>
        </p:nvSpPr>
        <p:spPr>
          <a:xfrm>
            <a:off x="663519" y="1817610"/>
            <a:ext cx="2163308" cy="2106976"/>
          </a:xfrm>
          <a:custGeom>
            <a:avLst/>
            <a:gdLst>
              <a:gd name="connsiteX0" fmla="*/ 0 w 2163308"/>
              <a:gd name="connsiteY0" fmla="*/ 0 h 2106976"/>
              <a:gd name="connsiteX1" fmla="*/ 2163308 w 2163308"/>
              <a:gd name="connsiteY1" fmla="*/ 0 h 2106976"/>
              <a:gd name="connsiteX2" fmla="*/ 2163308 w 2163308"/>
              <a:gd name="connsiteY2" fmla="*/ 2106976 h 2106976"/>
              <a:gd name="connsiteX3" fmla="*/ 0 w 2163308"/>
              <a:gd name="connsiteY3" fmla="*/ 1676863 h 2106976"/>
            </a:gdLst>
            <a:ahLst/>
            <a:cxnLst>
              <a:cxn ang="0">
                <a:pos x="connsiteX0" y="connsiteY0"/>
              </a:cxn>
              <a:cxn ang="0">
                <a:pos x="connsiteX1" y="connsiteY1"/>
              </a:cxn>
              <a:cxn ang="0">
                <a:pos x="connsiteX2" y="connsiteY2"/>
              </a:cxn>
              <a:cxn ang="0">
                <a:pos x="connsiteX3" y="connsiteY3"/>
              </a:cxn>
            </a:cxnLst>
            <a:rect l="l" t="t" r="r" b="b"/>
            <a:pathLst>
              <a:path w="2163308" h="2106976">
                <a:moveTo>
                  <a:pt x="0" y="0"/>
                </a:moveTo>
                <a:lnTo>
                  <a:pt x="2163308" y="0"/>
                </a:lnTo>
                <a:lnTo>
                  <a:pt x="2163308" y="2106976"/>
                </a:lnTo>
                <a:lnTo>
                  <a:pt x="0" y="1676863"/>
                </a:lnTo>
                <a:close/>
              </a:path>
            </a:pathLst>
          </a:custGeom>
        </p:spPr>
        <p:txBody>
          <a:bodyPr wrap="square">
            <a:noAutofit/>
          </a:bodyPr>
          <a:lstStyle/>
          <a:p>
            <a:endParaRPr lang="zh-TW" altLang="en-US"/>
          </a:p>
        </p:txBody>
      </p:sp>
      <p:sp>
        <p:nvSpPr>
          <p:cNvPr id="8" name="圖片版面配置區 7"/>
          <p:cNvSpPr>
            <a:spLocks noGrp="1"/>
          </p:cNvSpPr>
          <p:nvPr>
            <p:ph type="pic" sz="quarter" idx="13"/>
          </p:nvPr>
        </p:nvSpPr>
        <p:spPr>
          <a:xfrm>
            <a:off x="3490346" y="1817610"/>
            <a:ext cx="2163308" cy="2106976"/>
          </a:xfrm>
          <a:custGeom>
            <a:avLst/>
            <a:gdLst>
              <a:gd name="connsiteX0" fmla="*/ 0 w 2163308"/>
              <a:gd name="connsiteY0" fmla="*/ 0 h 2106976"/>
              <a:gd name="connsiteX1" fmla="*/ 2163308 w 2163308"/>
              <a:gd name="connsiteY1" fmla="*/ 0 h 2106976"/>
              <a:gd name="connsiteX2" fmla="*/ 2163308 w 2163308"/>
              <a:gd name="connsiteY2" fmla="*/ 2106976 h 2106976"/>
              <a:gd name="connsiteX3" fmla="*/ 0 w 2163308"/>
              <a:gd name="connsiteY3" fmla="*/ 1676863 h 2106976"/>
            </a:gdLst>
            <a:ahLst/>
            <a:cxnLst>
              <a:cxn ang="0">
                <a:pos x="connsiteX0" y="connsiteY0"/>
              </a:cxn>
              <a:cxn ang="0">
                <a:pos x="connsiteX1" y="connsiteY1"/>
              </a:cxn>
              <a:cxn ang="0">
                <a:pos x="connsiteX2" y="connsiteY2"/>
              </a:cxn>
              <a:cxn ang="0">
                <a:pos x="connsiteX3" y="connsiteY3"/>
              </a:cxn>
            </a:cxnLst>
            <a:rect l="l" t="t" r="r" b="b"/>
            <a:pathLst>
              <a:path w="2163308" h="2106976">
                <a:moveTo>
                  <a:pt x="0" y="0"/>
                </a:moveTo>
                <a:lnTo>
                  <a:pt x="2163308" y="0"/>
                </a:lnTo>
                <a:lnTo>
                  <a:pt x="2163308" y="2106976"/>
                </a:lnTo>
                <a:lnTo>
                  <a:pt x="0" y="1676863"/>
                </a:lnTo>
                <a:close/>
              </a:path>
            </a:pathLst>
          </a:custGeom>
        </p:spPr>
        <p:txBody>
          <a:bodyPr wrap="square">
            <a:noAutofit/>
          </a:bodyPr>
          <a:lstStyle/>
          <a:p>
            <a:endParaRPr lang="zh-TW" altLang="en-US"/>
          </a:p>
        </p:txBody>
      </p:sp>
      <p:sp>
        <p:nvSpPr>
          <p:cNvPr id="9" name="圖片版面配置區 8"/>
          <p:cNvSpPr>
            <a:spLocks noGrp="1"/>
          </p:cNvSpPr>
          <p:nvPr>
            <p:ph type="pic" sz="quarter" idx="14"/>
          </p:nvPr>
        </p:nvSpPr>
        <p:spPr>
          <a:xfrm>
            <a:off x="6317173" y="1817610"/>
            <a:ext cx="2163308" cy="2106976"/>
          </a:xfrm>
          <a:custGeom>
            <a:avLst/>
            <a:gdLst>
              <a:gd name="connsiteX0" fmla="*/ 0 w 2163308"/>
              <a:gd name="connsiteY0" fmla="*/ 0 h 2106976"/>
              <a:gd name="connsiteX1" fmla="*/ 2163308 w 2163308"/>
              <a:gd name="connsiteY1" fmla="*/ 0 h 2106976"/>
              <a:gd name="connsiteX2" fmla="*/ 2163308 w 2163308"/>
              <a:gd name="connsiteY2" fmla="*/ 2106976 h 2106976"/>
              <a:gd name="connsiteX3" fmla="*/ 0 w 2163308"/>
              <a:gd name="connsiteY3" fmla="*/ 1676863 h 2106976"/>
            </a:gdLst>
            <a:ahLst/>
            <a:cxnLst>
              <a:cxn ang="0">
                <a:pos x="connsiteX0" y="connsiteY0"/>
              </a:cxn>
              <a:cxn ang="0">
                <a:pos x="connsiteX1" y="connsiteY1"/>
              </a:cxn>
              <a:cxn ang="0">
                <a:pos x="connsiteX2" y="connsiteY2"/>
              </a:cxn>
              <a:cxn ang="0">
                <a:pos x="connsiteX3" y="connsiteY3"/>
              </a:cxn>
            </a:cxnLst>
            <a:rect l="l" t="t" r="r" b="b"/>
            <a:pathLst>
              <a:path w="2163308" h="2106976">
                <a:moveTo>
                  <a:pt x="0" y="0"/>
                </a:moveTo>
                <a:lnTo>
                  <a:pt x="2163308" y="0"/>
                </a:lnTo>
                <a:lnTo>
                  <a:pt x="2163308" y="2106976"/>
                </a:lnTo>
                <a:lnTo>
                  <a:pt x="0" y="1676863"/>
                </a:lnTo>
                <a:close/>
              </a:path>
            </a:pathLst>
          </a:custGeom>
        </p:spPr>
        <p:txBody>
          <a:bodyPr wrap="square">
            <a:noAutofit/>
          </a:bodyPr>
          <a:lstStyle/>
          <a:p>
            <a:endParaRPr lang="zh-TW" altLang="en-US"/>
          </a:p>
        </p:txBody>
      </p:sp>
    </p:spTree>
    <p:extLst>
      <p:ext uri="{BB962C8B-B14F-4D97-AF65-F5344CB8AC3E}">
        <p14:creationId xmlns:p14="http://schemas.microsoft.com/office/powerpoint/2010/main" val="2327262538"/>
      </p:ext>
    </p:extLst>
  </p:cSld>
  <p:clrMapOvr>
    <a:masterClrMapping/>
  </p:clrMapOvr>
  <p:timing>
    <p:tnLst>
      <p:par>
        <p:cTn id="1" dur="indefinite" restart="never" nodeType="tmRoot"/>
      </p:par>
    </p:tnLst>
  </p:timing>
</p:sldLayout>
</file>

<file path=ppt/slideLayouts/slideLayout399.xml><?xml version="1.0" encoding="utf-8"?>
<p:sldLayout xmlns:a="http://schemas.openxmlformats.org/drawingml/2006/main" xmlns:r="http://schemas.openxmlformats.org/officeDocument/2006/relationships" xmlns:p="http://schemas.openxmlformats.org/presentationml/2006/main" preserve="1" userDrawn="1">
  <p:cSld name="圖片版面配置398">
    <p:spTree>
      <p:nvGrpSpPr>
        <p:cNvPr id="1" name=""/>
        <p:cNvGrpSpPr/>
        <p:nvPr/>
      </p:nvGrpSpPr>
      <p:grpSpPr>
        <a:xfrm>
          <a:off x="0" y="0"/>
          <a:ext cx="0" cy="0"/>
          <a:chOff x="0" y="0"/>
          <a:chExt cx="0" cy="0"/>
        </a:xfrm>
      </p:grpSpPr>
      <p:sp>
        <p:nvSpPr>
          <p:cNvPr id="3" name="投影片編號版面配置區 2"/>
          <p:cNvSpPr>
            <a:spLocks noGrp="1"/>
          </p:cNvSpPr>
          <p:nvPr>
            <p:ph type="sldNum" sz="quarter" idx="10"/>
          </p:nvPr>
        </p:nvSpPr>
        <p:spPr/>
        <p:txBody>
          <a:bodyPr/>
          <a:lstStyle/>
          <a:p>
            <a:fld id="{E27FD744-A41C-4EAD-96D0-2F84A994B62C}" type="slidenum">
              <a:rPr lang="zh-TW" altLang="en-US" smtClean="0"/>
              <a:t>‹#›</a:t>
            </a:fld>
            <a:endParaRPr lang="zh-TW" altLang="en-US"/>
          </a:p>
        </p:txBody>
      </p:sp>
      <p:sp>
        <p:nvSpPr>
          <p:cNvPr id="4" name="頁尾版面配置區 3"/>
          <p:cNvSpPr>
            <a:spLocks noGrp="1"/>
          </p:cNvSpPr>
          <p:nvPr>
            <p:ph type="ftr" sz="quarter" idx="11"/>
          </p:nvPr>
        </p:nvSpPr>
        <p:spPr/>
        <p:txBody>
          <a:bodyPr/>
          <a:lstStyle/>
          <a:p>
            <a:r>
              <a:rPr lang="zh-TW" altLang="en-US" smtClean="0"/>
              <a:t>商業簡報網 </a:t>
            </a:r>
            <a:r>
              <a:rPr lang="en-US" altLang="zh-TW" smtClean="0"/>
              <a:t>X Matter Lab</a:t>
            </a:r>
            <a:endParaRPr lang="zh-TW" altLang="en-US" dirty="0"/>
          </a:p>
        </p:txBody>
      </p:sp>
      <p:sp>
        <p:nvSpPr>
          <p:cNvPr id="18" name="圖片版面配置區 17"/>
          <p:cNvSpPr>
            <a:spLocks noGrp="1"/>
          </p:cNvSpPr>
          <p:nvPr>
            <p:ph type="pic" sz="quarter" idx="12"/>
          </p:nvPr>
        </p:nvSpPr>
        <p:spPr>
          <a:xfrm>
            <a:off x="501443" y="1490023"/>
            <a:ext cx="2905308" cy="2980376"/>
          </a:xfrm>
          <a:custGeom>
            <a:avLst/>
            <a:gdLst>
              <a:gd name="connsiteX0" fmla="*/ 1653104 w 3385671"/>
              <a:gd name="connsiteY0" fmla="*/ 0 h 3473152"/>
              <a:gd name="connsiteX1" fmla="*/ 3385671 w 3385671"/>
              <a:gd name="connsiteY1" fmla="*/ 1273826 h 3473152"/>
              <a:gd name="connsiteX2" fmla="*/ 1720610 w 3385671"/>
              <a:gd name="connsiteY2" fmla="*/ 3473152 h 3473152"/>
              <a:gd name="connsiteX3" fmla="*/ 0 w 3385671"/>
              <a:gd name="connsiteY3" fmla="*/ 2208116 h 3473152"/>
              <a:gd name="connsiteX4" fmla="*/ 0 w 3385671"/>
              <a:gd name="connsiteY4" fmla="*/ 2183532 h 3473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5671" h="3473152">
                <a:moveTo>
                  <a:pt x="1653104" y="0"/>
                </a:moveTo>
                <a:lnTo>
                  <a:pt x="3385671" y="1273826"/>
                </a:lnTo>
                <a:lnTo>
                  <a:pt x="1720610" y="3473152"/>
                </a:lnTo>
                <a:lnTo>
                  <a:pt x="0" y="2208116"/>
                </a:lnTo>
                <a:lnTo>
                  <a:pt x="0" y="2183532"/>
                </a:lnTo>
                <a:close/>
              </a:path>
            </a:pathLst>
          </a:custGeom>
        </p:spPr>
        <p:txBody>
          <a:bodyPr wrap="square">
            <a:noAutofit/>
          </a:bodyPr>
          <a:lstStyle/>
          <a:p>
            <a:endParaRPr lang="zh-TW" altLang="en-US"/>
          </a:p>
        </p:txBody>
      </p:sp>
      <p:sp>
        <p:nvSpPr>
          <p:cNvPr id="19" name="圖片版面配置區 18"/>
          <p:cNvSpPr>
            <a:spLocks noGrp="1"/>
          </p:cNvSpPr>
          <p:nvPr>
            <p:ph type="pic" sz="quarter" idx="13"/>
          </p:nvPr>
        </p:nvSpPr>
        <p:spPr>
          <a:xfrm>
            <a:off x="3172072" y="1490023"/>
            <a:ext cx="2905308" cy="2980376"/>
          </a:xfrm>
          <a:custGeom>
            <a:avLst/>
            <a:gdLst>
              <a:gd name="connsiteX0" fmla="*/ 1653104 w 3385671"/>
              <a:gd name="connsiteY0" fmla="*/ 0 h 3473152"/>
              <a:gd name="connsiteX1" fmla="*/ 3385671 w 3385671"/>
              <a:gd name="connsiteY1" fmla="*/ 1273826 h 3473152"/>
              <a:gd name="connsiteX2" fmla="*/ 1720610 w 3385671"/>
              <a:gd name="connsiteY2" fmla="*/ 3473152 h 3473152"/>
              <a:gd name="connsiteX3" fmla="*/ 0 w 3385671"/>
              <a:gd name="connsiteY3" fmla="*/ 2208116 h 3473152"/>
              <a:gd name="connsiteX4" fmla="*/ 0 w 3385671"/>
              <a:gd name="connsiteY4" fmla="*/ 2183532 h 3473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5671" h="3473152">
                <a:moveTo>
                  <a:pt x="1653104" y="0"/>
                </a:moveTo>
                <a:lnTo>
                  <a:pt x="3385671" y="1273826"/>
                </a:lnTo>
                <a:lnTo>
                  <a:pt x="1720610" y="3473152"/>
                </a:lnTo>
                <a:lnTo>
                  <a:pt x="0" y="2208116"/>
                </a:lnTo>
                <a:lnTo>
                  <a:pt x="0" y="2183532"/>
                </a:lnTo>
                <a:close/>
              </a:path>
            </a:pathLst>
          </a:custGeom>
        </p:spPr>
        <p:txBody>
          <a:bodyPr wrap="square">
            <a:noAutofit/>
          </a:bodyPr>
          <a:lstStyle/>
          <a:p>
            <a:endParaRPr lang="zh-TW" altLang="en-US"/>
          </a:p>
        </p:txBody>
      </p:sp>
      <p:sp>
        <p:nvSpPr>
          <p:cNvPr id="20" name="圖片版面配置區 19"/>
          <p:cNvSpPr>
            <a:spLocks noGrp="1"/>
          </p:cNvSpPr>
          <p:nvPr>
            <p:ph type="pic" sz="quarter" idx="14"/>
          </p:nvPr>
        </p:nvSpPr>
        <p:spPr>
          <a:xfrm>
            <a:off x="5842701" y="1490023"/>
            <a:ext cx="2905308" cy="2980376"/>
          </a:xfrm>
          <a:custGeom>
            <a:avLst/>
            <a:gdLst>
              <a:gd name="connsiteX0" fmla="*/ 1653104 w 3385671"/>
              <a:gd name="connsiteY0" fmla="*/ 0 h 3473152"/>
              <a:gd name="connsiteX1" fmla="*/ 3385671 w 3385671"/>
              <a:gd name="connsiteY1" fmla="*/ 1273826 h 3473152"/>
              <a:gd name="connsiteX2" fmla="*/ 1720610 w 3385671"/>
              <a:gd name="connsiteY2" fmla="*/ 3473152 h 3473152"/>
              <a:gd name="connsiteX3" fmla="*/ 0 w 3385671"/>
              <a:gd name="connsiteY3" fmla="*/ 2208116 h 3473152"/>
              <a:gd name="connsiteX4" fmla="*/ 0 w 3385671"/>
              <a:gd name="connsiteY4" fmla="*/ 2183532 h 3473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5671" h="3473152">
                <a:moveTo>
                  <a:pt x="1653104" y="0"/>
                </a:moveTo>
                <a:lnTo>
                  <a:pt x="3385671" y="1273826"/>
                </a:lnTo>
                <a:lnTo>
                  <a:pt x="1720610" y="3473152"/>
                </a:lnTo>
                <a:lnTo>
                  <a:pt x="0" y="2208116"/>
                </a:lnTo>
                <a:lnTo>
                  <a:pt x="0" y="2183532"/>
                </a:lnTo>
                <a:close/>
              </a:path>
            </a:pathLst>
          </a:custGeom>
        </p:spPr>
        <p:txBody>
          <a:bodyPr wrap="square">
            <a:noAutofit/>
          </a:bodyPr>
          <a:lstStyle/>
          <a:p>
            <a:endParaRPr lang="zh-TW" altLang="en-US"/>
          </a:p>
        </p:txBody>
      </p:sp>
    </p:spTree>
    <p:extLst>
      <p:ext uri="{BB962C8B-B14F-4D97-AF65-F5344CB8AC3E}">
        <p14:creationId xmlns:p14="http://schemas.microsoft.com/office/powerpoint/2010/main" val="460189274"/>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圖片版面配置003">
    <p:spTree>
      <p:nvGrpSpPr>
        <p:cNvPr id="1" name=""/>
        <p:cNvGrpSpPr/>
        <p:nvPr/>
      </p:nvGrpSpPr>
      <p:grpSpPr>
        <a:xfrm>
          <a:off x="0" y="0"/>
          <a:ext cx="0" cy="0"/>
          <a:chOff x="0" y="0"/>
          <a:chExt cx="0" cy="0"/>
        </a:xfrm>
      </p:grpSpPr>
      <p:sp>
        <p:nvSpPr>
          <p:cNvPr id="7" name="圖片版面配置區 6"/>
          <p:cNvSpPr>
            <a:spLocks noGrp="1"/>
          </p:cNvSpPr>
          <p:nvPr>
            <p:ph type="pic" sz="quarter" idx="10"/>
          </p:nvPr>
        </p:nvSpPr>
        <p:spPr>
          <a:xfrm>
            <a:off x="0" y="0"/>
            <a:ext cx="3049200" cy="6857999"/>
          </a:xfrm>
        </p:spPr>
        <p:txBody>
          <a:bodyPr/>
          <a:lstStyle/>
          <a:p>
            <a:endParaRPr lang="zh-TW" altLang="en-US"/>
          </a:p>
        </p:txBody>
      </p:sp>
      <p:sp>
        <p:nvSpPr>
          <p:cNvPr id="8" name="圖片版面配置區 6"/>
          <p:cNvSpPr>
            <a:spLocks noGrp="1"/>
          </p:cNvSpPr>
          <p:nvPr>
            <p:ph type="pic" sz="quarter" idx="11"/>
          </p:nvPr>
        </p:nvSpPr>
        <p:spPr>
          <a:xfrm>
            <a:off x="3049200" y="3429000"/>
            <a:ext cx="3049200" cy="3429000"/>
          </a:xfrm>
        </p:spPr>
        <p:txBody>
          <a:bodyPr/>
          <a:lstStyle/>
          <a:p>
            <a:endParaRPr lang="zh-TW" altLang="en-US"/>
          </a:p>
        </p:txBody>
      </p:sp>
      <p:sp>
        <p:nvSpPr>
          <p:cNvPr id="9" name="圖片版面配置區 6"/>
          <p:cNvSpPr>
            <a:spLocks noGrp="1"/>
          </p:cNvSpPr>
          <p:nvPr>
            <p:ph type="pic" sz="quarter" idx="12"/>
          </p:nvPr>
        </p:nvSpPr>
        <p:spPr>
          <a:xfrm>
            <a:off x="6098400" y="0"/>
            <a:ext cx="3049200" cy="6857999"/>
          </a:xfrm>
        </p:spPr>
        <p:txBody>
          <a:bodyPr/>
          <a:lstStyle/>
          <a:p>
            <a:endParaRPr lang="zh-TW" altLang="en-US"/>
          </a:p>
        </p:txBody>
      </p:sp>
      <p:sp>
        <p:nvSpPr>
          <p:cNvPr id="2" name="頁尾版面配置區 1"/>
          <p:cNvSpPr>
            <a:spLocks noGrp="1"/>
          </p:cNvSpPr>
          <p:nvPr>
            <p:ph type="ftr" sz="quarter" idx="13"/>
          </p:nvPr>
        </p:nvSpPr>
        <p:spPr/>
        <p:txBody>
          <a:bodyPr/>
          <a:lstStyle/>
          <a:p>
            <a:r>
              <a:rPr lang="zh-TW" altLang="en-US" smtClean="0"/>
              <a:t>商業簡報網 </a:t>
            </a:r>
            <a:r>
              <a:rPr lang="en-US" altLang="zh-TW" smtClean="0"/>
              <a:t>X Matter Lab</a:t>
            </a:r>
            <a:endParaRPr lang="zh-TW" altLang="en-US" dirty="0"/>
          </a:p>
        </p:txBody>
      </p:sp>
      <p:sp>
        <p:nvSpPr>
          <p:cNvPr id="3" name="投影片編號版面配置區 2"/>
          <p:cNvSpPr>
            <a:spLocks noGrp="1"/>
          </p:cNvSpPr>
          <p:nvPr>
            <p:ph type="sldNum" sz="quarter" idx="14"/>
          </p:nvPr>
        </p:nvSpPr>
        <p:spPr/>
        <p:txBody>
          <a:bodyPr/>
          <a:lstStyle/>
          <a:p>
            <a:fld id="{E27FD744-A41C-4EAD-96D0-2F84A994B62C}" type="slidenum">
              <a:rPr lang="zh-TW" altLang="en-US" smtClean="0"/>
              <a:t>‹#›</a:t>
            </a:fld>
            <a:endParaRPr lang="zh-TW" altLang="en-US"/>
          </a:p>
        </p:txBody>
      </p:sp>
    </p:spTree>
    <p:extLst>
      <p:ext uri="{BB962C8B-B14F-4D97-AF65-F5344CB8AC3E}">
        <p14:creationId xmlns:p14="http://schemas.microsoft.com/office/powerpoint/2010/main" val="2710761929"/>
      </p:ext>
    </p:extLst>
  </p:cSld>
  <p:clrMapOvr>
    <a:masterClrMapping/>
  </p:clrMapOvr>
  <p:timing>
    <p:tnLst>
      <p:par>
        <p:cTn id="1" dur="indefinite" restart="never" nodeType="tmRoot"/>
      </p:par>
    </p:tnLst>
  </p:timing>
  <p:extLst mod="1">
    <p:ext uri="{DCECCB84-F9BA-43D5-87BE-67443E8EF086}">
      <p15:sldGuideLst xmlns:p15="http://schemas.microsoft.com/office/powerpoint/2012/main" xmlns="">
        <p15:guide id="1" orient="horz" pos="2160" userDrawn="1">
          <p15:clr>
            <a:srgbClr val="FBAE40"/>
          </p15:clr>
        </p15:guide>
        <p15:guide id="2" pos="2880"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圖片版面配置039">
    <p:spTree>
      <p:nvGrpSpPr>
        <p:cNvPr id="1" name=""/>
        <p:cNvGrpSpPr/>
        <p:nvPr/>
      </p:nvGrpSpPr>
      <p:grpSpPr>
        <a:xfrm>
          <a:off x="0" y="0"/>
          <a:ext cx="0" cy="0"/>
          <a:chOff x="0" y="0"/>
          <a:chExt cx="0" cy="0"/>
        </a:xfrm>
      </p:grpSpPr>
      <p:sp>
        <p:nvSpPr>
          <p:cNvPr id="9" name="圖片版面配置區 2"/>
          <p:cNvSpPr>
            <a:spLocks noGrp="1"/>
          </p:cNvSpPr>
          <p:nvPr>
            <p:ph type="pic" sz="quarter" idx="15"/>
          </p:nvPr>
        </p:nvSpPr>
        <p:spPr>
          <a:xfrm>
            <a:off x="309852" y="1969624"/>
            <a:ext cx="1440000" cy="1440000"/>
          </a:xfrm>
        </p:spPr>
        <p:txBody>
          <a:bodyPr/>
          <a:lstStyle/>
          <a:p>
            <a:endParaRPr lang="zh-TW" altLang="en-US"/>
          </a:p>
        </p:txBody>
      </p:sp>
      <p:sp>
        <p:nvSpPr>
          <p:cNvPr id="27" name="圖片版面配置區 2"/>
          <p:cNvSpPr>
            <a:spLocks noGrp="1"/>
          </p:cNvSpPr>
          <p:nvPr>
            <p:ph type="pic" sz="quarter" idx="17"/>
          </p:nvPr>
        </p:nvSpPr>
        <p:spPr>
          <a:xfrm>
            <a:off x="1821852" y="1969624"/>
            <a:ext cx="2952000" cy="2952000"/>
          </a:xfrm>
        </p:spPr>
        <p:txBody>
          <a:bodyPr/>
          <a:lstStyle/>
          <a:p>
            <a:endParaRPr lang="zh-TW" altLang="en-US"/>
          </a:p>
        </p:txBody>
      </p:sp>
      <p:sp>
        <p:nvSpPr>
          <p:cNvPr id="28" name="圖片版面配置區 2"/>
          <p:cNvSpPr>
            <a:spLocks noGrp="1"/>
          </p:cNvSpPr>
          <p:nvPr>
            <p:ph type="pic" sz="quarter" idx="18"/>
          </p:nvPr>
        </p:nvSpPr>
        <p:spPr>
          <a:xfrm>
            <a:off x="309852" y="3481624"/>
            <a:ext cx="1440000" cy="1440000"/>
          </a:xfrm>
        </p:spPr>
        <p:txBody>
          <a:bodyPr/>
          <a:lstStyle/>
          <a:p>
            <a:endParaRPr lang="zh-TW" altLang="en-US"/>
          </a:p>
        </p:txBody>
      </p:sp>
      <p:sp>
        <p:nvSpPr>
          <p:cNvPr id="31" name="圖片版面配置區 2"/>
          <p:cNvSpPr>
            <a:spLocks noGrp="1"/>
          </p:cNvSpPr>
          <p:nvPr>
            <p:ph type="pic" sz="quarter" idx="21"/>
          </p:nvPr>
        </p:nvSpPr>
        <p:spPr>
          <a:xfrm>
            <a:off x="309852" y="4993624"/>
            <a:ext cx="1440000" cy="1440000"/>
          </a:xfrm>
        </p:spPr>
        <p:txBody>
          <a:bodyPr/>
          <a:lstStyle/>
          <a:p>
            <a:endParaRPr lang="zh-TW" altLang="en-US"/>
          </a:p>
        </p:txBody>
      </p:sp>
      <p:sp>
        <p:nvSpPr>
          <p:cNvPr id="32" name="圖片版面配置區 2"/>
          <p:cNvSpPr>
            <a:spLocks noGrp="1"/>
          </p:cNvSpPr>
          <p:nvPr>
            <p:ph type="pic" sz="quarter" idx="22"/>
          </p:nvPr>
        </p:nvSpPr>
        <p:spPr>
          <a:xfrm>
            <a:off x="1821852" y="4993624"/>
            <a:ext cx="1440000" cy="1440000"/>
          </a:xfrm>
        </p:spPr>
        <p:txBody>
          <a:bodyPr/>
          <a:lstStyle/>
          <a:p>
            <a:endParaRPr lang="zh-TW" altLang="en-US"/>
          </a:p>
        </p:txBody>
      </p:sp>
      <p:sp>
        <p:nvSpPr>
          <p:cNvPr id="33" name="圖片版面配置區 2"/>
          <p:cNvSpPr>
            <a:spLocks noGrp="1"/>
          </p:cNvSpPr>
          <p:nvPr>
            <p:ph type="pic" sz="quarter" idx="23"/>
          </p:nvPr>
        </p:nvSpPr>
        <p:spPr>
          <a:xfrm>
            <a:off x="3333852" y="4993624"/>
            <a:ext cx="1440000" cy="1440000"/>
          </a:xfrm>
        </p:spPr>
        <p:txBody>
          <a:bodyPr/>
          <a:lstStyle/>
          <a:p>
            <a:endParaRPr lang="zh-TW" altLang="en-US"/>
          </a:p>
        </p:txBody>
      </p:sp>
      <p:sp>
        <p:nvSpPr>
          <p:cNvPr id="11" name="圖片版面配置區 2"/>
          <p:cNvSpPr>
            <a:spLocks noGrp="1"/>
          </p:cNvSpPr>
          <p:nvPr>
            <p:ph type="pic" sz="quarter" idx="24"/>
          </p:nvPr>
        </p:nvSpPr>
        <p:spPr>
          <a:xfrm>
            <a:off x="309852" y="451691"/>
            <a:ext cx="1440000" cy="1440000"/>
          </a:xfrm>
        </p:spPr>
        <p:txBody>
          <a:bodyPr/>
          <a:lstStyle/>
          <a:p>
            <a:endParaRPr lang="zh-TW" altLang="en-US"/>
          </a:p>
        </p:txBody>
      </p:sp>
      <p:sp>
        <p:nvSpPr>
          <p:cNvPr id="12" name="圖片版面配置區 2"/>
          <p:cNvSpPr>
            <a:spLocks noGrp="1"/>
          </p:cNvSpPr>
          <p:nvPr>
            <p:ph type="pic" sz="quarter" idx="25"/>
          </p:nvPr>
        </p:nvSpPr>
        <p:spPr>
          <a:xfrm>
            <a:off x="1821852" y="451691"/>
            <a:ext cx="1440000" cy="1440000"/>
          </a:xfrm>
        </p:spPr>
        <p:txBody>
          <a:bodyPr/>
          <a:lstStyle/>
          <a:p>
            <a:endParaRPr lang="zh-TW" altLang="en-US"/>
          </a:p>
        </p:txBody>
      </p:sp>
      <p:sp>
        <p:nvSpPr>
          <p:cNvPr id="13" name="圖片版面配置區 2"/>
          <p:cNvSpPr>
            <a:spLocks noGrp="1"/>
          </p:cNvSpPr>
          <p:nvPr>
            <p:ph type="pic" sz="quarter" idx="26"/>
          </p:nvPr>
        </p:nvSpPr>
        <p:spPr>
          <a:xfrm>
            <a:off x="3333852" y="451691"/>
            <a:ext cx="1440000" cy="1440000"/>
          </a:xfrm>
        </p:spPr>
        <p:txBody>
          <a:bodyPr/>
          <a:lstStyle/>
          <a:p>
            <a:endParaRPr lang="zh-TW" altLang="en-US"/>
          </a:p>
        </p:txBody>
      </p:sp>
      <p:sp>
        <p:nvSpPr>
          <p:cNvPr id="2" name="頁尾版面配置區 1"/>
          <p:cNvSpPr>
            <a:spLocks noGrp="1"/>
          </p:cNvSpPr>
          <p:nvPr>
            <p:ph type="ftr" sz="quarter" idx="27"/>
          </p:nvPr>
        </p:nvSpPr>
        <p:spPr/>
        <p:txBody>
          <a:bodyPr/>
          <a:lstStyle/>
          <a:p>
            <a:r>
              <a:rPr lang="zh-TW" altLang="en-US" smtClean="0"/>
              <a:t>商業簡報網 </a:t>
            </a:r>
            <a:r>
              <a:rPr lang="en-US" altLang="zh-TW" smtClean="0"/>
              <a:t>X Matter Lab</a:t>
            </a:r>
            <a:endParaRPr lang="zh-TW" altLang="en-US" dirty="0"/>
          </a:p>
        </p:txBody>
      </p:sp>
      <p:sp>
        <p:nvSpPr>
          <p:cNvPr id="3" name="投影片編號版面配置區 2"/>
          <p:cNvSpPr>
            <a:spLocks noGrp="1"/>
          </p:cNvSpPr>
          <p:nvPr>
            <p:ph type="sldNum" sz="quarter" idx="28"/>
          </p:nvPr>
        </p:nvSpPr>
        <p:spPr/>
        <p:txBody>
          <a:bodyPr/>
          <a:lstStyle/>
          <a:p>
            <a:fld id="{E27FD744-A41C-4EAD-96D0-2F84A994B62C}" type="slidenum">
              <a:rPr lang="zh-TW" altLang="en-US" smtClean="0"/>
              <a:t>‹#›</a:t>
            </a:fld>
            <a:endParaRPr lang="zh-TW" altLang="en-US"/>
          </a:p>
        </p:txBody>
      </p:sp>
    </p:spTree>
    <p:extLst>
      <p:ext uri="{BB962C8B-B14F-4D97-AF65-F5344CB8AC3E}">
        <p14:creationId xmlns:p14="http://schemas.microsoft.com/office/powerpoint/2010/main" val="1670996899"/>
      </p:ext>
    </p:extLst>
  </p:cSld>
  <p:clrMapOvr>
    <a:masterClrMapping/>
  </p:clrMapOvr>
  <p:timing>
    <p:tnLst>
      <p:par>
        <p:cTn id="1" dur="indefinite" restart="never" nodeType="tmRoot"/>
      </p:par>
    </p:tnLst>
  </p:timing>
</p:sldLayout>
</file>

<file path=ppt/slideLayouts/slideLayout400.xml><?xml version="1.0" encoding="utf-8"?>
<p:sldLayout xmlns:a="http://schemas.openxmlformats.org/drawingml/2006/main" xmlns:r="http://schemas.openxmlformats.org/officeDocument/2006/relationships" xmlns:p="http://schemas.openxmlformats.org/presentationml/2006/main" preserve="1" userDrawn="1">
  <p:cSld name="圖片版面配置399">
    <p:spTree>
      <p:nvGrpSpPr>
        <p:cNvPr id="1" name=""/>
        <p:cNvGrpSpPr/>
        <p:nvPr/>
      </p:nvGrpSpPr>
      <p:grpSpPr>
        <a:xfrm>
          <a:off x="0" y="0"/>
          <a:ext cx="0" cy="0"/>
          <a:chOff x="0" y="0"/>
          <a:chExt cx="0" cy="0"/>
        </a:xfrm>
      </p:grpSpPr>
      <p:sp>
        <p:nvSpPr>
          <p:cNvPr id="3" name="投影片編號版面配置區 2"/>
          <p:cNvSpPr>
            <a:spLocks noGrp="1"/>
          </p:cNvSpPr>
          <p:nvPr>
            <p:ph type="sldNum" sz="quarter" idx="10"/>
          </p:nvPr>
        </p:nvSpPr>
        <p:spPr/>
        <p:txBody>
          <a:bodyPr/>
          <a:lstStyle/>
          <a:p>
            <a:fld id="{E27FD744-A41C-4EAD-96D0-2F84A994B62C}" type="slidenum">
              <a:rPr lang="zh-TW" altLang="en-US" smtClean="0"/>
              <a:t>‹#›</a:t>
            </a:fld>
            <a:endParaRPr lang="zh-TW" altLang="en-US"/>
          </a:p>
        </p:txBody>
      </p:sp>
      <p:sp>
        <p:nvSpPr>
          <p:cNvPr id="4" name="頁尾版面配置區 3"/>
          <p:cNvSpPr>
            <a:spLocks noGrp="1"/>
          </p:cNvSpPr>
          <p:nvPr>
            <p:ph type="ftr" sz="quarter" idx="11"/>
          </p:nvPr>
        </p:nvSpPr>
        <p:spPr/>
        <p:txBody>
          <a:bodyPr/>
          <a:lstStyle/>
          <a:p>
            <a:r>
              <a:rPr lang="zh-TW" altLang="en-US" smtClean="0"/>
              <a:t>商業簡報網 </a:t>
            </a:r>
            <a:r>
              <a:rPr lang="en-US" altLang="zh-TW" smtClean="0"/>
              <a:t>X Matter Lab</a:t>
            </a:r>
            <a:endParaRPr lang="zh-TW" altLang="en-US" dirty="0"/>
          </a:p>
        </p:txBody>
      </p:sp>
      <p:sp>
        <p:nvSpPr>
          <p:cNvPr id="17" name="圖片版面配置區 16"/>
          <p:cNvSpPr>
            <a:spLocks noGrp="1"/>
          </p:cNvSpPr>
          <p:nvPr>
            <p:ph type="pic" sz="quarter" idx="12"/>
          </p:nvPr>
        </p:nvSpPr>
        <p:spPr>
          <a:xfrm>
            <a:off x="2743201" y="2083862"/>
            <a:ext cx="1756228" cy="1756228"/>
          </a:xfrm>
          <a:custGeom>
            <a:avLst/>
            <a:gdLst>
              <a:gd name="connsiteX0" fmla="*/ 0 w 1756228"/>
              <a:gd name="connsiteY0" fmla="*/ 0 h 1756228"/>
              <a:gd name="connsiteX1" fmla="*/ 1756228 w 1756228"/>
              <a:gd name="connsiteY1" fmla="*/ 0 h 1756228"/>
              <a:gd name="connsiteX2" fmla="*/ 1756228 w 1756228"/>
              <a:gd name="connsiteY2" fmla="*/ 391545 h 1756228"/>
              <a:gd name="connsiteX3" fmla="*/ 1269659 w 1756228"/>
              <a:gd name="connsiteY3" fmla="*/ 878114 h 1756228"/>
              <a:gd name="connsiteX4" fmla="*/ 1756228 w 1756228"/>
              <a:gd name="connsiteY4" fmla="*/ 1364683 h 1756228"/>
              <a:gd name="connsiteX5" fmla="*/ 1756228 w 1756228"/>
              <a:gd name="connsiteY5" fmla="*/ 1756228 h 1756228"/>
              <a:gd name="connsiteX6" fmla="*/ 0 w 1756228"/>
              <a:gd name="connsiteY6" fmla="*/ 1756228 h 1756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56228" h="1756228">
                <a:moveTo>
                  <a:pt x="0" y="0"/>
                </a:moveTo>
                <a:lnTo>
                  <a:pt x="1756228" y="0"/>
                </a:lnTo>
                <a:lnTo>
                  <a:pt x="1756228" y="391545"/>
                </a:lnTo>
                <a:cubicBezTo>
                  <a:pt x="1487503" y="391545"/>
                  <a:pt x="1269659" y="609389"/>
                  <a:pt x="1269659" y="878114"/>
                </a:cubicBezTo>
                <a:cubicBezTo>
                  <a:pt x="1269659" y="1146839"/>
                  <a:pt x="1487503" y="1364683"/>
                  <a:pt x="1756228" y="1364683"/>
                </a:cubicBezTo>
                <a:lnTo>
                  <a:pt x="1756228" y="1756228"/>
                </a:lnTo>
                <a:lnTo>
                  <a:pt x="0" y="1756228"/>
                </a:lnTo>
                <a:close/>
              </a:path>
            </a:pathLst>
          </a:custGeom>
        </p:spPr>
        <p:txBody>
          <a:bodyPr wrap="square">
            <a:noAutofit/>
          </a:bodyPr>
          <a:lstStyle/>
          <a:p>
            <a:endParaRPr lang="zh-TW" altLang="en-US"/>
          </a:p>
        </p:txBody>
      </p:sp>
      <p:sp>
        <p:nvSpPr>
          <p:cNvPr id="18" name="圖片版面配置區 17"/>
          <p:cNvSpPr>
            <a:spLocks noGrp="1"/>
          </p:cNvSpPr>
          <p:nvPr>
            <p:ph type="pic" sz="quarter" idx="13"/>
          </p:nvPr>
        </p:nvSpPr>
        <p:spPr>
          <a:xfrm>
            <a:off x="4673601" y="2083862"/>
            <a:ext cx="1756228" cy="1756228"/>
          </a:xfrm>
          <a:custGeom>
            <a:avLst/>
            <a:gdLst>
              <a:gd name="connsiteX0" fmla="*/ 0 w 1756228"/>
              <a:gd name="connsiteY0" fmla="*/ 0 h 1756228"/>
              <a:gd name="connsiteX1" fmla="*/ 1756228 w 1756228"/>
              <a:gd name="connsiteY1" fmla="*/ 0 h 1756228"/>
              <a:gd name="connsiteX2" fmla="*/ 1756228 w 1756228"/>
              <a:gd name="connsiteY2" fmla="*/ 1756228 h 1756228"/>
              <a:gd name="connsiteX3" fmla="*/ 1363724 w 1756228"/>
              <a:gd name="connsiteY3" fmla="*/ 1756228 h 1756228"/>
              <a:gd name="connsiteX4" fmla="*/ 1354799 w 1756228"/>
              <a:gd name="connsiteY4" fmla="*/ 1667692 h 1756228"/>
              <a:gd name="connsiteX5" fmla="*/ 878115 w 1756228"/>
              <a:gd name="connsiteY5" fmla="*/ 1279184 h 1756228"/>
              <a:gd name="connsiteX6" fmla="*/ 401432 w 1756228"/>
              <a:gd name="connsiteY6" fmla="*/ 1667692 h 1756228"/>
              <a:gd name="connsiteX7" fmla="*/ 392506 w 1756228"/>
              <a:gd name="connsiteY7" fmla="*/ 1756228 h 1756228"/>
              <a:gd name="connsiteX8" fmla="*/ 0 w 1756228"/>
              <a:gd name="connsiteY8" fmla="*/ 1756228 h 1756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56228" h="1756228">
                <a:moveTo>
                  <a:pt x="0" y="0"/>
                </a:moveTo>
                <a:lnTo>
                  <a:pt x="1756228" y="0"/>
                </a:lnTo>
                <a:lnTo>
                  <a:pt x="1756228" y="1756228"/>
                </a:lnTo>
                <a:lnTo>
                  <a:pt x="1363724" y="1756228"/>
                </a:lnTo>
                <a:lnTo>
                  <a:pt x="1354799" y="1667692"/>
                </a:lnTo>
                <a:cubicBezTo>
                  <a:pt x="1309428" y="1445971"/>
                  <a:pt x="1113250" y="1279184"/>
                  <a:pt x="878115" y="1279184"/>
                </a:cubicBezTo>
                <a:cubicBezTo>
                  <a:pt x="642981" y="1279184"/>
                  <a:pt x="446802" y="1445971"/>
                  <a:pt x="401432" y="1667692"/>
                </a:cubicBezTo>
                <a:lnTo>
                  <a:pt x="392506" y="1756228"/>
                </a:lnTo>
                <a:lnTo>
                  <a:pt x="0" y="1756228"/>
                </a:lnTo>
                <a:close/>
              </a:path>
            </a:pathLst>
          </a:custGeom>
        </p:spPr>
        <p:txBody>
          <a:bodyPr wrap="square">
            <a:noAutofit/>
          </a:bodyPr>
          <a:lstStyle/>
          <a:p>
            <a:endParaRPr lang="zh-TW" altLang="en-US"/>
          </a:p>
        </p:txBody>
      </p:sp>
      <p:sp>
        <p:nvSpPr>
          <p:cNvPr id="20" name="圖片版面配置區 19"/>
          <p:cNvSpPr>
            <a:spLocks noGrp="1"/>
          </p:cNvSpPr>
          <p:nvPr>
            <p:ph type="pic" sz="quarter" idx="14"/>
          </p:nvPr>
        </p:nvSpPr>
        <p:spPr>
          <a:xfrm>
            <a:off x="2743201" y="3999748"/>
            <a:ext cx="1756228" cy="1756228"/>
          </a:xfrm>
          <a:custGeom>
            <a:avLst/>
            <a:gdLst>
              <a:gd name="connsiteX0" fmla="*/ 0 w 1756228"/>
              <a:gd name="connsiteY0" fmla="*/ 0 h 1756228"/>
              <a:gd name="connsiteX1" fmla="*/ 391752 w 1756228"/>
              <a:gd name="connsiteY1" fmla="*/ 0 h 1756228"/>
              <a:gd name="connsiteX2" fmla="*/ 391546 w 1756228"/>
              <a:gd name="connsiteY2" fmla="*/ 2041 h 1756228"/>
              <a:gd name="connsiteX3" fmla="*/ 878115 w 1756228"/>
              <a:gd name="connsiteY3" fmla="*/ 488610 h 1756228"/>
              <a:gd name="connsiteX4" fmla="*/ 1364684 w 1756228"/>
              <a:gd name="connsiteY4" fmla="*/ 2041 h 1756228"/>
              <a:gd name="connsiteX5" fmla="*/ 1364478 w 1756228"/>
              <a:gd name="connsiteY5" fmla="*/ 0 h 1756228"/>
              <a:gd name="connsiteX6" fmla="*/ 1756228 w 1756228"/>
              <a:gd name="connsiteY6" fmla="*/ 0 h 1756228"/>
              <a:gd name="connsiteX7" fmla="*/ 1756228 w 1756228"/>
              <a:gd name="connsiteY7" fmla="*/ 1756228 h 1756228"/>
              <a:gd name="connsiteX8" fmla="*/ 0 w 1756228"/>
              <a:gd name="connsiteY8" fmla="*/ 1756228 h 1756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56228" h="1756228">
                <a:moveTo>
                  <a:pt x="0" y="0"/>
                </a:moveTo>
                <a:lnTo>
                  <a:pt x="391752" y="0"/>
                </a:lnTo>
                <a:lnTo>
                  <a:pt x="391546" y="2041"/>
                </a:lnTo>
                <a:cubicBezTo>
                  <a:pt x="391546" y="270766"/>
                  <a:pt x="609390" y="488610"/>
                  <a:pt x="878115" y="488610"/>
                </a:cubicBezTo>
                <a:cubicBezTo>
                  <a:pt x="1146840" y="488610"/>
                  <a:pt x="1364684" y="270766"/>
                  <a:pt x="1364684" y="2041"/>
                </a:cubicBezTo>
                <a:lnTo>
                  <a:pt x="1364478" y="0"/>
                </a:lnTo>
                <a:lnTo>
                  <a:pt x="1756228" y="0"/>
                </a:lnTo>
                <a:lnTo>
                  <a:pt x="1756228" y="1756228"/>
                </a:lnTo>
                <a:lnTo>
                  <a:pt x="0" y="1756228"/>
                </a:lnTo>
                <a:close/>
              </a:path>
            </a:pathLst>
          </a:custGeom>
        </p:spPr>
        <p:txBody>
          <a:bodyPr wrap="square">
            <a:noAutofit/>
          </a:bodyPr>
          <a:lstStyle/>
          <a:p>
            <a:endParaRPr lang="zh-TW" altLang="en-US"/>
          </a:p>
        </p:txBody>
      </p:sp>
      <p:sp>
        <p:nvSpPr>
          <p:cNvPr id="19" name="圖片版面配置區 18"/>
          <p:cNvSpPr>
            <a:spLocks noGrp="1"/>
          </p:cNvSpPr>
          <p:nvPr>
            <p:ph type="pic" sz="quarter" idx="15"/>
          </p:nvPr>
        </p:nvSpPr>
        <p:spPr>
          <a:xfrm>
            <a:off x="4673601" y="3999748"/>
            <a:ext cx="1756228" cy="1756228"/>
          </a:xfrm>
          <a:custGeom>
            <a:avLst/>
            <a:gdLst>
              <a:gd name="connsiteX0" fmla="*/ 0 w 1756228"/>
              <a:gd name="connsiteY0" fmla="*/ 0 h 1756228"/>
              <a:gd name="connsiteX1" fmla="*/ 1756228 w 1756228"/>
              <a:gd name="connsiteY1" fmla="*/ 0 h 1756228"/>
              <a:gd name="connsiteX2" fmla="*/ 1756228 w 1756228"/>
              <a:gd name="connsiteY2" fmla="*/ 1756228 h 1756228"/>
              <a:gd name="connsiteX3" fmla="*/ 0 w 1756228"/>
              <a:gd name="connsiteY3" fmla="*/ 1756228 h 1756228"/>
              <a:gd name="connsiteX4" fmla="*/ 0 w 1756228"/>
              <a:gd name="connsiteY4" fmla="*/ 1364683 h 1756228"/>
              <a:gd name="connsiteX5" fmla="*/ 98060 w 1756228"/>
              <a:gd name="connsiteY5" fmla="*/ 1354798 h 1756228"/>
              <a:gd name="connsiteX6" fmla="*/ 486568 w 1756228"/>
              <a:gd name="connsiteY6" fmla="*/ 878114 h 1756228"/>
              <a:gd name="connsiteX7" fmla="*/ 98060 w 1756228"/>
              <a:gd name="connsiteY7" fmla="*/ 401431 h 1756228"/>
              <a:gd name="connsiteX8" fmla="*/ 0 w 1756228"/>
              <a:gd name="connsiteY8" fmla="*/ 391545 h 1756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56228" h="1756228">
                <a:moveTo>
                  <a:pt x="0" y="0"/>
                </a:moveTo>
                <a:lnTo>
                  <a:pt x="1756228" y="0"/>
                </a:lnTo>
                <a:lnTo>
                  <a:pt x="1756228" y="1756228"/>
                </a:lnTo>
                <a:lnTo>
                  <a:pt x="0" y="1756228"/>
                </a:lnTo>
                <a:lnTo>
                  <a:pt x="0" y="1364683"/>
                </a:lnTo>
                <a:lnTo>
                  <a:pt x="98060" y="1354798"/>
                </a:lnTo>
                <a:cubicBezTo>
                  <a:pt x="319781" y="1309427"/>
                  <a:pt x="486568" y="1113249"/>
                  <a:pt x="486568" y="878114"/>
                </a:cubicBezTo>
                <a:cubicBezTo>
                  <a:pt x="486568" y="642980"/>
                  <a:pt x="319781" y="446801"/>
                  <a:pt x="98060" y="401431"/>
                </a:cubicBezTo>
                <a:lnTo>
                  <a:pt x="0" y="391545"/>
                </a:lnTo>
                <a:close/>
              </a:path>
            </a:pathLst>
          </a:custGeom>
        </p:spPr>
        <p:txBody>
          <a:bodyPr wrap="square">
            <a:noAutofit/>
          </a:bodyPr>
          <a:lstStyle/>
          <a:p>
            <a:endParaRPr lang="zh-TW" altLang="en-US"/>
          </a:p>
        </p:txBody>
      </p:sp>
    </p:spTree>
    <p:extLst>
      <p:ext uri="{BB962C8B-B14F-4D97-AF65-F5344CB8AC3E}">
        <p14:creationId xmlns:p14="http://schemas.microsoft.com/office/powerpoint/2010/main" val="2045352173"/>
      </p:ext>
    </p:extLst>
  </p:cSld>
  <p:clrMapOvr>
    <a:masterClrMapping/>
  </p:clrMapOvr>
  <p:timing>
    <p:tnLst>
      <p:par>
        <p:cTn id="1" dur="indefinite" restart="never" nodeType="tmRoot"/>
      </p:par>
    </p:tnLst>
  </p:timing>
  <p:extLst mod="1">
    <p:ext uri="{DCECCB84-F9BA-43D5-87BE-67443E8EF086}">
      <p15:sldGuideLst xmlns:p15="http://schemas.microsoft.com/office/powerpoint/2012/main" xmlns="">
        <p15:guide id="1" orient="horz" pos="2160" userDrawn="1">
          <p15:clr>
            <a:srgbClr val="FBAE40"/>
          </p15:clr>
        </p15:guide>
        <p15:guide id="2" pos="2880" userDrawn="1">
          <p15:clr>
            <a:srgbClr val="FBAE40"/>
          </p15:clr>
        </p15:guide>
      </p15:sldGuideLst>
    </p:ext>
  </p:extLst>
</p:sldLayout>
</file>

<file path=ppt/slideLayouts/slideLayout401.xml><?xml version="1.0" encoding="utf-8"?>
<p:sldLayout xmlns:a="http://schemas.openxmlformats.org/drawingml/2006/main" xmlns:r="http://schemas.openxmlformats.org/officeDocument/2006/relationships" xmlns:p="http://schemas.openxmlformats.org/presentationml/2006/main" preserve="1" userDrawn="1">
  <p:cSld name="圖片版面配置400">
    <p:spTree>
      <p:nvGrpSpPr>
        <p:cNvPr id="1" name=""/>
        <p:cNvGrpSpPr/>
        <p:nvPr/>
      </p:nvGrpSpPr>
      <p:grpSpPr>
        <a:xfrm>
          <a:off x="0" y="0"/>
          <a:ext cx="0" cy="0"/>
          <a:chOff x="0" y="0"/>
          <a:chExt cx="0" cy="0"/>
        </a:xfrm>
      </p:grpSpPr>
      <p:sp>
        <p:nvSpPr>
          <p:cNvPr id="3" name="投影片編號版面配置區 2"/>
          <p:cNvSpPr>
            <a:spLocks noGrp="1"/>
          </p:cNvSpPr>
          <p:nvPr>
            <p:ph type="sldNum" sz="quarter" idx="10"/>
          </p:nvPr>
        </p:nvSpPr>
        <p:spPr/>
        <p:txBody>
          <a:bodyPr/>
          <a:lstStyle/>
          <a:p>
            <a:fld id="{E27FD744-A41C-4EAD-96D0-2F84A994B62C}" type="slidenum">
              <a:rPr lang="zh-TW" altLang="en-US" smtClean="0"/>
              <a:t>‹#›</a:t>
            </a:fld>
            <a:endParaRPr lang="zh-TW" altLang="en-US"/>
          </a:p>
        </p:txBody>
      </p:sp>
      <p:sp>
        <p:nvSpPr>
          <p:cNvPr id="4" name="頁尾版面配置區 3"/>
          <p:cNvSpPr>
            <a:spLocks noGrp="1"/>
          </p:cNvSpPr>
          <p:nvPr>
            <p:ph type="ftr" sz="quarter" idx="11"/>
          </p:nvPr>
        </p:nvSpPr>
        <p:spPr/>
        <p:txBody>
          <a:bodyPr/>
          <a:lstStyle/>
          <a:p>
            <a:r>
              <a:rPr lang="zh-TW" altLang="en-US" smtClean="0"/>
              <a:t>商業簡報網 </a:t>
            </a:r>
            <a:r>
              <a:rPr lang="en-US" altLang="zh-TW" smtClean="0"/>
              <a:t>X Matter Lab</a:t>
            </a:r>
            <a:endParaRPr lang="zh-TW" altLang="en-US" dirty="0"/>
          </a:p>
        </p:txBody>
      </p:sp>
      <p:sp>
        <p:nvSpPr>
          <p:cNvPr id="14" name="圖片版面配置區 13"/>
          <p:cNvSpPr>
            <a:spLocks noGrp="1"/>
          </p:cNvSpPr>
          <p:nvPr>
            <p:ph type="pic" sz="quarter" idx="13"/>
          </p:nvPr>
        </p:nvSpPr>
        <p:spPr>
          <a:xfrm>
            <a:off x="585061" y="1884340"/>
            <a:ext cx="1874838" cy="1874838"/>
          </a:xfrm>
          <a:custGeom>
            <a:avLst/>
            <a:gdLst>
              <a:gd name="connsiteX0" fmla="*/ 937419 w 1874838"/>
              <a:gd name="connsiteY0" fmla="*/ 0 h 1874838"/>
              <a:gd name="connsiteX1" fmla="*/ 1869998 w 1874838"/>
              <a:gd name="connsiteY1" fmla="*/ 841573 h 1874838"/>
              <a:gd name="connsiteX2" fmla="*/ 1872004 w 1874838"/>
              <a:gd name="connsiteY2" fmla="*/ 881291 h 1874838"/>
              <a:gd name="connsiteX3" fmla="*/ 1874838 w 1874838"/>
              <a:gd name="connsiteY3" fmla="*/ 881291 h 1874838"/>
              <a:gd name="connsiteX4" fmla="*/ 1874838 w 1874838"/>
              <a:gd name="connsiteY4" fmla="*/ 937419 h 1874838"/>
              <a:gd name="connsiteX5" fmla="*/ 1874838 w 1874838"/>
              <a:gd name="connsiteY5" fmla="*/ 1874837 h 1874838"/>
              <a:gd name="connsiteX6" fmla="*/ 937439 w 1874838"/>
              <a:gd name="connsiteY6" fmla="*/ 1874837 h 1874838"/>
              <a:gd name="connsiteX7" fmla="*/ 937419 w 1874838"/>
              <a:gd name="connsiteY7" fmla="*/ 1874838 h 1874838"/>
              <a:gd name="connsiteX8" fmla="*/ 937399 w 1874838"/>
              <a:gd name="connsiteY8" fmla="*/ 1874837 h 1874838"/>
              <a:gd name="connsiteX9" fmla="*/ 881292 w 1874838"/>
              <a:gd name="connsiteY9" fmla="*/ 1874837 h 1874838"/>
              <a:gd name="connsiteX10" fmla="*/ 881292 w 1874838"/>
              <a:gd name="connsiteY10" fmla="*/ 1872004 h 1874838"/>
              <a:gd name="connsiteX11" fmla="*/ 841573 w 1874838"/>
              <a:gd name="connsiteY11" fmla="*/ 1869998 h 1874838"/>
              <a:gd name="connsiteX12" fmla="*/ 0 w 1874838"/>
              <a:gd name="connsiteY12" fmla="*/ 937419 h 1874838"/>
              <a:gd name="connsiteX13" fmla="*/ 937419 w 1874838"/>
              <a:gd name="connsiteY13" fmla="*/ 0 h 1874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74838" h="1874838">
                <a:moveTo>
                  <a:pt x="937419" y="0"/>
                </a:moveTo>
                <a:cubicBezTo>
                  <a:pt x="1422784" y="0"/>
                  <a:pt x="1821993" y="368874"/>
                  <a:pt x="1869998" y="841573"/>
                </a:cubicBezTo>
                <a:lnTo>
                  <a:pt x="1872004" y="881291"/>
                </a:lnTo>
                <a:lnTo>
                  <a:pt x="1874838" y="881291"/>
                </a:lnTo>
                <a:lnTo>
                  <a:pt x="1874838" y="937419"/>
                </a:lnTo>
                <a:lnTo>
                  <a:pt x="1874838" y="1874837"/>
                </a:lnTo>
                <a:lnTo>
                  <a:pt x="937439" y="1874837"/>
                </a:lnTo>
                <a:lnTo>
                  <a:pt x="937419" y="1874838"/>
                </a:lnTo>
                <a:lnTo>
                  <a:pt x="937399" y="1874837"/>
                </a:lnTo>
                <a:lnTo>
                  <a:pt x="881292" y="1874837"/>
                </a:lnTo>
                <a:lnTo>
                  <a:pt x="881292" y="1872004"/>
                </a:lnTo>
                <a:lnTo>
                  <a:pt x="841573" y="1869998"/>
                </a:lnTo>
                <a:cubicBezTo>
                  <a:pt x="368874" y="1821993"/>
                  <a:pt x="0" y="1422784"/>
                  <a:pt x="0" y="937419"/>
                </a:cubicBezTo>
                <a:cubicBezTo>
                  <a:pt x="0" y="419697"/>
                  <a:pt x="419697" y="0"/>
                  <a:pt x="937419" y="0"/>
                </a:cubicBezTo>
                <a:close/>
              </a:path>
            </a:pathLst>
          </a:custGeom>
        </p:spPr>
        <p:txBody>
          <a:bodyPr wrap="square">
            <a:noAutofit/>
          </a:bodyPr>
          <a:lstStyle/>
          <a:p>
            <a:endParaRPr lang="zh-TW" altLang="en-US"/>
          </a:p>
        </p:txBody>
      </p:sp>
      <p:sp>
        <p:nvSpPr>
          <p:cNvPr id="15" name="圖片版面配置區 14"/>
          <p:cNvSpPr>
            <a:spLocks noGrp="1"/>
          </p:cNvSpPr>
          <p:nvPr>
            <p:ph type="pic" sz="quarter" idx="15"/>
          </p:nvPr>
        </p:nvSpPr>
        <p:spPr>
          <a:xfrm>
            <a:off x="2775106" y="1884340"/>
            <a:ext cx="1874838" cy="1874838"/>
          </a:xfrm>
          <a:custGeom>
            <a:avLst/>
            <a:gdLst>
              <a:gd name="connsiteX0" fmla="*/ 937419 w 1874838"/>
              <a:gd name="connsiteY0" fmla="*/ 0 h 1874838"/>
              <a:gd name="connsiteX1" fmla="*/ 1874838 w 1874838"/>
              <a:gd name="connsiteY1" fmla="*/ 937419 h 1874838"/>
              <a:gd name="connsiteX2" fmla="*/ 1033265 w 1874838"/>
              <a:gd name="connsiteY2" fmla="*/ 1869998 h 1874838"/>
              <a:gd name="connsiteX3" fmla="*/ 993546 w 1874838"/>
              <a:gd name="connsiteY3" fmla="*/ 1872004 h 1874838"/>
              <a:gd name="connsiteX4" fmla="*/ 993546 w 1874838"/>
              <a:gd name="connsiteY4" fmla="*/ 1874837 h 1874838"/>
              <a:gd name="connsiteX5" fmla="*/ 937439 w 1874838"/>
              <a:gd name="connsiteY5" fmla="*/ 1874837 h 1874838"/>
              <a:gd name="connsiteX6" fmla="*/ 937419 w 1874838"/>
              <a:gd name="connsiteY6" fmla="*/ 1874838 h 1874838"/>
              <a:gd name="connsiteX7" fmla="*/ 937399 w 1874838"/>
              <a:gd name="connsiteY7" fmla="*/ 1874837 h 1874838"/>
              <a:gd name="connsiteX8" fmla="*/ 0 w 1874838"/>
              <a:gd name="connsiteY8" fmla="*/ 1874837 h 1874838"/>
              <a:gd name="connsiteX9" fmla="*/ 0 w 1874838"/>
              <a:gd name="connsiteY9" fmla="*/ 937419 h 1874838"/>
              <a:gd name="connsiteX10" fmla="*/ 0 w 1874838"/>
              <a:gd name="connsiteY10" fmla="*/ 881291 h 1874838"/>
              <a:gd name="connsiteX11" fmla="*/ 2834 w 1874838"/>
              <a:gd name="connsiteY11" fmla="*/ 881291 h 1874838"/>
              <a:gd name="connsiteX12" fmla="*/ 4840 w 1874838"/>
              <a:gd name="connsiteY12" fmla="*/ 841573 h 1874838"/>
              <a:gd name="connsiteX13" fmla="*/ 937419 w 1874838"/>
              <a:gd name="connsiteY13" fmla="*/ 0 h 1874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74838" h="1874838">
                <a:moveTo>
                  <a:pt x="937419" y="0"/>
                </a:moveTo>
                <a:cubicBezTo>
                  <a:pt x="1455141" y="0"/>
                  <a:pt x="1874838" y="419697"/>
                  <a:pt x="1874838" y="937419"/>
                </a:cubicBezTo>
                <a:cubicBezTo>
                  <a:pt x="1874838" y="1422784"/>
                  <a:pt x="1505964" y="1821993"/>
                  <a:pt x="1033265" y="1869998"/>
                </a:cubicBezTo>
                <a:lnTo>
                  <a:pt x="993546" y="1872004"/>
                </a:lnTo>
                <a:lnTo>
                  <a:pt x="993546" y="1874837"/>
                </a:lnTo>
                <a:lnTo>
                  <a:pt x="937439" y="1874837"/>
                </a:lnTo>
                <a:lnTo>
                  <a:pt x="937419" y="1874838"/>
                </a:lnTo>
                <a:lnTo>
                  <a:pt x="937399" y="1874837"/>
                </a:lnTo>
                <a:lnTo>
                  <a:pt x="0" y="1874837"/>
                </a:lnTo>
                <a:lnTo>
                  <a:pt x="0" y="937419"/>
                </a:lnTo>
                <a:lnTo>
                  <a:pt x="0" y="881291"/>
                </a:lnTo>
                <a:lnTo>
                  <a:pt x="2834" y="881291"/>
                </a:lnTo>
                <a:lnTo>
                  <a:pt x="4840" y="841573"/>
                </a:lnTo>
                <a:cubicBezTo>
                  <a:pt x="52845" y="368874"/>
                  <a:pt x="452055" y="0"/>
                  <a:pt x="937419" y="0"/>
                </a:cubicBezTo>
                <a:close/>
              </a:path>
            </a:pathLst>
          </a:custGeom>
        </p:spPr>
        <p:txBody>
          <a:bodyPr wrap="square">
            <a:noAutofit/>
          </a:bodyPr>
          <a:lstStyle/>
          <a:p>
            <a:endParaRPr lang="zh-TW" altLang="en-US"/>
          </a:p>
        </p:txBody>
      </p:sp>
      <p:sp>
        <p:nvSpPr>
          <p:cNvPr id="16" name="圖片版面配置區 15"/>
          <p:cNvSpPr>
            <a:spLocks noGrp="1"/>
          </p:cNvSpPr>
          <p:nvPr>
            <p:ph type="pic" sz="quarter" idx="17"/>
          </p:nvPr>
        </p:nvSpPr>
        <p:spPr>
          <a:xfrm>
            <a:off x="585061" y="4006651"/>
            <a:ext cx="1874838" cy="1874838"/>
          </a:xfrm>
          <a:custGeom>
            <a:avLst/>
            <a:gdLst>
              <a:gd name="connsiteX0" fmla="*/ 881292 w 1874838"/>
              <a:gd name="connsiteY0" fmla="*/ 0 h 1874838"/>
              <a:gd name="connsiteX1" fmla="*/ 937419 w 1874838"/>
              <a:gd name="connsiteY1" fmla="*/ 0 h 1874838"/>
              <a:gd name="connsiteX2" fmla="*/ 1874838 w 1874838"/>
              <a:gd name="connsiteY2" fmla="*/ 0 h 1874838"/>
              <a:gd name="connsiteX3" fmla="*/ 1874838 w 1874838"/>
              <a:gd name="connsiteY3" fmla="*/ 937419 h 1874838"/>
              <a:gd name="connsiteX4" fmla="*/ 1874838 w 1874838"/>
              <a:gd name="connsiteY4" fmla="*/ 993546 h 1874838"/>
              <a:gd name="connsiteX5" fmla="*/ 1872004 w 1874838"/>
              <a:gd name="connsiteY5" fmla="*/ 993546 h 1874838"/>
              <a:gd name="connsiteX6" fmla="*/ 1869998 w 1874838"/>
              <a:gd name="connsiteY6" fmla="*/ 1033265 h 1874838"/>
              <a:gd name="connsiteX7" fmla="*/ 937419 w 1874838"/>
              <a:gd name="connsiteY7" fmla="*/ 1874838 h 1874838"/>
              <a:gd name="connsiteX8" fmla="*/ 0 w 1874838"/>
              <a:gd name="connsiteY8" fmla="*/ 937419 h 1874838"/>
              <a:gd name="connsiteX9" fmla="*/ 841573 w 1874838"/>
              <a:gd name="connsiteY9" fmla="*/ 4840 h 1874838"/>
              <a:gd name="connsiteX10" fmla="*/ 881292 w 1874838"/>
              <a:gd name="connsiteY10" fmla="*/ 2834 h 1874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74838" h="1874838">
                <a:moveTo>
                  <a:pt x="881292" y="0"/>
                </a:moveTo>
                <a:lnTo>
                  <a:pt x="937419" y="0"/>
                </a:lnTo>
                <a:lnTo>
                  <a:pt x="1874838" y="0"/>
                </a:lnTo>
                <a:lnTo>
                  <a:pt x="1874838" y="937419"/>
                </a:lnTo>
                <a:lnTo>
                  <a:pt x="1874838" y="993546"/>
                </a:lnTo>
                <a:lnTo>
                  <a:pt x="1872004" y="993546"/>
                </a:lnTo>
                <a:lnTo>
                  <a:pt x="1869998" y="1033265"/>
                </a:lnTo>
                <a:cubicBezTo>
                  <a:pt x="1821993" y="1505964"/>
                  <a:pt x="1422784" y="1874838"/>
                  <a:pt x="937419" y="1874838"/>
                </a:cubicBezTo>
                <a:cubicBezTo>
                  <a:pt x="419697" y="1874838"/>
                  <a:pt x="0" y="1455141"/>
                  <a:pt x="0" y="937419"/>
                </a:cubicBezTo>
                <a:cubicBezTo>
                  <a:pt x="0" y="452055"/>
                  <a:pt x="368874" y="52845"/>
                  <a:pt x="841573" y="4840"/>
                </a:cubicBezTo>
                <a:lnTo>
                  <a:pt x="881292" y="2834"/>
                </a:lnTo>
                <a:close/>
              </a:path>
            </a:pathLst>
          </a:custGeom>
        </p:spPr>
        <p:txBody>
          <a:bodyPr wrap="square">
            <a:noAutofit/>
          </a:bodyPr>
          <a:lstStyle/>
          <a:p>
            <a:endParaRPr lang="zh-TW" altLang="en-US"/>
          </a:p>
        </p:txBody>
      </p:sp>
      <p:sp>
        <p:nvSpPr>
          <p:cNvPr id="17" name="圖片版面配置區 16"/>
          <p:cNvSpPr>
            <a:spLocks noGrp="1"/>
          </p:cNvSpPr>
          <p:nvPr>
            <p:ph type="pic" sz="quarter" idx="19"/>
          </p:nvPr>
        </p:nvSpPr>
        <p:spPr>
          <a:xfrm>
            <a:off x="2775106" y="4006651"/>
            <a:ext cx="1874838" cy="1874838"/>
          </a:xfrm>
          <a:custGeom>
            <a:avLst/>
            <a:gdLst>
              <a:gd name="connsiteX0" fmla="*/ 0 w 1874838"/>
              <a:gd name="connsiteY0" fmla="*/ 0 h 1874838"/>
              <a:gd name="connsiteX1" fmla="*/ 937419 w 1874838"/>
              <a:gd name="connsiteY1" fmla="*/ 0 h 1874838"/>
              <a:gd name="connsiteX2" fmla="*/ 993546 w 1874838"/>
              <a:gd name="connsiteY2" fmla="*/ 0 h 1874838"/>
              <a:gd name="connsiteX3" fmla="*/ 993546 w 1874838"/>
              <a:gd name="connsiteY3" fmla="*/ 2834 h 1874838"/>
              <a:gd name="connsiteX4" fmla="*/ 1033265 w 1874838"/>
              <a:gd name="connsiteY4" fmla="*/ 4840 h 1874838"/>
              <a:gd name="connsiteX5" fmla="*/ 1874838 w 1874838"/>
              <a:gd name="connsiteY5" fmla="*/ 937419 h 1874838"/>
              <a:gd name="connsiteX6" fmla="*/ 937419 w 1874838"/>
              <a:gd name="connsiteY6" fmla="*/ 1874838 h 1874838"/>
              <a:gd name="connsiteX7" fmla="*/ 4840 w 1874838"/>
              <a:gd name="connsiteY7" fmla="*/ 1033265 h 1874838"/>
              <a:gd name="connsiteX8" fmla="*/ 2834 w 1874838"/>
              <a:gd name="connsiteY8" fmla="*/ 993546 h 1874838"/>
              <a:gd name="connsiteX9" fmla="*/ 0 w 1874838"/>
              <a:gd name="connsiteY9" fmla="*/ 993546 h 1874838"/>
              <a:gd name="connsiteX10" fmla="*/ 0 w 1874838"/>
              <a:gd name="connsiteY10" fmla="*/ 937419 h 1874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74838" h="1874838">
                <a:moveTo>
                  <a:pt x="0" y="0"/>
                </a:moveTo>
                <a:lnTo>
                  <a:pt x="937419" y="0"/>
                </a:lnTo>
                <a:lnTo>
                  <a:pt x="993546" y="0"/>
                </a:lnTo>
                <a:lnTo>
                  <a:pt x="993546" y="2834"/>
                </a:lnTo>
                <a:lnTo>
                  <a:pt x="1033265" y="4840"/>
                </a:lnTo>
                <a:cubicBezTo>
                  <a:pt x="1505964" y="52845"/>
                  <a:pt x="1874838" y="452055"/>
                  <a:pt x="1874838" y="937419"/>
                </a:cubicBezTo>
                <a:cubicBezTo>
                  <a:pt x="1874838" y="1455141"/>
                  <a:pt x="1455141" y="1874838"/>
                  <a:pt x="937419" y="1874838"/>
                </a:cubicBezTo>
                <a:cubicBezTo>
                  <a:pt x="452055" y="1874838"/>
                  <a:pt x="52845" y="1505964"/>
                  <a:pt x="4840" y="1033265"/>
                </a:cubicBezTo>
                <a:lnTo>
                  <a:pt x="2834" y="993546"/>
                </a:lnTo>
                <a:lnTo>
                  <a:pt x="0" y="993546"/>
                </a:lnTo>
                <a:lnTo>
                  <a:pt x="0" y="937419"/>
                </a:lnTo>
                <a:close/>
              </a:path>
            </a:pathLst>
          </a:custGeom>
        </p:spPr>
        <p:txBody>
          <a:bodyPr wrap="square">
            <a:noAutofit/>
          </a:bodyPr>
          <a:lstStyle/>
          <a:p>
            <a:endParaRPr lang="zh-TW" altLang="en-US"/>
          </a:p>
        </p:txBody>
      </p:sp>
    </p:spTree>
    <p:extLst>
      <p:ext uri="{BB962C8B-B14F-4D97-AF65-F5344CB8AC3E}">
        <p14:creationId xmlns:p14="http://schemas.microsoft.com/office/powerpoint/2010/main" val="965521779"/>
      </p:ext>
    </p:extLst>
  </p:cSld>
  <p:clrMapOvr>
    <a:masterClrMapping/>
  </p:clrMapOvr>
  <p:timing>
    <p:tnLst>
      <p:par>
        <p:cTn id="1" dur="indefinite" restart="never" nodeType="tmRoot"/>
      </p:par>
    </p:tnLst>
  </p:timing>
  <p:extLst mod="1">
    <p:ext uri="{DCECCB84-F9BA-43D5-87BE-67443E8EF086}">
      <p15:sldGuideLst xmlns:p15="http://schemas.microsoft.com/office/powerpoint/2012/main" xmlns="">
        <p15:guide id="1" orient="horz" pos="2160" userDrawn="1">
          <p15:clr>
            <a:srgbClr val="FBAE40"/>
          </p15:clr>
        </p15:guide>
        <p15:guide id="2" pos="2880" userDrawn="1">
          <p15:clr>
            <a:srgbClr val="FBAE40"/>
          </p15:clr>
        </p15:guide>
      </p15:sldGuideLst>
    </p:ext>
  </p:extLst>
</p:sldLayout>
</file>

<file path=ppt/slideLayouts/slideLayout402.xml><?xml version="1.0" encoding="utf-8"?>
<p:sldLayout xmlns:a="http://schemas.openxmlformats.org/drawingml/2006/main" xmlns:r="http://schemas.openxmlformats.org/officeDocument/2006/relationships" xmlns:p="http://schemas.openxmlformats.org/presentationml/2006/main" preserve="1" userDrawn="1">
  <p:cSld name="圖片版面配置401">
    <p:spTree>
      <p:nvGrpSpPr>
        <p:cNvPr id="1" name=""/>
        <p:cNvGrpSpPr/>
        <p:nvPr/>
      </p:nvGrpSpPr>
      <p:grpSpPr>
        <a:xfrm>
          <a:off x="0" y="0"/>
          <a:ext cx="0" cy="0"/>
          <a:chOff x="0" y="0"/>
          <a:chExt cx="0" cy="0"/>
        </a:xfrm>
      </p:grpSpPr>
      <p:sp>
        <p:nvSpPr>
          <p:cNvPr id="3" name="投影片編號版面配置區 2"/>
          <p:cNvSpPr>
            <a:spLocks noGrp="1"/>
          </p:cNvSpPr>
          <p:nvPr>
            <p:ph type="sldNum" sz="quarter" idx="10"/>
          </p:nvPr>
        </p:nvSpPr>
        <p:spPr/>
        <p:txBody>
          <a:bodyPr/>
          <a:lstStyle/>
          <a:p>
            <a:fld id="{E27FD744-A41C-4EAD-96D0-2F84A994B62C}" type="slidenum">
              <a:rPr lang="zh-TW" altLang="en-US" smtClean="0"/>
              <a:t>‹#›</a:t>
            </a:fld>
            <a:endParaRPr lang="zh-TW" altLang="en-US"/>
          </a:p>
        </p:txBody>
      </p:sp>
      <p:sp>
        <p:nvSpPr>
          <p:cNvPr id="4" name="頁尾版面配置區 3"/>
          <p:cNvSpPr>
            <a:spLocks noGrp="1"/>
          </p:cNvSpPr>
          <p:nvPr>
            <p:ph type="ftr" sz="quarter" idx="11"/>
          </p:nvPr>
        </p:nvSpPr>
        <p:spPr/>
        <p:txBody>
          <a:bodyPr/>
          <a:lstStyle/>
          <a:p>
            <a:r>
              <a:rPr lang="zh-TW" altLang="en-US" smtClean="0"/>
              <a:t>商業簡報網 </a:t>
            </a:r>
            <a:r>
              <a:rPr lang="en-US" altLang="zh-TW" smtClean="0"/>
              <a:t>X Matter Lab</a:t>
            </a:r>
            <a:endParaRPr lang="zh-TW" altLang="en-US" dirty="0"/>
          </a:p>
        </p:txBody>
      </p:sp>
      <p:sp>
        <p:nvSpPr>
          <p:cNvPr id="9" name="圖片版面配置區 8"/>
          <p:cNvSpPr>
            <a:spLocks noGrp="1"/>
          </p:cNvSpPr>
          <p:nvPr>
            <p:ph type="pic" sz="quarter" idx="19"/>
          </p:nvPr>
        </p:nvSpPr>
        <p:spPr>
          <a:xfrm>
            <a:off x="4492630" y="1806049"/>
            <a:ext cx="3872970" cy="3861681"/>
          </a:xfrm>
          <a:custGeom>
            <a:avLst/>
            <a:gdLst>
              <a:gd name="connsiteX0" fmla="*/ 1998132 w 3872970"/>
              <a:gd name="connsiteY0" fmla="*/ 1986843 h 3861681"/>
              <a:gd name="connsiteX1" fmla="*/ 2935551 w 3872970"/>
              <a:gd name="connsiteY1" fmla="*/ 1986843 h 3861681"/>
              <a:gd name="connsiteX2" fmla="*/ 2991678 w 3872970"/>
              <a:gd name="connsiteY2" fmla="*/ 1986843 h 3861681"/>
              <a:gd name="connsiteX3" fmla="*/ 2991678 w 3872970"/>
              <a:gd name="connsiteY3" fmla="*/ 1989677 h 3861681"/>
              <a:gd name="connsiteX4" fmla="*/ 3031397 w 3872970"/>
              <a:gd name="connsiteY4" fmla="*/ 1991683 h 3861681"/>
              <a:gd name="connsiteX5" fmla="*/ 3872970 w 3872970"/>
              <a:gd name="connsiteY5" fmla="*/ 2924262 h 3861681"/>
              <a:gd name="connsiteX6" fmla="*/ 2935551 w 3872970"/>
              <a:gd name="connsiteY6" fmla="*/ 3861681 h 3861681"/>
              <a:gd name="connsiteX7" fmla="*/ 2002972 w 3872970"/>
              <a:gd name="connsiteY7" fmla="*/ 3020108 h 3861681"/>
              <a:gd name="connsiteX8" fmla="*/ 2000966 w 3872970"/>
              <a:gd name="connsiteY8" fmla="*/ 2980389 h 3861681"/>
              <a:gd name="connsiteX9" fmla="*/ 1998132 w 3872970"/>
              <a:gd name="connsiteY9" fmla="*/ 2980389 h 3861681"/>
              <a:gd name="connsiteX10" fmla="*/ 1998132 w 3872970"/>
              <a:gd name="connsiteY10" fmla="*/ 2924262 h 3861681"/>
              <a:gd name="connsiteX11" fmla="*/ 881292 w 3872970"/>
              <a:gd name="connsiteY11" fmla="*/ 1986843 h 3861681"/>
              <a:gd name="connsiteX12" fmla="*/ 937419 w 3872970"/>
              <a:gd name="connsiteY12" fmla="*/ 1986843 h 3861681"/>
              <a:gd name="connsiteX13" fmla="*/ 1874838 w 3872970"/>
              <a:gd name="connsiteY13" fmla="*/ 1986843 h 3861681"/>
              <a:gd name="connsiteX14" fmla="*/ 1874838 w 3872970"/>
              <a:gd name="connsiteY14" fmla="*/ 2924262 h 3861681"/>
              <a:gd name="connsiteX15" fmla="*/ 1874838 w 3872970"/>
              <a:gd name="connsiteY15" fmla="*/ 2980389 h 3861681"/>
              <a:gd name="connsiteX16" fmla="*/ 1872004 w 3872970"/>
              <a:gd name="connsiteY16" fmla="*/ 2980389 h 3861681"/>
              <a:gd name="connsiteX17" fmla="*/ 1869998 w 3872970"/>
              <a:gd name="connsiteY17" fmla="*/ 3020108 h 3861681"/>
              <a:gd name="connsiteX18" fmla="*/ 937419 w 3872970"/>
              <a:gd name="connsiteY18" fmla="*/ 3861681 h 3861681"/>
              <a:gd name="connsiteX19" fmla="*/ 0 w 3872970"/>
              <a:gd name="connsiteY19" fmla="*/ 2924262 h 3861681"/>
              <a:gd name="connsiteX20" fmla="*/ 841573 w 3872970"/>
              <a:gd name="connsiteY20" fmla="*/ 1991683 h 3861681"/>
              <a:gd name="connsiteX21" fmla="*/ 881292 w 3872970"/>
              <a:gd name="connsiteY21" fmla="*/ 1989677 h 3861681"/>
              <a:gd name="connsiteX22" fmla="*/ 2935551 w 3872970"/>
              <a:gd name="connsiteY22" fmla="*/ 0 h 3861681"/>
              <a:gd name="connsiteX23" fmla="*/ 3872970 w 3872970"/>
              <a:gd name="connsiteY23" fmla="*/ 937419 h 3861681"/>
              <a:gd name="connsiteX24" fmla="*/ 3031397 w 3872970"/>
              <a:gd name="connsiteY24" fmla="*/ 1869998 h 3861681"/>
              <a:gd name="connsiteX25" fmla="*/ 2991678 w 3872970"/>
              <a:gd name="connsiteY25" fmla="*/ 1872004 h 3861681"/>
              <a:gd name="connsiteX26" fmla="*/ 2991678 w 3872970"/>
              <a:gd name="connsiteY26" fmla="*/ 1874837 h 3861681"/>
              <a:gd name="connsiteX27" fmla="*/ 2935571 w 3872970"/>
              <a:gd name="connsiteY27" fmla="*/ 1874837 h 3861681"/>
              <a:gd name="connsiteX28" fmla="*/ 2935551 w 3872970"/>
              <a:gd name="connsiteY28" fmla="*/ 1874838 h 3861681"/>
              <a:gd name="connsiteX29" fmla="*/ 2935531 w 3872970"/>
              <a:gd name="connsiteY29" fmla="*/ 1874837 h 3861681"/>
              <a:gd name="connsiteX30" fmla="*/ 1998132 w 3872970"/>
              <a:gd name="connsiteY30" fmla="*/ 1874837 h 3861681"/>
              <a:gd name="connsiteX31" fmla="*/ 1998132 w 3872970"/>
              <a:gd name="connsiteY31" fmla="*/ 937419 h 3861681"/>
              <a:gd name="connsiteX32" fmla="*/ 1998132 w 3872970"/>
              <a:gd name="connsiteY32" fmla="*/ 881291 h 3861681"/>
              <a:gd name="connsiteX33" fmla="*/ 2000966 w 3872970"/>
              <a:gd name="connsiteY33" fmla="*/ 881291 h 3861681"/>
              <a:gd name="connsiteX34" fmla="*/ 2002972 w 3872970"/>
              <a:gd name="connsiteY34" fmla="*/ 841573 h 3861681"/>
              <a:gd name="connsiteX35" fmla="*/ 2935551 w 3872970"/>
              <a:gd name="connsiteY35" fmla="*/ 0 h 3861681"/>
              <a:gd name="connsiteX36" fmla="*/ 937419 w 3872970"/>
              <a:gd name="connsiteY36" fmla="*/ 0 h 3861681"/>
              <a:gd name="connsiteX37" fmla="*/ 1869998 w 3872970"/>
              <a:gd name="connsiteY37" fmla="*/ 841573 h 3861681"/>
              <a:gd name="connsiteX38" fmla="*/ 1872004 w 3872970"/>
              <a:gd name="connsiteY38" fmla="*/ 881291 h 3861681"/>
              <a:gd name="connsiteX39" fmla="*/ 1874838 w 3872970"/>
              <a:gd name="connsiteY39" fmla="*/ 881291 h 3861681"/>
              <a:gd name="connsiteX40" fmla="*/ 1874838 w 3872970"/>
              <a:gd name="connsiteY40" fmla="*/ 937419 h 3861681"/>
              <a:gd name="connsiteX41" fmla="*/ 1874838 w 3872970"/>
              <a:gd name="connsiteY41" fmla="*/ 1874837 h 3861681"/>
              <a:gd name="connsiteX42" fmla="*/ 937439 w 3872970"/>
              <a:gd name="connsiteY42" fmla="*/ 1874837 h 3861681"/>
              <a:gd name="connsiteX43" fmla="*/ 937419 w 3872970"/>
              <a:gd name="connsiteY43" fmla="*/ 1874838 h 3861681"/>
              <a:gd name="connsiteX44" fmla="*/ 937399 w 3872970"/>
              <a:gd name="connsiteY44" fmla="*/ 1874837 h 3861681"/>
              <a:gd name="connsiteX45" fmla="*/ 881292 w 3872970"/>
              <a:gd name="connsiteY45" fmla="*/ 1874837 h 3861681"/>
              <a:gd name="connsiteX46" fmla="*/ 881292 w 3872970"/>
              <a:gd name="connsiteY46" fmla="*/ 1872004 h 3861681"/>
              <a:gd name="connsiteX47" fmla="*/ 841573 w 3872970"/>
              <a:gd name="connsiteY47" fmla="*/ 1869998 h 3861681"/>
              <a:gd name="connsiteX48" fmla="*/ 0 w 3872970"/>
              <a:gd name="connsiteY48" fmla="*/ 937419 h 3861681"/>
              <a:gd name="connsiteX49" fmla="*/ 937419 w 3872970"/>
              <a:gd name="connsiteY49" fmla="*/ 0 h 3861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3872970" h="3861681">
                <a:moveTo>
                  <a:pt x="1998132" y="1986843"/>
                </a:moveTo>
                <a:lnTo>
                  <a:pt x="2935551" y="1986843"/>
                </a:lnTo>
                <a:lnTo>
                  <a:pt x="2991678" y="1986843"/>
                </a:lnTo>
                <a:lnTo>
                  <a:pt x="2991678" y="1989677"/>
                </a:lnTo>
                <a:lnTo>
                  <a:pt x="3031397" y="1991683"/>
                </a:lnTo>
                <a:cubicBezTo>
                  <a:pt x="3504096" y="2039688"/>
                  <a:pt x="3872970" y="2438898"/>
                  <a:pt x="3872970" y="2924262"/>
                </a:cubicBezTo>
                <a:cubicBezTo>
                  <a:pt x="3872970" y="3441984"/>
                  <a:pt x="3453273" y="3861681"/>
                  <a:pt x="2935551" y="3861681"/>
                </a:cubicBezTo>
                <a:cubicBezTo>
                  <a:pt x="2450187" y="3861681"/>
                  <a:pt x="2050977" y="3492807"/>
                  <a:pt x="2002972" y="3020108"/>
                </a:cubicBezTo>
                <a:lnTo>
                  <a:pt x="2000966" y="2980389"/>
                </a:lnTo>
                <a:lnTo>
                  <a:pt x="1998132" y="2980389"/>
                </a:lnTo>
                <a:lnTo>
                  <a:pt x="1998132" y="2924262"/>
                </a:lnTo>
                <a:close/>
                <a:moveTo>
                  <a:pt x="881292" y="1986843"/>
                </a:moveTo>
                <a:lnTo>
                  <a:pt x="937419" y="1986843"/>
                </a:lnTo>
                <a:lnTo>
                  <a:pt x="1874838" y="1986843"/>
                </a:lnTo>
                <a:lnTo>
                  <a:pt x="1874838" y="2924262"/>
                </a:lnTo>
                <a:lnTo>
                  <a:pt x="1874838" y="2980389"/>
                </a:lnTo>
                <a:lnTo>
                  <a:pt x="1872004" y="2980389"/>
                </a:lnTo>
                <a:lnTo>
                  <a:pt x="1869998" y="3020108"/>
                </a:lnTo>
                <a:cubicBezTo>
                  <a:pt x="1821993" y="3492807"/>
                  <a:pt x="1422784" y="3861681"/>
                  <a:pt x="937419" y="3861681"/>
                </a:cubicBezTo>
                <a:cubicBezTo>
                  <a:pt x="419697" y="3861681"/>
                  <a:pt x="0" y="3441984"/>
                  <a:pt x="0" y="2924262"/>
                </a:cubicBezTo>
                <a:cubicBezTo>
                  <a:pt x="0" y="2438898"/>
                  <a:pt x="368874" y="2039688"/>
                  <a:pt x="841573" y="1991683"/>
                </a:cubicBezTo>
                <a:lnTo>
                  <a:pt x="881292" y="1989677"/>
                </a:lnTo>
                <a:close/>
                <a:moveTo>
                  <a:pt x="2935551" y="0"/>
                </a:moveTo>
                <a:cubicBezTo>
                  <a:pt x="3453273" y="0"/>
                  <a:pt x="3872970" y="419697"/>
                  <a:pt x="3872970" y="937419"/>
                </a:cubicBezTo>
                <a:cubicBezTo>
                  <a:pt x="3872970" y="1422784"/>
                  <a:pt x="3504096" y="1821993"/>
                  <a:pt x="3031397" y="1869998"/>
                </a:cubicBezTo>
                <a:lnTo>
                  <a:pt x="2991678" y="1872004"/>
                </a:lnTo>
                <a:lnTo>
                  <a:pt x="2991678" y="1874837"/>
                </a:lnTo>
                <a:lnTo>
                  <a:pt x="2935571" y="1874837"/>
                </a:lnTo>
                <a:lnTo>
                  <a:pt x="2935551" y="1874838"/>
                </a:lnTo>
                <a:lnTo>
                  <a:pt x="2935531" y="1874837"/>
                </a:lnTo>
                <a:lnTo>
                  <a:pt x="1998132" y="1874837"/>
                </a:lnTo>
                <a:lnTo>
                  <a:pt x="1998132" y="937419"/>
                </a:lnTo>
                <a:lnTo>
                  <a:pt x="1998132" y="881291"/>
                </a:lnTo>
                <a:lnTo>
                  <a:pt x="2000966" y="881291"/>
                </a:lnTo>
                <a:lnTo>
                  <a:pt x="2002972" y="841573"/>
                </a:lnTo>
                <a:cubicBezTo>
                  <a:pt x="2050977" y="368874"/>
                  <a:pt x="2450187" y="0"/>
                  <a:pt x="2935551" y="0"/>
                </a:cubicBezTo>
                <a:close/>
                <a:moveTo>
                  <a:pt x="937419" y="0"/>
                </a:moveTo>
                <a:cubicBezTo>
                  <a:pt x="1422784" y="0"/>
                  <a:pt x="1821993" y="368874"/>
                  <a:pt x="1869998" y="841573"/>
                </a:cubicBezTo>
                <a:lnTo>
                  <a:pt x="1872004" y="881291"/>
                </a:lnTo>
                <a:lnTo>
                  <a:pt x="1874838" y="881291"/>
                </a:lnTo>
                <a:lnTo>
                  <a:pt x="1874838" y="937419"/>
                </a:lnTo>
                <a:lnTo>
                  <a:pt x="1874838" y="1874837"/>
                </a:lnTo>
                <a:lnTo>
                  <a:pt x="937439" y="1874837"/>
                </a:lnTo>
                <a:lnTo>
                  <a:pt x="937419" y="1874838"/>
                </a:lnTo>
                <a:lnTo>
                  <a:pt x="937399" y="1874837"/>
                </a:lnTo>
                <a:lnTo>
                  <a:pt x="881292" y="1874837"/>
                </a:lnTo>
                <a:lnTo>
                  <a:pt x="881292" y="1872004"/>
                </a:lnTo>
                <a:lnTo>
                  <a:pt x="841573" y="1869998"/>
                </a:lnTo>
                <a:cubicBezTo>
                  <a:pt x="368874" y="1821993"/>
                  <a:pt x="0" y="1422784"/>
                  <a:pt x="0" y="937419"/>
                </a:cubicBezTo>
                <a:cubicBezTo>
                  <a:pt x="0" y="419697"/>
                  <a:pt x="419697" y="0"/>
                  <a:pt x="937419" y="0"/>
                </a:cubicBezTo>
                <a:close/>
              </a:path>
            </a:pathLst>
          </a:custGeom>
        </p:spPr>
        <p:txBody>
          <a:bodyPr wrap="square">
            <a:noAutofit/>
          </a:bodyPr>
          <a:lstStyle/>
          <a:p>
            <a:endParaRPr lang="zh-TW" altLang="en-US"/>
          </a:p>
        </p:txBody>
      </p:sp>
    </p:spTree>
    <p:extLst>
      <p:ext uri="{BB962C8B-B14F-4D97-AF65-F5344CB8AC3E}">
        <p14:creationId xmlns:p14="http://schemas.microsoft.com/office/powerpoint/2010/main" val="1528880545"/>
      </p:ext>
    </p:extLst>
  </p:cSld>
  <p:clrMapOvr>
    <a:masterClrMapping/>
  </p:clrMapOvr>
  <p:timing>
    <p:tnLst>
      <p:par>
        <p:cTn id="1" dur="indefinite" restart="never" nodeType="tmRoot"/>
      </p:par>
    </p:tnLst>
  </p:timing>
  <p:extLst mod="1">
    <p:ext uri="{DCECCB84-F9BA-43D5-87BE-67443E8EF086}">
      <p15:sldGuideLst xmlns:p15="http://schemas.microsoft.com/office/powerpoint/2012/main" xmlns="">
        <p15:guide id="1" orient="horz" pos="2160" userDrawn="1">
          <p15:clr>
            <a:srgbClr val="FBAE40"/>
          </p15:clr>
        </p15:guide>
        <p15:guide id="2" pos="2880" userDrawn="1">
          <p15:clr>
            <a:srgbClr val="FBAE40"/>
          </p15:clr>
        </p15:guide>
      </p15:sldGuideLst>
    </p:ext>
  </p:extLst>
</p:sldLayout>
</file>

<file path=ppt/slideLayouts/slideLayout403.xml><?xml version="1.0" encoding="utf-8"?>
<p:sldLayout xmlns:a="http://schemas.openxmlformats.org/drawingml/2006/main" xmlns:r="http://schemas.openxmlformats.org/officeDocument/2006/relationships" xmlns:p="http://schemas.openxmlformats.org/presentationml/2006/main" preserve="1" userDrawn="1">
  <p:cSld name="圖片版面配置402">
    <p:spTree>
      <p:nvGrpSpPr>
        <p:cNvPr id="1" name=""/>
        <p:cNvGrpSpPr/>
        <p:nvPr/>
      </p:nvGrpSpPr>
      <p:grpSpPr>
        <a:xfrm>
          <a:off x="0" y="0"/>
          <a:ext cx="0" cy="0"/>
          <a:chOff x="0" y="0"/>
          <a:chExt cx="0" cy="0"/>
        </a:xfrm>
      </p:grpSpPr>
      <p:sp>
        <p:nvSpPr>
          <p:cNvPr id="3" name="投影片編號版面配置區 2"/>
          <p:cNvSpPr>
            <a:spLocks noGrp="1"/>
          </p:cNvSpPr>
          <p:nvPr>
            <p:ph type="sldNum" sz="quarter" idx="10"/>
          </p:nvPr>
        </p:nvSpPr>
        <p:spPr/>
        <p:txBody>
          <a:bodyPr/>
          <a:lstStyle/>
          <a:p>
            <a:fld id="{E27FD744-A41C-4EAD-96D0-2F84A994B62C}" type="slidenum">
              <a:rPr lang="zh-TW" altLang="en-US" smtClean="0"/>
              <a:t>‹#›</a:t>
            </a:fld>
            <a:endParaRPr lang="zh-TW" altLang="en-US"/>
          </a:p>
        </p:txBody>
      </p:sp>
      <p:sp>
        <p:nvSpPr>
          <p:cNvPr id="4" name="頁尾版面配置區 3"/>
          <p:cNvSpPr>
            <a:spLocks noGrp="1"/>
          </p:cNvSpPr>
          <p:nvPr>
            <p:ph type="ftr" sz="quarter" idx="11"/>
          </p:nvPr>
        </p:nvSpPr>
        <p:spPr/>
        <p:txBody>
          <a:bodyPr/>
          <a:lstStyle/>
          <a:p>
            <a:r>
              <a:rPr lang="zh-TW" altLang="en-US" smtClean="0"/>
              <a:t>商業簡報網 </a:t>
            </a:r>
            <a:r>
              <a:rPr lang="en-US" altLang="zh-TW" smtClean="0"/>
              <a:t>X Matter Lab</a:t>
            </a:r>
            <a:endParaRPr lang="zh-TW" altLang="en-US" dirty="0"/>
          </a:p>
        </p:txBody>
      </p:sp>
      <p:sp>
        <p:nvSpPr>
          <p:cNvPr id="5" name="圖片版面配置區 4"/>
          <p:cNvSpPr>
            <a:spLocks noGrp="1"/>
          </p:cNvSpPr>
          <p:nvPr>
            <p:ph type="pic" sz="quarter" idx="12"/>
          </p:nvPr>
        </p:nvSpPr>
        <p:spPr>
          <a:xfrm>
            <a:off x="406400" y="1749954"/>
            <a:ext cx="2043113" cy="2043112"/>
          </a:xfrm>
        </p:spPr>
        <p:txBody>
          <a:bodyPr/>
          <a:lstStyle/>
          <a:p>
            <a:endParaRPr lang="zh-TW" altLang="en-US"/>
          </a:p>
        </p:txBody>
      </p:sp>
      <p:sp>
        <p:nvSpPr>
          <p:cNvPr id="6" name="圖片版面配置區 4"/>
          <p:cNvSpPr>
            <a:spLocks noGrp="1"/>
          </p:cNvSpPr>
          <p:nvPr>
            <p:ph type="pic" sz="quarter" idx="13"/>
          </p:nvPr>
        </p:nvSpPr>
        <p:spPr>
          <a:xfrm>
            <a:off x="2562577" y="3860977"/>
            <a:ext cx="2043113" cy="2043112"/>
          </a:xfrm>
        </p:spPr>
        <p:txBody>
          <a:bodyPr/>
          <a:lstStyle/>
          <a:p>
            <a:endParaRPr lang="zh-TW" altLang="en-US"/>
          </a:p>
        </p:txBody>
      </p:sp>
      <p:sp>
        <p:nvSpPr>
          <p:cNvPr id="7" name="圖片版面配置區 4"/>
          <p:cNvSpPr>
            <a:spLocks noGrp="1"/>
          </p:cNvSpPr>
          <p:nvPr>
            <p:ph type="pic" sz="quarter" idx="14"/>
          </p:nvPr>
        </p:nvSpPr>
        <p:spPr>
          <a:xfrm>
            <a:off x="688622" y="3860977"/>
            <a:ext cx="1760890" cy="1760889"/>
          </a:xfrm>
        </p:spPr>
        <p:txBody>
          <a:bodyPr/>
          <a:lstStyle/>
          <a:p>
            <a:endParaRPr lang="zh-TW" altLang="en-US"/>
          </a:p>
        </p:txBody>
      </p:sp>
      <p:sp>
        <p:nvSpPr>
          <p:cNvPr id="8" name="圖片版面配置區 4"/>
          <p:cNvSpPr>
            <a:spLocks noGrp="1"/>
          </p:cNvSpPr>
          <p:nvPr>
            <p:ph type="pic" sz="quarter" idx="15"/>
          </p:nvPr>
        </p:nvSpPr>
        <p:spPr>
          <a:xfrm>
            <a:off x="2562577" y="2348089"/>
            <a:ext cx="1422577" cy="1422576"/>
          </a:xfrm>
        </p:spPr>
        <p:txBody>
          <a:bodyPr/>
          <a:lstStyle/>
          <a:p>
            <a:endParaRPr lang="zh-TW" altLang="en-US"/>
          </a:p>
        </p:txBody>
      </p:sp>
    </p:spTree>
    <p:extLst>
      <p:ext uri="{BB962C8B-B14F-4D97-AF65-F5344CB8AC3E}">
        <p14:creationId xmlns:p14="http://schemas.microsoft.com/office/powerpoint/2010/main" val="518504343"/>
      </p:ext>
    </p:extLst>
  </p:cSld>
  <p:clrMapOvr>
    <a:masterClrMapping/>
  </p:clrMapOvr>
  <p:timing>
    <p:tnLst>
      <p:par>
        <p:cTn id="1" dur="indefinite" restart="never" nodeType="tmRoot"/>
      </p:par>
    </p:tnLst>
  </p:timing>
</p:sldLayout>
</file>

<file path=ppt/slideLayouts/slideLayout404.xml><?xml version="1.0" encoding="utf-8"?>
<p:sldLayout xmlns:a="http://schemas.openxmlformats.org/drawingml/2006/main" xmlns:r="http://schemas.openxmlformats.org/officeDocument/2006/relationships" xmlns:p="http://schemas.openxmlformats.org/presentationml/2006/main" preserve="1" userDrawn="1">
  <p:cSld name="圖片版面配置403">
    <p:spTree>
      <p:nvGrpSpPr>
        <p:cNvPr id="1" name=""/>
        <p:cNvGrpSpPr/>
        <p:nvPr/>
      </p:nvGrpSpPr>
      <p:grpSpPr>
        <a:xfrm>
          <a:off x="0" y="0"/>
          <a:ext cx="0" cy="0"/>
          <a:chOff x="0" y="0"/>
          <a:chExt cx="0" cy="0"/>
        </a:xfrm>
      </p:grpSpPr>
      <p:sp>
        <p:nvSpPr>
          <p:cNvPr id="3" name="投影片編號版面配置區 2"/>
          <p:cNvSpPr>
            <a:spLocks noGrp="1"/>
          </p:cNvSpPr>
          <p:nvPr>
            <p:ph type="sldNum" sz="quarter" idx="10"/>
          </p:nvPr>
        </p:nvSpPr>
        <p:spPr/>
        <p:txBody>
          <a:bodyPr/>
          <a:lstStyle/>
          <a:p>
            <a:fld id="{E27FD744-A41C-4EAD-96D0-2F84A994B62C}" type="slidenum">
              <a:rPr lang="zh-TW" altLang="en-US" smtClean="0"/>
              <a:t>‹#›</a:t>
            </a:fld>
            <a:endParaRPr lang="zh-TW" altLang="en-US"/>
          </a:p>
        </p:txBody>
      </p:sp>
      <p:sp>
        <p:nvSpPr>
          <p:cNvPr id="4" name="頁尾版面配置區 3"/>
          <p:cNvSpPr>
            <a:spLocks noGrp="1"/>
          </p:cNvSpPr>
          <p:nvPr>
            <p:ph type="ftr" sz="quarter" idx="11"/>
          </p:nvPr>
        </p:nvSpPr>
        <p:spPr/>
        <p:txBody>
          <a:bodyPr/>
          <a:lstStyle/>
          <a:p>
            <a:r>
              <a:rPr lang="zh-TW" altLang="en-US" smtClean="0"/>
              <a:t>商業簡報網 </a:t>
            </a:r>
            <a:r>
              <a:rPr lang="en-US" altLang="zh-TW" smtClean="0"/>
              <a:t>X Matter Lab</a:t>
            </a:r>
            <a:endParaRPr lang="zh-TW" altLang="en-US" dirty="0"/>
          </a:p>
        </p:txBody>
      </p:sp>
      <p:sp>
        <p:nvSpPr>
          <p:cNvPr id="7" name="圖片版面配置區 6"/>
          <p:cNvSpPr>
            <a:spLocks noGrp="1"/>
          </p:cNvSpPr>
          <p:nvPr>
            <p:ph type="pic" sz="quarter" idx="12"/>
          </p:nvPr>
        </p:nvSpPr>
        <p:spPr>
          <a:xfrm>
            <a:off x="823912" y="2228713"/>
            <a:ext cx="1800000" cy="1080000"/>
          </a:xfrm>
        </p:spPr>
        <p:txBody>
          <a:bodyPr/>
          <a:lstStyle/>
          <a:p>
            <a:endParaRPr lang="zh-TW" altLang="en-US"/>
          </a:p>
        </p:txBody>
      </p:sp>
      <p:sp>
        <p:nvSpPr>
          <p:cNvPr id="8" name="圖片版面配置區 6"/>
          <p:cNvSpPr>
            <a:spLocks noGrp="1"/>
          </p:cNvSpPr>
          <p:nvPr>
            <p:ph type="pic" sz="quarter" idx="13"/>
          </p:nvPr>
        </p:nvSpPr>
        <p:spPr>
          <a:xfrm>
            <a:off x="3036534" y="2048713"/>
            <a:ext cx="2160000" cy="1440000"/>
          </a:xfrm>
        </p:spPr>
        <p:txBody>
          <a:bodyPr/>
          <a:lstStyle>
            <a:lvl1pPr marL="0" indent="0">
              <a:buNone/>
              <a:defRPr/>
            </a:lvl1pPr>
          </a:lstStyle>
          <a:p>
            <a:endParaRPr lang="zh-TW" altLang="en-US" dirty="0"/>
          </a:p>
        </p:txBody>
      </p:sp>
      <p:sp>
        <p:nvSpPr>
          <p:cNvPr id="9" name="圖片版面配置區 6"/>
          <p:cNvSpPr>
            <a:spLocks noGrp="1"/>
          </p:cNvSpPr>
          <p:nvPr>
            <p:ph type="pic" sz="quarter" idx="14"/>
          </p:nvPr>
        </p:nvSpPr>
        <p:spPr>
          <a:xfrm>
            <a:off x="5486222" y="1868713"/>
            <a:ext cx="2520000" cy="1800000"/>
          </a:xfrm>
        </p:spPr>
        <p:txBody>
          <a:bodyPr/>
          <a:lstStyle>
            <a:lvl1pPr marL="0" indent="0">
              <a:buNone/>
              <a:defRPr/>
            </a:lvl1pPr>
          </a:lstStyle>
          <a:p>
            <a:endParaRPr lang="zh-TW" altLang="en-US" dirty="0"/>
          </a:p>
        </p:txBody>
      </p:sp>
    </p:spTree>
    <p:extLst>
      <p:ext uri="{BB962C8B-B14F-4D97-AF65-F5344CB8AC3E}">
        <p14:creationId xmlns:p14="http://schemas.microsoft.com/office/powerpoint/2010/main" val="1014696699"/>
      </p:ext>
    </p:extLst>
  </p:cSld>
  <p:clrMapOvr>
    <a:masterClrMapping/>
  </p:clrMapOvr>
  <p:timing>
    <p:tnLst>
      <p:par>
        <p:cTn id="1" dur="indefinite" restart="never" nodeType="tmRoot"/>
      </p:par>
    </p:tnLst>
  </p:timing>
</p:sldLayout>
</file>

<file path=ppt/slideLayouts/slideLayout405.xml><?xml version="1.0" encoding="utf-8"?>
<p:sldLayout xmlns:a="http://schemas.openxmlformats.org/drawingml/2006/main" xmlns:r="http://schemas.openxmlformats.org/officeDocument/2006/relationships" xmlns:p="http://schemas.openxmlformats.org/presentationml/2006/main" preserve="1" userDrawn="1">
  <p:cSld name="圖片版面配置404">
    <p:spTree>
      <p:nvGrpSpPr>
        <p:cNvPr id="1" name=""/>
        <p:cNvGrpSpPr/>
        <p:nvPr/>
      </p:nvGrpSpPr>
      <p:grpSpPr>
        <a:xfrm>
          <a:off x="0" y="0"/>
          <a:ext cx="0" cy="0"/>
          <a:chOff x="0" y="0"/>
          <a:chExt cx="0" cy="0"/>
        </a:xfrm>
      </p:grpSpPr>
      <p:sp>
        <p:nvSpPr>
          <p:cNvPr id="3" name="投影片編號版面配置區 2"/>
          <p:cNvSpPr>
            <a:spLocks noGrp="1"/>
          </p:cNvSpPr>
          <p:nvPr>
            <p:ph type="sldNum" sz="quarter" idx="10"/>
          </p:nvPr>
        </p:nvSpPr>
        <p:spPr/>
        <p:txBody>
          <a:bodyPr/>
          <a:lstStyle/>
          <a:p>
            <a:fld id="{E27FD744-A41C-4EAD-96D0-2F84A994B62C}" type="slidenum">
              <a:rPr lang="zh-TW" altLang="en-US" smtClean="0"/>
              <a:t>‹#›</a:t>
            </a:fld>
            <a:endParaRPr lang="zh-TW" altLang="en-US"/>
          </a:p>
        </p:txBody>
      </p:sp>
      <p:sp>
        <p:nvSpPr>
          <p:cNvPr id="4" name="頁尾版面配置區 3"/>
          <p:cNvSpPr>
            <a:spLocks noGrp="1"/>
          </p:cNvSpPr>
          <p:nvPr>
            <p:ph type="ftr" sz="quarter" idx="11"/>
          </p:nvPr>
        </p:nvSpPr>
        <p:spPr/>
        <p:txBody>
          <a:bodyPr/>
          <a:lstStyle/>
          <a:p>
            <a:r>
              <a:rPr lang="zh-TW" altLang="en-US" smtClean="0"/>
              <a:t>商業簡報網 </a:t>
            </a:r>
            <a:r>
              <a:rPr lang="en-US" altLang="zh-TW" smtClean="0"/>
              <a:t>X Matter Lab</a:t>
            </a:r>
            <a:endParaRPr lang="zh-TW" altLang="en-US" dirty="0"/>
          </a:p>
        </p:txBody>
      </p:sp>
      <p:sp>
        <p:nvSpPr>
          <p:cNvPr id="5" name="圖片版面配置區 4"/>
          <p:cNvSpPr>
            <a:spLocks noGrp="1"/>
          </p:cNvSpPr>
          <p:nvPr>
            <p:ph type="pic" sz="quarter" idx="12"/>
          </p:nvPr>
        </p:nvSpPr>
        <p:spPr>
          <a:xfrm>
            <a:off x="2619023" y="3024716"/>
            <a:ext cx="1230313" cy="1231900"/>
          </a:xfrm>
        </p:spPr>
        <p:txBody>
          <a:bodyPr/>
          <a:lstStyle/>
          <a:p>
            <a:endParaRPr lang="zh-TW" altLang="en-US"/>
          </a:p>
        </p:txBody>
      </p:sp>
      <p:sp>
        <p:nvSpPr>
          <p:cNvPr id="6" name="圖片版面配置區 4"/>
          <p:cNvSpPr>
            <a:spLocks noGrp="1"/>
          </p:cNvSpPr>
          <p:nvPr>
            <p:ph type="pic" sz="quarter" idx="13"/>
          </p:nvPr>
        </p:nvSpPr>
        <p:spPr>
          <a:xfrm>
            <a:off x="3973690" y="3024716"/>
            <a:ext cx="1230313" cy="1231900"/>
          </a:xfrm>
        </p:spPr>
        <p:txBody>
          <a:bodyPr/>
          <a:lstStyle/>
          <a:p>
            <a:endParaRPr lang="zh-TW" altLang="en-US"/>
          </a:p>
        </p:txBody>
      </p:sp>
      <p:sp>
        <p:nvSpPr>
          <p:cNvPr id="7" name="圖片版面配置區 4"/>
          <p:cNvSpPr>
            <a:spLocks noGrp="1"/>
          </p:cNvSpPr>
          <p:nvPr>
            <p:ph type="pic" sz="quarter" idx="14"/>
          </p:nvPr>
        </p:nvSpPr>
        <p:spPr>
          <a:xfrm>
            <a:off x="5328357" y="3024716"/>
            <a:ext cx="1230313" cy="1231900"/>
          </a:xfrm>
        </p:spPr>
        <p:txBody>
          <a:bodyPr/>
          <a:lstStyle/>
          <a:p>
            <a:endParaRPr lang="zh-TW" altLang="en-US"/>
          </a:p>
        </p:txBody>
      </p:sp>
      <p:sp>
        <p:nvSpPr>
          <p:cNvPr id="8" name="圖片版面配置區 4"/>
          <p:cNvSpPr>
            <a:spLocks noGrp="1"/>
          </p:cNvSpPr>
          <p:nvPr>
            <p:ph type="pic" sz="quarter" idx="15"/>
          </p:nvPr>
        </p:nvSpPr>
        <p:spPr>
          <a:xfrm>
            <a:off x="2619023" y="4424539"/>
            <a:ext cx="1230313" cy="1231900"/>
          </a:xfrm>
        </p:spPr>
        <p:txBody>
          <a:bodyPr/>
          <a:lstStyle/>
          <a:p>
            <a:endParaRPr lang="zh-TW" altLang="en-US"/>
          </a:p>
        </p:txBody>
      </p:sp>
      <p:sp>
        <p:nvSpPr>
          <p:cNvPr id="9" name="圖片版面配置區 4"/>
          <p:cNvSpPr>
            <a:spLocks noGrp="1"/>
          </p:cNvSpPr>
          <p:nvPr>
            <p:ph type="pic" sz="quarter" idx="16"/>
          </p:nvPr>
        </p:nvSpPr>
        <p:spPr>
          <a:xfrm>
            <a:off x="3973690" y="4424539"/>
            <a:ext cx="1230313" cy="1231900"/>
          </a:xfrm>
        </p:spPr>
        <p:txBody>
          <a:bodyPr/>
          <a:lstStyle/>
          <a:p>
            <a:endParaRPr lang="zh-TW" altLang="en-US"/>
          </a:p>
        </p:txBody>
      </p:sp>
      <p:sp>
        <p:nvSpPr>
          <p:cNvPr id="10" name="圖片版面配置區 4"/>
          <p:cNvSpPr>
            <a:spLocks noGrp="1"/>
          </p:cNvSpPr>
          <p:nvPr>
            <p:ph type="pic" sz="quarter" idx="17"/>
          </p:nvPr>
        </p:nvSpPr>
        <p:spPr>
          <a:xfrm>
            <a:off x="5328357" y="4424539"/>
            <a:ext cx="1230313" cy="1231900"/>
          </a:xfrm>
        </p:spPr>
        <p:txBody>
          <a:bodyPr/>
          <a:lstStyle/>
          <a:p>
            <a:endParaRPr lang="zh-TW" altLang="en-US"/>
          </a:p>
        </p:txBody>
      </p:sp>
      <p:sp>
        <p:nvSpPr>
          <p:cNvPr id="11" name="圖片版面配置區 4"/>
          <p:cNvSpPr>
            <a:spLocks noGrp="1"/>
          </p:cNvSpPr>
          <p:nvPr>
            <p:ph type="pic" sz="quarter" idx="18"/>
          </p:nvPr>
        </p:nvSpPr>
        <p:spPr>
          <a:xfrm>
            <a:off x="575734" y="3395213"/>
            <a:ext cx="1918935" cy="1921410"/>
          </a:xfrm>
        </p:spPr>
        <p:txBody>
          <a:bodyPr/>
          <a:lstStyle/>
          <a:p>
            <a:endParaRPr lang="zh-TW" altLang="en-US"/>
          </a:p>
        </p:txBody>
      </p:sp>
      <p:sp>
        <p:nvSpPr>
          <p:cNvPr id="12" name="圖片版面配置區 4"/>
          <p:cNvSpPr>
            <a:spLocks noGrp="1"/>
          </p:cNvSpPr>
          <p:nvPr>
            <p:ph type="pic" sz="quarter" idx="19"/>
          </p:nvPr>
        </p:nvSpPr>
        <p:spPr>
          <a:xfrm>
            <a:off x="6683024" y="3395213"/>
            <a:ext cx="1918935" cy="1921410"/>
          </a:xfrm>
        </p:spPr>
        <p:txBody>
          <a:bodyPr/>
          <a:lstStyle/>
          <a:p>
            <a:endParaRPr lang="zh-TW" altLang="en-US"/>
          </a:p>
        </p:txBody>
      </p:sp>
    </p:spTree>
    <p:extLst>
      <p:ext uri="{BB962C8B-B14F-4D97-AF65-F5344CB8AC3E}">
        <p14:creationId xmlns:p14="http://schemas.microsoft.com/office/powerpoint/2010/main" val="4176068232"/>
      </p:ext>
    </p:extLst>
  </p:cSld>
  <p:clrMapOvr>
    <a:masterClrMapping/>
  </p:clrMapOvr>
  <p:timing>
    <p:tnLst>
      <p:par>
        <p:cTn id="1" dur="indefinite" restart="never" nodeType="tmRoot"/>
      </p:par>
    </p:tnLst>
  </p:timing>
</p:sldLayout>
</file>

<file path=ppt/slideLayouts/slideLayout406.xml><?xml version="1.0" encoding="utf-8"?>
<p:sldLayout xmlns:a="http://schemas.openxmlformats.org/drawingml/2006/main" xmlns:r="http://schemas.openxmlformats.org/officeDocument/2006/relationships" xmlns:p="http://schemas.openxmlformats.org/presentationml/2006/main" preserve="1" userDrawn="1">
  <p:cSld name="圖片版面配置405">
    <p:spTree>
      <p:nvGrpSpPr>
        <p:cNvPr id="1" name=""/>
        <p:cNvGrpSpPr/>
        <p:nvPr/>
      </p:nvGrpSpPr>
      <p:grpSpPr>
        <a:xfrm>
          <a:off x="0" y="0"/>
          <a:ext cx="0" cy="0"/>
          <a:chOff x="0" y="0"/>
          <a:chExt cx="0" cy="0"/>
        </a:xfrm>
      </p:grpSpPr>
      <p:sp>
        <p:nvSpPr>
          <p:cNvPr id="3" name="投影片編號版面配置區 2"/>
          <p:cNvSpPr>
            <a:spLocks noGrp="1"/>
          </p:cNvSpPr>
          <p:nvPr>
            <p:ph type="sldNum" sz="quarter" idx="10"/>
          </p:nvPr>
        </p:nvSpPr>
        <p:spPr/>
        <p:txBody>
          <a:bodyPr/>
          <a:lstStyle/>
          <a:p>
            <a:fld id="{E27FD744-A41C-4EAD-96D0-2F84A994B62C}" type="slidenum">
              <a:rPr lang="zh-TW" altLang="en-US" smtClean="0"/>
              <a:t>‹#›</a:t>
            </a:fld>
            <a:endParaRPr lang="zh-TW" altLang="en-US"/>
          </a:p>
        </p:txBody>
      </p:sp>
      <p:sp>
        <p:nvSpPr>
          <p:cNvPr id="4" name="頁尾版面配置區 3"/>
          <p:cNvSpPr>
            <a:spLocks noGrp="1"/>
          </p:cNvSpPr>
          <p:nvPr>
            <p:ph type="ftr" sz="quarter" idx="11"/>
          </p:nvPr>
        </p:nvSpPr>
        <p:spPr/>
        <p:txBody>
          <a:bodyPr/>
          <a:lstStyle/>
          <a:p>
            <a:r>
              <a:rPr lang="zh-TW" altLang="en-US" smtClean="0"/>
              <a:t>商業簡報網 </a:t>
            </a:r>
            <a:r>
              <a:rPr lang="en-US" altLang="zh-TW" smtClean="0"/>
              <a:t>X Matter Lab</a:t>
            </a:r>
            <a:endParaRPr lang="zh-TW" altLang="en-US" dirty="0"/>
          </a:p>
        </p:txBody>
      </p:sp>
      <p:sp>
        <p:nvSpPr>
          <p:cNvPr id="5" name="圖片版面配置區 4"/>
          <p:cNvSpPr>
            <a:spLocks noGrp="1"/>
          </p:cNvSpPr>
          <p:nvPr>
            <p:ph type="pic" sz="quarter" idx="12"/>
          </p:nvPr>
        </p:nvSpPr>
        <p:spPr>
          <a:xfrm>
            <a:off x="3386842" y="1585813"/>
            <a:ext cx="2392362" cy="3160713"/>
          </a:xfrm>
        </p:spPr>
        <p:txBody>
          <a:bodyPr/>
          <a:lstStyle/>
          <a:p>
            <a:endParaRPr lang="zh-TW" altLang="en-US"/>
          </a:p>
        </p:txBody>
      </p:sp>
      <p:sp>
        <p:nvSpPr>
          <p:cNvPr id="6" name="圖片版面配置區 4"/>
          <p:cNvSpPr>
            <a:spLocks noGrp="1"/>
          </p:cNvSpPr>
          <p:nvPr>
            <p:ph type="pic" sz="quarter" idx="13"/>
          </p:nvPr>
        </p:nvSpPr>
        <p:spPr>
          <a:xfrm>
            <a:off x="2020887" y="1585813"/>
            <a:ext cx="1260000" cy="1260000"/>
          </a:xfrm>
        </p:spPr>
        <p:txBody>
          <a:bodyPr/>
          <a:lstStyle/>
          <a:p>
            <a:endParaRPr lang="zh-TW" altLang="en-US"/>
          </a:p>
        </p:txBody>
      </p:sp>
      <p:sp>
        <p:nvSpPr>
          <p:cNvPr id="7" name="圖片版面配置區 4"/>
          <p:cNvSpPr>
            <a:spLocks noGrp="1"/>
          </p:cNvSpPr>
          <p:nvPr>
            <p:ph type="pic" sz="quarter" idx="14"/>
          </p:nvPr>
        </p:nvSpPr>
        <p:spPr>
          <a:xfrm>
            <a:off x="2020887" y="2974347"/>
            <a:ext cx="1260000" cy="1260000"/>
          </a:xfrm>
        </p:spPr>
        <p:txBody>
          <a:bodyPr/>
          <a:lstStyle/>
          <a:p>
            <a:endParaRPr lang="zh-TW" altLang="en-US"/>
          </a:p>
        </p:txBody>
      </p:sp>
      <p:sp>
        <p:nvSpPr>
          <p:cNvPr id="8" name="圖片版面配置區 4"/>
          <p:cNvSpPr>
            <a:spLocks noGrp="1"/>
          </p:cNvSpPr>
          <p:nvPr>
            <p:ph type="pic" sz="quarter" idx="15"/>
          </p:nvPr>
        </p:nvSpPr>
        <p:spPr>
          <a:xfrm>
            <a:off x="654932" y="1585813"/>
            <a:ext cx="1260000" cy="1260000"/>
          </a:xfrm>
        </p:spPr>
        <p:txBody>
          <a:bodyPr/>
          <a:lstStyle/>
          <a:p>
            <a:endParaRPr lang="zh-TW" altLang="en-US"/>
          </a:p>
        </p:txBody>
      </p:sp>
      <p:sp>
        <p:nvSpPr>
          <p:cNvPr id="9" name="圖片版面配置區 4"/>
          <p:cNvSpPr>
            <a:spLocks noGrp="1"/>
          </p:cNvSpPr>
          <p:nvPr>
            <p:ph type="pic" sz="quarter" idx="16"/>
          </p:nvPr>
        </p:nvSpPr>
        <p:spPr>
          <a:xfrm>
            <a:off x="7251114" y="3486526"/>
            <a:ext cx="1260000" cy="1260000"/>
          </a:xfrm>
        </p:spPr>
        <p:txBody>
          <a:bodyPr/>
          <a:lstStyle/>
          <a:p>
            <a:endParaRPr lang="zh-TW" altLang="en-US"/>
          </a:p>
        </p:txBody>
      </p:sp>
      <p:sp>
        <p:nvSpPr>
          <p:cNvPr id="10" name="圖片版面配置區 4"/>
          <p:cNvSpPr>
            <a:spLocks noGrp="1"/>
          </p:cNvSpPr>
          <p:nvPr>
            <p:ph type="pic" sz="quarter" idx="17"/>
          </p:nvPr>
        </p:nvSpPr>
        <p:spPr>
          <a:xfrm>
            <a:off x="5885159" y="3486526"/>
            <a:ext cx="1260000" cy="1260000"/>
          </a:xfrm>
        </p:spPr>
        <p:txBody>
          <a:bodyPr/>
          <a:lstStyle/>
          <a:p>
            <a:endParaRPr lang="zh-TW" altLang="en-US"/>
          </a:p>
        </p:txBody>
      </p:sp>
      <p:sp>
        <p:nvSpPr>
          <p:cNvPr id="11" name="圖片版面配置區 4"/>
          <p:cNvSpPr>
            <a:spLocks noGrp="1"/>
          </p:cNvSpPr>
          <p:nvPr>
            <p:ph type="pic" sz="quarter" idx="18"/>
          </p:nvPr>
        </p:nvSpPr>
        <p:spPr>
          <a:xfrm>
            <a:off x="5885159" y="2097993"/>
            <a:ext cx="1260000" cy="1260000"/>
          </a:xfrm>
        </p:spPr>
        <p:txBody>
          <a:bodyPr/>
          <a:lstStyle/>
          <a:p>
            <a:endParaRPr lang="zh-TW" altLang="en-US"/>
          </a:p>
        </p:txBody>
      </p:sp>
    </p:spTree>
    <p:extLst>
      <p:ext uri="{BB962C8B-B14F-4D97-AF65-F5344CB8AC3E}">
        <p14:creationId xmlns:p14="http://schemas.microsoft.com/office/powerpoint/2010/main" val="3107534006"/>
      </p:ext>
    </p:extLst>
  </p:cSld>
  <p:clrMapOvr>
    <a:masterClrMapping/>
  </p:clrMapOvr>
  <p:timing>
    <p:tnLst>
      <p:par>
        <p:cTn id="1" dur="indefinite" restart="never" nodeType="tmRoot"/>
      </p:par>
    </p:tnLst>
  </p:timing>
  <p:extLst mod="1">
    <p:ext uri="{DCECCB84-F9BA-43D5-87BE-67443E8EF086}">
      <p15:sldGuideLst xmlns:p15="http://schemas.microsoft.com/office/powerpoint/2012/main" xmlns="">
        <p15:guide id="1" orient="horz" pos="2160" userDrawn="1">
          <p15:clr>
            <a:srgbClr val="FBAE40"/>
          </p15:clr>
        </p15:guide>
        <p15:guide id="2" pos="2880" userDrawn="1">
          <p15:clr>
            <a:srgbClr val="FBAE40"/>
          </p15:clr>
        </p15:guide>
      </p15:sldGuideLst>
    </p:ext>
  </p:extLst>
</p:sldLayout>
</file>

<file path=ppt/slideLayouts/slideLayout407.xml><?xml version="1.0" encoding="utf-8"?>
<p:sldLayout xmlns:a="http://schemas.openxmlformats.org/drawingml/2006/main" xmlns:r="http://schemas.openxmlformats.org/officeDocument/2006/relationships" xmlns:p="http://schemas.openxmlformats.org/presentationml/2006/main" preserve="1" userDrawn="1">
  <p:cSld name="圖片版面配置406">
    <p:spTree>
      <p:nvGrpSpPr>
        <p:cNvPr id="1" name=""/>
        <p:cNvGrpSpPr/>
        <p:nvPr/>
      </p:nvGrpSpPr>
      <p:grpSpPr>
        <a:xfrm>
          <a:off x="0" y="0"/>
          <a:ext cx="0" cy="0"/>
          <a:chOff x="0" y="0"/>
          <a:chExt cx="0" cy="0"/>
        </a:xfrm>
      </p:grpSpPr>
      <p:sp>
        <p:nvSpPr>
          <p:cNvPr id="3" name="投影片編號版面配置區 2"/>
          <p:cNvSpPr>
            <a:spLocks noGrp="1"/>
          </p:cNvSpPr>
          <p:nvPr>
            <p:ph type="sldNum" sz="quarter" idx="10"/>
          </p:nvPr>
        </p:nvSpPr>
        <p:spPr/>
        <p:txBody>
          <a:bodyPr/>
          <a:lstStyle/>
          <a:p>
            <a:fld id="{E27FD744-A41C-4EAD-96D0-2F84A994B62C}" type="slidenum">
              <a:rPr lang="zh-TW" altLang="en-US" smtClean="0"/>
              <a:t>‹#›</a:t>
            </a:fld>
            <a:endParaRPr lang="zh-TW" altLang="en-US"/>
          </a:p>
        </p:txBody>
      </p:sp>
      <p:sp>
        <p:nvSpPr>
          <p:cNvPr id="4" name="頁尾版面配置區 3"/>
          <p:cNvSpPr>
            <a:spLocks noGrp="1"/>
          </p:cNvSpPr>
          <p:nvPr>
            <p:ph type="ftr" sz="quarter" idx="11"/>
          </p:nvPr>
        </p:nvSpPr>
        <p:spPr/>
        <p:txBody>
          <a:bodyPr/>
          <a:lstStyle/>
          <a:p>
            <a:r>
              <a:rPr lang="zh-TW" altLang="en-US" smtClean="0"/>
              <a:t>商業簡報網 </a:t>
            </a:r>
            <a:r>
              <a:rPr lang="en-US" altLang="zh-TW" smtClean="0"/>
              <a:t>X Matter Lab</a:t>
            </a:r>
            <a:endParaRPr lang="zh-TW" altLang="en-US" dirty="0"/>
          </a:p>
        </p:txBody>
      </p:sp>
      <p:sp>
        <p:nvSpPr>
          <p:cNvPr id="5" name="圖片版面配置區 4"/>
          <p:cNvSpPr>
            <a:spLocks noGrp="1"/>
          </p:cNvSpPr>
          <p:nvPr>
            <p:ph type="pic" sz="quarter" idx="12"/>
          </p:nvPr>
        </p:nvSpPr>
        <p:spPr>
          <a:xfrm>
            <a:off x="3319463" y="2279650"/>
            <a:ext cx="2776537" cy="3398838"/>
          </a:xfrm>
        </p:spPr>
        <p:txBody>
          <a:bodyPr/>
          <a:lstStyle/>
          <a:p>
            <a:endParaRPr lang="zh-TW" altLang="en-US"/>
          </a:p>
        </p:txBody>
      </p:sp>
      <p:sp>
        <p:nvSpPr>
          <p:cNvPr id="7" name="圖片版面配置區 6"/>
          <p:cNvSpPr>
            <a:spLocks noGrp="1"/>
          </p:cNvSpPr>
          <p:nvPr>
            <p:ph type="pic" sz="quarter" idx="13"/>
          </p:nvPr>
        </p:nvSpPr>
        <p:spPr>
          <a:xfrm>
            <a:off x="1389240" y="3905250"/>
            <a:ext cx="1760538" cy="1028700"/>
          </a:xfrm>
        </p:spPr>
        <p:txBody>
          <a:bodyPr/>
          <a:lstStyle/>
          <a:p>
            <a:endParaRPr lang="zh-TW" altLang="en-US"/>
          </a:p>
        </p:txBody>
      </p:sp>
      <p:sp>
        <p:nvSpPr>
          <p:cNvPr id="8" name="圖片版面配置區 6"/>
          <p:cNvSpPr>
            <a:spLocks noGrp="1"/>
          </p:cNvSpPr>
          <p:nvPr>
            <p:ph type="pic" sz="quarter" idx="14"/>
          </p:nvPr>
        </p:nvSpPr>
        <p:spPr>
          <a:xfrm>
            <a:off x="1389240" y="5108928"/>
            <a:ext cx="1760538" cy="1028700"/>
          </a:xfrm>
        </p:spPr>
        <p:txBody>
          <a:bodyPr/>
          <a:lstStyle/>
          <a:p>
            <a:endParaRPr lang="zh-TW" altLang="en-US"/>
          </a:p>
        </p:txBody>
      </p:sp>
      <p:sp>
        <p:nvSpPr>
          <p:cNvPr id="9" name="圖片版面配置區 6"/>
          <p:cNvSpPr>
            <a:spLocks noGrp="1"/>
          </p:cNvSpPr>
          <p:nvPr>
            <p:ph type="pic" sz="quarter" idx="15"/>
          </p:nvPr>
        </p:nvSpPr>
        <p:spPr>
          <a:xfrm>
            <a:off x="6265685" y="1683455"/>
            <a:ext cx="1760538" cy="1028700"/>
          </a:xfrm>
        </p:spPr>
        <p:txBody>
          <a:bodyPr/>
          <a:lstStyle/>
          <a:p>
            <a:endParaRPr lang="zh-TW" altLang="en-US"/>
          </a:p>
        </p:txBody>
      </p:sp>
      <p:sp>
        <p:nvSpPr>
          <p:cNvPr id="10" name="圖片版面配置區 6"/>
          <p:cNvSpPr>
            <a:spLocks noGrp="1"/>
          </p:cNvSpPr>
          <p:nvPr>
            <p:ph type="pic" sz="quarter" idx="16"/>
          </p:nvPr>
        </p:nvSpPr>
        <p:spPr>
          <a:xfrm>
            <a:off x="6265685" y="2887133"/>
            <a:ext cx="1760538" cy="1028700"/>
          </a:xfrm>
        </p:spPr>
        <p:txBody>
          <a:bodyPr/>
          <a:lstStyle/>
          <a:p>
            <a:endParaRPr lang="zh-TW" altLang="en-US"/>
          </a:p>
        </p:txBody>
      </p:sp>
    </p:spTree>
    <p:extLst>
      <p:ext uri="{BB962C8B-B14F-4D97-AF65-F5344CB8AC3E}">
        <p14:creationId xmlns:p14="http://schemas.microsoft.com/office/powerpoint/2010/main" val="376485824"/>
      </p:ext>
    </p:extLst>
  </p:cSld>
  <p:clrMapOvr>
    <a:masterClrMapping/>
  </p:clrMapOvr>
  <p:timing>
    <p:tnLst>
      <p:par>
        <p:cTn id="1" dur="indefinite" restart="never" nodeType="tmRoot"/>
      </p:par>
    </p:tnLst>
  </p:timing>
</p:sldLayout>
</file>

<file path=ppt/slideLayouts/slideLayout408.xml><?xml version="1.0" encoding="utf-8"?>
<p:sldLayout xmlns:a="http://schemas.openxmlformats.org/drawingml/2006/main" xmlns:r="http://schemas.openxmlformats.org/officeDocument/2006/relationships" xmlns:p="http://schemas.openxmlformats.org/presentationml/2006/main" preserve="1" userDrawn="1">
  <p:cSld name="圖片版面配置407">
    <p:spTree>
      <p:nvGrpSpPr>
        <p:cNvPr id="1" name=""/>
        <p:cNvGrpSpPr/>
        <p:nvPr/>
      </p:nvGrpSpPr>
      <p:grpSpPr>
        <a:xfrm>
          <a:off x="0" y="0"/>
          <a:ext cx="0" cy="0"/>
          <a:chOff x="0" y="0"/>
          <a:chExt cx="0" cy="0"/>
        </a:xfrm>
      </p:grpSpPr>
      <p:sp>
        <p:nvSpPr>
          <p:cNvPr id="3" name="投影片編號版面配置區 2"/>
          <p:cNvSpPr>
            <a:spLocks noGrp="1"/>
          </p:cNvSpPr>
          <p:nvPr>
            <p:ph type="sldNum" sz="quarter" idx="10"/>
          </p:nvPr>
        </p:nvSpPr>
        <p:spPr/>
        <p:txBody>
          <a:bodyPr/>
          <a:lstStyle/>
          <a:p>
            <a:fld id="{E27FD744-A41C-4EAD-96D0-2F84A994B62C}" type="slidenum">
              <a:rPr lang="zh-TW" altLang="en-US" smtClean="0"/>
              <a:t>‹#›</a:t>
            </a:fld>
            <a:endParaRPr lang="zh-TW" altLang="en-US"/>
          </a:p>
        </p:txBody>
      </p:sp>
      <p:sp>
        <p:nvSpPr>
          <p:cNvPr id="4" name="頁尾版面配置區 3"/>
          <p:cNvSpPr>
            <a:spLocks noGrp="1"/>
          </p:cNvSpPr>
          <p:nvPr>
            <p:ph type="ftr" sz="quarter" idx="11"/>
          </p:nvPr>
        </p:nvSpPr>
        <p:spPr/>
        <p:txBody>
          <a:bodyPr/>
          <a:lstStyle/>
          <a:p>
            <a:r>
              <a:rPr lang="zh-TW" altLang="en-US" smtClean="0"/>
              <a:t>商業簡報網 </a:t>
            </a:r>
            <a:r>
              <a:rPr lang="en-US" altLang="zh-TW" smtClean="0"/>
              <a:t>X Matter Lab</a:t>
            </a:r>
            <a:endParaRPr lang="zh-TW" altLang="en-US" dirty="0"/>
          </a:p>
        </p:txBody>
      </p:sp>
      <p:sp>
        <p:nvSpPr>
          <p:cNvPr id="8" name="圖片版面配置區 4"/>
          <p:cNvSpPr>
            <a:spLocks noGrp="1"/>
          </p:cNvSpPr>
          <p:nvPr>
            <p:ph type="pic" sz="quarter" idx="15"/>
          </p:nvPr>
        </p:nvSpPr>
        <p:spPr>
          <a:xfrm>
            <a:off x="5757862" y="2132895"/>
            <a:ext cx="2776537" cy="3398838"/>
          </a:xfrm>
        </p:spPr>
        <p:txBody>
          <a:bodyPr/>
          <a:lstStyle/>
          <a:p>
            <a:endParaRPr lang="zh-TW" altLang="en-US"/>
          </a:p>
        </p:txBody>
      </p:sp>
      <p:sp>
        <p:nvSpPr>
          <p:cNvPr id="16" name="圖片版面配置區 15"/>
          <p:cNvSpPr>
            <a:spLocks noGrp="1"/>
          </p:cNvSpPr>
          <p:nvPr>
            <p:ph type="pic" sz="quarter" idx="16"/>
          </p:nvPr>
        </p:nvSpPr>
        <p:spPr>
          <a:xfrm>
            <a:off x="530" y="2132894"/>
            <a:ext cx="5655203" cy="3427324"/>
          </a:xfrm>
          <a:custGeom>
            <a:avLst/>
            <a:gdLst>
              <a:gd name="connsiteX0" fmla="*/ 2878666 w 5655203"/>
              <a:gd name="connsiteY0" fmla="*/ 1852083 h 3427324"/>
              <a:gd name="connsiteX1" fmla="*/ 5655203 w 5655203"/>
              <a:gd name="connsiteY1" fmla="*/ 1852083 h 3427324"/>
              <a:gd name="connsiteX2" fmla="*/ 5655203 w 5655203"/>
              <a:gd name="connsiteY2" fmla="*/ 3427324 h 3427324"/>
              <a:gd name="connsiteX3" fmla="*/ 2878666 w 5655203"/>
              <a:gd name="connsiteY3" fmla="*/ 3427324 h 3427324"/>
              <a:gd name="connsiteX4" fmla="*/ 2878666 w 5655203"/>
              <a:gd name="connsiteY4" fmla="*/ 0 h 3427324"/>
              <a:gd name="connsiteX5" fmla="*/ 5655203 w 5655203"/>
              <a:gd name="connsiteY5" fmla="*/ 0 h 3427324"/>
              <a:gd name="connsiteX6" fmla="*/ 5655203 w 5655203"/>
              <a:gd name="connsiteY6" fmla="*/ 1727905 h 3427324"/>
              <a:gd name="connsiteX7" fmla="*/ 2878666 w 5655203"/>
              <a:gd name="connsiteY7" fmla="*/ 1727905 h 3427324"/>
              <a:gd name="connsiteX8" fmla="*/ 0 w 5655203"/>
              <a:gd name="connsiteY8" fmla="*/ 0 h 3427324"/>
              <a:gd name="connsiteX9" fmla="*/ 2776537 w 5655203"/>
              <a:gd name="connsiteY9" fmla="*/ 0 h 3427324"/>
              <a:gd name="connsiteX10" fmla="*/ 2776537 w 5655203"/>
              <a:gd name="connsiteY10" fmla="*/ 3398838 h 3427324"/>
              <a:gd name="connsiteX11" fmla="*/ 0 w 5655203"/>
              <a:gd name="connsiteY11" fmla="*/ 3398838 h 3427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55203" h="3427324">
                <a:moveTo>
                  <a:pt x="2878666" y="1852083"/>
                </a:moveTo>
                <a:lnTo>
                  <a:pt x="5655203" y="1852083"/>
                </a:lnTo>
                <a:lnTo>
                  <a:pt x="5655203" y="3427324"/>
                </a:lnTo>
                <a:lnTo>
                  <a:pt x="2878666" y="3427324"/>
                </a:lnTo>
                <a:close/>
                <a:moveTo>
                  <a:pt x="2878666" y="0"/>
                </a:moveTo>
                <a:lnTo>
                  <a:pt x="5655203" y="0"/>
                </a:lnTo>
                <a:lnTo>
                  <a:pt x="5655203" y="1727905"/>
                </a:lnTo>
                <a:lnTo>
                  <a:pt x="2878666" y="1727905"/>
                </a:lnTo>
                <a:close/>
                <a:moveTo>
                  <a:pt x="0" y="0"/>
                </a:moveTo>
                <a:lnTo>
                  <a:pt x="2776537" y="0"/>
                </a:lnTo>
                <a:lnTo>
                  <a:pt x="2776537" y="3398838"/>
                </a:lnTo>
                <a:lnTo>
                  <a:pt x="0" y="3398838"/>
                </a:lnTo>
                <a:close/>
              </a:path>
            </a:pathLst>
          </a:custGeom>
        </p:spPr>
        <p:txBody>
          <a:bodyPr wrap="square">
            <a:noAutofit/>
          </a:bodyPr>
          <a:lstStyle/>
          <a:p>
            <a:endParaRPr lang="zh-TW" altLang="en-US"/>
          </a:p>
        </p:txBody>
      </p:sp>
    </p:spTree>
    <p:extLst>
      <p:ext uri="{BB962C8B-B14F-4D97-AF65-F5344CB8AC3E}">
        <p14:creationId xmlns:p14="http://schemas.microsoft.com/office/powerpoint/2010/main" val="1882670843"/>
      </p:ext>
    </p:extLst>
  </p:cSld>
  <p:clrMapOvr>
    <a:masterClrMapping/>
  </p:clrMapOvr>
  <p:timing>
    <p:tnLst>
      <p:par>
        <p:cTn id="1" dur="indefinite" restart="never" nodeType="tmRoot"/>
      </p:par>
    </p:tnLst>
  </p:timing>
</p:sldLayout>
</file>

<file path=ppt/slideLayouts/slideLayout409.xml><?xml version="1.0" encoding="utf-8"?>
<p:sldLayout xmlns:a="http://schemas.openxmlformats.org/drawingml/2006/main" xmlns:r="http://schemas.openxmlformats.org/officeDocument/2006/relationships" xmlns:p="http://schemas.openxmlformats.org/presentationml/2006/main" preserve="1" userDrawn="1">
  <p:cSld name="圖片版面配置408">
    <p:spTree>
      <p:nvGrpSpPr>
        <p:cNvPr id="1" name=""/>
        <p:cNvGrpSpPr/>
        <p:nvPr/>
      </p:nvGrpSpPr>
      <p:grpSpPr>
        <a:xfrm>
          <a:off x="0" y="0"/>
          <a:ext cx="0" cy="0"/>
          <a:chOff x="0" y="0"/>
          <a:chExt cx="0" cy="0"/>
        </a:xfrm>
      </p:grpSpPr>
      <p:sp>
        <p:nvSpPr>
          <p:cNvPr id="3" name="投影片編號版面配置區 2"/>
          <p:cNvSpPr>
            <a:spLocks noGrp="1"/>
          </p:cNvSpPr>
          <p:nvPr>
            <p:ph type="sldNum" sz="quarter" idx="10"/>
          </p:nvPr>
        </p:nvSpPr>
        <p:spPr/>
        <p:txBody>
          <a:bodyPr/>
          <a:lstStyle/>
          <a:p>
            <a:fld id="{E27FD744-A41C-4EAD-96D0-2F84A994B62C}" type="slidenum">
              <a:rPr lang="zh-TW" altLang="en-US" smtClean="0"/>
              <a:t>‹#›</a:t>
            </a:fld>
            <a:endParaRPr lang="zh-TW" altLang="en-US"/>
          </a:p>
        </p:txBody>
      </p:sp>
      <p:sp>
        <p:nvSpPr>
          <p:cNvPr id="4" name="頁尾版面配置區 3"/>
          <p:cNvSpPr>
            <a:spLocks noGrp="1"/>
          </p:cNvSpPr>
          <p:nvPr>
            <p:ph type="ftr" sz="quarter" idx="11"/>
          </p:nvPr>
        </p:nvSpPr>
        <p:spPr/>
        <p:txBody>
          <a:bodyPr/>
          <a:lstStyle/>
          <a:p>
            <a:r>
              <a:rPr lang="zh-TW" altLang="en-US" smtClean="0"/>
              <a:t>商業簡報網 </a:t>
            </a:r>
            <a:r>
              <a:rPr lang="en-US" altLang="zh-TW" smtClean="0"/>
              <a:t>X Matter Lab</a:t>
            </a:r>
            <a:endParaRPr lang="zh-TW" altLang="en-US" dirty="0"/>
          </a:p>
        </p:txBody>
      </p:sp>
      <p:sp>
        <p:nvSpPr>
          <p:cNvPr id="5" name="圖片版面配置區 4"/>
          <p:cNvSpPr>
            <a:spLocks noGrp="1"/>
          </p:cNvSpPr>
          <p:nvPr>
            <p:ph type="pic" sz="quarter" idx="12"/>
          </p:nvPr>
        </p:nvSpPr>
        <p:spPr>
          <a:xfrm>
            <a:off x="0" y="2347913"/>
            <a:ext cx="4030663" cy="1524176"/>
          </a:xfrm>
        </p:spPr>
        <p:txBody>
          <a:bodyPr/>
          <a:lstStyle/>
          <a:p>
            <a:endParaRPr lang="zh-TW" altLang="en-US"/>
          </a:p>
        </p:txBody>
      </p:sp>
      <p:sp>
        <p:nvSpPr>
          <p:cNvPr id="6" name="圖片版面配置區 4"/>
          <p:cNvSpPr>
            <a:spLocks noGrp="1"/>
          </p:cNvSpPr>
          <p:nvPr>
            <p:ph type="pic" sz="quarter" idx="13"/>
          </p:nvPr>
        </p:nvSpPr>
        <p:spPr>
          <a:xfrm>
            <a:off x="0" y="3872089"/>
            <a:ext cx="4030663" cy="1050748"/>
          </a:xfrm>
        </p:spPr>
        <p:txBody>
          <a:bodyPr/>
          <a:lstStyle/>
          <a:p>
            <a:endParaRPr lang="zh-TW" altLang="en-US"/>
          </a:p>
        </p:txBody>
      </p:sp>
      <p:sp>
        <p:nvSpPr>
          <p:cNvPr id="7" name="圖片版面配置區 4"/>
          <p:cNvSpPr>
            <a:spLocks noGrp="1"/>
          </p:cNvSpPr>
          <p:nvPr>
            <p:ph type="pic" sz="quarter" idx="14"/>
          </p:nvPr>
        </p:nvSpPr>
        <p:spPr>
          <a:xfrm>
            <a:off x="4030663" y="2347913"/>
            <a:ext cx="2618493" cy="1524176"/>
          </a:xfrm>
        </p:spPr>
        <p:txBody>
          <a:bodyPr/>
          <a:lstStyle/>
          <a:p>
            <a:endParaRPr lang="zh-TW" altLang="en-US"/>
          </a:p>
        </p:txBody>
      </p:sp>
      <p:sp>
        <p:nvSpPr>
          <p:cNvPr id="8" name="圖片版面配置區 4"/>
          <p:cNvSpPr>
            <a:spLocks noGrp="1"/>
          </p:cNvSpPr>
          <p:nvPr>
            <p:ph type="pic" sz="quarter" idx="15"/>
          </p:nvPr>
        </p:nvSpPr>
        <p:spPr>
          <a:xfrm>
            <a:off x="4030663" y="3872089"/>
            <a:ext cx="2618493" cy="1050748"/>
          </a:xfrm>
        </p:spPr>
        <p:txBody>
          <a:bodyPr/>
          <a:lstStyle/>
          <a:p>
            <a:endParaRPr lang="zh-TW" altLang="en-US"/>
          </a:p>
        </p:txBody>
      </p:sp>
    </p:spTree>
    <p:extLst>
      <p:ext uri="{BB962C8B-B14F-4D97-AF65-F5344CB8AC3E}">
        <p14:creationId xmlns:p14="http://schemas.microsoft.com/office/powerpoint/2010/main" val="1706954428"/>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圖片版面配置040">
    <p:spTree>
      <p:nvGrpSpPr>
        <p:cNvPr id="1" name=""/>
        <p:cNvGrpSpPr/>
        <p:nvPr/>
      </p:nvGrpSpPr>
      <p:grpSpPr>
        <a:xfrm>
          <a:off x="0" y="0"/>
          <a:ext cx="0" cy="0"/>
          <a:chOff x="0" y="0"/>
          <a:chExt cx="0" cy="0"/>
        </a:xfrm>
      </p:grpSpPr>
      <p:sp>
        <p:nvSpPr>
          <p:cNvPr id="8" name="圖片版面配置區 7"/>
          <p:cNvSpPr>
            <a:spLocks noGrp="1"/>
          </p:cNvSpPr>
          <p:nvPr>
            <p:ph type="pic" sz="quarter" idx="13"/>
          </p:nvPr>
        </p:nvSpPr>
        <p:spPr>
          <a:xfrm>
            <a:off x="355600" y="1765510"/>
            <a:ext cx="3764758" cy="4532400"/>
          </a:xfrm>
          <a:custGeom>
            <a:avLst/>
            <a:gdLst>
              <a:gd name="connsiteX0" fmla="*/ 1935958 w 3764758"/>
              <a:gd name="connsiteY0" fmla="*/ 0 h 4532400"/>
              <a:gd name="connsiteX1" fmla="*/ 3764758 w 3764758"/>
              <a:gd name="connsiteY1" fmla="*/ 0 h 4532400"/>
              <a:gd name="connsiteX2" fmla="*/ 3764758 w 3764758"/>
              <a:gd name="connsiteY2" fmla="*/ 4532400 h 4532400"/>
              <a:gd name="connsiteX3" fmla="*/ 1935958 w 3764758"/>
              <a:gd name="connsiteY3" fmla="*/ 4532400 h 4532400"/>
              <a:gd name="connsiteX4" fmla="*/ 0 w 3764758"/>
              <a:gd name="connsiteY4" fmla="*/ 0 h 4532400"/>
              <a:gd name="connsiteX5" fmla="*/ 1828800 w 3764758"/>
              <a:gd name="connsiteY5" fmla="*/ 0 h 4532400"/>
              <a:gd name="connsiteX6" fmla="*/ 1828800 w 3764758"/>
              <a:gd name="connsiteY6" fmla="*/ 4532400 h 4532400"/>
              <a:gd name="connsiteX7" fmla="*/ 0 w 3764758"/>
              <a:gd name="connsiteY7" fmla="*/ 4532400 h 453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64758" h="4532400">
                <a:moveTo>
                  <a:pt x="1935958" y="0"/>
                </a:moveTo>
                <a:lnTo>
                  <a:pt x="3764758" y="0"/>
                </a:lnTo>
                <a:lnTo>
                  <a:pt x="3764758" y="4532400"/>
                </a:lnTo>
                <a:lnTo>
                  <a:pt x="1935958" y="4532400"/>
                </a:lnTo>
                <a:close/>
                <a:moveTo>
                  <a:pt x="0" y="0"/>
                </a:moveTo>
                <a:lnTo>
                  <a:pt x="1828800" y="0"/>
                </a:lnTo>
                <a:lnTo>
                  <a:pt x="1828800" y="4532400"/>
                </a:lnTo>
                <a:lnTo>
                  <a:pt x="0" y="4532400"/>
                </a:lnTo>
                <a:close/>
              </a:path>
            </a:pathLst>
          </a:custGeom>
        </p:spPr>
        <p:txBody>
          <a:bodyPr wrap="square">
            <a:noAutofit/>
          </a:bodyPr>
          <a:lstStyle/>
          <a:p>
            <a:endParaRPr lang="zh-TW" altLang="en-US"/>
          </a:p>
        </p:txBody>
      </p:sp>
      <p:sp>
        <p:nvSpPr>
          <p:cNvPr id="6" name="圖片版面配置區 6"/>
          <p:cNvSpPr>
            <a:spLocks noGrp="1"/>
          </p:cNvSpPr>
          <p:nvPr>
            <p:ph type="pic" sz="quarter" idx="14"/>
          </p:nvPr>
        </p:nvSpPr>
        <p:spPr>
          <a:xfrm>
            <a:off x="4227515" y="1765510"/>
            <a:ext cx="1828800" cy="4532400"/>
          </a:xfrm>
        </p:spPr>
        <p:txBody>
          <a:bodyPr/>
          <a:lstStyle/>
          <a:p>
            <a:endParaRPr lang="zh-TW" altLang="en-US"/>
          </a:p>
        </p:txBody>
      </p:sp>
      <p:sp>
        <p:nvSpPr>
          <p:cNvPr id="2" name="頁尾版面配置區 1"/>
          <p:cNvSpPr>
            <a:spLocks noGrp="1"/>
          </p:cNvSpPr>
          <p:nvPr>
            <p:ph type="ftr" sz="quarter" idx="15"/>
          </p:nvPr>
        </p:nvSpPr>
        <p:spPr/>
        <p:txBody>
          <a:bodyPr/>
          <a:lstStyle/>
          <a:p>
            <a:r>
              <a:rPr lang="zh-TW" altLang="en-US" smtClean="0"/>
              <a:t>商業簡報網 </a:t>
            </a:r>
            <a:r>
              <a:rPr lang="en-US" altLang="zh-TW" smtClean="0"/>
              <a:t>X Matter Lab</a:t>
            </a:r>
            <a:endParaRPr lang="zh-TW" altLang="en-US" dirty="0"/>
          </a:p>
        </p:txBody>
      </p:sp>
      <p:sp>
        <p:nvSpPr>
          <p:cNvPr id="3" name="投影片編號版面配置區 2"/>
          <p:cNvSpPr>
            <a:spLocks noGrp="1"/>
          </p:cNvSpPr>
          <p:nvPr>
            <p:ph type="sldNum" sz="quarter" idx="16"/>
          </p:nvPr>
        </p:nvSpPr>
        <p:spPr/>
        <p:txBody>
          <a:bodyPr/>
          <a:lstStyle/>
          <a:p>
            <a:fld id="{E27FD744-A41C-4EAD-96D0-2F84A994B62C}" type="slidenum">
              <a:rPr lang="zh-TW" altLang="en-US" smtClean="0"/>
              <a:t>‹#›</a:t>
            </a:fld>
            <a:endParaRPr lang="zh-TW" altLang="en-US"/>
          </a:p>
        </p:txBody>
      </p:sp>
    </p:spTree>
    <p:extLst>
      <p:ext uri="{BB962C8B-B14F-4D97-AF65-F5344CB8AC3E}">
        <p14:creationId xmlns:p14="http://schemas.microsoft.com/office/powerpoint/2010/main" val="1923529053"/>
      </p:ext>
    </p:extLst>
  </p:cSld>
  <p:clrMapOvr>
    <a:masterClrMapping/>
  </p:clrMapOvr>
  <p:timing>
    <p:tnLst>
      <p:par>
        <p:cTn id="1" dur="indefinite" restart="never" nodeType="tmRoot"/>
      </p:par>
    </p:tnLst>
  </p:timing>
</p:sldLayout>
</file>

<file path=ppt/slideLayouts/slideLayout410.xml><?xml version="1.0" encoding="utf-8"?>
<p:sldLayout xmlns:a="http://schemas.openxmlformats.org/drawingml/2006/main" xmlns:r="http://schemas.openxmlformats.org/officeDocument/2006/relationships" xmlns:p="http://schemas.openxmlformats.org/presentationml/2006/main" preserve="1" userDrawn="1">
  <p:cSld name="圖片版面配置409">
    <p:spTree>
      <p:nvGrpSpPr>
        <p:cNvPr id="1" name=""/>
        <p:cNvGrpSpPr/>
        <p:nvPr/>
      </p:nvGrpSpPr>
      <p:grpSpPr>
        <a:xfrm>
          <a:off x="0" y="0"/>
          <a:ext cx="0" cy="0"/>
          <a:chOff x="0" y="0"/>
          <a:chExt cx="0" cy="0"/>
        </a:xfrm>
      </p:grpSpPr>
      <p:sp>
        <p:nvSpPr>
          <p:cNvPr id="3" name="投影片編號版面配置區 2"/>
          <p:cNvSpPr>
            <a:spLocks noGrp="1"/>
          </p:cNvSpPr>
          <p:nvPr>
            <p:ph type="sldNum" sz="quarter" idx="10"/>
          </p:nvPr>
        </p:nvSpPr>
        <p:spPr/>
        <p:txBody>
          <a:bodyPr/>
          <a:lstStyle/>
          <a:p>
            <a:fld id="{E27FD744-A41C-4EAD-96D0-2F84A994B62C}" type="slidenum">
              <a:rPr lang="zh-TW" altLang="en-US" smtClean="0"/>
              <a:t>‹#›</a:t>
            </a:fld>
            <a:endParaRPr lang="zh-TW" altLang="en-US"/>
          </a:p>
        </p:txBody>
      </p:sp>
      <p:sp>
        <p:nvSpPr>
          <p:cNvPr id="4" name="頁尾版面配置區 3"/>
          <p:cNvSpPr>
            <a:spLocks noGrp="1"/>
          </p:cNvSpPr>
          <p:nvPr>
            <p:ph type="ftr" sz="quarter" idx="11"/>
          </p:nvPr>
        </p:nvSpPr>
        <p:spPr/>
        <p:txBody>
          <a:bodyPr/>
          <a:lstStyle/>
          <a:p>
            <a:r>
              <a:rPr lang="zh-TW" altLang="en-US" smtClean="0"/>
              <a:t>商業簡報網 </a:t>
            </a:r>
            <a:r>
              <a:rPr lang="en-US" altLang="zh-TW" smtClean="0"/>
              <a:t>X Matter Lab</a:t>
            </a:r>
            <a:endParaRPr lang="zh-TW" altLang="en-US" dirty="0"/>
          </a:p>
        </p:txBody>
      </p:sp>
      <p:sp>
        <p:nvSpPr>
          <p:cNvPr id="5" name="圖片版面配置區 4"/>
          <p:cNvSpPr>
            <a:spLocks noGrp="1"/>
          </p:cNvSpPr>
          <p:nvPr>
            <p:ph type="pic" sz="quarter" idx="12"/>
          </p:nvPr>
        </p:nvSpPr>
        <p:spPr>
          <a:xfrm>
            <a:off x="3553586" y="0"/>
            <a:ext cx="1816806" cy="1713600"/>
          </a:xfrm>
          <a:prstGeom prst="parallelogram">
            <a:avLst/>
          </a:prstGeom>
        </p:spPr>
        <p:txBody>
          <a:bodyPr/>
          <a:lstStyle/>
          <a:p>
            <a:endParaRPr lang="zh-TW" altLang="en-US"/>
          </a:p>
        </p:txBody>
      </p:sp>
      <p:sp>
        <p:nvSpPr>
          <p:cNvPr id="8" name="圖片版面配置區 4"/>
          <p:cNvSpPr>
            <a:spLocks noGrp="1"/>
          </p:cNvSpPr>
          <p:nvPr>
            <p:ph type="pic" sz="quarter" idx="13"/>
          </p:nvPr>
        </p:nvSpPr>
        <p:spPr>
          <a:xfrm>
            <a:off x="3632609" y="1713600"/>
            <a:ext cx="1816806" cy="1713600"/>
          </a:xfrm>
          <a:prstGeom prst="parallelogram">
            <a:avLst/>
          </a:prstGeom>
        </p:spPr>
        <p:txBody>
          <a:bodyPr/>
          <a:lstStyle/>
          <a:p>
            <a:endParaRPr lang="zh-TW" altLang="en-US"/>
          </a:p>
        </p:txBody>
      </p:sp>
      <p:sp>
        <p:nvSpPr>
          <p:cNvPr id="9" name="圖片版面配置區 4"/>
          <p:cNvSpPr>
            <a:spLocks noGrp="1"/>
          </p:cNvSpPr>
          <p:nvPr>
            <p:ph type="pic" sz="quarter" idx="14"/>
          </p:nvPr>
        </p:nvSpPr>
        <p:spPr>
          <a:xfrm>
            <a:off x="3711632" y="3427200"/>
            <a:ext cx="1816806" cy="1713600"/>
          </a:xfrm>
          <a:prstGeom prst="parallelogram">
            <a:avLst/>
          </a:prstGeom>
        </p:spPr>
        <p:txBody>
          <a:bodyPr/>
          <a:lstStyle/>
          <a:p>
            <a:endParaRPr lang="zh-TW" altLang="en-US"/>
          </a:p>
        </p:txBody>
      </p:sp>
      <p:sp>
        <p:nvSpPr>
          <p:cNvPr id="10" name="圖片版面配置區 4"/>
          <p:cNvSpPr>
            <a:spLocks noGrp="1"/>
          </p:cNvSpPr>
          <p:nvPr>
            <p:ph type="pic" sz="quarter" idx="15"/>
          </p:nvPr>
        </p:nvSpPr>
        <p:spPr>
          <a:xfrm>
            <a:off x="3790655" y="5140800"/>
            <a:ext cx="1816806" cy="1713600"/>
          </a:xfrm>
          <a:prstGeom prst="parallelogram">
            <a:avLst/>
          </a:prstGeom>
        </p:spPr>
        <p:txBody>
          <a:bodyPr/>
          <a:lstStyle/>
          <a:p>
            <a:endParaRPr lang="zh-TW" altLang="en-US"/>
          </a:p>
        </p:txBody>
      </p:sp>
    </p:spTree>
    <p:extLst>
      <p:ext uri="{BB962C8B-B14F-4D97-AF65-F5344CB8AC3E}">
        <p14:creationId xmlns:p14="http://schemas.microsoft.com/office/powerpoint/2010/main" val="2298294907"/>
      </p:ext>
    </p:extLst>
  </p:cSld>
  <p:clrMapOvr>
    <a:masterClrMapping/>
  </p:clrMapOvr>
  <p:timing>
    <p:tnLst>
      <p:par>
        <p:cTn id="1" dur="indefinite" restart="never" nodeType="tmRoot"/>
      </p:par>
    </p:tnLst>
  </p:timing>
  <p:extLst mod="1">
    <p:ext uri="{DCECCB84-F9BA-43D5-87BE-67443E8EF086}">
      <p15:sldGuideLst xmlns:p15="http://schemas.microsoft.com/office/powerpoint/2012/main" xmlns="">
        <p15:guide id="1" orient="horz" pos="2160" userDrawn="1">
          <p15:clr>
            <a:srgbClr val="FBAE40"/>
          </p15:clr>
        </p15:guide>
        <p15:guide id="2" pos="2880" userDrawn="1">
          <p15:clr>
            <a:srgbClr val="FBAE40"/>
          </p15:clr>
        </p15:guide>
      </p15:sldGuideLst>
    </p:ext>
  </p:extLst>
</p:sldLayout>
</file>

<file path=ppt/slideLayouts/slideLayout411.xml><?xml version="1.0" encoding="utf-8"?>
<p:sldLayout xmlns:a="http://schemas.openxmlformats.org/drawingml/2006/main" xmlns:r="http://schemas.openxmlformats.org/officeDocument/2006/relationships" xmlns:p="http://schemas.openxmlformats.org/presentationml/2006/main" preserve="1" userDrawn="1">
  <p:cSld name="圖片版面配置410">
    <p:spTree>
      <p:nvGrpSpPr>
        <p:cNvPr id="1" name=""/>
        <p:cNvGrpSpPr/>
        <p:nvPr/>
      </p:nvGrpSpPr>
      <p:grpSpPr>
        <a:xfrm>
          <a:off x="0" y="0"/>
          <a:ext cx="0" cy="0"/>
          <a:chOff x="0" y="0"/>
          <a:chExt cx="0" cy="0"/>
        </a:xfrm>
      </p:grpSpPr>
      <p:sp>
        <p:nvSpPr>
          <p:cNvPr id="3" name="投影片編號版面配置區 2"/>
          <p:cNvSpPr>
            <a:spLocks noGrp="1"/>
          </p:cNvSpPr>
          <p:nvPr>
            <p:ph type="sldNum" sz="quarter" idx="10"/>
          </p:nvPr>
        </p:nvSpPr>
        <p:spPr/>
        <p:txBody>
          <a:bodyPr/>
          <a:lstStyle/>
          <a:p>
            <a:fld id="{E27FD744-A41C-4EAD-96D0-2F84A994B62C}" type="slidenum">
              <a:rPr lang="zh-TW" altLang="en-US" smtClean="0"/>
              <a:t>‹#›</a:t>
            </a:fld>
            <a:endParaRPr lang="zh-TW" altLang="en-US"/>
          </a:p>
        </p:txBody>
      </p:sp>
      <p:sp>
        <p:nvSpPr>
          <p:cNvPr id="4" name="頁尾版面配置區 3"/>
          <p:cNvSpPr>
            <a:spLocks noGrp="1"/>
          </p:cNvSpPr>
          <p:nvPr>
            <p:ph type="ftr" sz="quarter" idx="11"/>
          </p:nvPr>
        </p:nvSpPr>
        <p:spPr/>
        <p:txBody>
          <a:bodyPr/>
          <a:lstStyle/>
          <a:p>
            <a:r>
              <a:rPr lang="zh-TW" altLang="en-US" smtClean="0"/>
              <a:t>商業簡報網 </a:t>
            </a:r>
            <a:r>
              <a:rPr lang="en-US" altLang="zh-TW" smtClean="0"/>
              <a:t>X Matter Lab</a:t>
            </a:r>
            <a:endParaRPr lang="zh-TW" altLang="en-US" dirty="0"/>
          </a:p>
        </p:txBody>
      </p:sp>
      <p:sp>
        <p:nvSpPr>
          <p:cNvPr id="15" name="圖片版面配置區 14"/>
          <p:cNvSpPr>
            <a:spLocks noGrp="1"/>
          </p:cNvSpPr>
          <p:nvPr>
            <p:ph type="pic" sz="quarter" idx="12"/>
          </p:nvPr>
        </p:nvSpPr>
        <p:spPr>
          <a:xfrm>
            <a:off x="2765251" y="1761419"/>
            <a:ext cx="1739902" cy="2111375"/>
          </a:xfrm>
          <a:custGeom>
            <a:avLst/>
            <a:gdLst>
              <a:gd name="connsiteX0" fmla="*/ 497683 w 1739902"/>
              <a:gd name="connsiteY0" fmla="*/ 0 h 2111375"/>
              <a:gd name="connsiteX1" fmla="*/ 683024 w 1739902"/>
              <a:gd name="connsiteY1" fmla="*/ 371473 h 2111375"/>
              <a:gd name="connsiteX2" fmla="*/ 1739902 w 1739902"/>
              <a:gd name="connsiteY2" fmla="*/ 371473 h 2111375"/>
              <a:gd name="connsiteX3" fmla="*/ 1739902 w 1739902"/>
              <a:gd name="connsiteY3" fmla="*/ 2111375 h 2111375"/>
              <a:gd name="connsiteX4" fmla="*/ 0 w 1739902"/>
              <a:gd name="connsiteY4" fmla="*/ 2111375 h 2111375"/>
              <a:gd name="connsiteX5" fmla="*/ 0 w 1739902"/>
              <a:gd name="connsiteY5" fmla="*/ 371473 h 2111375"/>
              <a:gd name="connsiteX6" fmla="*/ 312342 w 1739902"/>
              <a:gd name="connsiteY6" fmla="*/ 371473 h 2111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39902" h="2111375">
                <a:moveTo>
                  <a:pt x="497683" y="0"/>
                </a:moveTo>
                <a:lnTo>
                  <a:pt x="683024" y="371473"/>
                </a:lnTo>
                <a:lnTo>
                  <a:pt x="1739902" y="371473"/>
                </a:lnTo>
                <a:lnTo>
                  <a:pt x="1739902" y="2111375"/>
                </a:lnTo>
                <a:lnTo>
                  <a:pt x="0" y="2111375"/>
                </a:lnTo>
                <a:lnTo>
                  <a:pt x="0" y="371473"/>
                </a:lnTo>
                <a:lnTo>
                  <a:pt x="312342" y="371473"/>
                </a:lnTo>
                <a:close/>
              </a:path>
            </a:pathLst>
          </a:custGeom>
        </p:spPr>
        <p:txBody>
          <a:bodyPr wrap="square">
            <a:noAutofit/>
          </a:bodyPr>
          <a:lstStyle/>
          <a:p>
            <a:endParaRPr lang="zh-TW" altLang="en-US"/>
          </a:p>
        </p:txBody>
      </p:sp>
      <p:sp>
        <p:nvSpPr>
          <p:cNvPr id="16" name="圖片版面配置區 15"/>
          <p:cNvSpPr>
            <a:spLocks noGrp="1"/>
          </p:cNvSpPr>
          <p:nvPr>
            <p:ph type="pic" sz="quarter" idx="13"/>
          </p:nvPr>
        </p:nvSpPr>
        <p:spPr>
          <a:xfrm>
            <a:off x="4638501" y="2132892"/>
            <a:ext cx="2133422" cy="1739902"/>
          </a:xfrm>
          <a:custGeom>
            <a:avLst/>
            <a:gdLst>
              <a:gd name="connsiteX0" fmla="*/ 0 w 2133422"/>
              <a:gd name="connsiteY0" fmla="*/ 0 h 1739902"/>
              <a:gd name="connsiteX1" fmla="*/ 1739902 w 2133422"/>
              <a:gd name="connsiteY1" fmla="*/ 0 h 1739902"/>
              <a:gd name="connsiteX2" fmla="*/ 1739902 w 2133422"/>
              <a:gd name="connsiteY2" fmla="*/ 335209 h 1739902"/>
              <a:gd name="connsiteX3" fmla="*/ 2133422 w 2133422"/>
              <a:gd name="connsiteY3" fmla="*/ 531550 h 1739902"/>
              <a:gd name="connsiteX4" fmla="*/ 1739902 w 2133422"/>
              <a:gd name="connsiteY4" fmla="*/ 727891 h 1739902"/>
              <a:gd name="connsiteX5" fmla="*/ 1739902 w 2133422"/>
              <a:gd name="connsiteY5" fmla="*/ 1739902 h 1739902"/>
              <a:gd name="connsiteX6" fmla="*/ 0 w 2133422"/>
              <a:gd name="connsiteY6" fmla="*/ 1739902 h 1739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33422" h="1739902">
                <a:moveTo>
                  <a:pt x="0" y="0"/>
                </a:moveTo>
                <a:lnTo>
                  <a:pt x="1739902" y="0"/>
                </a:lnTo>
                <a:lnTo>
                  <a:pt x="1739902" y="335209"/>
                </a:lnTo>
                <a:lnTo>
                  <a:pt x="2133422" y="531550"/>
                </a:lnTo>
                <a:lnTo>
                  <a:pt x="1739902" y="727891"/>
                </a:lnTo>
                <a:lnTo>
                  <a:pt x="1739902" y="1739902"/>
                </a:lnTo>
                <a:lnTo>
                  <a:pt x="0" y="1739902"/>
                </a:lnTo>
                <a:close/>
              </a:path>
            </a:pathLst>
          </a:custGeom>
        </p:spPr>
        <p:txBody>
          <a:bodyPr wrap="square">
            <a:noAutofit/>
          </a:bodyPr>
          <a:lstStyle/>
          <a:p>
            <a:endParaRPr lang="zh-TW" altLang="en-US"/>
          </a:p>
        </p:txBody>
      </p:sp>
      <p:sp>
        <p:nvSpPr>
          <p:cNvPr id="18" name="圖片版面配置區 17"/>
          <p:cNvSpPr>
            <a:spLocks noGrp="1"/>
          </p:cNvSpPr>
          <p:nvPr>
            <p:ph type="pic" sz="quarter" idx="14"/>
          </p:nvPr>
        </p:nvSpPr>
        <p:spPr>
          <a:xfrm>
            <a:off x="2393160" y="4006142"/>
            <a:ext cx="2111993" cy="1739902"/>
          </a:xfrm>
          <a:custGeom>
            <a:avLst/>
            <a:gdLst>
              <a:gd name="connsiteX0" fmla="*/ 372091 w 2111993"/>
              <a:gd name="connsiteY0" fmla="*/ 0 h 1739902"/>
              <a:gd name="connsiteX1" fmla="*/ 2111993 w 2111993"/>
              <a:gd name="connsiteY1" fmla="*/ 0 h 1739902"/>
              <a:gd name="connsiteX2" fmla="*/ 2111993 w 2111993"/>
              <a:gd name="connsiteY2" fmla="*/ 1739902 h 1739902"/>
              <a:gd name="connsiteX3" fmla="*/ 372091 w 2111993"/>
              <a:gd name="connsiteY3" fmla="*/ 1739902 h 1739902"/>
              <a:gd name="connsiteX4" fmla="*/ 372091 w 2111993"/>
              <a:gd name="connsiteY4" fmla="*/ 1460582 h 1739902"/>
              <a:gd name="connsiteX5" fmla="*/ 0 w 2111993"/>
              <a:gd name="connsiteY5" fmla="*/ 1274932 h 1739902"/>
              <a:gd name="connsiteX6" fmla="*/ 372091 w 2111993"/>
              <a:gd name="connsiteY6" fmla="*/ 1089283 h 1739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11993" h="1739902">
                <a:moveTo>
                  <a:pt x="372091" y="0"/>
                </a:moveTo>
                <a:lnTo>
                  <a:pt x="2111993" y="0"/>
                </a:lnTo>
                <a:lnTo>
                  <a:pt x="2111993" y="1739902"/>
                </a:lnTo>
                <a:lnTo>
                  <a:pt x="372091" y="1739902"/>
                </a:lnTo>
                <a:lnTo>
                  <a:pt x="372091" y="1460582"/>
                </a:lnTo>
                <a:lnTo>
                  <a:pt x="0" y="1274932"/>
                </a:lnTo>
                <a:lnTo>
                  <a:pt x="372091" y="1089283"/>
                </a:lnTo>
                <a:close/>
              </a:path>
            </a:pathLst>
          </a:custGeom>
        </p:spPr>
        <p:txBody>
          <a:bodyPr wrap="square">
            <a:noAutofit/>
          </a:bodyPr>
          <a:lstStyle/>
          <a:p>
            <a:endParaRPr lang="zh-TW" altLang="en-US"/>
          </a:p>
        </p:txBody>
      </p:sp>
      <p:sp>
        <p:nvSpPr>
          <p:cNvPr id="17" name="圖片版面配置區 16"/>
          <p:cNvSpPr>
            <a:spLocks noGrp="1"/>
          </p:cNvSpPr>
          <p:nvPr>
            <p:ph type="pic" sz="quarter" idx="15"/>
          </p:nvPr>
        </p:nvSpPr>
        <p:spPr>
          <a:xfrm>
            <a:off x="4638501" y="4006142"/>
            <a:ext cx="1739902" cy="2133422"/>
          </a:xfrm>
          <a:custGeom>
            <a:avLst/>
            <a:gdLst>
              <a:gd name="connsiteX0" fmla="*/ 0 w 1739902"/>
              <a:gd name="connsiteY0" fmla="*/ 0 h 2133422"/>
              <a:gd name="connsiteX1" fmla="*/ 1739902 w 1739902"/>
              <a:gd name="connsiteY1" fmla="*/ 0 h 2133422"/>
              <a:gd name="connsiteX2" fmla="*/ 1739902 w 1739902"/>
              <a:gd name="connsiteY2" fmla="*/ 1739902 h 2133422"/>
              <a:gd name="connsiteX3" fmla="*/ 1439796 w 1739902"/>
              <a:gd name="connsiteY3" fmla="*/ 1739902 h 2133422"/>
              <a:gd name="connsiteX4" fmla="*/ 1243454 w 1739902"/>
              <a:gd name="connsiteY4" fmla="*/ 2133422 h 2133422"/>
              <a:gd name="connsiteX5" fmla="*/ 1047113 w 1739902"/>
              <a:gd name="connsiteY5" fmla="*/ 1739902 h 2133422"/>
              <a:gd name="connsiteX6" fmla="*/ 0 w 1739902"/>
              <a:gd name="connsiteY6" fmla="*/ 1739902 h 2133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39902" h="2133422">
                <a:moveTo>
                  <a:pt x="0" y="0"/>
                </a:moveTo>
                <a:lnTo>
                  <a:pt x="1739902" y="0"/>
                </a:lnTo>
                <a:lnTo>
                  <a:pt x="1739902" y="1739902"/>
                </a:lnTo>
                <a:lnTo>
                  <a:pt x="1439796" y="1739902"/>
                </a:lnTo>
                <a:lnTo>
                  <a:pt x="1243454" y="2133422"/>
                </a:lnTo>
                <a:lnTo>
                  <a:pt x="1047113" y="1739902"/>
                </a:lnTo>
                <a:lnTo>
                  <a:pt x="0" y="1739902"/>
                </a:lnTo>
                <a:close/>
              </a:path>
            </a:pathLst>
          </a:custGeom>
        </p:spPr>
        <p:txBody>
          <a:bodyPr wrap="square">
            <a:noAutofit/>
          </a:bodyPr>
          <a:lstStyle/>
          <a:p>
            <a:endParaRPr lang="zh-TW" altLang="en-US"/>
          </a:p>
        </p:txBody>
      </p:sp>
    </p:spTree>
    <p:extLst>
      <p:ext uri="{BB962C8B-B14F-4D97-AF65-F5344CB8AC3E}">
        <p14:creationId xmlns:p14="http://schemas.microsoft.com/office/powerpoint/2010/main" val="3965650543"/>
      </p:ext>
    </p:extLst>
  </p:cSld>
  <p:clrMapOvr>
    <a:masterClrMapping/>
  </p:clrMapOvr>
  <p:timing>
    <p:tnLst>
      <p:par>
        <p:cTn id="1" dur="indefinite" restart="never" nodeType="tmRoot"/>
      </p:par>
    </p:tnLst>
  </p:timing>
  <p:extLst mod="1">
    <p:ext uri="{DCECCB84-F9BA-43D5-87BE-67443E8EF086}">
      <p15:sldGuideLst xmlns:p15="http://schemas.microsoft.com/office/powerpoint/2012/main" xmlns="">
        <p15:guide id="1" orient="horz" pos="2160" userDrawn="1">
          <p15:clr>
            <a:srgbClr val="FBAE40"/>
          </p15:clr>
        </p15:guide>
        <p15:guide id="2" pos="2880" userDrawn="1">
          <p15:clr>
            <a:srgbClr val="FBAE40"/>
          </p15:clr>
        </p15:guide>
      </p15:sldGuideLst>
    </p:ext>
  </p:extLst>
</p:sldLayout>
</file>

<file path=ppt/slideLayouts/slideLayout412.xml><?xml version="1.0" encoding="utf-8"?>
<p:sldLayout xmlns:a="http://schemas.openxmlformats.org/drawingml/2006/main" xmlns:r="http://schemas.openxmlformats.org/officeDocument/2006/relationships" xmlns:p="http://schemas.openxmlformats.org/presentationml/2006/main" preserve="1" userDrawn="1">
  <p:cSld name="圖片版面配置411">
    <p:spTree>
      <p:nvGrpSpPr>
        <p:cNvPr id="1" name=""/>
        <p:cNvGrpSpPr/>
        <p:nvPr/>
      </p:nvGrpSpPr>
      <p:grpSpPr>
        <a:xfrm>
          <a:off x="0" y="0"/>
          <a:ext cx="0" cy="0"/>
          <a:chOff x="0" y="0"/>
          <a:chExt cx="0" cy="0"/>
        </a:xfrm>
      </p:grpSpPr>
      <p:sp>
        <p:nvSpPr>
          <p:cNvPr id="3" name="投影片編號版面配置區 2"/>
          <p:cNvSpPr>
            <a:spLocks noGrp="1"/>
          </p:cNvSpPr>
          <p:nvPr>
            <p:ph type="sldNum" sz="quarter" idx="10"/>
          </p:nvPr>
        </p:nvSpPr>
        <p:spPr/>
        <p:txBody>
          <a:bodyPr/>
          <a:lstStyle/>
          <a:p>
            <a:fld id="{E27FD744-A41C-4EAD-96D0-2F84A994B62C}" type="slidenum">
              <a:rPr lang="zh-TW" altLang="en-US" smtClean="0"/>
              <a:t>‹#›</a:t>
            </a:fld>
            <a:endParaRPr lang="zh-TW" altLang="en-US"/>
          </a:p>
        </p:txBody>
      </p:sp>
      <p:sp>
        <p:nvSpPr>
          <p:cNvPr id="4" name="頁尾版面配置區 3"/>
          <p:cNvSpPr>
            <a:spLocks noGrp="1"/>
          </p:cNvSpPr>
          <p:nvPr>
            <p:ph type="ftr" sz="quarter" idx="11"/>
          </p:nvPr>
        </p:nvSpPr>
        <p:spPr/>
        <p:txBody>
          <a:bodyPr/>
          <a:lstStyle/>
          <a:p>
            <a:r>
              <a:rPr lang="zh-TW" altLang="en-US" smtClean="0"/>
              <a:t>商業簡報網 </a:t>
            </a:r>
            <a:r>
              <a:rPr lang="en-US" altLang="zh-TW" smtClean="0"/>
              <a:t>X Matter Lab</a:t>
            </a:r>
            <a:endParaRPr lang="zh-TW" altLang="en-US" dirty="0"/>
          </a:p>
        </p:txBody>
      </p:sp>
      <p:sp>
        <p:nvSpPr>
          <p:cNvPr id="36" name="圖片版面配置區 35"/>
          <p:cNvSpPr>
            <a:spLocks noGrp="1"/>
          </p:cNvSpPr>
          <p:nvPr>
            <p:ph type="pic" sz="quarter" idx="13"/>
          </p:nvPr>
        </p:nvSpPr>
        <p:spPr>
          <a:xfrm>
            <a:off x="2703325" y="2133957"/>
            <a:ext cx="1976642" cy="1579327"/>
          </a:xfrm>
          <a:custGeom>
            <a:avLst/>
            <a:gdLst>
              <a:gd name="connsiteX0" fmla="*/ 988321 w 1976642"/>
              <a:gd name="connsiteY0" fmla="*/ 0 h 1579327"/>
              <a:gd name="connsiteX1" fmla="*/ 1976642 w 1976642"/>
              <a:gd name="connsiteY1" fmla="*/ 987601 h 1579327"/>
              <a:gd name="connsiteX2" fmla="*/ 1807853 w 1976642"/>
              <a:gd name="connsiteY2" fmla="*/ 1539778 h 1579327"/>
              <a:gd name="connsiteX3" fmla="*/ 1775198 w 1976642"/>
              <a:gd name="connsiteY3" fmla="*/ 1579327 h 1579327"/>
              <a:gd name="connsiteX4" fmla="*/ 1758940 w 1976642"/>
              <a:gd name="connsiteY4" fmla="*/ 1561451 h 1579327"/>
              <a:gd name="connsiteX5" fmla="*/ 988321 w 1976642"/>
              <a:gd name="connsiteY5" fmla="*/ 1242483 h 1579327"/>
              <a:gd name="connsiteX6" fmla="*/ 217703 w 1976642"/>
              <a:gd name="connsiteY6" fmla="*/ 1561451 h 1579327"/>
              <a:gd name="connsiteX7" fmla="*/ 201444 w 1976642"/>
              <a:gd name="connsiteY7" fmla="*/ 1579327 h 1579327"/>
              <a:gd name="connsiteX8" fmla="*/ 168790 w 1976642"/>
              <a:gd name="connsiteY8" fmla="*/ 1539778 h 1579327"/>
              <a:gd name="connsiteX9" fmla="*/ 0 w 1976642"/>
              <a:gd name="connsiteY9" fmla="*/ 987601 h 1579327"/>
              <a:gd name="connsiteX10" fmla="*/ 988321 w 1976642"/>
              <a:gd name="connsiteY10" fmla="*/ 0 h 1579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76642" h="1579327">
                <a:moveTo>
                  <a:pt x="988321" y="0"/>
                </a:moveTo>
                <a:cubicBezTo>
                  <a:pt x="1534156" y="0"/>
                  <a:pt x="1976642" y="442164"/>
                  <a:pt x="1976642" y="987601"/>
                </a:cubicBezTo>
                <a:cubicBezTo>
                  <a:pt x="1976642" y="1192140"/>
                  <a:pt x="1914418" y="1382156"/>
                  <a:pt x="1807853" y="1539778"/>
                </a:cubicBezTo>
                <a:lnTo>
                  <a:pt x="1775198" y="1579327"/>
                </a:lnTo>
                <a:lnTo>
                  <a:pt x="1758940" y="1561451"/>
                </a:lnTo>
                <a:cubicBezTo>
                  <a:pt x="1561721" y="1364376"/>
                  <a:pt x="1289266" y="1242483"/>
                  <a:pt x="988321" y="1242483"/>
                </a:cubicBezTo>
                <a:cubicBezTo>
                  <a:pt x="687376" y="1242483"/>
                  <a:pt x="414921" y="1364376"/>
                  <a:pt x="217703" y="1561451"/>
                </a:cubicBezTo>
                <a:lnTo>
                  <a:pt x="201444" y="1579327"/>
                </a:lnTo>
                <a:lnTo>
                  <a:pt x="168790" y="1539778"/>
                </a:lnTo>
                <a:cubicBezTo>
                  <a:pt x="62225" y="1382156"/>
                  <a:pt x="0" y="1192140"/>
                  <a:pt x="0" y="987601"/>
                </a:cubicBezTo>
                <a:cubicBezTo>
                  <a:pt x="0" y="442164"/>
                  <a:pt x="442486" y="0"/>
                  <a:pt x="988321" y="0"/>
                </a:cubicBezTo>
                <a:close/>
              </a:path>
            </a:pathLst>
          </a:custGeom>
        </p:spPr>
        <p:txBody>
          <a:bodyPr wrap="square">
            <a:noAutofit/>
          </a:bodyPr>
          <a:lstStyle/>
          <a:p>
            <a:endParaRPr lang="zh-TW" altLang="en-US"/>
          </a:p>
        </p:txBody>
      </p:sp>
      <p:sp>
        <p:nvSpPr>
          <p:cNvPr id="39" name="圖片版面配置區 38"/>
          <p:cNvSpPr>
            <a:spLocks noGrp="1"/>
          </p:cNvSpPr>
          <p:nvPr>
            <p:ph type="pic" sz="quarter" idx="15"/>
          </p:nvPr>
        </p:nvSpPr>
        <p:spPr>
          <a:xfrm>
            <a:off x="4464717" y="2133956"/>
            <a:ext cx="1603785" cy="1975202"/>
          </a:xfrm>
          <a:custGeom>
            <a:avLst/>
            <a:gdLst>
              <a:gd name="connsiteX0" fmla="*/ 615464 w 1603785"/>
              <a:gd name="connsiteY0" fmla="*/ 0 h 1975202"/>
              <a:gd name="connsiteX1" fmla="*/ 1603785 w 1603785"/>
              <a:gd name="connsiteY1" fmla="*/ 987601 h 1975202"/>
              <a:gd name="connsiteX2" fmla="*/ 615464 w 1603785"/>
              <a:gd name="connsiteY2" fmla="*/ 1975202 h 1975202"/>
              <a:gd name="connsiteX3" fmla="*/ 62884 w 1603785"/>
              <a:gd name="connsiteY3" fmla="*/ 1806535 h 1975202"/>
              <a:gd name="connsiteX4" fmla="*/ 0 w 1603785"/>
              <a:gd name="connsiteY4" fmla="*/ 1754689 h 1975202"/>
              <a:gd name="connsiteX5" fmla="*/ 130625 w 1603785"/>
              <a:gd name="connsiteY5" fmla="*/ 1596485 h 1975202"/>
              <a:gd name="connsiteX6" fmla="*/ 316749 w 1603785"/>
              <a:gd name="connsiteY6" fmla="*/ 987601 h 1975202"/>
              <a:gd name="connsiteX7" fmla="*/ 130625 w 1603785"/>
              <a:gd name="connsiteY7" fmla="*/ 378717 h 1975202"/>
              <a:gd name="connsiteX8" fmla="*/ 0 w 1603785"/>
              <a:gd name="connsiteY8" fmla="*/ 220513 h 1975202"/>
              <a:gd name="connsiteX9" fmla="*/ 62884 w 1603785"/>
              <a:gd name="connsiteY9" fmla="*/ 168667 h 1975202"/>
              <a:gd name="connsiteX10" fmla="*/ 615464 w 1603785"/>
              <a:gd name="connsiteY10" fmla="*/ 0 h 1975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03785" h="1975202">
                <a:moveTo>
                  <a:pt x="615464" y="0"/>
                </a:moveTo>
                <a:cubicBezTo>
                  <a:pt x="1161299" y="0"/>
                  <a:pt x="1603785" y="442164"/>
                  <a:pt x="1603785" y="987601"/>
                </a:cubicBezTo>
                <a:cubicBezTo>
                  <a:pt x="1603785" y="1533038"/>
                  <a:pt x="1161299" y="1975202"/>
                  <a:pt x="615464" y="1975202"/>
                </a:cubicBezTo>
                <a:cubicBezTo>
                  <a:pt x="410776" y="1975202"/>
                  <a:pt x="220621" y="1913023"/>
                  <a:pt x="62884" y="1806535"/>
                </a:cubicBezTo>
                <a:lnTo>
                  <a:pt x="0" y="1754689"/>
                </a:lnTo>
                <a:lnTo>
                  <a:pt x="130625" y="1596485"/>
                </a:lnTo>
                <a:cubicBezTo>
                  <a:pt x="248134" y="1422676"/>
                  <a:pt x="316749" y="1213146"/>
                  <a:pt x="316749" y="987601"/>
                </a:cubicBezTo>
                <a:cubicBezTo>
                  <a:pt x="316749" y="762057"/>
                  <a:pt x="248134" y="552526"/>
                  <a:pt x="130625" y="378717"/>
                </a:cubicBezTo>
                <a:lnTo>
                  <a:pt x="0" y="220513"/>
                </a:lnTo>
                <a:lnTo>
                  <a:pt x="62884" y="168667"/>
                </a:lnTo>
                <a:cubicBezTo>
                  <a:pt x="220621" y="62179"/>
                  <a:pt x="410776" y="0"/>
                  <a:pt x="615464" y="0"/>
                </a:cubicBezTo>
                <a:close/>
              </a:path>
            </a:pathLst>
          </a:custGeom>
        </p:spPr>
        <p:txBody>
          <a:bodyPr wrap="square">
            <a:noAutofit/>
          </a:bodyPr>
          <a:lstStyle/>
          <a:p>
            <a:endParaRPr lang="zh-TW" altLang="en-US"/>
          </a:p>
        </p:txBody>
      </p:sp>
      <p:sp>
        <p:nvSpPr>
          <p:cNvPr id="37" name="圖片版面配置區 36"/>
          <p:cNvSpPr>
            <a:spLocks noGrp="1"/>
          </p:cNvSpPr>
          <p:nvPr>
            <p:ph type="pic" sz="quarter" idx="18"/>
          </p:nvPr>
        </p:nvSpPr>
        <p:spPr>
          <a:xfrm>
            <a:off x="2703326" y="3477863"/>
            <a:ext cx="1603785" cy="1975202"/>
          </a:xfrm>
          <a:custGeom>
            <a:avLst/>
            <a:gdLst>
              <a:gd name="connsiteX0" fmla="*/ 988321 w 1603785"/>
              <a:gd name="connsiteY0" fmla="*/ 0 h 1975202"/>
              <a:gd name="connsiteX1" fmla="*/ 1540901 w 1603785"/>
              <a:gd name="connsiteY1" fmla="*/ 168667 h 1975202"/>
              <a:gd name="connsiteX2" fmla="*/ 1603785 w 1603785"/>
              <a:gd name="connsiteY2" fmla="*/ 220513 h 1975202"/>
              <a:gd name="connsiteX3" fmla="*/ 1473160 w 1603785"/>
              <a:gd name="connsiteY3" fmla="*/ 378717 h 1975202"/>
              <a:gd name="connsiteX4" fmla="*/ 1287036 w 1603785"/>
              <a:gd name="connsiteY4" fmla="*/ 987601 h 1975202"/>
              <a:gd name="connsiteX5" fmla="*/ 1473160 w 1603785"/>
              <a:gd name="connsiteY5" fmla="*/ 1596486 h 1975202"/>
              <a:gd name="connsiteX6" fmla="*/ 1603785 w 1603785"/>
              <a:gd name="connsiteY6" fmla="*/ 1754689 h 1975202"/>
              <a:gd name="connsiteX7" fmla="*/ 1540901 w 1603785"/>
              <a:gd name="connsiteY7" fmla="*/ 1806536 h 1975202"/>
              <a:gd name="connsiteX8" fmla="*/ 988321 w 1603785"/>
              <a:gd name="connsiteY8" fmla="*/ 1975202 h 1975202"/>
              <a:gd name="connsiteX9" fmla="*/ 0 w 1603785"/>
              <a:gd name="connsiteY9" fmla="*/ 987601 h 1975202"/>
              <a:gd name="connsiteX10" fmla="*/ 988321 w 1603785"/>
              <a:gd name="connsiteY10" fmla="*/ 0 h 1975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03785" h="1975202">
                <a:moveTo>
                  <a:pt x="988321" y="0"/>
                </a:moveTo>
                <a:cubicBezTo>
                  <a:pt x="1193009" y="0"/>
                  <a:pt x="1383164" y="62179"/>
                  <a:pt x="1540901" y="168667"/>
                </a:cubicBezTo>
                <a:lnTo>
                  <a:pt x="1603785" y="220513"/>
                </a:lnTo>
                <a:lnTo>
                  <a:pt x="1473160" y="378717"/>
                </a:lnTo>
                <a:cubicBezTo>
                  <a:pt x="1355651" y="552526"/>
                  <a:pt x="1287036" y="762057"/>
                  <a:pt x="1287036" y="987601"/>
                </a:cubicBezTo>
                <a:cubicBezTo>
                  <a:pt x="1287036" y="1213146"/>
                  <a:pt x="1355651" y="1422676"/>
                  <a:pt x="1473160" y="1596486"/>
                </a:cubicBezTo>
                <a:lnTo>
                  <a:pt x="1603785" y="1754689"/>
                </a:lnTo>
                <a:lnTo>
                  <a:pt x="1540901" y="1806536"/>
                </a:lnTo>
                <a:cubicBezTo>
                  <a:pt x="1383164" y="1913023"/>
                  <a:pt x="1193009" y="1975202"/>
                  <a:pt x="988321" y="1975202"/>
                </a:cubicBezTo>
                <a:cubicBezTo>
                  <a:pt x="442486" y="1975202"/>
                  <a:pt x="0" y="1533038"/>
                  <a:pt x="0" y="987601"/>
                </a:cubicBezTo>
                <a:cubicBezTo>
                  <a:pt x="0" y="442164"/>
                  <a:pt x="442486" y="0"/>
                  <a:pt x="988321" y="0"/>
                </a:cubicBezTo>
                <a:close/>
              </a:path>
            </a:pathLst>
          </a:custGeom>
        </p:spPr>
        <p:txBody>
          <a:bodyPr wrap="square">
            <a:noAutofit/>
          </a:bodyPr>
          <a:lstStyle/>
          <a:p>
            <a:endParaRPr lang="zh-TW" altLang="en-US"/>
          </a:p>
        </p:txBody>
      </p:sp>
      <p:sp>
        <p:nvSpPr>
          <p:cNvPr id="38" name="圖片版面配置區 37"/>
          <p:cNvSpPr>
            <a:spLocks noGrp="1"/>
          </p:cNvSpPr>
          <p:nvPr>
            <p:ph type="pic" sz="quarter" idx="20"/>
          </p:nvPr>
        </p:nvSpPr>
        <p:spPr>
          <a:xfrm>
            <a:off x="4091859" y="3873739"/>
            <a:ext cx="1976642" cy="1579327"/>
          </a:xfrm>
          <a:custGeom>
            <a:avLst/>
            <a:gdLst>
              <a:gd name="connsiteX0" fmla="*/ 201444 w 1976642"/>
              <a:gd name="connsiteY0" fmla="*/ 0 h 1579327"/>
              <a:gd name="connsiteX1" fmla="*/ 217703 w 1976642"/>
              <a:gd name="connsiteY1" fmla="*/ 17876 h 1579327"/>
              <a:gd name="connsiteX2" fmla="*/ 988321 w 1976642"/>
              <a:gd name="connsiteY2" fmla="*/ 336844 h 1579327"/>
              <a:gd name="connsiteX3" fmla="*/ 1758940 w 1976642"/>
              <a:gd name="connsiteY3" fmla="*/ 17876 h 1579327"/>
              <a:gd name="connsiteX4" fmla="*/ 1775198 w 1976642"/>
              <a:gd name="connsiteY4" fmla="*/ 0 h 1579327"/>
              <a:gd name="connsiteX5" fmla="*/ 1807853 w 1976642"/>
              <a:gd name="connsiteY5" fmla="*/ 39549 h 1579327"/>
              <a:gd name="connsiteX6" fmla="*/ 1976642 w 1976642"/>
              <a:gd name="connsiteY6" fmla="*/ 591726 h 1579327"/>
              <a:gd name="connsiteX7" fmla="*/ 988321 w 1976642"/>
              <a:gd name="connsiteY7" fmla="*/ 1579327 h 1579327"/>
              <a:gd name="connsiteX8" fmla="*/ 0 w 1976642"/>
              <a:gd name="connsiteY8" fmla="*/ 591726 h 1579327"/>
              <a:gd name="connsiteX9" fmla="*/ 168790 w 1976642"/>
              <a:gd name="connsiteY9" fmla="*/ 39549 h 1579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76642" h="1579327">
                <a:moveTo>
                  <a:pt x="201444" y="0"/>
                </a:moveTo>
                <a:lnTo>
                  <a:pt x="217703" y="17876"/>
                </a:lnTo>
                <a:cubicBezTo>
                  <a:pt x="414922" y="214951"/>
                  <a:pt x="687376" y="336844"/>
                  <a:pt x="988321" y="336844"/>
                </a:cubicBezTo>
                <a:cubicBezTo>
                  <a:pt x="1289266" y="336844"/>
                  <a:pt x="1561721" y="214951"/>
                  <a:pt x="1758940" y="17876"/>
                </a:cubicBezTo>
                <a:lnTo>
                  <a:pt x="1775198" y="0"/>
                </a:lnTo>
                <a:lnTo>
                  <a:pt x="1807853" y="39549"/>
                </a:lnTo>
                <a:cubicBezTo>
                  <a:pt x="1914418" y="197171"/>
                  <a:pt x="1976642" y="387187"/>
                  <a:pt x="1976642" y="591726"/>
                </a:cubicBezTo>
                <a:cubicBezTo>
                  <a:pt x="1976642" y="1137163"/>
                  <a:pt x="1534156" y="1579327"/>
                  <a:pt x="988321" y="1579327"/>
                </a:cubicBezTo>
                <a:cubicBezTo>
                  <a:pt x="442486" y="1579327"/>
                  <a:pt x="0" y="1137163"/>
                  <a:pt x="0" y="591726"/>
                </a:cubicBezTo>
                <a:cubicBezTo>
                  <a:pt x="0" y="387187"/>
                  <a:pt x="62225" y="197171"/>
                  <a:pt x="168790" y="39549"/>
                </a:cubicBezTo>
                <a:close/>
              </a:path>
            </a:pathLst>
          </a:custGeom>
        </p:spPr>
        <p:txBody>
          <a:bodyPr wrap="square">
            <a:noAutofit/>
          </a:bodyPr>
          <a:lstStyle/>
          <a:p>
            <a:endParaRPr lang="zh-TW" altLang="en-US"/>
          </a:p>
        </p:txBody>
      </p:sp>
    </p:spTree>
    <p:extLst>
      <p:ext uri="{BB962C8B-B14F-4D97-AF65-F5344CB8AC3E}">
        <p14:creationId xmlns:p14="http://schemas.microsoft.com/office/powerpoint/2010/main" val="1138088709"/>
      </p:ext>
    </p:extLst>
  </p:cSld>
  <p:clrMapOvr>
    <a:masterClrMapping/>
  </p:clrMapOvr>
  <p:timing>
    <p:tnLst>
      <p:par>
        <p:cTn id="1" dur="indefinite" restart="never" nodeType="tmRoot"/>
      </p:par>
    </p:tnLst>
  </p:timing>
  <p:extLst mod="1">
    <p:ext uri="{DCECCB84-F9BA-43D5-87BE-67443E8EF086}">
      <p15:sldGuideLst xmlns:p15="http://schemas.microsoft.com/office/powerpoint/2012/main" xmlns="">
        <p15:guide id="1" orient="horz" pos="2160" userDrawn="1">
          <p15:clr>
            <a:srgbClr val="FBAE40"/>
          </p15:clr>
        </p15:guide>
        <p15:guide id="2" pos="2880" userDrawn="1">
          <p15:clr>
            <a:srgbClr val="FBAE40"/>
          </p15:clr>
        </p15:guide>
      </p15:sldGuideLst>
    </p:ext>
  </p:extLst>
</p:sldLayout>
</file>

<file path=ppt/slideLayouts/slideLayout413.xml><?xml version="1.0" encoding="utf-8"?>
<p:sldLayout xmlns:a="http://schemas.openxmlformats.org/drawingml/2006/main" xmlns:r="http://schemas.openxmlformats.org/officeDocument/2006/relationships" xmlns:p="http://schemas.openxmlformats.org/presentationml/2006/main" preserve="1" userDrawn="1">
  <p:cSld name="圖片版面配置412">
    <p:spTree>
      <p:nvGrpSpPr>
        <p:cNvPr id="1" name=""/>
        <p:cNvGrpSpPr/>
        <p:nvPr/>
      </p:nvGrpSpPr>
      <p:grpSpPr>
        <a:xfrm>
          <a:off x="0" y="0"/>
          <a:ext cx="0" cy="0"/>
          <a:chOff x="0" y="0"/>
          <a:chExt cx="0" cy="0"/>
        </a:xfrm>
      </p:grpSpPr>
      <p:sp>
        <p:nvSpPr>
          <p:cNvPr id="3" name="投影片編號版面配置區 2"/>
          <p:cNvSpPr>
            <a:spLocks noGrp="1"/>
          </p:cNvSpPr>
          <p:nvPr>
            <p:ph type="sldNum" sz="quarter" idx="10"/>
          </p:nvPr>
        </p:nvSpPr>
        <p:spPr/>
        <p:txBody>
          <a:bodyPr/>
          <a:lstStyle/>
          <a:p>
            <a:fld id="{E27FD744-A41C-4EAD-96D0-2F84A994B62C}" type="slidenum">
              <a:rPr lang="zh-TW" altLang="en-US" smtClean="0"/>
              <a:t>‹#›</a:t>
            </a:fld>
            <a:endParaRPr lang="zh-TW" altLang="en-US"/>
          </a:p>
        </p:txBody>
      </p:sp>
      <p:sp>
        <p:nvSpPr>
          <p:cNvPr id="4" name="頁尾版面配置區 3"/>
          <p:cNvSpPr>
            <a:spLocks noGrp="1"/>
          </p:cNvSpPr>
          <p:nvPr>
            <p:ph type="ftr" sz="quarter" idx="11"/>
          </p:nvPr>
        </p:nvSpPr>
        <p:spPr/>
        <p:txBody>
          <a:bodyPr/>
          <a:lstStyle/>
          <a:p>
            <a:r>
              <a:rPr lang="zh-TW" altLang="en-US" smtClean="0"/>
              <a:t>商業簡報網 </a:t>
            </a:r>
            <a:r>
              <a:rPr lang="en-US" altLang="zh-TW" smtClean="0"/>
              <a:t>X Matter Lab</a:t>
            </a:r>
            <a:endParaRPr lang="zh-TW" altLang="en-US" dirty="0"/>
          </a:p>
        </p:txBody>
      </p:sp>
      <p:sp>
        <p:nvSpPr>
          <p:cNvPr id="9" name="圖片版面配置區 8"/>
          <p:cNvSpPr>
            <a:spLocks noGrp="1"/>
          </p:cNvSpPr>
          <p:nvPr>
            <p:ph type="pic" sz="quarter" idx="13"/>
          </p:nvPr>
        </p:nvSpPr>
        <p:spPr>
          <a:xfrm>
            <a:off x="2703325" y="2133955"/>
            <a:ext cx="3365177" cy="3319110"/>
          </a:xfrm>
          <a:custGeom>
            <a:avLst/>
            <a:gdLst>
              <a:gd name="connsiteX0" fmla="*/ 1589978 w 3365177"/>
              <a:gd name="connsiteY0" fmla="*/ 1739783 h 3319110"/>
              <a:gd name="connsiteX1" fmla="*/ 1606237 w 3365177"/>
              <a:gd name="connsiteY1" fmla="*/ 1757659 h 3319110"/>
              <a:gd name="connsiteX2" fmla="*/ 2376855 w 3365177"/>
              <a:gd name="connsiteY2" fmla="*/ 2076627 h 3319110"/>
              <a:gd name="connsiteX3" fmla="*/ 3147474 w 3365177"/>
              <a:gd name="connsiteY3" fmla="*/ 1757659 h 3319110"/>
              <a:gd name="connsiteX4" fmla="*/ 3163732 w 3365177"/>
              <a:gd name="connsiteY4" fmla="*/ 1739783 h 3319110"/>
              <a:gd name="connsiteX5" fmla="*/ 3196387 w 3365177"/>
              <a:gd name="connsiteY5" fmla="*/ 1779332 h 3319110"/>
              <a:gd name="connsiteX6" fmla="*/ 3365176 w 3365177"/>
              <a:gd name="connsiteY6" fmla="*/ 2331509 h 3319110"/>
              <a:gd name="connsiteX7" fmla="*/ 2376855 w 3365177"/>
              <a:gd name="connsiteY7" fmla="*/ 3319110 h 3319110"/>
              <a:gd name="connsiteX8" fmla="*/ 1388534 w 3365177"/>
              <a:gd name="connsiteY8" fmla="*/ 2331509 h 3319110"/>
              <a:gd name="connsiteX9" fmla="*/ 1557324 w 3365177"/>
              <a:gd name="connsiteY9" fmla="*/ 1779332 h 3319110"/>
              <a:gd name="connsiteX10" fmla="*/ 988322 w 3365177"/>
              <a:gd name="connsiteY10" fmla="*/ 1343907 h 3319110"/>
              <a:gd name="connsiteX11" fmla="*/ 1540902 w 3365177"/>
              <a:gd name="connsiteY11" fmla="*/ 1512574 h 3319110"/>
              <a:gd name="connsiteX12" fmla="*/ 1603786 w 3365177"/>
              <a:gd name="connsiteY12" fmla="*/ 1564420 h 3319110"/>
              <a:gd name="connsiteX13" fmla="*/ 1473161 w 3365177"/>
              <a:gd name="connsiteY13" fmla="*/ 1722624 h 3319110"/>
              <a:gd name="connsiteX14" fmla="*/ 1287037 w 3365177"/>
              <a:gd name="connsiteY14" fmla="*/ 2331508 h 3319110"/>
              <a:gd name="connsiteX15" fmla="*/ 1473161 w 3365177"/>
              <a:gd name="connsiteY15" fmla="*/ 2940393 h 3319110"/>
              <a:gd name="connsiteX16" fmla="*/ 1603786 w 3365177"/>
              <a:gd name="connsiteY16" fmla="*/ 3098596 h 3319110"/>
              <a:gd name="connsiteX17" fmla="*/ 1540902 w 3365177"/>
              <a:gd name="connsiteY17" fmla="*/ 3150443 h 3319110"/>
              <a:gd name="connsiteX18" fmla="*/ 988322 w 3365177"/>
              <a:gd name="connsiteY18" fmla="*/ 3319109 h 3319110"/>
              <a:gd name="connsiteX19" fmla="*/ 1 w 3365177"/>
              <a:gd name="connsiteY19" fmla="*/ 2331508 h 3319110"/>
              <a:gd name="connsiteX20" fmla="*/ 988322 w 3365177"/>
              <a:gd name="connsiteY20" fmla="*/ 1343907 h 3319110"/>
              <a:gd name="connsiteX21" fmla="*/ 988321 w 3365177"/>
              <a:gd name="connsiteY21" fmla="*/ 1 h 3319110"/>
              <a:gd name="connsiteX22" fmla="*/ 1976642 w 3365177"/>
              <a:gd name="connsiteY22" fmla="*/ 987602 h 3319110"/>
              <a:gd name="connsiteX23" fmla="*/ 1807853 w 3365177"/>
              <a:gd name="connsiteY23" fmla="*/ 1539779 h 3319110"/>
              <a:gd name="connsiteX24" fmla="*/ 1775198 w 3365177"/>
              <a:gd name="connsiteY24" fmla="*/ 1579328 h 3319110"/>
              <a:gd name="connsiteX25" fmla="*/ 1758940 w 3365177"/>
              <a:gd name="connsiteY25" fmla="*/ 1561452 h 3319110"/>
              <a:gd name="connsiteX26" fmla="*/ 988321 w 3365177"/>
              <a:gd name="connsiteY26" fmla="*/ 1242484 h 3319110"/>
              <a:gd name="connsiteX27" fmla="*/ 217703 w 3365177"/>
              <a:gd name="connsiteY27" fmla="*/ 1561452 h 3319110"/>
              <a:gd name="connsiteX28" fmla="*/ 201444 w 3365177"/>
              <a:gd name="connsiteY28" fmla="*/ 1579328 h 3319110"/>
              <a:gd name="connsiteX29" fmla="*/ 168790 w 3365177"/>
              <a:gd name="connsiteY29" fmla="*/ 1539779 h 3319110"/>
              <a:gd name="connsiteX30" fmla="*/ 0 w 3365177"/>
              <a:gd name="connsiteY30" fmla="*/ 987602 h 3319110"/>
              <a:gd name="connsiteX31" fmla="*/ 988321 w 3365177"/>
              <a:gd name="connsiteY31" fmla="*/ 1 h 3319110"/>
              <a:gd name="connsiteX32" fmla="*/ 2376856 w 3365177"/>
              <a:gd name="connsiteY32" fmla="*/ 0 h 3319110"/>
              <a:gd name="connsiteX33" fmla="*/ 3365177 w 3365177"/>
              <a:gd name="connsiteY33" fmla="*/ 987601 h 3319110"/>
              <a:gd name="connsiteX34" fmla="*/ 2376856 w 3365177"/>
              <a:gd name="connsiteY34" fmla="*/ 1975202 h 3319110"/>
              <a:gd name="connsiteX35" fmla="*/ 1824276 w 3365177"/>
              <a:gd name="connsiteY35" fmla="*/ 1806535 h 3319110"/>
              <a:gd name="connsiteX36" fmla="*/ 1761392 w 3365177"/>
              <a:gd name="connsiteY36" fmla="*/ 1754689 h 3319110"/>
              <a:gd name="connsiteX37" fmla="*/ 1892017 w 3365177"/>
              <a:gd name="connsiteY37" fmla="*/ 1596485 h 3319110"/>
              <a:gd name="connsiteX38" fmla="*/ 2078141 w 3365177"/>
              <a:gd name="connsiteY38" fmla="*/ 987601 h 3319110"/>
              <a:gd name="connsiteX39" fmla="*/ 1892017 w 3365177"/>
              <a:gd name="connsiteY39" fmla="*/ 378717 h 3319110"/>
              <a:gd name="connsiteX40" fmla="*/ 1761392 w 3365177"/>
              <a:gd name="connsiteY40" fmla="*/ 220513 h 3319110"/>
              <a:gd name="connsiteX41" fmla="*/ 1824276 w 3365177"/>
              <a:gd name="connsiteY41" fmla="*/ 168667 h 3319110"/>
              <a:gd name="connsiteX42" fmla="*/ 2376856 w 3365177"/>
              <a:gd name="connsiteY42" fmla="*/ 0 h 3319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3365177" h="3319110">
                <a:moveTo>
                  <a:pt x="1589978" y="1739783"/>
                </a:moveTo>
                <a:lnTo>
                  <a:pt x="1606237" y="1757659"/>
                </a:lnTo>
                <a:cubicBezTo>
                  <a:pt x="1803456" y="1954734"/>
                  <a:pt x="2075910" y="2076627"/>
                  <a:pt x="2376855" y="2076627"/>
                </a:cubicBezTo>
                <a:cubicBezTo>
                  <a:pt x="2677800" y="2076627"/>
                  <a:pt x="2950255" y="1954734"/>
                  <a:pt x="3147474" y="1757659"/>
                </a:cubicBezTo>
                <a:lnTo>
                  <a:pt x="3163732" y="1739783"/>
                </a:lnTo>
                <a:lnTo>
                  <a:pt x="3196387" y="1779332"/>
                </a:lnTo>
                <a:cubicBezTo>
                  <a:pt x="3302952" y="1936954"/>
                  <a:pt x="3365176" y="2126970"/>
                  <a:pt x="3365176" y="2331509"/>
                </a:cubicBezTo>
                <a:cubicBezTo>
                  <a:pt x="3365176" y="2876946"/>
                  <a:pt x="2922690" y="3319110"/>
                  <a:pt x="2376855" y="3319110"/>
                </a:cubicBezTo>
                <a:cubicBezTo>
                  <a:pt x="1831020" y="3319110"/>
                  <a:pt x="1388534" y="2876946"/>
                  <a:pt x="1388534" y="2331509"/>
                </a:cubicBezTo>
                <a:cubicBezTo>
                  <a:pt x="1388534" y="2126970"/>
                  <a:pt x="1450759" y="1936954"/>
                  <a:pt x="1557324" y="1779332"/>
                </a:cubicBezTo>
                <a:close/>
                <a:moveTo>
                  <a:pt x="988322" y="1343907"/>
                </a:moveTo>
                <a:cubicBezTo>
                  <a:pt x="1193010" y="1343907"/>
                  <a:pt x="1383165" y="1406086"/>
                  <a:pt x="1540902" y="1512574"/>
                </a:cubicBezTo>
                <a:lnTo>
                  <a:pt x="1603786" y="1564420"/>
                </a:lnTo>
                <a:lnTo>
                  <a:pt x="1473161" y="1722624"/>
                </a:lnTo>
                <a:cubicBezTo>
                  <a:pt x="1355652" y="1896433"/>
                  <a:pt x="1287037" y="2105964"/>
                  <a:pt x="1287037" y="2331508"/>
                </a:cubicBezTo>
                <a:cubicBezTo>
                  <a:pt x="1287037" y="2557053"/>
                  <a:pt x="1355652" y="2766583"/>
                  <a:pt x="1473161" y="2940393"/>
                </a:cubicBezTo>
                <a:lnTo>
                  <a:pt x="1603786" y="3098596"/>
                </a:lnTo>
                <a:lnTo>
                  <a:pt x="1540902" y="3150443"/>
                </a:lnTo>
                <a:cubicBezTo>
                  <a:pt x="1383165" y="3256930"/>
                  <a:pt x="1193010" y="3319109"/>
                  <a:pt x="988322" y="3319109"/>
                </a:cubicBezTo>
                <a:cubicBezTo>
                  <a:pt x="442487" y="3319109"/>
                  <a:pt x="1" y="2876945"/>
                  <a:pt x="1" y="2331508"/>
                </a:cubicBezTo>
                <a:cubicBezTo>
                  <a:pt x="1" y="1786071"/>
                  <a:pt x="442487" y="1343907"/>
                  <a:pt x="988322" y="1343907"/>
                </a:cubicBezTo>
                <a:close/>
                <a:moveTo>
                  <a:pt x="988321" y="1"/>
                </a:moveTo>
                <a:cubicBezTo>
                  <a:pt x="1534156" y="1"/>
                  <a:pt x="1976642" y="442165"/>
                  <a:pt x="1976642" y="987602"/>
                </a:cubicBezTo>
                <a:cubicBezTo>
                  <a:pt x="1976642" y="1192141"/>
                  <a:pt x="1914418" y="1382157"/>
                  <a:pt x="1807853" y="1539779"/>
                </a:cubicBezTo>
                <a:lnTo>
                  <a:pt x="1775198" y="1579328"/>
                </a:lnTo>
                <a:lnTo>
                  <a:pt x="1758940" y="1561452"/>
                </a:lnTo>
                <a:cubicBezTo>
                  <a:pt x="1561721" y="1364377"/>
                  <a:pt x="1289266" y="1242484"/>
                  <a:pt x="988321" y="1242484"/>
                </a:cubicBezTo>
                <a:cubicBezTo>
                  <a:pt x="687376" y="1242484"/>
                  <a:pt x="414921" y="1364377"/>
                  <a:pt x="217703" y="1561452"/>
                </a:cubicBezTo>
                <a:lnTo>
                  <a:pt x="201444" y="1579328"/>
                </a:lnTo>
                <a:lnTo>
                  <a:pt x="168790" y="1539779"/>
                </a:lnTo>
                <a:cubicBezTo>
                  <a:pt x="62225" y="1382157"/>
                  <a:pt x="0" y="1192141"/>
                  <a:pt x="0" y="987602"/>
                </a:cubicBezTo>
                <a:cubicBezTo>
                  <a:pt x="0" y="442165"/>
                  <a:pt x="442486" y="1"/>
                  <a:pt x="988321" y="1"/>
                </a:cubicBezTo>
                <a:close/>
                <a:moveTo>
                  <a:pt x="2376856" y="0"/>
                </a:moveTo>
                <a:cubicBezTo>
                  <a:pt x="2922691" y="0"/>
                  <a:pt x="3365177" y="442164"/>
                  <a:pt x="3365177" y="987601"/>
                </a:cubicBezTo>
                <a:cubicBezTo>
                  <a:pt x="3365177" y="1533038"/>
                  <a:pt x="2922691" y="1975202"/>
                  <a:pt x="2376856" y="1975202"/>
                </a:cubicBezTo>
                <a:cubicBezTo>
                  <a:pt x="2172168" y="1975202"/>
                  <a:pt x="1982013" y="1913023"/>
                  <a:pt x="1824276" y="1806535"/>
                </a:cubicBezTo>
                <a:lnTo>
                  <a:pt x="1761392" y="1754689"/>
                </a:lnTo>
                <a:lnTo>
                  <a:pt x="1892017" y="1596485"/>
                </a:lnTo>
                <a:cubicBezTo>
                  <a:pt x="2009526" y="1422676"/>
                  <a:pt x="2078141" y="1213146"/>
                  <a:pt x="2078141" y="987601"/>
                </a:cubicBezTo>
                <a:cubicBezTo>
                  <a:pt x="2078141" y="762057"/>
                  <a:pt x="2009526" y="552526"/>
                  <a:pt x="1892017" y="378717"/>
                </a:cubicBezTo>
                <a:lnTo>
                  <a:pt x="1761392" y="220513"/>
                </a:lnTo>
                <a:lnTo>
                  <a:pt x="1824276" y="168667"/>
                </a:lnTo>
                <a:cubicBezTo>
                  <a:pt x="1982013" y="62179"/>
                  <a:pt x="2172168" y="0"/>
                  <a:pt x="2376856" y="0"/>
                </a:cubicBezTo>
                <a:close/>
              </a:path>
            </a:pathLst>
          </a:custGeom>
        </p:spPr>
        <p:txBody>
          <a:bodyPr wrap="square">
            <a:noAutofit/>
          </a:bodyPr>
          <a:lstStyle/>
          <a:p>
            <a:endParaRPr lang="zh-TW" altLang="en-US"/>
          </a:p>
        </p:txBody>
      </p:sp>
    </p:spTree>
    <p:extLst>
      <p:ext uri="{BB962C8B-B14F-4D97-AF65-F5344CB8AC3E}">
        <p14:creationId xmlns:p14="http://schemas.microsoft.com/office/powerpoint/2010/main" val="2785156746"/>
      </p:ext>
    </p:extLst>
  </p:cSld>
  <p:clrMapOvr>
    <a:masterClrMapping/>
  </p:clrMapOvr>
  <p:timing>
    <p:tnLst>
      <p:par>
        <p:cTn id="1" dur="indefinite" restart="never" nodeType="tmRoot"/>
      </p:par>
    </p:tnLst>
  </p:timing>
</p:sldLayout>
</file>

<file path=ppt/slideLayouts/slideLayout414.xml><?xml version="1.0" encoding="utf-8"?>
<p:sldLayout xmlns:a="http://schemas.openxmlformats.org/drawingml/2006/main" xmlns:r="http://schemas.openxmlformats.org/officeDocument/2006/relationships" xmlns:p="http://schemas.openxmlformats.org/presentationml/2006/main" preserve="1" userDrawn="1">
  <p:cSld name="圖片版面配置413">
    <p:spTree>
      <p:nvGrpSpPr>
        <p:cNvPr id="1" name=""/>
        <p:cNvGrpSpPr/>
        <p:nvPr/>
      </p:nvGrpSpPr>
      <p:grpSpPr>
        <a:xfrm>
          <a:off x="0" y="0"/>
          <a:ext cx="0" cy="0"/>
          <a:chOff x="0" y="0"/>
          <a:chExt cx="0" cy="0"/>
        </a:xfrm>
      </p:grpSpPr>
      <p:sp>
        <p:nvSpPr>
          <p:cNvPr id="3" name="投影片編號版面配置區 2"/>
          <p:cNvSpPr>
            <a:spLocks noGrp="1"/>
          </p:cNvSpPr>
          <p:nvPr>
            <p:ph type="sldNum" sz="quarter" idx="10"/>
          </p:nvPr>
        </p:nvSpPr>
        <p:spPr/>
        <p:txBody>
          <a:bodyPr/>
          <a:lstStyle/>
          <a:p>
            <a:fld id="{E27FD744-A41C-4EAD-96D0-2F84A994B62C}" type="slidenum">
              <a:rPr lang="zh-TW" altLang="en-US" smtClean="0"/>
              <a:t>‹#›</a:t>
            </a:fld>
            <a:endParaRPr lang="zh-TW" altLang="en-US"/>
          </a:p>
        </p:txBody>
      </p:sp>
      <p:sp>
        <p:nvSpPr>
          <p:cNvPr id="4" name="頁尾版面配置區 3"/>
          <p:cNvSpPr>
            <a:spLocks noGrp="1"/>
          </p:cNvSpPr>
          <p:nvPr>
            <p:ph type="ftr" sz="quarter" idx="11"/>
          </p:nvPr>
        </p:nvSpPr>
        <p:spPr/>
        <p:txBody>
          <a:bodyPr/>
          <a:lstStyle/>
          <a:p>
            <a:r>
              <a:rPr lang="zh-TW" altLang="en-US" smtClean="0"/>
              <a:t>商業簡報網 </a:t>
            </a:r>
            <a:r>
              <a:rPr lang="en-US" altLang="zh-TW" smtClean="0"/>
              <a:t>X Matter Lab</a:t>
            </a:r>
            <a:endParaRPr lang="zh-TW" altLang="en-US" dirty="0"/>
          </a:p>
        </p:txBody>
      </p:sp>
      <p:sp>
        <p:nvSpPr>
          <p:cNvPr id="5" name="圖片版面配置區 3"/>
          <p:cNvSpPr>
            <a:spLocks noGrp="1"/>
          </p:cNvSpPr>
          <p:nvPr>
            <p:ph type="pic" sz="quarter" idx="12"/>
          </p:nvPr>
        </p:nvSpPr>
        <p:spPr>
          <a:xfrm>
            <a:off x="2991285" y="1777615"/>
            <a:ext cx="1764226" cy="1552608"/>
          </a:xfrm>
          <a:prstGeom prst="hexagon">
            <a:avLst>
              <a:gd name="adj" fmla="val 27084"/>
              <a:gd name="vf" fmla="val 115470"/>
            </a:avLst>
          </a:prstGeom>
        </p:spPr>
        <p:txBody>
          <a:bodyPr/>
          <a:lstStyle/>
          <a:p>
            <a:endParaRPr lang="zh-TW" altLang="en-US"/>
          </a:p>
        </p:txBody>
      </p:sp>
      <p:sp>
        <p:nvSpPr>
          <p:cNvPr id="6" name="圖片版面配置區 3"/>
          <p:cNvSpPr>
            <a:spLocks noGrp="1"/>
          </p:cNvSpPr>
          <p:nvPr>
            <p:ph type="pic" sz="quarter" idx="13"/>
          </p:nvPr>
        </p:nvSpPr>
        <p:spPr>
          <a:xfrm>
            <a:off x="2991285" y="3437082"/>
            <a:ext cx="1764226" cy="1552608"/>
          </a:xfrm>
          <a:prstGeom prst="hexagon">
            <a:avLst>
              <a:gd name="adj" fmla="val 27084"/>
              <a:gd name="vf" fmla="val 115470"/>
            </a:avLst>
          </a:prstGeom>
        </p:spPr>
        <p:txBody>
          <a:bodyPr/>
          <a:lstStyle/>
          <a:p>
            <a:endParaRPr lang="zh-TW" altLang="en-US"/>
          </a:p>
        </p:txBody>
      </p:sp>
      <p:sp>
        <p:nvSpPr>
          <p:cNvPr id="7" name="圖片版面配置區 3"/>
          <p:cNvSpPr>
            <a:spLocks noGrp="1"/>
          </p:cNvSpPr>
          <p:nvPr>
            <p:ph type="pic" sz="quarter" idx="14"/>
          </p:nvPr>
        </p:nvSpPr>
        <p:spPr>
          <a:xfrm>
            <a:off x="4436263" y="2612993"/>
            <a:ext cx="1764226" cy="1552608"/>
          </a:xfrm>
          <a:prstGeom prst="hexagon">
            <a:avLst>
              <a:gd name="adj" fmla="val 27084"/>
              <a:gd name="vf" fmla="val 115470"/>
            </a:avLst>
          </a:prstGeom>
        </p:spPr>
        <p:txBody>
          <a:bodyPr/>
          <a:lstStyle/>
          <a:p>
            <a:endParaRPr lang="zh-TW" altLang="en-US"/>
          </a:p>
        </p:txBody>
      </p:sp>
      <p:sp>
        <p:nvSpPr>
          <p:cNvPr id="8" name="圖片版面配置區 3"/>
          <p:cNvSpPr>
            <a:spLocks noGrp="1"/>
          </p:cNvSpPr>
          <p:nvPr>
            <p:ph type="pic" sz="quarter" idx="15"/>
          </p:nvPr>
        </p:nvSpPr>
        <p:spPr>
          <a:xfrm>
            <a:off x="4436263" y="4272460"/>
            <a:ext cx="1764226" cy="1552608"/>
          </a:xfrm>
          <a:prstGeom prst="hexagon">
            <a:avLst>
              <a:gd name="adj" fmla="val 27084"/>
              <a:gd name="vf" fmla="val 115470"/>
            </a:avLst>
          </a:prstGeom>
        </p:spPr>
        <p:txBody>
          <a:bodyPr/>
          <a:lstStyle/>
          <a:p>
            <a:endParaRPr lang="zh-TW" altLang="en-US"/>
          </a:p>
        </p:txBody>
      </p:sp>
    </p:spTree>
    <p:extLst>
      <p:ext uri="{BB962C8B-B14F-4D97-AF65-F5344CB8AC3E}">
        <p14:creationId xmlns:p14="http://schemas.microsoft.com/office/powerpoint/2010/main" val="456650148"/>
      </p:ext>
    </p:extLst>
  </p:cSld>
  <p:clrMapOvr>
    <a:masterClrMapping/>
  </p:clrMapOvr>
  <p:timing>
    <p:tnLst>
      <p:par>
        <p:cTn id="1" dur="indefinite" restart="never" nodeType="tmRoot"/>
      </p:par>
    </p:tnLst>
  </p:timing>
  <p:extLst mod="1">
    <p:ext uri="{DCECCB84-F9BA-43D5-87BE-67443E8EF086}">
      <p15:sldGuideLst xmlns:p15="http://schemas.microsoft.com/office/powerpoint/2012/main" xmlns="">
        <p15:guide id="1" orient="horz" pos="2160" userDrawn="1">
          <p15:clr>
            <a:srgbClr val="FBAE40"/>
          </p15:clr>
        </p15:guide>
        <p15:guide id="2" pos="2880" userDrawn="1">
          <p15:clr>
            <a:srgbClr val="FBAE40"/>
          </p15:clr>
        </p15:guide>
      </p15:sldGuideLst>
    </p:ext>
  </p:extLst>
</p:sldLayout>
</file>

<file path=ppt/slideLayouts/slideLayout415.xml><?xml version="1.0" encoding="utf-8"?>
<p:sldLayout xmlns:a="http://schemas.openxmlformats.org/drawingml/2006/main" xmlns:r="http://schemas.openxmlformats.org/officeDocument/2006/relationships" xmlns:p="http://schemas.openxmlformats.org/presentationml/2006/main" preserve="1" userDrawn="1">
  <p:cSld name="圖片版面配置414">
    <p:spTree>
      <p:nvGrpSpPr>
        <p:cNvPr id="1" name=""/>
        <p:cNvGrpSpPr/>
        <p:nvPr/>
      </p:nvGrpSpPr>
      <p:grpSpPr>
        <a:xfrm>
          <a:off x="0" y="0"/>
          <a:ext cx="0" cy="0"/>
          <a:chOff x="0" y="0"/>
          <a:chExt cx="0" cy="0"/>
        </a:xfrm>
      </p:grpSpPr>
      <p:sp>
        <p:nvSpPr>
          <p:cNvPr id="3" name="投影片編號版面配置區 2"/>
          <p:cNvSpPr>
            <a:spLocks noGrp="1"/>
          </p:cNvSpPr>
          <p:nvPr>
            <p:ph type="sldNum" sz="quarter" idx="10"/>
          </p:nvPr>
        </p:nvSpPr>
        <p:spPr/>
        <p:txBody>
          <a:bodyPr/>
          <a:lstStyle/>
          <a:p>
            <a:fld id="{E27FD744-A41C-4EAD-96D0-2F84A994B62C}" type="slidenum">
              <a:rPr lang="zh-TW" altLang="en-US" smtClean="0"/>
              <a:t>‹#›</a:t>
            </a:fld>
            <a:endParaRPr lang="zh-TW" altLang="en-US"/>
          </a:p>
        </p:txBody>
      </p:sp>
      <p:sp>
        <p:nvSpPr>
          <p:cNvPr id="4" name="頁尾版面配置區 3"/>
          <p:cNvSpPr>
            <a:spLocks noGrp="1"/>
          </p:cNvSpPr>
          <p:nvPr>
            <p:ph type="ftr" sz="quarter" idx="11"/>
          </p:nvPr>
        </p:nvSpPr>
        <p:spPr/>
        <p:txBody>
          <a:bodyPr/>
          <a:lstStyle/>
          <a:p>
            <a:r>
              <a:rPr lang="zh-TW" altLang="en-US" smtClean="0"/>
              <a:t>商業簡報網 </a:t>
            </a:r>
            <a:r>
              <a:rPr lang="en-US" altLang="zh-TW" smtClean="0"/>
              <a:t>X Matter Lab</a:t>
            </a:r>
            <a:endParaRPr lang="zh-TW" altLang="en-US" dirty="0"/>
          </a:p>
        </p:txBody>
      </p:sp>
      <p:sp>
        <p:nvSpPr>
          <p:cNvPr id="15" name="圖片版面配置區 14"/>
          <p:cNvSpPr>
            <a:spLocks noGrp="1"/>
          </p:cNvSpPr>
          <p:nvPr>
            <p:ph type="pic" sz="quarter" idx="12"/>
          </p:nvPr>
        </p:nvSpPr>
        <p:spPr>
          <a:xfrm>
            <a:off x="236538" y="2189867"/>
            <a:ext cx="2447727" cy="1727376"/>
          </a:xfrm>
          <a:custGeom>
            <a:avLst/>
            <a:gdLst>
              <a:gd name="connsiteX0" fmla="*/ 0 w 2447727"/>
              <a:gd name="connsiteY0" fmla="*/ 0 h 1727376"/>
              <a:gd name="connsiteX1" fmla="*/ 2078037 w 2447727"/>
              <a:gd name="connsiteY1" fmla="*/ 0 h 1727376"/>
              <a:gd name="connsiteX2" fmla="*/ 2078037 w 2447727"/>
              <a:gd name="connsiteY2" fmla="*/ 232323 h 1727376"/>
              <a:gd name="connsiteX3" fmla="*/ 2447727 w 2447727"/>
              <a:gd name="connsiteY3" fmla="*/ 416720 h 1727376"/>
              <a:gd name="connsiteX4" fmla="*/ 2078037 w 2447727"/>
              <a:gd name="connsiteY4" fmla="*/ 601117 h 1727376"/>
              <a:gd name="connsiteX5" fmla="*/ 2078037 w 2447727"/>
              <a:gd name="connsiteY5" fmla="*/ 1727376 h 1727376"/>
              <a:gd name="connsiteX6" fmla="*/ 0 w 2447727"/>
              <a:gd name="connsiteY6" fmla="*/ 1727376 h 1727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7727" h="1727376">
                <a:moveTo>
                  <a:pt x="0" y="0"/>
                </a:moveTo>
                <a:lnTo>
                  <a:pt x="2078037" y="0"/>
                </a:lnTo>
                <a:lnTo>
                  <a:pt x="2078037" y="232323"/>
                </a:lnTo>
                <a:lnTo>
                  <a:pt x="2447727" y="416720"/>
                </a:lnTo>
                <a:lnTo>
                  <a:pt x="2078037" y="601117"/>
                </a:lnTo>
                <a:lnTo>
                  <a:pt x="2078037" y="1727376"/>
                </a:lnTo>
                <a:lnTo>
                  <a:pt x="0" y="1727376"/>
                </a:lnTo>
                <a:close/>
              </a:path>
            </a:pathLst>
          </a:custGeom>
        </p:spPr>
        <p:txBody>
          <a:bodyPr wrap="square">
            <a:noAutofit/>
          </a:bodyPr>
          <a:lstStyle/>
          <a:p>
            <a:endParaRPr lang="zh-TW" altLang="en-US"/>
          </a:p>
        </p:txBody>
      </p:sp>
      <p:sp>
        <p:nvSpPr>
          <p:cNvPr id="16" name="圖片版面配置區 15"/>
          <p:cNvSpPr>
            <a:spLocks noGrp="1"/>
          </p:cNvSpPr>
          <p:nvPr>
            <p:ph type="pic" sz="quarter" idx="13"/>
          </p:nvPr>
        </p:nvSpPr>
        <p:spPr>
          <a:xfrm>
            <a:off x="2427516" y="2189867"/>
            <a:ext cx="2447498" cy="1727376"/>
          </a:xfrm>
          <a:custGeom>
            <a:avLst/>
            <a:gdLst>
              <a:gd name="connsiteX0" fmla="*/ 0 w 2447498"/>
              <a:gd name="connsiteY0" fmla="*/ 0 h 1727376"/>
              <a:gd name="connsiteX1" fmla="*/ 2078037 w 2447498"/>
              <a:gd name="connsiteY1" fmla="*/ 0 h 1727376"/>
              <a:gd name="connsiteX2" fmla="*/ 2078037 w 2447498"/>
              <a:gd name="connsiteY2" fmla="*/ 232437 h 1727376"/>
              <a:gd name="connsiteX3" fmla="*/ 2447498 w 2447498"/>
              <a:gd name="connsiteY3" fmla="*/ 416720 h 1727376"/>
              <a:gd name="connsiteX4" fmla="*/ 2078037 w 2447498"/>
              <a:gd name="connsiteY4" fmla="*/ 601003 h 1727376"/>
              <a:gd name="connsiteX5" fmla="*/ 2078037 w 2447498"/>
              <a:gd name="connsiteY5" fmla="*/ 1727376 h 1727376"/>
              <a:gd name="connsiteX6" fmla="*/ 0 w 2447498"/>
              <a:gd name="connsiteY6" fmla="*/ 1727376 h 1727376"/>
              <a:gd name="connsiteX7" fmla="*/ 0 w 2447498"/>
              <a:gd name="connsiteY7" fmla="*/ 640034 h 1727376"/>
              <a:gd name="connsiteX8" fmla="*/ 447710 w 2447498"/>
              <a:gd name="connsiteY8" fmla="*/ 416721 h 1727376"/>
              <a:gd name="connsiteX9" fmla="*/ 0 w 2447498"/>
              <a:gd name="connsiteY9" fmla="*/ 193408 h 1727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47498" h="1727376">
                <a:moveTo>
                  <a:pt x="0" y="0"/>
                </a:moveTo>
                <a:lnTo>
                  <a:pt x="2078037" y="0"/>
                </a:lnTo>
                <a:lnTo>
                  <a:pt x="2078037" y="232437"/>
                </a:lnTo>
                <a:lnTo>
                  <a:pt x="2447498" y="416720"/>
                </a:lnTo>
                <a:lnTo>
                  <a:pt x="2078037" y="601003"/>
                </a:lnTo>
                <a:lnTo>
                  <a:pt x="2078037" y="1727376"/>
                </a:lnTo>
                <a:lnTo>
                  <a:pt x="0" y="1727376"/>
                </a:lnTo>
                <a:lnTo>
                  <a:pt x="0" y="640034"/>
                </a:lnTo>
                <a:lnTo>
                  <a:pt x="447710" y="416721"/>
                </a:lnTo>
                <a:lnTo>
                  <a:pt x="0" y="193408"/>
                </a:lnTo>
                <a:close/>
              </a:path>
            </a:pathLst>
          </a:custGeom>
        </p:spPr>
        <p:txBody>
          <a:bodyPr wrap="square">
            <a:noAutofit/>
          </a:bodyPr>
          <a:lstStyle/>
          <a:p>
            <a:endParaRPr lang="zh-TW" altLang="en-US"/>
          </a:p>
        </p:txBody>
      </p:sp>
      <p:sp>
        <p:nvSpPr>
          <p:cNvPr id="13" name="圖片版面配置區 12"/>
          <p:cNvSpPr>
            <a:spLocks noGrp="1"/>
          </p:cNvSpPr>
          <p:nvPr>
            <p:ph type="pic" sz="quarter" idx="17"/>
          </p:nvPr>
        </p:nvSpPr>
        <p:spPr>
          <a:xfrm>
            <a:off x="6809243" y="2189867"/>
            <a:ext cx="2078037" cy="1727376"/>
          </a:xfrm>
          <a:custGeom>
            <a:avLst/>
            <a:gdLst>
              <a:gd name="connsiteX0" fmla="*/ 0 w 2078037"/>
              <a:gd name="connsiteY0" fmla="*/ 0 h 1727376"/>
              <a:gd name="connsiteX1" fmla="*/ 2078037 w 2078037"/>
              <a:gd name="connsiteY1" fmla="*/ 0 h 1727376"/>
              <a:gd name="connsiteX2" fmla="*/ 2078037 w 2078037"/>
              <a:gd name="connsiteY2" fmla="*/ 1727376 h 1727376"/>
              <a:gd name="connsiteX3" fmla="*/ 0 w 2078037"/>
              <a:gd name="connsiteY3" fmla="*/ 1727376 h 1727376"/>
              <a:gd name="connsiteX4" fmla="*/ 0 w 2078037"/>
              <a:gd name="connsiteY4" fmla="*/ 640034 h 1727376"/>
              <a:gd name="connsiteX5" fmla="*/ 447710 w 2078037"/>
              <a:gd name="connsiteY5" fmla="*/ 416721 h 1727376"/>
              <a:gd name="connsiteX6" fmla="*/ 0 w 2078037"/>
              <a:gd name="connsiteY6" fmla="*/ 193408 h 1727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78037" h="1727376">
                <a:moveTo>
                  <a:pt x="0" y="0"/>
                </a:moveTo>
                <a:lnTo>
                  <a:pt x="2078037" y="0"/>
                </a:lnTo>
                <a:lnTo>
                  <a:pt x="2078037" y="1727376"/>
                </a:lnTo>
                <a:lnTo>
                  <a:pt x="0" y="1727376"/>
                </a:lnTo>
                <a:lnTo>
                  <a:pt x="0" y="640034"/>
                </a:lnTo>
                <a:lnTo>
                  <a:pt x="447710" y="416721"/>
                </a:lnTo>
                <a:lnTo>
                  <a:pt x="0" y="193408"/>
                </a:lnTo>
                <a:close/>
              </a:path>
            </a:pathLst>
          </a:custGeom>
        </p:spPr>
        <p:txBody>
          <a:bodyPr wrap="square">
            <a:noAutofit/>
          </a:bodyPr>
          <a:lstStyle/>
          <a:p>
            <a:endParaRPr lang="zh-TW" altLang="en-US"/>
          </a:p>
        </p:txBody>
      </p:sp>
      <p:sp>
        <p:nvSpPr>
          <p:cNvPr id="17" name="圖片版面配置區 16"/>
          <p:cNvSpPr>
            <a:spLocks noGrp="1"/>
          </p:cNvSpPr>
          <p:nvPr>
            <p:ph type="pic" sz="quarter" idx="18"/>
          </p:nvPr>
        </p:nvSpPr>
        <p:spPr>
          <a:xfrm>
            <a:off x="4618494" y="2189867"/>
            <a:ext cx="2447498" cy="1727376"/>
          </a:xfrm>
          <a:custGeom>
            <a:avLst/>
            <a:gdLst>
              <a:gd name="connsiteX0" fmla="*/ 0 w 2447498"/>
              <a:gd name="connsiteY0" fmla="*/ 0 h 1727376"/>
              <a:gd name="connsiteX1" fmla="*/ 2078037 w 2447498"/>
              <a:gd name="connsiteY1" fmla="*/ 0 h 1727376"/>
              <a:gd name="connsiteX2" fmla="*/ 2078037 w 2447498"/>
              <a:gd name="connsiteY2" fmla="*/ 232437 h 1727376"/>
              <a:gd name="connsiteX3" fmla="*/ 2447498 w 2447498"/>
              <a:gd name="connsiteY3" fmla="*/ 416720 h 1727376"/>
              <a:gd name="connsiteX4" fmla="*/ 2078037 w 2447498"/>
              <a:gd name="connsiteY4" fmla="*/ 601003 h 1727376"/>
              <a:gd name="connsiteX5" fmla="*/ 2078037 w 2447498"/>
              <a:gd name="connsiteY5" fmla="*/ 1727376 h 1727376"/>
              <a:gd name="connsiteX6" fmla="*/ 0 w 2447498"/>
              <a:gd name="connsiteY6" fmla="*/ 1727376 h 1727376"/>
              <a:gd name="connsiteX7" fmla="*/ 0 w 2447498"/>
              <a:gd name="connsiteY7" fmla="*/ 640034 h 1727376"/>
              <a:gd name="connsiteX8" fmla="*/ 447710 w 2447498"/>
              <a:gd name="connsiteY8" fmla="*/ 416721 h 1727376"/>
              <a:gd name="connsiteX9" fmla="*/ 0 w 2447498"/>
              <a:gd name="connsiteY9" fmla="*/ 193408 h 1727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47498" h="1727376">
                <a:moveTo>
                  <a:pt x="0" y="0"/>
                </a:moveTo>
                <a:lnTo>
                  <a:pt x="2078037" y="0"/>
                </a:lnTo>
                <a:lnTo>
                  <a:pt x="2078037" y="232437"/>
                </a:lnTo>
                <a:lnTo>
                  <a:pt x="2447498" y="416720"/>
                </a:lnTo>
                <a:lnTo>
                  <a:pt x="2078037" y="601003"/>
                </a:lnTo>
                <a:lnTo>
                  <a:pt x="2078037" y="1727376"/>
                </a:lnTo>
                <a:lnTo>
                  <a:pt x="0" y="1727376"/>
                </a:lnTo>
                <a:lnTo>
                  <a:pt x="0" y="640034"/>
                </a:lnTo>
                <a:lnTo>
                  <a:pt x="447710" y="416721"/>
                </a:lnTo>
                <a:lnTo>
                  <a:pt x="0" y="193408"/>
                </a:lnTo>
                <a:close/>
              </a:path>
            </a:pathLst>
          </a:custGeom>
        </p:spPr>
        <p:txBody>
          <a:bodyPr wrap="square">
            <a:noAutofit/>
          </a:bodyPr>
          <a:lstStyle/>
          <a:p>
            <a:endParaRPr lang="zh-TW" altLang="en-US"/>
          </a:p>
        </p:txBody>
      </p:sp>
    </p:spTree>
    <p:extLst>
      <p:ext uri="{BB962C8B-B14F-4D97-AF65-F5344CB8AC3E}">
        <p14:creationId xmlns:p14="http://schemas.microsoft.com/office/powerpoint/2010/main" val="3591350993"/>
      </p:ext>
    </p:extLst>
  </p:cSld>
  <p:clrMapOvr>
    <a:masterClrMapping/>
  </p:clrMapOvr>
  <p:timing>
    <p:tnLst>
      <p:par>
        <p:cTn id="1" dur="indefinite" restart="never" nodeType="tmRoot"/>
      </p:par>
    </p:tnLst>
  </p:timing>
</p:sldLayout>
</file>

<file path=ppt/slideLayouts/slideLayout416.xml><?xml version="1.0" encoding="utf-8"?>
<p:sldLayout xmlns:a="http://schemas.openxmlformats.org/drawingml/2006/main" xmlns:r="http://schemas.openxmlformats.org/officeDocument/2006/relationships" xmlns:p="http://schemas.openxmlformats.org/presentationml/2006/main" preserve="1" userDrawn="1">
  <p:cSld name="圖片版面配置415">
    <p:spTree>
      <p:nvGrpSpPr>
        <p:cNvPr id="1" name=""/>
        <p:cNvGrpSpPr/>
        <p:nvPr/>
      </p:nvGrpSpPr>
      <p:grpSpPr>
        <a:xfrm>
          <a:off x="0" y="0"/>
          <a:ext cx="0" cy="0"/>
          <a:chOff x="0" y="0"/>
          <a:chExt cx="0" cy="0"/>
        </a:xfrm>
      </p:grpSpPr>
      <p:sp>
        <p:nvSpPr>
          <p:cNvPr id="3" name="投影片編號版面配置區 2"/>
          <p:cNvSpPr>
            <a:spLocks noGrp="1"/>
          </p:cNvSpPr>
          <p:nvPr>
            <p:ph type="sldNum" sz="quarter" idx="10"/>
          </p:nvPr>
        </p:nvSpPr>
        <p:spPr/>
        <p:txBody>
          <a:bodyPr/>
          <a:lstStyle/>
          <a:p>
            <a:fld id="{E27FD744-A41C-4EAD-96D0-2F84A994B62C}" type="slidenum">
              <a:rPr lang="zh-TW" altLang="en-US" smtClean="0"/>
              <a:t>‹#›</a:t>
            </a:fld>
            <a:endParaRPr lang="zh-TW" altLang="en-US"/>
          </a:p>
        </p:txBody>
      </p:sp>
      <p:sp>
        <p:nvSpPr>
          <p:cNvPr id="4" name="頁尾版面配置區 3"/>
          <p:cNvSpPr>
            <a:spLocks noGrp="1"/>
          </p:cNvSpPr>
          <p:nvPr>
            <p:ph type="ftr" sz="quarter" idx="11"/>
          </p:nvPr>
        </p:nvSpPr>
        <p:spPr/>
        <p:txBody>
          <a:bodyPr/>
          <a:lstStyle/>
          <a:p>
            <a:r>
              <a:rPr lang="zh-TW" altLang="en-US" smtClean="0"/>
              <a:t>商業簡報網 </a:t>
            </a:r>
            <a:r>
              <a:rPr lang="en-US" altLang="zh-TW" smtClean="0"/>
              <a:t>X Matter Lab</a:t>
            </a:r>
            <a:endParaRPr lang="zh-TW" altLang="en-US" dirty="0"/>
          </a:p>
        </p:txBody>
      </p:sp>
      <p:sp>
        <p:nvSpPr>
          <p:cNvPr id="13" name="圖片版面配置區 12"/>
          <p:cNvSpPr>
            <a:spLocks noGrp="1"/>
          </p:cNvSpPr>
          <p:nvPr>
            <p:ph type="pic" sz="quarter" idx="12"/>
          </p:nvPr>
        </p:nvSpPr>
        <p:spPr>
          <a:xfrm>
            <a:off x="2070981" y="1546752"/>
            <a:ext cx="3895725" cy="1117600"/>
          </a:xfrm>
          <a:custGeom>
            <a:avLst/>
            <a:gdLst>
              <a:gd name="connsiteX0" fmla="*/ 0 w 3895725"/>
              <a:gd name="connsiteY0" fmla="*/ 0 h 1117600"/>
              <a:gd name="connsiteX1" fmla="*/ 3042437 w 3895725"/>
              <a:gd name="connsiteY1" fmla="*/ 0 h 1117600"/>
              <a:gd name="connsiteX2" fmla="*/ 3895725 w 3895725"/>
              <a:gd name="connsiteY2" fmla="*/ 1113681 h 1117600"/>
              <a:gd name="connsiteX3" fmla="*/ 3895725 w 3895725"/>
              <a:gd name="connsiteY3" fmla="*/ 1117600 h 1117600"/>
              <a:gd name="connsiteX4" fmla="*/ 0 w 3895725"/>
              <a:gd name="connsiteY4" fmla="*/ 1117600 h 1117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5725" h="1117600">
                <a:moveTo>
                  <a:pt x="0" y="0"/>
                </a:moveTo>
                <a:lnTo>
                  <a:pt x="3042437" y="0"/>
                </a:lnTo>
                <a:lnTo>
                  <a:pt x="3895725" y="1113681"/>
                </a:lnTo>
                <a:lnTo>
                  <a:pt x="3895725" y="1117600"/>
                </a:lnTo>
                <a:lnTo>
                  <a:pt x="0" y="1117600"/>
                </a:lnTo>
                <a:close/>
              </a:path>
            </a:pathLst>
          </a:custGeom>
        </p:spPr>
        <p:txBody>
          <a:bodyPr wrap="square">
            <a:noAutofit/>
          </a:bodyPr>
          <a:lstStyle/>
          <a:p>
            <a:endParaRPr lang="zh-TW" altLang="en-US"/>
          </a:p>
        </p:txBody>
      </p:sp>
      <p:sp>
        <p:nvSpPr>
          <p:cNvPr id="15" name="圖片版面配置區 14"/>
          <p:cNvSpPr>
            <a:spLocks noGrp="1"/>
          </p:cNvSpPr>
          <p:nvPr>
            <p:ph type="pic" sz="quarter" idx="13"/>
          </p:nvPr>
        </p:nvSpPr>
        <p:spPr>
          <a:xfrm>
            <a:off x="3188582" y="2777241"/>
            <a:ext cx="3895725" cy="1117600"/>
          </a:xfrm>
          <a:custGeom>
            <a:avLst/>
            <a:gdLst>
              <a:gd name="connsiteX0" fmla="*/ 841784 w 3895725"/>
              <a:gd name="connsiteY0" fmla="*/ 0 h 1117600"/>
              <a:gd name="connsiteX1" fmla="*/ 3895725 w 3895725"/>
              <a:gd name="connsiteY1" fmla="*/ 0 h 1117600"/>
              <a:gd name="connsiteX2" fmla="*/ 3895725 w 3895725"/>
              <a:gd name="connsiteY2" fmla="*/ 1117600 h 1117600"/>
              <a:gd name="connsiteX3" fmla="*/ 0 w 3895725"/>
              <a:gd name="connsiteY3" fmla="*/ 1117600 h 1117600"/>
              <a:gd name="connsiteX4" fmla="*/ 0 w 3895725"/>
              <a:gd name="connsiteY4" fmla="*/ 1098666 h 1117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5725" h="1117600">
                <a:moveTo>
                  <a:pt x="841784" y="0"/>
                </a:moveTo>
                <a:lnTo>
                  <a:pt x="3895725" y="0"/>
                </a:lnTo>
                <a:lnTo>
                  <a:pt x="3895725" y="1117600"/>
                </a:lnTo>
                <a:lnTo>
                  <a:pt x="0" y="1117600"/>
                </a:lnTo>
                <a:lnTo>
                  <a:pt x="0" y="1098666"/>
                </a:lnTo>
                <a:close/>
              </a:path>
            </a:pathLst>
          </a:custGeom>
        </p:spPr>
        <p:txBody>
          <a:bodyPr wrap="square">
            <a:noAutofit/>
          </a:bodyPr>
          <a:lstStyle/>
          <a:p>
            <a:endParaRPr lang="zh-TW" altLang="en-US"/>
          </a:p>
        </p:txBody>
      </p:sp>
      <p:sp>
        <p:nvSpPr>
          <p:cNvPr id="16" name="圖片版面配置區 15"/>
          <p:cNvSpPr>
            <a:spLocks noGrp="1"/>
          </p:cNvSpPr>
          <p:nvPr>
            <p:ph type="pic" sz="quarter" idx="14"/>
          </p:nvPr>
        </p:nvSpPr>
        <p:spPr>
          <a:xfrm>
            <a:off x="2070981" y="3974038"/>
            <a:ext cx="3895725" cy="1117600"/>
          </a:xfrm>
          <a:custGeom>
            <a:avLst/>
            <a:gdLst>
              <a:gd name="connsiteX0" fmla="*/ 0 w 3895725"/>
              <a:gd name="connsiteY0" fmla="*/ 0 h 1117600"/>
              <a:gd name="connsiteX1" fmla="*/ 3042437 w 3895725"/>
              <a:gd name="connsiteY1" fmla="*/ 0 h 1117600"/>
              <a:gd name="connsiteX2" fmla="*/ 3895725 w 3895725"/>
              <a:gd name="connsiteY2" fmla="*/ 1113681 h 1117600"/>
              <a:gd name="connsiteX3" fmla="*/ 3895725 w 3895725"/>
              <a:gd name="connsiteY3" fmla="*/ 1117600 h 1117600"/>
              <a:gd name="connsiteX4" fmla="*/ 0 w 3895725"/>
              <a:gd name="connsiteY4" fmla="*/ 1117600 h 1117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5725" h="1117600">
                <a:moveTo>
                  <a:pt x="0" y="0"/>
                </a:moveTo>
                <a:lnTo>
                  <a:pt x="3042437" y="0"/>
                </a:lnTo>
                <a:lnTo>
                  <a:pt x="3895725" y="1113681"/>
                </a:lnTo>
                <a:lnTo>
                  <a:pt x="3895725" y="1117600"/>
                </a:lnTo>
                <a:lnTo>
                  <a:pt x="0" y="1117600"/>
                </a:lnTo>
                <a:close/>
              </a:path>
            </a:pathLst>
          </a:custGeom>
        </p:spPr>
        <p:txBody>
          <a:bodyPr wrap="square">
            <a:noAutofit/>
          </a:bodyPr>
          <a:lstStyle/>
          <a:p>
            <a:endParaRPr lang="zh-TW" altLang="en-US"/>
          </a:p>
        </p:txBody>
      </p:sp>
      <p:sp>
        <p:nvSpPr>
          <p:cNvPr id="17" name="圖片版面配置區 16"/>
          <p:cNvSpPr>
            <a:spLocks noGrp="1"/>
          </p:cNvSpPr>
          <p:nvPr>
            <p:ph type="pic" sz="quarter" idx="15"/>
          </p:nvPr>
        </p:nvSpPr>
        <p:spPr>
          <a:xfrm>
            <a:off x="3188582" y="5204527"/>
            <a:ext cx="3895725" cy="1117600"/>
          </a:xfrm>
          <a:custGeom>
            <a:avLst/>
            <a:gdLst>
              <a:gd name="connsiteX0" fmla="*/ 841784 w 3895725"/>
              <a:gd name="connsiteY0" fmla="*/ 0 h 1117600"/>
              <a:gd name="connsiteX1" fmla="*/ 3895725 w 3895725"/>
              <a:gd name="connsiteY1" fmla="*/ 0 h 1117600"/>
              <a:gd name="connsiteX2" fmla="*/ 3895725 w 3895725"/>
              <a:gd name="connsiteY2" fmla="*/ 1117600 h 1117600"/>
              <a:gd name="connsiteX3" fmla="*/ 0 w 3895725"/>
              <a:gd name="connsiteY3" fmla="*/ 1117600 h 1117600"/>
              <a:gd name="connsiteX4" fmla="*/ 0 w 3895725"/>
              <a:gd name="connsiteY4" fmla="*/ 1098666 h 1117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5725" h="1117600">
                <a:moveTo>
                  <a:pt x="841784" y="0"/>
                </a:moveTo>
                <a:lnTo>
                  <a:pt x="3895725" y="0"/>
                </a:lnTo>
                <a:lnTo>
                  <a:pt x="3895725" y="1117600"/>
                </a:lnTo>
                <a:lnTo>
                  <a:pt x="0" y="1117600"/>
                </a:lnTo>
                <a:lnTo>
                  <a:pt x="0" y="1098666"/>
                </a:lnTo>
                <a:close/>
              </a:path>
            </a:pathLst>
          </a:custGeom>
        </p:spPr>
        <p:txBody>
          <a:bodyPr wrap="square">
            <a:noAutofit/>
          </a:bodyPr>
          <a:lstStyle/>
          <a:p>
            <a:endParaRPr lang="zh-TW" altLang="en-US"/>
          </a:p>
        </p:txBody>
      </p:sp>
    </p:spTree>
    <p:extLst>
      <p:ext uri="{BB962C8B-B14F-4D97-AF65-F5344CB8AC3E}">
        <p14:creationId xmlns:p14="http://schemas.microsoft.com/office/powerpoint/2010/main" val="1516044692"/>
      </p:ext>
    </p:extLst>
  </p:cSld>
  <p:clrMapOvr>
    <a:masterClrMapping/>
  </p:clrMapOvr>
  <p:timing>
    <p:tnLst>
      <p:par>
        <p:cTn id="1" dur="indefinite" restart="never" nodeType="tmRoot"/>
      </p:par>
    </p:tnLst>
  </p:timing>
  <p:extLst mod="1">
    <p:ext uri="{DCECCB84-F9BA-43D5-87BE-67443E8EF086}">
      <p15:sldGuideLst xmlns:p15="http://schemas.microsoft.com/office/powerpoint/2012/main" xmlns="">
        <p15:guide id="1" orient="horz" pos="2160" userDrawn="1">
          <p15:clr>
            <a:srgbClr val="FBAE40"/>
          </p15:clr>
        </p15:guide>
        <p15:guide id="2" pos="2880" userDrawn="1">
          <p15:clr>
            <a:srgbClr val="FBAE40"/>
          </p15:clr>
        </p15:guide>
      </p15:sldGuideLst>
    </p:ext>
  </p:extLst>
</p:sldLayout>
</file>

<file path=ppt/slideLayouts/slideLayout417.xml><?xml version="1.0" encoding="utf-8"?>
<p:sldLayout xmlns:a="http://schemas.openxmlformats.org/drawingml/2006/main" xmlns:r="http://schemas.openxmlformats.org/officeDocument/2006/relationships" xmlns:p="http://schemas.openxmlformats.org/presentationml/2006/main" preserve="1" userDrawn="1">
  <p:cSld name="圖片版面配置416">
    <p:spTree>
      <p:nvGrpSpPr>
        <p:cNvPr id="1" name=""/>
        <p:cNvGrpSpPr/>
        <p:nvPr/>
      </p:nvGrpSpPr>
      <p:grpSpPr>
        <a:xfrm>
          <a:off x="0" y="0"/>
          <a:ext cx="0" cy="0"/>
          <a:chOff x="0" y="0"/>
          <a:chExt cx="0" cy="0"/>
        </a:xfrm>
      </p:grpSpPr>
      <p:sp>
        <p:nvSpPr>
          <p:cNvPr id="3" name="投影片編號版面配置區 2"/>
          <p:cNvSpPr>
            <a:spLocks noGrp="1"/>
          </p:cNvSpPr>
          <p:nvPr>
            <p:ph type="sldNum" sz="quarter" idx="10"/>
          </p:nvPr>
        </p:nvSpPr>
        <p:spPr/>
        <p:txBody>
          <a:bodyPr/>
          <a:lstStyle/>
          <a:p>
            <a:fld id="{E27FD744-A41C-4EAD-96D0-2F84A994B62C}" type="slidenum">
              <a:rPr lang="zh-TW" altLang="en-US" smtClean="0"/>
              <a:t>‹#›</a:t>
            </a:fld>
            <a:endParaRPr lang="zh-TW" altLang="en-US"/>
          </a:p>
        </p:txBody>
      </p:sp>
      <p:sp>
        <p:nvSpPr>
          <p:cNvPr id="4" name="頁尾版面配置區 3"/>
          <p:cNvSpPr>
            <a:spLocks noGrp="1"/>
          </p:cNvSpPr>
          <p:nvPr>
            <p:ph type="ftr" sz="quarter" idx="11"/>
          </p:nvPr>
        </p:nvSpPr>
        <p:spPr/>
        <p:txBody>
          <a:bodyPr/>
          <a:lstStyle/>
          <a:p>
            <a:r>
              <a:rPr lang="zh-TW" altLang="en-US" smtClean="0"/>
              <a:t>商業簡報網 </a:t>
            </a:r>
            <a:r>
              <a:rPr lang="en-US" altLang="zh-TW" smtClean="0"/>
              <a:t>X Matter Lab</a:t>
            </a:r>
            <a:endParaRPr lang="zh-TW" altLang="en-US" dirty="0"/>
          </a:p>
        </p:txBody>
      </p:sp>
      <p:sp>
        <p:nvSpPr>
          <p:cNvPr id="14" name="圖片版面配置區 13"/>
          <p:cNvSpPr>
            <a:spLocks noGrp="1"/>
          </p:cNvSpPr>
          <p:nvPr>
            <p:ph type="pic" sz="quarter" idx="12"/>
          </p:nvPr>
        </p:nvSpPr>
        <p:spPr>
          <a:xfrm>
            <a:off x="2336530" y="2014683"/>
            <a:ext cx="2167552" cy="1936429"/>
          </a:xfrm>
          <a:custGeom>
            <a:avLst/>
            <a:gdLst>
              <a:gd name="connsiteX0" fmla="*/ 524462 w 2167552"/>
              <a:gd name="connsiteY0" fmla="*/ 0 h 1936429"/>
              <a:gd name="connsiteX1" fmla="*/ 1675899 w 2167552"/>
              <a:gd name="connsiteY1" fmla="*/ 0 h 1936429"/>
              <a:gd name="connsiteX2" fmla="*/ 2167552 w 2167552"/>
              <a:gd name="connsiteY2" fmla="*/ 907645 h 1936429"/>
              <a:gd name="connsiteX3" fmla="*/ 2125046 w 2167552"/>
              <a:gd name="connsiteY3" fmla="*/ 909791 h 1936429"/>
              <a:gd name="connsiteX4" fmla="*/ 1161046 w 2167552"/>
              <a:gd name="connsiteY4" fmla="*/ 1873791 h 1936429"/>
              <a:gd name="connsiteX5" fmla="*/ 1157883 w 2167552"/>
              <a:gd name="connsiteY5" fmla="*/ 1936429 h 1936429"/>
              <a:gd name="connsiteX6" fmla="*/ 524462 w 2167552"/>
              <a:gd name="connsiteY6" fmla="*/ 1936429 h 1936429"/>
              <a:gd name="connsiteX7" fmla="*/ 0 w 2167552"/>
              <a:gd name="connsiteY7" fmla="*/ 968215 h 1936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67552" h="1936429">
                <a:moveTo>
                  <a:pt x="524462" y="0"/>
                </a:moveTo>
                <a:lnTo>
                  <a:pt x="1675899" y="0"/>
                </a:lnTo>
                <a:lnTo>
                  <a:pt x="2167552" y="907645"/>
                </a:lnTo>
                <a:lnTo>
                  <a:pt x="2125046" y="909791"/>
                </a:lnTo>
                <a:cubicBezTo>
                  <a:pt x="1616756" y="961411"/>
                  <a:pt x="1212666" y="1365501"/>
                  <a:pt x="1161046" y="1873791"/>
                </a:cubicBezTo>
                <a:lnTo>
                  <a:pt x="1157883" y="1936429"/>
                </a:lnTo>
                <a:lnTo>
                  <a:pt x="524462" y="1936429"/>
                </a:lnTo>
                <a:lnTo>
                  <a:pt x="0" y="968215"/>
                </a:lnTo>
                <a:close/>
              </a:path>
            </a:pathLst>
          </a:custGeom>
        </p:spPr>
        <p:txBody>
          <a:bodyPr wrap="square">
            <a:noAutofit/>
          </a:bodyPr>
          <a:lstStyle/>
          <a:p>
            <a:endParaRPr lang="zh-TW" altLang="en-US"/>
          </a:p>
        </p:txBody>
      </p:sp>
      <p:sp>
        <p:nvSpPr>
          <p:cNvPr id="15" name="圖片版面配置區 14"/>
          <p:cNvSpPr>
            <a:spLocks noGrp="1"/>
          </p:cNvSpPr>
          <p:nvPr>
            <p:ph type="pic" sz="quarter" idx="13"/>
          </p:nvPr>
        </p:nvSpPr>
        <p:spPr>
          <a:xfrm>
            <a:off x="4660424" y="2014683"/>
            <a:ext cx="2168112" cy="1936429"/>
          </a:xfrm>
          <a:custGeom>
            <a:avLst/>
            <a:gdLst>
              <a:gd name="connsiteX0" fmla="*/ 492213 w 2168112"/>
              <a:gd name="connsiteY0" fmla="*/ 0 h 1936429"/>
              <a:gd name="connsiteX1" fmla="*/ 1643650 w 2168112"/>
              <a:gd name="connsiteY1" fmla="*/ 0 h 1936429"/>
              <a:gd name="connsiteX2" fmla="*/ 2168112 w 2168112"/>
              <a:gd name="connsiteY2" fmla="*/ 968215 h 1936429"/>
              <a:gd name="connsiteX3" fmla="*/ 1643650 w 2168112"/>
              <a:gd name="connsiteY3" fmla="*/ 1936429 h 1936429"/>
              <a:gd name="connsiteX4" fmla="*/ 989163 w 2168112"/>
              <a:gd name="connsiteY4" fmla="*/ 1936429 h 1936429"/>
              <a:gd name="connsiteX5" fmla="*/ 986000 w 2168112"/>
              <a:gd name="connsiteY5" fmla="*/ 1873791 h 1936429"/>
              <a:gd name="connsiteX6" fmla="*/ 22000 w 2168112"/>
              <a:gd name="connsiteY6" fmla="*/ 909791 h 1936429"/>
              <a:gd name="connsiteX7" fmla="*/ 0 w 2168112"/>
              <a:gd name="connsiteY7" fmla="*/ 908680 h 1936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68112" h="1936429">
                <a:moveTo>
                  <a:pt x="492213" y="0"/>
                </a:moveTo>
                <a:lnTo>
                  <a:pt x="1643650" y="0"/>
                </a:lnTo>
                <a:lnTo>
                  <a:pt x="2168112" y="968215"/>
                </a:lnTo>
                <a:lnTo>
                  <a:pt x="1643650" y="1936429"/>
                </a:lnTo>
                <a:lnTo>
                  <a:pt x="989163" y="1936429"/>
                </a:lnTo>
                <a:lnTo>
                  <a:pt x="986000" y="1873791"/>
                </a:lnTo>
                <a:cubicBezTo>
                  <a:pt x="934381" y="1365501"/>
                  <a:pt x="530291" y="961411"/>
                  <a:pt x="22000" y="909791"/>
                </a:cubicBezTo>
                <a:lnTo>
                  <a:pt x="0" y="908680"/>
                </a:lnTo>
                <a:close/>
              </a:path>
            </a:pathLst>
          </a:custGeom>
        </p:spPr>
        <p:txBody>
          <a:bodyPr wrap="square">
            <a:noAutofit/>
          </a:bodyPr>
          <a:lstStyle/>
          <a:p>
            <a:endParaRPr lang="zh-TW" altLang="en-US"/>
          </a:p>
        </p:txBody>
      </p:sp>
      <p:sp>
        <p:nvSpPr>
          <p:cNvPr id="19" name="圖片版面配置區 18"/>
          <p:cNvSpPr>
            <a:spLocks noGrp="1"/>
          </p:cNvSpPr>
          <p:nvPr>
            <p:ph type="pic" sz="quarter" idx="14"/>
          </p:nvPr>
        </p:nvSpPr>
        <p:spPr>
          <a:xfrm>
            <a:off x="2336530" y="4046683"/>
            <a:ext cx="2167551" cy="1936429"/>
          </a:xfrm>
          <a:custGeom>
            <a:avLst/>
            <a:gdLst>
              <a:gd name="connsiteX0" fmla="*/ 524462 w 2167551"/>
              <a:gd name="connsiteY0" fmla="*/ 0 h 1936429"/>
              <a:gd name="connsiteX1" fmla="*/ 1157883 w 2167551"/>
              <a:gd name="connsiteY1" fmla="*/ 0 h 1936429"/>
              <a:gd name="connsiteX2" fmla="*/ 1161046 w 2167551"/>
              <a:gd name="connsiteY2" fmla="*/ 62639 h 1936429"/>
              <a:gd name="connsiteX3" fmla="*/ 2125046 w 2167551"/>
              <a:gd name="connsiteY3" fmla="*/ 1026639 h 1936429"/>
              <a:gd name="connsiteX4" fmla="*/ 2167551 w 2167551"/>
              <a:gd name="connsiteY4" fmla="*/ 1028786 h 1936429"/>
              <a:gd name="connsiteX5" fmla="*/ 1675899 w 2167551"/>
              <a:gd name="connsiteY5" fmla="*/ 1936429 h 1936429"/>
              <a:gd name="connsiteX6" fmla="*/ 524462 w 2167551"/>
              <a:gd name="connsiteY6" fmla="*/ 1936429 h 1936429"/>
              <a:gd name="connsiteX7" fmla="*/ 0 w 2167551"/>
              <a:gd name="connsiteY7" fmla="*/ 968215 h 1936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67551" h="1936429">
                <a:moveTo>
                  <a:pt x="524462" y="0"/>
                </a:moveTo>
                <a:lnTo>
                  <a:pt x="1157883" y="0"/>
                </a:lnTo>
                <a:lnTo>
                  <a:pt x="1161046" y="62639"/>
                </a:lnTo>
                <a:cubicBezTo>
                  <a:pt x="1212666" y="570930"/>
                  <a:pt x="1616756" y="975020"/>
                  <a:pt x="2125046" y="1026639"/>
                </a:cubicBezTo>
                <a:lnTo>
                  <a:pt x="2167551" y="1028786"/>
                </a:lnTo>
                <a:lnTo>
                  <a:pt x="1675899" y="1936429"/>
                </a:lnTo>
                <a:lnTo>
                  <a:pt x="524462" y="1936429"/>
                </a:lnTo>
                <a:lnTo>
                  <a:pt x="0" y="968215"/>
                </a:lnTo>
                <a:close/>
              </a:path>
            </a:pathLst>
          </a:custGeom>
        </p:spPr>
        <p:txBody>
          <a:bodyPr wrap="square">
            <a:noAutofit/>
          </a:bodyPr>
          <a:lstStyle/>
          <a:p>
            <a:endParaRPr lang="zh-TW" altLang="en-US"/>
          </a:p>
        </p:txBody>
      </p:sp>
      <p:sp>
        <p:nvSpPr>
          <p:cNvPr id="16" name="圖片版面配置區 15"/>
          <p:cNvSpPr>
            <a:spLocks noGrp="1"/>
          </p:cNvSpPr>
          <p:nvPr>
            <p:ph type="pic" sz="quarter" idx="15"/>
          </p:nvPr>
        </p:nvSpPr>
        <p:spPr>
          <a:xfrm>
            <a:off x="4660424" y="4046683"/>
            <a:ext cx="2168112" cy="1936429"/>
          </a:xfrm>
          <a:custGeom>
            <a:avLst/>
            <a:gdLst>
              <a:gd name="connsiteX0" fmla="*/ 989163 w 2168112"/>
              <a:gd name="connsiteY0" fmla="*/ 0 h 1936429"/>
              <a:gd name="connsiteX1" fmla="*/ 1643650 w 2168112"/>
              <a:gd name="connsiteY1" fmla="*/ 0 h 1936429"/>
              <a:gd name="connsiteX2" fmla="*/ 2168112 w 2168112"/>
              <a:gd name="connsiteY2" fmla="*/ 968215 h 1936429"/>
              <a:gd name="connsiteX3" fmla="*/ 1643650 w 2168112"/>
              <a:gd name="connsiteY3" fmla="*/ 1936429 h 1936429"/>
              <a:gd name="connsiteX4" fmla="*/ 492213 w 2168112"/>
              <a:gd name="connsiteY4" fmla="*/ 1936429 h 1936429"/>
              <a:gd name="connsiteX5" fmla="*/ 0 w 2168112"/>
              <a:gd name="connsiteY5" fmla="*/ 1027750 h 1936429"/>
              <a:gd name="connsiteX6" fmla="*/ 22000 w 2168112"/>
              <a:gd name="connsiteY6" fmla="*/ 1026639 h 1936429"/>
              <a:gd name="connsiteX7" fmla="*/ 986000 w 2168112"/>
              <a:gd name="connsiteY7" fmla="*/ 62639 h 1936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68112" h="1936429">
                <a:moveTo>
                  <a:pt x="989163" y="0"/>
                </a:moveTo>
                <a:lnTo>
                  <a:pt x="1643650" y="0"/>
                </a:lnTo>
                <a:lnTo>
                  <a:pt x="2168112" y="968215"/>
                </a:lnTo>
                <a:lnTo>
                  <a:pt x="1643650" y="1936429"/>
                </a:lnTo>
                <a:lnTo>
                  <a:pt x="492213" y="1936429"/>
                </a:lnTo>
                <a:lnTo>
                  <a:pt x="0" y="1027750"/>
                </a:lnTo>
                <a:lnTo>
                  <a:pt x="22000" y="1026639"/>
                </a:lnTo>
                <a:cubicBezTo>
                  <a:pt x="530291" y="975020"/>
                  <a:pt x="934381" y="570930"/>
                  <a:pt x="986000" y="62639"/>
                </a:cubicBezTo>
                <a:close/>
              </a:path>
            </a:pathLst>
          </a:custGeom>
        </p:spPr>
        <p:txBody>
          <a:bodyPr wrap="square">
            <a:noAutofit/>
          </a:bodyPr>
          <a:lstStyle/>
          <a:p>
            <a:endParaRPr lang="zh-TW" altLang="en-US"/>
          </a:p>
        </p:txBody>
      </p:sp>
      <p:sp>
        <p:nvSpPr>
          <p:cNvPr id="9" name="圖片版面配置區 3"/>
          <p:cNvSpPr>
            <a:spLocks noGrp="1"/>
          </p:cNvSpPr>
          <p:nvPr>
            <p:ph type="pic" sz="quarter" idx="16"/>
          </p:nvPr>
        </p:nvSpPr>
        <p:spPr>
          <a:xfrm>
            <a:off x="3603785" y="3030683"/>
            <a:ext cx="1936430" cy="1936430"/>
          </a:xfrm>
          <a:prstGeom prst="ellipse">
            <a:avLst/>
          </a:prstGeom>
        </p:spPr>
        <p:txBody>
          <a:bodyPr/>
          <a:lstStyle/>
          <a:p>
            <a:endParaRPr lang="zh-TW" altLang="en-US"/>
          </a:p>
        </p:txBody>
      </p:sp>
    </p:spTree>
    <p:extLst>
      <p:ext uri="{BB962C8B-B14F-4D97-AF65-F5344CB8AC3E}">
        <p14:creationId xmlns:p14="http://schemas.microsoft.com/office/powerpoint/2010/main" val="1342530527"/>
      </p:ext>
    </p:extLst>
  </p:cSld>
  <p:clrMapOvr>
    <a:masterClrMapping/>
  </p:clrMapOvr>
  <p:timing>
    <p:tnLst>
      <p:par>
        <p:cTn id="1" dur="indefinite" restart="never" nodeType="tmRoot"/>
      </p:par>
    </p:tnLst>
  </p:timing>
  <p:extLst mod="1">
    <p:ext uri="{DCECCB84-F9BA-43D5-87BE-67443E8EF086}">
      <p15:sldGuideLst xmlns:p15="http://schemas.microsoft.com/office/powerpoint/2012/main" xmlns="">
        <p15:guide id="1" orient="horz" pos="2160" userDrawn="1">
          <p15:clr>
            <a:srgbClr val="FBAE40"/>
          </p15:clr>
        </p15:guide>
        <p15:guide id="2" pos="2880" userDrawn="1">
          <p15:clr>
            <a:srgbClr val="FBAE40"/>
          </p15:clr>
        </p15:guide>
      </p15:sldGuideLst>
    </p:ext>
  </p:extLst>
</p:sldLayout>
</file>

<file path=ppt/slideLayouts/slideLayout418.xml><?xml version="1.0" encoding="utf-8"?>
<p:sldLayout xmlns:a="http://schemas.openxmlformats.org/drawingml/2006/main" xmlns:r="http://schemas.openxmlformats.org/officeDocument/2006/relationships" xmlns:p="http://schemas.openxmlformats.org/presentationml/2006/main" preserve="1" userDrawn="1">
  <p:cSld name="圖片版面配置417">
    <p:spTree>
      <p:nvGrpSpPr>
        <p:cNvPr id="1" name=""/>
        <p:cNvGrpSpPr/>
        <p:nvPr/>
      </p:nvGrpSpPr>
      <p:grpSpPr>
        <a:xfrm>
          <a:off x="0" y="0"/>
          <a:ext cx="0" cy="0"/>
          <a:chOff x="0" y="0"/>
          <a:chExt cx="0" cy="0"/>
        </a:xfrm>
      </p:grpSpPr>
      <p:sp>
        <p:nvSpPr>
          <p:cNvPr id="3" name="投影片編號版面配置區 2"/>
          <p:cNvSpPr>
            <a:spLocks noGrp="1"/>
          </p:cNvSpPr>
          <p:nvPr>
            <p:ph type="sldNum" sz="quarter" idx="10"/>
          </p:nvPr>
        </p:nvSpPr>
        <p:spPr/>
        <p:txBody>
          <a:bodyPr/>
          <a:lstStyle/>
          <a:p>
            <a:fld id="{E27FD744-A41C-4EAD-96D0-2F84A994B62C}" type="slidenum">
              <a:rPr lang="zh-TW" altLang="en-US" smtClean="0"/>
              <a:t>‹#›</a:t>
            </a:fld>
            <a:endParaRPr lang="zh-TW" altLang="en-US"/>
          </a:p>
        </p:txBody>
      </p:sp>
      <p:sp>
        <p:nvSpPr>
          <p:cNvPr id="4" name="頁尾版面配置區 3"/>
          <p:cNvSpPr>
            <a:spLocks noGrp="1"/>
          </p:cNvSpPr>
          <p:nvPr>
            <p:ph type="ftr" sz="quarter" idx="11"/>
          </p:nvPr>
        </p:nvSpPr>
        <p:spPr/>
        <p:txBody>
          <a:bodyPr/>
          <a:lstStyle/>
          <a:p>
            <a:r>
              <a:rPr lang="zh-TW" altLang="en-US" smtClean="0"/>
              <a:t>商業簡報網 </a:t>
            </a:r>
            <a:r>
              <a:rPr lang="en-US" altLang="zh-TW" smtClean="0"/>
              <a:t>X Matter Lab</a:t>
            </a:r>
            <a:endParaRPr lang="zh-TW" altLang="en-US" dirty="0"/>
          </a:p>
        </p:txBody>
      </p:sp>
      <p:sp>
        <p:nvSpPr>
          <p:cNvPr id="5" name="圖片版面配置區 4"/>
          <p:cNvSpPr>
            <a:spLocks noGrp="1"/>
          </p:cNvSpPr>
          <p:nvPr>
            <p:ph type="pic" sz="quarter" idx="12"/>
          </p:nvPr>
        </p:nvSpPr>
        <p:spPr>
          <a:xfrm>
            <a:off x="361416" y="2596623"/>
            <a:ext cx="2607556" cy="2607556"/>
          </a:xfrm>
          <a:prstGeom prst="ellipse">
            <a:avLst/>
          </a:prstGeom>
        </p:spPr>
        <p:txBody>
          <a:bodyPr/>
          <a:lstStyle/>
          <a:p>
            <a:endParaRPr lang="zh-TW" altLang="en-US"/>
          </a:p>
        </p:txBody>
      </p:sp>
      <p:sp>
        <p:nvSpPr>
          <p:cNvPr id="7" name="圖片版面配置區 4"/>
          <p:cNvSpPr>
            <a:spLocks noGrp="1"/>
          </p:cNvSpPr>
          <p:nvPr>
            <p:ph type="pic" sz="quarter" idx="14"/>
          </p:nvPr>
        </p:nvSpPr>
        <p:spPr>
          <a:xfrm>
            <a:off x="2579682" y="1637244"/>
            <a:ext cx="1467202" cy="1467202"/>
          </a:xfrm>
          <a:prstGeom prst="ellipse">
            <a:avLst/>
          </a:prstGeom>
        </p:spPr>
        <p:txBody>
          <a:bodyPr/>
          <a:lstStyle/>
          <a:p>
            <a:endParaRPr lang="zh-TW" altLang="en-US"/>
          </a:p>
        </p:txBody>
      </p:sp>
      <p:sp>
        <p:nvSpPr>
          <p:cNvPr id="8" name="圖片版面配置區 4"/>
          <p:cNvSpPr>
            <a:spLocks noGrp="1"/>
          </p:cNvSpPr>
          <p:nvPr>
            <p:ph type="pic" sz="quarter" idx="15"/>
          </p:nvPr>
        </p:nvSpPr>
        <p:spPr>
          <a:xfrm>
            <a:off x="2579682" y="4673955"/>
            <a:ext cx="1467202" cy="1467202"/>
          </a:xfrm>
          <a:prstGeom prst="ellipse">
            <a:avLst/>
          </a:prstGeom>
        </p:spPr>
        <p:txBody>
          <a:bodyPr/>
          <a:lstStyle/>
          <a:p>
            <a:endParaRPr lang="zh-TW" altLang="en-US"/>
          </a:p>
        </p:txBody>
      </p:sp>
      <p:sp>
        <p:nvSpPr>
          <p:cNvPr id="9" name="圖片版面配置區 4"/>
          <p:cNvSpPr>
            <a:spLocks noGrp="1"/>
          </p:cNvSpPr>
          <p:nvPr>
            <p:ph type="pic" sz="quarter" idx="16"/>
          </p:nvPr>
        </p:nvSpPr>
        <p:spPr>
          <a:xfrm>
            <a:off x="3245730" y="3155599"/>
            <a:ext cx="1467202" cy="1467202"/>
          </a:xfrm>
          <a:prstGeom prst="ellipse">
            <a:avLst/>
          </a:prstGeom>
        </p:spPr>
        <p:txBody>
          <a:bodyPr/>
          <a:lstStyle/>
          <a:p>
            <a:endParaRPr lang="zh-TW" altLang="en-US"/>
          </a:p>
        </p:txBody>
      </p:sp>
    </p:spTree>
    <p:extLst>
      <p:ext uri="{BB962C8B-B14F-4D97-AF65-F5344CB8AC3E}">
        <p14:creationId xmlns:p14="http://schemas.microsoft.com/office/powerpoint/2010/main" val="1965507196"/>
      </p:ext>
    </p:extLst>
  </p:cSld>
  <p:clrMapOvr>
    <a:masterClrMapping/>
  </p:clrMapOvr>
  <p:timing>
    <p:tnLst>
      <p:par>
        <p:cTn id="1" dur="indefinite" restart="never" nodeType="tmRoot"/>
      </p:par>
    </p:tnLst>
  </p:timing>
</p:sldLayout>
</file>

<file path=ppt/slideLayouts/slideLayout419.xml><?xml version="1.0" encoding="utf-8"?>
<p:sldLayout xmlns:a="http://schemas.openxmlformats.org/drawingml/2006/main" xmlns:r="http://schemas.openxmlformats.org/officeDocument/2006/relationships" xmlns:p="http://schemas.openxmlformats.org/presentationml/2006/main" preserve="1" userDrawn="1">
  <p:cSld name="圖片版面配置418">
    <p:spTree>
      <p:nvGrpSpPr>
        <p:cNvPr id="1" name=""/>
        <p:cNvGrpSpPr/>
        <p:nvPr/>
      </p:nvGrpSpPr>
      <p:grpSpPr>
        <a:xfrm>
          <a:off x="0" y="0"/>
          <a:ext cx="0" cy="0"/>
          <a:chOff x="0" y="0"/>
          <a:chExt cx="0" cy="0"/>
        </a:xfrm>
      </p:grpSpPr>
      <p:sp>
        <p:nvSpPr>
          <p:cNvPr id="3" name="投影片編號版面配置區 2"/>
          <p:cNvSpPr>
            <a:spLocks noGrp="1"/>
          </p:cNvSpPr>
          <p:nvPr>
            <p:ph type="sldNum" sz="quarter" idx="10"/>
          </p:nvPr>
        </p:nvSpPr>
        <p:spPr/>
        <p:txBody>
          <a:bodyPr/>
          <a:lstStyle/>
          <a:p>
            <a:fld id="{E27FD744-A41C-4EAD-96D0-2F84A994B62C}" type="slidenum">
              <a:rPr lang="zh-TW" altLang="en-US" smtClean="0"/>
              <a:t>‹#›</a:t>
            </a:fld>
            <a:endParaRPr lang="zh-TW" altLang="en-US"/>
          </a:p>
        </p:txBody>
      </p:sp>
      <p:sp>
        <p:nvSpPr>
          <p:cNvPr id="4" name="頁尾版面配置區 3"/>
          <p:cNvSpPr>
            <a:spLocks noGrp="1"/>
          </p:cNvSpPr>
          <p:nvPr>
            <p:ph type="ftr" sz="quarter" idx="11"/>
          </p:nvPr>
        </p:nvSpPr>
        <p:spPr/>
        <p:txBody>
          <a:bodyPr/>
          <a:lstStyle/>
          <a:p>
            <a:r>
              <a:rPr lang="zh-TW" altLang="en-US" smtClean="0"/>
              <a:t>商業簡報網 </a:t>
            </a:r>
            <a:r>
              <a:rPr lang="en-US" altLang="zh-TW" smtClean="0"/>
              <a:t>X Matter Lab</a:t>
            </a:r>
            <a:endParaRPr lang="zh-TW" altLang="en-US" dirty="0"/>
          </a:p>
        </p:txBody>
      </p:sp>
      <p:sp>
        <p:nvSpPr>
          <p:cNvPr id="62" name="圖片版面配置區 61"/>
          <p:cNvSpPr>
            <a:spLocks noGrp="1"/>
          </p:cNvSpPr>
          <p:nvPr>
            <p:ph type="pic" sz="quarter" idx="14"/>
          </p:nvPr>
        </p:nvSpPr>
        <p:spPr>
          <a:xfrm>
            <a:off x="3008281" y="1749600"/>
            <a:ext cx="1524826" cy="1961859"/>
          </a:xfrm>
          <a:custGeom>
            <a:avLst/>
            <a:gdLst>
              <a:gd name="connsiteX0" fmla="*/ 0 w 1524826"/>
              <a:gd name="connsiteY0" fmla="*/ 0 h 1961859"/>
              <a:gd name="connsiteX1" fmla="*/ 1524826 w 1524826"/>
              <a:gd name="connsiteY1" fmla="*/ 0 h 1961859"/>
              <a:gd name="connsiteX2" fmla="*/ 1524826 w 1524826"/>
              <a:gd name="connsiteY2" fmla="*/ 1961859 h 1961859"/>
              <a:gd name="connsiteX3" fmla="*/ 1088712 w 1524826"/>
              <a:gd name="connsiteY3" fmla="*/ 1950832 h 1961859"/>
              <a:gd name="connsiteX4" fmla="*/ 150887 w 1524826"/>
              <a:gd name="connsiteY4" fmla="*/ 1855765 h 1961859"/>
              <a:gd name="connsiteX5" fmla="*/ 0 w 1524826"/>
              <a:gd name="connsiteY5" fmla="*/ 1828820 h 1961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24826" h="1961859">
                <a:moveTo>
                  <a:pt x="0" y="0"/>
                </a:moveTo>
                <a:lnTo>
                  <a:pt x="1524826" y="0"/>
                </a:lnTo>
                <a:lnTo>
                  <a:pt x="1524826" y="1961859"/>
                </a:lnTo>
                <a:lnTo>
                  <a:pt x="1088712" y="1950832"/>
                </a:lnTo>
                <a:cubicBezTo>
                  <a:pt x="771656" y="1934760"/>
                  <a:pt x="458788" y="1902812"/>
                  <a:pt x="150887" y="1855765"/>
                </a:cubicBezTo>
                <a:lnTo>
                  <a:pt x="0" y="1828820"/>
                </a:lnTo>
                <a:close/>
              </a:path>
            </a:pathLst>
          </a:custGeom>
        </p:spPr>
        <p:txBody>
          <a:bodyPr wrap="square">
            <a:noAutofit/>
          </a:bodyPr>
          <a:lstStyle/>
          <a:p>
            <a:endParaRPr lang="zh-TW" altLang="en-US" dirty="0"/>
          </a:p>
        </p:txBody>
      </p:sp>
      <p:sp>
        <p:nvSpPr>
          <p:cNvPr id="64" name="圖片版面配置區 63"/>
          <p:cNvSpPr>
            <a:spLocks noGrp="1"/>
          </p:cNvSpPr>
          <p:nvPr>
            <p:ph type="pic" sz="quarter" idx="19"/>
          </p:nvPr>
        </p:nvSpPr>
        <p:spPr>
          <a:xfrm>
            <a:off x="6213512" y="1750306"/>
            <a:ext cx="1524825" cy="1815515"/>
          </a:xfrm>
          <a:custGeom>
            <a:avLst/>
            <a:gdLst>
              <a:gd name="connsiteX0" fmla="*/ 0 w 1524825"/>
              <a:gd name="connsiteY0" fmla="*/ 0 h 1815515"/>
              <a:gd name="connsiteX1" fmla="*/ 1179788 w 1524825"/>
              <a:gd name="connsiteY1" fmla="*/ 0 h 1815515"/>
              <a:gd name="connsiteX2" fmla="*/ 1524825 w 1524825"/>
              <a:gd name="connsiteY2" fmla="*/ 345037 h 1815515"/>
              <a:gd name="connsiteX3" fmla="*/ 1524825 w 1524825"/>
              <a:gd name="connsiteY3" fmla="*/ 1409786 h 1815515"/>
              <a:gd name="connsiteX4" fmla="*/ 1127952 w 1524825"/>
              <a:gd name="connsiteY4" fmla="*/ 1544073 h 1815515"/>
              <a:gd name="connsiteX5" fmla="*/ 236592 w 1524825"/>
              <a:gd name="connsiteY5" fmla="*/ 1773264 h 1815515"/>
              <a:gd name="connsiteX6" fmla="*/ 0 w 1524825"/>
              <a:gd name="connsiteY6" fmla="*/ 1815515 h 181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24825" h="1815515">
                <a:moveTo>
                  <a:pt x="0" y="0"/>
                </a:moveTo>
                <a:lnTo>
                  <a:pt x="1179788" y="0"/>
                </a:lnTo>
                <a:cubicBezTo>
                  <a:pt x="1370347" y="0"/>
                  <a:pt x="1524825" y="154478"/>
                  <a:pt x="1524825" y="345037"/>
                </a:cubicBezTo>
                <a:lnTo>
                  <a:pt x="1524825" y="1409786"/>
                </a:lnTo>
                <a:lnTo>
                  <a:pt x="1127952" y="1544073"/>
                </a:lnTo>
                <a:cubicBezTo>
                  <a:pt x="836709" y="1634658"/>
                  <a:pt x="539330" y="1711315"/>
                  <a:pt x="236592" y="1773264"/>
                </a:cubicBezTo>
                <a:lnTo>
                  <a:pt x="0" y="1815515"/>
                </a:lnTo>
                <a:close/>
              </a:path>
            </a:pathLst>
          </a:custGeom>
        </p:spPr>
        <p:txBody>
          <a:bodyPr wrap="square">
            <a:noAutofit/>
          </a:bodyPr>
          <a:lstStyle/>
          <a:p>
            <a:endParaRPr lang="zh-TW" altLang="en-US"/>
          </a:p>
        </p:txBody>
      </p:sp>
      <p:sp>
        <p:nvSpPr>
          <p:cNvPr id="61" name="圖片版面配置區 60"/>
          <p:cNvSpPr>
            <a:spLocks noGrp="1"/>
          </p:cNvSpPr>
          <p:nvPr>
            <p:ph type="pic" sz="quarter" idx="20"/>
          </p:nvPr>
        </p:nvSpPr>
        <p:spPr>
          <a:xfrm>
            <a:off x="1405666" y="1750305"/>
            <a:ext cx="1524826" cy="1814222"/>
          </a:xfrm>
          <a:custGeom>
            <a:avLst/>
            <a:gdLst>
              <a:gd name="connsiteX0" fmla="*/ 345037 w 1524826"/>
              <a:gd name="connsiteY0" fmla="*/ 0 h 1814222"/>
              <a:gd name="connsiteX1" fmla="*/ 1524826 w 1524826"/>
              <a:gd name="connsiteY1" fmla="*/ 0 h 1814222"/>
              <a:gd name="connsiteX2" fmla="*/ 1524826 w 1524826"/>
              <a:gd name="connsiteY2" fmla="*/ 1814222 h 1814222"/>
              <a:gd name="connsiteX3" fmla="*/ 1295476 w 1524826"/>
              <a:gd name="connsiteY3" fmla="*/ 1773264 h 1814222"/>
              <a:gd name="connsiteX4" fmla="*/ 404117 w 1524826"/>
              <a:gd name="connsiteY4" fmla="*/ 1544073 h 1814222"/>
              <a:gd name="connsiteX5" fmla="*/ 0 w 1524826"/>
              <a:gd name="connsiteY5" fmla="*/ 1407335 h 1814222"/>
              <a:gd name="connsiteX6" fmla="*/ 0 w 1524826"/>
              <a:gd name="connsiteY6" fmla="*/ 345037 h 1814222"/>
              <a:gd name="connsiteX7" fmla="*/ 345037 w 1524826"/>
              <a:gd name="connsiteY7" fmla="*/ 0 h 1814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24826" h="1814222">
                <a:moveTo>
                  <a:pt x="345037" y="0"/>
                </a:moveTo>
                <a:lnTo>
                  <a:pt x="1524826" y="0"/>
                </a:lnTo>
                <a:lnTo>
                  <a:pt x="1524826" y="1814222"/>
                </a:lnTo>
                <a:lnTo>
                  <a:pt x="1295476" y="1773264"/>
                </a:lnTo>
                <a:cubicBezTo>
                  <a:pt x="992739" y="1711315"/>
                  <a:pt x="695359" y="1634658"/>
                  <a:pt x="404117" y="1544073"/>
                </a:cubicBezTo>
                <a:lnTo>
                  <a:pt x="0" y="1407335"/>
                </a:lnTo>
                <a:lnTo>
                  <a:pt x="0" y="345037"/>
                </a:lnTo>
                <a:cubicBezTo>
                  <a:pt x="0" y="154478"/>
                  <a:pt x="154478" y="0"/>
                  <a:pt x="345037" y="0"/>
                </a:cubicBezTo>
                <a:close/>
              </a:path>
            </a:pathLst>
          </a:custGeom>
        </p:spPr>
        <p:txBody>
          <a:bodyPr wrap="square">
            <a:noAutofit/>
          </a:bodyPr>
          <a:lstStyle/>
          <a:p>
            <a:endParaRPr lang="zh-TW" altLang="en-US"/>
          </a:p>
        </p:txBody>
      </p:sp>
      <p:sp>
        <p:nvSpPr>
          <p:cNvPr id="63" name="圖片版面配置區 62"/>
          <p:cNvSpPr>
            <a:spLocks noGrp="1"/>
          </p:cNvSpPr>
          <p:nvPr>
            <p:ph type="pic" sz="quarter" idx="21"/>
          </p:nvPr>
        </p:nvSpPr>
        <p:spPr>
          <a:xfrm>
            <a:off x="4610896" y="1749599"/>
            <a:ext cx="1524826" cy="1962042"/>
          </a:xfrm>
          <a:custGeom>
            <a:avLst/>
            <a:gdLst>
              <a:gd name="connsiteX0" fmla="*/ 0 w 1524826"/>
              <a:gd name="connsiteY0" fmla="*/ 0 h 1962042"/>
              <a:gd name="connsiteX1" fmla="*/ 1524826 w 1524826"/>
              <a:gd name="connsiteY1" fmla="*/ 0 h 1962042"/>
              <a:gd name="connsiteX2" fmla="*/ 1524826 w 1524826"/>
              <a:gd name="connsiteY2" fmla="*/ 1830113 h 1962042"/>
              <a:gd name="connsiteX3" fmla="*/ 1381182 w 1524826"/>
              <a:gd name="connsiteY3" fmla="*/ 1855765 h 1962042"/>
              <a:gd name="connsiteX4" fmla="*/ 443357 w 1524826"/>
              <a:gd name="connsiteY4" fmla="*/ 1950832 h 1962042"/>
              <a:gd name="connsiteX5" fmla="*/ 0 w 1524826"/>
              <a:gd name="connsiteY5" fmla="*/ 1962042 h 1962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24826" h="1962042">
                <a:moveTo>
                  <a:pt x="0" y="0"/>
                </a:moveTo>
                <a:lnTo>
                  <a:pt x="1524826" y="0"/>
                </a:lnTo>
                <a:lnTo>
                  <a:pt x="1524826" y="1830113"/>
                </a:lnTo>
                <a:lnTo>
                  <a:pt x="1381182" y="1855765"/>
                </a:lnTo>
                <a:cubicBezTo>
                  <a:pt x="1073282" y="1902812"/>
                  <a:pt x="760414" y="1934760"/>
                  <a:pt x="443357" y="1950832"/>
                </a:cubicBezTo>
                <a:lnTo>
                  <a:pt x="0" y="1962042"/>
                </a:lnTo>
                <a:close/>
              </a:path>
            </a:pathLst>
          </a:custGeom>
        </p:spPr>
        <p:txBody>
          <a:bodyPr wrap="square">
            <a:noAutofit/>
          </a:bodyPr>
          <a:lstStyle/>
          <a:p>
            <a:endParaRPr lang="zh-TW" altLang="en-US" dirty="0"/>
          </a:p>
        </p:txBody>
      </p:sp>
      <p:sp>
        <p:nvSpPr>
          <p:cNvPr id="55" name="圖片版面配置區 54"/>
          <p:cNvSpPr>
            <a:spLocks noGrp="1"/>
          </p:cNvSpPr>
          <p:nvPr>
            <p:ph type="pic" sz="quarter" idx="22"/>
          </p:nvPr>
        </p:nvSpPr>
        <p:spPr>
          <a:xfrm>
            <a:off x="3008281" y="3639832"/>
            <a:ext cx="1524826" cy="2196530"/>
          </a:xfrm>
          <a:custGeom>
            <a:avLst/>
            <a:gdLst>
              <a:gd name="connsiteX0" fmla="*/ 0 w 1524826"/>
              <a:gd name="connsiteY0" fmla="*/ 0 h 2196530"/>
              <a:gd name="connsiteX1" fmla="*/ 139988 w 1524826"/>
              <a:gd name="connsiteY1" fmla="*/ 24999 h 2196530"/>
              <a:gd name="connsiteX2" fmla="*/ 1085029 w 1524826"/>
              <a:gd name="connsiteY2" fmla="*/ 120796 h 2196530"/>
              <a:gd name="connsiteX3" fmla="*/ 1524826 w 1524826"/>
              <a:gd name="connsiteY3" fmla="*/ 131917 h 2196530"/>
              <a:gd name="connsiteX4" fmla="*/ 1524826 w 1524826"/>
              <a:gd name="connsiteY4" fmla="*/ 2196530 h 2196530"/>
              <a:gd name="connsiteX5" fmla="*/ 0 w 1524826"/>
              <a:gd name="connsiteY5" fmla="*/ 2196530 h 2196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24826" h="2196530">
                <a:moveTo>
                  <a:pt x="0" y="0"/>
                </a:moveTo>
                <a:lnTo>
                  <a:pt x="139988" y="24999"/>
                </a:lnTo>
                <a:cubicBezTo>
                  <a:pt x="450257" y="72407"/>
                  <a:pt x="765533" y="104601"/>
                  <a:pt x="1085029" y="120796"/>
                </a:cubicBezTo>
                <a:lnTo>
                  <a:pt x="1524826" y="131917"/>
                </a:lnTo>
                <a:lnTo>
                  <a:pt x="1524826" y="2196530"/>
                </a:lnTo>
                <a:lnTo>
                  <a:pt x="0" y="2196530"/>
                </a:lnTo>
                <a:close/>
              </a:path>
            </a:pathLst>
          </a:custGeom>
        </p:spPr>
        <p:txBody>
          <a:bodyPr wrap="square">
            <a:noAutofit/>
          </a:bodyPr>
          <a:lstStyle/>
          <a:p>
            <a:endParaRPr lang="zh-TW" altLang="en-US" dirty="0"/>
          </a:p>
        </p:txBody>
      </p:sp>
      <p:sp>
        <p:nvSpPr>
          <p:cNvPr id="59" name="圖片版面配置區 58"/>
          <p:cNvSpPr>
            <a:spLocks noGrp="1"/>
          </p:cNvSpPr>
          <p:nvPr>
            <p:ph type="pic" sz="quarter" idx="23"/>
          </p:nvPr>
        </p:nvSpPr>
        <p:spPr>
          <a:xfrm>
            <a:off x="6213512" y="3224366"/>
            <a:ext cx="1524825" cy="2611997"/>
          </a:xfrm>
          <a:custGeom>
            <a:avLst/>
            <a:gdLst>
              <a:gd name="connsiteX0" fmla="*/ 1524825 w 1524825"/>
              <a:gd name="connsiteY0" fmla="*/ 0 h 2611997"/>
              <a:gd name="connsiteX1" fmla="*/ 1524825 w 1524825"/>
              <a:gd name="connsiteY1" fmla="*/ 2266960 h 2611997"/>
              <a:gd name="connsiteX2" fmla="*/ 1179788 w 1524825"/>
              <a:gd name="connsiteY2" fmla="*/ 2611997 h 2611997"/>
              <a:gd name="connsiteX3" fmla="*/ 0 w 1524825"/>
              <a:gd name="connsiteY3" fmla="*/ 2611997 h 2611997"/>
              <a:gd name="connsiteX4" fmla="*/ 0 w 1524825"/>
              <a:gd name="connsiteY4" fmla="*/ 402868 h 2611997"/>
              <a:gd name="connsiteX5" fmla="*/ 251017 w 1524825"/>
              <a:gd name="connsiteY5" fmla="*/ 358041 h 2611997"/>
              <a:gd name="connsiteX6" fmla="*/ 1149236 w 1524825"/>
              <a:gd name="connsiteY6" fmla="*/ 127086 h 2611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24825" h="2611997">
                <a:moveTo>
                  <a:pt x="1524825" y="0"/>
                </a:moveTo>
                <a:lnTo>
                  <a:pt x="1524825" y="2266960"/>
                </a:lnTo>
                <a:cubicBezTo>
                  <a:pt x="1524825" y="2457519"/>
                  <a:pt x="1370347" y="2611997"/>
                  <a:pt x="1179788" y="2611997"/>
                </a:cubicBezTo>
                <a:lnTo>
                  <a:pt x="0" y="2611997"/>
                </a:lnTo>
                <a:lnTo>
                  <a:pt x="0" y="402868"/>
                </a:lnTo>
                <a:lnTo>
                  <a:pt x="251017" y="358041"/>
                </a:lnTo>
                <a:cubicBezTo>
                  <a:pt x="556084" y="295615"/>
                  <a:pt x="855752" y="218368"/>
                  <a:pt x="1149236" y="127086"/>
                </a:cubicBezTo>
                <a:close/>
              </a:path>
            </a:pathLst>
          </a:custGeom>
        </p:spPr>
        <p:txBody>
          <a:bodyPr wrap="square">
            <a:noAutofit/>
          </a:bodyPr>
          <a:lstStyle/>
          <a:p>
            <a:endParaRPr lang="zh-TW" altLang="en-US"/>
          </a:p>
        </p:txBody>
      </p:sp>
      <p:sp>
        <p:nvSpPr>
          <p:cNvPr id="54" name="圖片版面配置區 53"/>
          <p:cNvSpPr>
            <a:spLocks noGrp="1"/>
          </p:cNvSpPr>
          <p:nvPr>
            <p:ph type="pic" sz="quarter" idx="24"/>
          </p:nvPr>
        </p:nvSpPr>
        <p:spPr>
          <a:xfrm>
            <a:off x="1405666" y="3221914"/>
            <a:ext cx="1524826" cy="2614448"/>
          </a:xfrm>
          <a:custGeom>
            <a:avLst/>
            <a:gdLst>
              <a:gd name="connsiteX0" fmla="*/ 0 w 1524826"/>
              <a:gd name="connsiteY0" fmla="*/ 0 h 2614448"/>
              <a:gd name="connsiteX1" fmla="*/ 382833 w 1524826"/>
              <a:gd name="connsiteY1" fmla="*/ 129537 h 2614448"/>
              <a:gd name="connsiteX2" fmla="*/ 1281051 w 1524826"/>
              <a:gd name="connsiteY2" fmla="*/ 360492 h 2614448"/>
              <a:gd name="connsiteX3" fmla="*/ 1524826 w 1524826"/>
              <a:gd name="connsiteY3" fmla="*/ 404026 h 2614448"/>
              <a:gd name="connsiteX4" fmla="*/ 1524826 w 1524826"/>
              <a:gd name="connsiteY4" fmla="*/ 2614448 h 2614448"/>
              <a:gd name="connsiteX5" fmla="*/ 345037 w 1524826"/>
              <a:gd name="connsiteY5" fmla="*/ 2614448 h 2614448"/>
              <a:gd name="connsiteX6" fmla="*/ 0 w 1524826"/>
              <a:gd name="connsiteY6" fmla="*/ 2269411 h 2614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24826" h="2614448">
                <a:moveTo>
                  <a:pt x="0" y="0"/>
                </a:moveTo>
                <a:lnTo>
                  <a:pt x="382833" y="129537"/>
                </a:lnTo>
                <a:cubicBezTo>
                  <a:pt x="676317" y="220819"/>
                  <a:pt x="975985" y="298066"/>
                  <a:pt x="1281051" y="360492"/>
                </a:cubicBezTo>
                <a:lnTo>
                  <a:pt x="1524826" y="404026"/>
                </a:lnTo>
                <a:lnTo>
                  <a:pt x="1524826" y="2614448"/>
                </a:lnTo>
                <a:lnTo>
                  <a:pt x="345037" y="2614448"/>
                </a:lnTo>
                <a:cubicBezTo>
                  <a:pt x="154478" y="2614448"/>
                  <a:pt x="0" y="2459970"/>
                  <a:pt x="0" y="2269411"/>
                </a:cubicBezTo>
                <a:close/>
              </a:path>
            </a:pathLst>
          </a:custGeom>
        </p:spPr>
        <p:txBody>
          <a:bodyPr wrap="square">
            <a:noAutofit/>
          </a:bodyPr>
          <a:lstStyle/>
          <a:p>
            <a:endParaRPr lang="zh-TW" altLang="en-US"/>
          </a:p>
        </p:txBody>
      </p:sp>
      <p:sp>
        <p:nvSpPr>
          <p:cNvPr id="58" name="圖片版面配置區 57"/>
          <p:cNvSpPr>
            <a:spLocks noGrp="1"/>
          </p:cNvSpPr>
          <p:nvPr>
            <p:ph type="pic" sz="quarter" idx="25"/>
          </p:nvPr>
        </p:nvSpPr>
        <p:spPr>
          <a:xfrm>
            <a:off x="4610896" y="3641126"/>
            <a:ext cx="1524826" cy="2195237"/>
          </a:xfrm>
          <a:custGeom>
            <a:avLst/>
            <a:gdLst>
              <a:gd name="connsiteX0" fmla="*/ 1524826 w 1524826"/>
              <a:gd name="connsiteY0" fmla="*/ 0 h 2195237"/>
              <a:gd name="connsiteX1" fmla="*/ 1524826 w 1524826"/>
              <a:gd name="connsiteY1" fmla="*/ 2195237 h 2195237"/>
              <a:gd name="connsiteX2" fmla="*/ 0 w 1524826"/>
              <a:gd name="connsiteY2" fmla="*/ 2195237 h 2195237"/>
              <a:gd name="connsiteX3" fmla="*/ 0 w 1524826"/>
              <a:gd name="connsiteY3" fmla="*/ 130807 h 2195237"/>
              <a:gd name="connsiteX4" fmla="*/ 447040 w 1524826"/>
              <a:gd name="connsiteY4" fmla="*/ 119503 h 2195237"/>
              <a:gd name="connsiteX5" fmla="*/ 1392082 w 1524826"/>
              <a:gd name="connsiteY5" fmla="*/ 23706 h 2195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24826" h="2195237">
                <a:moveTo>
                  <a:pt x="1524826" y="0"/>
                </a:moveTo>
                <a:lnTo>
                  <a:pt x="1524826" y="2195237"/>
                </a:lnTo>
                <a:lnTo>
                  <a:pt x="0" y="2195237"/>
                </a:lnTo>
                <a:lnTo>
                  <a:pt x="0" y="130807"/>
                </a:lnTo>
                <a:lnTo>
                  <a:pt x="447040" y="119503"/>
                </a:lnTo>
                <a:cubicBezTo>
                  <a:pt x="766537" y="103308"/>
                  <a:pt x="1081812" y="71114"/>
                  <a:pt x="1392082" y="23706"/>
                </a:cubicBezTo>
                <a:close/>
              </a:path>
            </a:pathLst>
          </a:custGeom>
        </p:spPr>
        <p:txBody>
          <a:bodyPr wrap="square">
            <a:noAutofit/>
          </a:bodyPr>
          <a:lstStyle/>
          <a:p>
            <a:endParaRPr lang="zh-TW" altLang="en-US" dirty="0"/>
          </a:p>
        </p:txBody>
      </p:sp>
    </p:spTree>
    <p:extLst>
      <p:ext uri="{BB962C8B-B14F-4D97-AF65-F5344CB8AC3E}">
        <p14:creationId xmlns:p14="http://schemas.microsoft.com/office/powerpoint/2010/main" val="427526284"/>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圖片版面配置041">
    <p:spTree>
      <p:nvGrpSpPr>
        <p:cNvPr id="1" name=""/>
        <p:cNvGrpSpPr/>
        <p:nvPr/>
      </p:nvGrpSpPr>
      <p:grpSpPr>
        <a:xfrm>
          <a:off x="0" y="0"/>
          <a:ext cx="0" cy="0"/>
          <a:chOff x="0" y="0"/>
          <a:chExt cx="0" cy="0"/>
        </a:xfrm>
      </p:grpSpPr>
      <p:sp>
        <p:nvSpPr>
          <p:cNvPr id="9" name="圖片版面配置區 6"/>
          <p:cNvSpPr>
            <a:spLocks noGrp="1"/>
          </p:cNvSpPr>
          <p:nvPr>
            <p:ph type="pic" sz="quarter" idx="12"/>
          </p:nvPr>
        </p:nvSpPr>
        <p:spPr>
          <a:xfrm>
            <a:off x="355600" y="1575010"/>
            <a:ext cx="2833200" cy="4532400"/>
          </a:xfrm>
        </p:spPr>
        <p:txBody>
          <a:bodyPr/>
          <a:lstStyle/>
          <a:p>
            <a:endParaRPr lang="zh-TW" altLang="en-US"/>
          </a:p>
        </p:txBody>
      </p:sp>
      <p:sp>
        <p:nvSpPr>
          <p:cNvPr id="8" name="圖片版面配置區 6"/>
          <p:cNvSpPr>
            <a:spLocks noGrp="1"/>
          </p:cNvSpPr>
          <p:nvPr>
            <p:ph type="pic" sz="quarter" idx="11"/>
          </p:nvPr>
        </p:nvSpPr>
        <p:spPr>
          <a:xfrm>
            <a:off x="6429375" y="1899294"/>
            <a:ext cx="2714400" cy="1771200"/>
          </a:xfrm>
        </p:spPr>
        <p:txBody>
          <a:bodyPr/>
          <a:lstStyle/>
          <a:p>
            <a:endParaRPr lang="zh-TW" altLang="en-US"/>
          </a:p>
        </p:txBody>
      </p:sp>
      <p:sp>
        <p:nvSpPr>
          <p:cNvPr id="7" name="圖片版面配置區 6"/>
          <p:cNvSpPr>
            <a:spLocks noGrp="1"/>
          </p:cNvSpPr>
          <p:nvPr>
            <p:ph type="pic" sz="quarter" idx="10"/>
          </p:nvPr>
        </p:nvSpPr>
        <p:spPr>
          <a:xfrm>
            <a:off x="3348038" y="1899294"/>
            <a:ext cx="2714400" cy="1771200"/>
          </a:xfrm>
        </p:spPr>
        <p:txBody>
          <a:bodyPr/>
          <a:lstStyle/>
          <a:p>
            <a:endParaRPr lang="zh-TW" altLang="en-US"/>
          </a:p>
        </p:txBody>
      </p:sp>
      <p:sp>
        <p:nvSpPr>
          <p:cNvPr id="2" name="頁尾版面配置區 1"/>
          <p:cNvSpPr>
            <a:spLocks noGrp="1"/>
          </p:cNvSpPr>
          <p:nvPr>
            <p:ph type="ftr" sz="quarter" idx="13"/>
          </p:nvPr>
        </p:nvSpPr>
        <p:spPr/>
        <p:txBody>
          <a:bodyPr/>
          <a:lstStyle/>
          <a:p>
            <a:r>
              <a:rPr lang="zh-TW" altLang="en-US" smtClean="0"/>
              <a:t>商業簡報網 </a:t>
            </a:r>
            <a:r>
              <a:rPr lang="en-US" altLang="zh-TW" smtClean="0"/>
              <a:t>X Matter Lab</a:t>
            </a:r>
            <a:endParaRPr lang="zh-TW" altLang="en-US" dirty="0"/>
          </a:p>
        </p:txBody>
      </p:sp>
      <p:sp>
        <p:nvSpPr>
          <p:cNvPr id="3" name="投影片編號版面配置區 2"/>
          <p:cNvSpPr>
            <a:spLocks noGrp="1"/>
          </p:cNvSpPr>
          <p:nvPr>
            <p:ph type="sldNum" sz="quarter" idx="14"/>
          </p:nvPr>
        </p:nvSpPr>
        <p:spPr/>
        <p:txBody>
          <a:bodyPr/>
          <a:lstStyle/>
          <a:p>
            <a:fld id="{E27FD744-A41C-4EAD-96D0-2F84A994B62C}" type="slidenum">
              <a:rPr lang="zh-TW" altLang="en-US" smtClean="0"/>
              <a:t>‹#›</a:t>
            </a:fld>
            <a:endParaRPr lang="zh-TW" altLang="en-US"/>
          </a:p>
        </p:txBody>
      </p:sp>
    </p:spTree>
    <p:extLst>
      <p:ext uri="{BB962C8B-B14F-4D97-AF65-F5344CB8AC3E}">
        <p14:creationId xmlns:p14="http://schemas.microsoft.com/office/powerpoint/2010/main" val="1470339019"/>
      </p:ext>
    </p:extLst>
  </p:cSld>
  <p:clrMapOvr>
    <a:masterClrMapping/>
  </p:clrMapOvr>
  <p:timing>
    <p:tnLst>
      <p:par>
        <p:cTn id="1" dur="indefinite" restart="never" nodeType="tmRoot"/>
      </p:par>
    </p:tnLst>
  </p:timing>
</p:sldLayout>
</file>

<file path=ppt/slideLayouts/slideLayout420.xml><?xml version="1.0" encoding="utf-8"?>
<p:sldLayout xmlns:a="http://schemas.openxmlformats.org/drawingml/2006/main" xmlns:r="http://schemas.openxmlformats.org/officeDocument/2006/relationships" xmlns:p="http://schemas.openxmlformats.org/presentationml/2006/main" preserve="1" userDrawn="1">
  <p:cSld name="圖片版面配置419">
    <p:spTree>
      <p:nvGrpSpPr>
        <p:cNvPr id="1" name=""/>
        <p:cNvGrpSpPr/>
        <p:nvPr/>
      </p:nvGrpSpPr>
      <p:grpSpPr>
        <a:xfrm>
          <a:off x="0" y="0"/>
          <a:ext cx="0" cy="0"/>
          <a:chOff x="0" y="0"/>
          <a:chExt cx="0" cy="0"/>
        </a:xfrm>
      </p:grpSpPr>
      <p:sp>
        <p:nvSpPr>
          <p:cNvPr id="3" name="投影片編號版面配置區 2"/>
          <p:cNvSpPr>
            <a:spLocks noGrp="1"/>
          </p:cNvSpPr>
          <p:nvPr>
            <p:ph type="sldNum" sz="quarter" idx="10"/>
          </p:nvPr>
        </p:nvSpPr>
        <p:spPr/>
        <p:txBody>
          <a:bodyPr/>
          <a:lstStyle/>
          <a:p>
            <a:fld id="{E27FD744-A41C-4EAD-96D0-2F84A994B62C}" type="slidenum">
              <a:rPr lang="zh-TW" altLang="en-US" smtClean="0"/>
              <a:t>‹#›</a:t>
            </a:fld>
            <a:endParaRPr lang="zh-TW" altLang="en-US"/>
          </a:p>
        </p:txBody>
      </p:sp>
      <p:sp>
        <p:nvSpPr>
          <p:cNvPr id="4" name="頁尾版面配置區 3"/>
          <p:cNvSpPr>
            <a:spLocks noGrp="1"/>
          </p:cNvSpPr>
          <p:nvPr>
            <p:ph type="ftr" sz="quarter" idx="11"/>
          </p:nvPr>
        </p:nvSpPr>
        <p:spPr/>
        <p:txBody>
          <a:bodyPr/>
          <a:lstStyle/>
          <a:p>
            <a:r>
              <a:rPr lang="zh-TW" altLang="en-US" smtClean="0"/>
              <a:t>商業簡報網 </a:t>
            </a:r>
            <a:r>
              <a:rPr lang="en-US" altLang="zh-TW" smtClean="0"/>
              <a:t>X Matter Lab</a:t>
            </a:r>
            <a:endParaRPr lang="zh-TW" altLang="en-US" dirty="0"/>
          </a:p>
        </p:txBody>
      </p:sp>
      <p:sp>
        <p:nvSpPr>
          <p:cNvPr id="13" name="圖片版面配置區 12"/>
          <p:cNvSpPr>
            <a:spLocks noGrp="1"/>
          </p:cNvSpPr>
          <p:nvPr>
            <p:ph type="pic" sz="quarter" idx="25"/>
          </p:nvPr>
        </p:nvSpPr>
        <p:spPr>
          <a:xfrm>
            <a:off x="1405666" y="1749598"/>
            <a:ext cx="6332671" cy="4086764"/>
          </a:xfrm>
          <a:custGeom>
            <a:avLst/>
            <a:gdLst>
              <a:gd name="connsiteX0" fmla="*/ 4730056 w 6332671"/>
              <a:gd name="connsiteY0" fmla="*/ 1891527 h 4086764"/>
              <a:gd name="connsiteX1" fmla="*/ 4730056 w 6332671"/>
              <a:gd name="connsiteY1" fmla="*/ 4086764 h 4086764"/>
              <a:gd name="connsiteX2" fmla="*/ 3205230 w 6332671"/>
              <a:gd name="connsiteY2" fmla="*/ 4086764 h 4086764"/>
              <a:gd name="connsiteX3" fmla="*/ 3205230 w 6332671"/>
              <a:gd name="connsiteY3" fmla="*/ 2022334 h 4086764"/>
              <a:gd name="connsiteX4" fmla="*/ 3652270 w 6332671"/>
              <a:gd name="connsiteY4" fmla="*/ 2011030 h 4086764"/>
              <a:gd name="connsiteX5" fmla="*/ 4597312 w 6332671"/>
              <a:gd name="connsiteY5" fmla="*/ 1915233 h 4086764"/>
              <a:gd name="connsiteX6" fmla="*/ 1602615 w 6332671"/>
              <a:gd name="connsiteY6" fmla="*/ 1890233 h 4086764"/>
              <a:gd name="connsiteX7" fmla="*/ 1742603 w 6332671"/>
              <a:gd name="connsiteY7" fmla="*/ 1915232 h 4086764"/>
              <a:gd name="connsiteX8" fmla="*/ 2687644 w 6332671"/>
              <a:gd name="connsiteY8" fmla="*/ 2011029 h 4086764"/>
              <a:gd name="connsiteX9" fmla="*/ 3127441 w 6332671"/>
              <a:gd name="connsiteY9" fmla="*/ 2022150 h 4086764"/>
              <a:gd name="connsiteX10" fmla="*/ 3127441 w 6332671"/>
              <a:gd name="connsiteY10" fmla="*/ 4086763 h 4086764"/>
              <a:gd name="connsiteX11" fmla="*/ 1602615 w 6332671"/>
              <a:gd name="connsiteY11" fmla="*/ 4086763 h 4086764"/>
              <a:gd name="connsiteX12" fmla="*/ 6332671 w 6332671"/>
              <a:gd name="connsiteY12" fmla="*/ 1474767 h 4086764"/>
              <a:gd name="connsiteX13" fmla="*/ 6332671 w 6332671"/>
              <a:gd name="connsiteY13" fmla="*/ 3741727 h 4086764"/>
              <a:gd name="connsiteX14" fmla="*/ 5987634 w 6332671"/>
              <a:gd name="connsiteY14" fmla="*/ 4086764 h 4086764"/>
              <a:gd name="connsiteX15" fmla="*/ 4807846 w 6332671"/>
              <a:gd name="connsiteY15" fmla="*/ 4086764 h 4086764"/>
              <a:gd name="connsiteX16" fmla="*/ 4807846 w 6332671"/>
              <a:gd name="connsiteY16" fmla="*/ 1877635 h 4086764"/>
              <a:gd name="connsiteX17" fmla="*/ 5058863 w 6332671"/>
              <a:gd name="connsiteY17" fmla="*/ 1832808 h 4086764"/>
              <a:gd name="connsiteX18" fmla="*/ 5957082 w 6332671"/>
              <a:gd name="connsiteY18" fmla="*/ 1601853 h 4086764"/>
              <a:gd name="connsiteX19" fmla="*/ 0 w 6332671"/>
              <a:gd name="connsiteY19" fmla="*/ 1472315 h 4086764"/>
              <a:gd name="connsiteX20" fmla="*/ 382833 w 6332671"/>
              <a:gd name="connsiteY20" fmla="*/ 1601852 h 4086764"/>
              <a:gd name="connsiteX21" fmla="*/ 1281051 w 6332671"/>
              <a:gd name="connsiteY21" fmla="*/ 1832807 h 4086764"/>
              <a:gd name="connsiteX22" fmla="*/ 1524826 w 6332671"/>
              <a:gd name="connsiteY22" fmla="*/ 1876341 h 4086764"/>
              <a:gd name="connsiteX23" fmla="*/ 1524826 w 6332671"/>
              <a:gd name="connsiteY23" fmla="*/ 4086763 h 4086764"/>
              <a:gd name="connsiteX24" fmla="*/ 345037 w 6332671"/>
              <a:gd name="connsiteY24" fmla="*/ 4086763 h 4086764"/>
              <a:gd name="connsiteX25" fmla="*/ 0 w 6332671"/>
              <a:gd name="connsiteY25" fmla="*/ 3741726 h 4086764"/>
              <a:gd name="connsiteX26" fmla="*/ 4807846 w 6332671"/>
              <a:gd name="connsiteY26" fmla="*/ 707 h 4086764"/>
              <a:gd name="connsiteX27" fmla="*/ 5987634 w 6332671"/>
              <a:gd name="connsiteY27" fmla="*/ 707 h 4086764"/>
              <a:gd name="connsiteX28" fmla="*/ 6332671 w 6332671"/>
              <a:gd name="connsiteY28" fmla="*/ 345744 h 4086764"/>
              <a:gd name="connsiteX29" fmla="*/ 6332671 w 6332671"/>
              <a:gd name="connsiteY29" fmla="*/ 1410493 h 4086764"/>
              <a:gd name="connsiteX30" fmla="*/ 5935798 w 6332671"/>
              <a:gd name="connsiteY30" fmla="*/ 1544780 h 4086764"/>
              <a:gd name="connsiteX31" fmla="*/ 5044438 w 6332671"/>
              <a:gd name="connsiteY31" fmla="*/ 1773971 h 4086764"/>
              <a:gd name="connsiteX32" fmla="*/ 4807846 w 6332671"/>
              <a:gd name="connsiteY32" fmla="*/ 1816222 h 4086764"/>
              <a:gd name="connsiteX33" fmla="*/ 345037 w 6332671"/>
              <a:gd name="connsiteY33" fmla="*/ 706 h 4086764"/>
              <a:gd name="connsiteX34" fmla="*/ 1524826 w 6332671"/>
              <a:gd name="connsiteY34" fmla="*/ 706 h 4086764"/>
              <a:gd name="connsiteX35" fmla="*/ 1524826 w 6332671"/>
              <a:gd name="connsiteY35" fmla="*/ 1814928 h 4086764"/>
              <a:gd name="connsiteX36" fmla="*/ 1295476 w 6332671"/>
              <a:gd name="connsiteY36" fmla="*/ 1773970 h 4086764"/>
              <a:gd name="connsiteX37" fmla="*/ 404117 w 6332671"/>
              <a:gd name="connsiteY37" fmla="*/ 1544779 h 4086764"/>
              <a:gd name="connsiteX38" fmla="*/ 0 w 6332671"/>
              <a:gd name="connsiteY38" fmla="*/ 1408041 h 4086764"/>
              <a:gd name="connsiteX39" fmla="*/ 0 w 6332671"/>
              <a:gd name="connsiteY39" fmla="*/ 345743 h 4086764"/>
              <a:gd name="connsiteX40" fmla="*/ 345037 w 6332671"/>
              <a:gd name="connsiteY40" fmla="*/ 706 h 4086764"/>
              <a:gd name="connsiteX41" fmla="*/ 1602615 w 6332671"/>
              <a:gd name="connsiteY41" fmla="*/ 2 h 4086764"/>
              <a:gd name="connsiteX42" fmla="*/ 3127441 w 6332671"/>
              <a:gd name="connsiteY42" fmla="*/ 2 h 4086764"/>
              <a:gd name="connsiteX43" fmla="*/ 3127441 w 6332671"/>
              <a:gd name="connsiteY43" fmla="*/ 1961860 h 4086764"/>
              <a:gd name="connsiteX44" fmla="*/ 2691327 w 6332671"/>
              <a:gd name="connsiteY44" fmla="*/ 1950833 h 4086764"/>
              <a:gd name="connsiteX45" fmla="*/ 1753502 w 6332671"/>
              <a:gd name="connsiteY45" fmla="*/ 1855766 h 4086764"/>
              <a:gd name="connsiteX46" fmla="*/ 1602615 w 6332671"/>
              <a:gd name="connsiteY46" fmla="*/ 1828821 h 4086764"/>
              <a:gd name="connsiteX47" fmla="*/ 3205230 w 6332671"/>
              <a:gd name="connsiteY47" fmla="*/ 0 h 4086764"/>
              <a:gd name="connsiteX48" fmla="*/ 4730056 w 6332671"/>
              <a:gd name="connsiteY48" fmla="*/ 0 h 4086764"/>
              <a:gd name="connsiteX49" fmla="*/ 4730056 w 6332671"/>
              <a:gd name="connsiteY49" fmla="*/ 1830113 h 4086764"/>
              <a:gd name="connsiteX50" fmla="*/ 4586412 w 6332671"/>
              <a:gd name="connsiteY50" fmla="*/ 1855765 h 4086764"/>
              <a:gd name="connsiteX51" fmla="*/ 3648587 w 6332671"/>
              <a:gd name="connsiteY51" fmla="*/ 1950832 h 4086764"/>
              <a:gd name="connsiteX52" fmla="*/ 3205230 w 6332671"/>
              <a:gd name="connsiteY52" fmla="*/ 1962042 h 4086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6332671" h="4086764">
                <a:moveTo>
                  <a:pt x="4730056" y="1891527"/>
                </a:moveTo>
                <a:lnTo>
                  <a:pt x="4730056" y="4086764"/>
                </a:lnTo>
                <a:lnTo>
                  <a:pt x="3205230" y="4086764"/>
                </a:lnTo>
                <a:lnTo>
                  <a:pt x="3205230" y="2022334"/>
                </a:lnTo>
                <a:lnTo>
                  <a:pt x="3652270" y="2011030"/>
                </a:lnTo>
                <a:cubicBezTo>
                  <a:pt x="3971767" y="1994835"/>
                  <a:pt x="4287042" y="1962641"/>
                  <a:pt x="4597312" y="1915233"/>
                </a:cubicBezTo>
                <a:close/>
                <a:moveTo>
                  <a:pt x="1602615" y="1890233"/>
                </a:moveTo>
                <a:lnTo>
                  <a:pt x="1742603" y="1915232"/>
                </a:lnTo>
                <a:cubicBezTo>
                  <a:pt x="2052872" y="1962640"/>
                  <a:pt x="2368148" y="1994834"/>
                  <a:pt x="2687644" y="2011029"/>
                </a:cubicBezTo>
                <a:lnTo>
                  <a:pt x="3127441" y="2022150"/>
                </a:lnTo>
                <a:lnTo>
                  <a:pt x="3127441" y="4086763"/>
                </a:lnTo>
                <a:lnTo>
                  <a:pt x="1602615" y="4086763"/>
                </a:lnTo>
                <a:close/>
                <a:moveTo>
                  <a:pt x="6332671" y="1474767"/>
                </a:moveTo>
                <a:lnTo>
                  <a:pt x="6332671" y="3741727"/>
                </a:lnTo>
                <a:cubicBezTo>
                  <a:pt x="6332671" y="3932286"/>
                  <a:pt x="6178193" y="4086764"/>
                  <a:pt x="5987634" y="4086764"/>
                </a:cubicBezTo>
                <a:lnTo>
                  <a:pt x="4807846" y="4086764"/>
                </a:lnTo>
                <a:lnTo>
                  <a:pt x="4807846" y="1877635"/>
                </a:lnTo>
                <a:lnTo>
                  <a:pt x="5058863" y="1832808"/>
                </a:lnTo>
                <a:cubicBezTo>
                  <a:pt x="5363930" y="1770382"/>
                  <a:pt x="5663598" y="1693135"/>
                  <a:pt x="5957082" y="1601853"/>
                </a:cubicBezTo>
                <a:close/>
                <a:moveTo>
                  <a:pt x="0" y="1472315"/>
                </a:moveTo>
                <a:lnTo>
                  <a:pt x="382833" y="1601852"/>
                </a:lnTo>
                <a:cubicBezTo>
                  <a:pt x="676317" y="1693134"/>
                  <a:pt x="975985" y="1770381"/>
                  <a:pt x="1281051" y="1832807"/>
                </a:cubicBezTo>
                <a:lnTo>
                  <a:pt x="1524826" y="1876341"/>
                </a:lnTo>
                <a:lnTo>
                  <a:pt x="1524826" y="4086763"/>
                </a:lnTo>
                <a:lnTo>
                  <a:pt x="345037" y="4086763"/>
                </a:lnTo>
                <a:cubicBezTo>
                  <a:pt x="154478" y="4086763"/>
                  <a:pt x="0" y="3932285"/>
                  <a:pt x="0" y="3741726"/>
                </a:cubicBezTo>
                <a:close/>
                <a:moveTo>
                  <a:pt x="4807846" y="707"/>
                </a:moveTo>
                <a:lnTo>
                  <a:pt x="5987634" y="707"/>
                </a:lnTo>
                <a:cubicBezTo>
                  <a:pt x="6178193" y="707"/>
                  <a:pt x="6332671" y="155185"/>
                  <a:pt x="6332671" y="345744"/>
                </a:cubicBezTo>
                <a:lnTo>
                  <a:pt x="6332671" y="1410493"/>
                </a:lnTo>
                <a:lnTo>
                  <a:pt x="5935798" y="1544780"/>
                </a:lnTo>
                <a:cubicBezTo>
                  <a:pt x="5644555" y="1635365"/>
                  <a:pt x="5347176" y="1712022"/>
                  <a:pt x="5044438" y="1773971"/>
                </a:cubicBezTo>
                <a:lnTo>
                  <a:pt x="4807846" y="1816222"/>
                </a:lnTo>
                <a:close/>
                <a:moveTo>
                  <a:pt x="345037" y="706"/>
                </a:moveTo>
                <a:lnTo>
                  <a:pt x="1524826" y="706"/>
                </a:lnTo>
                <a:lnTo>
                  <a:pt x="1524826" y="1814928"/>
                </a:lnTo>
                <a:lnTo>
                  <a:pt x="1295476" y="1773970"/>
                </a:lnTo>
                <a:cubicBezTo>
                  <a:pt x="992739" y="1712021"/>
                  <a:pt x="695359" y="1635364"/>
                  <a:pt x="404117" y="1544779"/>
                </a:cubicBezTo>
                <a:lnTo>
                  <a:pt x="0" y="1408041"/>
                </a:lnTo>
                <a:lnTo>
                  <a:pt x="0" y="345743"/>
                </a:lnTo>
                <a:cubicBezTo>
                  <a:pt x="0" y="155184"/>
                  <a:pt x="154478" y="706"/>
                  <a:pt x="345037" y="706"/>
                </a:cubicBezTo>
                <a:close/>
                <a:moveTo>
                  <a:pt x="1602615" y="2"/>
                </a:moveTo>
                <a:lnTo>
                  <a:pt x="3127441" y="2"/>
                </a:lnTo>
                <a:lnTo>
                  <a:pt x="3127441" y="1961860"/>
                </a:lnTo>
                <a:lnTo>
                  <a:pt x="2691327" y="1950833"/>
                </a:lnTo>
                <a:cubicBezTo>
                  <a:pt x="2374271" y="1934761"/>
                  <a:pt x="2061403" y="1902813"/>
                  <a:pt x="1753502" y="1855766"/>
                </a:cubicBezTo>
                <a:lnTo>
                  <a:pt x="1602615" y="1828821"/>
                </a:lnTo>
                <a:close/>
                <a:moveTo>
                  <a:pt x="3205230" y="0"/>
                </a:moveTo>
                <a:lnTo>
                  <a:pt x="4730056" y="0"/>
                </a:lnTo>
                <a:lnTo>
                  <a:pt x="4730056" y="1830113"/>
                </a:lnTo>
                <a:lnTo>
                  <a:pt x="4586412" y="1855765"/>
                </a:lnTo>
                <a:cubicBezTo>
                  <a:pt x="4278512" y="1902812"/>
                  <a:pt x="3965644" y="1934760"/>
                  <a:pt x="3648587" y="1950832"/>
                </a:cubicBezTo>
                <a:lnTo>
                  <a:pt x="3205230" y="1962042"/>
                </a:lnTo>
                <a:close/>
              </a:path>
            </a:pathLst>
          </a:custGeom>
        </p:spPr>
        <p:txBody>
          <a:bodyPr wrap="square">
            <a:noAutofit/>
          </a:bodyPr>
          <a:lstStyle/>
          <a:p>
            <a:endParaRPr lang="zh-TW" altLang="en-US" dirty="0"/>
          </a:p>
        </p:txBody>
      </p:sp>
    </p:spTree>
    <p:extLst>
      <p:ext uri="{BB962C8B-B14F-4D97-AF65-F5344CB8AC3E}">
        <p14:creationId xmlns:p14="http://schemas.microsoft.com/office/powerpoint/2010/main" val="3225515420"/>
      </p:ext>
    </p:extLst>
  </p:cSld>
  <p:clrMapOvr>
    <a:masterClrMapping/>
  </p:clrMapOvr>
  <p:timing>
    <p:tnLst>
      <p:par>
        <p:cTn id="1" dur="indefinite" restart="never" nodeType="tmRoot"/>
      </p:par>
    </p:tnLst>
  </p:timing>
</p:sldLayout>
</file>

<file path=ppt/slideLayouts/slideLayout421.xml><?xml version="1.0" encoding="utf-8"?>
<p:sldLayout xmlns:a="http://schemas.openxmlformats.org/drawingml/2006/main" xmlns:r="http://schemas.openxmlformats.org/officeDocument/2006/relationships" xmlns:p="http://schemas.openxmlformats.org/presentationml/2006/main" preserve="1" userDrawn="1">
  <p:cSld name="圖片版面配置420">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投影片編號版面配置區 2"/>
          <p:cNvSpPr>
            <a:spLocks noGrp="1"/>
          </p:cNvSpPr>
          <p:nvPr>
            <p:ph type="sldNum" sz="quarter" idx="10"/>
          </p:nvPr>
        </p:nvSpPr>
        <p:spPr/>
        <p:txBody>
          <a:bodyPr/>
          <a:lstStyle/>
          <a:p>
            <a:fld id="{E27FD744-A41C-4EAD-96D0-2F84A994B62C}" type="slidenum">
              <a:rPr lang="zh-TW" altLang="en-US" smtClean="0"/>
              <a:t>‹#›</a:t>
            </a:fld>
            <a:endParaRPr lang="zh-TW" altLang="en-US"/>
          </a:p>
        </p:txBody>
      </p:sp>
      <p:sp>
        <p:nvSpPr>
          <p:cNvPr id="4" name="頁尾版面配置區 3"/>
          <p:cNvSpPr>
            <a:spLocks noGrp="1"/>
          </p:cNvSpPr>
          <p:nvPr>
            <p:ph type="ftr" sz="quarter" idx="11"/>
          </p:nvPr>
        </p:nvSpPr>
        <p:spPr/>
        <p:txBody>
          <a:bodyPr/>
          <a:lstStyle/>
          <a:p>
            <a:r>
              <a:rPr lang="zh-TW" altLang="en-US" smtClean="0"/>
              <a:t>商業簡報網 </a:t>
            </a:r>
            <a:r>
              <a:rPr lang="en-US" altLang="zh-TW" smtClean="0"/>
              <a:t>X Matter Lab</a:t>
            </a:r>
            <a:endParaRPr lang="zh-TW" altLang="en-US" dirty="0"/>
          </a:p>
        </p:txBody>
      </p:sp>
      <p:sp>
        <p:nvSpPr>
          <p:cNvPr id="14" name="圖片版面配置區 13"/>
          <p:cNvSpPr>
            <a:spLocks noGrp="1"/>
          </p:cNvSpPr>
          <p:nvPr>
            <p:ph type="pic" sz="quarter" idx="12"/>
          </p:nvPr>
        </p:nvSpPr>
        <p:spPr>
          <a:xfrm>
            <a:off x="2692097" y="1542391"/>
            <a:ext cx="1659898" cy="2089574"/>
          </a:xfrm>
          <a:custGeom>
            <a:avLst/>
            <a:gdLst>
              <a:gd name="connsiteX0" fmla="*/ 0 w 1976437"/>
              <a:gd name="connsiteY0" fmla="*/ 0 h 2488054"/>
              <a:gd name="connsiteX1" fmla="*/ 1976437 w 1976437"/>
              <a:gd name="connsiteY1" fmla="*/ 0 h 2488054"/>
              <a:gd name="connsiteX2" fmla="*/ 1976437 w 1976437"/>
              <a:gd name="connsiteY2" fmla="*/ 1709296 h 2488054"/>
              <a:gd name="connsiteX3" fmla="*/ 1976437 w 1976437"/>
              <a:gd name="connsiteY3" fmla="*/ 1976438 h 2488054"/>
              <a:gd name="connsiteX4" fmla="*/ 1976437 w 1976437"/>
              <a:gd name="connsiteY4" fmla="*/ 2488054 h 2488054"/>
              <a:gd name="connsiteX5" fmla="*/ 1464821 w 1976437"/>
              <a:gd name="connsiteY5" fmla="*/ 1976438 h 2488054"/>
              <a:gd name="connsiteX6" fmla="*/ 0 w 1976437"/>
              <a:gd name="connsiteY6" fmla="*/ 1976438 h 24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76437" h="2488054">
                <a:moveTo>
                  <a:pt x="0" y="0"/>
                </a:moveTo>
                <a:lnTo>
                  <a:pt x="1976437" y="0"/>
                </a:lnTo>
                <a:lnTo>
                  <a:pt x="1976437" y="1709296"/>
                </a:lnTo>
                <a:lnTo>
                  <a:pt x="1976437" y="1976438"/>
                </a:lnTo>
                <a:lnTo>
                  <a:pt x="1976437" y="2488054"/>
                </a:lnTo>
                <a:lnTo>
                  <a:pt x="1464821" y="1976438"/>
                </a:lnTo>
                <a:lnTo>
                  <a:pt x="0" y="1976438"/>
                </a:lnTo>
                <a:close/>
              </a:path>
            </a:pathLst>
          </a:custGeom>
        </p:spPr>
        <p:txBody>
          <a:bodyPr wrap="square">
            <a:noAutofit/>
          </a:bodyPr>
          <a:lstStyle/>
          <a:p>
            <a:endParaRPr lang="zh-TW" altLang="en-US"/>
          </a:p>
        </p:txBody>
      </p:sp>
      <p:sp>
        <p:nvSpPr>
          <p:cNvPr id="16" name="圖片版面配置區 15"/>
          <p:cNvSpPr>
            <a:spLocks noGrp="1"/>
          </p:cNvSpPr>
          <p:nvPr>
            <p:ph type="pic" sz="quarter" idx="13"/>
          </p:nvPr>
        </p:nvSpPr>
        <p:spPr>
          <a:xfrm>
            <a:off x="4882142" y="1542391"/>
            <a:ext cx="1659898" cy="2089574"/>
          </a:xfrm>
          <a:custGeom>
            <a:avLst/>
            <a:gdLst>
              <a:gd name="connsiteX0" fmla="*/ 0 w 1976437"/>
              <a:gd name="connsiteY0" fmla="*/ 0 h 2488054"/>
              <a:gd name="connsiteX1" fmla="*/ 1976437 w 1976437"/>
              <a:gd name="connsiteY1" fmla="*/ 0 h 2488054"/>
              <a:gd name="connsiteX2" fmla="*/ 1976437 w 1976437"/>
              <a:gd name="connsiteY2" fmla="*/ 1976438 h 2488054"/>
              <a:gd name="connsiteX3" fmla="*/ 511616 w 1976437"/>
              <a:gd name="connsiteY3" fmla="*/ 1976438 h 2488054"/>
              <a:gd name="connsiteX4" fmla="*/ 0 w 1976437"/>
              <a:gd name="connsiteY4" fmla="*/ 2488054 h 2488054"/>
              <a:gd name="connsiteX5" fmla="*/ 0 w 1976437"/>
              <a:gd name="connsiteY5" fmla="*/ 1976438 h 2488054"/>
              <a:gd name="connsiteX6" fmla="*/ 0 w 1976437"/>
              <a:gd name="connsiteY6" fmla="*/ 1709296 h 24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76437" h="2488054">
                <a:moveTo>
                  <a:pt x="0" y="0"/>
                </a:moveTo>
                <a:lnTo>
                  <a:pt x="1976437" y="0"/>
                </a:lnTo>
                <a:lnTo>
                  <a:pt x="1976437" y="1976438"/>
                </a:lnTo>
                <a:lnTo>
                  <a:pt x="511616" y="1976438"/>
                </a:lnTo>
                <a:lnTo>
                  <a:pt x="0" y="2488054"/>
                </a:lnTo>
                <a:lnTo>
                  <a:pt x="0" y="1976438"/>
                </a:lnTo>
                <a:lnTo>
                  <a:pt x="0" y="1709296"/>
                </a:lnTo>
                <a:close/>
              </a:path>
            </a:pathLst>
          </a:custGeom>
        </p:spPr>
        <p:txBody>
          <a:bodyPr wrap="square">
            <a:noAutofit/>
          </a:bodyPr>
          <a:lstStyle/>
          <a:p>
            <a:endParaRPr lang="zh-TW" altLang="en-US"/>
          </a:p>
        </p:txBody>
      </p:sp>
      <p:sp>
        <p:nvSpPr>
          <p:cNvPr id="17" name="圖片版面配置區 16"/>
          <p:cNvSpPr>
            <a:spLocks noGrp="1"/>
          </p:cNvSpPr>
          <p:nvPr>
            <p:ph type="pic" sz="quarter" idx="16"/>
          </p:nvPr>
        </p:nvSpPr>
        <p:spPr>
          <a:xfrm>
            <a:off x="2692097" y="4368623"/>
            <a:ext cx="1659898" cy="2077464"/>
          </a:xfrm>
          <a:custGeom>
            <a:avLst/>
            <a:gdLst>
              <a:gd name="connsiteX0" fmla="*/ 1976437 w 1976437"/>
              <a:gd name="connsiteY0" fmla="*/ 0 h 2473633"/>
              <a:gd name="connsiteX1" fmla="*/ 1976437 w 1976437"/>
              <a:gd name="connsiteY1" fmla="*/ 497195 h 2473633"/>
              <a:gd name="connsiteX2" fmla="*/ 1976437 w 1976437"/>
              <a:gd name="connsiteY2" fmla="*/ 778758 h 2473633"/>
              <a:gd name="connsiteX3" fmla="*/ 1976437 w 1976437"/>
              <a:gd name="connsiteY3" fmla="*/ 2473633 h 2473633"/>
              <a:gd name="connsiteX4" fmla="*/ 0 w 1976437"/>
              <a:gd name="connsiteY4" fmla="*/ 2473633 h 2473633"/>
              <a:gd name="connsiteX5" fmla="*/ 0 w 1976437"/>
              <a:gd name="connsiteY5" fmla="*/ 497195 h 2473633"/>
              <a:gd name="connsiteX6" fmla="*/ 1479242 w 1976437"/>
              <a:gd name="connsiteY6" fmla="*/ 497195 h 2473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76437" h="2473633">
                <a:moveTo>
                  <a:pt x="1976437" y="0"/>
                </a:moveTo>
                <a:lnTo>
                  <a:pt x="1976437" y="497195"/>
                </a:lnTo>
                <a:lnTo>
                  <a:pt x="1976437" y="778758"/>
                </a:lnTo>
                <a:lnTo>
                  <a:pt x="1976437" y="2473633"/>
                </a:lnTo>
                <a:lnTo>
                  <a:pt x="0" y="2473633"/>
                </a:lnTo>
                <a:lnTo>
                  <a:pt x="0" y="497195"/>
                </a:lnTo>
                <a:lnTo>
                  <a:pt x="1479242" y="497195"/>
                </a:lnTo>
                <a:close/>
              </a:path>
            </a:pathLst>
          </a:custGeom>
        </p:spPr>
        <p:txBody>
          <a:bodyPr wrap="square">
            <a:noAutofit/>
          </a:bodyPr>
          <a:lstStyle/>
          <a:p>
            <a:endParaRPr lang="zh-TW" altLang="en-US"/>
          </a:p>
        </p:txBody>
      </p:sp>
      <p:sp>
        <p:nvSpPr>
          <p:cNvPr id="18" name="圖片版面配置區 17"/>
          <p:cNvSpPr>
            <a:spLocks noGrp="1"/>
          </p:cNvSpPr>
          <p:nvPr>
            <p:ph type="pic" sz="quarter" idx="17"/>
          </p:nvPr>
        </p:nvSpPr>
        <p:spPr>
          <a:xfrm>
            <a:off x="4882142" y="4368623"/>
            <a:ext cx="1659898" cy="2077464"/>
          </a:xfrm>
          <a:custGeom>
            <a:avLst/>
            <a:gdLst>
              <a:gd name="connsiteX0" fmla="*/ 0 w 1976437"/>
              <a:gd name="connsiteY0" fmla="*/ 0 h 2473633"/>
              <a:gd name="connsiteX1" fmla="*/ 497195 w 1976437"/>
              <a:gd name="connsiteY1" fmla="*/ 497195 h 2473633"/>
              <a:gd name="connsiteX2" fmla="*/ 1976437 w 1976437"/>
              <a:gd name="connsiteY2" fmla="*/ 497195 h 2473633"/>
              <a:gd name="connsiteX3" fmla="*/ 1976437 w 1976437"/>
              <a:gd name="connsiteY3" fmla="*/ 2473633 h 2473633"/>
              <a:gd name="connsiteX4" fmla="*/ 0 w 1976437"/>
              <a:gd name="connsiteY4" fmla="*/ 2473633 h 2473633"/>
              <a:gd name="connsiteX5" fmla="*/ 0 w 1976437"/>
              <a:gd name="connsiteY5" fmla="*/ 778758 h 2473633"/>
              <a:gd name="connsiteX6" fmla="*/ 0 w 1976437"/>
              <a:gd name="connsiteY6" fmla="*/ 497195 h 2473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76437" h="2473633">
                <a:moveTo>
                  <a:pt x="0" y="0"/>
                </a:moveTo>
                <a:lnTo>
                  <a:pt x="497195" y="497195"/>
                </a:lnTo>
                <a:lnTo>
                  <a:pt x="1976437" y="497195"/>
                </a:lnTo>
                <a:lnTo>
                  <a:pt x="1976437" y="2473633"/>
                </a:lnTo>
                <a:lnTo>
                  <a:pt x="0" y="2473633"/>
                </a:lnTo>
                <a:lnTo>
                  <a:pt x="0" y="778758"/>
                </a:lnTo>
                <a:lnTo>
                  <a:pt x="0" y="497195"/>
                </a:lnTo>
                <a:close/>
              </a:path>
            </a:pathLst>
          </a:custGeom>
        </p:spPr>
        <p:txBody>
          <a:bodyPr wrap="square">
            <a:noAutofit/>
          </a:bodyPr>
          <a:lstStyle/>
          <a:p>
            <a:endParaRPr lang="zh-TW" altLang="en-US"/>
          </a:p>
        </p:txBody>
      </p:sp>
    </p:spTree>
    <p:extLst>
      <p:ext uri="{BB962C8B-B14F-4D97-AF65-F5344CB8AC3E}">
        <p14:creationId xmlns:p14="http://schemas.microsoft.com/office/powerpoint/2010/main" val="3975669108"/>
      </p:ext>
    </p:extLst>
  </p:cSld>
  <p:clrMapOvr>
    <a:masterClrMapping/>
  </p:clrMapOvr>
  <p:timing>
    <p:tnLst>
      <p:par>
        <p:cTn id="1" dur="indefinite" restart="never" nodeType="tmRoot"/>
      </p:par>
    </p:tnLst>
  </p:timing>
  <p:extLst mod="1">
    <p:ext uri="{DCECCB84-F9BA-43D5-87BE-67443E8EF086}">
      <p15:sldGuideLst xmlns:p15="http://schemas.microsoft.com/office/powerpoint/2012/main" xmlns="">
        <p15:guide id="1" orient="horz" pos="2160" userDrawn="1">
          <p15:clr>
            <a:srgbClr val="FBAE40"/>
          </p15:clr>
        </p15:guide>
        <p15:guide id="2" pos="2880" userDrawn="1">
          <p15:clr>
            <a:srgbClr val="FBAE40"/>
          </p15:clr>
        </p15:guide>
      </p15:sldGuideLst>
    </p:ext>
  </p:extLst>
</p:sldLayout>
</file>

<file path=ppt/slideLayouts/slideLayout422.xml><?xml version="1.0" encoding="utf-8"?>
<p:sldLayout xmlns:a="http://schemas.openxmlformats.org/drawingml/2006/main" xmlns:r="http://schemas.openxmlformats.org/officeDocument/2006/relationships" xmlns:p="http://schemas.openxmlformats.org/presentationml/2006/main" preserve="1" userDrawn="1">
  <p:cSld name="圖片版面配置421">
    <p:spTree>
      <p:nvGrpSpPr>
        <p:cNvPr id="1" name=""/>
        <p:cNvGrpSpPr/>
        <p:nvPr/>
      </p:nvGrpSpPr>
      <p:grpSpPr>
        <a:xfrm>
          <a:off x="0" y="0"/>
          <a:ext cx="0" cy="0"/>
          <a:chOff x="0" y="0"/>
          <a:chExt cx="0" cy="0"/>
        </a:xfrm>
      </p:grpSpPr>
      <p:sp>
        <p:nvSpPr>
          <p:cNvPr id="3" name="投影片編號版面配置區 2"/>
          <p:cNvSpPr>
            <a:spLocks noGrp="1"/>
          </p:cNvSpPr>
          <p:nvPr>
            <p:ph type="sldNum" sz="quarter" idx="10"/>
          </p:nvPr>
        </p:nvSpPr>
        <p:spPr/>
        <p:txBody>
          <a:bodyPr/>
          <a:lstStyle/>
          <a:p>
            <a:fld id="{E27FD744-A41C-4EAD-96D0-2F84A994B62C}" type="slidenum">
              <a:rPr lang="zh-TW" altLang="en-US" smtClean="0"/>
              <a:t>‹#›</a:t>
            </a:fld>
            <a:endParaRPr lang="zh-TW" altLang="en-US"/>
          </a:p>
        </p:txBody>
      </p:sp>
      <p:sp>
        <p:nvSpPr>
          <p:cNvPr id="4" name="頁尾版面配置區 3"/>
          <p:cNvSpPr>
            <a:spLocks noGrp="1"/>
          </p:cNvSpPr>
          <p:nvPr>
            <p:ph type="ftr" sz="quarter" idx="11"/>
          </p:nvPr>
        </p:nvSpPr>
        <p:spPr/>
        <p:txBody>
          <a:bodyPr/>
          <a:lstStyle/>
          <a:p>
            <a:r>
              <a:rPr lang="zh-TW" altLang="en-US" smtClean="0"/>
              <a:t>商業簡報網 </a:t>
            </a:r>
            <a:r>
              <a:rPr lang="en-US" altLang="zh-TW" smtClean="0"/>
              <a:t>X Matter Lab</a:t>
            </a:r>
            <a:endParaRPr lang="zh-TW" altLang="en-US" dirty="0"/>
          </a:p>
        </p:txBody>
      </p:sp>
      <p:sp>
        <p:nvSpPr>
          <p:cNvPr id="8" name="圖片版面配置區 7"/>
          <p:cNvSpPr>
            <a:spLocks noGrp="1"/>
          </p:cNvSpPr>
          <p:nvPr>
            <p:ph type="pic" sz="quarter" idx="12"/>
          </p:nvPr>
        </p:nvSpPr>
        <p:spPr>
          <a:xfrm>
            <a:off x="676805" y="1816984"/>
            <a:ext cx="2145594" cy="1536347"/>
          </a:xfrm>
          <a:custGeom>
            <a:avLst/>
            <a:gdLst>
              <a:gd name="connsiteX0" fmla="*/ 1072797 w 2145594"/>
              <a:gd name="connsiteY0" fmla="*/ 0 h 1536347"/>
              <a:gd name="connsiteX1" fmla="*/ 2145594 w 2145594"/>
              <a:gd name="connsiteY1" fmla="*/ 1072797 h 1536347"/>
              <a:gd name="connsiteX2" fmla="*/ 2061288 w 2145594"/>
              <a:gd name="connsiteY2" fmla="*/ 1490378 h 1536347"/>
              <a:gd name="connsiteX3" fmla="*/ 2039144 w 2145594"/>
              <a:gd name="connsiteY3" fmla="*/ 1536347 h 1536347"/>
              <a:gd name="connsiteX4" fmla="*/ 106450 w 2145594"/>
              <a:gd name="connsiteY4" fmla="*/ 1536347 h 1536347"/>
              <a:gd name="connsiteX5" fmla="*/ 84306 w 2145594"/>
              <a:gd name="connsiteY5" fmla="*/ 1490378 h 1536347"/>
              <a:gd name="connsiteX6" fmla="*/ 0 w 2145594"/>
              <a:gd name="connsiteY6" fmla="*/ 1072797 h 1536347"/>
              <a:gd name="connsiteX7" fmla="*/ 1072797 w 2145594"/>
              <a:gd name="connsiteY7" fmla="*/ 0 h 1536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45594" h="1536347">
                <a:moveTo>
                  <a:pt x="1072797" y="0"/>
                </a:moveTo>
                <a:cubicBezTo>
                  <a:pt x="1665286" y="0"/>
                  <a:pt x="2145594" y="480308"/>
                  <a:pt x="2145594" y="1072797"/>
                </a:cubicBezTo>
                <a:cubicBezTo>
                  <a:pt x="2145594" y="1220919"/>
                  <a:pt x="2115575" y="1362030"/>
                  <a:pt x="2061288" y="1490378"/>
                </a:cubicBezTo>
                <a:lnTo>
                  <a:pt x="2039144" y="1536347"/>
                </a:lnTo>
                <a:lnTo>
                  <a:pt x="106450" y="1536347"/>
                </a:lnTo>
                <a:lnTo>
                  <a:pt x="84306" y="1490378"/>
                </a:lnTo>
                <a:cubicBezTo>
                  <a:pt x="30019" y="1362030"/>
                  <a:pt x="0" y="1220919"/>
                  <a:pt x="0" y="1072797"/>
                </a:cubicBezTo>
                <a:cubicBezTo>
                  <a:pt x="0" y="480308"/>
                  <a:pt x="480308" y="0"/>
                  <a:pt x="1072797" y="0"/>
                </a:cubicBezTo>
                <a:close/>
              </a:path>
            </a:pathLst>
          </a:custGeom>
        </p:spPr>
        <p:txBody>
          <a:bodyPr wrap="square">
            <a:noAutofit/>
          </a:bodyPr>
          <a:lstStyle/>
          <a:p>
            <a:endParaRPr lang="zh-TW" altLang="en-US"/>
          </a:p>
        </p:txBody>
      </p:sp>
      <p:sp>
        <p:nvSpPr>
          <p:cNvPr id="9" name="圖片版面配置區 8"/>
          <p:cNvSpPr>
            <a:spLocks noGrp="1"/>
          </p:cNvSpPr>
          <p:nvPr>
            <p:ph type="pic" sz="quarter" idx="13"/>
          </p:nvPr>
        </p:nvSpPr>
        <p:spPr>
          <a:xfrm>
            <a:off x="3499204" y="1816984"/>
            <a:ext cx="2145594" cy="1536347"/>
          </a:xfrm>
          <a:custGeom>
            <a:avLst/>
            <a:gdLst>
              <a:gd name="connsiteX0" fmla="*/ 1072797 w 2145594"/>
              <a:gd name="connsiteY0" fmla="*/ 0 h 1536347"/>
              <a:gd name="connsiteX1" fmla="*/ 2145594 w 2145594"/>
              <a:gd name="connsiteY1" fmla="*/ 1072797 h 1536347"/>
              <a:gd name="connsiteX2" fmla="*/ 2061288 w 2145594"/>
              <a:gd name="connsiteY2" fmla="*/ 1490378 h 1536347"/>
              <a:gd name="connsiteX3" fmla="*/ 2039144 w 2145594"/>
              <a:gd name="connsiteY3" fmla="*/ 1536347 h 1536347"/>
              <a:gd name="connsiteX4" fmla="*/ 106450 w 2145594"/>
              <a:gd name="connsiteY4" fmla="*/ 1536347 h 1536347"/>
              <a:gd name="connsiteX5" fmla="*/ 84306 w 2145594"/>
              <a:gd name="connsiteY5" fmla="*/ 1490378 h 1536347"/>
              <a:gd name="connsiteX6" fmla="*/ 0 w 2145594"/>
              <a:gd name="connsiteY6" fmla="*/ 1072797 h 1536347"/>
              <a:gd name="connsiteX7" fmla="*/ 1072797 w 2145594"/>
              <a:gd name="connsiteY7" fmla="*/ 0 h 1536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45594" h="1536347">
                <a:moveTo>
                  <a:pt x="1072797" y="0"/>
                </a:moveTo>
                <a:cubicBezTo>
                  <a:pt x="1665286" y="0"/>
                  <a:pt x="2145594" y="480308"/>
                  <a:pt x="2145594" y="1072797"/>
                </a:cubicBezTo>
                <a:cubicBezTo>
                  <a:pt x="2145594" y="1220919"/>
                  <a:pt x="2115575" y="1362030"/>
                  <a:pt x="2061288" y="1490378"/>
                </a:cubicBezTo>
                <a:lnTo>
                  <a:pt x="2039144" y="1536347"/>
                </a:lnTo>
                <a:lnTo>
                  <a:pt x="106450" y="1536347"/>
                </a:lnTo>
                <a:lnTo>
                  <a:pt x="84306" y="1490378"/>
                </a:lnTo>
                <a:cubicBezTo>
                  <a:pt x="30019" y="1362030"/>
                  <a:pt x="0" y="1220919"/>
                  <a:pt x="0" y="1072797"/>
                </a:cubicBezTo>
                <a:cubicBezTo>
                  <a:pt x="0" y="480308"/>
                  <a:pt x="480308" y="0"/>
                  <a:pt x="1072797" y="0"/>
                </a:cubicBezTo>
                <a:close/>
              </a:path>
            </a:pathLst>
          </a:custGeom>
        </p:spPr>
        <p:txBody>
          <a:bodyPr wrap="square">
            <a:noAutofit/>
          </a:bodyPr>
          <a:lstStyle/>
          <a:p>
            <a:endParaRPr lang="zh-TW" altLang="en-US"/>
          </a:p>
        </p:txBody>
      </p:sp>
      <p:sp>
        <p:nvSpPr>
          <p:cNvPr id="10" name="圖片版面配置區 9"/>
          <p:cNvSpPr>
            <a:spLocks noGrp="1"/>
          </p:cNvSpPr>
          <p:nvPr>
            <p:ph type="pic" sz="quarter" idx="14"/>
          </p:nvPr>
        </p:nvSpPr>
        <p:spPr>
          <a:xfrm>
            <a:off x="6321603" y="1816984"/>
            <a:ext cx="2145594" cy="1536347"/>
          </a:xfrm>
          <a:custGeom>
            <a:avLst/>
            <a:gdLst>
              <a:gd name="connsiteX0" fmla="*/ 1072797 w 2145594"/>
              <a:gd name="connsiteY0" fmla="*/ 0 h 1536347"/>
              <a:gd name="connsiteX1" fmla="*/ 2145594 w 2145594"/>
              <a:gd name="connsiteY1" fmla="*/ 1072797 h 1536347"/>
              <a:gd name="connsiteX2" fmla="*/ 2061288 w 2145594"/>
              <a:gd name="connsiteY2" fmla="*/ 1490378 h 1536347"/>
              <a:gd name="connsiteX3" fmla="*/ 2039144 w 2145594"/>
              <a:gd name="connsiteY3" fmla="*/ 1536347 h 1536347"/>
              <a:gd name="connsiteX4" fmla="*/ 106450 w 2145594"/>
              <a:gd name="connsiteY4" fmla="*/ 1536347 h 1536347"/>
              <a:gd name="connsiteX5" fmla="*/ 84306 w 2145594"/>
              <a:gd name="connsiteY5" fmla="*/ 1490378 h 1536347"/>
              <a:gd name="connsiteX6" fmla="*/ 0 w 2145594"/>
              <a:gd name="connsiteY6" fmla="*/ 1072797 h 1536347"/>
              <a:gd name="connsiteX7" fmla="*/ 1072797 w 2145594"/>
              <a:gd name="connsiteY7" fmla="*/ 0 h 1536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45594" h="1536347">
                <a:moveTo>
                  <a:pt x="1072797" y="0"/>
                </a:moveTo>
                <a:cubicBezTo>
                  <a:pt x="1665286" y="0"/>
                  <a:pt x="2145594" y="480308"/>
                  <a:pt x="2145594" y="1072797"/>
                </a:cubicBezTo>
                <a:cubicBezTo>
                  <a:pt x="2145594" y="1220919"/>
                  <a:pt x="2115575" y="1362030"/>
                  <a:pt x="2061288" y="1490378"/>
                </a:cubicBezTo>
                <a:lnTo>
                  <a:pt x="2039144" y="1536347"/>
                </a:lnTo>
                <a:lnTo>
                  <a:pt x="106450" y="1536347"/>
                </a:lnTo>
                <a:lnTo>
                  <a:pt x="84306" y="1490378"/>
                </a:lnTo>
                <a:cubicBezTo>
                  <a:pt x="30019" y="1362030"/>
                  <a:pt x="0" y="1220919"/>
                  <a:pt x="0" y="1072797"/>
                </a:cubicBezTo>
                <a:cubicBezTo>
                  <a:pt x="0" y="480308"/>
                  <a:pt x="480308" y="0"/>
                  <a:pt x="1072797" y="0"/>
                </a:cubicBezTo>
                <a:close/>
              </a:path>
            </a:pathLst>
          </a:custGeom>
        </p:spPr>
        <p:txBody>
          <a:bodyPr wrap="square">
            <a:noAutofit/>
          </a:bodyPr>
          <a:lstStyle/>
          <a:p>
            <a:endParaRPr lang="zh-TW" altLang="en-US"/>
          </a:p>
        </p:txBody>
      </p:sp>
    </p:spTree>
    <p:extLst>
      <p:ext uri="{BB962C8B-B14F-4D97-AF65-F5344CB8AC3E}">
        <p14:creationId xmlns:p14="http://schemas.microsoft.com/office/powerpoint/2010/main" val="3668538921"/>
      </p:ext>
    </p:extLst>
  </p:cSld>
  <p:clrMapOvr>
    <a:masterClrMapping/>
  </p:clrMapOvr>
  <p:timing>
    <p:tnLst>
      <p:par>
        <p:cTn id="1" dur="indefinite" restart="never" nodeType="tmRoot"/>
      </p:par>
    </p:tnLst>
  </p:timing>
</p:sldLayout>
</file>

<file path=ppt/slideLayouts/slideLayout423.xml><?xml version="1.0" encoding="utf-8"?>
<p:sldLayout xmlns:a="http://schemas.openxmlformats.org/drawingml/2006/main" xmlns:r="http://schemas.openxmlformats.org/officeDocument/2006/relationships" xmlns:p="http://schemas.openxmlformats.org/presentationml/2006/main" preserve="1" userDrawn="1">
  <p:cSld name="圖片版面配置422">
    <p:spTree>
      <p:nvGrpSpPr>
        <p:cNvPr id="1" name=""/>
        <p:cNvGrpSpPr/>
        <p:nvPr/>
      </p:nvGrpSpPr>
      <p:grpSpPr>
        <a:xfrm>
          <a:off x="0" y="0"/>
          <a:ext cx="0" cy="0"/>
          <a:chOff x="0" y="0"/>
          <a:chExt cx="0" cy="0"/>
        </a:xfrm>
      </p:grpSpPr>
      <p:sp>
        <p:nvSpPr>
          <p:cNvPr id="3" name="投影片編號版面配置區 2"/>
          <p:cNvSpPr>
            <a:spLocks noGrp="1"/>
          </p:cNvSpPr>
          <p:nvPr>
            <p:ph type="sldNum" sz="quarter" idx="10"/>
          </p:nvPr>
        </p:nvSpPr>
        <p:spPr/>
        <p:txBody>
          <a:bodyPr/>
          <a:lstStyle/>
          <a:p>
            <a:fld id="{E27FD744-A41C-4EAD-96D0-2F84A994B62C}" type="slidenum">
              <a:rPr lang="zh-TW" altLang="en-US" smtClean="0"/>
              <a:t>‹#›</a:t>
            </a:fld>
            <a:endParaRPr lang="zh-TW" altLang="en-US"/>
          </a:p>
        </p:txBody>
      </p:sp>
      <p:sp>
        <p:nvSpPr>
          <p:cNvPr id="4" name="頁尾版面配置區 3"/>
          <p:cNvSpPr>
            <a:spLocks noGrp="1"/>
          </p:cNvSpPr>
          <p:nvPr>
            <p:ph type="ftr" sz="quarter" idx="11"/>
          </p:nvPr>
        </p:nvSpPr>
        <p:spPr/>
        <p:txBody>
          <a:bodyPr/>
          <a:lstStyle/>
          <a:p>
            <a:r>
              <a:rPr lang="zh-TW" altLang="en-US" smtClean="0"/>
              <a:t>商業簡報網 </a:t>
            </a:r>
            <a:r>
              <a:rPr lang="en-US" altLang="zh-TW" smtClean="0"/>
              <a:t>X Matter Lab</a:t>
            </a:r>
            <a:endParaRPr lang="zh-TW" altLang="en-US" dirty="0"/>
          </a:p>
        </p:txBody>
      </p:sp>
      <p:sp>
        <p:nvSpPr>
          <p:cNvPr id="5" name="圖片版面配置區 4"/>
          <p:cNvSpPr>
            <a:spLocks noGrp="1"/>
          </p:cNvSpPr>
          <p:nvPr>
            <p:ph type="pic" sz="quarter" idx="12"/>
          </p:nvPr>
        </p:nvSpPr>
        <p:spPr>
          <a:xfrm>
            <a:off x="1207558" y="1715382"/>
            <a:ext cx="2303463" cy="1434218"/>
          </a:xfrm>
          <a:prstGeom prst="homePlate">
            <a:avLst>
              <a:gd name="adj" fmla="val 40818"/>
            </a:avLst>
          </a:prstGeom>
        </p:spPr>
        <p:txBody>
          <a:bodyPr/>
          <a:lstStyle/>
          <a:p>
            <a:endParaRPr lang="zh-TW" altLang="en-US"/>
          </a:p>
        </p:txBody>
      </p:sp>
      <p:sp>
        <p:nvSpPr>
          <p:cNvPr id="6" name="圖片版面配置區 4"/>
          <p:cNvSpPr>
            <a:spLocks noGrp="1"/>
          </p:cNvSpPr>
          <p:nvPr>
            <p:ph type="pic" sz="quarter" idx="13"/>
          </p:nvPr>
        </p:nvSpPr>
        <p:spPr>
          <a:xfrm>
            <a:off x="1207558" y="3273249"/>
            <a:ext cx="2303463" cy="1434218"/>
          </a:xfrm>
          <a:prstGeom prst="homePlate">
            <a:avLst>
              <a:gd name="adj" fmla="val 40818"/>
            </a:avLst>
          </a:prstGeom>
        </p:spPr>
        <p:txBody>
          <a:bodyPr/>
          <a:lstStyle/>
          <a:p>
            <a:endParaRPr lang="zh-TW" altLang="en-US"/>
          </a:p>
        </p:txBody>
      </p:sp>
      <p:sp>
        <p:nvSpPr>
          <p:cNvPr id="7" name="圖片版面配置區 4"/>
          <p:cNvSpPr>
            <a:spLocks noGrp="1"/>
          </p:cNvSpPr>
          <p:nvPr>
            <p:ph type="pic" sz="quarter" idx="14"/>
          </p:nvPr>
        </p:nvSpPr>
        <p:spPr>
          <a:xfrm>
            <a:off x="1207558" y="4831116"/>
            <a:ext cx="2303463" cy="1434218"/>
          </a:xfrm>
          <a:prstGeom prst="homePlate">
            <a:avLst>
              <a:gd name="adj" fmla="val 40818"/>
            </a:avLst>
          </a:prstGeom>
        </p:spPr>
        <p:txBody>
          <a:bodyPr/>
          <a:lstStyle/>
          <a:p>
            <a:endParaRPr lang="zh-TW" altLang="en-US"/>
          </a:p>
        </p:txBody>
      </p:sp>
    </p:spTree>
    <p:extLst>
      <p:ext uri="{BB962C8B-B14F-4D97-AF65-F5344CB8AC3E}">
        <p14:creationId xmlns:p14="http://schemas.microsoft.com/office/powerpoint/2010/main" val="517851876"/>
      </p:ext>
    </p:extLst>
  </p:cSld>
  <p:clrMapOvr>
    <a:masterClrMapping/>
  </p:clrMapOvr>
  <p:timing>
    <p:tnLst>
      <p:par>
        <p:cTn id="1" dur="indefinite" restart="never" nodeType="tmRoot"/>
      </p:par>
    </p:tnLst>
  </p:timing>
</p:sldLayout>
</file>

<file path=ppt/slideLayouts/slideLayout424.xml><?xml version="1.0" encoding="utf-8"?>
<p:sldLayout xmlns:a="http://schemas.openxmlformats.org/drawingml/2006/main" xmlns:r="http://schemas.openxmlformats.org/officeDocument/2006/relationships" xmlns:p="http://schemas.openxmlformats.org/presentationml/2006/main" preserve="1" userDrawn="1">
  <p:cSld name="圖片版面配置423">
    <p:spTree>
      <p:nvGrpSpPr>
        <p:cNvPr id="1" name=""/>
        <p:cNvGrpSpPr/>
        <p:nvPr/>
      </p:nvGrpSpPr>
      <p:grpSpPr>
        <a:xfrm>
          <a:off x="0" y="0"/>
          <a:ext cx="0" cy="0"/>
          <a:chOff x="0" y="0"/>
          <a:chExt cx="0" cy="0"/>
        </a:xfrm>
      </p:grpSpPr>
      <p:sp>
        <p:nvSpPr>
          <p:cNvPr id="3" name="投影片編號版面配置區 2"/>
          <p:cNvSpPr>
            <a:spLocks noGrp="1"/>
          </p:cNvSpPr>
          <p:nvPr>
            <p:ph type="sldNum" sz="quarter" idx="10"/>
          </p:nvPr>
        </p:nvSpPr>
        <p:spPr/>
        <p:txBody>
          <a:bodyPr/>
          <a:lstStyle/>
          <a:p>
            <a:fld id="{E27FD744-A41C-4EAD-96D0-2F84A994B62C}" type="slidenum">
              <a:rPr lang="zh-TW" altLang="en-US" smtClean="0"/>
              <a:t>‹#›</a:t>
            </a:fld>
            <a:endParaRPr lang="zh-TW" altLang="en-US"/>
          </a:p>
        </p:txBody>
      </p:sp>
      <p:sp>
        <p:nvSpPr>
          <p:cNvPr id="4" name="頁尾版面配置區 3"/>
          <p:cNvSpPr>
            <a:spLocks noGrp="1"/>
          </p:cNvSpPr>
          <p:nvPr>
            <p:ph type="ftr" sz="quarter" idx="11"/>
          </p:nvPr>
        </p:nvSpPr>
        <p:spPr/>
        <p:txBody>
          <a:bodyPr/>
          <a:lstStyle/>
          <a:p>
            <a:r>
              <a:rPr lang="zh-TW" altLang="en-US" smtClean="0"/>
              <a:t>商業簡報網 </a:t>
            </a:r>
            <a:r>
              <a:rPr lang="en-US" altLang="zh-TW" smtClean="0"/>
              <a:t>X Matter Lab</a:t>
            </a:r>
            <a:endParaRPr lang="zh-TW" altLang="en-US" dirty="0"/>
          </a:p>
        </p:txBody>
      </p:sp>
      <p:sp>
        <p:nvSpPr>
          <p:cNvPr id="18" name="圖片版面配置區 17"/>
          <p:cNvSpPr>
            <a:spLocks noGrp="1"/>
          </p:cNvSpPr>
          <p:nvPr>
            <p:ph type="pic" sz="quarter" idx="12"/>
          </p:nvPr>
        </p:nvSpPr>
        <p:spPr>
          <a:xfrm>
            <a:off x="4831644" y="1783644"/>
            <a:ext cx="4312356" cy="4029781"/>
          </a:xfrm>
          <a:custGeom>
            <a:avLst/>
            <a:gdLst>
              <a:gd name="connsiteX0" fmla="*/ 4312356 w 4312356"/>
              <a:gd name="connsiteY0" fmla="*/ 1660573 h 4029781"/>
              <a:gd name="connsiteX1" fmla="*/ 4312356 w 4312356"/>
              <a:gd name="connsiteY1" fmla="*/ 4029781 h 4029781"/>
              <a:gd name="connsiteX2" fmla="*/ 2944493 w 4312356"/>
              <a:gd name="connsiteY2" fmla="*/ 4029781 h 4029781"/>
              <a:gd name="connsiteX3" fmla="*/ 4255089 w 4312356"/>
              <a:gd name="connsiteY3" fmla="*/ 0 h 4029781"/>
              <a:gd name="connsiteX4" fmla="*/ 4312356 w 4312356"/>
              <a:gd name="connsiteY4" fmla="*/ 0 h 4029781"/>
              <a:gd name="connsiteX5" fmla="*/ 4312356 w 4312356"/>
              <a:gd name="connsiteY5" fmla="*/ 1516572 h 4029781"/>
              <a:gd name="connsiteX6" fmla="*/ 2861355 w 4312356"/>
              <a:gd name="connsiteY6" fmla="*/ 4029781 h 4029781"/>
              <a:gd name="connsiteX7" fmla="*/ 1928494 w 4312356"/>
              <a:gd name="connsiteY7" fmla="*/ 4029781 h 4029781"/>
              <a:gd name="connsiteX8" fmla="*/ 3239089 w 4312356"/>
              <a:gd name="connsiteY8" fmla="*/ 0 h 4029781"/>
              <a:gd name="connsiteX9" fmla="*/ 4171949 w 4312356"/>
              <a:gd name="connsiteY9" fmla="*/ 0 h 4029781"/>
              <a:gd name="connsiteX10" fmla="*/ 1845355 w 4312356"/>
              <a:gd name="connsiteY10" fmla="*/ 4029781 h 4029781"/>
              <a:gd name="connsiteX11" fmla="*/ 912494 w 4312356"/>
              <a:gd name="connsiteY11" fmla="*/ 4029781 h 4029781"/>
              <a:gd name="connsiteX12" fmla="*/ 2223089 w 4312356"/>
              <a:gd name="connsiteY12" fmla="*/ 0 h 4029781"/>
              <a:gd name="connsiteX13" fmla="*/ 3155951 w 4312356"/>
              <a:gd name="connsiteY13" fmla="*/ 0 h 4029781"/>
              <a:gd name="connsiteX14" fmla="*/ 829355 w 4312356"/>
              <a:gd name="connsiteY14" fmla="*/ 4029781 h 4029781"/>
              <a:gd name="connsiteX15" fmla="*/ 0 w 4312356"/>
              <a:gd name="connsiteY15" fmla="*/ 4029781 h 4029781"/>
              <a:gd name="connsiteX16" fmla="*/ 0 w 4312356"/>
              <a:gd name="connsiteY16" fmla="*/ 3850502 h 4029781"/>
              <a:gd name="connsiteX17" fmla="*/ 1207089 w 4312356"/>
              <a:gd name="connsiteY17" fmla="*/ 0 h 4029781"/>
              <a:gd name="connsiteX18" fmla="*/ 2139951 w 4312356"/>
              <a:gd name="connsiteY18" fmla="*/ 0 h 4029781"/>
              <a:gd name="connsiteX19" fmla="*/ 0 w 4312356"/>
              <a:gd name="connsiteY19" fmla="*/ 3706503 h 4029781"/>
              <a:gd name="connsiteX20" fmla="*/ 0 w 4312356"/>
              <a:gd name="connsiteY20" fmla="*/ 2090738 h 4029781"/>
              <a:gd name="connsiteX21" fmla="*/ 0 w 4312356"/>
              <a:gd name="connsiteY21" fmla="*/ 0 h 4029781"/>
              <a:gd name="connsiteX22" fmla="*/ 1123950 w 4312356"/>
              <a:gd name="connsiteY22" fmla="*/ 0 h 4029781"/>
              <a:gd name="connsiteX23" fmla="*/ 0 w 4312356"/>
              <a:gd name="connsiteY23" fmla="*/ 1946738 h 4029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312356" h="4029781">
                <a:moveTo>
                  <a:pt x="4312356" y="1660573"/>
                </a:moveTo>
                <a:lnTo>
                  <a:pt x="4312356" y="4029781"/>
                </a:lnTo>
                <a:lnTo>
                  <a:pt x="2944493" y="4029781"/>
                </a:lnTo>
                <a:close/>
                <a:moveTo>
                  <a:pt x="4255089" y="0"/>
                </a:moveTo>
                <a:lnTo>
                  <a:pt x="4312356" y="0"/>
                </a:lnTo>
                <a:lnTo>
                  <a:pt x="4312356" y="1516572"/>
                </a:lnTo>
                <a:lnTo>
                  <a:pt x="2861355" y="4029781"/>
                </a:lnTo>
                <a:lnTo>
                  <a:pt x="1928494" y="4029781"/>
                </a:lnTo>
                <a:close/>
                <a:moveTo>
                  <a:pt x="3239089" y="0"/>
                </a:moveTo>
                <a:lnTo>
                  <a:pt x="4171949" y="0"/>
                </a:lnTo>
                <a:lnTo>
                  <a:pt x="1845355" y="4029781"/>
                </a:lnTo>
                <a:lnTo>
                  <a:pt x="912494" y="4029781"/>
                </a:lnTo>
                <a:close/>
                <a:moveTo>
                  <a:pt x="2223089" y="0"/>
                </a:moveTo>
                <a:lnTo>
                  <a:pt x="3155951" y="0"/>
                </a:lnTo>
                <a:lnTo>
                  <a:pt x="829355" y="4029781"/>
                </a:lnTo>
                <a:lnTo>
                  <a:pt x="0" y="4029781"/>
                </a:lnTo>
                <a:lnTo>
                  <a:pt x="0" y="3850502"/>
                </a:lnTo>
                <a:close/>
                <a:moveTo>
                  <a:pt x="1207089" y="0"/>
                </a:moveTo>
                <a:lnTo>
                  <a:pt x="2139951" y="0"/>
                </a:lnTo>
                <a:lnTo>
                  <a:pt x="0" y="3706503"/>
                </a:lnTo>
                <a:lnTo>
                  <a:pt x="0" y="2090738"/>
                </a:lnTo>
                <a:close/>
                <a:moveTo>
                  <a:pt x="0" y="0"/>
                </a:moveTo>
                <a:lnTo>
                  <a:pt x="1123950" y="0"/>
                </a:lnTo>
                <a:lnTo>
                  <a:pt x="0" y="1946738"/>
                </a:lnTo>
                <a:close/>
              </a:path>
            </a:pathLst>
          </a:custGeom>
        </p:spPr>
        <p:txBody>
          <a:bodyPr wrap="square">
            <a:noAutofit/>
          </a:bodyPr>
          <a:lstStyle/>
          <a:p>
            <a:endParaRPr lang="zh-TW" altLang="en-US"/>
          </a:p>
        </p:txBody>
      </p:sp>
    </p:spTree>
    <p:extLst>
      <p:ext uri="{BB962C8B-B14F-4D97-AF65-F5344CB8AC3E}">
        <p14:creationId xmlns:p14="http://schemas.microsoft.com/office/powerpoint/2010/main" val="4196923035"/>
      </p:ext>
    </p:extLst>
  </p:cSld>
  <p:clrMapOvr>
    <a:masterClrMapping/>
  </p:clrMapOvr>
  <p:timing>
    <p:tnLst>
      <p:par>
        <p:cTn id="1" dur="indefinite" restart="never" nodeType="tmRoot"/>
      </p:par>
    </p:tnLst>
  </p:timing>
</p:sldLayout>
</file>

<file path=ppt/slideLayouts/slideLayout425.xml><?xml version="1.0" encoding="utf-8"?>
<p:sldLayout xmlns:a="http://schemas.openxmlformats.org/drawingml/2006/main" xmlns:r="http://schemas.openxmlformats.org/officeDocument/2006/relationships" xmlns:p="http://schemas.openxmlformats.org/presentationml/2006/main" preserve="1" userDrawn="1">
  <p:cSld name="圖片版面配置424">
    <p:spTree>
      <p:nvGrpSpPr>
        <p:cNvPr id="1" name=""/>
        <p:cNvGrpSpPr/>
        <p:nvPr/>
      </p:nvGrpSpPr>
      <p:grpSpPr>
        <a:xfrm>
          <a:off x="0" y="0"/>
          <a:ext cx="0" cy="0"/>
          <a:chOff x="0" y="0"/>
          <a:chExt cx="0" cy="0"/>
        </a:xfrm>
      </p:grpSpPr>
      <p:sp>
        <p:nvSpPr>
          <p:cNvPr id="3" name="投影片編號版面配置區 2"/>
          <p:cNvSpPr>
            <a:spLocks noGrp="1"/>
          </p:cNvSpPr>
          <p:nvPr>
            <p:ph type="sldNum" sz="quarter" idx="10"/>
          </p:nvPr>
        </p:nvSpPr>
        <p:spPr/>
        <p:txBody>
          <a:bodyPr/>
          <a:lstStyle/>
          <a:p>
            <a:fld id="{E27FD744-A41C-4EAD-96D0-2F84A994B62C}" type="slidenum">
              <a:rPr lang="zh-TW" altLang="en-US" smtClean="0"/>
              <a:t>‹#›</a:t>
            </a:fld>
            <a:endParaRPr lang="zh-TW" altLang="en-US"/>
          </a:p>
        </p:txBody>
      </p:sp>
      <p:sp>
        <p:nvSpPr>
          <p:cNvPr id="4" name="頁尾版面配置區 3"/>
          <p:cNvSpPr>
            <a:spLocks noGrp="1"/>
          </p:cNvSpPr>
          <p:nvPr>
            <p:ph type="ftr" sz="quarter" idx="11"/>
          </p:nvPr>
        </p:nvSpPr>
        <p:spPr/>
        <p:txBody>
          <a:bodyPr/>
          <a:lstStyle/>
          <a:p>
            <a:r>
              <a:rPr lang="zh-TW" altLang="en-US" smtClean="0"/>
              <a:t>商業簡報網 </a:t>
            </a:r>
            <a:r>
              <a:rPr lang="en-US" altLang="zh-TW" smtClean="0"/>
              <a:t>X Matter Lab</a:t>
            </a:r>
            <a:endParaRPr lang="zh-TW" altLang="en-US" dirty="0"/>
          </a:p>
        </p:txBody>
      </p:sp>
      <p:sp>
        <p:nvSpPr>
          <p:cNvPr id="5" name="圖片版面配置區 4"/>
          <p:cNvSpPr>
            <a:spLocks noGrp="1"/>
          </p:cNvSpPr>
          <p:nvPr>
            <p:ph type="pic" sz="quarter" idx="12"/>
          </p:nvPr>
        </p:nvSpPr>
        <p:spPr>
          <a:xfrm>
            <a:off x="203482" y="1558042"/>
            <a:ext cx="2031647" cy="2855912"/>
          </a:xfrm>
        </p:spPr>
        <p:txBody>
          <a:bodyPr/>
          <a:lstStyle/>
          <a:p>
            <a:endParaRPr lang="zh-TW" altLang="en-US"/>
          </a:p>
        </p:txBody>
      </p:sp>
      <p:sp>
        <p:nvSpPr>
          <p:cNvPr id="7" name="圖片版面配置區 4"/>
          <p:cNvSpPr>
            <a:spLocks noGrp="1"/>
          </p:cNvSpPr>
          <p:nvPr>
            <p:ph type="pic" sz="quarter" idx="13"/>
          </p:nvPr>
        </p:nvSpPr>
        <p:spPr>
          <a:xfrm>
            <a:off x="2438611" y="1558042"/>
            <a:ext cx="2031647" cy="2031823"/>
          </a:xfrm>
        </p:spPr>
        <p:txBody>
          <a:bodyPr/>
          <a:lstStyle/>
          <a:p>
            <a:endParaRPr lang="zh-TW" altLang="en-US"/>
          </a:p>
        </p:txBody>
      </p:sp>
      <p:sp>
        <p:nvSpPr>
          <p:cNvPr id="8" name="圖片版面配置區 4"/>
          <p:cNvSpPr>
            <a:spLocks noGrp="1"/>
          </p:cNvSpPr>
          <p:nvPr>
            <p:ph type="pic" sz="quarter" idx="14"/>
          </p:nvPr>
        </p:nvSpPr>
        <p:spPr>
          <a:xfrm>
            <a:off x="4673740" y="1558042"/>
            <a:ext cx="2031647" cy="2855912"/>
          </a:xfrm>
        </p:spPr>
        <p:txBody>
          <a:bodyPr/>
          <a:lstStyle/>
          <a:p>
            <a:endParaRPr lang="zh-TW" altLang="en-US"/>
          </a:p>
        </p:txBody>
      </p:sp>
      <p:sp>
        <p:nvSpPr>
          <p:cNvPr id="9" name="圖片版面配置區 4"/>
          <p:cNvSpPr>
            <a:spLocks noGrp="1"/>
          </p:cNvSpPr>
          <p:nvPr>
            <p:ph type="pic" sz="quarter" idx="15"/>
          </p:nvPr>
        </p:nvSpPr>
        <p:spPr>
          <a:xfrm>
            <a:off x="6908869" y="1558042"/>
            <a:ext cx="2031647" cy="2031823"/>
          </a:xfrm>
        </p:spPr>
        <p:txBody>
          <a:bodyPr/>
          <a:lstStyle/>
          <a:p>
            <a:endParaRPr lang="zh-TW" altLang="en-US"/>
          </a:p>
        </p:txBody>
      </p:sp>
    </p:spTree>
    <p:extLst>
      <p:ext uri="{BB962C8B-B14F-4D97-AF65-F5344CB8AC3E}">
        <p14:creationId xmlns:p14="http://schemas.microsoft.com/office/powerpoint/2010/main" val="1011428504"/>
      </p:ext>
    </p:extLst>
  </p:cSld>
  <p:clrMapOvr>
    <a:masterClrMapping/>
  </p:clrMapOvr>
  <p:timing>
    <p:tnLst>
      <p:par>
        <p:cTn id="1" dur="indefinite" restart="never" nodeType="tmRoot"/>
      </p:par>
    </p:tnLst>
  </p:timing>
</p:sldLayout>
</file>

<file path=ppt/slideLayouts/slideLayout426.xml><?xml version="1.0" encoding="utf-8"?>
<p:sldLayout xmlns:a="http://schemas.openxmlformats.org/drawingml/2006/main" xmlns:r="http://schemas.openxmlformats.org/officeDocument/2006/relationships" xmlns:p="http://schemas.openxmlformats.org/presentationml/2006/main" preserve="1" userDrawn="1">
  <p:cSld name="圖片版面配置425">
    <p:spTree>
      <p:nvGrpSpPr>
        <p:cNvPr id="1" name=""/>
        <p:cNvGrpSpPr/>
        <p:nvPr/>
      </p:nvGrpSpPr>
      <p:grpSpPr>
        <a:xfrm>
          <a:off x="0" y="0"/>
          <a:ext cx="0" cy="0"/>
          <a:chOff x="0" y="0"/>
          <a:chExt cx="0" cy="0"/>
        </a:xfrm>
      </p:grpSpPr>
      <p:sp>
        <p:nvSpPr>
          <p:cNvPr id="3" name="投影片編號版面配置區 2"/>
          <p:cNvSpPr>
            <a:spLocks noGrp="1"/>
          </p:cNvSpPr>
          <p:nvPr>
            <p:ph type="sldNum" sz="quarter" idx="10"/>
          </p:nvPr>
        </p:nvSpPr>
        <p:spPr/>
        <p:txBody>
          <a:bodyPr/>
          <a:lstStyle/>
          <a:p>
            <a:fld id="{E27FD744-A41C-4EAD-96D0-2F84A994B62C}" type="slidenum">
              <a:rPr lang="zh-TW" altLang="en-US" smtClean="0"/>
              <a:t>‹#›</a:t>
            </a:fld>
            <a:endParaRPr lang="zh-TW" altLang="en-US"/>
          </a:p>
        </p:txBody>
      </p:sp>
      <p:sp>
        <p:nvSpPr>
          <p:cNvPr id="4" name="頁尾版面配置區 3"/>
          <p:cNvSpPr>
            <a:spLocks noGrp="1"/>
          </p:cNvSpPr>
          <p:nvPr>
            <p:ph type="ftr" sz="quarter" idx="11"/>
          </p:nvPr>
        </p:nvSpPr>
        <p:spPr/>
        <p:txBody>
          <a:bodyPr/>
          <a:lstStyle/>
          <a:p>
            <a:r>
              <a:rPr lang="zh-TW" altLang="en-US" smtClean="0"/>
              <a:t>商業簡報網 </a:t>
            </a:r>
            <a:r>
              <a:rPr lang="en-US" altLang="zh-TW" smtClean="0"/>
              <a:t>X Matter Lab</a:t>
            </a:r>
            <a:endParaRPr lang="zh-TW" altLang="en-US" dirty="0"/>
          </a:p>
        </p:txBody>
      </p:sp>
      <p:sp>
        <p:nvSpPr>
          <p:cNvPr id="5" name="圖片版面配置區 4"/>
          <p:cNvSpPr>
            <a:spLocks noGrp="1"/>
          </p:cNvSpPr>
          <p:nvPr>
            <p:ph type="pic" sz="quarter" idx="12"/>
          </p:nvPr>
        </p:nvSpPr>
        <p:spPr>
          <a:xfrm>
            <a:off x="846844" y="914578"/>
            <a:ext cx="2325687" cy="2720798"/>
          </a:xfrm>
        </p:spPr>
        <p:txBody>
          <a:bodyPr/>
          <a:lstStyle/>
          <a:p>
            <a:endParaRPr lang="zh-TW" altLang="en-US"/>
          </a:p>
        </p:txBody>
      </p:sp>
      <p:sp>
        <p:nvSpPr>
          <p:cNvPr id="7" name="圖片版面配置區 4"/>
          <p:cNvSpPr>
            <a:spLocks noGrp="1"/>
          </p:cNvSpPr>
          <p:nvPr>
            <p:ph type="pic" sz="quarter" idx="13"/>
          </p:nvPr>
        </p:nvSpPr>
        <p:spPr>
          <a:xfrm>
            <a:off x="3296533" y="914577"/>
            <a:ext cx="2325687" cy="1293459"/>
          </a:xfrm>
        </p:spPr>
        <p:txBody>
          <a:bodyPr/>
          <a:lstStyle/>
          <a:p>
            <a:endParaRPr lang="zh-TW" altLang="en-US"/>
          </a:p>
        </p:txBody>
      </p:sp>
      <p:sp>
        <p:nvSpPr>
          <p:cNvPr id="8" name="圖片版面配置區 4"/>
          <p:cNvSpPr>
            <a:spLocks noGrp="1"/>
          </p:cNvSpPr>
          <p:nvPr>
            <p:ph type="pic" sz="quarter" idx="14"/>
          </p:nvPr>
        </p:nvSpPr>
        <p:spPr>
          <a:xfrm>
            <a:off x="3296533" y="2314752"/>
            <a:ext cx="2325687" cy="1320623"/>
          </a:xfrm>
        </p:spPr>
        <p:txBody>
          <a:bodyPr/>
          <a:lstStyle/>
          <a:p>
            <a:endParaRPr lang="zh-TW" altLang="en-US"/>
          </a:p>
        </p:txBody>
      </p:sp>
      <p:sp>
        <p:nvSpPr>
          <p:cNvPr id="11" name="圖片版面配置區 4"/>
          <p:cNvSpPr>
            <a:spLocks noGrp="1"/>
          </p:cNvSpPr>
          <p:nvPr>
            <p:ph type="pic" sz="quarter" idx="15"/>
          </p:nvPr>
        </p:nvSpPr>
        <p:spPr>
          <a:xfrm>
            <a:off x="5746223" y="914577"/>
            <a:ext cx="1258534" cy="5102401"/>
          </a:xfrm>
        </p:spPr>
        <p:txBody>
          <a:bodyPr/>
          <a:lstStyle/>
          <a:p>
            <a:endParaRPr lang="zh-TW" altLang="en-US"/>
          </a:p>
        </p:txBody>
      </p:sp>
      <p:sp>
        <p:nvSpPr>
          <p:cNvPr id="12" name="圖片版面配置區 4"/>
          <p:cNvSpPr>
            <a:spLocks noGrp="1"/>
          </p:cNvSpPr>
          <p:nvPr>
            <p:ph type="pic" sz="quarter" idx="16"/>
          </p:nvPr>
        </p:nvSpPr>
        <p:spPr>
          <a:xfrm>
            <a:off x="7128760" y="914578"/>
            <a:ext cx="1258534" cy="2720797"/>
          </a:xfrm>
        </p:spPr>
        <p:txBody>
          <a:bodyPr/>
          <a:lstStyle/>
          <a:p>
            <a:endParaRPr lang="zh-TW" altLang="en-US"/>
          </a:p>
        </p:txBody>
      </p:sp>
      <p:sp>
        <p:nvSpPr>
          <p:cNvPr id="13" name="圖片版面配置區 4"/>
          <p:cNvSpPr>
            <a:spLocks noGrp="1"/>
          </p:cNvSpPr>
          <p:nvPr>
            <p:ph type="pic" sz="quarter" idx="17"/>
          </p:nvPr>
        </p:nvSpPr>
        <p:spPr>
          <a:xfrm>
            <a:off x="7128760" y="3742091"/>
            <a:ext cx="1258534" cy="2274887"/>
          </a:xfrm>
        </p:spPr>
        <p:txBody>
          <a:bodyPr/>
          <a:lstStyle/>
          <a:p>
            <a:endParaRPr lang="zh-TW" altLang="en-US"/>
          </a:p>
        </p:txBody>
      </p:sp>
      <p:sp>
        <p:nvSpPr>
          <p:cNvPr id="14" name="圖片版面配置區 4"/>
          <p:cNvSpPr>
            <a:spLocks noGrp="1"/>
          </p:cNvSpPr>
          <p:nvPr>
            <p:ph type="pic" sz="quarter" idx="18"/>
          </p:nvPr>
        </p:nvSpPr>
        <p:spPr>
          <a:xfrm>
            <a:off x="846844" y="3742091"/>
            <a:ext cx="2325687" cy="2274887"/>
          </a:xfrm>
        </p:spPr>
        <p:txBody>
          <a:bodyPr/>
          <a:lstStyle/>
          <a:p>
            <a:endParaRPr lang="zh-TW" altLang="en-US"/>
          </a:p>
        </p:txBody>
      </p:sp>
      <p:sp>
        <p:nvSpPr>
          <p:cNvPr id="15" name="圖片版面配置區 4"/>
          <p:cNvSpPr>
            <a:spLocks noGrp="1"/>
          </p:cNvSpPr>
          <p:nvPr>
            <p:ph type="pic" sz="quarter" idx="19"/>
          </p:nvPr>
        </p:nvSpPr>
        <p:spPr>
          <a:xfrm>
            <a:off x="3296532" y="3742091"/>
            <a:ext cx="2325687" cy="2274887"/>
          </a:xfrm>
        </p:spPr>
        <p:txBody>
          <a:bodyPr/>
          <a:lstStyle/>
          <a:p>
            <a:endParaRPr lang="zh-TW" altLang="en-US"/>
          </a:p>
        </p:txBody>
      </p:sp>
    </p:spTree>
    <p:extLst>
      <p:ext uri="{BB962C8B-B14F-4D97-AF65-F5344CB8AC3E}">
        <p14:creationId xmlns:p14="http://schemas.microsoft.com/office/powerpoint/2010/main" val="1013681946"/>
      </p:ext>
    </p:extLst>
  </p:cSld>
  <p:clrMapOvr>
    <a:masterClrMapping/>
  </p:clrMapOvr>
  <p:timing>
    <p:tnLst>
      <p:par>
        <p:cTn id="1" dur="indefinite" restart="never" nodeType="tmRoot"/>
      </p:par>
    </p:tnLst>
  </p:timing>
  <p:extLst mod="1">
    <p:ext uri="{DCECCB84-F9BA-43D5-87BE-67443E8EF086}">
      <p15:sldGuideLst xmlns:p15="http://schemas.microsoft.com/office/powerpoint/2012/main" xmlns="">
        <p15:guide id="1" orient="horz" pos="2160" userDrawn="1">
          <p15:clr>
            <a:srgbClr val="FBAE40"/>
          </p15:clr>
        </p15:guide>
        <p15:guide id="2" pos="2880" userDrawn="1">
          <p15:clr>
            <a:srgbClr val="FBAE40"/>
          </p15:clr>
        </p15:guide>
      </p15:sldGuideLst>
    </p:ext>
  </p:extLst>
</p:sldLayout>
</file>

<file path=ppt/slideLayouts/slideLayout427.xml><?xml version="1.0" encoding="utf-8"?>
<p:sldLayout xmlns:a="http://schemas.openxmlformats.org/drawingml/2006/main" xmlns:r="http://schemas.openxmlformats.org/officeDocument/2006/relationships" xmlns:p="http://schemas.openxmlformats.org/presentationml/2006/main" preserve="1" userDrawn="1">
  <p:cSld name="圖片版面配置426">
    <p:spTree>
      <p:nvGrpSpPr>
        <p:cNvPr id="1" name=""/>
        <p:cNvGrpSpPr/>
        <p:nvPr/>
      </p:nvGrpSpPr>
      <p:grpSpPr>
        <a:xfrm>
          <a:off x="0" y="0"/>
          <a:ext cx="0" cy="0"/>
          <a:chOff x="0" y="0"/>
          <a:chExt cx="0" cy="0"/>
        </a:xfrm>
      </p:grpSpPr>
      <p:sp>
        <p:nvSpPr>
          <p:cNvPr id="3" name="投影片編號版面配置區 2"/>
          <p:cNvSpPr>
            <a:spLocks noGrp="1"/>
          </p:cNvSpPr>
          <p:nvPr>
            <p:ph type="sldNum" sz="quarter" idx="10"/>
          </p:nvPr>
        </p:nvSpPr>
        <p:spPr/>
        <p:txBody>
          <a:bodyPr/>
          <a:lstStyle/>
          <a:p>
            <a:fld id="{E27FD744-A41C-4EAD-96D0-2F84A994B62C}" type="slidenum">
              <a:rPr lang="zh-TW" altLang="en-US" smtClean="0"/>
              <a:t>‹#›</a:t>
            </a:fld>
            <a:endParaRPr lang="zh-TW" altLang="en-US"/>
          </a:p>
        </p:txBody>
      </p:sp>
      <p:sp>
        <p:nvSpPr>
          <p:cNvPr id="4" name="頁尾版面配置區 3"/>
          <p:cNvSpPr>
            <a:spLocks noGrp="1"/>
          </p:cNvSpPr>
          <p:nvPr>
            <p:ph type="ftr" sz="quarter" idx="11"/>
          </p:nvPr>
        </p:nvSpPr>
        <p:spPr/>
        <p:txBody>
          <a:bodyPr/>
          <a:lstStyle/>
          <a:p>
            <a:r>
              <a:rPr lang="zh-TW" altLang="en-US" smtClean="0"/>
              <a:t>商業簡報網 </a:t>
            </a:r>
            <a:r>
              <a:rPr lang="en-US" altLang="zh-TW" smtClean="0"/>
              <a:t>X Matter Lab</a:t>
            </a:r>
            <a:endParaRPr lang="zh-TW" altLang="en-US" dirty="0"/>
          </a:p>
        </p:txBody>
      </p:sp>
      <p:sp>
        <p:nvSpPr>
          <p:cNvPr id="5" name="圖片版面配置區 4"/>
          <p:cNvSpPr>
            <a:spLocks noGrp="1"/>
          </p:cNvSpPr>
          <p:nvPr>
            <p:ph type="pic" sz="quarter" idx="12"/>
          </p:nvPr>
        </p:nvSpPr>
        <p:spPr>
          <a:xfrm>
            <a:off x="553155" y="576263"/>
            <a:ext cx="1930400" cy="1828800"/>
          </a:xfrm>
        </p:spPr>
        <p:txBody>
          <a:bodyPr/>
          <a:lstStyle/>
          <a:p>
            <a:endParaRPr lang="zh-TW" altLang="en-US"/>
          </a:p>
        </p:txBody>
      </p:sp>
      <p:sp>
        <p:nvSpPr>
          <p:cNvPr id="7" name="圖片版面配置區 4"/>
          <p:cNvSpPr>
            <a:spLocks noGrp="1"/>
          </p:cNvSpPr>
          <p:nvPr>
            <p:ph type="pic" sz="quarter" idx="13"/>
          </p:nvPr>
        </p:nvSpPr>
        <p:spPr>
          <a:xfrm>
            <a:off x="2596443" y="576263"/>
            <a:ext cx="1930400" cy="3724804"/>
          </a:xfrm>
        </p:spPr>
        <p:txBody>
          <a:bodyPr/>
          <a:lstStyle/>
          <a:p>
            <a:endParaRPr lang="zh-TW" altLang="en-US"/>
          </a:p>
        </p:txBody>
      </p:sp>
      <p:sp>
        <p:nvSpPr>
          <p:cNvPr id="8" name="圖片版面配置區 4"/>
          <p:cNvSpPr>
            <a:spLocks noGrp="1"/>
          </p:cNvSpPr>
          <p:nvPr>
            <p:ph type="pic" sz="quarter" idx="14"/>
          </p:nvPr>
        </p:nvSpPr>
        <p:spPr>
          <a:xfrm>
            <a:off x="4628444" y="576263"/>
            <a:ext cx="1930400" cy="1828800"/>
          </a:xfrm>
        </p:spPr>
        <p:txBody>
          <a:bodyPr/>
          <a:lstStyle/>
          <a:p>
            <a:endParaRPr lang="zh-TW" altLang="en-US"/>
          </a:p>
        </p:txBody>
      </p:sp>
      <p:sp>
        <p:nvSpPr>
          <p:cNvPr id="9" name="圖片版面配置區 4"/>
          <p:cNvSpPr>
            <a:spLocks noGrp="1"/>
          </p:cNvSpPr>
          <p:nvPr>
            <p:ph type="pic" sz="quarter" idx="15"/>
          </p:nvPr>
        </p:nvSpPr>
        <p:spPr>
          <a:xfrm>
            <a:off x="6683022" y="576263"/>
            <a:ext cx="1930400" cy="1828800"/>
          </a:xfrm>
        </p:spPr>
        <p:txBody>
          <a:bodyPr/>
          <a:lstStyle/>
          <a:p>
            <a:endParaRPr lang="zh-TW" altLang="en-US"/>
          </a:p>
        </p:txBody>
      </p:sp>
      <p:sp>
        <p:nvSpPr>
          <p:cNvPr id="10" name="圖片版面配置區 4"/>
          <p:cNvSpPr>
            <a:spLocks noGrp="1"/>
          </p:cNvSpPr>
          <p:nvPr>
            <p:ph type="pic" sz="quarter" idx="16"/>
          </p:nvPr>
        </p:nvSpPr>
        <p:spPr>
          <a:xfrm>
            <a:off x="4628444" y="2506663"/>
            <a:ext cx="3984978" cy="3759200"/>
          </a:xfrm>
        </p:spPr>
        <p:txBody>
          <a:bodyPr/>
          <a:lstStyle/>
          <a:p>
            <a:endParaRPr lang="zh-TW" altLang="en-US"/>
          </a:p>
        </p:txBody>
      </p:sp>
      <p:sp>
        <p:nvSpPr>
          <p:cNvPr id="11" name="圖片版面配置區 4"/>
          <p:cNvSpPr>
            <a:spLocks noGrp="1"/>
          </p:cNvSpPr>
          <p:nvPr>
            <p:ph type="pic" sz="quarter" idx="17"/>
          </p:nvPr>
        </p:nvSpPr>
        <p:spPr>
          <a:xfrm>
            <a:off x="553155" y="2506663"/>
            <a:ext cx="1930400" cy="1828800"/>
          </a:xfrm>
        </p:spPr>
        <p:txBody>
          <a:bodyPr/>
          <a:lstStyle/>
          <a:p>
            <a:endParaRPr lang="zh-TW" altLang="en-US"/>
          </a:p>
        </p:txBody>
      </p:sp>
      <p:sp>
        <p:nvSpPr>
          <p:cNvPr id="12" name="圖片版面配置區 4"/>
          <p:cNvSpPr>
            <a:spLocks noGrp="1"/>
          </p:cNvSpPr>
          <p:nvPr>
            <p:ph type="pic" sz="quarter" idx="18"/>
          </p:nvPr>
        </p:nvSpPr>
        <p:spPr>
          <a:xfrm>
            <a:off x="553155" y="4437063"/>
            <a:ext cx="1930400" cy="1828800"/>
          </a:xfrm>
        </p:spPr>
        <p:txBody>
          <a:bodyPr/>
          <a:lstStyle/>
          <a:p>
            <a:endParaRPr lang="zh-TW" altLang="en-US"/>
          </a:p>
        </p:txBody>
      </p:sp>
      <p:sp>
        <p:nvSpPr>
          <p:cNvPr id="14" name="圖片版面配置區 4"/>
          <p:cNvSpPr>
            <a:spLocks noGrp="1"/>
          </p:cNvSpPr>
          <p:nvPr>
            <p:ph type="pic" sz="quarter" idx="19"/>
          </p:nvPr>
        </p:nvSpPr>
        <p:spPr>
          <a:xfrm>
            <a:off x="2596443" y="4437063"/>
            <a:ext cx="1930400" cy="1828800"/>
          </a:xfrm>
        </p:spPr>
        <p:txBody>
          <a:bodyPr/>
          <a:lstStyle/>
          <a:p>
            <a:endParaRPr lang="zh-TW" altLang="en-US"/>
          </a:p>
        </p:txBody>
      </p:sp>
    </p:spTree>
    <p:extLst>
      <p:ext uri="{BB962C8B-B14F-4D97-AF65-F5344CB8AC3E}">
        <p14:creationId xmlns:p14="http://schemas.microsoft.com/office/powerpoint/2010/main" val="3661686702"/>
      </p:ext>
    </p:extLst>
  </p:cSld>
  <p:clrMapOvr>
    <a:masterClrMapping/>
  </p:clrMapOvr>
  <p:timing>
    <p:tnLst>
      <p:par>
        <p:cTn id="1" dur="indefinite" restart="never" nodeType="tmRoot"/>
      </p:par>
    </p:tnLst>
  </p:timing>
  <p:extLst mod="1">
    <p:ext uri="{DCECCB84-F9BA-43D5-87BE-67443E8EF086}">
      <p15:sldGuideLst xmlns:p15="http://schemas.microsoft.com/office/powerpoint/2012/main" xmlns="">
        <p15:guide id="1" orient="horz" pos="2160" userDrawn="1">
          <p15:clr>
            <a:srgbClr val="FBAE40"/>
          </p15:clr>
        </p15:guide>
        <p15:guide id="2" pos="2880" userDrawn="1">
          <p15:clr>
            <a:srgbClr val="FBAE40"/>
          </p15:clr>
        </p15:guide>
      </p15:sldGuideLst>
    </p:ext>
  </p:extLst>
</p:sldLayout>
</file>

<file path=ppt/slideLayouts/slideLayout428.xml><?xml version="1.0" encoding="utf-8"?>
<p:sldLayout xmlns:a="http://schemas.openxmlformats.org/drawingml/2006/main" xmlns:r="http://schemas.openxmlformats.org/officeDocument/2006/relationships" xmlns:p="http://schemas.openxmlformats.org/presentationml/2006/main" preserve="1" userDrawn="1">
  <p:cSld name="圖片版面配置427">
    <p:spTree>
      <p:nvGrpSpPr>
        <p:cNvPr id="1" name=""/>
        <p:cNvGrpSpPr/>
        <p:nvPr/>
      </p:nvGrpSpPr>
      <p:grpSpPr>
        <a:xfrm>
          <a:off x="0" y="0"/>
          <a:ext cx="0" cy="0"/>
          <a:chOff x="0" y="0"/>
          <a:chExt cx="0" cy="0"/>
        </a:xfrm>
      </p:grpSpPr>
      <p:sp>
        <p:nvSpPr>
          <p:cNvPr id="3" name="投影片編號版面配置區 2"/>
          <p:cNvSpPr>
            <a:spLocks noGrp="1"/>
          </p:cNvSpPr>
          <p:nvPr>
            <p:ph type="sldNum" sz="quarter" idx="10"/>
          </p:nvPr>
        </p:nvSpPr>
        <p:spPr/>
        <p:txBody>
          <a:bodyPr/>
          <a:lstStyle/>
          <a:p>
            <a:fld id="{E27FD744-A41C-4EAD-96D0-2F84A994B62C}" type="slidenum">
              <a:rPr lang="zh-TW" altLang="en-US" smtClean="0"/>
              <a:t>‹#›</a:t>
            </a:fld>
            <a:endParaRPr lang="zh-TW" altLang="en-US"/>
          </a:p>
        </p:txBody>
      </p:sp>
      <p:sp>
        <p:nvSpPr>
          <p:cNvPr id="4" name="頁尾版面配置區 3"/>
          <p:cNvSpPr>
            <a:spLocks noGrp="1"/>
          </p:cNvSpPr>
          <p:nvPr>
            <p:ph type="ftr" sz="quarter" idx="11"/>
          </p:nvPr>
        </p:nvSpPr>
        <p:spPr/>
        <p:txBody>
          <a:bodyPr/>
          <a:lstStyle/>
          <a:p>
            <a:r>
              <a:rPr lang="zh-TW" altLang="en-US" smtClean="0"/>
              <a:t>商業簡報網 </a:t>
            </a:r>
            <a:r>
              <a:rPr lang="en-US" altLang="zh-TW" smtClean="0"/>
              <a:t>X Matter Lab</a:t>
            </a:r>
            <a:endParaRPr lang="zh-TW" altLang="en-US" dirty="0"/>
          </a:p>
        </p:txBody>
      </p:sp>
      <p:sp>
        <p:nvSpPr>
          <p:cNvPr id="13" name="圖片版面配置區 12"/>
          <p:cNvSpPr>
            <a:spLocks noGrp="1"/>
          </p:cNvSpPr>
          <p:nvPr>
            <p:ph type="pic" sz="quarter" idx="12"/>
          </p:nvPr>
        </p:nvSpPr>
        <p:spPr>
          <a:xfrm>
            <a:off x="0" y="2347913"/>
            <a:ext cx="9144000" cy="2405062"/>
          </a:xfrm>
          <a:custGeom>
            <a:avLst/>
            <a:gdLst>
              <a:gd name="connsiteX0" fmla="*/ 5634248 w 9144000"/>
              <a:gd name="connsiteY0" fmla="*/ 0 h 2405062"/>
              <a:gd name="connsiteX1" fmla="*/ 9144000 w 9144000"/>
              <a:gd name="connsiteY1" fmla="*/ 0 h 2405062"/>
              <a:gd name="connsiteX2" fmla="*/ 9144000 w 9144000"/>
              <a:gd name="connsiteY2" fmla="*/ 2405062 h 2405062"/>
              <a:gd name="connsiteX3" fmla="*/ 5634248 w 9144000"/>
              <a:gd name="connsiteY3" fmla="*/ 2405062 h 2405062"/>
              <a:gd name="connsiteX4" fmla="*/ 3152752 w 9144000"/>
              <a:gd name="connsiteY4" fmla="*/ 0 h 2405062"/>
              <a:gd name="connsiteX5" fmla="*/ 5544248 w 9144000"/>
              <a:gd name="connsiteY5" fmla="*/ 0 h 2405062"/>
              <a:gd name="connsiteX6" fmla="*/ 5544248 w 9144000"/>
              <a:gd name="connsiteY6" fmla="*/ 2405062 h 2405062"/>
              <a:gd name="connsiteX7" fmla="*/ 3152752 w 9144000"/>
              <a:gd name="connsiteY7" fmla="*/ 2405062 h 2405062"/>
              <a:gd name="connsiteX8" fmla="*/ 1389063 w 9144000"/>
              <a:gd name="connsiteY8" fmla="*/ 0 h 2405062"/>
              <a:gd name="connsiteX9" fmla="*/ 3062752 w 9144000"/>
              <a:gd name="connsiteY9" fmla="*/ 0 h 2405062"/>
              <a:gd name="connsiteX10" fmla="*/ 3062752 w 9144000"/>
              <a:gd name="connsiteY10" fmla="*/ 2405062 h 2405062"/>
              <a:gd name="connsiteX11" fmla="*/ 1389063 w 9144000"/>
              <a:gd name="connsiteY11" fmla="*/ 2405062 h 2405062"/>
              <a:gd name="connsiteX12" fmla="*/ 0 w 9144000"/>
              <a:gd name="connsiteY12" fmla="*/ 0 h 2405062"/>
              <a:gd name="connsiteX13" fmla="*/ 1299063 w 9144000"/>
              <a:gd name="connsiteY13" fmla="*/ 0 h 2405062"/>
              <a:gd name="connsiteX14" fmla="*/ 1299063 w 9144000"/>
              <a:gd name="connsiteY14" fmla="*/ 2405062 h 2405062"/>
              <a:gd name="connsiteX15" fmla="*/ 0 w 9144000"/>
              <a:gd name="connsiteY15" fmla="*/ 2405062 h 2405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144000" h="2405062">
                <a:moveTo>
                  <a:pt x="5634248" y="0"/>
                </a:moveTo>
                <a:lnTo>
                  <a:pt x="9144000" y="0"/>
                </a:lnTo>
                <a:lnTo>
                  <a:pt x="9144000" y="2405062"/>
                </a:lnTo>
                <a:lnTo>
                  <a:pt x="5634248" y="2405062"/>
                </a:lnTo>
                <a:close/>
                <a:moveTo>
                  <a:pt x="3152752" y="0"/>
                </a:moveTo>
                <a:lnTo>
                  <a:pt x="5544248" y="0"/>
                </a:lnTo>
                <a:lnTo>
                  <a:pt x="5544248" y="2405062"/>
                </a:lnTo>
                <a:lnTo>
                  <a:pt x="3152752" y="2405062"/>
                </a:lnTo>
                <a:close/>
                <a:moveTo>
                  <a:pt x="1389063" y="0"/>
                </a:moveTo>
                <a:lnTo>
                  <a:pt x="3062752" y="0"/>
                </a:lnTo>
                <a:lnTo>
                  <a:pt x="3062752" y="2405062"/>
                </a:lnTo>
                <a:lnTo>
                  <a:pt x="1389063" y="2405062"/>
                </a:lnTo>
                <a:close/>
                <a:moveTo>
                  <a:pt x="0" y="0"/>
                </a:moveTo>
                <a:lnTo>
                  <a:pt x="1299063" y="0"/>
                </a:lnTo>
                <a:lnTo>
                  <a:pt x="1299063" y="2405062"/>
                </a:lnTo>
                <a:lnTo>
                  <a:pt x="0" y="2405062"/>
                </a:lnTo>
                <a:close/>
              </a:path>
            </a:pathLst>
          </a:custGeom>
        </p:spPr>
        <p:txBody>
          <a:bodyPr wrap="square">
            <a:noAutofit/>
          </a:bodyPr>
          <a:lstStyle/>
          <a:p>
            <a:endParaRPr lang="zh-TW" altLang="en-US"/>
          </a:p>
        </p:txBody>
      </p:sp>
    </p:spTree>
    <p:extLst>
      <p:ext uri="{BB962C8B-B14F-4D97-AF65-F5344CB8AC3E}">
        <p14:creationId xmlns:p14="http://schemas.microsoft.com/office/powerpoint/2010/main" val="1774702972"/>
      </p:ext>
    </p:extLst>
  </p:cSld>
  <p:clrMapOvr>
    <a:masterClrMapping/>
  </p:clrMapOvr>
  <p:timing>
    <p:tnLst>
      <p:par>
        <p:cTn id="1" dur="indefinite" restart="never" nodeType="tmRoot"/>
      </p:par>
    </p:tnLst>
  </p:timing>
</p:sldLayout>
</file>

<file path=ppt/slideLayouts/slideLayout429.xml><?xml version="1.0" encoding="utf-8"?>
<p:sldLayout xmlns:a="http://schemas.openxmlformats.org/drawingml/2006/main" xmlns:r="http://schemas.openxmlformats.org/officeDocument/2006/relationships" xmlns:p="http://schemas.openxmlformats.org/presentationml/2006/main" preserve="1" userDrawn="1">
  <p:cSld name="圖片版面配置428">
    <p:spTree>
      <p:nvGrpSpPr>
        <p:cNvPr id="1" name=""/>
        <p:cNvGrpSpPr/>
        <p:nvPr/>
      </p:nvGrpSpPr>
      <p:grpSpPr>
        <a:xfrm>
          <a:off x="0" y="0"/>
          <a:ext cx="0" cy="0"/>
          <a:chOff x="0" y="0"/>
          <a:chExt cx="0" cy="0"/>
        </a:xfrm>
      </p:grpSpPr>
      <p:sp>
        <p:nvSpPr>
          <p:cNvPr id="3" name="投影片編號版面配置區 2"/>
          <p:cNvSpPr>
            <a:spLocks noGrp="1"/>
          </p:cNvSpPr>
          <p:nvPr>
            <p:ph type="sldNum" sz="quarter" idx="10"/>
          </p:nvPr>
        </p:nvSpPr>
        <p:spPr/>
        <p:txBody>
          <a:bodyPr/>
          <a:lstStyle/>
          <a:p>
            <a:fld id="{E27FD744-A41C-4EAD-96D0-2F84A994B62C}" type="slidenum">
              <a:rPr lang="zh-TW" altLang="en-US" smtClean="0"/>
              <a:t>‹#›</a:t>
            </a:fld>
            <a:endParaRPr lang="zh-TW" altLang="en-US"/>
          </a:p>
        </p:txBody>
      </p:sp>
      <p:sp>
        <p:nvSpPr>
          <p:cNvPr id="4" name="頁尾版面配置區 3"/>
          <p:cNvSpPr>
            <a:spLocks noGrp="1"/>
          </p:cNvSpPr>
          <p:nvPr>
            <p:ph type="ftr" sz="quarter" idx="11"/>
          </p:nvPr>
        </p:nvSpPr>
        <p:spPr/>
        <p:txBody>
          <a:bodyPr/>
          <a:lstStyle/>
          <a:p>
            <a:r>
              <a:rPr lang="zh-TW" altLang="en-US" smtClean="0"/>
              <a:t>商業簡報網 </a:t>
            </a:r>
            <a:r>
              <a:rPr lang="en-US" altLang="zh-TW" smtClean="0"/>
              <a:t>X Matter Lab</a:t>
            </a:r>
            <a:endParaRPr lang="zh-TW" altLang="en-US" dirty="0"/>
          </a:p>
        </p:txBody>
      </p:sp>
      <p:sp>
        <p:nvSpPr>
          <p:cNvPr id="14" name="圖片版面配置區 13"/>
          <p:cNvSpPr>
            <a:spLocks noGrp="1"/>
          </p:cNvSpPr>
          <p:nvPr>
            <p:ph type="pic" sz="quarter" idx="12"/>
          </p:nvPr>
        </p:nvSpPr>
        <p:spPr>
          <a:xfrm>
            <a:off x="505848" y="1496582"/>
            <a:ext cx="2166938" cy="2168525"/>
          </a:xfrm>
          <a:custGeom>
            <a:avLst/>
            <a:gdLst>
              <a:gd name="connsiteX0" fmla="*/ 0 w 2166938"/>
              <a:gd name="connsiteY0" fmla="*/ 0 h 2168525"/>
              <a:gd name="connsiteX1" fmla="*/ 2166938 w 2166938"/>
              <a:gd name="connsiteY1" fmla="*/ 0 h 2168525"/>
              <a:gd name="connsiteX2" fmla="*/ 2166938 w 2166938"/>
              <a:gd name="connsiteY2" fmla="*/ 260705 h 2168525"/>
              <a:gd name="connsiteX3" fmla="*/ 1768251 w 2166938"/>
              <a:gd name="connsiteY3" fmla="*/ 260705 h 2168525"/>
              <a:gd name="connsiteX4" fmla="*/ 1768251 w 2166938"/>
              <a:gd name="connsiteY4" fmla="*/ 1907821 h 2168525"/>
              <a:gd name="connsiteX5" fmla="*/ 2166938 w 2166938"/>
              <a:gd name="connsiteY5" fmla="*/ 1907821 h 2168525"/>
              <a:gd name="connsiteX6" fmla="*/ 2166938 w 2166938"/>
              <a:gd name="connsiteY6" fmla="*/ 2168525 h 2168525"/>
              <a:gd name="connsiteX7" fmla="*/ 0 w 2166938"/>
              <a:gd name="connsiteY7" fmla="*/ 2168525 h 2168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66938" h="2168525">
                <a:moveTo>
                  <a:pt x="0" y="0"/>
                </a:moveTo>
                <a:lnTo>
                  <a:pt x="2166938" y="0"/>
                </a:lnTo>
                <a:lnTo>
                  <a:pt x="2166938" y="260705"/>
                </a:lnTo>
                <a:lnTo>
                  <a:pt x="1768251" y="260705"/>
                </a:lnTo>
                <a:lnTo>
                  <a:pt x="1768251" y="1907821"/>
                </a:lnTo>
                <a:lnTo>
                  <a:pt x="2166938" y="1907821"/>
                </a:lnTo>
                <a:lnTo>
                  <a:pt x="2166938" y="2168525"/>
                </a:lnTo>
                <a:lnTo>
                  <a:pt x="0" y="2168525"/>
                </a:lnTo>
                <a:close/>
              </a:path>
            </a:pathLst>
          </a:custGeom>
        </p:spPr>
        <p:txBody>
          <a:bodyPr wrap="square">
            <a:noAutofit/>
          </a:bodyPr>
          <a:lstStyle/>
          <a:p>
            <a:endParaRPr lang="zh-TW" altLang="en-US"/>
          </a:p>
        </p:txBody>
      </p:sp>
      <p:sp>
        <p:nvSpPr>
          <p:cNvPr id="16" name="圖片版面配置區 15"/>
          <p:cNvSpPr>
            <a:spLocks noGrp="1"/>
          </p:cNvSpPr>
          <p:nvPr>
            <p:ph type="pic" sz="quarter" idx="13"/>
          </p:nvPr>
        </p:nvSpPr>
        <p:spPr>
          <a:xfrm>
            <a:off x="3521322" y="1496582"/>
            <a:ext cx="2166938" cy="2168525"/>
          </a:xfrm>
          <a:custGeom>
            <a:avLst/>
            <a:gdLst>
              <a:gd name="connsiteX0" fmla="*/ 0 w 2166938"/>
              <a:gd name="connsiteY0" fmla="*/ 0 h 2168525"/>
              <a:gd name="connsiteX1" fmla="*/ 2166938 w 2166938"/>
              <a:gd name="connsiteY1" fmla="*/ 0 h 2168525"/>
              <a:gd name="connsiteX2" fmla="*/ 2166938 w 2166938"/>
              <a:gd name="connsiteY2" fmla="*/ 260705 h 2168525"/>
              <a:gd name="connsiteX3" fmla="*/ 1768251 w 2166938"/>
              <a:gd name="connsiteY3" fmla="*/ 260705 h 2168525"/>
              <a:gd name="connsiteX4" fmla="*/ 1768251 w 2166938"/>
              <a:gd name="connsiteY4" fmla="*/ 1907821 h 2168525"/>
              <a:gd name="connsiteX5" fmla="*/ 2166938 w 2166938"/>
              <a:gd name="connsiteY5" fmla="*/ 1907821 h 2168525"/>
              <a:gd name="connsiteX6" fmla="*/ 2166938 w 2166938"/>
              <a:gd name="connsiteY6" fmla="*/ 2168525 h 2168525"/>
              <a:gd name="connsiteX7" fmla="*/ 0 w 2166938"/>
              <a:gd name="connsiteY7" fmla="*/ 2168525 h 2168525"/>
              <a:gd name="connsiteX8" fmla="*/ 0 w 2166938"/>
              <a:gd name="connsiteY8" fmla="*/ 1907821 h 2168525"/>
              <a:gd name="connsiteX9" fmla="*/ 398687 w 2166938"/>
              <a:gd name="connsiteY9" fmla="*/ 1907821 h 2168525"/>
              <a:gd name="connsiteX10" fmla="*/ 398687 w 2166938"/>
              <a:gd name="connsiteY10" fmla="*/ 260705 h 2168525"/>
              <a:gd name="connsiteX11" fmla="*/ 0 w 2166938"/>
              <a:gd name="connsiteY11" fmla="*/ 260705 h 2168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66938" h="2168525">
                <a:moveTo>
                  <a:pt x="0" y="0"/>
                </a:moveTo>
                <a:lnTo>
                  <a:pt x="2166938" y="0"/>
                </a:lnTo>
                <a:lnTo>
                  <a:pt x="2166938" y="260705"/>
                </a:lnTo>
                <a:lnTo>
                  <a:pt x="1768251" y="260705"/>
                </a:lnTo>
                <a:lnTo>
                  <a:pt x="1768251" y="1907821"/>
                </a:lnTo>
                <a:lnTo>
                  <a:pt x="2166938" y="1907821"/>
                </a:lnTo>
                <a:lnTo>
                  <a:pt x="2166938" y="2168525"/>
                </a:lnTo>
                <a:lnTo>
                  <a:pt x="0" y="2168525"/>
                </a:lnTo>
                <a:lnTo>
                  <a:pt x="0" y="1907821"/>
                </a:lnTo>
                <a:lnTo>
                  <a:pt x="398687" y="1907821"/>
                </a:lnTo>
                <a:lnTo>
                  <a:pt x="398687" y="260705"/>
                </a:lnTo>
                <a:lnTo>
                  <a:pt x="0" y="260705"/>
                </a:lnTo>
                <a:close/>
              </a:path>
            </a:pathLst>
          </a:custGeom>
        </p:spPr>
        <p:txBody>
          <a:bodyPr wrap="square">
            <a:noAutofit/>
          </a:bodyPr>
          <a:lstStyle/>
          <a:p>
            <a:endParaRPr lang="zh-TW" altLang="en-US"/>
          </a:p>
        </p:txBody>
      </p:sp>
      <p:sp>
        <p:nvSpPr>
          <p:cNvPr id="17" name="圖片版面配置區 16"/>
          <p:cNvSpPr>
            <a:spLocks noGrp="1"/>
          </p:cNvSpPr>
          <p:nvPr>
            <p:ph type="pic" sz="quarter" idx="14"/>
          </p:nvPr>
        </p:nvSpPr>
        <p:spPr>
          <a:xfrm>
            <a:off x="6536795" y="1496582"/>
            <a:ext cx="2166938" cy="2168525"/>
          </a:xfrm>
          <a:custGeom>
            <a:avLst/>
            <a:gdLst>
              <a:gd name="connsiteX0" fmla="*/ 0 w 2166938"/>
              <a:gd name="connsiteY0" fmla="*/ 0 h 2168525"/>
              <a:gd name="connsiteX1" fmla="*/ 2166938 w 2166938"/>
              <a:gd name="connsiteY1" fmla="*/ 0 h 2168525"/>
              <a:gd name="connsiteX2" fmla="*/ 2166938 w 2166938"/>
              <a:gd name="connsiteY2" fmla="*/ 2168525 h 2168525"/>
              <a:gd name="connsiteX3" fmla="*/ 0 w 2166938"/>
              <a:gd name="connsiteY3" fmla="*/ 2168525 h 2168525"/>
              <a:gd name="connsiteX4" fmla="*/ 0 w 2166938"/>
              <a:gd name="connsiteY4" fmla="*/ 1907821 h 2168525"/>
              <a:gd name="connsiteX5" fmla="*/ 398688 w 2166938"/>
              <a:gd name="connsiteY5" fmla="*/ 1907821 h 2168525"/>
              <a:gd name="connsiteX6" fmla="*/ 398688 w 2166938"/>
              <a:gd name="connsiteY6" fmla="*/ 260705 h 2168525"/>
              <a:gd name="connsiteX7" fmla="*/ 0 w 2166938"/>
              <a:gd name="connsiteY7" fmla="*/ 260705 h 2168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66938" h="2168525">
                <a:moveTo>
                  <a:pt x="0" y="0"/>
                </a:moveTo>
                <a:lnTo>
                  <a:pt x="2166938" y="0"/>
                </a:lnTo>
                <a:lnTo>
                  <a:pt x="2166938" y="2168525"/>
                </a:lnTo>
                <a:lnTo>
                  <a:pt x="0" y="2168525"/>
                </a:lnTo>
                <a:lnTo>
                  <a:pt x="0" y="1907821"/>
                </a:lnTo>
                <a:lnTo>
                  <a:pt x="398688" y="1907821"/>
                </a:lnTo>
                <a:lnTo>
                  <a:pt x="398688" y="260705"/>
                </a:lnTo>
                <a:lnTo>
                  <a:pt x="0" y="260705"/>
                </a:lnTo>
                <a:close/>
              </a:path>
            </a:pathLst>
          </a:custGeom>
        </p:spPr>
        <p:txBody>
          <a:bodyPr wrap="square">
            <a:noAutofit/>
          </a:bodyPr>
          <a:lstStyle/>
          <a:p>
            <a:endParaRPr lang="zh-TW" altLang="en-US"/>
          </a:p>
        </p:txBody>
      </p:sp>
      <p:sp>
        <p:nvSpPr>
          <p:cNvPr id="8" name="圖片版面配置區 4"/>
          <p:cNvSpPr>
            <a:spLocks noGrp="1"/>
          </p:cNvSpPr>
          <p:nvPr>
            <p:ph type="pic" sz="quarter" idx="15"/>
          </p:nvPr>
        </p:nvSpPr>
        <p:spPr>
          <a:xfrm>
            <a:off x="2364343" y="1847597"/>
            <a:ext cx="1465422" cy="1466496"/>
          </a:xfrm>
        </p:spPr>
        <p:txBody>
          <a:bodyPr/>
          <a:lstStyle/>
          <a:p>
            <a:endParaRPr lang="zh-TW" altLang="en-US"/>
          </a:p>
        </p:txBody>
      </p:sp>
      <p:sp>
        <p:nvSpPr>
          <p:cNvPr id="9" name="圖片版面配置區 4"/>
          <p:cNvSpPr>
            <a:spLocks noGrp="1"/>
          </p:cNvSpPr>
          <p:nvPr>
            <p:ph type="pic" sz="quarter" idx="16"/>
          </p:nvPr>
        </p:nvSpPr>
        <p:spPr>
          <a:xfrm>
            <a:off x="5379817" y="1847597"/>
            <a:ext cx="1465422" cy="1466496"/>
          </a:xfrm>
        </p:spPr>
        <p:txBody>
          <a:bodyPr/>
          <a:lstStyle/>
          <a:p>
            <a:endParaRPr lang="zh-TW" altLang="en-US"/>
          </a:p>
        </p:txBody>
      </p:sp>
    </p:spTree>
    <p:extLst>
      <p:ext uri="{BB962C8B-B14F-4D97-AF65-F5344CB8AC3E}">
        <p14:creationId xmlns:p14="http://schemas.microsoft.com/office/powerpoint/2010/main" val="2386427745"/>
      </p:ext>
    </p:extLst>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圖片版面配置042">
    <p:spTree>
      <p:nvGrpSpPr>
        <p:cNvPr id="1" name=""/>
        <p:cNvGrpSpPr/>
        <p:nvPr/>
      </p:nvGrpSpPr>
      <p:grpSpPr>
        <a:xfrm>
          <a:off x="0" y="0"/>
          <a:ext cx="0" cy="0"/>
          <a:chOff x="0" y="0"/>
          <a:chExt cx="0" cy="0"/>
        </a:xfrm>
      </p:grpSpPr>
      <p:sp>
        <p:nvSpPr>
          <p:cNvPr id="9" name="圖片版面配置區 6"/>
          <p:cNvSpPr>
            <a:spLocks noGrp="1"/>
          </p:cNvSpPr>
          <p:nvPr>
            <p:ph type="pic" sz="quarter" idx="12"/>
          </p:nvPr>
        </p:nvSpPr>
        <p:spPr>
          <a:xfrm>
            <a:off x="355600" y="1765510"/>
            <a:ext cx="1828800" cy="4532400"/>
          </a:xfrm>
        </p:spPr>
        <p:txBody>
          <a:bodyPr/>
          <a:lstStyle/>
          <a:p>
            <a:endParaRPr lang="zh-TW" altLang="en-US"/>
          </a:p>
        </p:txBody>
      </p:sp>
      <p:sp>
        <p:nvSpPr>
          <p:cNvPr id="5" name="圖片版面配置區 6"/>
          <p:cNvSpPr>
            <a:spLocks noGrp="1"/>
          </p:cNvSpPr>
          <p:nvPr>
            <p:ph type="pic" sz="quarter" idx="13"/>
          </p:nvPr>
        </p:nvSpPr>
        <p:spPr>
          <a:xfrm>
            <a:off x="2184400" y="1765510"/>
            <a:ext cx="1828800" cy="4532400"/>
          </a:xfrm>
        </p:spPr>
        <p:txBody>
          <a:bodyPr/>
          <a:lstStyle/>
          <a:p>
            <a:endParaRPr lang="zh-TW" altLang="en-US"/>
          </a:p>
        </p:txBody>
      </p:sp>
      <p:sp>
        <p:nvSpPr>
          <p:cNvPr id="6" name="圖片版面配置區 6"/>
          <p:cNvSpPr>
            <a:spLocks noGrp="1"/>
          </p:cNvSpPr>
          <p:nvPr>
            <p:ph type="pic" sz="quarter" idx="14"/>
          </p:nvPr>
        </p:nvSpPr>
        <p:spPr>
          <a:xfrm>
            <a:off x="4013200" y="1765510"/>
            <a:ext cx="1828800" cy="4532400"/>
          </a:xfrm>
        </p:spPr>
        <p:txBody>
          <a:bodyPr/>
          <a:lstStyle/>
          <a:p>
            <a:endParaRPr lang="zh-TW" altLang="en-US"/>
          </a:p>
        </p:txBody>
      </p:sp>
      <p:sp>
        <p:nvSpPr>
          <p:cNvPr id="2" name="頁尾版面配置區 1"/>
          <p:cNvSpPr>
            <a:spLocks noGrp="1"/>
          </p:cNvSpPr>
          <p:nvPr>
            <p:ph type="ftr" sz="quarter" idx="15"/>
          </p:nvPr>
        </p:nvSpPr>
        <p:spPr/>
        <p:txBody>
          <a:bodyPr/>
          <a:lstStyle/>
          <a:p>
            <a:r>
              <a:rPr lang="zh-TW" altLang="en-US" smtClean="0"/>
              <a:t>商業簡報網 </a:t>
            </a:r>
            <a:r>
              <a:rPr lang="en-US" altLang="zh-TW" smtClean="0"/>
              <a:t>X Matter Lab</a:t>
            </a:r>
            <a:endParaRPr lang="zh-TW" altLang="en-US" dirty="0"/>
          </a:p>
        </p:txBody>
      </p:sp>
      <p:sp>
        <p:nvSpPr>
          <p:cNvPr id="3" name="投影片編號版面配置區 2"/>
          <p:cNvSpPr>
            <a:spLocks noGrp="1"/>
          </p:cNvSpPr>
          <p:nvPr>
            <p:ph type="sldNum" sz="quarter" idx="16"/>
          </p:nvPr>
        </p:nvSpPr>
        <p:spPr/>
        <p:txBody>
          <a:bodyPr/>
          <a:lstStyle/>
          <a:p>
            <a:fld id="{E27FD744-A41C-4EAD-96D0-2F84A994B62C}" type="slidenum">
              <a:rPr lang="zh-TW" altLang="en-US" smtClean="0"/>
              <a:t>‹#›</a:t>
            </a:fld>
            <a:endParaRPr lang="zh-TW" altLang="en-US"/>
          </a:p>
        </p:txBody>
      </p:sp>
    </p:spTree>
    <p:extLst>
      <p:ext uri="{BB962C8B-B14F-4D97-AF65-F5344CB8AC3E}">
        <p14:creationId xmlns:p14="http://schemas.microsoft.com/office/powerpoint/2010/main" val="1290860691"/>
      </p:ext>
    </p:extLst>
  </p:cSld>
  <p:clrMapOvr>
    <a:masterClrMapping/>
  </p:clrMapOvr>
  <p:timing>
    <p:tnLst>
      <p:par>
        <p:cTn id="1" dur="indefinite" restart="never" nodeType="tmRoot"/>
      </p:par>
    </p:tnLst>
  </p:timing>
</p:sldLayout>
</file>

<file path=ppt/slideLayouts/slideLayout430.xml><?xml version="1.0" encoding="utf-8"?>
<p:sldLayout xmlns:a="http://schemas.openxmlformats.org/drawingml/2006/main" xmlns:r="http://schemas.openxmlformats.org/officeDocument/2006/relationships" xmlns:p="http://schemas.openxmlformats.org/presentationml/2006/main" preserve="1" userDrawn="1">
  <p:cSld name="圖片版面配置429">
    <p:spTree>
      <p:nvGrpSpPr>
        <p:cNvPr id="1" name=""/>
        <p:cNvGrpSpPr/>
        <p:nvPr/>
      </p:nvGrpSpPr>
      <p:grpSpPr>
        <a:xfrm>
          <a:off x="0" y="0"/>
          <a:ext cx="0" cy="0"/>
          <a:chOff x="0" y="0"/>
          <a:chExt cx="0" cy="0"/>
        </a:xfrm>
      </p:grpSpPr>
      <p:sp>
        <p:nvSpPr>
          <p:cNvPr id="14" name="圖片版面配置區 13"/>
          <p:cNvSpPr>
            <a:spLocks noGrp="1"/>
          </p:cNvSpPr>
          <p:nvPr>
            <p:ph type="pic" sz="quarter" idx="12"/>
          </p:nvPr>
        </p:nvSpPr>
        <p:spPr>
          <a:xfrm>
            <a:off x="505848" y="1873954"/>
            <a:ext cx="2166938" cy="2168525"/>
          </a:xfrm>
          <a:prstGeom prst="rect">
            <a:avLst/>
          </a:prstGeom>
        </p:spPr>
        <p:txBody>
          <a:bodyPr wrap="square">
            <a:noAutofit/>
          </a:bodyPr>
          <a:lstStyle/>
          <a:p>
            <a:endParaRPr lang="zh-TW" altLang="en-US"/>
          </a:p>
        </p:txBody>
      </p:sp>
      <p:sp>
        <p:nvSpPr>
          <p:cNvPr id="16" name="圖片版面配置區 15"/>
          <p:cNvSpPr>
            <a:spLocks noGrp="1"/>
          </p:cNvSpPr>
          <p:nvPr>
            <p:ph type="pic" sz="quarter" idx="13"/>
          </p:nvPr>
        </p:nvSpPr>
        <p:spPr>
          <a:xfrm>
            <a:off x="3521322" y="1873954"/>
            <a:ext cx="2166938" cy="2168525"/>
          </a:xfrm>
          <a:prstGeom prst="rect">
            <a:avLst/>
          </a:prstGeom>
        </p:spPr>
        <p:txBody>
          <a:bodyPr wrap="square">
            <a:noAutofit/>
          </a:bodyPr>
          <a:lstStyle/>
          <a:p>
            <a:endParaRPr lang="zh-TW" altLang="en-US"/>
          </a:p>
        </p:txBody>
      </p:sp>
      <p:sp>
        <p:nvSpPr>
          <p:cNvPr id="17" name="圖片版面配置區 16"/>
          <p:cNvSpPr>
            <a:spLocks noGrp="1"/>
          </p:cNvSpPr>
          <p:nvPr>
            <p:ph type="pic" sz="quarter" idx="14"/>
          </p:nvPr>
        </p:nvSpPr>
        <p:spPr>
          <a:xfrm>
            <a:off x="6536795" y="1873954"/>
            <a:ext cx="2166938" cy="2168525"/>
          </a:xfrm>
          <a:prstGeom prst="rect">
            <a:avLst/>
          </a:prstGeom>
        </p:spPr>
        <p:txBody>
          <a:bodyPr wrap="square">
            <a:noAutofit/>
          </a:bodyPr>
          <a:lstStyle/>
          <a:p>
            <a:endParaRPr lang="zh-TW" altLang="en-US"/>
          </a:p>
        </p:txBody>
      </p:sp>
      <p:sp>
        <p:nvSpPr>
          <p:cNvPr id="3" name="投影片編號版面配置區 2"/>
          <p:cNvSpPr>
            <a:spLocks noGrp="1"/>
          </p:cNvSpPr>
          <p:nvPr>
            <p:ph type="sldNum" sz="quarter" idx="10"/>
          </p:nvPr>
        </p:nvSpPr>
        <p:spPr/>
        <p:txBody>
          <a:bodyPr/>
          <a:lstStyle/>
          <a:p>
            <a:fld id="{E27FD744-A41C-4EAD-96D0-2F84A994B62C}" type="slidenum">
              <a:rPr lang="zh-TW" altLang="en-US" smtClean="0"/>
              <a:t>‹#›</a:t>
            </a:fld>
            <a:endParaRPr lang="zh-TW" altLang="en-US"/>
          </a:p>
        </p:txBody>
      </p:sp>
      <p:sp>
        <p:nvSpPr>
          <p:cNvPr id="4" name="頁尾版面配置區 3"/>
          <p:cNvSpPr>
            <a:spLocks noGrp="1"/>
          </p:cNvSpPr>
          <p:nvPr>
            <p:ph type="ftr" sz="quarter" idx="11"/>
          </p:nvPr>
        </p:nvSpPr>
        <p:spPr/>
        <p:txBody>
          <a:bodyPr/>
          <a:lstStyle/>
          <a:p>
            <a:r>
              <a:rPr lang="zh-TW" altLang="en-US" smtClean="0"/>
              <a:t>商業簡報網 </a:t>
            </a:r>
            <a:r>
              <a:rPr lang="en-US" altLang="zh-TW" smtClean="0"/>
              <a:t>X Matter Lab</a:t>
            </a:r>
            <a:endParaRPr lang="zh-TW" altLang="en-US" dirty="0"/>
          </a:p>
        </p:txBody>
      </p:sp>
      <p:sp>
        <p:nvSpPr>
          <p:cNvPr id="8" name="圖片版面配置區 4"/>
          <p:cNvSpPr>
            <a:spLocks noGrp="1"/>
          </p:cNvSpPr>
          <p:nvPr>
            <p:ph type="pic" sz="quarter" idx="15"/>
          </p:nvPr>
        </p:nvSpPr>
        <p:spPr>
          <a:xfrm>
            <a:off x="2364343" y="2224969"/>
            <a:ext cx="1465422" cy="1466496"/>
          </a:xfrm>
        </p:spPr>
        <p:txBody>
          <a:bodyPr/>
          <a:lstStyle/>
          <a:p>
            <a:endParaRPr lang="zh-TW" altLang="en-US"/>
          </a:p>
        </p:txBody>
      </p:sp>
      <p:sp>
        <p:nvSpPr>
          <p:cNvPr id="9" name="圖片版面配置區 4"/>
          <p:cNvSpPr>
            <a:spLocks noGrp="1"/>
          </p:cNvSpPr>
          <p:nvPr>
            <p:ph type="pic" sz="quarter" idx="16"/>
          </p:nvPr>
        </p:nvSpPr>
        <p:spPr>
          <a:xfrm>
            <a:off x="5379817" y="2224969"/>
            <a:ext cx="1465422" cy="1466496"/>
          </a:xfrm>
        </p:spPr>
        <p:txBody>
          <a:bodyPr/>
          <a:lstStyle/>
          <a:p>
            <a:endParaRPr lang="zh-TW" altLang="en-US"/>
          </a:p>
        </p:txBody>
      </p:sp>
    </p:spTree>
    <p:extLst>
      <p:ext uri="{BB962C8B-B14F-4D97-AF65-F5344CB8AC3E}">
        <p14:creationId xmlns:p14="http://schemas.microsoft.com/office/powerpoint/2010/main" val="1874925864"/>
      </p:ext>
    </p:extLst>
  </p:cSld>
  <p:clrMapOvr>
    <a:masterClrMapping/>
  </p:clrMapOvr>
  <p:timing>
    <p:tnLst>
      <p:par>
        <p:cTn id="1" dur="indefinite" restart="never" nodeType="tmRoot"/>
      </p:par>
    </p:tnLst>
  </p:timing>
</p:sldLayout>
</file>

<file path=ppt/slideLayouts/slideLayout431.xml><?xml version="1.0" encoding="utf-8"?>
<p:sldLayout xmlns:a="http://schemas.openxmlformats.org/drawingml/2006/main" xmlns:r="http://schemas.openxmlformats.org/officeDocument/2006/relationships" xmlns:p="http://schemas.openxmlformats.org/presentationml/2006/main" preserve="1" userDrawn="1">
  <p:cSld name="圖片版面配置430">
    <p:spTree>
      <p:nvGrpSpPr>
        <p:cNvPr id="1" name=""/>
        <p:cNvGrpSpPr/>
        <p:nvPr/>
      </p:nvGrpSpPr>
      <p:grpSpPr>
        <a:xfrm>
          <a:off x="0" y="0"/>
          <a:ext cx="0" cy="0"/>
          <a:chOff x="0" y="0"/>
          <a:chExt cx="0" cy="0"/>
        </a:xfrm>
      </p:grpSpPr>
      <p:sp>
        <p:nvSpPr>
          <p:cNvPr id="17" name="圖片版面配置區 4"/>
          <p:cNvSpPr>
            <a:spLocks noGrp="1"/>
          </p:cNvSpPr>
          <p:nvPr>
            <p:ph type="pic" sz="quarter" idx="20"/>
          </p:nvPr>
        </p:nvSpPr>
        <p:spPr>
          <a:xfrm>
            <a:off x="176089" y="4669419"/>
            <a:ext cx="1648354" cy="1224000"/>
          </a:xfrm>
        </p:spPr>
        <p:txBody>
          <a:bodyPr/>
          <a:lstStyle/>
          <a:p>
            <a:endParaRPr lang="zh-TW" altLang="en-US"/>
          </a:p>
        </p:txBody>
      </p:sp>
      <p:sp>
        <p:nvSpPr>
          <p:cNvPr id="15" name="圖片版面配置區 4"/>
          <p:cNvSpPr>
            <a:spLocks noGrp="1"/>
          </p:cNvSpPr>
          <p:nvPr>
            <p:ph type="pic" sz="quarter" idx="19"/>
          </p:nvPr>
        </p:nvSpPr>
        <p:spPr>
          <a:xfrm>
            <a:off x="2979966" y="1557690"/>
            <a:ext cx="1648355" cy="1224000"/>
          </a:xfrm>
        </p:spPr>
        <p:txBody>
          <a:bodyPr/>
          <a:lstStyle/>
          <a:p>
            <a:endParaRPr lang="zh-TW" altLang="en-US"/>
          </a:p>
        </p:txBody>
      </p:sp>
      <p:sp>
        <p:nvSpPr>
          <p:cNvPr id="3" name="投影片編號版面配置區 2"/>
          <p:cNvSpPr>
            <a:spLocks noGrp="1"/>
          </p:cNvSpPr>
          <p:nvPr>
            <p:ph type="sldNum" sz="quarter" idx="10"/>
          </p:nvPr>
        </p:nvSpPr>
        <p:spPr/>
        <p:txBody>
          <a:bodyPr/>
          <a:lstStyle/>
          <a:p>
            <a:fld id="{E27FD744-A41C-4EAD-96D0-2F84A994B62C}" type="slidenum">
              <a:rPr lang="zh-TW" altLang="en-US" smtClean="0"/>
              <a:t>‹#›</a:t>
            </a:fld>
            <a:endParaRPr lang="zh-TW" altLang="en-US"/>
          </a:p>
        </p:txBody>
      </p:sp>
      <p:sp>
        <p:nvSpPr>
          <p:cNvPr id="4" name="頁尾版面配置區 3"/>
          <p:cNvSpPr>
            <a:spLocks noGrp="1"/>
          </p:cNvSpPr>
          <p:nvPr>
            <p:ph type="ftr" sz="quarter" idx="11"/>
          </p:nvPr>
        </p:nvSpPr>
        <p:spPr/>
        <p:txBody>
          <a:bodyPr/>
          <a:lstStyle/>
          <a:p>
            <a:r>
              <a:rPr lang="zh-TW" altLang="en-US" smtClean="0"/>
              <a:t>商業簡報網 </a:t>
            </a:r>
            <a:r>
              <a:rPr lang="en-US" altLang="zh-TW" smtClean="0"/>
              <a:t>X Matter Lab</a:t>
            </a:r>
            <a:endParaRPr lang="zh-TW" altLang="en-US" dirty="0"/>
          </a:p>
        </p:txBody>
      </p:sp>
      <p:sp>
        <p:nvSpPr>
          <p:cNvPr id="6" name="圖片版面配置區 4"/>
          <p:cNvSpPr>
            <a:spLocks noGrp="1"/>
          </p:cNvSpPr>
          <p:nvPr>
            <p:ph type="pic" sz="quarter" idx="13"/>
          </p:nvPr>
        </p:nvSpPr>
        <p:spPr>
          <a:xfrm>
            <a:off x="176089" y="1557690"/>
            <a:ext cx="1223733" cy="1648354"/>
          </a:xfrm>
        </p:spPr>
        <p:txBody>
          <a:bodyPr/>
          <a:lstStyle/>
          <a:p>
            <a:endParaRPr lang="zh-TW" altLang="en-US"/>
          </a:p>
        </p:txBody>
      </p:sp>
      <p:sp>
        <p:nvSpPr>
          <p:cNvPr id="11" name="圖片版面配置區 4"/>
          <p:cNvSpPr>
            <a:spLocks noGrp="1"/>
          </p:cNvSpPr>
          <p:nvPr>
            <p:ph type="pic" sz="quarter" idx="15"/>
          </p:nvPr>
        </p:nvSpPr>
        <p:spPr>
          <a:xfrm>
            <a:off x="176089" y="3325732"/>
            <a:ext cx="1223733" cy="1224000"/>
          </a:xfrm>
        </p:spPr>
        <p:txBody>
          <a:bodyPr/>
          <a:lstStyle/>
          <a:p>
            <a:endParaRPr lang="zh-TW" altLang="en-US"/>
          </a:p>
        </p:txBody>
      </p:sp>
      <p:sp>
        <p:nvSpPr>
          <p:cNvPr id="13" name="圖片版面配置區 4"/>
          <p:cNvSpPr>
            <a:spLocks noGrp="1"/>
          </p:cNvSpPr>
          <p:nvPr>
            <p:ph type="pic" sz="quarter" idx="17"/>
          </p:nvPr>
        </p:nvSpPr>
        <p:spPr>
          <a:xfrm>
            <a:off x="1578028" y="1557690"/>
            <a:ext cx="1223733" cy="1224000"/>
          </a:xfrm>
        </p:spPr>
        <p:txBody>
          <a:bodyPr/>
          <a:lstStyle/>
          <a:p>
            <a:endParaRPr lang="zh-TW" altLang="en-US"/>
          </a:p>
        </p:txBody>
      </p:sp>
      <p:sp>
        <p:nvSpPr>
          <p:cNvPr id="18" name="圖片版面配置區 4"/>
          <p:cNvSpPr>
            <a:spLocks noGrp="1"/>
          </p:cNvSpPr>
          <p:nvPr>
            <p:ph type="pic" sz="quarter" idx="21"/>
          </p:nvPr>
        </p:nvSpPr>
        <p:spPr>
          <a:xfrm>
            <a:off x="1973139" y="4669419"/>
            <a:ext cx="1223733" cy="1224000"/>
          </a:xfrm>
        </p:spPr>
        <p:txBody>
          <a:bodyPr/>
          <a:lstStyle/>
          <a:p>
            <a:endParaRPr lang="zh-TW" altLang="en-US"/>
          </a:p>
        </p:txBody>
      </p:sp>
      <p:sp>
        <p:nvSpPr>
          <p:cNvPr id="20" name="圖片版面配置區 4"/>
          <p:cNvSpPr>
            <a:spLocks noGrp="1"/>
          </p:cNvSpPr>
          <p:nvPr>
            <p:ph type="pic" sz="quarter" idx="22"/>
          </p:nvPr>
        </p:nvSpPr>
        <p:spPr>
          <a:xfrm>
            <a:off x="3404588" y="4245065"/>
            <a:ext cx="1223733" cy="1648354"/>
          </a:xfrm>
        </p:spPr>
        <p:txBody>
          <a:bodyPr/>
          <a:lstStyle/>
          <a:p>
            <a:endParaRPr lang="zh-TW" altLang="en-US"/>
          </a:p>
        </p:txBody>
      </p:sp>
      <p:sp>
        <p:nvSpPr>
          <p:cNvPr id="21" name="圖片版面配置區 4"/>
          <p:cNvSpPr>
            <a:spLocks noGrp="1"/>
          </p:cNvSpPr>
          <p:nvPr>
            <p:ph type="pic" sz="quarter" idx="23"/>
          </p:nvPr>
        </p:nvSpPr>
        <p:spPr>
          <a:xfrm>
            <a:off x="3404588" y="2901463"/>
            <a:ext cx="1223733" cy="1224000"/>
          </a:xfrm>
        </p:spPr>
        <p:txBody>
          <a:bodyPr/>
          <a:lstStyle/>
          <a:p>
            <a:endParaRPr lang="zh-TW" altLang="en-US"/>
          </a:p>
        </p:txBody>
      </p:sp>
      <p:sp>
        <p:nvSpPr>
          <p:cNvPr id="22" name="圖片版面配置區 4"/>
          <p:cNvSpPr>
            <a:spLocks noGrp="1"/>
          </p:cNvSpPr>
          <p:nvPr>
            <p:ph type="pic" sz="quarter" idx="24"/>
          </p:nvPr>
        </p:nvSpPr>
        <p:spPr>
          <a:xfrm>
            <a:off x="1578029" y="2901463"/>
            <a:ext cx="1618844" cy="1648268"/>
          </a:xfrm>
        </p:spPr>
        <p:txBody>
          <a:bodyPr/>
          <a:lstStyle/>
          <a:p>
            <a:endParaRPr lang="zh-TW" altLang="en-US"/>
          </a:p>
        </p:txBody>
      </p:sp>
    </p:spTree>
    <p:extLst>
      <p:ext uri="{BB962C8B-B14F-4D97-AF65-F5344CB8AC3E}">
        <p14:creationId xmlns:p14="http://schemas.microsoft.com/office/powerpoint/2010/main" val="97071362"/>
      </p:ext>
    </p:extLst>
  </p:cSld>
  <p:clrMapOvr>
    <a:masterClrMapping/>
  </p:clrMapOvr>
  <p:timing>
    <p:tnLst>
      <p:par>
        <p:cTn id="1" dur="indefinite" restart="never" nodeType="tmRoot"/>
      </p:par>
    </p:tnLst>
  </p:timing>
</p:sldLayout>
</file>

<file path=ppt/slideLayouts/slideLayout432.xml><?xml version="1.0" encoding="utf-8"?>
<p:sldLayout xmlns:a="http://schemas.openxmlformats.org/drawingml/2006/main" xmlns:r="http://schemas.openxmlformats.org/officeDocument/2006/relationships" xmlns:p="http://schemas.openxmlformats.org/presentationml/2006/main" preserve="1" userDrawn="1">
  <p:cSld name="圖片版面配置431">
    <p:spTree>
      <p:nvGrpSpPr>
        <p:cNvPr id="1" name=""/>
        <p:cNvGrpSpPr/>
        <p:nvPr/>
      </p:nvGrpSpPr>
      <p:grpSpPr>
        <a:xfrm>
          <a:off x="0" y="0"/>
          <a:ext cx="0" cy="0"/>
          <a:chOff x="0" y="0"/>
          <a:chExt cx="0" cy="0"/>
        </a:xfrm>
      </p:grpSpPr>
      <p:sp>
        <p:nvSpPr>
          <p:cNvPr id="3" name="投影片編號版面配置區 2"/>
          <p:cNvSpPr>
            <a:spLocks noGrp="1"/>
          </p:cNvSpPr>
          <p:nvPr>
            <p:ph type="sldNum" sz="quarter" idx="10"/>
          </p:nvPr>
        </p:nvSpPr>
        <p:spPr/>
        <p:txBody>
          <a:bodyPr/>
          <a:lstStyle/>
          <a:p>
            <a:fld id="{E27FD744-A41C-4EAD-96D0-2F84A994B62C}" type="slidenum">
              <a:rPr lang="zh-TW" altLang="en-US" smtClean="0"/>
              <a:t>‹#›</a:t>
            </a:fld>
            <a:endParaRPr lang="zh-TW" altLang="en-US"/>
          </a:p>
        </p:txBody>
      </p:sp>
      <p:sp>
        <p:nvSpPr>
          <p:cNvPr id="4" name="頁尾版面配置區 3"/>
          <p:cNvSpPr>
            <a:spLocks noGrp="1"/>
          </p:cNvSpPr>
          <p:nvPr>
            <p:ph type="ftr" sz="quarter" idx="11"/>
          </p:nvPr>
        </p:nvSpPr>
        <p:spPr/>
        <p:txBody>
          <a:bodyPr/>
          <a:lstStyle/>
          <a:p>
            <a:r>
              <a:rPr lang="zh-TW" altLang="en-US" smtClean="0"/>
              <a:t>商業簡報網 </a:t>
            </a:r>
            <a:r>
              <a:rPr lang="en-US" altLang="zh-TW" smtClean="0"/>
              <a:t>X Matter Lab</a:t>
            </a:r>
            <a:endParaRPr lang="zh-TW" altLang="en-US" dirty="0"/>
          </a:p>
        </p:txBody>
      </p:sp>
      <p:sp>
        <p:nvSpPr>
          <p:cNvPr id="12" name="圖片版面配置區 11"/>
          <p:cNvSpPr>
            <a:spLocks noGrp="1"/>
          </p:cNvSpPr>
          <p:nvPr>
            <p:ph type="pic" sz="quarter" idx="12"/>
          </p:nvPr>
        </p:nvSpPr>
        <p:spPr>
          <a:xfrm>
            <a:off x="11284" y="1828800"/>
            <a:ext cx="1817688" cy="3905250"/>
          </a:xfrm>
          <a:custGeom>
            <a:avLst/>
            <a:gdLst>
              <a:gd name="connsiteX0" fmla="*/ 0 w 1817688"/>
              <a:gd name="connsiteY0" fmla="*/ 2693812 h 3905250"/>
              <a:gd name="connsiteX1" fmla="*/ 1817688 w 1817688"/>
              <a:gd name="connsiteY1" fmla="*/ 2693812 h 3905250"/>
              <a:gd name="connsiteX2" fmla="*/ 1817688 w 1817688"/>
              <a:gd name="connsiteY2" fmla="*/ 3905250 h 3905250"/>
              <a:gd name="connsiteX3" fmla="*/ 0 w 1817688"/>
              <a:gd name="connsiteY3" fmla="*/ 3905250 h 3905250"/>
              <a:gd name="connsiteX4" fmla="*/ 0 w 1817688"/>
              <a:gd name="connsiteY4" fmla="*/ 1346906 h 3905250"/>
              <a:gd name="connsiteX5" fmla="*/ 1817688 w 1817688"/>
              <a:gd name="connsiteY5" fmla="*/ 1346906 h 3905250"/>
              <a:gd name="connsiteX6" fmla="*/ 1817688 w 1817688"/>
              <a:gd name="connsiteY6" fmla="*/ 2579512 h 3905250"/>
              <a:gd name="connsiteX7" fmla="*/ 0 w 1817688"/>
              <a:gd name="connsiteY7" fmla="*/ 2579512 h 3905250"/>
              <a:gd name="connsiteX8" fmla="*/ 0 w 1817688"/>
              <a:gd name="connsiteY8" fmla="*/ 0 h 3905250"/>
              <a:gd name="connsiteX9" fmla="*/ 1817688 w 1817688"/>
              <a:gd name="connsiteY9" fmla="*/ 0 h 3905250"/>
              <a:gd name="connsiteX10" fmla="*/ 1817688 w 1817688"/>
              <a:gd name="connsiteY10" fmla="*/ 1232606 h 3905250"/>
              <a:gd name="connsiteX11" fmla="*/ 0 w 1817688"/>
              <a:gd name="connsiteY11" fmla="*/ 1232606 h 390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17688" h="3905250">
                <a:moveTo>
                  <a:pt x="0" y="2693812"/>
                </a:moveTo>
                <a:lnTo>
                  <a:pt x="1817688" y="2693812"/>
                </a:lnTo>
                <a:lnTo>
                  <a:pt x="1817688" y="3905250"/>
                </a:lnTo>
                <a:lnTo>
                  <a:pt x="0" y="3905250"/>
                </a:lnTo>
                <a:close/>
                <a:moveTo>
                  <a:pt x="0" y="1346906"/>
                </a:moveTo>
                <a:lnTo>
                  <a:pt x="1817688" y="1346906"/>
                </a:lnTo>
                <a:lnTo>
                  <a:pt x="1817688" y="2579512"/>
                </a:lnTo>
                <a:lnTo>
                  <a:pt x="0" y="2579512"/>
                </a:lnTo>
                <a:close/>
                <a:moveTo>
                  <a:pt x="0" y="0"/>
                </a:moveTo>
                <a:lnTo>
                  <a:pt x="1817688" y="0"/>
                </a:lnTo>
                <a:lnTo>
                  <a:pt x="1817688" y="1232606"/>
                </a:lnTo>
                <a:lnTo>
                  <a:pt x="0" y="1232606"/>
                </a:lnTo>
                <a:close/>
              </a:path>
            </a:pathLst>
          </a:custGeom>
        </p:spPr>
        <p:txBody>
          <a:bodyPr wrap="square">
            <a:noAutofit/>
          </a:bodyPr>
          <a:lstStyle/>
          <a:p>
            <a:endParaRPr lang="zh-TW" altLang="en-US"/>
          </a:p>
        </p:txBody>
      </p:sp>
      <p:sp>
        <p:nvSpPr>
          <p:cNvPr id="13" name="圖片版面配置區 12"/>
          <p:cNvSpPr>
            <a:spLocks noGrp="1"/>
          </p:cNvSpPr>
          <p:nvPr>
            <p:ph type="pic" sz="quarter" idx="13"/>
          </p:nvPr>
        </p:nvSpPr>
        <p:spPr>
          <a:xfrm>
            <a:off x="1952973" y="1828800"/>
            <a:ext cx="1817688" cy="3905250"/>
          </a:xfrm>
          <a:custGeom>
            <a:avLst/>
            <a:gdLst>
              <a:gd name="connsiteX0" fmla="*/ 0 w 1817688"/>
              <a:gd name="connsiteY0" fmla="*/ 2693812 h 3905250"/>
              <a:gd name="connsiteX1" fmla="*/ 1817688 w 1817688"/>
              <a:gd name="connsiteY1" fmla="*/ 2693812 h 3905250"/>
              <a:gd name="connsiteX2" fmla="*/ 1817688 w 1817688"/>
              <a:gd name="connsiteY2" fmla="*/ 3905250 h 3905250"/>
              <a:gd name="connsiteX3" fmla="*/ 0 w 1817688"/>
              <a:gd name="connsiteY3" fmla="*/ 3905250 h 3905250"/>
              <a:gd name="connsiteX4" fmla="*/ 0 w 1817688"/>
              <a:gd name="connsiteY4" fmla="*/ 1346906 h 3905250"/>
              <a:gd name="connsiteX5" fmla="*/ 1817688 w 1817688"/>
              <a:gd name="connsiteY5" fmla="*/ 1346906 h 3905250"/>
              <a:gd name="connsiteX6" fmla="*/ 1817688 w 1817688"/>
              <a:gd name="connsiteY6" fmla="*/ 2579512 h 3905250"/>
              <a:gd name="connsiteX7" fmla="*/ 0 w 1817688"/>
              <a:gd name="connsiteY7" fmla="*/ 2579512 h 3905250"/>
              <a:gd name="connsiteX8" fmla="*/ 0 w 1817688"/>
              <a:gd name="connsiteY8" fmla="*/ 0 h 3905250"/>
              <a:gd name="connsiteX9" fmla="*/ 1817688 w 1817688"/>
              <a:gd name="connsiteY9" fmla="*/ 0 h 3905250"/>
              <a:gd name="connsiteX10" fmla="*/ 1817688 w 1817688"/>
              <a:gd name="connsiteY10" fmla="*/ 1232606 h 3905250"/>
              <a:gd name="connsiteX11" fmla="*/ 0 w 1817688"/>
              <a:gd name="connsiteY11" fmla="*/ 1232606 h 390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17688" h="3905250">
                <a:moveTo>
                  <a:pt x="0" y="2693812"/>
                </a:moveTo>
                <a:lnTo>
                  <a:pt x="1817688" y="2693812"/>
                </a:lnTo>
                <a:lnTo>
                  <a:pt x="1817688" y="3905250"/>
                </a:lnTo>
                <a:lnTo>
                  <a:pt x="0" y="3905250"/>
                </a:lnTo>
                <a:close/>
                <a:moveTo>
                  <a:pt x="0" y="1346906"/>
                </a:moveTo>
                <a:lnTo>
                  <a:pt x="1817688" y="1346906"/>
                </a:lnTo>
                <a:lnTo>
                  <a:pt x="1817688" y="2579512"/>
                </a:lnTo>
                <a:lnTo>
                  <a:pt x="0" y="2579512"/>
                </a:lnTo>
                <a:close/>
                <a:moveTo>
                  <a:pt x="0" y="0"/>
                </a:moveTo>
                <a:lnTo>
                  <a:pt x="1817688" y="0"/>
                </a:lnTo>
                <a:lnTo>
                  <a:pt x="1817688" y="1232606"/>
                </a:lnTo>
                <a:lnTo>
                  <a:pt x="0" y="1232606"/>
                </a:lnTo>
                <a:close/>
              </a:path>
            </a:pathLst>
          </a:custGeom>
        </p:spPr>
        <p:txBody>
          <a:bodyPr wrap="square">
            <a:noAutofit/>
          </a:bodyPr>
          <a:lstStyle/>
          <a:p>
            <a:endParaRPr lang="zh-TW" altLang="en-US"/>
          </a:p>
        </p:txBody>
      </p:sp>
      <p:sp>
        <p:nvSpPr>
          <p:cNvPr id="14" name="圖片版面配置區 13"/>
          <p:cNvSpPr>
            <a:spLocks noGrp="1"/>
          </p:cNvSpPr>
          <p:nvPr>
            <p:ph type="pic" sz="quarter" idx="14"/>
          </p:nvPr>
        </p:nvSpPr>
        <p:spPr>
          <a:xfrm>
            <a:off x="3894662" y="1828800"/>
            <a:ext cx="1817688" cy="3905250"/>
          </a:xfrm>
          <a:custGeom>
            <a:avLst/>
            <a:gdLst>
              <a:gd name="connsiteX0" fmla="*/ 0 w 1817688"/>
              <a:gd name="connsiteY0" fmla="*/ 2693812 h 3905250"/>
              <a:gd name="connsiteX1" fmla="*/ 1817688 w 1817688"/>
              <a:gd name="connsiteY1" fmla="*/ 2693812 h 3905250"/>
              <a:gd name="connsiteX2" fmla="*/ 1817688 w 1817688"/>
              <a:gd name="connsiteY2" fmla="*/ 3905250 h 3905250"/>
              <a:gd name="connsiteX3" fmla="*/ 0 w 1817688"/>
              <a:gd name="connsiteY3" fmla="*/ 3905250 h 3905250"/>
              <a:gd name="connsiteX4" fmla="*/ 0 w 1817688"/>
              <a:gd name="connsiteY4" fmla="*/ 1346906 h 3905250"/>
              <a:gd name="connsiteX5" fmla="*/ 1817688 w 1817688"/>
              <a:gd name="connsiteY5" fmla="*/ 1346906 h 3905250"/>
              <a:gd name="connsiteX6" fmla="*/ 1817688 w 1817688"/>
              <a:gd name="connsiteY6" fmla="*/ 2579512 h 3905250"/>
              <a:gd name="connsiteX7" fmla="*/ 0 w 1817688"/>
              <a:gd name="connsiteY7" fmla="*/ 2579512 h 3905250"/>
              <a:gd name="connsiteX8" fmla="*/ 0 w 1817688"/>
              <a:gd name="connsiteY8" fmla="*/ 0 h 3905250"/>
              <a:gd name="connsiteX9" fmla="*/ 1817688 w 1817688"/>
              <a:gd name="connsiteY9" fmla="*/ 0 h 3905250"/>
              <a:gd name="connsiteX10" fmla="*/ 1817688 w 1817688"/>
              <a:gd name="connsiteY10" fmla="*/ 1232606 h 3905250"/>
              <a:gd name="connsiteX11" fmla="*/ 0 w 1817688"/>
              <a:gd name="connsiteY11" fmla="*/ 1232606 h 390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17688" h="3905250">
                <a:moveTo>
                  <a:pt x="0" y="2693812"/>
                </a:moveTo>
                <a:lnTo>
                  <a:pt x="1817688" y="2693812"/>
                </a:lnTo>
                <a:lnTo>
                  <a:pt x="1817688" y="3905250"/>
                </a:lnTo>
                <a:lnTo>
                  <a:pt x="0" y="3905250"/>
                </a:lnTo>
                <a:close/>
                <a:moveTo>
                  <a:pt x="0" y="1346906"/>
                </a:moveTo>
                <a:lnTo>
                  <a:pt x="1817688" y="1346906"/>
                </a:lnTo>
                <a:lnTo>
                  <a:pt x="1817688" y="2579512"/>
                </a:lnTo>
                <a:lnTo>
                  <a:pt x="0" y="2579512"/>
                </a:lnTo>
                <a:close/>
                <a:moveTo>
                  <a:pt x="0" y="0"/>
                </a:moveTo>
                <a:lnTo>
                  <a:pt x="1817688" y="0"/>
                </a:lnTo>
                <a:lnTo>
                  <a:pt x="1817688" y="1232606"/>
                </a:lnTo>
                <a:lnTo>
                  <a:pt x="0" y="1232606"/>
                </a:lnTo>
                <a:close/>
              </a:path>
            </a:pathLst>
          </a:custGeom>
        </p:spPr>
        <p:txBody>
          <a:bodyPr wrap="square">
            <a:noAutofit/>
          </a:bodyPr>
          <a:lstStyle/>
          <a:p>
            <a:endParaRPr lang="zh-TW" altLang="en-US"/>
          </a:p>
        </p:txBody>
      </p:sp>
    </p:spTree>
    <p:extLst>
      <p:ext uri="{BB962C8B-B14F-4D97-AF65-F5344CB8AC3E}">
        <p14:creationId xmlns:p14="http://schemas.microsoft.com/office/powerpoint/2010/main" val="857646316"/>
      </p:ext>
    </p:extLst>
  </p:cSld>
  <p:clrMapOvr>
    <a:masterClrMapping/>
  </p:clrMapOvr>
  <p:timing>
    <p:tnLst>
      <p:par>
        <p:cTn id="1" dur="indefinite" restart="never" nodeType="tmRoot"/>
      </p:par>
    </p:tnLst>
  </p:timing>
</p:sldLayout>
</file>

<file path=ppt/slideLayouts/slideLayout433.xml><?xml version="1.0" encoding="utf-8"?>
<p:sldLayout xmlns:a="http://schemas.openxmlformats.org/drawingml/2006/main" xmlns:r="http://schemas.openxmlformats.org/officeDocument/2006/relationships" xmlns:p="http://schemas.openxmlformats.org/presentationml/2006/main" preserve="1" userDrawn="1">
  <p:cSld name="圖片版面配置432">
    <p:spTree>
      <p:nvGrpSpPr>
        <p:cNvPr id="1" name=""/>
        <p:cNvGrpSpPr/>
        <p:nvPr/>
      </p:nvGrpSpPr>
      <p:grpSpPr>
        <a:xfrm>
          <a:off x="0" y="0"/>
          <a:ext cx="0" cy="0"/>
          <a:chOff x="0" y="0"/>
          <a:chExt cx="0" cy="0"/>
        </a:xfrm>
      </p:grpSpPr>
      <p:sp>
        <p:nvSpPr>
          <p:cNvPr id="3" name="投影片編號版面配置區 2"/>
          <p:cNvSpPr>
            <a:spLocks noGrp="1"/>
          </p:cNvSpPr>
          <p:nvPr>
            <p:ph type="sldNum" sz="quarter" idx="10"/>
          </p:nvPr>
        </p:nvSpPr>
        <p:spPr/>
        <p:txBody>
          <a:bodyPr/>
          <a:lstStyle/>
          <a:p>
            <a:fld id="{E27FD744-A41C-4EAD-96D0-2F84A994B62C}" type="slidenum">
              <a:rPr lang="zh-TW" altLang="en-US" smtClean="0"/>
              <a:t>‹#›</a:t>
            </a:fld>
            <a:endParaRPr lang="zh-TW" altLang="en-US"/>
          </a:p>
        </p:txBody>
      </p:sp>
      <p:sp>
        <p:nvSpPr>
          <p:cNvPr id="4" name="頁尾版面配置區 3"/>
          <p:cNvSpPr>
            <a:spLocks noGrp="1"/>
          </p:cNvSpPr>
          <p:nvPr>
            <p:ph type="ftr" sz="quarter" idx="11"/>
          </p:nvPr>
        </p:nvSpPr>
        <p:spPr/>
        <p:txBody>
          <a:bodyPr/>
          <a:lstStyle/>
          <a:p>
            <a:r>
              <a:rPr lang="zh-TW" altLang="en-US" smtClean="0"/>
              <a:t>商業簡報網 </a:t>
            </a:r>
            <a:r>
              <a:rPr lang="en-US" altLang="zh-TW" smtClean="0"/>
              <a:t>X Matter Lab</a:t>
            </a:r>
            <a:endParaRPr lang="zh-TW" altLang="en-US" dirty="0"/>
          </a:p>
        </p:txBody>
      </p:sp>
      <p:sp>
        <p:nvSpPr>
          <p:cNvPr id="17" name="圖片版面配置區 16"/>
          <p:cNvSpPr>
            <a:spLocks noGrp="1"/>
          </p:cNvSpPr>
          <p:nvPr>
            <p:ph type="pic" sz="quarter" idx="12"/>
          </p:nvPr>
        </p:nvSpPr>
        <p:spPr>
          <a:xfrm>
            <a:off x="5080352" y="2134306"/>
            <a:ext cx="1941513" cy="3509963"/>
          </a:xfrm>
          <a:custGeom>
            <a:avLst/>
            <a:gdLst>
              <a:gd name="connsiteX0" fmla="*/ 0 w 1941513"/>
              <a:gd name="connsiteY0" fmla="*/ 2400123 h 3509963"/>
              <a:gd name="connsiteX1" fmla="*/ 1941513 w 1941513"/>
              <a:gd name="connsiteY1" fmla="*/ 2400123 h 3509963"/>
              <a:gd name="connsiteX2" fmla="*/ 1941513 w 1941513"/>
              <a:gd name="connsiteY2" fmla="*/ 3509963 h 3509963"/>
              <a:gd name="connsiteX3" fmla="*/ 0 w 1941513"/>
              <a:gd name="connsiteY3" fmla="*/ 3509963 h 3509963"/>
              <a:gd name="connsiteX4" fmla="*/ 0 w 1941513"/>
              <a:gd name="connsiteY4" fmla="*/ 1200326 h 3509963"/>
              <a:gd name="connsiteX5" fmla="*/ 1941513 w 1941513"/>
              <a:gd name="connsiteY5" fmla="*/ 1200326 h 3509963"/>
              <a:gd name="connsiteX6" fmla="*/ 1941513 w 1941513"/>
              <a:gd name="connsiteY6" fmla="*/ 2309636 h 3509963"/>
              <a:gd name="connsiteX7" fmla="*/ 0 w 1941513"/>
              <a:gd name="connsiteY7" fmla="*/ 2309636 h 3509963"/>
              <a:gd name="connsiteX8" fmla="*/ 0 w 1941513"/>
              <a:gd name="connsiteY8" fmla="*/ 0 h 3509963"/>
              <a:gd name="connsiteX9" fmla="*/ 1941513 w 1941513"/>
              <a:gd name="connsiteY9" fmla="*/ 0 h 3509963"/>
              <a:gd name="connsiteX10" fmla="*/ 1941513 w 1941513"/>
              <a:gd name="connsiteY10" fmla="*/ 1109839 h 3509963"/>
              <a:gd name="connsiteX11" fmla="*/ 0 w 1941513"/>
              <a:gd name="connsiteY11" fmla="*/ 1109839 h 3509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41513" h="3509963">
                <a:moveTo>
                  <a:pt x="0" y="2400123"/>
                </a:moveTo>
                <a:lnTo>
                  <a:pt x="1941513" y="2400123"/>
                </a:lnTo>
                <a:lnTo>
                  <a:pt x="1941513" y="3509963"/>
                </a:lnTo>
                <a:lnTo>
                  <a:pt x="0" y="3509963"/>
                </a:lnTo>
                <a:close/>
                <a:moveTo>
                  <a:pt x="0" y="1200326"/>
                </a:moveTo>
                <a:lnTo>
                  <a:pt x="1941513" y="1200326"/>
                </a:lnTo>
                <a:lnTo>
                  <a:pt x="1941513" y="2309636"/>
                </a:lnTo>
                <a:lnTo>
                  <a:pt x="0" y="2309636"/>
                </a:lnTo>
                <a:close/>
                <a:moveTo>
                  <a:pt x="0" y="0"/>
                </a:moveTo>
                <a:lnTo>
                  <a:pt x="1941513" y="0"/>
                </a:lnTo>
                <a:lnTo>
                  <a:pt x="1941513" y="1109839"/>
                </a:lnTo>
                <a:lnTo>
                  <a:pt x="0" y="1109839"/>
                </a:lnTo>
                <a:close/>
              </a:path>
            </a:pathLst>
          </a:custGeom>
        </p:spPr>
        <p:txBody>
          <a:bodyPr wrap="square">
            <a:noAutofit/>
          </a:bodyPr>
          <a:lstStyle/>
          <a:p>
            <a:endParaRPr lang="zh-TW" altLang="en-US"/>
          </a:p>
        </p:txBody>
      </p:sp>
      <p:sp>
        <p:nvSpPr>
          <p:cNvPr id="15" name="圖片版面配置區 14"/>
          <p:cNvSpPr>
            <a:spLocks noGrp="1"/>
          </p:cNvSpPr>
          <p:nvPr>
            <p:ph type="pic" sz="quarter" idx="13"/>
          </p:nvPr>
        </p:nvSpPr>
        <p:spPr>
          <a:xfrm>
            <a:off x="7202487" y="2134306"/>
            <a:ext cx="1941513" cy="3509963"/>
          </a:xfrm>
          <a:custGeom>
            <a:avLst/>
            <a:gdLst>
              <a:gd name="connsiteX0" fmla="*/ 0 w 1941513"/>
              <a:gd name="connsiteY0" fmla="*/ 1800225 h 3509963"/>
              <a:gd name="connsiteX1" fmla="*/ 1941513 w 1941513"/>
              <a:gd name="connsiteY1" fmla="*/ 1800225 h 3509963"/>
              <a:gd name="connsiteX2" fmla="*/ 1941513 w 1941513"/>
              <a:gd name="connsiteY2" fmla="*/ 3509963 h 3509963"/>
              <a:gd name="connsiteX3" fmla="*/ 0 w 1941513"/>
              <a:gd name="connsiteY3" fmla="*/ 3509963 h 3509963"/>
              <a:gd name="connsiteX4" fmla="*/ 0 w 1941513"/>
              <a:gd name="connsiteY4" fmla="*/ 0 h 3509963"/>
              <a:gd name="connsiteX5" fmla="*/ 1941513 w 1941513"/>
              <a:gd name="connsiteY5" fmla="*/ 0 h 3509963"/>
              <a:gd name="connsiteX6" fmla="*/ 1941513 w 1941513"/>
              <a:gd name="connsiteY6" fmla="*/ 1709738 h 3509963"/>
              <a:gd name="connsiteX7" fmla="*/ 0 w 1941513"/>
              <a:gd name="connsiteY7" fmla="*/ 1709738 h 3509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41513" h="3509963">
                <a:moveTo>
                  <a:pt x="0" y="1800225"/>
                </a:moveTo>
                <a:lnTo>
                  <a:pt x="1941513" y="1800225"/>
                </a:lnTo>
                <a:lnTo>
                  <a:pt x="1941513" y="3509963"/>
                </a:lnTo>
                <a:lnTo>
                  <a:pt x="0" y="3509963"/>
                </a:lnTo>
                <a:close/>
                <a:moveTo>
                  <a:pt x="0" y="0"/>
                </a:moveTo>
                <a:lnTo>
                  <a:pt x="1941513" y="0"/>
                </a:lnTo>
                <a:lnTo>
                  <a:pt x="1941513" y="1709738"/>
                </a:lnTo>
                <a:lnTo>
                  <a:pt x="0" y="1709738"/>
                </a:lnTo>
                <a:close/>
              </a:path>
            </a:pathLst>
          </a:custGeom>
        </p:spPr>
        <p:txBody>
          <a:bodyPr wrap="square">
            <a:noAutofit/>
          </a:bodyPr>
          <a:lstStyle/>
          <a:p>
            <a:endParaRPr lang="zh-TW" altLang="en-US"/>
          </a:p>
        </p:txBody>
      </p:sp>
    </p:spTree>
    <p:extLst>
      <p:ext uri="{BB962C8B-B14F-4D97-AF65-F5344CB8AC3E}">
        <p14:creationId xmlns:p14="http://schemas.microsoft.com/office/powerpoint/2010/main" val="2091609287"/>
      </p:ext>
    </p:extLst>
  </p:cSld>
  <p:clrMapOvr>
    <a:masterClrMapping/>
  </p:clrMapOvr>
  <p:timing>
    <p:tnLst>
      <p:par>
        <p:cTn id="1" dur="indefinite" restart="never" nodeType="tmRoot"/>
      </p:par>
    </p:tnLst>
  </p:timing>
</p:sldLayout>
</file>

<file path=ppt/slideLayouts/slideLayout434.xml><?xml version="1.0" encoding="utf-8"?>
<p:sldLayout xmlns:a="http://schemas.openxmlformats.org/drawingml/2006/main" xmlns:r="http://schemas.openxmlformats.org/officeDocument/2006/relationships" xmlns:p="http://schemas.openxmlformats.org/presentationml/2006/main" preserve="1" userDrawn="1">
  <p:cSld name="圖片版面配置433">
    <p:spTree>
      <p:nvGrpSpPr>
        <p:cNvPr id="1" name=""/>
        <p:cNvGrpSpPr/>
        <p:nvPr/>
      </p:nvGrpSpPr>
      <p:grpSpPr>
        <a:xfrm>
          <a:off x="0" y="0"/>
          <a:ext cx="0" cy="0"/>
          <a:chOff x="0" y="0"/>
          <a:chExt cx="0" cy="0"/>
        </a:xfrm>
      </p:grpSpPr>
      <p:sp>
        <p:nvSpPr>
          <p:cNvPr id="3" name="投影片編號版面配置區 2"/>
          <p:cNvSpPr>
            <a:spLocks noGrp="1"/>
          </p:cNvSpPr>
          <p:nvPr>
            <p:ph type="sldNum" sz="quarter" idx="10"/>
          </p:nvPr>
        </p:nvSpPr>
        <p:spPr/>
        <p:txBody>
          <a:bodyPr/>
          <a:lstStyle/>
          <a:p>
            <a:fld id="{E27FD744-A41C-4EAD-96D0-2F84A994B62C}" type="slidenum">
              <a:rPr lang="zh-TW" altLang="en-US" smtClean="0"/>
              <a:t>‹#›</a:t>
            </a:fld>
            <a:endParaRPr lang="zh-TW" altLang="en-US"/>
          </a:p>
        </p:txBody>
      </p:sp>
      <p:sp>
        <p:nvSpPr>
          <p:cNvPr id="4" name="頁尾版面配置區 3"/>
          <p:cNvSpPr>
            <a:spLocks noGrp="1"/>
          </p:cNvSpPr>
          <p:nvPr>
            <p:ph type="ftr" sz="quarter" idx="11"/>
          </p:nvPr>
        </p:nvSpPr>
        <p:spPr/>
        <p:txBody>
          <a:bodyPr/>
          <a:lstStyle/>
          <a:p>
            <a:r>
              <a:rPr lang="zh-TW" altLang="en-US" smtClean="0"/>
              <a:t>商業簡報網 </a:t>
            </a:r>
            <a:r>
              <a:rPr lang="en-US" altLang="zh-TW" smtClean="0"/>
              <a:t>X Matter Lab</a:t>
            </a:r>
            <a:endParaRPr lang="zh-TW" altLang="en-US" dirty="0"/>
          </a:p>
        </p:txBody>
      </p:sp>
      <p:sp>
        <p:nvSpPr>
          <p:cNvPr id="8" name="圖片版面配置區 7"/>
          <p:cNvSpPr>
            <a:spLocks noGrp="1"/>
          </p:cNvSpPr>
          <p:nvPr>
            <p:ph type="pic" sz="quarter" idx="12"/>
          </p:nvPr>
        </p:nvSpPr>
        <p:spPr>
          <a:xfrm>
            <a:off x="4357688" y="2242911"/>
            <a:ext cx="4786312" cy="1704975"/>
          </a:xfrm>
          <a:custGeom>
            <a:avLst/>
            <a:gdLst>
              <a:gd name="connsiteX0" fmla="*/ 2393156 w 4786312"/>
              <a:gd name="connsiteY0" fmla="*/ 0 h 1704975"/>
              <a:gd name="connsiteX1" fmla="*/ 4786312 w 4786312"/>
              <a:gd name="connsiteY1" fmla="*/ 0 h 1704975"/>
              <a:gd name="connsiteX2" fmla="*/ 4786312 w 4786312"/>
              <a:gd name="connsiteY2" fmla="*/ 1704975 h 1704975"/>
              <a:gd name="connsiteX3" fmla="*/ 2393156 w 4786312"/>
              <a:gd name="connsiteY3" fmla="*/ 1704975 h 1704975"/>
              <a:gd name="connsiteX4" fmla="*/ 0 w 4786312"/>
              <a:gd name="connsiteY4" fmla="*/ 0 h 1704975"/>
              <a:gd name="connsiteX5" fmla="*/ 2313781 w 4786312"/>
              <a:gd name="connsiteY5" fmla="*/ 0 h 1704975"/>
              <a:gd name="connsiteX6" fmla="*/ 2313781 w 4786312"/>
              <a:gd name="connsiteY6" fmla="*/ 1704975 h 1704975"/>
              <a:gd name="connsiteX7" fmla="*/ 0 w 4786312"/>
              <a:gd name="connsiteY7" fmla="*/ 1704975 h 170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6312" h="1704975">
                <a:moveTo>
                  <a:pt x="2393156" y="0"/>
                </a:moveTo>
                <a:lnTo>
                  <a:pt x="4786312" y="0"/>
                </a:lnTo>
                <a:lnTo>
                  <a:pt x="4786312" y="1704975"/>
                </a:lnTo>
                <a:lnTo>
                  <a:pt x="2393156" y="1704975"/>
                </a:lnTo>
                <a:close/>
                <a:moveTo>
                  <a:pt x="0" y="0"/>
                </a:moveTo>
                <a:lnTo>
                  <a:pt x="2313781" y="0"/>
                </a:lnTo>
                <a:lnTo>
                  <a:pt x="2313781" y="1704975"/>
                </a:lnTo>
                <a:lnTo>
                  <a:pt x="0" y="1704975"/>
                </a:lnTo>
                <a:close/>
              </a:path>
            </a:pathLst>
          </a:custGeom>
        </p:spPr>
        <p:txBody>
          <a:bodyPr wrap="square">
            <a:noAutofit/>
          </a:bodyPr>
          <a:lstStyle/>
          <a:p>
            <a:endParaRPr lang="zh-TW" altLang="en-US"/>
          </a:p>
        </p:txBody>
      </p:sp>
      <p:sp>
        <p:nvSpPr>
          <p:cNvPr id="9" name="圖片版面配置區 8"/>
          <p:cNvSpPr>
            <a:spLocks noGrp="1"/>
          </p:cNvSpPr>
          <p:nvPr>
            <p:ph type="pic" sz="quarter" idx="13"/>
          </p:nvPr>
        </p:nvSpPr>
        <p:spPr>
          <a:xfrm>
            <a:off x="4357688" y="4060422"/>
            <a:ext cx="4786312" cy="1704975"/>
          </a:xfrm>
          <a:custGeom>
            <a:avLst/>
            <a:gdLst>
              <a:gd name="connsiteX0" fmla="*/ 2393156 w 4786312"/>
              <a:gd name="connsiteY0" fmla="*/ 0 h 1704975"/>
              <a:gd name="connsiteX1" fmla="*/ 4786312 w 4786312"/>
              <a:gd name="connsiteY1" fmla="*/ 0 h 1704975"/>
              <a:gd name="connsiteX2" fmla="*/ 4786312 w 4786312"/>
              <a:gd name="connsiteY2" fmla="*/ 1704975 h 1704975"/>
              <a:gd name="connsiteX3" fmla="*/ 2393156 w 4786312"/>
              <a:gd name="connsiteY3" fmla="*/ 1704975 h 1704975"/>
              <a:gd name="connsiteX4" fmla="*/ 0 w 4786312"/>
              <a:gd name="connsiteY4" fmla="*/ 0 h 1704975"/>
              <a:gd name="connsiteX5" fmla="*/ 2313781 w 4786312"/>
              <a:gd name="connsiteY5" fmla="*/ 0 h 1704975"/>
              <a:gd name="connsiteX6" fmla="*/ 2313781 w 4786312"/>
              <a:gd name="connsiteY6" fmla="*/ 1704975 h 1704975"/>
              <a:gd name="connsiteX7" fmla="*/ 0 w 4786312"/>
              <a:gd name="connsiteY7" fmla="*/ 1704975 h 170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6312" h="1704975">
                <a:moveTo>
                  <a:pt x="2393156" y="0"/>
                </a:moveTo>
                <a:lnTo>
                  <a:pt x="4786312" y="0"/>
                </a:lnTo>
                <a:lnTo>
                  <a:pt x="4786312" y="1704975"/>
                </a:lnTo>
                <a:lnTo>
                  <a:pt x="2393156" y="1704975"/>
                </a:lnTo>
                <a:close/>
                <a:moveTo>
                  <a:pt x="0" y="0"/>
                </a:moveTo>
                <a:lnTo>
                  <a:pt x="2313781" y="0"/>
                </a:lnTo>
                <a:lnTo>
                  <a:pt x="2313781" y="1704975"/>
                </a:lnTo>
                <a:lnTo>
                  <a:pt x="0" y="1704975"/>
                </a:lnTo>
                <a:close/>
              </a:path>
            </a:pathLst>
          </a:custGeom>
        </p:spPr>
        <p:txBody>
          <a:bodyPr wrap="square">
            <a:noAutofit/>
          </a:bodyPr>
          <a:lstStyle/>
          <a:p>
            <a:endParaRPr lang="zh-TW" altLang="en-US"/>
          </a:p>
        </p:txBody>
      </p:sp>
    </p:spTree>
    <p:extLst>
      <p:ext uri="{BB962C8B-B14F-4D97-AF65-F5344CB8AC3E}">
        <p14:creationId xmlns:p14="http://schemas.microsoft.com/office/powerpoint/2010/main" val="1312620954"/>
      </p:ext>
    </p:extLst>
  </p:cSld>
  <p:clrMapOvr>
    <a:masterClrMapping/>
  </p:clrMapOvr>
  <p:timing>
    <p:tnLst>
      <p:par>
        <p:cTn id="1" dur="indefinite" restart="never" nodeType="tmRoot"/>
      </p:par>
    </p:tnLst>
  </p:timing>
</p:sldLayout>
</file>

<file path=ppt/slideLayouts/slideLayout435.xml><?xml version="1.0" encoding="utf-8"?>
<p:sldLayout xmlns:a="http://schemas.openxmlformats.org/drawingml/2006/main" xmlns:r="http://schemas.openxmlformats.org/officeDocument/2006/relationships" xmlns:p="http://schemas.openxmlformats.org/presentationml/2006/main" preserve="1" userDrawn="1">
  <p:cSld name="圖片版面配置434">
    <p:spTree>
      <p:nvGrpSpPr>
        <p:cNvPr id="1" name=""/>
        <p:cNvGrpSpPr/>
        <p:nvPr/>
      </p:nvGrpSpPr>
      <p:grpSpPr>
        <a:xfrm>
          <a:off x="0" y="0"/>
          <a:ext cx="0" cy="0"/>
          <a:chOff x="0" y="0"/>
          <a:chExt cx="0" cy="0"/>
        </a:xfrm>
      </p:grpSpPr>
      <p:sp>
        <p:nvSpPr>
          <p:cNvPr id="3" name="投影片編號版面配置區 2"/>
          <p:cNvSpPr>
            <a:spLocks noGrp="1"/>
          </p:cNvSpPr>
          <p:nvPr>
            <p:ph type="sldNum" sz="quarter" idx="10"/>
          </p:nvPr>
        </p:nvSpPr>
        <p:spPr/>
        <p:txBody>
          <a:bodyPr/>
          <a:lstStyle/>
          <a:p>
            <a:fld id="{E27FD744-A41C-4EAD-96D0-2F84A994B62C}" type="slidenum">
              <a:rPr lang="zh-TW" altLang="en-US" smtClean="0"/>
              <a:t>‹#›</a:t>
            </a:fld>
            <a:endParaRPr lang="zh-TW" altLang="en-US"/>
          </a:p>
        </p:txBody>
      </p:sp>
      <p:sp>
        <p:nvSpPr>
          <p:cNvPr id="4" name="頁尾版面配置區 3"/>
          <p:cNvSpPr>
            <a:spLocks noGrp="1"/>
          </p:cNvSpPr>
          <p:nvPr>
            <p:ph type="ftr" sz="quarter" idx="11"/>
          </p:nvPr>
        </p:nvSpPr>
        <p:spPr/>
        <p:txBody>
          <a:bodyPr/>
          <a:lstStyle/>
          <a:p>
            <a:r>
              <a:rPr lang="zh-TW" altLang="en-US" smtClean="0"/>
              <a:t>商業簡報網 </a:t>
            </a:r>
            <a:r>
              <a:rPr lang="en-US" altLang="zh-TW" smtClean="0"/>
              <a:t>X Matter Lab</a:t>
            </a:r>
            <a:endParaRPr lang="zh-TW" altLang="en-US" dirty="0"/>
          </a:p>
        </p:txBody>
      </p:sp>
      <p:sp>
        <p:nvSpPr>
          <p:cNvPr id="15" name="圖片版面配置區 14"/>
          <p:cNvSpPr>
            <a:spLocks noGrp="1"/>
          </p:cNvSpPr>
          <p:nvPr>
            <p:ph type="pic" sz="quarter" idx="12"/>
          </p:nvPr>
        </p:nvSpPr>
        <p:spPr>
          <a:xfrm>
            <a:off x="4357688" y="993070"/>
            <a:ext cx="4786312" cy="1535642"/>
          </a:xfrm>
          <a:custGeom>
            <a:avLst/>
            <a:gdLst>
              <a:gd name="connsiteX0" fmla="*/ 3243792 w 4786312"/>
              <a:gd name="connsiteY0" fmla="*/ 0 h 1535642"/>
              <a:gd name="connsiteX1" fmla="*/ 4786312 w 4786312"/>
              <a:gd name="connsiteY1" fmla="*/ 0 h 1535642"/>
              <a:gd name="connsiteX2" fmla="*/ 4786312 w 4786312"/>
              <a:gd name="connsiteY2" fmla="*/ 1535642 h 1535642"/>
              <a:gd name="connsiteX3" fmla="*/ 3243792 w 4786312"/>
              <a:gd name="connsiteY3" fmla="*/ 1535642 h 1535642"/>
              <a:gd name="connsiteX4" fmla="*/ 1621896 w 4786312"/>
              <a:gd name="connsiteY4" fmla="*/ 0 h 1535642"/>
              <a:gd name="connsiteX5" fmla="*/ 3164417 w 4786312"/>
              <a:gd name="connsiteY5" fmla="*/ 0 h 1535642"/>
              <a:gd name="connsiteX6" fmla="*/ 3164417 w 4786312"/>
              <a:gd name="connsiteY6" fmla="*/ 1535642 h 1535642"/>
              <a:gd name="connsiteX7" fmla="*/ 1621896 w 4786312"/>
              <a:gd name="connsiteY7" fmla="*/ 1535642 h 1535642"/>
              <a:gd name="connsiteX8" fmla="*/ 0 w 4786312"/>
              <a:gd name="connsiteY8" fmla="*/ 0 h 1535642"/>
              <a:gd name="connsiteX9" fmla="*/ 1542521 w 4786312"/>
              <a:gd name="connsiteY9" fmla="*/ 0 h 1535642"/>
              <a:gd name="connsiteX10" fmla="*/ 1542521 w 4786312"/>
              <a:gd name="connsiteY10" fmla="*/ 1535642 h 1535642"/>
              <a:gd name="connsiteX11" fmla="*/ 0 w 4786312"/>
              <a:gd name="connsiteY11" fmla="*/ 1535642 h 1535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86312" h="1535642">
                <a:moveTo>
                  <a:pt x="3243792" y="0"/>
                </a:moveTo>
                <a:lnTo>
                  <a:pt x="4786312" y="0"/>
                </a:lnTo>
                <a:lnTo>
                  <a:pt x="4786312" y="1535642"/>
                </a:lnTo>
                <a:lnTo>
                  <a:pt x="3243792" y="1535642"/>
                </a:lnTo>
                <a:close/>
                <a:moveTo>
                  <a:pt x="1621896" y="0"/>
                </a:moveTo>
                <a:lnTo>
                  <a:pt x="3164417" y="0"/>
                </a:lnTo>
                <a:lnTo>
                  <a:pt x="3164417" y="1535642"/>
                </a:lnTo>
                <a:lnTo>
                  <a:pt x="1621896" y="1535642"/>
                </a:lnTo>
                <a:close/>
                <a:moveTo>
                  <a:pt x="0" y="0"/>
                </a:moveTo>
                <a:lnTo>
                  <a:pt x="1542521" y="0"/>
                </a:lnTo>
                <a:lnTo>
                  <a:pt x="1542521" y="1535642"/>
                </a:lnTo>
                <a:lnTo>
                  <a:pt x="0" y="1535642"/>
                </a:lnTo>
                <a:close/>
              </a:path>
            </a:pathLst>
          </a:custGeom>
        </p:spPr>
        <p:txBody>
          <a:bodyPr wrap="square">
            <a:noAutofit/>
          </a:bodyPr>
          <a:lstStyle/>
          <a:p>
            <a:endParaRPr lang="zh-TW" altLang="en-US"/>
          </a:p>
        </p:txBody>
      </p:sp>
      <p:sp>
        <p:nvSpPr>
          <p:cNvPr id="13" name="圖片版面配置區 12"/>
          <p:cNvSpPr>
            <a:spLocks noGrp="1"/>
          </p:cNvSpPr>
          <p:nvPr>
            <p:ph type="pic" sz="quarter" idx="16"/>
          </p:nvPr>
        </p:nvSpPr>
        <p:spPr>
          <a:xfrm>
            <a:off x="4357688" y="2652536"/>
            <a:ext cx="4786312" cy="1535642"/>
          </a:xfrm>
          <a:custGeom>
            <a:avLst/>
            <a:gdLst>
              <a:gd name="connsiteX0" fmla="*/ 2432843 w 4786312"/>
              <a:gd name="connsiteY0" fmla="*/ 0 h 1535642"/>
              <a:gd name="connsiteX1" fmla="*/ 4786312 w 4786312"/>
              <a:gd name="connsiteY1" fmla="*/ 0 h 1535642"/>
              <a:gd name="connsiteX2" fmla="*/ 4786312 w 4786312"/>
              <a:gd name="connsiteY2" fmla="*/ 1535642 h 1535642"/>
              <a:gd name="connsiteX3" fmla="*/ 2432843 w 4786312"/>
              <a:gd name="connsiteY3" fmla="*/ 1535642 h 1535642"/>
              <a:gd name="connsiteX4" fmla="*/ 0 w 4786312"/>
              <a:gd name="connsiteY4" fmla="*/ 0 h 1535642"/>
              <a:gd name="connsiteX5" fmla="*/ 2353468 w 4786312"/>
              <a:gd name="connsiteY5" fmla="*/ 0 h 1535642"/>
              <a:gd name="connsiteX6" fmla="*/ 2353468 w 4786312"/>
              <a:gd name="connsiteY6" fmla="*/ 1535642 h 1535642"/>
              <a:gd name="connsiteX7" fmla="*/ 0 w 4786312"/>
              <a:gd name="connsiteY7" fmla="*/ 1535642 h 1535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6312" h="1535642">
                <a:moveTo>
                  <a:pt x="2432843" y="0"/>
                </a:moveTo>
                <a:lnTo>
                  <a:pt x="4786312" y="0"/>
                </a:lnTo>
                <a:lnTo>
                  <a:pt x="4786312" y="1535642"/>
                </a:lnTo>
                <a:lnTo>
                  <a:pt x="2432843" y="1535642"/>
                </a:lnTo>
                <a:close/>
                <a:moveTo>
                  <a:pt x="0" y="0"/>
                </a:moveTo>
                <a:lnTo>
                  <a:pt x="2353468" y="0"/>
                </a:lnTo>
                <a:lnTo>
                  <a:pt x="2353468" y="1535642"/>
                </a:lnTo>
                <a:lnTo>
                  <a:pt x="0" y="1535642"/>
                </a:lnTo>
                <a:close/>
              </a:path>
            </a:pathLst>
          </a:custGeom>
        </p:spPr>
        <p:txBody>
          <a:bodyPr wrap="square">
            <a:noAutofit/>
          </a:bodyPr>
          <a:lstStyle/>
          <a:p>
            <a:endParaRPr lang="zh-TW" altLang="en-US"/>
          </a:p>
        </p:txBody>
      </p:sp>
      <p:sp>
        <p:nvSpPr>
          <p:cNvPr id="16" name="圖片版面配置區 15"/>
          <p:cNvSpPr>
            <a:spLocks noGrp="1"/>
          </p:cNvSpPr>
          <p:nvPr>
            <p:ph type="pic" sz="quarter" idx="17"/>
          </p:nvPr>
        </p:nvSpPr>
        <p:spPr>
          <a:xfrm>
            <a:off x="4357688" y="4259792"/>
            <a:ext cx="4786312" cy="1535642"/>
          </a:xfrm>
          <a:custGeom>
            <a:avLst/>
            <a:gdLst>
              <a:gd name="connsiteX0" fmla="*/ 3243792 w 4786312"/>
              <a:gd name="connsiteY0" fmla="*/ 0 h 1535642"/>
              <a:gd name="connsiteX1" fmla="*/ 4786312 w 4786312"/>
              <a:gd name="connsiteY1" fmla="*/ 0 h 1535642"/>
              <a:gd name="connsiteX2" fmla="*/ 4786312 w 4786312"/>
              <a:gd name="connsiteY2" fmla="*/ 1535642 h 1535642"/>
              <a:gd name="connsiteX3" fmla="*/ 3243792 w 4786312"/>
              <a:gd name="connsiteY3" fmla="*/ 1535642 h 1535642"/>
              <a:gd name="connsiteX4" fmla="*/ 1621896 w 4786312"/>
              <a:gd name="connsiteY4" fmla="*/ 0 h 1535642"/>
              <a:gd name="connsiteX5" fmla="*/ 3164417 w 4786312"/>
              <a:gd name="connsiteY5" fmla="*/ 0 h 1535642"/>
              <a:gd name="connsiteX6" fmla="*/ 3164417 w 4786312"/>
              <a:gd name="connsiteY6" fmla="*/ 1535642 h 1535642"/>
              <a:gd name="connsiteX7" fmla="*/ 1621896 w 4786312"/>
              <a:gd name="connsiteY7" fmla="*/ 1535642 h 1535642"/>
              <a:gd name="connsiteX8" fmla="*/ 0 w 4786312"/>
              <a:gd name="connsiteY8" fmla="*/ 0 h 1535642"/>
              <a:gd name="connsiteX9" fmla="*/ 1542521 w 4786312"/>
              <a:gd name="connsiteY9" fmla="*/ 0 h 1535642"/>
              <a:gd name="connsiteX10" fmla="*/ 1542521 w 4786312"/>
              <a:gd name="connsiteY10" fmla="*/ 1535642 h 1535642"/>
              <a:gd name="connsiteX11" fmla="*/ 0 w 4786312"/>
              <a:gd name="connsiteY11" fmla="*/ 1535642 h 1535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86312" h="1535642">
                <a:moveTo>
                  <a:pt x="3243792" y="0"/>
                </a:moveTo>
                <a:lnTo>
                  <a:pt x="4786312" y="0"/>
                </a:lnTo>
                <a:lnTo>
                  <a:pt x="4786312" y="1535642"/>
                </a:lnTo>
                <a:lnTo>
                  <a:pt x="3243792" y="1535642"/>
                </a:lnTo>
                <a:close/>
                <a:moveTo>
                  <a:pt x="1621896" y="0"/>
                </a:moveTo>
                <a:lnTo>
                  <a:pt x="3164417" y="0"/>
                </a:lnTo>
                <a:lnTo>
                  <a:pt x="3164417" y="1535642"/>
                </a:lnTo>
                <a:lnTo>
                  <a:pt x="1621896" y="1535642"/>
                </a:lnTo>
                <a:close/>
                <a:moveTo>
                  <a:pt x="0" y="0"/>
                </a:moveTo>
                <a:lnTo>
                  <a:pt x="1542521" y="0"/>
                </a:lnTo>
                <a:lnTo>
                  <a:pt x="1542521" y="1535642"/>
                </a:lnTo>
                <a:lnTo>
                  <a:pt x="0" y="1535642"/>
                </a:lnTo>
                <a:close/>
              </a:path>
            </a:pathLst>
          </a:custGeom>
        </p:spPr>
        <p:txBody>
          <a:bodyPr wrap="square">
            <a:noAutofit/>
          </a:bodyPr>
          <a:lstStyle/>
          <a:p>
            <a:endParaRPr lang="zh-TW" altLang="en-US"/>
          </a:p>
        </p:txBody>
      </p:sp>
    </p:spTree>
    <p:extLst>
      <p:ext uri="{BB962C8B-B14F-4D97-AF65-F5344CB8AC3E}">
        <p14:creationId xmlns:p14="http://schemas.microsoft.com/office/powerpoint/2010/main" val="4247907338"/>
      </p:ext>
    </p:extLst>
  </p:cSld>
  <p:clrMapOvr>
    <a:masterClrMapping/>
  </p:clrMapOvr>
  <p:timing>
    <p:tnLst>
      <p:par>
        <p:cTn id="1" dur="indefinite" restart="never" nodeType="tmRoot"/>
      </p:par>
    </p:tnLst>
  </p:timing>
</p:sldLayout>
</file>

<file path=ppt/slideLayouts/slideLayout436.xml><?xml version="1.0" encoding="utf-8"?>
<p:sldLayout xmlns:a="http://schemas.openxmlformats.org/drawingml/2006/main" xmlns:r="http://schemas.openxmlformats.org/officeDocument/2006/relationships" xmlns:p="http://schemas.openxmlformats.org/presentationml/2006/main" preserve="1" userDrawn="1">
  <p:cSld name="圖片版面配置435">
    <p:spTree>
      <p:nvGrpSpPr>
        <p:cNvPr id="1" name=""/>
        <p:cNvGrpSpPr/>
        <p:nvPr/>
      </p:nvGrpSpPr>
      <p:grpSpPr>
        <a:xfrm>
          <a:off x="0" y="0"/>
          <a:ext cx="0" cy="0"/>
          <a:chOff x="0" y="0"/>
          <a:chExt cx="0" cy="0"/>
        </a:xfrm>
      </p:grpSpPr>
      <p:sp>
        <p:nvSpPr>
          <p:cNvPr id="3" name="投影片編號版面配置區 2"/>
          <p:cNvSpPr>
            <a:spLocks noGrp="1"/>
          </p:cNvSpPr>
          <p:nvPr>
            <p:ph type="sldNum" sz="quarter" idx="10"/>
          </p:nvPr>
        </p:nvSpPr>
        <p:spPr/>
        <p:txBody>
          <a:bodyPr/>
          <a:lstStyle/>
          <a:p>
            <a:fld id="{E27FD744-A41C-4EAD-96D0-2F84A994B62C}" type="slidenum">
              <a:rPr lang="zh-TW" altLang="en-US" smtClean="0"/>
              <a:t>‹#›</a:t>
            </a:fld>
            <a:endParaRPr lang="zh-TW" altLang="en-US"/>
          </a:p>
        </p:txBody>
      </p:sp>
      <p:sp>
        <p:nvSpPr>
          <p:cNvPr id="4" name="頁尾版面配置區 3"/>
          <p:cNvSpPr>
            <a:spLocks noGrp="1"/>
          </p:cNvSpPr>
          <p:nvPr>
            <p:ph type="ftr" sz="quarter" idx="11"/>
          </p:nvPr>
        </p:nvSpPr>
        <p:spPr/>
        <p:txBody>
          <a:bodyPr/>
          <a:lstStyle/>
          <a:p>
            <a:r>
              <a:rPr lang="zh-TW" altLang="en-US" smtClean="0"/>
              <a:t>商業簡報網 </a:t>
            </a:r>
            <a:r>
              <a:rPr lang="en-US" altLang="zh-TW" smtClean="0"/>
              <a:t>X Matter Lab</a:t>
            </a:r>
            <a:endParaRPr lang="zh-TW" altLang="en-US" dirty="0"/>
          </a:p>
        </p:txBody>
      </p:sp>
      <p:sp>
        <p:nvSpPr>
          <p:cNvPr id="20" name="圖片版面配置區 19"/>
          <p:cNvSpPr>
            <a:spLocks noGrp="1"/>
          </p:cNvSpPr>
          <p:nvPr>
            <p:ph type="pic" sz="quarter" idx="12"/>
          </p:nvPr>
        </p:nvSpPr>
        <p:spPr>
          <a:xfrm>
            <a:off x="2453396" y="1999797"/>
            <a:ext cx="2048400" cy="3060000"/>
          </a:xfrm>
          <a:custGeom>
            <a:avLst/>
            <a:gdLst>
              <a:gd name="connsiteX0" fmla="*/ 0 w 2048400"/>
              <a:gd name="connsiteY0" fmla="*/ 1580800 h 3060000"/>
              <a:gd name="connsiteX1" fmla="*/ 2048400 w 2048400"/>
              <a:gd name="connsiteY1" fmla="*/ 1580800 h 3060000"/>
              <a:gd name="connsiteX2" fmla="*/ 2048400 w 2048400"/>
              <a:gd name="connsiteY2" fmla="*/ 3060000 h 3060000"/>
              <a:gd name="connsiteX3" fmla="*/ 0 w 2048400"/>
              <a:gd name="connsiteY3" fmla="*/ 3060000 h 3060000"/>
              <a:gd name="connsiteX4" fmla="*/ 0 w 2048400"/>
              <a:gd name="connsiteY4" fmla="*/ 0 h 3060000"/>
              <a:gd name="connsiteX5" fmla="*/ 2048400 w 2048400"/>
              <a:gd name="connsiteY5" fmla="*/ 0 h 3060000"/>
              <a:gd name="connsiteX6" fmla="*/ 2048400 w 2048400"/>
              <a:gd name="connsiteY6" fmla="*/ 1479200 h 3060000"/>
              <a:gd name="connsiteX7" fmla="*/ 0 w 2048400"/>
              <a:gd name="connsiteY7" fmla="*/ 1479200 h 30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48400" h="3060000">
                <a:moveTo>
                  <a:pt x="0" y="1580800"/>
                </a:moveTo>
                <a:lnTo>
                  <a:pt x="2048400" y="1580800"/>
                </a:lnTo>
                <a:lnTo>
                  <a:pt x="2048400" y="3060000"/>
                </a:lnTo>
                <a:lnTo>
                  <a:pt x="0" y="3060000"/>
                </a:lnTo>
                <a:close/>
                <a:moveTo>
                  <a:pt x="0" y="0"/>
                </a:moveTo>
                <a:lnTo>
                  <a:pt x="2048400" y="0"/>
                </a:lnTo>
                <a:lnTo>
                  <a:pt x="2048400" y="1479200"/>
                </a:lnTo>
                <a:lnTo>
                  <a:pt x="0" y="1479200"/>
                </a:lnTo>
                <a:close/>
              </a:path>
            </a:pathLst>
          </a:custGeom>
        </p:spPr>
        <p:txBody>
          <a:bodyPr wrap="square">
            <a:noAutofit/>
          </a:bodyPr>
          <a:lstStyle/>
          <a:p>
            <a:endParaRPr lang="zh-TW" altLang="en-US"/>
          </a:p>
        </p:txBody>
      </p:sp>
      <p:sp>
        <p:nvSpPr>
          <p:cNvPr id="22" name="圖片版面配置區 21"/>
          <p:cNvSpPr>
            <a:spLocks noGrp="1"/>
          </p:cNvSpPr>
          <p:nvPr>
            <p:ph type="pic" sz="quarter" idx="13"/>
          </p:nvPr>
        </p:nvSpPr>
        <p:spPr>
          <a:xfrm>
            <a:off x="4626329" y="1999797"/>
            <a:ext cx="2048400" cy="3060000"/>
          </a:xfrm>
          <a:custGeom>
            <a:avLst/>
            <a:gdLst>
              <a:gd name="connsiteX0" fmla="*/ 0 w 2048400"/>
              <a:gd name="connsiteY0" fmla="*/ 2114424 h 3060000"/>
              <a:gd name="connsiteX1" fmla="*/ 2048400 w 2048400"/>
              <a:gd name="connsiteY1" fmla="*/ 2114424 h 3060000"/>
              <a:gd name="connsiteX2" fmla="*/ 2048400 w 2048400"/>
              <a:gd name="connsiteY2" fmla="*/ 3060000 h 3060000"/>
              <a:gd name="connsiteX3" fmla="*/ 0 w 2048400"/>
              <a:gd name="connsiteY3" fmla="*/ 3060000 h 3060000"/>
              <a:gd name="connsiteX4" fmla="*/ 0 w 2048400"/>
              <a:gd name="connsiteY4" fmla="*/ 1057212 h 3060000"/>
              <a:gd name="connsiteX5" fmla="*/ 2048400 w 2048400"/>
              <a:gd name="connsiteY5" fmla="*/ 1057212 h 3060000"/>
              <a:gd name="connsiteX6" fmla="*/ 2048400 w 2048400"/>
              <a:gd name="connsiteY6" fmla="*/ 2012824 h 3060000"/>
              <a:gd name="connsiteX7" fmla="*/ 0 w 2048400"/>
              <a:gd name="connsiteY7" fmla="*/ 2012824 h 3060000"/>
              <a:gd name="connsiteX8" fmla="*/ 0 w 2048400"/>
              <a:gd name="connsiteY8" fmla="*/ 0 h 3060000"/>
              <a:gd name="connsiteX9" fmla="*/ 2048400 w 2048400"/>
              <a:gd name="connsiteY9" fmla="*/ 0 h 3060000"/>
              <a:gd name="connsiteX10" fmla="*/ 2048400 w 2048400"/>
              <a:gd name="connsiteY10" fmla="*/ 955612 h 3060000"/>
              <a:gd name="connsiteX11" fmla="*/ 0 w 2048400"/>
              <a:gd name="connsiteY11" fmla="*/ 955612 h 30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48400" h="3060000">
                <a:moveTo>
                  <a:pt x="0" y="2114424"/>
                </a:moveTo>
                <a:lnTo>
                  <a:pt x="2048400" y="2114424"/>
                </a:lnTo>
                <a:lnTo>
                  <a:pt x="2048400" y="3060000"/>
                </a:lnTo>
                <a:lnTo>
                  <a:pt x="0" y="3060000"/>
                </a:lnTo>
                <a:close/>
                <a:moveTo>
                  <a:pt x="0" y="1057212"/>
                </a:moveTo>
                <a:lnTo>
                  <a:pt x="2048400" y="1057212"/>
                </a:lnTo>
                <a:lnTo>
                  <a:pt x="2048400" y="2012824"/>
                </a:lnTo>
                <a:lnTo>
                  <a:pt x="0" y="2012824"/>
                </a:lnTo>
                <a:close/>
                <a:moveTo>
                  <a:pt x="0" y="0"/>
                </a:moveTo>
                <a:lnTo>
                  <a:pt x="2048400" y="0"/>
                </a:lnTo>
                <a:lnTo>
                  <a:pt x="2048400" y="955612"/>
                </a:lnTo>
                <a:lnTo>
                  <a:pt x="0" y="955612"/>
                </a:lnTo>
                <a:close/>
              </a:path>
            </a:pathLst>
          </a:custGeom>
        </p:spPr>
        <p:txBody>
          <a:bodyPr wrap="square">
            <a:noAutofit/>
          </a:bodyPr>
          <a:lstStyle/>
          <a:p>
            <a:endParaRPr lang="zh-TW" altLang="en-US"/>
          </a:p>
        </p:txBody>
      </p:sp>
      <p:sp>
        <p:nvSpPr>
          <p:cNvPr id="24" name="圖片版面配置區 23"/>
          <p:cNvSpPr>
            <a:spLocks noGrp="1"/>
          </p:cNvSpPr>
          <p:nvPr>
            <p:ph type="pic" sz="quarter" idx="14"/>
          </p:nvPr>
        </p:nvSpPr>
        <p:spPr>
          <a:xfrm>
            <a:off x="6799262" y="1999797"/>
            <a:ext cx="2048400" cy="3060000"/>
          </a:xfrm>
          <a:custGeom>
            <a:avLst/>
            <a:gdLst>
              <a:gd name="connsiteX0" fmla="*/ 0 w 2048400"/>
              <a:gd name="connsiteY0" fmla="*/ 2378727 h 3060000"/>
              <a:gd name="connsiteX1" fmla="*/ 2048400 w 2048400"/>
              <a:gd name="connsiteY1" fmla="*/ 2378727 h 3060000"/>
              <a:gd name="connsiteX2" fmla="*/ 2048400 w 2048400"/>
              <a:gd name="connsiteY2" fmla="*/ 3060000 h 3060000"/>
              <a:gd name="connsiteX3" fmla="*/ 0 w 2048400"/>
              <a:gd name="connsiteY3" fmla="*/ 3060000 h 3060000"/>
              <a:gd name="connsiteX4" fmla="*/ 0 w 2048400"/>
              <a:gd name="connsiteY4" fmla="*/ 1585818 h 3060000"/>
              <a:gd name="connsiteX5" fmla="*/ 2048400 w 2048400"/>
              <a:gd name="connsiteY5" fmla="*/ 1585818 h 3060000"/>
              <a:gd name="connsiteX6" fmla="*/ 2048400 w 2048400"/>
              <a:gd name="connsiteY6" fmla="*/ 2277127 h 3060000"/>
              <a:gd name="connsiteX7" fmla="*/ 0 w 2048400"/>
              <a:gd name="connsiteY7" fmla="*/ 2277127 h 3060000"/>
              <a:gd name="connsiteX8" fmla="*/ 0 w 2048400"/>
              <a:gd name="connsiteY8" fmla="*/ 792909 h 3060000"/>
              <a:gd name="connsiteX9" fmla="*/ 2048400 w 2048400"/>
              <a:gd name="connsiteY9" fmla="*/ 792909 h 3060000"/>
              <a:gd name="connsiteX10" fmla="*/ 2048400 w 2048400"/>
              <a:gd name="connsiteY10" fmla="*/ 1484218 h 3060000"/>
              <a:gd name="connsiteX11" fmla="*/ 0 w 2048400"/>
              <a:gd name="connsiteY11" fmla="*/ 1484218 h 3060000"/>
              <a:gd name="connsiteX12" fmla="*/ 0 w 2048400"/>
              <a:gd name="connsiteY12" fmla="*/ 0 h 3060000"/>
              <a:gd name="connsiteX13" fmla="*/ 2048400 w 2048400"/>
              <a:gd name="connsiteY13" fmla="*/ 0 h 3060000"/>
              <a:gd name="connsiteX14" fmla="*/ 2048400 w 2048400"/>
              <a:gd name="connsiteY14" fmla="*/ 691309 h 3060000"/>
              <a:gd name="connsiteX15" fmla="*/ 0 w 2048400"/>
              <a:gd name="connsiteY15" fmla="*/ 691309 h 30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48400" h="3060000">
                <a:moveTo>
                  <a:pt x="0" y="2378727"/>
                </a:moveTo>
                <a:lnTo>
                  <a:pt x="2048400" y="2378727"/>
                </a:lnTo>
                <a:lnTo>
                  <a:pt x="2048400" y="3060000"/>
                </a:lnTo>
                <a:lnTo>
                  <a:pt x="0" y="3060000"/>
                </a:lnTo>
                <a:close/>
                <a:moveTo>
                  <a:pt x="0" y="1585818"/>
                </a:moveTo>
                <a:lnTo>
                  <a:pt x="2048400" y="1585818"/>
                </a:lnTo>
                <a:lnTo>
                  <a:pt x="2048400" y="2277127"/>
                </a:lnTo>
                <a:lnTo>
                  <a:pt x="0" y="2277127"/>
                </a:lnTo>
                <a:close/>
                <a:moveTo>
                  <a:pt x="0" y="792909"/>
                </a:moveTo>
                <a:lnTo>
                  <a:pt x="2048400" y="792909"/>
                </a:lnTo>
                <a:lnTo>
                  <a:pt x="2048400" y="1484218"/>
                </a:lnTo>
                <a:lnTo>
                  <a:pt x="0" y="1484218"/>
                </a:lnTo>
                <a:close/>
                <a:moveTo>
                  <a:pt x="0" y="0"/>
                </a:moveTo>
                <a:lnTo>
                  <a:pt x="2048400" y="0"/>
                </a:lnTo>
                <a:lnTo>
                  <a:pt x="2048400" y="691309"/>
                </a:lnTo>
                <a:lnTo>
                  <a:pt x="0" y="691309"/>
                </a:lnTo>
                <a:close/>
              </a:path>
            </a:pathLst>
          </a:custGeom>
        </p:spPr>
        <p:txBody>
          <a:bodyPr wrap="square">
            <a:noAutofit/>
          </a:bodyPr>
          <a:lstStyle/>
          <a:p>
            <a:endParaRPr lang="zh-TW" altLang="en-US"/>
          </a:p>
        </p:txBody>
      </p:sp>
      <p:sp>
        <p:nvSpPr>
          <p:cNvPr id="8" name="圖片版面配置區 6"/>
          <p:cNvSpPr>
            <a:spLocks noGrp="1"/>
          </p:cNvSpPr>
          <p:nvPr>
            <p:ph type="pic" sz="quarter" idx="15"/>
          </p:nvPr>
        </p:nvSpPr>
        <p:spPr>
          <a:xfrm>
            <a:off x="280463" y="1999797"/>
            <a:ext cx="2048400" cy="3060000"/>
          </a:xfrm>
        </p:spPr>
        <p:txBody>
          <a:bodyPr/>
          <a:lstStyle/>
          <a:p>
            <a:endParaRPr lang="zh-TW" altLang="en-US"/>
          </a:p>
        </p:txBody>
      </p:sp>
    </p:spTree>
    <p:extLst>
      <p:ext uri="{BB962C8B-B14F-4D97-AF65-F5344CB8AC3E}">
        <p14:creationId xmlns:p14="http://schemas.microsoft.com/office/powerpoint/2010/main" val="1561900834"/>
      </p:ext>
    </p:extLst>
  </p:cSld>
  <p:clrMapOvr>
    <a:masterClrMapping/>
  </p:clrMapOvr>
  <p:timing>
    <p:tnLst>
      <p:par>
        <p:cTn id="1" dur="indefinite" restart="never" nodeType="tmRoot"/>
      </p:par>
    </p:tnLst>
  </p:timing>
</p:sldLayout>
</file>

<file path=ppt/slideLayouts/slideLayout437.xml><?xml version="1.0" encoding="utf-8"?>
<p:sldLayout xmlns:a="http://schemas.openxmlformats.org/drawingml/2006/main" xmlns:r="http://schemas.openxmlformats.org/officeDocument/2006/relationships" xmlns:p="http://schemas.openxmlformats.org/presentationml/2006/main" preserve="1" userDrawn="1">
  <p:cSld name="圖片版面配置436">
    <p:spTree>
      <p:nvGrpSpPr>
        <p:cNvPr id="1" name=""/>
        <p:cNvGrpSpPr/>
        <p:nvPr/>
      </p:nvGrpSpPr>
      <p:grpSpPr>
        <a:xfrm>
          <a:off x="0" y="0"/>
          <a:ext cx="0" cy="0"/>
          <a:chOff x="0" y="0"/>
          <a:chExt cx="0" cy="0"/>
        </a:xfrm>
      </p:grpSpPr>
      <p:sp>
        <p:nvSpPr>
          <p:cNvPr id="3" name="投影片編號版面配置區 2"/>
          <p:cNvSpPr>
            <a:spLocks noGrp="1"/>
          </p:cNvSpPr>
          <p:nvPr>
            <p:ph type="sldNum" sz="quarter" idx="10"/>
          </p:nvPr>
        </p:nvSpPr>
        <p:spPr/>
        <p:txBody>
          <a:bodyPr/>
          <a:lstStyle/>
          <a:p>
            <a:fld id="{E27FD744-A41C-4EAD-96D0-2F84A994B62C}" type="slidenum">
              <a:rPr lang="zh-TW" altLang="en-US" smtClean="0"/>
              <a:t>‹#›</a:t>
            </a:fld>
            <a:endParaRPr lang="zh-TW" altLang="en-US"/>
          </a:p>
        </p:txBody>
      </p:sp>
      <p:sp>
        <p:nvSpPr>
          <p:cNvPr id="4" name="頁尾版面配置區 3"/>
          <p:cNvSpPr>
            <a:spLocks noGrp="1"/>
          </p:cNvSpPr>
          <p:nvPr>
            <p:ph type="ftr" sz="quarter" idx="11"/>
          </p:nvPr>
        </p:nvSpPr>
        <p:spPr/>
        <p:txBody>
          <a:bodyPr/>
          <a:lstStyle/>
          <a:p>
            <a:r>
              <a:rPr lang="zh-TW" altLang="en-US" smtClean="0"/>
              <a:t>商業簡報網 </a:t>
            </a:r>
            <a:r>
              <a:rPr lang="en-US" altLang="zh-TW" smtClean="0"/>
              <a:t>X Matter Lab</a:t>
            </a:r>
            <a:endParaRPr lang="zh-TW" altLang="en-US" dirty="0"/>
          </a:p>
        </p:txBody>
      </p:sp>
      <p:sp>
        <p:nvSpPr>
          <p:cNvPr id="15" name="圖片版面配置區 14"/>
          <p:cNvSpPr>
            <a:spLocks noGrp="1"/>
          </p:cNvSpPr>
          <p:nvPr>
            <p:ph type="pic" sz="quarter" idx="12"/>
          </p:nvPr>
        </p:nvSpPr>
        <p:spPr>
          <a:xfrm>
            <a:off x="2517427" y="2054403"/>
            <a:ext cx="1998663" cy="1998662"/>
          </a:xfrm>
          <a:custGeom>
            <a:avLst/>
            <a:gdLst>
              <a:gd name="connsiteX0" fmla="*/ 333117 w 1998663"/>
              <a:gd name="connsiteY0" fmla="*/ 0 h 1998662"/>
              <a:gd name="connsiteX1" fmla="*/ 1665546 w 1998663"/>
              <a:gd name="connsiteY1" fmla="*/ 0 h 1998662"/>
              <a:gd name="connsiteX2" fmla="*/ 1998663 w 1998663"/>
              <a:gd name="connsiteY2" fmla="*/ 333117 h 1998662"/>
              <a:gd name="connsiteX3" fmla="*/ 1998663 w 1998663"/>
              <a:gd name="connsiteY3" fmla="*/ 1032736 h 1998662"/>
              <a:gd name="connsiteX4" fmla="*/ 1945530 w 1998663"/>
              <a:gd name="connsiteY4" fmla="*/ 1035419 h 1998662"/>
              <a:gd name="connsiteX5" fmla="*/ 1043616 w 1998663"/>
              <a:gd name="connsiteY5" fmla="*/ 1937332 h 1998662"/>
              <a:gd name="connsiteX6" fmla="*/ 1040519 w 1998663"/>
              <a:gd name="connsiteY6" fmla="*/ 1998662 h 1998662"/>
              <a:gd name="connsiteX7" fmla="*/ 333117 w 1998663"/>
              <a:gd name="connsiteY7" fmla="*/ 1998662 h 1998662"/>
              <a:gd name="connsiteX8" fmla="*/ 0 w 1998663"/>
              <a:gd name="connsiteY8" fmla="*/ 1665545 h 1998662"/>
              <a:gd name="connsiteX9" fmla="*/ 0 w 1998663"/>
              <a:gd name="connsiteY9" fmla="*/ 333117 h 1998662"/>
              <a:gd name="connsiteX10" fmla="*/ 333117 w 1998663"/>
              <a:gd name="connsiteY10" fmla="*/ 0 h 1998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98663" h="1998662">
                <a:moveTo>
                  <a:pt x="333117" y="0"/>
                </a:moveTo>
                <a:lnTo>
                  <a:pt x="1665546" y="0"/>
                </a:lnTo>
                <a:cubicBezTo>
                  <a:pt x="1849521" y="0"/>
                  <a:pt x="1998663" y="149142"/>
                  <a:pt x="1998663" y="333117"/>
                </a:cubicBezTo>
                <a:lnTo>
                  <a:pt x="1998663" y="1032736"/>
                </a:lnTo>
                <a:lnTo>
                  <a:pt x="1945530" y="1035419"/>
                </a:lnTo>
                <a:cubicBezTo>
                  <a:pt x="1469977" y="1083714"/>
                  <a:pt x="1091911" y="1461779"/>
                  <a:pt x="1043616" y="1937332"/>
                </a:cubicBezTo>
                <a:lnTo>
                  <a:pt x="1040519" y="1998662"/>
                </a:lnTo>
                <a:lnTo>
                  <a:pt x="333117" y="1998662"/>
                </a:lnTo>
                <a:cubicBezTo>
                  <a:pt x="149142" y="1998662"/>
                  <a:pt x="0" y="1849520"/>
                  <a:pt x="0" y="1665545"/>
                </a:cubicBezTo>
                <a:lnTo>
                  <a:pt x="0" y="333117"/>
                </a:lnTo>
                <a:cubicBezTo>
                  <a:pt x="0" y="149142"/>
                  <a:pt x="149142" y="0"/>
                  <a:pt x="333117" y="0"/>
                </a:cubicBezTo>
                <a:close/>
              </a:path>
            </a:pathLst>
          </a:custGeom>
        </p:spPr>
        <p:txBody>
          <a:bodyPr wrap="square">
            <a:noAutofit/>
          </a:bodyPr>
          <a:lstStyle/>
          <a:p>
            <a:endParaRPr lang="zh-TW" altLang="en-US"/>
          </a:p>
        </p:txBody>
      </p:sp>
      <p:sp>
        <p:nvSpPr>
          <p:cNvPr id="16" name="圖片版面配置區 15"/>
          <p:cNvSpPr>
            <a:spLocks noGrp="1"/>
          </p:cNvSpPr>
          <p:nvPr>
            <p:ph type="pic" sz="quarter" idx="13"/>
          </p:nvPr>
        </p:nvSpPr>
        <p:spPr>
          <a:xfrm>
            <a:off x="4639738" y="2054403"/>
            <a:ext cx="1998663" cy="1998662"/>
          </a:xfrm>
          <a:custGeom>
            <a:avLst/>
            <a:gdLst>
              <a:gd name="connsiteX0" fmla="*/ 333117 w 1998663"/>
              <a:gd name="connsiteY0" fmla="*/ 0 h 1998662"/>
              <a:gd name="connsiteX1" fmla="*/ 1665546 w 1998663"/>
              <a:gd name="connsiteY1" fmla="*/ 0 h 1998662"/>
              <a:gd name="connsiteX2" fmla="*/ 1998663 w 1998663"/>
              <a:gd name="connsiteY2" fmla="*/ 333117 h 1998662"/>
              <a:gd name="connsiteX3" fmla="*/ 1998663 w 1998663"/>
              <a:gd name="connsiteY3" fmla="*/ 1665545 h 1998662"/>
              <a:gd name="connsiteX4" fmla="*/ 1665546 w 1998663"/>
              <a:gd name="connsiteY4" fmla="*/ 1998662 h 1998662"/>
              <a:gd name="connsiteX5" fmla="*/ 934854 w 1998663"/>
              <a:gd name="connsiteY5" fmla="*/ 1998662 h 1998662"/>
              <a:gd name="connsiteX6" fmla="*/ 931757 w 1998663"/>
              <a:gd name="connsiteY6" fmla="*/ 1937332 h 1998662"/>
              <a:gd name="connsiteX7" fmla="*/ 29843 w 1998663"/>
              <a:gd name="connsiteY7" fmla="*/ 1035419 h 1998662"/>
              <a:gd name="connsiteX8" fmla="*/ 0 w 1998663"/>
              <a:gd name="connsiteY8" fmla="*/ 1033912 h 1998662"/>
              <a:gd name="connsiteX9" fmla="*/ 0 w 1998663"/>
              <a:gd name="connsiteY9" fmla="*/ 333117 h 1998662"/>
              <a:gd name="connsiteX10" fmla="*/ 333117 w 1998663"/>
              <a:gd name="connsiteY10" fmla="*/ 0 h 1998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98663" h="1998662">
                <a:moveTo>
                  <a:pt x="333117" y="0"/>
                </a:moveTo>
                <a:lnTo>
                  <a:pt x="1665546" y="0"/>
                </a:lnTo>
                <a:cubicBezTo>
                  <a:pt x="1849521" y="0"/>
                  <a:pt x="1998663" y="149142"/>
                  <a:pt x="1998663" y="333117"/>
                </a:cubicBezTo>
                <a:lnTo>
                  <a:pt x="1998663" y="1665545"/>
                </a:lnTo>
                <a:cubicBezTo>
                  <a:pt x="1998663" y="1849520"/>
                  <a:pt x="1849521" y="1998662"/>
                  <a:pt x="1665546" y="1998662"/>
                </a:cubicBezTo>
                <a:lnTo>
                  <a:pt x="934854" y="1998662"/>
                </a:lnTo>
                <a:lnTo>
                  <a:pt x="931757" y="1937332"/>
                </a:lnTo>
                <a:cubicBezTo>
                  <a:pt x="883462" y="1461779"/>
                  <a:pt x="505397" y="1083714"/>
                  <a:pt x="29843" y="1035419"/>
                </a:cubicBezTo>
                <a:lnTo>
                  <a:pt x="0" y="1033912"/>
                </a:lnTo>
                <a:lnTo>
                  <a:pt x="0" y="333117"/>
                </a:lnTo>
                <a:cubicBezTo>
                  <a:pt x="0" y="149142"/>
                  <a:pt x="149142" y="0"/>
                  <a:pt x="333117" y="0"/>
                </a:cubicBezTo>
                <a:close/>
              </a:path>
            </a:pathLst>
          </a:custGeom>
        </p:spPr>
        <p:txBody>
          <a:bodyPr wrap="square">
            <a:noAutofit/>
          </a:bodyPr>
          <a:lstStyle/>
          <a:p>
            <a:endParaRPr lang="zh-TW" altLang="en-US"/>
          </a:p>
        </p:txBody>
      </p:sp>
      <p:sp>
        <p:nvSpPr>
          <p:cNvPr id="18" name="圖片版面配置區 17"/>
          <p:cNvSpPr>
            <a:spLocks noGrp="1"/>
          </p:cNvSpPr>
          <p:nvPr>
            <p:ph type="pic" sz="quarter" idx="14"/>
          </p:nvPr>
        </p:nvSpPr>
        <p:spPr>
          <a:xfrm>
            <a:off x="2517427" y="4154136"/>
            <a:ext cx="1998663" cy="1998662"/>
          </a:xfrm>
          <a:custGeom>
            <a:avLst/>
            <a:gdLst>
              <a:gd name="connsiteX0" fmla="*/ 333117 w 1998663"/>
              <a:gd name="connsiteY0" fmla="*/ 0 h 1998662"/>
              <a:gd name="connsiteX1" fmla="*/ 1041383 w 1998663"/>
              <a:gd name="connsiteY1" fmla="*/ 0 h 1998662"/>
              <a:gd name="connsiteX2" fmla="*/ 1043616 w 1998663"/>
              <a:gd name="connsiteY2" fmla="*/ 44223 h 1998662"/>
              <a:gd name="connsiteX3" fmla="*/ 1945530 w 1998663"/>
              <a:gd name="connsiteY3" fmla="*/ 946136 h 1998662"/>
              <a:gd name="connsiteX4" fmla="*/ 1998663 w 1998663"/>
              <a:gd name="connsiteY4" fmla="*/ 948819 h 1998662"/>
              <a:gd name="connsiteX5" fmla="*/ 1998663 w 1998663"/>
              <a:gd name="connsiteY5" fmla="*/ 1665545 h 1998662"/>
              <a:gd name="connsiteX6" fmla="*/ 1665546 w 1998663"/>
              <a:gd name="connsiteY6" fmla="*/ 1998662 h 1998662"/>
              <a:gd name="connsiteX7" fmla="*/ 333117 w 1998663"/>
              <a:gd name="connsiteY7" fmla="*/ 1998662 h 1998662"/>
              <a:gd name="connsiteX8" fmla="*/ 0 w 1998663"/>
              <a:gd name="connsiteY8" fmla="*/ 1665545 h 1998662"/>
              <a:gd name="connsiteX9" fmla="*/ 0 w 1998663"/>
              <a:gd name="connsiteY9" fmla="*/ 333117 h 1998662"/>
              <a:gd name="connsiteX10" fmla="*/ 333117 w 1998663"/>
              <a:gd name="connsiteY10" fmla="*/ 0 h 1998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98663" h="1998662">
                <a:moveTo>
                  <a:pt x="333117" y="0"/>
                </a:moveTo>
                <a:lnTo>
                  <a:pt x="1041383" y="0"/>
                </a:lnTo>
                <a:lnTo>
                  <a:pt x="1043616" y="44223"/>
                </a:lnTo>
                <a:cubicBezTo>
                  <a:pt x="1091911" y="519777"/>
                  <a:pt x="1469977" y="897841"/>
                  <a:pt x="1945530" y="946136"/>
                </a:cubicBezTo>
                <a:lnTo>
                  <a:pt x="1998663" y="948819"/>
                </a:lnTo>
                <a:lnTo>
                  <a:pt x="1998663" y="1665545"/>
                </a:lnTo>
                <a:cubicBezTo>
                  <a:pt x="1998663" y="1849520"/>
                  <a:pt x="1849521" y="1998662"/>
                  <a:pt x="1665546" y="1998662"/>
                </a:cubicBezTo>
                <a:lnTo>
                  <a:pt x="333117" y="1998662"/>
                </a:lnTo>
                <a:cubicBezTo>
                  <a:pt x="149142" y="1998662"/>
                  <a:pt x="0" y="1849520"/>
                  <a:pt x="0" y="1665545"/>
                </a:cubicBezTo>
                <a:lnTo>
                  <a:pt x="0" y="333117"/>
                </a:lnTo>
                <a:cubicBezTo>
                  <a:pt x="0" y="149142"/>
                  <a:pt x="149142" y="0"/>
                  <a:pt x="333117" y="0"/>
                </a:cubicBezTo>
                <a:close/>
              </a:path>
            </a:pathLst>
          </a:custGeom>
        </p:spPr>
        <p:txBody>
          <a:bodyPr wrap="square">
            <a:noAutofit/>
          </a:bodyPr>
          <a:lstStyle/>
          <a:p>
            <a:endParaRPr lang="zh-TW" altLang="en-US"/>
          </a:p>
        </p:txBody>
      </p:sp>
      <p:sp>
        <p:nvSpPr>
          <p:cNvPr id="17" name="圖片版面配置區 16"/>
          <p:cNvSpPr>
            <a:spLocks noGrp="1"/>
          </p:cNvSpPr>
          <p:nvPr>
            <p:ph type="pic" sz="quarter" idx="15"/>
          </p:nvPr>
        </p:nvSpPr>
        <p:spPr>
          <a:xfrm>
            <a:off x="4639738" y="4154136"/>
            <a:ext cx="1998663" cy="1998662"/>
          </a:xfrm>
          <a:custGeom>
            <a:avLst/>
            <a:gdLst>
              <a:gd name="connsiteX0" fmla="*/ 933990 w 1998663"/>
              <a:gd name="connsiteY0" fmla="*/ 0 h 1998662"/>
              <a:gd name="connsiteX1" fmla="*/ 1665546 w 1998663"/>
              <a:gd name="connsiteY1" fmla="*/ 0 h 1998662"/>
              <a:gd name="connsiteX2" fmla="*/ 1998663 w 1998663"/>
              <a:gd name="connsiteY2" fmla="*/ 333117 h 1998662"/>
              <a:gd name="connsiteX3" fmla="*/ 1998663 w 1998663"/>
              <a:gd name="connsiteY3" fmla="*/ 1665545 h 1998662"/>
              <a:gd name="connsiteX4" fmla="*/ 1665546 w 1998663"/>
              <a:gd name="connsiteY4" fmla="*/ 1998662 h 1998662"/>
              <a:gd name="connsiteX5" fmla="*/ 333117 w 1998663"/>
              <a:gd name="connsiteY5" fmla="*/ 1998662 h 1998662"/>
              <a:gd name="connsiteX6" fmla="*/ 0 w 1998663"/>
              <a:gd name="connsiteY6" fmla="*/ 1665545 h 1998662"/>
              <a:gd name="connsiteX7" fmla="*/ 0 w 1998663"/>
              <a:gd name="connsiteY7" fmla="*/ 947643 h 1998662"/>
              <a:gd name="connsiteX8" fmla="*/ 29843 w 1998663"/>
              <a:gd name="connsiteY8" fmla="*/ 946136 h 1998662"/>
              <a:gd name="connsiteX9" fmla="*/ 931757 w 1998663"/>
              <a:gd name="connsiteY9" fmla="*/ 44223 h 1998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98663" h="1998662">
                <a:moveTo>
                  <a:pt x="933990" y="0"/>
                </a:moveTo>
                <a:lnTo>
                  <a:pt x="1665546" y="0"/>
                </a:lnTo>
                <a:cubicBezTo>
                  <a:pt x="1849521" y="0"/>
                  <a:pt x="1998663" y="149142"/>
                  <a:pt x="1998663" y="333117"/>
                </a:cubicBezTo>
                <a:lnTo>
                  <a:pt x="1998663" y="1665545"/>
                </a:lnTo>
                <a:cubicBezTo>
                  <a:pt x="1998663" y="1849520"/>
                  <a:pt x="1849521" y="1998662"/>
                  <a:pt x="1665546" y="1998662"/>
                </a:cubicBezTo>
                <a:lnTo>
                  <a:pt x="333117" y="1998662"/>
                </a:lnTo>
                <a:cubicBezTo>
                  <a:pt x="149142" y="1998662"/>
                  <a:pt x="0" y="1849520"/>
                  <a:pt x="0" y="1665545"/>
                </a:cubicBezTo>
                <a:lnTo>
                  <a:pt x="0" y="947643"/>
                </a:lnTo>
                <a:lnTo>
                  <a:pt x="29843" y="946136"/>
                </a:lnTo>
                <a:cubicBezTo>
                  <a:pt x="505397" y="897841"/>
                  <a:pt x="883462" y="519777"/>
                  <a:pt x="931757" y="44223"/>
                </a:cubicBezTo>
                <a:close/>
              </a:path>
            </a:pathLst>
          </a:custGeom>
        </p:spPr>
        <p:txBody>
          <a:bodyPr wrap="square">
            <a:noAutofit/>
          </a:bodyPr>
          <a:lstStyle/>
          <a:p>
            <a:endParaRPr lang="zh-TW" altLang="en-US"/>
          </a:p>
        </p:txBody>
      </p:sp>
      <p:sp>
        <p:nvSpPr>
          <p:cNvPr id="10" name="圖片版面配置區 9"/>
          <p:cNvSpPr>
            <a:spLocks noGrp="1"/>
          </p:cNvSpPr>
          <p:nvPr>
            <p:ph type="pic" sz="quarter" idx="16"/>
          </p:nvPr>
        </p:nvSpPr>
        <p:spPr>
          <a:xfrm>
            <a:off x="3652044" y="3175091"/>
            <a:ext cx="1839913" cy="1839912"/>
          </a:xfrm>
          <a:prstGeom prst="ellipse">
            <a:avLst/>
          </a:prstGeom>
        </p:spPr>
        <p:txBody>
          <a:bodyPr/>
          <a:lstStyle/>
          <a:p>
            <a:endParaRPr lang="zh-TW" altLang="en-US"/>
          </a:p>
        </p:txBody>
      </p:sp>
    </p:spTree>
    <p:extLst>
      <p:ext uri="{BB962C8B-B14F-4D97-AF65-F5344CB8AC3E}">
        <p14:creationId xmlns:p14="http://schemas.microsoft.com/office/powerpoint/2010/main" val="3550751052"/>
      </p:ext>
    </p:extLst>
  </p:cSld>
  <p:clrMapOvr>
    <a:masterClrMapping/>
  </p:clrMapOvr>
  <p:timing>
    <p:tnLst>
      <p:par>
        <p:cTn id="1" dur="indefinite" restart="never" nodeType="tmRoot"/>
      </p:par>
    </p:tnLst>
  </p:timing>
  <p:extLst mod="1">
    <p:ext uri="{DCECCB84-F9BA-43D5-87BE-67443E8EF086}">
      <p15:sldGuideLst xmlns:p15="http://schemas.microsoft.com/office/powerpoint/2012/main" xmlns="">
        <p15:guide id="1" orient="horz" pos="2160" userDrawn="1">
          <p15:clr>
            <a:srgbClr val="FBAE40"/>
          </p15:clr>
        </p15:guide>
        <p15:guide id="2" pos="2880" userDrawn="1">
          <p15:clr>
            <a:srgbClr val="FBAE40"/>
          </p15:clr>
        </p15:guide>
      </p15:sldGuideLst>
    </p:ext>
  </p:extLst>
</p:sldLayout>
</file>

<file path=ppt/slideLayouts/slideLayout438.xml><?xml version="1.0" encoding="utf-8"?>
<p:sldLayout xmlns:a="http://schemas.openxmlformats.org/drawingml/2006/main" xmlns:r="http://schemas.openxmlformats.org/officeDocument/2006/relationships" xmlns:p="http://schemas.openxmlformats.org/presentationml/2006/main" preserve="1" userDrawn="1">
  <p:cSld name="圖片版面配置437">
    <p:spTree>
      <p:nvGrpSpPr>
        <p:cNvPr id="1" name=""/>
        <p:cNvGrpSpPr/>
        <p:nvPr/>
      </p:nvGrpSpPr>
      <p:grpSpPr>
        <a:xfrm>
          <a:off x="0" y="0"/>
          <a:ext cx="0" cy="0"/>
          <a:chOff x="0" y="0"/>
          <a:chExt cx="0" cy="0"/>
        </a:xfrm>
      </p:grpSpPr>
      <p:sp>
        <p:nvSpPr>
          <p:cNvPr id="3" name="投影片編號版面配置區 2"/>
          <p:cNvSpPr>
            <a:spLocks noGrp="1"/>
          </p:cNvSpPr>
          <p:nvPr>
            <p:ph type="sldNum" sz="quarter" idx="10"/>
          </p:nvPr>
        </p:nvSpPr>
        <p:spPr/>
        <p:txBody>
          <a:bodyPr/>
          <a:lstStyle/>
          <a:p>
            <a:fld id="{E27FD744-A41C-4EAD-96D0-2F84A994B62C}" type="slidenum">
              <a:rPr lang="zh-TW" altLang="en-US" smtClean="0"/>
              <a:t>‹#›</a:t>
            </a:fld>
            <a:endParaRPr lang="zh-TW" altLang="en-US"/>
          </a:p>
        </p:txBody>
      </p:sp>
      <p:sp>
        <p:nvSpPr>
          <p:cNvPr id="4" name="頁尾版面配置區 3"/>
          <p:cNvSpPr>
            <a:spLocks noGrp="1"/>
          </p:cNvSpPr>
          <p:nvPr>
            <p:ph type="ftr" sz="quarter" idx="11"/>
          </p:nvPr>
        </p:nvSpPr>
        <p:spPr/>
        <p:txBody>
          <a:bodyPr/>
          <a:lstStyle/>
          <a:p>
            <a:r>
              <a:rPr lang="zh-TW" altLang="en-US" smtClean="0"/>
              <a:t>商業簡報網 </a:t>
            </a:r>
            <a:r>
              <a:rPr lang="en-US" altLang="zh-TW" smtClean="0"/>
              <a:t>X Matter Lab</a:t>
            </a:r>
            <a:endParaRPr lang="zh-TW" altLang="en-US" dirty="0"/>
          </a:p>
        </p:txBody>
      </p:sp>
      <p:sp>
        <p:nvSpPr>
          <p:cNvPr id="10" name="圖片版面配置區 9"/>
          <p:cNvSpPr>
            <a:spLocks noGrp="1"/>
          </p:cNvSpPr>
          <p:nvPr>
            <p:ph type="pic" sz="quarter" idx="12"/>
          </p:nvPr>
        </p:nvSpPr>
        <p:spPr>
          <a:xfrm>
            <a:off x="2517426" y="2054403"/>
            <a:ext cx="4120974" cy="4098395"/>
          </a:xfrm>
          <a:custGeom>
            <a:avLst/>
            <a:gdLst>
              <a:gd name="connsiteX0" fmla="*/ 3056301 w 4120974"/>
              <a:gd name="connsiteY0" fmla="*/ 2099733 h 4098395"/>
              <a:gd name="connsiteX1" fmla="*/ 3787857 w 4120974"/>
              <a:gd name="connsiteY1" fmla="*/ 2099733 h 4098395"/>
              <a:gd name="connsiteX2" fmla="*/ 4120974 w 4120974"/>
              <a:gd name="connsiteY2" fmla="*/ 2432850 h 4098395"/>
              <a:gd name="connsiteX3" fmla="*/ 4120974 w 4120974"/>
              <a:gd name="connsiteY3" fmla="*/ 3765278 h 4098395"/>
              <a:gd name="connsiteX4" fmla="*/ 3787857 w 4120974"/>
              <a:gd name="connsiteY4" fmla="*/ 4098395 h 4098395"/>
              <a:gd name="connsiteX5" fmla="*/ 2455428 w 4120974"/>
              <a:gd name="connsiteY5" fmla="*/ 4098395 h 4098395"/>
              <a:gd name="connsiteX6" fmla="*/ 2122311 w 4120974"/>
              <a:gd name="connsiteY6" fmla="*/ 3765278 h 4098395"/>
              <a:gd name="connsiteX7" fmla="*/ 2122311 w 4120974"/>
              <a:gd name="connsiteY7" fmla="*/ 3047376 h 4098395"/>
              <a:gd name="connsiteX8" fmla="*/ 2152154 w 4120974"/>
              <a:gd name="connsiteY8" fmla="*/ 3045869 h 4098395"/>
              <a:gd name="connsiteX9" fmla="*/ 3054068 w 4120974"/>
              <a:gd name="connsiteY9" fmla="*/ 2143956 h 4098395"/>
              <a:gd name="connsiteX10" fmla="*/ 333117 w 4120974"/>
              <a:gd name="connsiteY10" fmla="*/ 2099733 h 4098395"/>
              <a:gd name="connsiteX11" fmla="*/ 1041383 w 4120974"/>
              <a:gd name="connsiteY11" fmla="*/ 2099733 h 4098395"/>
              <a:gd name="connsiteX12" fmla="*/ 1043616 w 4120974"/>
              <a:gd name="connsiteY12" fmla="*/ 2143956 h 4098395"/>
              <a:gd name="connsiteX13" fmla="*/ 1945530 w 4120974"/>
              <a:gd name="connsiteY13" fmla="*/ 3045869 h 4098395"/>
              <a:gd name="connsiteX14" fmla="*/ 1998663 w 4120974"/>
              <a:gd name="connsiteY14" fmla="*/ 3048552 h 4098395"/>
              <a:gd name="connsiteX15" fmla="*/ 1998663 w 4120974"/>
              <a:gd name="connsiteY15" fmla="*/ 3765278 h 4098395"/>
              <a:gd name="connsiteX16" fmla="*/ 1665546 w 4120974"/>
              <a:gd name="connsiteY16" fmla="*/ 4098395 h 4098395"/>
              <a:gd name="connsiteX17" fmla="*/ 333117 w 4120974"/>
              <a:gd name="connsiteY17" fmla="*/ 4098395 h 4098395"/>
              <a:gd name="connsiteX18" fmla="*/ 0 w 4120974"/>
              <a:gd name="connsiteY18" fmla="*/ 3765278 h 4098395"/>
              <a:gd name="connsiteX19" fmla="*/ 0 w 4120974"/>
              <a:gd name="connsiteY19" fmla="*/ 2432850 h 4098395"/>
              <a:gd name="connsiteX20" fmla="*/ 333117 w 4120974"/>
              <a:gd name="connsiteY20" fmla="*/ 2099733 h 4098395"/>
              <a:gd name="connsiteX21" fmla="*/ 2054574 w 4120974"/>
              <a:gd name="connsiteY21" fmla="*/ 1120688 h 4098395"/>
              <a:gd name="connsiteX22" fmla="*/ 2974531 w 4120974"/>
              <a:gd name="connsiteY22" fmla="*/ 2040644 h 4098395"/>
              <a:gd name="connsiteX23" fmla="*/ 2054574 w 4120974"/>
              <a:gd name="connsiteY23" fmla="*/ 2960600 h 4098395"/>
              <a:gd name="connsiteX24" fmla="*/ 1134617 w 4120974"/>
              <a:gd name="connsiteY24" fmla="*/ 2040644 h 4098395"/>
              <a:gd name="connsiteX25" fmla="*/ 2054574 w 4120974"/>
              <a:gd name="connsiteY25" fmla="*/ 1120688 h 4098395"/>
              <a:gd name="connsiteX26" fmla="*/ 2455428 w 4120974"/>
              <a:gd name="connsiteY26" fmla="*/ 0 h 4098395"/>
              <a:gd name="connsiteX27" fmla="*/ 3787857 w 4120974"/>
              <a:gd name="connsiteY27" fmla="*/ 0 h 4098395"/>
              <a:gd name="connsiteX28" fmla="*/ 4120974 w 4120974"/>
              <a:gd name="connsiteY28" fmla="*/ 333117 h 4098395"/>
              <a:gd name="connsiteX29" fmla="*/ 4120974 w 4120974"/>
              <a:gd name="connsiteY29" fmla="*/ 1665545 h 4098395"/>
              <a:gd name="connsiteX30" fmla="*/ 3787857 w 4120974"/>
              <a:gd name="connsiteY30" fmla="*/ 1998662 h 4098395"/>
              <a:gd name="connsiteX31" fmla="*/ 3057165 w 4120974"/>
              <a:gd name="connsiteY31" fmla="*/ 1998662 h 4098395"/>
              <a:gd name="connsiteX32" fmla="*/ 3054068 w 4120974"/>
              <a:gd name="connsiteY32" fmla="*/ 1937332 h 4098395"/>
              <a:gd name="connsiteX33" fmla="*/ 2152154 w 4120974"/>
              <a:gd name="connsiteY33" fmla="*/ 1035419 h 4098395"/>
              <a:gd name="connsiteX34" fmla="*/ 2122311 w 4120974"/>
              <a:gd name="connsiteY34" fmla="*/ 1033912 h 4098395"/>
              <a:gd name="connsiteX35" fmla="*/ 2122311 w 4120974"/>
              <a:gd name="connsiteY35" fmla="*/ 333117 h 4098395"/>
              <a:gd name="connsiteX36" fmla="*/ 2455428 w 4120974"/>
              <a:gd name="connsiteY36" fmla="*/ 0 h 4098395"/>
              <a:gd name="connsiteX37" fmla="*/ 333117 w 4120974"/>
              <a:gd name="connsiteY37" fmla="*/ 0 h 4098395"/>
              <a:gd name="connsiteX38" fmla="*/ 1665546 w 4120974"/>
              <a:gd name="connsiteY38" fmla="*/ 0 h 4098395"/>
              <a:gd name="connsiteX39" fmla="*/ 1998663 w 4120974"/>
              <a:gd name="connsiteY39" fmla="*/ 333117 h 4098395"/>
              <a:gd name="connsiteX40" fmla="*/ 1998663 w 4120974"/>
              <a:gd name="connsiteY40" fmla="*/ 1032736 h 4098395"/>
              <a:gd name="connsiteX41" fmla="*/ 1945530 w 4120974"/>
              <a:gd name="connsiteY41" fmla="*/ 1035419 h 4098395"/>
              <a:gd name="connsiteX42" fmla="*/ 1043616 w 4120974"/>
              <a:gd name="connsiteY42" fmla="*/ 1937332 h 4098395"/>
              <a:gd name="connsiteX43" fmla="*/ 1040519 w 4120974"/>
              <a:gd name="connsiteY43" fmla="*/ 1998662 h 4098395"/>
              <a:gd name="connsiteX44" fmla="*/ 333117 w 4120974"/>
              <a:gd name="connsiteY44" fmla="*/ 1998662 h 4098395"/>
              <a:gd name="connsiteX45" fmla="*/ 0 w 4120974"/>
              <a:gd name="connsiteY45" fmla="*/ 1665545 h 4098395"/>
              <a:gd name="connsiteX46" fmla="*/ 0 w 4120974"/>
              <a:gd name="connsiteY46" fmla="*/ 333117 h 4098395"/>
              <a:gd name="connsiteX47" fmla="*/ 333117 w 4120974"/>
              <a:gd name="connsiteY47" fmla="*/ 0 h 4098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4120974" h="4098395">
                <a:moveTo>
                  <a:pt x="3056301" y="2099733"/>
                </a:moveTo>
                <a:lnTo>
                  <a:pt x="3787857" y="2099733"/>
                </a:lnTo>
                <a:cubicBezTo>
                  <a:pt x="3971832" y="2099733"/>
                  <a:pt x="4120974" y="2248875"/>
                  <a:pt x="4120974" y="2432850"/>
                </a:cubicBezTo>
                <a:lnTo>
                  <a:pt x="4120974" y="3765278"/>
                </a:lnTo>
                <a:cubicBezTo>
                  <a:pt x="4120974" y="3949253"/>
                  <a:pt x="3971832" y="4098395"/>
                  <a:pt x="3787857" y="4098395"/>
                </a:cubicBezTo>
                <a:lnTo>
                  <a:pt x="2455428" y="4098395"/>
                </a:lnTo>
                <a:cubicBezTo>
                  <a:pt x="2271453" y="4098395"/>
                  <a:pt x="2122311" y="3949253"/>
                  <a:pt x="2122311" y="3765278"/>
                </a:cubicBezTo>
                <a:lnTo>
                  <a:pt x="2122311" y="3047376"/>
                </a:lnTo>
                <a:lnTo>
                  <a:pt x="2152154" y="3045869"/>
                </a:lnTo>
                <a:cubicBezTo>
                  <a:pt x="2627708" y="2997574"/>
                  <a:pt x="3005773" y="2619510"/>
                  <a:pt x="3054068" y="2143956"/>
                </a:cubicBezTo>
                <a:close/>
                <a:moveTo>
                  <a:pt x="333117" y="2099733"/>
                </a:moveTo>
                <a:lnTo>
                  <a:pt x="1041383" y="2099733"/>
                </a:lnTo>
                <a:lnTo>
                  <a:pt x="1043616" y="2143956"/>
                </a:lnTo>
                <a:cubicBezTo>
                  <a:pt x="1091911" y="2619510"/>
                  <a:pt x="1469977" y="2997574"/>
                  <a:pt x="1945530" y="3045869"/>
                </a:cubicBezTo>
                <a:lnTo>
                  <a:pt x="1998663" y="3048552"/>
                </a:lnTo>
                <a:lnTo>
                  <a:pt x="1998663" y="3765278"/>
                </a:lnTo>
                <a:cubicBezTo>
                  <a:pt x="1998663" y="3949253"/>
                  <a:pt x="1849521" y="4098395"/>
                  <a:pt x="1665546" y="4098395"/>
                </a:cubicBezTo>
                <a:lnTo>
                  <a:pt x="333117" y="4098395"/>
                </a:lnTo>
                <a:cubicBezTo>
                  <a:pt x="149142" y="4098395"/>
                  <a:pt x="0" y="3949253"/>
                  <a:pt x="0" y="3765278"/>
                </a:cubicBezTo>
                <a:lnTo>
                  <a:pt x="0" y="2432850"/>
                </a:lnTo>
                <a:cubicBezTo>
                  <a:pt x="0" y="2248875"/>
                  <a:pt x="149142" y="2099733"/>
                  <a:pt x="333117" y="2099733"/>
                </a:cubicBezTo>
                <a:close/>
                <a:moveTo>
                  <a:pt x="2054574" y="1120688"/>
                </a:moveTo>
                <a:cubicBezTo>
                  <a:pt x="2562652" y="1120688"/>
                  <a:pt x="2974531" y="1532566"/>
                  <a:pt x="2974531" y="2040644"/>
                </a:cubicBezTo>
                <a:cubicBezTo>
                  <a:pt x="2974531" y="2548722"/>
                  <a:pt x="2562652" y="2960600"/>
                  <a:pt x="2054574" y="2960600"/>
                </a:cubicBezTo>
                <a:cubicBezTo>
                  <a:pt x="1546496" y="2960600"/>
                  <a:pt x="1134617" y="2548722"/>
                  <a:pt x="1134617" y="2040644"/>
                </a:cubicBezTo>
                <a:cubicBezTo>
                  <a:pt x="1134617" y="1532566"/>
                  <a:pt x="1546496" y="1120688"/>
                  <a:pt x="2054574" y="1120688"/>
                </a:cubicBezTo>
                <a:close/>
                <a:moveTo>
                  <a:pt x="2455428" y="0"/>
                </a:moveTo>
                <a:lnTo>
                  <a:pt x="3787857" y="0"/>
                </a:lnTo>
                <a:cubicBezTo>
                  <a:pt x="3971832" y="0"/>
                  <a:pt x="4120974" y="149142"/>
                  <a:pt x="4120974" y="333117"/>
                </a:cubicBezTo>
                <a:lnTo>
                  <a:pt x="4120974" y="1665545"/>
                </a:lnTo>
                <a:cubicBezTo>
                  <a:pt x="4120974" y="1849520"/>
                  <a:pt x="3971832" y="1998662"/>
                  <a:pt x="3787857" y="1998662"/>
                </a:cubicBezTo>
                <a:lnTo>
                  <a:pt x="3057165" y="1998662"/>
                </a:lnTo>
                <a:lnTo>
                  <a:pt x="3054068" y="1937332"/>
                </a:lnTo>
                <a:cubicBezTo>
                  <a:pt x="3005773" y="1461779"/>
                  <a:pt x="2627708" y="1083714"/>
                  <a:pt x="2152154" y="1035419"/>
                </a:cubicBezTo>
                <a:lnTo>
                  <a:pt x="2122311" y="1033912"/>
                </a:lnTo>
                <a:lnTo>
                  <a:pt x="2122311" y="333117"/>
                </a:lnTo>
                <a:cubicBezTo>
                  <a:pt x="2122311" y="149142"/>
                  <a:pt x="2271453" y="0"/>
                  <a:pt x="2455428" y="0"/>
                </a:cubicBezTo>
                <a:close/>
                <a:moveTo>
                  <a:pt x="333117" y="0"/>
                </a:moveTo>
                <a:lnTo>
                  <a:pt x="1665546" y="0"/>
                </a:lnTo>
                <a:cubicBezTo>
                  <a:pt x="1849521" y="0"/>
                  <a:pt x="1998663" y="149142"/>
                  <a:pt x="1998663" y="333117"/>
                </a:cubicBezTo>
                <a:lnTo>
                  <a:pt x="1998663" y="1032736"/>
                </a:lnTo>
                <a:lnTo>
                  <a:pt x="1945530" y="1035419"/>
                </a:lnTo>
                <a:cubicBezTo>
                  <a:pt x="1469977" y="1083714"/>
                  <a:pt x="1091911" y="1461779"/>
                  <a:pt x="1043616" y="1937332"/>
                </a:cubicBezTo>
                <a:lnTo>
                  <a:pt x="1040519" y="1998662"/>
                </a:lnTo>
                <a:lnTo>
                  <a:pt x="333117" y="1998662"/>
                </a:lnTo>
                <a:cubicBezTo>
                  <a:pt x="149142" y="1998662"/>
                  <a:pt x="0" y="1849520"/>
                  <a:pt x="0" y="1665545"/>
                </a:cubicBezTo>
                <a:lnTo>
                  <a:pt x="0" y="333117"/>
                </a:lnTo>
                <a:cubicBezTo>
                  <a:pt x="0" y="149142"/>
                  <a:pt x="149142" y="0"/>
                  <a:pt x="333117" y="0"/>
                </a:cubicBezTo>
                <a:close/>
              </a:path>
            </a:pathLst>
          </a:custGeom>
        </p:spPr>
        <p:txBody>
          <a:bodyPr wrap="square">
            <a:noAutofit/>
          </a:bodyPr>
          <a:lstStyle/>
          <a:p>
            <a:endParaRPr lang="zh-TW" altLang="en-US"/>
          </a:p>
        </p:txBody>
      </p:sp>
    </p:spTree>
    <p:extLst>
      <p:ext uri="{BB962C8B-B14F-4D97-AF65-F5344CB8AC3E}">
        <p14:creationId xmlns:p14="http://schemas.microsoft.com/office/powerpoint/2010/main" val="24285590"/>
      </p:ext>
    </p:extLst>
  </p:cSld>
  <p:clrMapOvr>
    <a:masterClrMapping/>
  </p:clrMapOvr>
  <p:timing>
    <p:tnLst>
      <p:par>
        <p:cTn id="1" dur="indefinite" restart="never" nodeType="tmRoot"/>
      </p:par>
    </p:tnLst>
  </p:timing>
</p:sldLayout>
</file>

<file path=ppt/slideLayouts/slideLayout439.xml><?xml version="1.0" encoding="utf-8"?>
<p:sldLayout xmlns:a="http://schemas.openxmlformats.org/drawingml/2006/main" xmlns:r="http://schemas.openxmlformats.org/officeDocument/2006/relationships" xmlns:p="http://schemas.openxmlformats.org/presentationml/2006/main" preserve="1" userDrawn="1">
  <p:cSld name="圖片版面配置438">
    <p:spTree>
      <p:nvGrpSpPr>
        <p:cNvPr id="1" name=""/>
        <p:cNvGrpSpPr/>
        <p:nvPr/>
      </p:nvGrpSpPr>
      <p:grpSpPr>
        <a:xfrm>
          <a:off x="0" y="0"/>
          <a:ext cx="0" cy="0"/>
          <a:chOff x="0" y="0"/>
          <a:chExt cx="0" cy="0"/>
        </a:xfrm>
      </p:grpSpPr>
      <p:sp>
        <p:nvSpPr>
          <p:cNvPr id="3" name="投影片編號版面配置區 2"/>
          <p:cNvSpPr>
            <a:spLocks noGrp="1"/>
          </p:cNvSpPr>
          <p:nvPr>
            <p:ph type="sldNum" sz="quarter" idx="10"/>
          </p:nvPr>
        </p:nvSpPr>
        <p:spPr/>
        <p:txBody>
          <a:bodyPr/>
          <a:lstStyle/>
          <a:p>
            <a:fld id="{E27FD744-A41C-4EAD-96D0-2F84A994B62C}" type="slidenum">
              <a:rPr lang="zh-TW" altLang="en-US" smtClean="0"/>
              <a:t>‹#›</a:t>
            </a:fld>
            <a:endParaRPr lang="zh-TW" altLang="en-US"/>
          </a:p>
        </p:txBody>
      </p:sp>
      <p:sp>
        <p:nvSpPr>
          <p:cNvPr id="4" name="頁尾版面配置區 3"/>
          <p:cNvSpPr>
            <a:spLocks noGrp="1"/>
          </p:cNvSpPr>
          <p:nvPr>
            <p:ph type="ftr" sz="quarter" idx="11"/>
          </p:nvPr>
        </p:nvSpPr>
        <p:spPr/>
        <p:txBody>
          <a:bodyPr/>
          <a:lstStyle/>
          <a:p>
            <a:r>
              <a:rPr lang="zh-TW" altLang="en-US" smtClean="0"/>
              <a:t>商業簡報網 </a:t>
            </a:r>
            <a:r>
              <a:rPr lang="en-US" altLang="zh-TW" smtClean="0"/>
              <a:t>X Matter Lab</a:t>
            </a:r>
            <a:endParaRPr lang="zh-TW" altLang="en-US" dirty="0"/>
          </a:p>
        </p:txBody>
      </p:sp>
      <p:sp>
        <p:nvSpPr>
          <p:cNvPr id="7" name="圖片版面配置區 6"/>
          <p:cNvSpPr>
            <a:spLocks noGrp="1"/>
          </p:cNvSpPr>
          <p:nvPr>
            <p:ph type="pic" sz="quarter" idx="12"/>
          </p:nvPr>
        </p:nvSpPr>
        <p:spPr>
          <a:xfrm>
            <a:off x="1128185" y="1501656"/>
            <a:ext cx="1943100" cy="2539589"/>
          </a:xfrm>
          <a:custGeom>
            <a:avLst/>
            <a:gdLst>
              <a:gd name="connsiteX0" fmla="*/ 1943100 w 1943100"/>
              <a:gd name="connsiteY0" fmla="*/ 0 h 2539589"/>
              <a:gd name="connsiteX1" fmla="*/ 1943100 w 1943100"/>
              <a:gd name="connsiteY1" fmla="*/ 2539589 h 2539589"/>
              <a:gd name="connsiteX2" fmla="*/ 0 w 1943100"/>
              <a:gd name="connsiteY2" fmla="*/ 2539589 h 2539589"/>
              <a:gd name="connsiteX3" fmla="*/ 0 w 1943100"/>
              <a:gd name="connsiteY3" fmla="*/ 472118 h 2539589"/>
              <a:gd name="connsiteX4" fmla="*/ 357213 w 1943100"/>
              <a:gd name="connsiteY4" fmla="*/ 328960 h 2539589"/>
              <a:gd name="connsiteX5" fmla="*/ 1566438 w 1943100"/>
              <a:gd name="connsiteY5" fmla="*/ 37922 h 2539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43100" h="2539589">
                <a:moveTo>
                  <a:pt x="1943100" y="0"/>
                </a:moveTo>
                <a:lnTo>
                  <a:pt x="1943100" y="2539589"/>
                </a:lnTo>
                <a:lnTo>
                  <a:pt x="0" y="2539589"/>
                </a:lnTo>
                <a:lnTo>
                  <a:pt x="0" y="472118"/>
                </a:lnTo>
                <a:lnTo>
                  <a:pt x="357213" y="328960"/>
                </a:lnTo>
                <a:cubicBezTo>
                  <a:pt x="730874" y="195055"/>
                  <a:pt x="1137263" y="95856"/>
                  <a:pt x="1566438" y="37922"/>
                </a:cubicBezTo>
                <a:close/>
              </a:path>
            </a:pathLst>
          </a:custGeom>
        </p:spPr>
        <p:txBody>
          <a:bodyPr wrap="square">
            <a:noAutofit/>
          </a:bodyPr>
          <a:lstStyle/>
          <a:p>
            <a:endParaRPr lang="zh-TW" altLang="en-US"/>
          </a:p>
        </p:txBody>
      </p:sp>
      <p:sp>
        <p:nvSpPr>
          <p:cNvPr id="8" name="圖片版面配置區 7"/>
          <p:cNvSpPr>
            <a:spLocks noGrp="1"/>
          </p:cNvSpPr>
          <p:nvPr>
            <p:ph type="pic" sz="quarter" idx="13"/>
          </p:nvPr>
        </p:nvSpPr>
        <p:spPr>
          <a:xfrm>
            <a:off x="3600451" y="1501656"/>
            <a:ext cx="1943100" cy="2539589"/>
          </a:xfrm>
          <a:custGeom>
            <a:avLst/>
            <a:gdLst>
              <a:gd name="connsiteX0" fmla="*/ 1943100 w 1943100"/>
              <a:gd name="connsiteY0" fmla="*/ 0 h 2539589"/>
              <a:gd name="connsiteX1" fmla="*/ 1943100 w 1943100"/>
              <a:gd name="connsiteY1" fmla="*/ 2539589 h 2539589"/>
              <a:gd name="connsiteX2" fmla="*/ 0 w 1943100"/>
              <a:gd name="connsiteY2" fmla="*/ 2539589 h 2539589"/>
              <a:gd name="connsiteX3" fmla="*/ 0 w 1943100"/>
              <a:gd name="connsiteY3" fmla="*/ 472118 h 2539589"/>
              <a:gd name="connsiteX4" fmla="*/ 357213 w 1943100"/>
              <a:gd name="connsiteY4" fmla="*/ 328960 h 2539589"/>
              <a:gd name="connsiteX5" fmla="*/ 1566438 w 1943100"/>
              <a:gd name="connsiteY5" fmla="*/ 37922 h 2539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43100" h="2539589">
                <a:moveTo>
                  <a:pt x="1943100" y="0"/>
                </a:moveTo>
                <a:lnTo>
                  <a:pt x="1943100" y="2539589"/>
                </a:lnTo>
                <a:lnTo>
                  <a:pt x="0" y="2539589"/>
                </a:lnTo>
                <a:lnTo>
                  <a:pt x="0" y="472118"/>
                </a:lnTo>
                <a:lnTo>
                  <a:pt x="357213" y="328960"/>
                </a:lnTo>
                <a:cubicBezTo>
                  <a:pt x="730874" y="195055"/>
                  <a:pt x="1137263" y="95856"/>
                  <a:pt x="1566438" y="37922"/>
                </a:cubicBezTo>
                <a:close/>
              </a:path>
            </a:pathLst>
          </a:custGeom>
        </p:spPr>
        <p:txBody>
          <a:bodyPr wrap="square">
            <a:noAutofit/>
          </a:bodyPr>
          <a:lstStyle/>
          <a:p>
            <a:endParaRPr lang="zh-TW" altLang="en-US"/>
          </a:p>
        </p:txBody>
      </p:sp>
      <p:sp>
        <p:nvSpPr>
          <p:cNvPr id="9" name="圖片版面配置區 8"/>
          <p:cNvSpPr>
            <a:spLocks noGrp="1"/>
          </p:cNvSpPr>
          <p:nvPr>
            <p:ph type="pic" sz="quarter" idx="14"/>
          </p:nvPr>
        </p:nvSpPr>
        <p:spPr>
          <a:xfrm>
            <a:off x="6072717" y="1501656"/>
            <a:ext cx="1943100" cy="2539589"/>
          </a:xfrm>
          <a:custGeom>
            <a:avLst/>
            <a:gdLst>
              <a:gd name="connsiteX0" fmla="*/ 1943100 w 1943100"/>
              <a:gd name="connsiteY0" fmla="*/ 0 h 2539589"/>
              <a:gd name="connsiteX1" fmla="*/ 1943100 w 1943100"/>
              <a:gd name="connsiteY1" fmla="*/ 2539589 h 2539589"/>
              <a:gd name="connsiteX2" fmla="*/ 0 w 1943100"/>
              <a:gd name="connsiteY2" fmla="*/ 2539589 h 2539589"/>
              <a:gd name="connsiteX3" fmla="*/ 0 w 1943100"/>
              <a:gd name="connsiteY3" fmla="*/ 472118 h 2539589"/>
              <a:gd name="connsiteX4" fmla="*/ 357213 w 1943100"/>
              <a:gd name="connsiteY4" fmla="*/ 328960 h 2539589"/>
              <a:gd name="connsiteX5" fmla="*/ 1566438 w 1943100"/>
              <a:gd name="connsiteY5" fmla="*/ 37922 h 2539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43100" h="2539589">
                <a:moveTo>
                  <a:pt x="1943100" y="0"/>
                </a:moveTo>
                <a:lnTo>
                  <a:pt x="1943100" y="2539589"/>
                </a:lnTo>
                <a:lnTo>
                  <a:pt x="0" y="2539589"/>
                </a:lnTo>
                <a:lnTo>
                  <a:pt x="0" y="472118"/>
                </a:lnTo>
                <a:lnTo>
                  <a:pt x="357213" y="328960"/>
                </a:lnTo>
                <a:cubicBezTo>
                  <a:pt x="730874" y="195055"/>
                  <a:pt x="1137263" y="95856"/>
                  <a:pt x="1566438" y="37922"/>
                </a:cubicBezTo>
                <a:close/>
              </a:path>
            </a:pathLst>
          </a:custGeom>
        </p:spPr>
        <p:txBody>
          <a:bodyPr wrap="square">
            <a:noAutofit/>
          </a:bodyPr>
          <a:lstStyle/>
          <a:p>
            <a:endParaRPr lang="zh-TW" altLang="en-US"/>
          </a:p>
        </p:txBody>
      </p:sp>
    </p:spTree>
    <p:extLst>
      <p:ext uri="{BB962C8B-B14F-4D97-AF65-F5344CB8AC3E}">
        <p14:creationId xmlns:p14="http://schemas.microsoft.com/office/powerpoint/2010/main" val="2238519219"/>
      </p:ext>
    </p:extLst>
  </p:cSld>
  <p:clrMapOvr>
    <a:masterClrMapping/>
  </p:clrMapOvr>
  <p:timing>
    <p:tnLst>
      <p:par>
        <p:cTn id="1" dur="indefinite" restart="never" nodeType="tmRoot"/>
      </p:par>
    </p:tnLst>
  </p:timing>
  <p:extLst mod="1">
    <p:ext uri="{DCECCB84-F9BA-43D5-87BE-67443E8EF086}">
      <p15:sldGuideLst xmlns:p15="http://schemas.microsoft.com/office/powerpoint/2012/main" xmlns="">
        <p15:guide id="1" orient="horz" pos="2160" userDrawn="1">
          <p15:clr>
            <a:srgbClr val="FBAE40"/>
          </p15:clr>
        </p15:guide>
        <p15:guide id="2" pos="2880" userDrawn="1">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圖片版面配置043">
    <p:spTree>
      <p:nvGrpSpPr>
        <p:cNvPr id="1" name=""/>
        <p:cNvGrpSpPr/>
        <p:nvPr/>
      </p:nvGrpSpPr>
      <p:grpSpPr>
        <a:xfrm>
          <a:off x="0" y="0"/>
          <a:ext cx="0" cy="0"/>
          <a:chOff x="0" y="0"/>
          <a:chExt cx="0" cy="0"/>
        </a:xfrm>
      </p:grpSpPr>
      <p:sp>
        <p:nvSpPr>
          <p:cNvPr id="16" name="圖片版面配置區 2"/>
          <p:cNvSpPr>
            <a:spLocks noGrp="1"/>
          </p:cNvSpPr>
          <p:nvPr>
            <p:ph type="pic" sz="quarter" idx="17"/>
          </p:nvPr>
        </p:nvSpPr>
        <p:spPr>
          <a:xfrm>
            <a:off x="5914905" y="4324484"/>
            <a:ext cx="2602800" cy="1944000"/>
          </a:xfrm>
        </p:spPr>
        <p:txBody>
          <a:bodyPr/>
          <a:lstStyle/>
          <a:p>
            <a:endParaRPr lang="zh-TW" altLang="en-US"/>
          </a:p>
        </p:txBody>
      </p:sp>
      <p:sp>
        <p:nvSpPr>
          <p:cNvPr id="15" name="圖片版面配置區 2"/>
          <p:cNvSpPr>
            <a:spLocks noGrp="1"/>
          </p:cNvSpPr>
          <p:nvPr>
            <p:ph type="pic" sz="quarter" idx="16"/>
          </p:nvPr>
        </p:nvSpPr>
        <p:spPr>
          <a:xfrm>
            <a:off x="615942" y="4324484"/>
            <a:ext cx="2602800" cy="1944000"/>
          </a:xfrm>
        </p:spPr>
        <p:txBody>
          <a:bodyPr/>
          <a:lstStyle/>
          <a:p>
            <a:endParaRPr lang="zh-TW" altLang="en-US"/>
          </a:p>
        </p:txBody>
      </p:sp>
      <p:sp>
        <p:nvSpPr>
          <p:cNvPr id="14" name="圖片版面配置區 2"/>
          <p:cNvSpPr>
            <a:spLocks noGrp="1"/>
          </p:cNvSpPr>
          <p:nvPr>
            <p:ph type="pic" sz="quarter" idx="15"/>
          </p:nvPr>
        </p:nvSpPr>
        <p:spPr>
          <a:xfrm>
            <a:off x="3265423" y="1652814"/>
            <a:ext cx="2602800" cy="1944000"/>
          </a:xfrm>
        </p:spPr>
        <p:txBody>
          <a:bodyPr/>
          <a:lstStyle/>
          <a:p>
            <a:endParaRPr lang="zh-TW" altLang="en-US"/>
          </a:p>
        </p:txBody>
      </p:sp>
      <p:sp>
        <p:nvSpPr>
          <p:cNvPr id="2" name="頁尾版面配置區 1"/>
          <p:cNvSpPr>
            <a:spLocks noGrp="1"/>
          </p:cNvSpPr>
          <p:nvPr>
            <p:ph type="ftr" sz="quarter" idx="18"/>
          </p:nvPr>
        </p:nvSpPr>
        <p:spPr/>
        <p:txBody>
          <a:bodyPr/>
          <a:lstStyle/>
          <a:p>
            <a:r>
              <a:rPr lang="zh-TW" altLang="en-US" smtClean="0"/>
              <a:t>商業簡報網 </a:t>
            </a:r>
            <a:r>
              <a:rPr lang="en-US" altLang="zh-TW" smtClean="0"/>
              <a:t>X Matter Lab</a:t>
            </a:r>
            <a:endParaRPr lang="zh-TW" altLang="en-US" dirty="0"/>
          </a:p>
        </p:txBody>
      </p:sp>
      <p:sp>
        <p:nvSpPr>
          <p:cNvPr id="3" name="投影片編號版面配置區 2"/>
          <p:cNvSpPr>
            <a:spLocks noGrp="1"/>
          </p:cNvSpPr>
          <p:nvPr>
            <p:ph type="sldNum" sz="quarter" idx="19"/>
          </p:nvPr>
        </p:nvSpPr>
        <p:spPr/>
        <p:txBody>
          <a:bodyPr/>
          <a:lstStyle/>
          <a:p>
            <a:fld id="{E27FD744-A41C-4EAD-96D0-2F84A994B62C}" type="slidenum">
              <a:rPr lang="zh-TW" altLang="en-US" smtClean="0"/>
              <a:t>‹#›</a:t>
            </a:fld>
            <a:endParaRPr lang="zh-TW" altLang="en-US"/>
          </a:p>
        </p:txBody>
      </p:sp>
    </p:spTree>
    <p:extLst>
      <p:ext uri="{BB962C8B-B14F-4D97-AF65-F5344CB8AC3E}">
        <p14:creationId xmlns:p14="http://schemas.microsoft.com/office/powerpoint/2010/main" val="1884884291"/>
      </p:ext>
    </p:extLst>
  </p:cSld>
  <p:clrMapOvr>
    <a:masterClrMapping/>
  </p:clrMapOvr>
  <p:timing>
    <p:tnLst>
      <p:par>
        <p:cTn id="1" dur="indefinite" restart="never" nodeType="tmRoot"/>
      </p:par>
    </p:tnLst>
  </p:timing>
</p:sldLayout>
</file>

<file path=ppt/slideLayouts/slideLayout440.xml><?xml version="1.0" encoding="utf-8"?>
<p:sldLayout xmlns:a="http://schemas.openxmlformats.org/drawingml/2006/main" xmlns:r="http://schemas.openxmlformats.org/officeDocument/2006/relationships" xmlns:p="http://schemas.openxmlformats.org/presentationml/2006/main" preserve="1" userDrawn="1">
  <p:cSld name="圖片版面配置439">
    <p:spTree>
      <p:nvGrpSpPr>
        <p:cNvPr id="1" name=""/>
        <p:cNvGrpSpPr/>
        <p:nvPr/>
      </p:nvGrpSpPr>
      <p:grpSpPr>
        <a:xfrm>
          <a:off x="0" y="0"/>
          <a:ext cx="0" cy="0"/>
          <a:chOff x="0" y="0"/>
          <a:chExt cx="0" cy="0"/>
        </a:xfrm>
      </p:grpSpPr>
      <p:sp>
        <p:nvSpPr>
          <p:cNvPr id="3" name="投影片編號版面配置區 2"/>
          <p:cNvSpPr>
            <a:spLocks noGrp="1"/>
          </p:cNvSpPr>
          <p:nvPr>
            <p:ph type="sldNum" sz="quarter" idx="10"/>
          </p:nvPr>
        </p:nvSpPr>
        <p:spPr/>
        <p:txBody>
          <a:bodyPr/>
          <a:lstStyle/>
          <a:p>
            <a:fld id="{E27FD744-A41C-4EAD-96D0-2F84A994B62C}" type="slidenum">
              <a:rPr lang="zh-TW" altLang="en-US" smtClean="0"/>
              <a:t>‹#›</a:t>
            </a:fld>
            <a:endParaRPr lang="zh-TW" altLang="en-US"/>
          </a:p>
        </p:txBody>
      </p:sp>
      <p:sp>
        <p:nvSpPr>
          <p:cNvPr id="4" name="頁尾版面配置區 3"/>
          <p:cNvSpPr>
            <a:spLocks noGrp="1"/>
          </p:cNvSpPr>
          <p:nvPr>
            <p:ph type="ftr" sz="quarter" idx="11"/>
          </p:nvPr>
        </p:nvSpPr>
        <p:spPr/>
        <p:txBody>
          <a:bodyPr/>
          <a:lstStyle/>
          <a:p>
            <a:r>
              <a:rPr lang="zh-TW" altLang="en-US" smtClean="0"/>
              <a:t>商業簡報網 </a:t>
            </a:r>
            <a:r>
              <a:rPr lang="en-US" altLang="zh-TW" smtClean="0"/>
              <a:t>X Matter Lab</a:t>
            </a:r>
            <a:endParaRPr lang="zh-TW" altLang="en-US" dirty="0"/>
          </a:p>
        </p:txBody>
      </p:sp>
      <p:sp>
        <p:nvSpPr>
          <p:cNvPr id="7" name="圖片版面配置區 6"/>
          <p:cNvSpPr>
            <a:spLocks noGrp="1"/>
          </p:cNvSpPr>
          <p:nvPr>
            <p:ph type="pic" sz="quarter" idx="13"/>
          </p:nvPr>
        </p:nvSpPr>
        <p:spPr>
          <a:xfrm>
            <a:off x="778402" y="1477960"/>
            <a:ext cx="3308350" cy="1569685"/>
          </a:xfrm>
          <a:custGeom>
            <a:avLst/>
            <a:gdLst>
              <a:gd name="connsiteX0" fmla="*/ 0 w 3308350"/>
              <a:gd name="connsiteY0" fmla="*/ 0 h 1569685"/>
              <a:gd name="connsiteX1" fmla="*/ 3308350 w 3308350"/>
              <a:gd name="connsiteY1" fmla="*/ 0 h 1569685"/>
              <a:gd name="connsiteX2" fmla="*/ 3308350 w 3308350"/>
              <a:gd name="connsiteY2" fmla="*/ 1188610 h 1569685"/>
              <a:gd name="connsiteX3" fmla="*/ 3291400 w 3308350"/>
              <a:gd name="connsiteY3" fmla="*/ 1197291 h 1569685"/>
              <a:gd name="connsiteX4" fmla="*/ 1654175 w 3308350"/>
              <a:gd name="connsiteY4" fmla="*/ 1569685 h 1569685"/>
              <a:gd name="connsiteX5" fmla="*/ 16950 w 3308350"/>
              <a:gd name="connsiteY5" fmla="*/ 1197291 h 1569685"/>
              <a:gd name="connsiteX6" fmla="*/ 0 w 3308350"/>
              <a:gd name="connsiteY6" fmla="*/ 1188610 h 1569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8350" h="1569685">
                <a:moveTo>
                  <a:pt x="0" y="0"/>
                </a:moveTo>
                <a:lnTo>
                  <a:pt x="3308350" y="0"/>
                </a:lnTo>
                <a:lnTo>
                  <a:pt x="3308350" y="1188610"/>
                </a:lnTo>
                <a:lnTo>
                  <a:pt x="3291400" y="1197291"/>
                </a:lnTo>
                <a:cubicBezTo>
                  <a:pt x="2796115" y="1435944"/>
                  <a:pt x="2240763" y="1569685"/>
                  <a:pt x="1654175" y="1569685"/>
                </a:cubicBezTo>
                <a:cubicBezTo>
                  <a:pt x="1067587" y="1569685"/>
                  <a:pt x="512236" y="1435944"/>
                  <a:pt x="16950" y="1197291"/>
                </a:cubicBezTo>
                <a:lnTo>
                  <a:pt x="0" y="1188610"/>
                </a:lnTo>
                <a:close/>
              </a:path>
            </a:pathLst>
          </a:custGeom>
        </p:spPr>
        <p:txBody>
          <a:bodyPr wrap="square">
            <a:noAutofit/>
          </a:bodyPr>
          <a:lstStyle/>
          <a:p>
            <a:endParaRPr lang="zh-TW" altLang="en-US"/>
          </a:p>
        </p:txBody>
      </p:sp>
      <p:sp>
        <p:nvSpPr>
          <p:cNvPr id="8" name="圖片版面配置區 7"/>
          <p:cNvSpPr>
            <a:spLocks noGrp="1"/>
          </p:cNvSpPr>
          <p:nvPr>
            <p:ph type="pic" sz="quarter" idx="14"/>
          </p:nvPr>
        </p:nvSpPr>
        <p:spPr>
          <a:xfrm>
            <a:off x="5056891" y="1477960"/>
            <a:ext cx="3308350" cy="1569685"/>
          </a:xfrm>
          <a:custGeom>
            <a:avLst/>
            <a:gdLst>
              <a:gd name="connsiteX0" fmla="*/ 0 w 3308350"/>
              <a:gd name="connsiteY0" fmla="*/ 0 h 1569685"/>
              <a:gd name="connsiteX1" fmla="*/ 3308350 w 3308350"/>
              <a:gd name="connsiteY1" fmla="*/ 0 h 1569685"/>
              <a:gd name="connsiteX2" fmla="*/ 3308350 w 3308350"/>
              <a:gd name="connsiteY2" fmla="*/ 1188610 h 1569685"/>
              <a:gd name="connsiteX3" fmla="*/ 3291400 w 3308350"/>
              <a:gd name="connsiteY3" fmla="*/ 1197291 h 1569685"/>
              <a:gd name="connsiteX4" fmla="*/ 1654175 w 3308350"/>
              <a:gd name="connsiteY4" fmla="*/ 1569685 h 1569685"/>
              <a:gd name="connsiteX5" fmla="*/ 16950 w 3308350"/>
              <a:gd name="connsiteY5" fmla="*/ 1197291 h 1569685"/>
              <a:gd name="connsiteX6" fmla="*/ 0 w 3308350"/>
              <a:gd name="connsiteY6" fmla="*/ 1188610 h 1569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8350" h="1569685">
                <a:moveTo>
                  <a:pt x="0" y="0"/>
                </a:moveTo>
                <a:lnTo>
                  <a:pt x="3308350" y="0"/>
                </a:lnTo>
                <a:lnTo>
                  <a:pt x="3308350" y="1188610"/>
                </a:lnTo>
                <a:lnTo>
                  <a:pt x="3291400" y="1197291"/>
                </a:lnTo>
                <a:cubicBezTo>
                  <a:pt x="2796115" y="1435944"/>
                  <a:pt x="2240763" y="1569685"/>
                  <a:pt x="1654175" y="1569685"/>
                </a:cubicBezTo>
                <a:cubicBezTo>
                  <a:pt x="1067587" y="1569685"/>
                  <a:pt x="512236" y="1435944"/>
                  <a:pt x="16950" y="1197291"/>
                </a:cubicBezTo>
                <a:lnTo>
                  <a:pt x="0" y="1188610"/>
                </a:lnTo>
                <a:close/>
              </a:path>
            </a:pathLst>
          </a:custGeom>
        </p:spPr>
        <p:txBody>
          <a:bodyPr wrap="square">
            <a:noAutofit/>
          </a:bodyPr>
          <a:lstStyle/>
          <a:p>
            <a:endParaRPr lang="zh-TW" altLang="en-US"/>
          </a:p>
        </p:txBody>
      </p:sp>
      <p:sp>
        <p:nvSpPr>
          <p:cNvPr id="9" name="圖片版面配置區 8"/>
          <p:cNvSpPr>
            <a:spLocks noGrp="1"/>
          </p:cNvSpPr>
          <p:nvPr>
            <p:ph type="pic" sz="quarter" idx="15"/>
          </p:nvPr>
        </p:nvSpPr>
        <p:spPr>
          <a:xfrm>
            <a:off x="778402" y="3967075"/>
            <a:ext cx="3308350" cy="1569685"/>
          </a:xfrm>
          <a:custGeom>
            <a:avLst/>
            <a:gdLst>
              <a:gd name="connsiteX0" fmla="*/ 0 w 3308350"/>
              <a:gd name="connsiteY0" fmla="*/ 0 h 1569685"/>
              <a:gd name="connsiteX1" fmla="*/ 3308350 w 3308350"/>
              <a:gd name="connsiteY1" fmla="*/ 0 h 1569685"/>
              <a:gd name="connsiteX2" fmla="*/ 3308350 w 3308350"/>
              <a:gd name="connsiteY2" fmla="*/ 1188610 h 1569685"/>
              <a:gd name="connsiteX3" fmla="*/ 3291400 w 3308350"/>
              <a:gd name="connsiteY3" fmla="*/ 1197291 h 1569685"/>
              <a:gd name="connsiteX4" fmla="*/ 1654175 w 3308350"/>
              <a:gd name="connsiteY4" fmla="*/ 1569685 h 1569685"/>
              <a:gd name="connsiteX5" fmla="*/ 16950 w 3308350"/>
              <a:gd name="connsiteY5" fmla="*/ 1197291 h 1569685"/>
              <a:gd name="connsiteX6" fmla="*/ 0 w 3308350"/>
              <a:gd name="connsiteY6" fmla="*/ 1188610 h 1569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8350" h="1569685">
                <a:moveTo>
                  <a:pt x="0" y="0"/>
                </a:moveTo>
                <a:lnTo>
                  <a:pt x="3308350" y="0"/>
                </a:lnTo>
                <a:lnTo>
                  <a:pt x="3308350" y="1188610"/>
                </a:lnTo>
                <a:lnTo>
                  <a:pt x="3291400" y="1197291"/>
                </a:lnTo>
                <a:cubicBezTo>
                  <a:pt x="2796115" y="1435944"/>
                  <a:pt x="2240763" y="1569685"/>
                  <a:pt x="1654175" y="1569685"/>
                </a:cubicBezTo>
                <a:cubicBezTo>
                  <a:pt x="1067587" y="1569685"/>
                  <a:pt x="512236" y="1435944"/>
                  <a:pt x="16950" y="1197291"/>
                </a:cubicBezTo>
                <a:lnTo>
                  <a:pt x="0" y="1188610"/>
                </a:lnTo>
                <a:close/>
              </a:path>
            </a:pathLst>
          </a:custGeom>
        </p:spPr>
        <p:txBody>
          <a:bodyPr wrap="square">
            <a:noAutofit/>
          </a:bodyPr>
          <a:lstStyle/>
          <a:p>
            <a:endParaRPr lang="zh-TW" altLang="en-US"/>
          </a:p>
        </p:txBody>
      </p:sp>
      <p:sp>
        <p:nvSpPr>
          <p:cNvPr id="10" name="圖片版面配置區 9"/>
          <p:cNvSpPr>
            <a:spLocks noGrp="1"/>
          </p:cNvSpPr>
          <p:nvPr>
            <p:ph type="pic" sz="quarter" idx="16"/>
          </p:nvPr>
        </p:nvSpPr>
        <p:spPr>
          <a:xfrm>
            <a:off x="5056891" y="3967075"/>
            <a:ext cx="3308350" cy="1569685"/>
          </a:xfrm>
          <a:custGeom>
            <a:avLst/>
            <a:gdLst>
              <a:gd name="connsiteX0" fmla="*/ 0 w 3308350"/>
              <a:gd name="connsiteY0" fmla="*/ 0 h 1569685"/>
              <a:gd name="connsiteX1" fmla="*/ 3308350 w 3308350"/>
              <a:gd name="connsiteY1" fmla="*/ 0 h 1569685"/>
              <a:gd name="connsiteX2" fmla="*/ 3308350 w 3308350"/>
              <a:gd name="connsiteY2" fmla="*/ 1188610 h 1569685"/>
              <a:gd name="connsiteX3" fmla="*/ 3291400 w 3308350"/>
              <a:gd name="connsiteY3" fmla="*/ 1197291 h 1569685"/>
              <a:gd name="connsiteX4" fmla="*/ 1654175 w 3308350"/>
              <a:gd name="connsiteY4" fmla="*/ 1569685 h 1569685"/>
              <a:gd name="connsiteX5" fmla="*/ 16950 w 3308350"/>
              <a:gd name="connsiteY5" fmla="*/ 1197291 h 1569685"/>
              <a:gd name="connsiteX6" fmla="*/ 0 w 3308350"/>
              <a:gd name="connsiteY6" fmla="*/ 1188610 h 1569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8350" h="1569685">
                <a:moveTo>
                  <a:pt x="0" y="0"/>
                </a:moveTo>
                <a:lnTo>
                  <a:pt x="3308350" y="0"/>
                </a:lnTo>
                <a:lnTo>
                  <a:pt x="3308350" y="1188610"/>
                </a:lnTo>
                <a:lnTo>
                  <a:pt x="3291400" y="1197291"/>
                </a:lnTo>
                <a:cubicBezTo>
                  <a:pt x="2796115" y="1435944"/>
                  <a:pt x="2240763" y="1569685"/>
                  <a:pt x="1654175" y="1569685"/>
                </a:cubicBezTo>
                <a:cubicBezTo>
                  <a:pt x="1067587" y="1569685"/>
                  <a:pt x="512236" y="1435944"/>
                  <a:pt x="16950" y="1197291"/>
                </a:cubicBezTo>
                <a:lnTo>
                  <a:pt x="0" y="1188610"/>
                </a:lnTo>
                <a:close/>
              </a:path>
            </a:pathLst>
          </a:custGeom>
        </p:spPr>
        <p:txBody>
          <a:bodyPr wrap="square">
            <a:noAutofit/>
          </a:bodyPr>
          <a:lstStyle/>
          <a:p>
            <a:endParaRPr lang="zh-TW" altLang="en-US"/>
          </a:p>
        </p:txBody>
      </p:sp>
    </p:spTree>
    <p:extLst>
      <p:ext uri="{BB962C8B-B14F-4D97-AF65-F5344CB8AC3E}">
        <p14:creationId xmlns:p14="http://schemas.microsoft.com/office/powerpoint/2010/main" val="4219305276"/>
      </p:ext>
    </p:extLst>
  </p:cSld>
  <p:clrMapOvr>
    <a:masterClrMapping/>
  </p:clrMapOvr>
  <p:timing>
    <p:tnLst>
      <p:par>
        <p:cTn id="1" dur="indefinite" restart="never" nodeType="tmRoot"/>
      </p:par>
    </p:tnLst>
  </p:timing>
  <p:extLst mod="1">
    <p:ext uri="{DCECCB84-F9BA-43D5-87BE-67443E8EF086}">
      <p15:sldGuideLst xmlns:p15="http://schemas.microsoft.com/office/powerpoint/2012/main" xmlns="">
        <p15:guide id="1" orient="horz" pos="2160" userDrawn="1">
          <p15:clr>
            <a:srgbClr val="FBAE40"/>
          </p15:clr>
        </p15:guide>
        <p15:guide id="2" pos="2880" userDrawn="1">
          <p15:clr>
            <a:srgbClr val="FBAE40"/>
          </p15:clr>
        </p15:guide>
      </p15:sldGuideLst>
    </p:ext>
  </p:extLst>
</p:sldLayout>
</file>

<file path=ppt/slideLayouts/slideLayout441.xml><?xml version="1.0" encoding="utf-8"?>
<p:sldLayout xmlns:a="http://schemas.openxmlformats.org/drawingml/2006/main" xmlns:r="http://schemas.openxmlformats.org/officeDocument/2006/relationships" xmlns:p="http://schemas.openxmlformats.org/presentationml/2006/main" preserve="1" userDrawn="1">
  <p:cSld name="圖片版面配置440">
    <p:spTree>
      <p:nvGrpSpPr>
        <p:cNvPr id="1" name=""/>
        <p:cNvGrpSpPr/>
        <p:nvPr/>
      </p:nvGrpSpPr>
      <p:grpSpPr>
        <a:xfrm>
          <a:off x="0" y="0"/>
          <a:ext cx="0" cy="0"/>
          <a:chOff x="0" y="0"/>
          <a:chExt cx="0" cy="0"/>
        </a:xfrm>
      </p:grpSpPr>
      <p:sp>
        <p:nvSpPr>
          <p:cNvPr id="3" name="投影片編號版面配置區 2"/>
          <p:cNvSpPr>
            <a:spLocks noGrp="1"/>
          </p:cNvSpPr>
          <p:nvPr>
            <p:ph type="sldNum" sz="quarter" idx="10"/>
          </p:nvPr>
        </p:nvSpPr>
        <p:spPr/>
        <p:txBody>
          <a:bodyPr/>
          <a:lstStyle/>
          <a:p>
            <a:fld id="{E27FD744-A41C-4EAD-96D0-2F84A994B62C}" type="slidenum">
              <a:rPr lang="zh-TW" altLang="en-US" smtClean="0"/>
              <a:t>‹#›</a:t>
            </a:fld>
            <a:endParaRPr lang="zh-TW" altLang="en-US"/>
          </a:p>
        </p:txBody>
      </p:sp>
      <p:sp>
        <p:nvSpPr>
          <p:cNvPr id="4" name="頁尾版面配置區 3"/>
          <p:cNvSpPr>
            <a:spLocks noGrp="1"/>
          </p:cNvSpPr>
          <p:nvPr>
            <p:ph type="ftr" sz="quarter" idx="11"/>
          </p:nvPr>
        </p:nvSpPr>
        <p:spPr/>
        <p:txBody>
          <a:bodyPr/>
          <a:lstStyle/>
          <a:p>
            <a:r>
              <a:rPr lang="zh-TW" altLang="en-US" smtClean="0"/>
              <a:t>商業簡報網 </a:t>
            </a:r>
            <a:r>
              <a:rPr lang="en-US" altLang="zh-TW" smtClean="0"/>
              <a:t>X Matter Lab</a:t>
            </a:r>
            <a:endParaRPr lang="zh-TW" altLang="en-US" dirty="0"/>
          </a:p>
        </p:txBody>
      </p:sp>
      <p:sp>
        <p:nvSpPr>
          <p:cNvPr id="16" name="圖片版面配置區 15"/>
          <p:cNvSpPr>
            <a:spLocks noGrp="1"/>
          </p:cNvSpPr>
          <p:nvPr>
            <p:ph type="pic" sz="quarter" idx="12"/>
          </p:nvPr>
        </p:nvSpPr>
        <p:spPr>
          <a:xfrm>
            <a:off x="0" y="1642634"/>
            <a:ext cx="6763129" cy="2393950"/>
          </a:xfrm>
          <a:custGeom>
            <a:avLst/>
            <a:gdLst>
              <a:gd name="connsiteX0" fmla="*/ 0 w 6763129"/>
              <a:gd name="connsiteY0" fmla="*/ 0 h 2393950"/>
              <a:gd name="connsiteX1" fmla="*/ 5566128 w 6763129"/>
              <a:gd name="connsiteY1" fmla="*/ 0 h 2393950"/>
              <a:gd name="connsiteX2" fmla="*/ 5566129 w 6763129"/>
              <a:gd name="connsiteY2" fmla="*/ 0 h 2393950"/>
              <a:gd name="connsiteX3" fmla="*/ 6763129 w 6763129"/>
              <a:gd name="connsiteY3" fmla="*/ 1196975 h 2393950"/>
              <a:gd name="connsiteX4" fmla="*/ 5566129 w 6763129"/>
              <a:gd name="connsiteY4" fmla="*/ 2393950 h 2393950"/>
              <a:gd name="connsiteX5" fmla="*/ 5566128 w 6763129"/>
              <a:gd name="connsiteY5" fmla="*/ 2393950 h 2393950"/>
              <a:gd name="connsiteX6" fmla="*/ 0 w 6763129"/>
              <a:gd name="connsiteY6" fmla="*/ 2393950 h 2393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63129" h="2393950">
                <a:moveTo>
                  <a:pt x="0" y="0"/>
                </a:moveTo>
                <a:lnTo>
                  <a:pt x="5566128" y="0"/>
                </a:lnTo>
                <a:lnTo>
                  <a:pt x="5566129" y="0"/>
                </a:lnTo>
                <a:cubicBezTo>
                  <a:pt x="6227214" y="0"/>
                  <a:pt x="6763129" y="535904"/>
                  <a:pt x="6763129" y="1196975"/>
                </a:cubicBezTo>
                <a:cubicBezTo>
                  <a:pt x="6763129" y="1858046"/>
                  <a:pt x="6227214" y="2393950"/>
                  <a:pt x="5566129" y="2393950"/>
                </a:cubicBezTo>
                <a:lnTo>
                  <a:pt x="5566128" y="2393950"/>
                </a:lnTo>
                <a:lnTo>
                  <a:pt x="0" y="2393950"/>
                </a:lnTo>
                <a:close/>
              </a:path>
            </a:pathLst>
          </a:custGeom>
        </p:spPr>
        <p:txBody>
          <a:bodyPr wrap="square">
            <a:noAutofit/>
          </a:bodyPr>
          <a:lstStyle/>
          <a:p>
            <a:endParaRPr lang="zh-TW" altLang="en-US"/>
          </a:p>
        </p:txBody>
      </p:sp>
    </p:spTree>
    <p:extLst>
      <p:ext uri="{BB962C8B-B14F-4D97-AF65-F5344CB8AC3E}">
        <p14:creationId xmlns:p14="http://schemas.microsoft.com/office/powerpoint/2010/main" val="2541132835"/>
      </p:ext>
    </p:extLst>
  </p:cSld>
  <p:clrMapOvr>
    <a:masterClrMapping/>
  </p:clrMapOvr>
  <p:timing>
    <p:tnLst>
      <p:par>
        <p:cTn id="1" dur="indefinite" restart="never" nodeType="tmRoot"/>
      </p:par>
    </p:tnLst>
  </p:timing>
</p:sldLayout>
</file>

<file path=ppt/slideLayouts/slideLayout442.xml><?xml version="1.0" encoding="utf-8"?>
<p:sldLayout xmlns:a="http://schemas.openxmlformats.org/drawingml/2006/main" xmlns:r="http://schemas.openxmlformats.org/officeDocument/2006/relationships" xmlns:p="http://schemas.openxmlformats.org/presentationml/2006/main" preserve="1" userDrawn="1">
  <p:cSld name="圖片版面配置441">
    <p:spTree>
      <p:nvGrpSpPr>
        <p:cNvPr id="1" name=""/>
        <p:cNvGrpSpPr/>
        <p:nvPr/>
      </p:nvGrpSpPr>
      <p:grpSpPr>
        <a:xfrm>
          <a:off x="0" y="0"/>
          <a:ext cx="0" cy="0"/>
          <a:chOff x="0" y="0"/>
          <a:chExt cx="0" cy="0"/>
        </a:xfrm>
      </p:grpSpPr>
      <p:sp>
        <p:nvSpPr>
          <p:cNvPr id="3" name="投影片編號版面配置區 2"/>
          <p:cNvSpPr>
            <a:spLocks noGrp="1"/>
          </p:cNvSpPr>
          <p:nvPr>
            <p:ph type="sldNum" sz="quarter" idx="10"/>
          </p:nvPr>
        </p:nvSpPr>
        <p:spPr/>
        <p:txBody>
          <a:bodyPr/>
          <a:lstStyle/>
          <a:p>
            <a:fld id="{E27FD744-A41C-4EAD-96D0-2F84A994B62C}" type="slidenum">
              <a:rPr lang="zh-TW" altLang="en-US" smtClean="0"/>
              <a:t>‹#›</a:t>
            </a:fld>
            <a:endParaRPr lang="zh-TW" altLang="en-US"/>
          </a:p>
        </p:txBody>
      </p:sp>
      <p:sp>
        <p:nvSpPr>
          <p:cNvPr id="4" name="頁尾版面配置區 3"/>
          <p:cNvSpPr>
            <a:spLocks noGrp="1"/>
          </p:cNvSpPr>
          <p:nvPr>
            <p:ph type="ftr" sz="quarter" idx="11"/>
          </p:nvPr>
        </p:nvSpPr>
        <p:spPr/>
        <p:txBody>
          <a:bodyPr/>
          <a:lstStyle/>
          <a:p>
            <a:r>
              <a:rPr lang="zh-TW" altLang="en-US" smtClean="0"/>
              <a:t>商業簡報網 </a:t>
            </a:r>
            <a:r>
              <a:rPr lang="en-US" altLang="zh-TW" smtClean="0"/>
              <a:t>X Matter Lab</a:t>
            </a:r>
            <a:endParaRPr lang="zh-TW" altLang="en-US" dirty="0"/>
          </a:p>
        </p:txBody>
      </p:sp>
      <p:sp>
        <p:nvSpPr>
          <p:cNvPr id="5" name="圖片版面配置區 2"/>
          <p:cNvSpPr>
            <a:spLocks noGrp="1"/>
          </p:cNvSpPr>
          <p:nvPr>
            <p:ph type="pic" sz="quarter" idx="12"/>
          </p:nvPr>
        </p:nvSpPr>
        <p:spPr>
          <a:xfrm>
            <a:off x="554971" y="2472512"/>
            <a:ext cx="1876859" cy="3106777"/>
          </a:xfrm>
        </p:spPr>
        <p:txBody>
          <a:bodyPr/>
          <a:lstStyle/>
          <a:p>
            <a:endParaRPr lang="zh-TW" altLang="en-US"/>
          </a:p>
        </p:txBody>
      </p:sp>
      <p:sp>
        <p:nvSpPr>
          <p:cNvPr id="14" name="圖片版面配置區 13"/>
          <p:cNvSpPr>
            <a:spLocks noGrp="1"/>
          </p:cNvSpPr>
          <p:nvPr>
            <p:ph type="pic" sz="quarter" idx="13"/>
          </p:nvPr>
        </p:nvSpPr>
        <p:spPr>
          <a:xfrm>
            <a:off x="2431830" y="1958340"/>
            <a:ext cx="2368770" cy="4135121"/>
          </a:xfrm>
          <a:custGeom>
            <a:avLst/>
            <a:gdLst>
              <a:gd name="connsiteX0" fmla="*/ 0 w 2368770"/>
              <a:gd name="connsiteY0" fmla="*/ 2813332 h 4135121"/>
              <a:gd name="connsiteX1" fmla="*/ 2368770 w 2368770"/>
              <a:gd name="connsiteY1" fmla="*/ 2813332 h 4135121"/>
              <a:gd name="connsiteX2" fmla="*/ 2368770 w 2368770"/>
              <a:gd name="connsiteY2" fmla="*/ 4135121 h 4135121"/>
              <a:gd name="connsiteX3" fmla="*/ 0 w 2368770"/>
              <a:gd name="connsiteY3" fmla="*/ 4135121 h 4135121"/>
              <a:gd name="connsiteX4" fmla="*/ 0 w 2368770"/>
              <a:gd name="connsiteY4" fmla="*/ 1395518 h 4135121"/>
              <a:gd name="connsiteX5" fmla="*/ 2368770 w 2368770"/>
              <a:gd name="connsiteY5" fmla="*/ 1395518 h 4135121"/>
              <a:gd name="connsiteX6" fmla="*/ 2368770 w 2368770"/>
              <a:gd name="connsiteY6" fmla="*/ 2718082 h 4135121"/>
              <a:gd name="connsiteX7" fmla="*/ 0 w 2368770"/>
              <a:gd name="connsiteY7" fmla="*/ 2718082 h 4135121"/>
              <a:gd name="connsiteX8" fmla="*/ 0 w 2368770"/>
              <a:gd name="connsiteY8" fmla="*/ 0 h 4135121"/>
              <a:gd name="connsiteX9" fmla="*/ 2368770 w 2368770"/>
              <a:gd name="connsiteY9" fmla="*/ 0 h 4135121"/>
              <a:gd name="connsiteX10" fmla="*/ 2368770 w 2368770"/>
              <a:gd name="connsiteY10" fmla="*/ 1300268 h 4135121"/>
              <a:gd name="connsiteX11" fmla="*/ 0 w 2368770"/>
              <a:gd name="connsiteY11" fmla="*/ 1300268 h 4135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68770" h="4135121">
                <a:moveTo>
                  <a:pt x="0" y="2813332"/>
                </a:moveTo>
                <a:lnTo>
                  <a:pt x="2368770" y="2813332"/>
                </a:lnTo>
                <a:lnTo>
                  <a:pt x="2368770" y="4135121"/>
                </a:lnTo>
                <a:lnTo>
                  <a:pt x="0" y="4135121"/>
                </a:lnTo>
                <a:close/>
                <a:moveTo>
                  <a:pt x="0" y="1395518"/>
                </a:moveTo>
                <a:lnTo>
                  <a:pt x="2368770" y="1395518"/>
                </a:lnTo>
                <a:lnTo>
                  <a:pt x="2368770" y="2718082"/>
                </a:lnTo>
                <a:lnTo>
                  <a:pt x="0" y="2718082"/>
                </a:lnTo>
                <a:close/>
                <a:moveTo>
                  <a:pt x="0" y="0"/>
                </a:moveTo>
                <a:lnTo>
                  <a:pt x="2368770" y="0"/>
                </a:lnTo>
                <a:lnTo>
                  <a:pt x="2368770" y="1300268"/>
                </a:lnTo>
                <a:lnTo>
                  <a:pt x="0" y="1300268"/>
                </a:lnTo>
                <a:close/>
              </a:path>
            </a:pathLst>
          </a:custGeom>
        </p:spPr>
        <p:txBody>
          <a:bodyPr wrap="square">
            <a:noAutofit/>
          </a:bodyPr>
          <a:lstStyle/>
          <a:p>
            <a:endParaRPr lang="zh-TW" altLang="en-US"/>
          </a:p>
        </p:txBody>
      </p:sp>
      <p:sp>
        <p:nvSpPr>
          <p:cNvPr id="7" name="圖片版面配置區 2"/>
          <p:cNvSpPr>
            <a:spLocks noGrp="1"/>
          </p:cNvSpPr>
          <p:nvPr>
            <p:ph type="pic" sz="quarter" idx="14"/>
          </p:nvPr>
        </p:nvSpPr>
        <p:spPr>
          <a:xfrm>
            <a:off x="4800600" y="2472512"/>
            <a:ext cx="1876859" cy="3106777"/>
          </a:xfrm>
        </p:spPr>
        <p:txBody>
          <a:bodyPr/>
          <a:lstStyle/>
          <a:p>
            <a:endParaRPr lang="zh-TW" altLang="en-US"/>
          </a:p>
        </p:txBody>
      </p:sp>
      <p:sp>
        <p:nvSpPr>
          <p:cNvPr id="8" name="圖片版面配置區 2"/>
          <p:cNvSpPr>
            <a:spLocks noGrp="1"/>
          </p:cNvSpPr>
          <p:nvPr>
            <p:ph type="pic" sz="quarter" idx="15"/>
          </p:nvPr>
        </p:nvSpPr>
        <p:spPr>
          <a:xfrm>
            <a:off x="6677459" y="2472512"/>
            <a:ext cx="1876859" cy="3106777"/>
          </a:xfrm>
        </p:spPr>
        <p:txBody>
          <a:bodyPr/>
          <a:lstStyle/>
          <a:p>
            <a:endParaRPr lang="zh-TW" altLang="en-US"/>
          </a:p>
        </p:txBody>
      </p:sp>
    </p:spTree>
    <p:extLst>
      <p:ext uri="{BB962C8B-B14F-4D97-AF65-F5344CB8AC3E}">
        <p14:creationId xmlns:p14="http://schemas.microsoft.com/office/powerpoint/2010/main" val="2911178182"/>
      </p:ext>
    </p:extLst>
  </p:cSld>
  <p:clrMapOvr>
    <a:masterClrMapping/>
  </p:clrMapOvr>
  <p:timing>
    <p:tnLst>
      <p:par>
        <p:cTn id="1" dur="indefinite" restart="never" nodeType="tmRoot"/>
      </p:par>
    </p:tnLst>
  </p:timing>
</p:sldLayout>
</file>

<file path=ppt/slideLayouts/slideLayout443.xml><?xml version="1.0" encoding="utf-8"?>
<p:sldLayout xmlns:a="http://schemas.openxmlformats.org/drawingml/2006/main" xmlns:r="http://schemas.openxmlformats.org/officeDocument/2006/relationships" xmlns:p="http://schemas.openxmlformats.org/presentationml/2006/main" preserve="1" userDrawn="1">
  <p:cSld name="圖片版面配置442">
    <p:spTree>
      <p:nvGrpSpPr>
        <p:cNvPr id="1" name=""/>
        <p:cNvGrpSpPr/>
        <p:nvPr/>
      </p:nvGrpSpPr>
      <p:grpSpPr>
        <a:xfrm>
          <a:off x="0" y="0"/>
          <a:ext cx="0" cy="0"/>
          <a:chOff x="0" y="0"/>
          <a:chExt cx="0" cy="0"/>
        </a:xfrm>
      </p:grpSpPr>
      <p:sp>
        <p:nvSpPr>
          <p:cNvPr id="3" name="投影片編號版面配置區 2"/>
          <p:cNvSpPr>
            <a:spLocks noGrp="1"/>
          </p:cNvSpPr>
          <p:nvPr>
            <p:ph type="sldNum" sz="quarter" idx="10"/>
          </p:nvPr>
        </p:nvSpPr>
        <p:spPr/>
        <p:txBody>
          <a:bodyPr/>
          <a:lstStyle/>
          <a:p>
            <a:fld id="{E27FD744-A41C-4EAD-96D0-2F84A994B62C}" type="slidenum">
              <a:rPr lang="zh-TW" altLang="en-US" smtClean="0"/>
              <a:t>‹#›</a:t>
            </a:fld>
            <a:endParaRPr lang="zh-TW" altLang="en-US"/>
          </a:p>
        </p:txBody>
      </p:sp>
      <p:sp>
        <p:nvSpPr>
          <p:cNvPr id="4" name="頁尾版面配置區 3"/>
          <p:cNvSpPr>
            <a:spLocks noGrp="1"/>
          </p:cNvSpPr>
          <p:nvPr>
            <p:ph type="ftr" sz="quarter" idx="11"/>
          </p:nvPr>
        </p:nvSpPr>
        <p:spPr/>
        <p:txBody>
          <a:bodyPr/>
          <a:lstStyle/>
          <a:p>
            <a:r>
              <a:rPr lang="zh-TW" altLang="en-US" smtClean="0"/>
              <a:t>商業簡報網 </a:t>
            </a:r>
            <a:r>
              <a:rPr lang="en-US" altLang="zh-TW" smtClean="0"/>
              <a:t>X Matter Lab</a:t>
            </a:r>
            <a:endParaRPr lang="zh-TW" altLang="en-US" dirty="0"/>
          </a:p>
        </p:txBody>
      </p:sp>
      <p:sp>
        <p:nvSpPr>
          <p:cNvPr id="12" name="圖片版面配置區 11"/>
          <p:cNvSpPr>
            <a:spLocks noGrp="1"/>
          </p:cNvSpPr>
          <p:nvPr>
            <p:ph type="pic" sz="quarter" idx="12"/>
          </p:nvPr>
        </p:nvSpPr>
        <p:spPr>
          <a:xfrm>
            <a:off x="3454805" y="1562881"/>
            <a:ext cx="2240037" cy="2562226"/>
          </a:xfrm>
          <a:custGeom>
            <a:avLst/>
            <a:gdLst>
              <a:gd name="connsiteX0" fmla="*/ 1120018 w 2240037"/>
              <a:gd name="connsiteY0" fmla="*/ 0 h 2562226"/>
              <a:gd name="connsiteX1" fmla="*/ 2182995 w 2240037"/>
              <a:gd name="connsiteY1" fmla="*/ 564831 h 2562226"/>
              <a:gd name="connsiteX2" fmla="*/ 2240037 w 2240037"/>
              <a:gd name="connsiteY2" fmla="*/ 669858 h 2562226"/>
              <a:gd name="connsiteX3" fmla="*/ 2222609 w 2240037"/>
              <a:gd name="connsiteY3" fmla="*/ 690968 h 2562226"/>
              <a:gd name="connsiteX4" fmla="*/ 2042232 w 2240037"/>
              <a:gd name="connsiteY4" fmla="*/ 1281114 h 2562226"/>
              <a:gd name="connsiteX5" fmla="*/ 2222609 w 2240037"/>
              <a:gd name="connsiteY5" fmla="*/ 1871261 h 2562226"/>
              <a:gd name="connsiteX6" fmla="*/ 2240036 w 2240037"/>
              <a:gd name="connsiteY6" fmla="*/ 1892370 h 2562226"/>
              <a:gd name="connsiteX7" fmla="*/ 2182995 w 2240037"/>
              <a:gd name="connsiteY7" fmla="*/ 1997396 h 2562226"/>
              <a:gd name="connsiteX8" fmla="*/ 1120018 w 2240037"/>
              <a:gd name="connsiteY8" fmla="*/ 2562226 h 2562226"/>
              <a:gd name="connsiteX9" fmla="*/ 57042 w 2240037"/>
              <a:gd name="connsiteY9" fmla="*/ 1997396 h 2562226"/>
              <a:gd name="connsiteX10" fmla="*/ 0 w 2240037"/>
              <a:gd name="connsiteY10" fmla="*/ 1892369 h 2562226"/>
              <a:gd name="connsiteX11" fmla="*/ 17428 w 2240037"/>
              <a:gd name="connsiteY11" fmla="*/ 1871260 h 2562226"/>
              <a:gd name="connsiteX12" fmla="*/ 197804 w 2240037"/>
              <a:gd name="connsiteY12" fmla="*/ 1281113 h 2562226"/>
              <a:gd name="connsiteX13" fmla="*/ 17428 w 2240037"/>
              <a:gd name="connsiteY13" fmla="*/ 690967 h 2562226"/>
              <a:gd name="connsiteX14" fmla="*/ 0 w 2240037"/>
              <a:gd name="connsiteY14" fmla="*/ 669857 h 2562226"/>
              <a:gd name="connsiteX15" fmla="*/ 57042 w 2240037"/>
              <a:gd name="connsiteY15" fmla="*/ 564831 h 2562226"/>
              <a:gd name="connsiteX16" fmla="*/ 1120018 w 2240037"/>
              <a:gd name="connsiteY16" fmla="*/ 0 h 2562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40037" h="2562226">
                <a:moveTo>
                  <a:pt x="1120018" y="0"/>
                </a:moveTo>
                <a:cubicBezTo>
                  <a:pt x="1562504" y="0"/>
                  <a:pt x="1952627" y="224052"/>
                  <a:pt x="2182995" y="564831"/>
                </a:cubicBezTo>
                <a:lnTo>
                  <a:pt x="2240037" y="669858"/>
                </a:lnTo>
                <a:lnTo>
                  <a:pt x="2222609" y="690968"/>
                </a:lnTo>
                <a:cubicBezTo>
                  <a:pt x="2108728" y="859428"/>
                  <a:pt x="2042232" y="1062511"/>
                  <a:pt x="2042232" y="1281114"/>
                </a:cubicBezTo>
                <a:cubicBezTo>
                  <a:pt x="2042232" y="1499718"/>
                  <a:pt x="2108728" y="1702800"/>
                  <a:pt x="2222609" y="1871261"/>
                </a:cubicBezTo>
                <a:lnTo>
                  <a:pt x="2240036" y="1892370"/>
                </a:lnTo>
                <a:lnTo>
                  <a:pt x="2182995" y="1997396"/>
                </a:lnTo>
                <a:cubicBezTo>
                  <a:pt x="1952627" y="2338174"/>
                  <a:pt x="1562504" y="2562226"/>
                  <a:pt x="1120018" y="2562226"/>
                </a:cubicBezTo>
                <a:cubicBezTo>
                  <a:pt x="677532" y="2562226"/>
                  <a:pt x="287409" y="2338174"/>
                  <a:pt x="57042" y="1997396"/>
                </a:cubicBezTo>
                <a:lnTo>
                  <a:pt x="0" y="1892369"/>
                </a:lnTo>
                <a:lnTo>
                  <a:pt x="17428" y="1871260"/>
                </a:lnTo>
                <a:cubicBezTo>
                  <a:pt x="131308" y="1702799"/>
                  <a:pt x="197804" y="1499717"/>
                  <a:pt x="197804" y="1281113"/>
                </a:cubicBezTo>
                <a:cubicBezTo>
                  <a:pt x="197804" y="1062510"/>
                  <a:pt x="131308" y="859427"/>
                  <a:pt x="17428" y="690967"/>
                </a:cubicBezTo>
                <a:lnTo>
                  <a:pt x="0" y="669857"/>
                </a:lnTo>
                <a:lnTo>
                  <a:pt x="57042" y="564831"/>
                </a:lnTo>
                <a:cubicBezTo>
                  <a:pt x="287409" y="224052"/>
                  <a:pt x="677532" y="0"/>
                  <a:pt x="1120018" y="0"/>
                </a:cubicBezTo>
                <a:close/>
              </a:path>
            </a:pathLst>
          </a:custGeom>
        </p:spPr>
        <p:txBody>
          <a:bodyPr wrap="square">
            <a:noAutofit/>
          </a:bodyPr>
          <a:lstStyle/>
          <a:p>
            <a:endParaRPr lang="zh-TW" altLang="en-US"/>
          </a:p>
        </p:txBody>
      </p:sp>
      <p:sp>
        <p:nvSpPr>
          <p:cNvPr id="9" name="圖片版面配置區 4"/>
          <p:cNvSpPr>
            <a:spLocks noGrp="1"/>
          </p:cNvSpPr>
          <p:nvPr>
            <p:ph type="pic" sz="quarter" idx="15"/>
          </p:nvPr>
        </p:nvSpPr>
        <p:spPr>
          <a:xfrm>
            <a:off x="1619352" y="1867507"/>
            <a:ext cx="1954184" cy="1952976"/>
          </a:xfrm>
          <a:prstGeom prst="ellipse">
            <a:avLst/>
          </a:prstGeom>
        </p:spPr>
        <p:txBody>
          <a:bodyPr/>
          <a:lstStyle/>
          <a:p>
            <a:endParaRPr lang="zh-TW" altLang="en-US"/>
          </a:p>
        </p:txBody>
      </p:sp>
      <p:sp>
        <p:nvSpPr>
          <p:cNvPr id="10" name="圖片版面配置區 4"/>
          <p:cNvSpPr>
            <a:spLocks noGrp="1"/>
          </p:cNvSpPr>
          <p:nvPr>
            <p:ph type="pic" sz="quarter" idx="16"/>
          </p:nvPr>
        </p:nvSpPr>
        <p:spPr>
          <a:xfrm>
            <a:off x="5576108" y="1867507"/>
            <a:ext cx="1954184" cy="1952976"/>
          </a:xfrm>
          <a:prstGeom prst="ellipse">
            <a:avLst/>
          </a:prstGeom>
        </p:spPr>
        <p:txBody>
          <a:bodyPr/>
          <a:lstStyle/>
          <a:p>
            <a:endParaRPr lang="zh-TW" altLang="en-US"/>
          </a:p>
        </p:txBody>
      </p:sp>
    </p:spTree>
    <p:extLst>
      <p:ext uri="{BB962C8B-B14F-4D97-AF65-F5344CB8AC3E}">
        <p14:creationId xmlns:p14="http://schemas.microsoft.com/office/powerpoint/2010/main" val="465222414"/>
      </p:ext>
    </p:extLst>
  </p:cSld>
  <p:clrMapOvr>
    <a:masterClrMapping/>
  </p:clrMapOvr>
  <p:timing>
    <p:tnLst>
      <p:par>
        <p:cTn id="1" dur="indefinite" restart="never" nodeType="tmRoot"/>
      </p:par>
    </p:tnLst>
  </p:timing>
  <p:extLst mod="1">
    <p:ext uri="{DCECCB84-F9BA-43D5-87BE-67443E8EF086}">
      <p15:sldGuideLst xmlns:p15="http://schemas.microsoft.com/office/powerpoint/2012/main" xmlns="">
        <p15:guide id="1" orient="horz" pos="2160" userDrawn="1">
          <p15:clr>
            <a:srgbClr val="FBAE40"/>
          </p15:clr>
        </p15:guide>
        <p15:guide id="2" pos="2880" userDrawn="1">
          <p15:clr>
            <a:srgbClr val="FBAE40"/>
          </p15:clr>
        </p15:guide>
      </p15:sldGuideLst>
    </p:ext>
  </p:extLst>
</p:sldLayout>
</file>

<file path=ppt/slideLayouts/slideLayout444.xml><?xml version="1.0" encoding="utf-8"?>
<p:sldLayout xmlns:a="http://schemas.openxmlformats.org/drawingml/2006/main" xmlns:r="http://schemas.openxmlformats.org/officeDocument/2006/relationships" xmlns:p="http://schemas.openxmlformats.org/presentationml/2006/main" preserve="1" userDrawn="1">
  <p:cSld name="圖片版面配置443">
    <p:spTree>
      <p:nvGrpSpPr>
        <p:cNvPr id="1" name=""/>
        <p:cNvGrpSpPr/>
        <p:nvPr/>
      </p:nvGrpSpPr>
      <p:grpSpPr>
        <a:xfrm>
          <a:off x="0" y="0"/>
          <a:ext cx="0" cy="0"/>
          <a:chOff x="0" y="0"/>
          <a:chExt cx="0" cy="0"/>
        </a:xfrm>
      </p:grpSpPr>
      <p:sp>
        <p:nvSpPr>
          <p:cNvPr id="3" name="投影片編號版面配置區 2"/>
          <p:cNvSpPr>
            <a:spLocks noGrp="1"/>
          </p:cNvSpPr>
          <p:nvPr>
            <p:ph type="sldNum" sz="quarter" idx="10"/>
          </p:nvPr>
        </p:nvSpPr>
        <p:spPr/>
        <p:txBody>
          <a:bodyPr/>
          <a:lstStyle/>
          <a:p>
            <a:fld id="{E27FD744-A41C-4EAD-96D0-2F84A994B62C}" type="slidenum">
              <a:rPr lang="zh-TW" altLang="en-US" smtClean="0"/>
              <a:t>‹#›</a:t>
            </a:fld>
            <a:endParaRPr lang="zh-TW" altLang="en-US"/>
          </a:p>
        </p:txBody>
      </p:sp>
      <p:sp>
        <p:nvSpPr>
          <p:cNvPr id="4" name="頁尾版面配置區 3"/>
          <p:cNvSpPr>
            <a:spLocks noGrp="1"/>
          </p:cNvSpPr>
          <p:nvPr>
            <p:ph type="ftr" sz="quarter" idx="11"/>
          </p:nvPr>
        </p:nvSpPr>
        <p:spPr/>
        <p:txBody>
          <a:bodyPr/>
          <a:lstStyle/>
          <a:p>
            <a:r>
              <a:rPr lang="zh-TW" altLang="en-US" smtClean="0"/>
              <a:t>商業簡報網 </a:t>
            </a:r>
            <a:r>
              <a:rPr lang="en-US" altLang="zh-TW" smtClean="0"/>
              <a:t>X Matter Lab</a:t>
            </a:r>
            <a:endParaRPr lang="zh-TW" altLang="en-US" dirty="0"/>
          </a:p>
        </p:txBody>
      </p:sp>
      <p:sp>
        <p:nvSpPr>
          <p:cNvPr id="14" name="圖片版面配置區 13"/>
          <p:cNvSpPr>
            <a:spLocks noGrp="1"/>
          </p:cNvSpPr>
          <p:nvPr>
            <p:ph type="pic" sz="quarter" idx="18"/>
          </p:nvPr>
        </p:nvSpPr>
        <p:spPr>
          <a:xfrm>
            <a:off x="400164" y="1822867"/>
            <a:ext cx="1440000" cy="2952000"/>
          </a:xfrm>
          <a:custGeom>
            <a:avLst/>
            <a:gdLst>
              <a:gd name="connsiteX0" fmla="*/ 0 w 1440000"/>
              <a:gd name="connsiteY0" fmla="*/ 1512000 h 2952000"/>
              <a:gd name="connsiteX1" fmla="*/ 1440000 w 1440000"/>
              <a:gd name="connsiteY1" fmla="*/ 1512000 h 2952000"/>
              <a:gd name="connsiteX2" fmla="*/ 1440000 w 1440000"/>
              <a:gd name="connsiteY2" fmla="*/ 2952000 h 2952000"/>
              <a:gd name="connsiteX3" fmla="*/ 0 w 1440000"/>
              <a:gd name="connsiteY3" fmla="*/ 2952000 h 2952000"/>
              <a:gd name="connsiteX4" fmla="*/ 0 w 1440000"/>
              <a:gd name="connsiteY4" fmla="*/ 0 h 2952000"/>
              <a:gd name="connsiteX5" fmla="*/ 1440000 w 1440000"/>
              <a:gd name="connsiteY5" fmla="*/ 0 h 2952000"/>
              <a:gd name="connsiteX6" fmla="*/ 1440000 w 1440000"/>
              <a:gd name="connsiteY6" fmla="*/ 1440000 h 2952000"/>
              <a:gd name="connsiteX7" fmla="*/ 0 w 1440000"/>
              <a:gd name="connsiteY7" fmla="*/ 1440000 h 295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40000" h="2952000">
                <a:moveTo>
                  <a:pt x="0" y="1512000"/>
                </a:moveTo>
                <a:lnTo>
                  <a:pt x="1440000" y="1512000"/>
                </a:lnTo>
                <a:lnTo>
                  <a:pt x="1440000" y="2952000"/>
                </a:lnTo>
                <a:lnTo>
                  <a:pt x="0" y="2952000"/>
                </a:lnTo>
                <a:close/>
                <a:moveTo>
                  <a:pt x="0" y="0"/>
                </a:moveTo>
                <a:lnTo>
                  <a:pt x="1440000" y="0"/>
                </a:lnTo>
                <a:lnTo>
                  <a:pt x="1440000" y="1440000"/>
                </a:lnTo>
                <a:lnTo>
                  <a:pt x="0" y="1440000"/>
                </a:lnTo>
                <a:close/>
              </a:path>
            </a:pathLst>
          </a:custGeom>
        </p:spPr>
        <p:txBody>
          <a:bodyPr wrap="square">
            <a:noAutofit/>
          </a:bodyPr>
          <a:lstStyle/>
          <a:p>
            <a:endParaRPr lang="zh-TW" altLang="en-US"/>
          </a:p>
        </p:txBody>
      </p:sp>
      <p:sp>
        <p:nvSpPr>
          <p:cNvPr id="15" name="圖片版面配置區 14"/>
          <p:cNvSpPr>
            <a:spLocks noGrp="1"/>
          </p:cNvSpPr>
          <p:nvPr>
            <p:ph type="pic" sz="quarter" idx="20"/>
          </p:nvPr>
        </p:nvSpPr>
        <p:spPr>
          <a:xfrm>
            <a:off x="1912164" y="1822867"/>
            <a:ext cx="2952000" cy="2952000"/>
          </a:xfrm>
          <a:custGeom>
            <a:avLst/>
            <a:gdLst>
              <a:gd name="connsiteX0" fmla="*/ 1512000 w 2952000"/>
              <a:gd name="connsiteY0" fmla="*/ 1512000 h 2952000"/>
              <a:gd name="connsiteX1" fmla="*/ 2952000 w 2952000"/>
              <a:gd name="connsiteY1" fmla="*/ 1512000 h 2952000"/>
              <a:gd name="connsiteX2" fmla="*/ 2952000 w 2952000"/>
              <a:gd name="connsiteY2" fmla="*/ 2952000 h 2952000"/>
              <a:gd name="connsiteX3" fmla="*/ 1512000 w 2952000"/>
              <a:gd name="connsiteY3" fmla="*/ 2952000 h 2952000"/>
              <a:gd name="connsiteX4" fmla="*/ 0 w 2952000"/>
              <a:gd name="connsiteY4" fmla="*/ 1512000 h 2952000"/>
              <a:gd name="connsiteX5" fmla="*/ 1440000 w 2952000"/>
              <a:gd name="connsiteY5" fmla="*/ 1512000 h 2952000"/>
              <a:gd name="connsiteX6" fmla="*/ 1440000 w 2952000"/>
              <a:gd name="connsiteY6" fmla="*/ 2952000 h 2952000"/>
              <a:gd name="connsiteX7" fmla="*/ 0 w 2952000"/>
              <a:gd name="connsiteY7" fmla="*/ 2952000 h 2952000"/>
              <a:gd name="connsiteX8" fmla="*/ 1512000 w 2952000"/>
              <a:gd name="connsiteY8" fmla="*/ 0 h 2952000"/>
              <a:gd name="connsiteX9" fmla="*/ 2952000 w 2952000"/>
              <a:gd name="connsiteY9" fmla="*/ 0 h 2952000"/>
              <a:gd name="connsiteX10" fmla="*/ 2952000 w 2952000"/>
              <a:gd name="connsiteY10" fmla="*/ 1440000 h 2952000"/>
              <a:gd name="connsiteX11" fmla="*/ 1512000 w 2952000"/>
              <a:gd name="connsiteY11" fmla="*/ 1440000 h 2952000"/>
              <a:gd name="connsiteX12" fmla="*/ 0 w 2952000"/>
              <a:gd name="connsiteY12" fmla="*/ 0 h 2952000"/>
              <a:gd name="connsiteX13" fmla="*/ 1440000 w 2952000"/>
              <a:gd name="connsiteY13" fmla="*/ 0 h 2952000"/>
              <a:gd name="connsiteX14" fmla="*/ 1440000 w 2952000"/>
              <a:gd name="connsiteY14" fmla="*/ 1440000 h 2952000"/>
              <a:gd name="connsiteX15" fmla="*/ 0 w 2952000"/>
              <a:gd name="connsiteY15" fmla="*/ 1440000 h 295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52000" h="2952000">
                <a:moveTo>
                  <a:pt x="1512000" y="1512000"/>
                </a:moveTo>
                <a:lnTo>
                  <a:pt x="2952000" y="1512000"/>
                </a:lnTo>
                <a:lnTo>
                  <a:pt x="2952000" y="2952000"/>
                </a:lnTo>
                <a:lnTo>
                  <a:pt x="1512000" y="2952000"/>
                </a:lnTo>
                <a:close/>
                <a:moveTo>
                  <a:pt x="0" y="1512000"/>
                </a:moveTo>
                <a:lnTo>
                  <a:pt x="1440000" y="1512000"/>
                </a:lnTo>
                <a:lnTo>
                  <a:pt x="1440000" y="2952000"/>
                </a:lnTo>
                <a:lnTo>
                  <a:pt x="0" y="2952000"/>
                </a:lnTo>
                <a:close/>
                <a:moveTo>
                  <a:pt x="1512000" y="0"/>
                </a:moveTo>
                <a:lnTo>
                  <a:pt x="2952000" y="0"/>
                </a:lnTo>
                <a:lnTo>
                  <a:pt x="2952000" y="1440000"/>
                </a:lnTo>
                <a:lnTo>
                  <a:pt x="1512000" y="1440000"/>
                </a:lnTo>
                <a:close/>
                <a:moveTo>
                  <a:pt x="0" y="0"/>
                </a:moveTo>
                <a:lnTo>
                  <a:pt x="1440000" y="0"/>
                </a:lnTo>
                <a:lnTo>
                  <a:pt x="1440000" y="1440000"/>
                </a:lnTo>
                <a:lnTo>
                  <a:pt x="0" y="1440000"/>
                </a:lnTo>
                <a:close/>
              </a:path>
            </a:pathLst>
          </a:custGeom>
        </p:spPr>
        <p:txBody>
          <a:bodyPr wrap="square">
            <a:noAutofit/>
          </a:bodyPr>
          <a:lstStyle/>
          <a:p>
            <a:endParaRPr lang="zh-TW" altLang="en-US"/>
          </a:p>
        </p:txBody>
      </p:sp>
      <p:sp>
        <p:nvSpPr>
          <p:cNvPr id="11" name="圖片版面配置區 2"/>
          <p:cNvSpPr>
            <a:spLocks noGrp="1"/>
          </p:cNvSpPr>
          <p:nvPr>
            <p:ph type="pic" sz="quarter" idx="21"/>
          </p:nvPr>
        </p:nvSpPr>
        <p:spPr>
          <a:xfrm>
            <a:off x="400164" y="4846867"/>
            <a:ext cx="1440000" cy="1440000"/>
          </a:xfrm>
        </p:spPr>
        <p:txBody>
          <a:bodyPr/>
          <a:lstStyle/>
          <a:p>
            <a:endParaRPr lang="zh-TW" altLang="en-US"/>
          </a:p>
        </p:txBody>
      </p:sp>
      <p:sp>
        <p:nvSpPr>
          <p:cNvPr id="12" name="圖片版面配置區 2"/>
          <p:cNvSpPr>
            <a:spLocks noGrp="1"/>
          </p:cNvSpPr>
          <p:nvPr>
            <p:ph type="pic" sz="quarter" idx="22"/>
          </p:nvPr>
        </p:nvSpPr>
        <p:spPr>
          <a:xfrm>
            <a:off x="1912164" y="4846867"/>
            <a:ext cx="1440000" cy="1440000"/>
          </a:xfrm>
        </p:spPr>
        <p:txBody>
          <a:bodyPr/>
          <a:lstStyle/>
          <a:p>
            <a:endParaRPr lang="zh-TW" altLang="en-US"/>
          </a:p>
        </p:txBody>
      </p:sp>
      <p:sp>
        <p:nvSpPr>
          <p:cNvPr id="13" name="圖片版面配置區 2"/>
          <p:cNvSpPr>
            <a:spLocks noGrp="1"/>
          </p:cNvSpPr>
          <p:nvPr>
            <p:ph type="pic" sz="quarter" idx="23"/>
          </p:nvPr>
        </p:nvSpPr>
        <p:spPr>
          <a:xfrm>
            <a:off x="3424164" y="4846867"/>
            <a:ext cx="1440000" cy="1440000"/>
          </a:xfrm>
        </p:spPr>
        <p:txBody>
          <a:bodyPr/>
          <a:lstStyle/>
          <a:p>
            <a:endParaRPr lang="zh-TW" altLang="en-US"/>
          </a:p>
        </p:txBody>
      </p:sp>
    </p:spTree>
    <p:extLst>
      <p:ext uri="{BB962C8B-B14F-4D97-AF65-F5344CB8AC3E}">
        <p14:creationId xmlns:p14="http://schemas.microsoft.com/office/powerpoint/2010/main" val="483003961"/>
      </p:ext>
    </p:extLst>
  </p:cSld>
  <p:clrMapOvr>
    <a:masterClrMapping/>
  </p:clrMapOvr>
  <p:timing>
    <p:tnLst>
      <p:par>
        <p:cTn id="1" dur="indefinite" restart="never" nodeType="tmRoot"/>
      </p:par>
    </p:tnLst>
  </p:timing>
</p:sldLayout>
</file>

<file path=ppt/slideLayouts/slideLayout445.xml><?xml version="1.0" encoding="utf-8"?>
<p:sldLayout xmlns:a="http://schemas.openxmlformats.org/drawingml/2006/main" xmlns:r="http://schemas.openxmlformats.org/officeDocument/2006/relationships" xmlns:p="http://schemas.openxmlformats.org/presentationml/2006/main" preserve="1" userDrawn="1">
  <p:cSld name="圖片版面配置444">
    <p:spTree>
      <p:nvGrpSpPr>
        <p:cNvPr id="1" name=""/>
        <p:cNvGrpSpPr/>
        <p:nvPr/>
      </p:nvGrpSpPr>
      <p:grpSpPr>
        <a:xfrm>
          <a:off x="0" y="0"/>
          <a:ext cx="0" cy="0"/>
          <a:chOff x="0" y="0"/>
          <a:chExt cx="0" cy="0"/>
        </a:xfrm>
      </p:grpSpPr>
      <p:sp>
        <p:nvSpPr>
          <p:cNvPr id="3" name="投影片編號版面配置區 2"/>
          <p:cNvSpPr>
            <a:spLocks noGrp="1"/>
          </p:cNvSpPr>
          <p:nvPr>
            <p:ph type="sldNum" sz="quarter" idx="10"/>
          </p:nvPr>
        </p:nvSpPr>
        <p:spPr/>
        <p:txBody>
          <a:bodyPr/>
          <a:lstStyle/>
          <a:p>
            <a:fld id="{E27FD744-A41C-4EAD-96D0-2F84A994B62C}" type="slidenum">
              <a:rPr lang="zh-TW" altLang="en-US" smtClean="0"/>
              <a:t>‹#›</a:t>
            </a:fld>
            <a:endParaRPr lang="zh-TW" altLang="en-US"/>
          </a:p>
        </p:txBody>
      </p:sp>
      <p:sp>
        <p:nvSpPr>
          <p:cNvPr id="4" name="頁尾版面配置區 3"/>
          <p:cNvSpPr>
            <a:spLocks noGrp="1"/>
          </p:cNvSpPr>
          <p:nvPr>
            <p:ph type="ftr" sz="quarter" idx="11"/>
          </p:nvPr>
        </p:nvSpPr>
        <p:spPr/>
        <p:txBody>
          <a:bodyPr/>
          <a:lstStyle/>
          <a:p>
            <a:r>
              <a:rPr lang="zh-TW" altLang="en-US" smtClean="0"/>
              <a:t>商業簡報網 </a:t>
            </a:r>
            <a:r>
              <a:rPr lang="en-US" altLang="zh-TW" smtClean="0"/>
              <a:t>X Matter Lab</a:t>
            </a:r>
            <a:endParaRPr lang="zh-TW" altLang="en-US" dirty="0"/>
          </a:p>
        </p:txBody>
      </p:sp>
      <p:sp>
        <p:nvSpPr>
          <p:cNvPr id="6" name="圖片版面配置區 7"/>
          <p:cNvSpPr>
            <a:spLocks noGrp="1"/>
          </p:cNvSpPr>
          <p:nvPr>
            <p:ph type="pic" sz="quarter" idx="14"/>
          </p:nvPr>
        </p:nvSpPr>
        <p:spPr>
          <a:xfrm>
            <a:off x="6744902" y="1828181"/>
            <a:ext cx="2160000" cy="2160000"/>
          </a:xfrm>
        </p:spPr>
        <p:txBody>
          <a:bodyPr/>
          <a:lstStyle/>
          <a:p>
            <a:endParaRPr lang="zh-TW" altLang="en-US"/>
          </a:p>
        </p:txBody>
      </p:sp>
      <p:sp>
        <p:nvSpPr>
          <p:cNvPr id="10" name="圖片版面配置區 9"/>
          <p:cNvSpPr>
            <a:spLocks noGrp="1"/>
          </p:cNvSpPr>
          <p:nvPr>
            <p:ph type="pic" sz="quarter" idx="15"/>
          </p:nvPr>
        </p:nvSpPr>
        <p:spPr>
          <a:xfrm>
            <a:off x="4476902" y="1828181"/>
            <a:ext cx="2160000" cy="4428000"/>
          </a:xfrm>
          <a:custGeom>
            <a:avLst/>
            <a:gdLst>
              <a:gd name="connsiteX0" fmla="*/ 0 w 2160000"/>
              <a:gd name="connsiteY0" fmla="*/ 2268000 h 4428000"/>
              <a:gd name="connsiteX1" fmla="*/ 2160000 w 2160000"/>
              <a:gd name="connsiteY1" fmla="*/ 2268000 h 4428000"/>
              <a:gd name="connsiteX2" fmla="*/ 2160000 w 2160000"/>
              <a:gd name="connsiteY2" fmla="*/ 4428000 h 4428000"/>
              <a:gd name="connsiteX3" fmla="*/ 0 w 2160000"/>
              <a:gd name="connsiteY3" fmla="*/ 4428000 h 4428000"/>
              <a:gd name="connsiteX4" fmla="*/ 0 w 2160000"/>
              <a:gd name="connsiteY4" fmla="*/ 0 h 4428000"/>
              <a:gd name="connsiteX5" fmla="*/ 2160000 w 2160000"/>
              <a:gd name="connsiteY5" fmla="*/ 0 h 4428000"/>
              <a:gd name="connsiteX6" fmla="*/ 2160000 w 2160000"/>
              <a:gd name="connsiteY6" fmla="*/ 2160000 h 4428000"/>
              <a:gd name="connsiteX7" fmla="*/ 0 w 2160000"/>
              <a:gd name="connsiteY7" fmla="*/ 2160000 h 442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60000" h="4428000">
                <a:moveTo>
                  <a:pt x="0" y="2268000"/>
                </a:moveTo>
                <a:lnTo>
                  <a:pt x="2160000" y="2268000"/>
                </a:lnTo>
                <a:lnTo>
                  <a:pt x="2160000" y="4428000"/>
                </a:lnTo>
                <a:lnTo>
                  <a:pt x="0" y="4428000"/>
                </a:lnTo>
                <a:close/>
                <a:moveTo>
                  <a:pt x="0" y="0"/>
                </a:moveTo>
                <a:lnTo>
                  <a:pt x="2160000" y="0"/>
                </a:lnTo>
                <a:lnTo>
                  <a:pt x="2160000" y="2160000"/>
                </a:lnTo>
                <a:lnTo>
                  <a:pt x="0" y="2160000"/>
                </a:lnTo>
                <a:close/>
              </a:path>
            </a:pathLst>
          </a:custGeom>
        </p:spPr>
        <p:txBody>
          <a:bodyPr wrap="square">
            <a:noAutofit/>
          </a:bodyPr>
          <a:lstStyle/>
          <a:p>
            <a:endParaRPr lang="zh-TW" altLang="en-US"/>
          </a:p>
        </p:txBody>
      </p:sp>
      <p:sp>
        <p:nvSpPr>
          <p:cNvPr id="8" name="圖片版面配置區 7"/>
          <p:cNvSpPr>
            <a:spLocks noGrp="1"/>
          </p:cNvSpPr>
          <p:nvPr>
            <p:ph type="pic" sz="quarter" idx="16"/>
          </p:nvPr>
        </p:nvSpPr>
        <p:spPr>
          <a:xfrm>
            <a:off x="6744902" y="4096181"/>
            <a:ext cx="2160000" cy="2160000"/>
          </a:xfrm>
        </p:spPr>
        <p:txBody>
          <a:bodyPr/>
          <a:lstStyle/>
          <a:p>
            <a:endParaRPr lang="zh-TW" altLang="en-US"/>
          </a:p>
        </p:txBody>
      </p:sp>
      <p:sp>
        <p:nvSpPr>
          <p:cNvPr id="9" name="圖片版面配置區 15"/>
          <p:cNvSpPr>
            <a:spLocks noGrp="1"/>
          </p:cNvSpPr>
          <p:nvPr>
            <p:ph type="pic" sz="quarter" idx="17"/>
          </p:nvPr>
        </p:nvSpPr>
        <p:spPr>
          <a:xfrm>
            <a:off x="380563" y="1828182"/>
            <a:ext cx="4002087" cy="4428094"/>
          </a:xfrm>
        </p:spPr>
        <p:txBody>
          <a:bodyPr/>
          <a:lstStyle/>
          <a:p>
            <a:endParaRPr lang="zh-TW" altLang="en-US"/>
          </a:p>
        </p:txBody>
      </p:sp>
    </p:spTree>
    <p:extLst>
      <p:ext uri="{BB962C8B-B14F-4D97-AF65-F5344CB8AC3E}">
        <p14:creationId xmlns:p14="http://schemas.microsoft.com/office/powerpoint/2010/main" val="870969150"/>
      </p:ext>
    </p:extLst>
  </p:cSld>
  <p:clrMapOvr>
    <a:masterClrMapping/>
  </p:clrMapOvr>
  <p:timing>
    <p:tnLst>
      <p:par>
        <p:cTn id="1" dur="indefinite" restart="never" nodeType="tmRoot"/>
      </p:par>
    </p:tnLst>
  </p:timing>
</p:sldLayout>
</file>

<file path=ppt/slideLayouts/slideLayout446.xml><?xml version="1.0" encoding="utf-8"?>
<p:sldLayout xmlns:a="http://schemas.openxmlformats.org/drawingml/2006/main" xmlns:r="http://schemas.openxmlformats.org/officeDocument/2006/relationships" xmlns:p="http://schemas.openxmlformats.org/presentationml/2006/main" preserve="1" userDrawn="1">
  <p:cSld name="圖片版面配置445">
    <p:spTree>
      <p:nvGrpSpPr>
        <p:cNvPr id="1" name=""/>
        <p:cNvGrpSpPr/>
        <p:nvPr/>
      </p:nvGrpSpPr>
      <p:grpSpPr>
        <a:xfrm>
          <a:off x="0" y="0"/>
          <a:ext cx="0" cy="0"/>
          <a:chOff x="0" y="0"/>
          <a:chExt cx="0" cy="0"/>
        </a:xfrm>
      </p:grpSpPr>
      <p:sp>
        <p:nvSpPr>
          <p:cNvPr id="3" name="投影片編號版面配置區 2"/>
          <p:cNvSpPr>
            <a:spLocks noGrp="1"/>
          </p:cNvSpPr>
          <p:nvPr>
            <p:ph type="sldNum" sz="quarter" idx="10"/>
          </p:nvPr>
        </p:nvSpPr>
        <p:spPr/>
        <p:txBody>
          <a:bodyPr/>
          <a:lstStyle/>
          <a:p>
            <a:fld id="{E27FD744-A41C-4EAD-96D0-2F84A994B62C}" type="slidenum">
              <a:rPr lang="zh-TW" altLang="en-US" smtClean="0"/>
              <a:t>‹#›</a:t>
            </a:fld>
            <a:endParaRPr lang="zh-TW" altLang="en-US"/>
          </a:p>
        </p:txBody>
      </p:sp>
      <p:sp>
        <p:nvSpPr>
          <p:cNvPr id="4" name="頁尾版面配置區 3"/>
          <p:cNvSpPr>
            <a:spLocks noGrp="1"/>
          </p:cNvSpPr>
          <p:nvPr>
            <p:ph type="ftr" sz="quarter" idx="11"/>
          </p:nvPr>
        </p:nvSpPr>
        <p:spPr/>
        <p:txBody>
          <a:bodyPr/>
          <a:lstStyle/>
          <a:p>
            <a:r>
              <a:rPr lang="zh-TW" altLang="en-US" smtClean="0"/>
              <a:t>商業簡報網 </a:t>
            </a:r>
            <a:r>
              <a:rPr lang="en-US" altLang="zh-TW" smtClean="0"/>
              <a:t>X Matter Lab</a:t>
            </a:r>
            <a:endParaRPr lang="zh-TW" altLang="en-US" dirty="0"/>
          </a:p>
        </p:txBody>
      </p:sp>
      <p:sp>
        <p:nvSpPr>
          <p:cNvPr id="9" name="圖片版面配置區 8"/>
          <p:cNvSpPr>
            <a:spLocks noGrp="1"/>
          </p:cNvSpPr>
          <p:nvPr>
            <p:ph type="pic" sz="quarter" idx="15"/>
          </p:nvPr>
        </p:nvSpPr>
        <p:spPr>
          <a:xfrm>
            <a:off x="58489" y="0"/>
            <a:ext cx="9019822" cy="2161822"/>
          </a:xfrm>
          <a:custGeom>
            <a:avLst/>
            <a:gdLst>
              <a:gd name="connsiteX0" fmla="*/ 6858000 w 9019822"/>
              <a:gd name="connsiteY0" fmla="*/ 0 h 2161822"/>
              <a:gd name="connsiteX1" fmla="*/ 9019822 w 9019822"/>
              <a:gd name="connsiteY1" fmla="*/ 0 h 2161822"/>
              <a:gd name="connsiteX2" fmla="*/ 9019822 w 9019822"/>
              <a:gd name="connsiteY2" fmla="*/ 2161822 h 2161822"/>
              <a:gd name="connsiteX3" fmla="*/ 6858000 w 9019822"/>
              <a:gd name="connsiteY3" fmla="*/ 2161822 h 2161822"/>
              <a:gd name="connsiteX4" fmla="*/ 0 w 9019822"/>
              <a:gd name="connsiteY4" fmla="*/ 0 h 2161822"/>
              <a:gd name="connsiteX5" fmla="*/ 2161823 w 9019822"/>
              <a:gd name="connsiteY5" fmla="*/ 0 h 2161822"/>
              <a:gd name="connsiteX6" fmla="*/ 2161823 w 9019822"/>
              <a:gd name="connsiteY6" fmla="*/ 2161822 h 2161822"/>
              <a:gd name="connsiteX7" fmla="*/ 0 w 9019822"/>
              <a:gd name="connsiteY7" fmla="*/ 2161822 h 2161822"/>
              <a:gd name="connsiteX8" fmla="*/ 4572000 w 9019822"/>
              <a:gd name="connsiteY8" fmla="*/ 0 h 2161822"/>
              <a:gd name="connsiteX9" fmla="*/ 6733822 w 9019822"/>
              <a:gd name="connsiteY9" fmla="*/ 0 h 2161822"/>
              <a:gd name="connsiteX10" fmla="*/ 6733822 w 9019822"/>
              <a:gd name="connsiteY10" fmla="*/ 2161822 h 2161822"/>
              <a:gd name="connsiteX11" fmla="*/ 4572000 w 9019822"/>
              <a:gd name="connsiteY11" fmla="*/ 2161822 h 2161822"/>
              <a:gd name="connsiteX12" fmla="*/ 2286000 w 9019822"/>
              <a:gd name="connsiteY12" fmla="*/ 0 h 2161822"/>
              <a:gd name="connsiteX13" fmla="*/ 4447822 w 9019822"/>
              <a:gd name="connsiteY13" fmla="*/ 0 h 2161822"/>
              <a:gd name="connsiteX14" fmla="*/ 4447822 w 9019822"/>
              <a:gd name="connsiteY14" fmla="*/ 2161822 h 2161822"/>
              <a:gd name="connsiteX15" fmla="*/ 2286000 w 9019822"/>
              <a:gd name="connsiteY15" fmla="*/ 2161822 h 2161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019822" h="2161822">
                <a:moveTo>
                  <a:pt x="6858000" y="0"/>
                </a:moveTo>
                <a:lnTo>
                  <a:pt x="9019822" y="0"/>
                </a:lnTo>
                <a:lnTo>
                  <a:pt x="9019822" y="2161822"/>
                </a:lnTo>
                <a:lnTo>
                  <a:pt x="6858000" y="2161822"/>
                </a:lnTo>
                <a:close/>
                <a:moveTo>
                  <a:pt x="0" y="0"/>
                </a:moveTo>
                <a:lnTo>
                  <a:pt x="2161823" y="0"/>
                </a:lnTo>
                <a:lnTo>
                  <a:pt x="2161823" y="2161822"/>
                </a:lnTo>
                <a:lnTo>
                  <a:pt x="0" y="2161822"/>
                </a:lnTo>
                <a:close/>
                <a:moveTo>
                  <a:pt x="4572000" y="0"/>
                </a:moveTo>
                <a:lnTo>
                  <a:pt x="6733822" y="0"/>
                </a:lnTo>
                <a:lnTo>
                  <a:pt x="6733822" y="2161822"/>
                </a:lnTo>
                <a:lnTo>
                  <a:pt x="4572000" y="2161822"/>
                </a:lnTo>
                <a:close/>
                <a:moveTo>
                  <a:pt x="2286000" y="0"/>
                </a:moveTo>
                <a:lnTo>
                  <a:pt x="4447822" y="0"/>
                </a:lnTo>
                <a:lnTo>
                  <a:pt x="4447822" y="2161822"/>
                </a:lnTo>
                <a:lnTo>
                  <a:pt x="2286000" y="2161822"/>
                </a:lnTo>
                <a:close/>
              </a:path>
            </a:pathLst>
          </a:custGeom>
        </p:spPr>
        <p:txBody>
          <a:bodyPr wrap="square">
            <a:noAutofit/>
          </a:bodyPr>
          <a:lstStyle/>
          <a:p>
            <a:endParaRPr lang="zh-TW" altLang="en-US"/>
          </a:p>
        </p:txBody>
      </p:sp>
      <p:sp>
        <p:nvSpPr>
          <p:cNvPr id="10" name="圖片版面配置區 9"/>
          <p:cNvSpPr>
            <a:spLocks noGrp="1"/>
          </p:cNvSpPr>
          <p:nvPr>
            <p:ph type="pic" sz="quarter" idx="16"/>
          </p:nvPr>
        </p:nvSpPr>
        <p:spPr>
          <a:xfrm>
            <a:off x="58489" y="4707467"/>
            <a:ext cx="9019822" cy="2161822"/>
          </a:xfrm>
          <a:custGeom>
            <a:avLst/>
            <a:gdLst>
              <a:gd name="connsiteX0" fmla="*/ 6858000 w 9019822"/>
              <a:gd name="connsiteY0" fmla="*/ 0 h 2161822"/>
              <a:gd name="connsiteX1" fmla="*/ 9019822 w 9019822"/>
              <a:gd name="connsiteY1" fmla="*/ 0 h 2161822"/>
              <a:gd name="connsiteX2" fmla="*/ 9019822 w 9019822"/>
              <a:gd name="connsiteY2" fmla="*/ 2161822 h 2161822"/>
              <a:gd name="connsiteX3" fmla="*/ 6858000 w 9019822"/>
              <a:gd name="connsiteY3" fmla="*/ 2161822 h 2161822"/>
              <a:gd name="connsiteX4" fmla="*/ 0 w 9019822"/>
              <a:gd name="connsiteY4" fmla="*/ 0 h 2161822"/>
              <a:gd name="connsiteX5" fmla="*/ 2161823 w 9019822"/>
              <a:gd name="connsiteY5" fmla="*/ 0 h 2161822"/>
              <a:gd name="connsiteX6" fmla="*/ 2161823 w 9019822"/>
              <a:gd name="connsiteY6" fmla="*/ 2161822 h 2161822"/>
              <a:gd name="connsiteX7" fmla="*/ 0 w 9019822"/>
              <a:gd name="connsiteY7" fmla="*/ 2161822 h 2161822"/>
              <a:gd name="connsiteX8" fmla="*/ 4572000 w 9019822"/>
              <a:gd name="connsiteY8" fmla="*/ 0 h 2161822"/>
              <a:gd name="connsiteX9" fmla="*/ 6733822 w 9019822"/>
              <a:gd name="connsiteY9" fmla="*/ 0 h 2161822"/>
              <a:gd name="connsiteX10" fmla="*/ 6733822 w 9019822"/>
              <a:gd name="connsiteY10" fmla="*/ 2161822 h 2161822"/>
              <a:gd name="connsiteX11" fmla="*/ 4572000 w 9019822"/>
              <a:gd name="connsiteY11" fmla="*/ 2161822 h 2161822"/>
              <a:gd name="connsiteX12" fmla="*/ 2286000 w 9019822"/>
              <a:gd name="connsiteY12" fmla="*/ 0 h 2161822"/>
              <a:gd name="connsiteX13" fmla="*/ 4447822 w 9019822"/>
              <a:gd name="connsiteY13" fmla="*/ 0 h 2161822"/>
              <a:gd name="connsiteX14" fmla="*/ 4447822 w 9019822"/>
              <a:gd name="connsiteY14" fmla="*/ 2161822 h 2161822"/>
              <a:gd name="connsiteX15" fmla="*/ 2286000 w 9019822"/>
              <a:gd name="connsiteY15" fmla="*/ 2161822 h 2161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019822" h="2161822">
                <a:moveTo>
                  <a:pt x="6858000" y="0"/>
                </a:moveTo>
                <a:lnTo>
                  <a:pt x="9019822" y="0"/>
                </a:lnTo>
                <a:lnTo>
                  <a:pt x="9019822" y="2161822"/>
                </a:lnTo>
                <a:lnTo>
                  <a:pt x="6858000" y="2161822"/>
                </a:lnTo>
                <a:close/>
                <a:moveTo>
                  <a:pt x="0" y="0"/>
                </a:moveTo>
                <a:lnTo>
                  <a:pt x="2161823" y="0"/>
                </a:lnTo>
                <a:lnTo>
                  <a:pt x="2161823" y="2161822"/>
                </a:lnTo>
                <a:lnTo>
                  <a:pt x="0" y="2161822"/>
                </a:lnTo>
                <a:close/>
                <a:moveTo>
                  <a:pt x="4572000" y="0"/>
                </a:moveTo>
                <a:lnTo>
                  <a:pt x="6733822" y="0"/>
                </a:lnTo>
                <a:lnTo>
                  <a:pt x="6733822" y="2161822"/>
                </a:lnTo>
                <a:lnTo>
                  <a:pt x="4572000" y="2161822"/>
                </a:lnTo>
                <a:close/>
                <a:moveTo>
                  <a:pt x="2286000" y="0"/>
                </a:moveTo>
                <a:lnTo>
                  <a:pt x="4447822" y="0"/>
                </a:lnTo>
                <a:lnTo>
                  <a:pt x="4447822" y="2161822"/>
                </a:lnTo>
                <a:lnTo>
                  <a:pt x="2286000" y="2161822"/>
                </a:lnTo>
                <a:close/>
              </a:path>
            </a:pathLst>
          </a:custGeom>
        </p:spPr>
        <p:txBody>
          <a:bodyPr wrap="square">
            <a:noAutofit/>
          </a:bodyPr>
          <a:lstStyle/>
          <a:p>
            <a:endParaRPr lang="zh-TW" altLang="en-US"/>
          </a:p>
        </p:txBody>
      </p:sp>
    </p:spTree>
    <p:extLst>
      <p:ext uri="{BB962C8B-B14F-4D97-AF65-F5344CB8AC3E}">
        <p14:creationId xmlns:p14="http://schemas.microsoft.com/office/powerpoint/2010/main" val="1517623163"/>
      </p:ext>
    </p:extLst>
  </p:cSld>
  <p:clrMapOvr>
    <a:masterClrMapping/>
  </p:clrMapOvr>
  <p:timing>
    <p:tnLst>
      <p:par>
        <p:cTn id="1" dur="indefinite" restart="never" nodeType="tmRoot"/>
      </p:par>
    </p:tnLst>
  </p:timing>
</p:sldLayout>
</file>

<file path=ppt/slideLayouts/slideLayout447.xml><?xml version="1.0" encoding="utf-8"?>
<p:sldLayout xmlns:a="http://schemas.openxmlformats.org/drawingml/2006/main" xmlns:r="http://schemas.openxmlformats.org/officeDocument/2006/relationships" xmlns:p="http://schemas.openxmlformats.org/presentationml/2006/main" preserve="1" userDrawn="1">
  <p:cSld name="圖片版面配置446">
    <p:spTree>
      <p:nvGrpSpPr>
        <p:cNvPr id="1" name=""/>
        <p:cNvGrpSpPr/>
        <p:nvPr/>
      </p:nvGrpSpPr>
      <p:grpSpPr>
        <a:xfrm>
          <a:off x="0" y="0"/>
          <a:ext cx="0" cy="0"/>
          <a:chOff x="0" y="0"/>
          <a:chExt cx="0" cy="0"/>
        </a:xfrm>
      </p:grpSpPr>
      <p:sp>
        <p:nvSpPr>
          <p:cNvPr id="3" name="投影片編號版面配置區 2"/>
          <p:cNvSpPr>
            <a:spLocks noGrp="1"/>
          </p:cNvSpPr>
          <p:nvPr>
            <p:ph type="sldNum" sz="quarter" idx="10"/>
          </p:nvPr>
        </p:nvSpPr>
        <p:spPr/>
        <p:txBody>
          <a:bodyPr/>
          <a:lstStyle/>
          <a:p>
            <a:fld id="{E27FD744-A41C-4EAD-96D0-2F84A994B62C}" type="slidenum">
              <a:rPr lang="zh-TW" altLang="en-US" smtClean="0"/>
              <a:t>‹#›</a:t>
            </a:fld>
            <a:endParaRPr lang="zh-TW" altLang="en-US"/>
          </a:p>
        </p:txBody>
      </p:sp>
      <p:sp>
        <p:nvSpPr>
          <p:cNvPr id="4" name="頁尾版面配置區 3"/>
          <p:cNvSpPr>
            <a:spLocks noGrp="1"/>
          </p:cNvSpPr>
          <p:nvPr>
            <p:ph type="ftr" sz="quarter" idx="11"/>
          </p:nvPr>
        </p:nvSpPr>
        <p:spPr/>
        <p:txBody>
          <a:bodyPr/>
          <a:lstStyle/>
          <a:p>
            <a:r>
              <a:rPr lang="zh-TW" altLang="en-US" smtClean="0"/>
              <a:t>商業簡報網 </a:t>
            </a:r>
            <a:r>
              <a:rPr lang="en-US" altLang="zh-TW" smtClean="0"/>
              <a:t>X Matter Lab</a:t>
            </a:r>
            <a:endParaRPr lang="zh-TW" altLang="en-US" dirty="0"/>
          </a:p>
        </p:txBody>
      </p:sp>
      <p:sp>
        <p:nvSpPr>
          <p:cNvPr id="10" name="圖片版面配置區 9"/>
          <p:cNvSpPr>
            <a:spLocks noGrp="1"/>
          </p:cNvSpPr>
          <p:nvPr>
            <p:ph type="pic" sz="quarter" idx="15"/>
          </p:nvPr>
        </p:nvSpPr>
        <p:spPr>
          <a:xfrm>
            <a:off x="5257378" y="2971378"/>
            <a:ext cx="3813244" cy="1833244"/>
          </a:xfrm>
          <a:custGeom>
            <a:avLst/>
            <a:gdLst>
              <a:gd name="connsiteX0" fmla="*/ 1980000 w 3813244"/>
              <a:gd name="connsiteY0" fmla="*/ 0 h 1833244"/>
              <a:gd name="connsiteX1" fmla="*/ 3813244 w 3813244"/>
              <a:gd name="connsiteY1" fmla="*/ 0 h 1833244"/>
              <a:gd name="connsiteX2" fmla="*/ 3813244 w 3813244"/>
              <a:gd name="connsiteY2" fmla="*/ 1833244 h 1833244"/>
              <a:gd name="connsiteX3" fmla="*/ 1980000 w 3813244"/>
              <a:gd name="connsiteY3" fmla="*/ 1833244 h 1833244"/>
              <a:gd name="connsiteX4" fmla="*/ 0 w 3813244"/>
              <a:gd name="connsiteY4" fmla="*/ 0 h 1833244"/>
              <a:gd name="connsiteX5" fmla="*/ 1833244 w 3813244"/>
              <a:gd name="connsiteY5" fmla="*/ 0 h 1833244"/>
              <a:gd name="connsiteX6" fmla="*/ 1833244 w 3813244"/>
              <a:gd name="connsiteY6" fmla="*/ 1833244 h 1833244"/>
              <a:gd name="connsiteX7" fmla="*/ 0 w 3813244"/>
              <a:gd name="connsiteY7" fmla="*/ 1833244 h 1833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13244" h="1833244">
                <a:moveTo>
                  <a:pt x="1980000" y="0"/>
                </a:moveTo>
                <a:lnTo>
                  <a:pt x="3813244" y="0"/>
                </a:lnTo>
                <a:lnTo>
                  <a:pt x="3813244" y="1833244"/>
                </a:lnTo>
                <a:lnTo>
                  <a:pt x="1980000" y="1833244"/>
                </a:lnTo>
                <a:close/>
                <a:moveTo>
                  <a:pt x="0" y="0"/>
                </a:moveTo>
                <a:lnTo>
                  <a:pt x="1833244" y="0"/>
                </a:lnTo>
                <a:lnTo>
                  <a:pt x="1833244" y="1833244"/>
                </a:lnTo>
                <a:lnTo>
                  <a:pt x="0" y="1833244"/>
                </a:lnTo>
                <a:close/>
              </a:path>
            </a:pathLst>
          </a:custGeom>
        </p:spPr>
        <p:txBody>
          <a:bodyPr wrap="square">
            <a:noAutofit/>
          </a:bodyPr>
          <a:lstStyle/>
          <a:p>
            <a:endParaRPr lang="zh-TW" altLang="en-US"/>
          </a:p>
        </p:txBody>
      </p:sp>
      <p:sp>
        <p:nvSpPr>
          <p:cNvPr id="11" name="圖片版面配置區 10"/>
          <p:cNvSpPr>
            <a:spLocks noGrp="1"/>
          </p:cNvSpPr>
          <p:nvPr>
            <p:ph type="pic" sz="quarter" idx="16"/>
          </p:nvPr>
        </p:nvSpPr>
        <p:spPr>
          <a:xfrm>
            <a:off x="3277378" y="4951378"/>
            <a:ext cx="5793244" cy="1833244"/>
          </a:xfrm>
          <a:custGeom>
            <a:avLst/>
            <a:gdLst>
              <a:gd name="connsiteX0" fmla="*/ 3960000 w 5793244"/>
              <a:gd name="connsiteY0" fmla="*/ 0 h 1833244"/>
              <a:gd name="connsiteX1" fmla="*/ 5793244 w 5793244"/>
              <a:gd name="connsiteY1" fmla="*/ 0 h 1833244"/>
              <a:gd name="connsiteX2" fmla="*/ 5793244 w 5793244"/>
              <a:gd name="connsiteY2" fmla="*/ 1833244 h 1833244"/>
              <a:gd name="connsiteX3" fmla="*/ 3960000 w 5793244"/>
              <a:gd name="connsiteY3" fmla="*/ 1833244 h 1833244"/>
              <a:gd name="connsiteX4" fmla="*/ 1980000 w 5793244"/>
              <a:gd name="connsiteY4" fmla="*/ 0 h 1833244"/>
              <a:gd name="connsiteX5" fmla="*/ 3813244 w 5793244"/>
              <a:gd name="connsiteY5" fmla="*/ 0 h 1833244"/>
              <a:gd name="connsiteX6" fmla="*/ 3813244 w 5793244"/>
              <a:gd name="connsiteY6" fmla="*/ 1833244 h 1833244"/>
              <a:gd name="connsiteX7" fmla="*/ 1980000 w 5793244"/>
              <a:gd name="connsiteY7" fmla="*/ 1833244 h 1833244"/>
              <a:gd name="connsiteX8" fmla="*/ 0 w 5793244"/>
              <a:gd name="connsiteY8" fmla="*/ 0 h 1833244"/>
              <a:gd name="connsiteX9" fmla="*/ 1833244 w 5793244"/>
              <a:gd name="connsiteY9" fmla="*/ 0 h 1833244"/>
              <a:gd name="connsiteX10" fmla="*/ 1833244 w 5793244"/>
              <a:gd name="connsiteY10" fmla="*/ 1833244 h 1833244"/>
              <a:gd name="connsiteX11" fmla="*/ 0 w 5793244"/>
              <a:gd name="connsiteY11" fmla="*/ 1833244 h 1833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793244" h="1833244">
                <a:moveTo>
                  <a:pt x="3960000" y="0"/>
                </a:moveTo>
                <a:lnTo>
                  <a:pt x="5793244" y="0"/>
                </a:lnTo>
                <a:lnTo>
                  <a:pt x="5793244" y="1833244"/>
                </a:lnTo>
                <a:lnTo>
                  <a:pt x="3960000" y="1833244"/>
                </a:lnTo>
                <a:close/>
                <a:moveTo>
                  <a:pt x="1980000" y="0"/>
                </a:moveTo>
                <a:lnTo>
                  <a:pt x="3813244" y="0"/>
                </a:lnTo>
                <a:lnTo>
                  <a:pt x="3813244" y="1833244"/>
                </a:lnTo>
                <a:lnTo>
                  <a:pt x="1980000" y="1833244"/>
                </a:lnTo>
                <a:close/>
                <a:moveTo>
                  <a:pt x="0" y="0"/>
                </a:moveTo>
                <a:lnTo>
                  <a:pt x="1833244" y="0"/>
                </a:lnTo>
                <a:lnTo>
                  <a:pt x="1833244" y="1833244"/>
                </a:lnTo>
                <a:lnTo>
                  <a:pt x="0" y="1833244"/>
                </a:lnTo>
                <a:close/>
              </a:path>
            </a:pathLst>
          </a:custGeom>
        </p:spPr>
        <p:txBody>
          <a:bodyPr wrap="square">
            <a:noAutofit/>
          </a:bodyPr>
          <a:lstStyle/>
          <a:p>
            <a:endParaRPr lang="zh-TW" altLang="en-US"/>
          </a:p>
        </p:txBody>
      </p:sp>
    </p:spTree>
    <p:extLst>
      <p:ext uri="{BB962C8B-B14F-4D97-AF65-F5344CB8AC3E}">
        <p14:creationId xmlns:p14="http://schemas.microsoft.com/office/powerpoint/2010/main" val="1493229088"/>
      </p:ext>
    </p:extLst>
  </p:cSld>
  <p:clrMapOvr>
    <a:masterClrMapping/>
  </p:clrMapOvr>
  <p:timing>
    <p:tnLst>
      <p:par>
        <p:cTn id="1" dur="indefinite" restart="never" nodeType="tmRoot"/>
      </p:par>
    </p:tnLst>
  </p:timing>
</p:sldLayout>
</file>

<file path=ppt/slideLayouts/slideLayout448.xml><?xml version="1.0" encoding="utf-8"?>
<p:sldLayout xmlns:a="http://schemas.openxmlformats.org/drawingml/2006/main" xmlns:r="http://schemas.openxmlformats.org/officeDocument/2006/relationships" xmlns:p="http://schemas.openxmlformats.org/presentationml/2006/main" preserve="1" userDrawn="1">
  <p:cSld name="圖片版面配置447">
    <p:spTree>
      <p:nvGrpSpPr>
        <p:cNvPr id="1" name=""/>
        <p:cNvGrpSpPr/>
        <p:nvPr/>
      </p:nvGrpSpPr>
      <p:grpSpPr>
        <a:xfrm>
          <a:off x="0" y="0"/>
          <a:ext cx="0" cy="0"/>
          <a:chOff x="0" y="0"/>
          <a:chExt cx="0" cy="0"/>
        </a:xfrm>
      </p:grpSpPr>
      <p:sp>
        <p:nvSpPr>
          <p:cNvPr id="3" name="投影片編號版面配置區 2"/>
          <p:cNvSpPr>
            <a:spLocks noGrp="1"/>
          </p:cNvSpPr>
          <p:nvPr>
            <p:ph type="sldNum" sz="quarter" idx="10"/>
          </p:nvPr>
        </p:nvSpPr>
        <p:spPr/>
        <p:txBody>
          <a:bodyPr/>
          <a:lstStyle/>
          <a:p>
            <a:fld id="{E27FD744-A41C-4EAD-96D0-2F84A994B62C}" type="slidenum">
              <a:rPr lang="zh-TW" altLang="en-US" smtClean="0"/>
              <a:t>‹#›</a:t>
            </a:fld>
            <a:endParaRPr lang="zh-TW" altLang="en-US"/>
          </a:p>
        </p:txBody>
      </p:sp>
      <p:sp>
        <p:nvSpPr>
          <p:cNvPr id="4" name="頁尾版面配置區 3"/>
          <p:cNvSpPr>
            <a:spLocks noGrp="1"/>
          </p:cNvSpPr>
          <p:nvPr>
            <p:ph type="ftr" sz="quarter" idx="11"/>
          </p:nvPr>
        </p:nvSpPr>
        <p:spPr/>
        <p:txBody>
          <a:bodyPr/>
          <a:lstStyle/>
          <a:p>
            <a:r>
              <a:rPr lang="zh-TW" altLang="en-US" smtClean="0"/>
              <a:t>商業簡報網 </a:t>
            </a:r>
            <a:r>
              <a:rPr lang="en-US" altLang="zh-TW" smtClean="0"/>
              <a:t>X Matter Lab</a:t>
            </a:r>
            <a:endParaRPr lang="zh-TW" altLang="en-US" dirty="0"/>
          </a:p>
        </p:txBody>
      </p:sp>
      <p:sp>
        <p:nvSpPr>
          <p:cNvPr id="10" name="圖片版面配置區 9"/>
          <p:cNvSpPr>
            <a:spLocks noGrp="1"/>
          </p:cNvSpPr>
          <p:nvPr>
            <p:ph type="pic" sz="quarter" idx="12"/>
          </p:nvPr>
        </p:nvSpPr>
        <p:spPr>
          <a:xfrm>
            <a:off x="0" y="1956029"/>
            <a:ext cx="9144000" cy="2020887"/>
          </a:xfrm>
          <a:custGeom>
            <a:avLst/>
            <a:gdLst>
              <a:gd name="connsiteX0" fmla="*/ 2201863 w 9144000"/>
              <a:gd name="connsiteY0" fmla="*/ 1372394 h 2020887"/>
              <a:gd name="connsiteX1" fmla="*/ 9144000 w 9144000"/>
              <a:gd name="connsiteY1" fmla="*/ 1372394 h 2020887"/>
              <a:gd name="connsiteX2" fmla="*/ 9144000 w 9144000"/>
              <a:gd name="connsiteY2" fmla="*/ 2020887 h 2020887"/>
              <a:gd name="connsiteX3" fmla="*/ 2201863 w 9144000"/>
              <a:gd name="connsiteY3" fmla="*/ 2020887 h 2020887"/>
              <a:gd name="connsiteX4" fmla="*/ 0 w 9144000"/>
              <a:gd name="connsiteY4" fmla="*/ 1372394 h 2020887"/>
              <a:gd name="connsiteX5" fmla="*/ 2100263 w 9144000"/>
              <a:gd name="connsiteY5" fmla="*/ 1372394 h 2020887"/>
              <a:gd name="connsiteX6" fmla="*/ 2100263 w 9144000"/>
              <a:gd name="connsiteY6" fmla="*/ 2020887 h 2020887"/>
              <a:gd name="connsiteX7" fmla="*/ 0 w 9144000"/>
              <a:gd name="connsiteY7" fmla="*/ 2020887 h 2020887"/>
              <a:gd name="connsiteX8" fmla="*/ 2201863 w 9144000"/>
              <a:gd name="connsiteY8" fmla="*/ 0 h 2020887"/>
              <a:gd name="connsiteX9" fmla="*/ 9144000 w 9144000"/>
              <a:gd name="connsiteY9" fmla="*/ 0 h 2020887"/>
              <a:gd name="connsiteX10" fmla="*/ 9144000 w 9144000"/>
              <a:gd name="connsiteY10" fmla="*/ 1270794 h 2020887"/>
              <a:gd name="connsiteX11" fmla="*/ 2201863 w 9144000"/>
              <a:gd name="connsiteY11" fmla="*/ 1270794 h 2020887"/>
              <a:gd name="connsiteX12" fmla="*/ 0 w 9144000"/>
              <a:gd name="connsiteY12" fmla="*/ 0 h 2020887"/>
              <a:gd name="connsiteX13" fmla="*/ 2100263 w 9144000"/>
              <a:gd name="connsiteY13" fmla="*/ 0 h 2020887"/>
              <a:gd name="connsiteX14" fmla="*/ 2100263 w 9144000"/>
              <a:gd name="connsiteY14" fmla="*/ 1270794 h 2020887"/>
              <a:gd name="connsiteX15" fmla="*/ 0 w 9144000"/>
              <a:gd name="connsiteY15" fmla="*/ 1270794 h 2020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144000" h="2020887">
                <a:moveTo>
                  <a:pt x="2201863" y="1372394"/>
                </a:moveTo>
                <a:lnTo>
                  <a:pt x="9144000" y="1372394"/>
                </a:lnTo>
                <a:lnTo>
                  <a:pt x="9144000" y="2020887"/>
                </a:lnTo>
                <a:lnTo>
                  <a:pt x="2201863" y="2020887"/>
                </a:lnTo>
                <a:close/>
                <a:moveTo>
                  <a:pt x="0" y="1372394"/>
                </a:moveTo>
                <a:lnTo>
                  <a:pt x="2100263" y="1372394"/>
                </a:lnTo>
                <a:lnTo>
                  <a:pt x="2100263" y="2020887"/>
                </a:lnTo>
                <a:lnTo>
                  <a:pt x="0" y="2020887"/>
                </a:lnTo>
                <a:close/>
                <a:moveTo>
                  <a:pt x="2201863" y="0"/>
                </a:moveTo>
                <a:lnTo>
                  <a:pt x="9144000" y="0"/>
                </a:lnTo>
                <a:lnTo>
                  <a:pt x="9144000" y="1270794"/>
                </a:lnTo>
                <a:lnTo>
                  <a:pt x="2201863" y="1270794"/>
                </a:lnTo>
                <a:close/>
                <a:moveTo>
                  <a:pt x="0" y="0"/>
                </a:moveTo>
                <a:lnTo>
                  <a:pt x="2100263" y="0"/>
                </a:lnTo>
                <a:lnTo>
                  <a:pt x="2100263" y="1270794"/>
                </a:lnTo>
                <a:lnTo>
                  <a:pt x="0" y="1270794"/>
                </a:lnTo>
                <a:close/>
              </a:path>
            </a:pathLst>
          </a:custGeom>
        </p:spPr>
        <p:txBody>
          <a:bodyPr wrap="square">
            <a:noAutofit/>
          </a:bodyPr>
          <a:lstStyle/>
          <a:p>
            <a:endParaRPr lang="zh-TW" altLang="en-US"/>
          </a:p>
        </p:txBody>
      </p:sp>
    </p:spTree>
    <p:extLst>
      <p:ext uri="{BB962C8B-B14F-4D97-AF65-F5344CB8AC3E}">
        <p14:creationId xmlns:p14="http://schemas.microsoft.com/office/powerpoint/2010/main" val="2127609425"/>
      </p:ext>
    </p:extLst>
  </p:cSld>
  <p:clrMapOvr>
    <a:masterClrMapping/>
  </p:clrMapOvr>
  <p:timing>
    <p:tnLst>
      <p:par>
        <p:cTn id="1" dur="indefinite" restart="never" nodeType="tmRoot"/>
      </p:par>
    </p:tnLst>
  </p:timing>
</p:sldLayout>
</file>

<file path=ppt/slideLayouts/slideLayout449.xml><?xml version="1.0" encoding="utf-8"?>
<p:sldLayout xmlns:a="http://schemas.openxmlformats.org/drawingml/2006/main" xmlns:r="http://schemas.openxmlformats.org/officeDocument/2006/relationships" xmlns:p="http://schemas.openxmlformats.org/presentationml/2006/main" preserve="1" userDrawn="1">
  <p:cSld name="圖片版面配置448">
    <p:spTree>
      <p:nvGrpSpPr>
        <p:cNvPr id="1" name=""/>
        <p:cNvGrpSpPr/>
        <p:nvPr/>
      </p:nvGrpSpPr>
      <p:grpSpPr>
        <a:xfrm>
          <a:off x="0" y="0"/>
          <a:ext cx="0" cy="0"/>
          <a:chOff x="0" y="0"/>
          <a:chExt cx="0" cy="0"/>
        </a:xfrm>
      </p:grpSpPr>
      <p:sp>
        <p:nvSpPr>
          <p:cNvPr id="3" name="投影片編號版面配置區 2"/>
          <p:cNvSpPr>
            <a:spLocks noGrp="1"/>
          </p:cNvSpPr>
          <p:nvPr>
            <p:ph type="sldNum" sz="quarter" idx="10"/>
          </p:nvPr>
        </p:nvSpPr>
        <p:spPr/>
        <p:txBody>
          <a:bodyPr/>
          <a:lstStyle/>
          <a:p>
            <a:fld id="{E27FD744-A41C-4EAD-96D0-2F84A994B62C}" type="slidenum">
              <a:rPr lang="zh-TW" altLang="en-US" smtClean="0"/>
              <a:t>‹#›</a:t>
            </a:fld>
            <a:endParaRPr lang="zh-TW" altLang="en-US"/>
          </a:p>
        </p:txBody>
      </p:sp>
      <p:sp>
        <p:nvSpPr>
          <p:cNvPr id="4" name="頁尾版面配置區 3"/>
          <p:cNvSpPr>
            <a:spLocks noGrp="1"/>
          </p:cNvSpPr>
          <p:nvPr>
            <p:ph type="ftr" sz="quarter" idx="11"/>
          </p:nvPr>
        </p:nvSpPr>
        <p:spPr/>
        <p:txBody>
          <a:bodyPr/>
          <a:lstStyle/>
          <a:p>
            <a:r>
              <a:rPr lang="zh-TW" altLang="en-US" smtClean="0"/>
              <a:t>商業簡報網 </a:t>
            </a:r>
            <a:r>
              <a:rPr lang="en-US" altLang="zh-TW" smtClean="0"/>
              <a:t>X Matter Lab</a:t>
            </a:r>
            <a:endParaRPr lang="zh-TW" altLang="en-US" dirty="0"/>
          </a:p>
        </p:txBody>
      </p:sp>
      <p:sp>
        <p:nvSpPr>
          <p:cNvPr id="8" name="圖片版面配置區 7"/>
          <p:cNvSpPr>
            <a:spLocks noGrp="1"/>
          </p:cNvSpPr>
          <p:nvPr>
            <p:ph type="pic" sz="quarter" idx="12"/>
          </p:nvPr>
        </p:nvSpPr>
        <p:spPr>
          <a:xfrm>
            <a:off x="660796" y="1501950"/>
            <a:ext cx="2166938" cy="2166938"/>
          </a:xfrm>
          <a:custGeom>
            <a:avLst/>
            <a:gdLst>
              <a:gd name="connsiteX0" fmla="*/ 124548 w 2166938"/>
              <a:gd name="connsiteY0" fmla="*/ 1577799 h 2166938"/>
              <a:gd name="connsiteX1" fmla="*/ 2042390 w 2166938"/>
              <a:gd name="connsiteY1" fmla="*/ 1577799 h 2166938"/>
              <a:gd name="connsiteX2" fmla="*/ 1981898 w 2166938"/>
              <a:gd name="connsiteY2" fmla="*/ 1689247 h 2166938"/>
              <a:gd name="connsiteX3" fmla="*/ 1083469 w 2166938"/>
              <a:gd name="connsiteY3" fmla="*/ 2166938 h 2166938"/>
              <a:gd name="connsiteX4" fmla="*/ 185040 w 2166938"/>
              <a:gd name="connsiteY4" fmla="*/ 1689247 h 2166938"/>
              <a:gd name="connsiteX5" fmla="*/ 1083469 w 2166938"/>
              <a:gd name="connsiteY5" fmla="*/ 0 h 2166938"/>
              <a:gd name="connsiteX6" fmla="*/ 2166938 w 2166938"/>
              <a:gd name="connsiteY6" fmla="*/ 1083469 h 2166938"/>
              <a:gd name="connsiteX7" fmla="*/ 2081794 w 2166938"/>
              <a:gd name="connsiteY7" fmla="*/ 1505204 h 2166938"/>
              <a:gd name="connsiteX8" fmla="*/ 2078580 w 2166938"/>
              <a:gd name="connsiteY8" fmla="*/ 1511124 h 2166938"/>
              <a:gd name="connsiteX9" fmla="*/ 88358 w 2166938"/>
              <a:gd name="connsiteY9" fmla="*/ 1511124 h 2166938"/>
              <a:gd name="connsiteX10" fmla="*/ 85145 w 2166938"/>
              <a:gd name="connsiteY10" fmla="*/ 1505204 h 2166938"/>
              <a:gd name="connsiteX11" fmla="*/ 0 w 2166938"/>
              <a:gd name="connsiteY11" fmla="*/ 1083469 h 2166938"/>
              <a:gd name="connsiteX12" fmla="*/ 1083469 w 2166938"/>
              <a:gd name="connsiteY12" fmla="*/ 0 h 2166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66938" h="2166938">
                <a:moveTo>
                  <a:pt x="124548" y="1577799"/>
                </a:moveTo>
                <a:lnTo>
                  <a:pt x="2042390" y="1577799"/>
                </a:lnTo>
                <a:lnTo>
                  <a:pt x="1981898" y="1689247"/>
                </a:lnTo>
                <a:cubicBezTo>
                  <a:pt x="1787191" y="1977451"/>
                  <a:pt x="1457459" y="2166938"/>
                  <a:pt x="1083469" y="2166938"/>
                </a:cubicBezTo>
                <a:cubicBezTo>
                  <a:pt x="709480" y="2166938"/>
                  <a:pt x="379747" y="1977451"/>
                  <a:pt x="185040" y="1689247"/>
                </a:cubicBezTo>
                <a:close/>
                <a:moveTo>
                  <a:pt x="1083469" y="0"/>
                </a:moveTo>
                <a:cubicBezTo>
                  <a:pt x="1681852" y="0"/>
                  <a:pt x="2166938" y="485086"/>
                  <a:pt x="2166938" y="1083469"/>
                </a:cubicBezTo>
                <a:cubicBezTo>
                  <a:pt x="2166938" y="1233065"/>
                  <a:pt x="2136620" y="1375580"/>
                  <a:pt x="2081794" y="1505204"/>
                </a:cubicBezTo>
                <a:lnTo>
                  <a:pt x="2078580" y="1511124"/>
                </a:lnTo>
                <a:lnTo>
                  <a:pt x="88358" y="1511124"/>
                </a:lnTo>
                <a:lnTo>
                  <a:pt x="85145" y="1505204"/>
                </a:lnTo>
                <a:cubicBezTo>
                  <a:pt x="30318" y="1375580"/>
                  <a:pt x="0" y="1233065"/>
                  <a:pt x="0" y="1083469"/>
                </a:cubicBezTo>
                <a:cubicBezTo>
                  <a:pt x="0" y="485086"/>
                  <a:pt x="485086" y="0"/>
                  <a:pt x="1083469" y="0"/>
                </a:cubicBezTo>
                <a:close/>
              </a:path>
            </a:pathLst>
          </a:custGeom>
        </p:spPr>
        <p:txBody>
          <a:bodyPr wrap="square">
            <a:noAutofit/>
          </a:bodyPr>
          <a:lstStyle/>
          <a:p>
            <a:endParaRPr lang="zh-TW" altLang="en-US"/>
          </a:p>
        </p:txBody>
      </p:sp>
      <p:sp>
        <p:nvSpPr>
          <p:cNvPr id="9" name="圖片版面配置區 8"/>
          <p:cNvSpPr>
            <a:spLocks noGrp="1"/>
          </p:cNvSpPr>
          <p:nvPr>
            <p:ph type="pic" sz="quarter" idx="13"/>
          </p:nvPr>
        </p:nvSpPr>
        <p:spPr>
          <a:xfrm>
            <a:off x="3488530" y="1501950"/>
            <a:ext cx="2166938" cy="2166938"/>
          </a:xfrm>
          <a:custGeom>
            <a:avLst/>
            <a:gdLst>
              <a:gd name="connsiteX0" fmla="*/ 124548 w 2166938"/>
              <a:gd name="connsiteY0" fmla="*/ 1577799 h 2166938"/>
              <a:gd name="connsiteX1" fmla="*/ 2042390 w 2166938"/>
              <a:gd name="connsiteY1" fmla="*/ 1577799 h 2166938"/>
              <a:gd name="connsiteX2" fmla="*/ 1981898 w 2166938"/>
              <a:gd name="connsiteY2" fmla="*/ 1689247 h 2166938"/>
              <a:gd name="connsiteX3" fmla="*/ 1083469 w 2166938"/>
              <a:gd name="connsiteY3" fmla="*/ 2166938 h 2166938"/>
              <a:gd name="connsiteX4" fmla="*/ 185040 w 2166938"/>
              <a:gd name="connsiteY4" fmla="*/ 1689247 h 2166938"/>
              <a:gd name="connsiteX5" fmla="*/ 1083469 w 2166938"/>
              <a:gd name="connsiteY5" fmla="*/ 0 h 2166938"/>
              <a:gd name="connsiteX6" fmla="*/ 2166938 w 2166938"/>
              <a:gd name="connsiteY6" fmla="*/ 1083469 h 2166938"/>
              <a:gd name="connsiteX7" fmla="*/ 2081794 w 2166938"/>
              <a:gd name="connsiteY7" fmla="*/ 1505204 h 2166938"/>
              <a:gd name="connsiteX8" fmla="*/ 2078580 w 2166938"/>
              <a:gd name="connsiteY8" fmla="*/ 1511124 h 2166938"/>
              <a:gd name="connsiteX9" fmla="*/ 88358 w 2166938"/>
              <a:gd name="connsiteY9" fmla="*/ 1511124 h 2166938"/>
              <a:gd name="connsiteX10" fmla="*/ 85145 w 2166938"/>
              <a:gd name="connsiteY10" fmla="*/ 1505204 h 2166938"/>
              <a:gd name="connsiteX11" fmla="*/ 0 w 2166938"/>
              <a:gd name="connsiteY11" fmla="*/ 1083469 h 2166938"/>
              <a:gd name="connsiteX12" fmla="*/ 1083469 w 2166938"/>
              <a:gd name="connsiteY12" fmla="*/ 0 h 2166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66938" h="2166938">
                <a:moveTo>
                  <a:pt x="124548" y="1577799"/>
                </a:moveTo>
                <a:lnTo>
                  <a:pt x="2042390" y="1577799"/>
                </a:lnTo>
                <a:lnTo>
                  <a:pt x="1981898" y="1689247"/>
                </a:lnTo>
                <a:cubicBezTo>
                  <a:pt x="1787191" y="1977451"/>
                  <a:pt x="1457459" y="2166938"/>
                  <a:pt x="1083469" y="2166938"/>
                </a:cubicBezTo>
                <a:cubicBezTo>
                  <a:pt x="709480" y="2166938"/>
                  <a:pt x="379747" y="1977451"/>
                  <a:pt x="185040" y="1689247"/>
                </a:cubicBezTo>
                <a:close/>
                <a:moveTo>
                  <a:pt x="1083469" y="0"/>
                </a:moveTo>
                <a:cubicBezTo>
                  <a:pt x="1681852" y="0"/>
                  <a:pt x="2166938" y="485086"/>
                  <a:pt x="2166938" y="1083469"/>
                </a:cubicBezTo>
                <a:cubicBezTo>
                  <a:pt x="2166938" y="1233065"/>
                  <a:pt x="2136620" y="1375580"/>
                  <a:pt x="2081794" y="1505204"/>
                </a:cubicBezTo>
                <a:lnTo>
                  <a:pt x="2078580" y="1511124"/>
                </a:lnTo>
                <a:lnTo>
                  <a:pt x="88358" y="1511124"/>
                </a:lnTo>
                <a:lnTo>
                  <a:pt x="85145" y="1505204"/>
                </a:lnTo>
                <a:cubicBezTo>
                  <a:pt x="30318" y="1375580"/>
                  <a:pt x="0" y="1233065"/>
                  <a:pt x="0" y="1083469"/>
                </a:cubicBezTo>
                <a:cubicBezTo>
                  <a:pt x="0" y="485086"/>
                  <a:pt x="485086" y="0"/>
                  <a:pt x="1083469" y="0"/>
                </a:cubicBezTo>
                <a:close/>
              </a:path>
            </a:pathLst>
          </a:custGeom>
        </p:spPr>
        <p:txBody>
          <a:bodyPr wrap="square">
            <a:noAutofit/>
          </a:bodyPr>
          <a:lstStyle/>
          <a:p>
            <a:endParaRPr lang="zh-TW" altLang="en-US"/>
          </a:p>
        </p:txBody>
      </p:sp>
      <p:sp>
        <p:nvSpPr>
          <p:cNvPr id="10" name="圖片版面配置區 9"/>
          <p:cNvSpPr>
            <a:spLocks noGrp="1"/>
          </p:cNvSpPr>
          <p:nvPr>
            <p:ph type="pic" sz="quarter" idx="14"/>
          </p:nvPr>
        </p:nvSpPr>
        <p:spPr>
          <a:xfrm>
            <a:off x="6316265" y="1501950"/>
            <a:ext cx="2166938" cy="2166938"/>
          </a:xfrm>
          <a:custGeom>
            <a:avLst/>
            <a:gdLst>
              <a:gd name="connsiteX0" fmla="*/ 124548 w 2166938"/>
              <a:gd name="connsiteY0" fmla="*/ 1577799 h 2166938"/>
              <a:gd name="connsiteX1" fmla="*/ 2042390 w 2166938"/>
              <a:gd name="connsiteY1" fmla="*/ 1577799 h 2166938"/>
              <a:gd name="connsiteX2" fmla="*/ 1981898 w 2166938"/>
              <a:gd name="connsiteY2" fmla="*/ 1689247 h 2166938"/>
              <a:gd name="connsiteX3" fmla="*/ 1083469 w 2166938"/>
              <a:gd name="connsiteY3" fmla="*/ 2166938 h 2166938"/>
              <a:gd name="connsiteX4" fmla="*/ 185040 w 2166938"/>
              <a:gd name="connsiteY4" fmla="*/ 1689247 h 2166938"/>
              <a:gd name="connsiteX5" fmla="*/ 1083469 w 2166938"/>
              <a:gd name="connsiteY5" fmla="*/ 0 h 2166938"/>
              <a:gd name="connsiteX6" fmla="*/ 2166938 w 2166938"/>
              <a:gd name="connsiteY6" fmla="*/ 1083469 h 2166938"/>
              <a:gd name="connsiteX7" fmla="*/ 2081794 w 2166938"/>
              <a:gd name="connsiteY7" fmla="*/ 1505204 h 2166938"/>
              <a:gd name="connsiteX8" fmla="*/ 2078580 w 2166938"/>
              <a:gd name="connsiteY8" fmla="*/ 1511124 h 2166938"/>
              <a:gd name="connsiteX9" fmla="*/ 88358 w 2166938"/>
              <a:gd name="connsiteY9" fmla="*/ 1511124 h 2166938"/>
              <a:gd name="connsiteX10" fmla="*/ 85145 w 2166938"/>
              <a:gd name="connsiteY10" fmla="*/ 1505204 h 2166938"/>
              <a:gd name="connsiteX11" fmla="*/ 0 w 2166938"/>
              <a:gd name="connsiteY11" fmla="*/ 1083469 h 2166938"/>
              <a:gd name="connsiteX12" fmla="*/ 1083469 w 2166938"/>
              <a:gd name="connsiteY12" fmla="*/ 0 h 2166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66938" h="2166938">
                <a:moveTo>
                  <a:pt x="124548" y="1577799"/>
                </a:moveTo>
                <a:lnTo>
                  <a:pt x="2042390" y="1577799"/>
                </a:lnTo>
                <a:lnTo>
                  <a:pt x="1981898" y="1689247"/>
                </a:lnTo>
                <a:cubicBezTo>
                  <a:pt x="1787191" y="1977451"/>
                  <a:pt x="1457459" y="2166938"/>
                  <a:pt x="1083469" y="2166938"/>
                </a:cubicBezTo>
                <a:cubicBezTo>
                  <a:pt x="709480" y="2166938"/>
                  <a:pt x="379747" y="1977451"/>
                  <a:pt x="185040" y="1689247"/>
                </a:cubicBezTo>
                <a:close/>
                <a:moveTo>
                  <a:pt x="1083469" y="0"/>
                </a:moveTo>
                <a:cubicBezTo>
                  <a:pt x="1681852" y="0"/>
                  <a:pt x="2166938" y="485086"/>
                  <a:pt x="2166938" y="1083469"/>
                </a:cubicBezTo>
                <a:cubicBezTo>
                  <a:pt x="2166938" y="1233065"/>
                  <a:pt x="2136620" y="1375580"/>
                  <a:pt x="2081794" y="1505204"/>
                </a:cubicBezTo>
                <a:lnTo>
                  <a:pt x="2078580" y="1511124"/>
                </a:lnTo>
                <a:lnTo>
                  <a:pt x="88358" y="1511124"/>
                </a:lnTo>
                <a:lnTo>
                  <a:pt x="85145" y="1505204"/>
                </a:lnTo>
                <a:cubicBezTo>
                  <a:pt x="30318" y="1375580"/>
                  <a:pt x="0" y="1233065"/>
                  <a:pt x="0" y="1083469"/>
                </a:cubicBezTo>
                <a:cubicBezTo>
                  <a:pt x="0" y="485086"/>
                  <a:pt x="485086" y="0"/>
                  <a:pt x="1083469" y="0"/>
                </a:cubicBezTo>
                <a:close/>
              </a:path>
            </a:pathLst>
          </a:custGeom>
        </p:spPr>
        <p:txBody>
          <a:bodyPr wrap="square">
            <a:noAutofit/>
          </a:bodyPr>
          <a:lstStyle/>
          <a:p>
            <a:endParaRPr lang="zh-TW" altLang="en-US"/>
          </a:p>
        </p:txBody>
      </p:sp>
    </p:spTree>
    <p:extLst>
      <p:ext uri="{BB962C8B-B14F-4D97-AF65-F5344CB8AC3E}">
        <p14:creationId xmlns:p14="http://schemas.microsoft.com/office/powerpoint/2010/main" val="300752705"/>
      </p:ext>
    </p:extLst>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圖片版面配置044">
    <p:spTree>
      <p:nvGrpSpPr>
        <p:cNvPr id="1" name=""/>
        <p:cNvGrpSpPr/>
        <p:nvPr/>
      </p:nvGrpSpPr>
      <p:grpSpPr>
        <a:xfrm>
          <a:off x="0" y="0"/>
          <a:ext cx="0" cy="0"/>
          <a:chOff x="0" y="0"/>
          <a:chExt cx="0" cy="0"/>
        </a:xfrm>
      </p:grpSpPr>
      <p:sp>
        <p:nvSpPr>
          <p:cNvPr id="6" name="圖片版面配置區 2"/>
          <p:cNvSpPr>
            <a:spLocks noGrp="1"/>
          </p:cNvSpPr>
          <p:nvPr>
            <p:ph type="pic" sz="quarter" idx="16"/>
          </p:nvPr>
        </p:nvSpPr>
        <p:spPr>
          <a:xfrm>
            <a:off x="4561200" y="4010113"/>
            <a:ext cx="4582800" cy="2325600"/>
          </a:xfrm>
        </p:spPr>
        <p:txBody>
          <a:bodyPr/>
          <a:lstStyle/>
          <a:p>
            <a:endParaRPr lang="zh-TW" altLang="en-US"/>
          </a:p>
        </p:txBody>
      </p:sp>
      <p:sp>
        <p:nvSpPr>
          <p:cNvPr id="5" name="圖片版面配置區 2"/>
          <p:cNvSpPr>
            <a:spLocks noGrp="1"/>
          </p:cNvSpPr>
          <p:nvPr>
            <p:ph type="pic" sz="quarter" idx="15"/>
          </p:nvPr>
        </p:nvSpPr>
        <p:spPr>
          <a:xfrm>
            <a:off x="-11113" y="1662113"/>
            <a:ext cx="4582800" cy="2325600"/>
          </a:xfrm>
        </p:spPr>
        <p:txBody>
          <a:bodyPr/>
          <a:lstStyle/>
          <a:p>
            <a:endParaRPr lang="zh-TW" altLang="en-US"/>
          </a:p>
        </p:txBody>
      </p:sp>
      <p:sp>
        <p:nvSpPr>
          <p:cNvPr id="2" name="頁尾版面配置區 1"/>
          <p:cNvSpPr>
            <a:spLocks noGrp="1"/>
          </p:cNvSpPr>
          <p:nvPr>
            <p:ph type="ftr" sz="quarter" idx="17"/>
          </p:nvPr>
        </p:nvSpPr>
        <p:spPr/>
        <p:txBody>
          <a:bodyPr/>
          <a:lstStyle/>
          <a:p>
            <a:r>
              <a:rPr lang="zh-TW" altLang="en-US" smtClean="0"/>
              <a:t>商業簡報網 </a:t>
            </a:r>
            <a:r>
              <a:rPr lang="en-US" altLang="zh-TW" smtClean="0"/>
              <a:t>X Matter Lab</a:t>
            </a:r>
            <a:endParaRPr lang="zh-TW" altLang="en-US" dirty="0"/>
          </a:p>
        </p:txBody>
      </p:sp>
      <p:sp>
        <p:nvSpPr>
          <p:cNvPr id="3" name="投影片編號版面配置區 2"/>
          <p:cNvSpPr>
            <a:spLocks noGrp="1"/>
          </p:cNvSpPr>
          <p:nvPr>
            <p:ph type="sldNum" sz="quarter" idx="18"/>
          </p:nvPr>
        </p:nvSpPr>
        <p:spPr/>
        <p:txBody>
          <a:bodyPr/>
          <a:lstStyle/>
          <a:p>
            <a:fld id="{E27FD744-A41C-4EAD-96D0-2F84A994B62C}" type="slidenum">
              <a:rPr lang="zh-TW" altLang="en-US" smtClean="0"/>
              <a:t>‹#›</a:t>
            </a:fld>
            <a:endParaRPr lang="zh-TW" altLang="en-US"/>
          </a:p>
        </p:txBody>
      </p:sp>
    </p:spTree>
    <p:extLst>
      <p:ext uri="{BB962C8B-B14F-4D97-AF65-F5344CB8AC3E}">
        <p14:creationId xmlns:p14="http://schemas.microsoft.com/office/powerpoint/2010/main" val="2695200384"/>
      </p:ext>
    </p:extLst>
  </p:cSld>
  <p:clrMapOvr>
    <a:masterClrMapping/>
  </p:clrMapOvr>
  <p:timing>
    <p:tnLst>
      <p:par>
        <p:cTn id="1" dur="indefinite" restart="never" nodeType="tmRoot"/>
      </p:par>
    </p:tnLst>
  </p:timing>
</p:sldLayout>
</file>

<file path=ppt/slideLayouts/slideLayout450.xml><?xml version="1.0" encoding="utf-8"?>
<p:sldLayout xmlns:a="http://schemas.openxmlformats.org/drawingml/2006/main" xmlns:r="http://schemas.openxmlformats.org/officeDocument/2006/relationships" xmlns:p="http://schemas.openxmlformats.org/presentationml/2006/main" preserve="1" userDrawn="1">
  <p:cSld name="圖片版面配置449">
    <p:spTree>
      <p:nvGrpSpPr>
        <p:cNvPr id="1" name=""/>
        <p:cNvGrpSpPr/>
        <p:nvPr/>
      </p:nvGrpSpPr>
      <p:grpSpPr>
        <a:xfrm>
          <a:off x="0" y="0"/>
          <a:ext cx="0" cy="0"/>
          <a:chOff x="0" y="0"/>
          <a:chExt cx="0" cy="0"/>
        </a:xfrm>
      </p:grpSpPr>
      <p:sp>
        <p:nvSpPr>
          <p:cNvPr id="3" name="投影片編號版面配置區 2"/>
          <p:cNvSpPr>
            <a:spLocks noGrp="1"/>
          </p:cNvSpPr>
          <p:nvPr>
            <p:ph type="sldNum" sz="quarter" idx="10"/>
          </p:nvPr>
        </p:nvSpPr>
        <p:spPr/>
        <p:txBody>
          <a:bodyPr/>
          <a:lstStyle/>
          <a:p>
            <a:fld id="{E27FD744-A41C-4EAD-96D0-2F84A994B62C}" type="slidenum">
              <a:rPr lang="zh-TW" altLang="en-US" smtClean="0"/>
              <a:t>‹#›</a:t>
            </a:fld>
            <a:endParaRPr lang="zh-TW" altLang="en-US"/>
          </a:p>
        </p:txBody>
      </p:sp>
      <p:sp>
        <p:nvSpPr>
          <p:cNvPr id="4" name="頁尾版面配置區 3"/>
          <p:cNvSpPr>
            <a:spLocks noGrp="1"/>
          </p:cNvSpPr>
          <p:nvPr>
            <p:ph type="ftr" sz="quarter" idx="11"/>
          </p:nvPr>
        </p:nvSpPr>
        <p:spPr/>
        <p:txBody>
          <a:bodyPr/>
          <a:lstStyle/>
          <a:p>
            <a:r>
              <a:rPr lang="zh-TW" altLang="en-US" smtClean="0"/>
              <a:t>商業簡報網 </a:t>
            </a:r>
            <a:r>
              <a:rPr lang="en-US" altLang="zh-TW" smtClean="0"/>
              <a:t>X Matter Lab</a:t>
            </a:r>
            <a:endParaRPr lang="zh-TW" altLang="en-US" dirty="0"/>
          </a:p>
        </p:txBody>
      </p:sp>
      <p:sp>
        <p:nvSpPr>
          <p:cNvPr id="5" name="圖片版面配置區 6"/>
          <p:cNvSpPr>
            <a:spLocks noGrp="1"/>
          </p:cNvSpPr>
          <p:nvPr>
            <p:ph type="pic" sz="quarter" idx="12"/>
          </p:nvPr>
        </p:nvSpPr>
        <p:spPr>
          <a:xfrm>
            <a:off x="355600" y="1575010"/>
            <a:ext cx="2833200" cy="4532400"/>
          </a:xfrm>
        </p:spPr>
        <p:txBody>
          <a:bodyPr/>
          <a:lstStyle/>
          <a:p>
            <a:endParaRPr lang="zh-TW" altLang="en-US"/>
          </a:p>
        </p:txBody>
      </p:sp>
      <p:sp>
        <p:nvSpPr>
          <p:cNvPr id="9" name="圖片版面配置區 8"/>
          <p:cNvSpPr>
            <a:spLocks noGrp="1"/>
          </p:cNvSpPr>
          <p:nvPr>
            <p:ph type="pic" sz="quarter" idx="14"/>
          </p:nvPr>
        </p:nvSpPr>
        <p:spPr>
          <a:xfrm>
            <a:off x="3348038" y="1899294"/>
            <a:ext cx="5795737" cy="1771200"/>
          </a:xfrm>
          <a:custGeom>
            <a:avLst/>
            <a:gdLst>
              <a:gd name="connsiteX0" fmla="*/ 2873638 w 5795737"/>
              <a:gd name="connsiteY0" fmla="*/ 0 h 1771200"/>
              <a:gd name="connsiteX1" fmla="*/ 5795737 w 5795737"/>
              <a:gd name="connsiteY1" fmla="*/ 0 h 1771200"/>
              <a:gd name="connsiteX2" fmla="*/ 5795737 w 5795737"/>
              <a:gd name="connsiteY2" fmla="*/ 1771200 h 1771200"/>
              <a:gd name="connsiteX3" fmla="*/ 2873638 w 5795737"/>
              <a:gd name="connsiteY3" fmla="*/ 1771200 h 1771200"/>
              <a:gd name="connsiteX4" fmla="*/ 0 w 5795737"/>
              <a:gd name="connsiteY4" fmla="*/ 0 h 1771200"/>
              <a:gd name="connsiteX5" fmla="*/ 2714400 w 5795737"/>
              <a:gd name="connsiteY5" fmla="*/ 0 h 1771200"/>
              <a:gd name="connsiteX6" fmla="*/ 2714400 w 5795737"/>
              <a:gd name="connsiteY6" fmla="*/ 1771200 h 1771200"/>
              <a:gd name="connsiteX7" fmla="*/ 0 w 5795737"/>
              <a:gd name="connsiteY7" fmla="*/ 1771200 h 177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95737" h="1771200">
                <a:moveTo>
                  <a:pt x="2873638" y="0"/>
                </a:moveTo>
                <a:lnTo>
                  <a:pt x="5795737" y="0"/>
                </a:lnTo>
                <a:lnTo>
                  <a:pt x="5795737" y="1771200"/>
                </a:lnTo>
                <a:lnTo>
                  <a:pt x="2873638" y="1771200"/>
                </a:lnTo>
                <a:close/>
                <a:moveTo>
                  <a:pt x="0" y="0"/>
                </a:moveTo>
                <a:lnTo>
                  <a:pt x="2714400" y="0"/>
                </a:lnTo>
                <a:lnTo>
                  <a:pt x="2714400" y="1771200"/>
                </a:lnTo>
                <a:lnTo>
                  <a:pt x="0" y="1771200"/>
                </a:lnTo>
                <a:close/>
              </a:path>
            </a:pathLst>
          </a:custGeom>
        </p:spPr>
        <p:txBody>
          <a:bodyPr wrap="square">
            <a:noAutofit/>
          </a:bodyPr>
          <a:lstStyle/>
          <a:p>
            <a:endParaRPr lang="zh-TW" altLang="en-US"/>
          </a:p>
        </p:txBody>
      </p:sp>
    </p:spTree>
    <p:extLst>
      <p:ext uri="{BB962C8B-B14F-4D97-AF65-F5344CB8AC3E}">
        <p14:creationId xmlns:p14="http://schemas.microsoft.com/office/powerpoint/2010/main" val="598602270"/>
      </p:ext>
    </p:extLst>
  </p:cSld>
  <p:clrMapOvr>
    <a:masterClrMapping/>
  </p:clrMapOvr>
  <p:timing>
    <p:tnLst>
      <p:par>
        <p:cTn id="1" dur="indefinite" restart="never" nodeType="tmRoot"/>
      </p:par>
    </p:tnLst>
  </p:timing>
</p:sldLayout>
</file>

<file path=ppt/slideLayouts/slideLayout451.xml><?xml version="1.0" encoding="utf-8"?>
<p:sldLayout xmlns:a="http://schemas.openxmlformats.org/drawingml/2006/main" xmlns:r="http://schemas.openxmlformats.org/officeDocument/2006/relationships" xmlns:p="http://schemas.openxmlformats.org/presentationml/2006/main" preserve="1" userDrawn="1">
  <p:cSld name="圖片版面配置450">
    <p:spTree>
      <p:nvGrpSpPr>
        <p:cNvPr id="1" name=""/>
        <p:cNvGrpSpPr/>
        <p:nvPr/>
      </p:nvGrpSpPr>
      <p:grpSpPr>
        <a:xfrm>
          <a:off x="0" y="0"/>
          <a:ext cx="0" cy="0"/>
          <a:chOff x="0" y="0"/>
          <a:chExt cx="0" cy="0"/>
        </a:xfrm>
      </p:grpSpPr>
      <p:sp>
        <p:nvSpPr>
          <p:cNvPr id="3" name="投影片編號版面配置區 2"/>
          <p:cNvSpPr>
            <a:spLocks noGrp="1"/>
          </p:cNvSpPr>
          <p:nvPr>
            <p:ph type="sldNum" sz="quarter" idx="10"/>
          </p:nvPr>
        </p:nvSpPr>
        <p:spPr/>
        <p:txBody>
          <a:bodyPr/>
          <a:lstStyle/>
          <a:p>
            <a:fld id="{E27FD744-A41C-4EAD-96D0-2F84A994B62C}" type="slidenum">
              <a:rPr lang="zh-TW" altLang="en-US" smtClean="0"/>
              <a:t>‹#›</a:t>
            </a:fld>
            <a:endParaRPr lang="zh-TW" altLang="en-US"/>
          </a:p>
        </p:txBody>
      </p:sp>
      <p:sp>
        <p:nvSpPr>
          <p:cNvPr id="4" name="頁尾版面配置區 3"/>
          <p:cNvSpPr>
            <a:spLocks noGrp="1"/>
          </p:cNvSpPr>
          <p:nvPr>
            <p:ph type="ftr" sz="quarter" idx="11"/>
          </p:nvPr>
        </p:nvSpPr>
        <p:spPr/>
        <p:txBody>
          <a:bodyPr/>
          <a:lstStyle/>
          <a:p>
            <a:r>
              <a:rPr lang="zh-TW" altLang="en-US" smtClean="0"/>
              <a:t>商業簡報網 </a:t>
            </a:r>
            <a:r>
              <a:rPr lang="en-US" altLang="zh-TW" smtClean="0"/>
              <a:t>X Matter Lab</a:t>
            </a:r>
            <a:endParaRPr lang="zh-TW" altLang="en-US" dirty="0"/>
          </a:p>
        </p:txBody>
      </p:sp>
      <p:sp>
        <p:nvSpPr>
          <p:cNvPr id="9" name="圖片版面配置區 8"/>
          <p:cNvSpPr>
            <a:spLocks noGrp="1"/>
          </p:cNvSpPr>
          <p:nvPr>
            <p:ph type="pic" sz="quarter" idx="15"/>
          </p:nvPr>
        </p:nvSpPr>
        <p:spPr>
          <a:xfrm>
            <a:off x="400401" y="2093514"/>
            <a:ext cx="8343198" cy="1440000"/>
          </a:xfrm>
          <a:custGeom>
            <a:avLst/>
            <a:gdLst>
              <a:gd name="connsiteX0" fmla="*/ 6363198 w 8343198"/>
              <a:gd name="connsiteY0" fmla="*/ 0 h 1440000"/>
              <a:gd name="connsiteX1" fmla="*/ 8343198 w 8343198"/>
              <a:gd name="connsiteY1" fmla="*/ 0 h 1440000"/>
              <a:gd name="connsiteX2" fmla="*/ 8343198 w 8343198"/>
              <a:gd name="connsiteY2" fmla="*/ 1440000 h 1440000"/>
              <a:gd name="connsiteX3" fmla="*/ 6363198 w 8343198"/>
              <a:gd name="connsiteY3" fmla="*/ 1440000 h 1440000"/>
              <a:gd name="connsiteX4" fmla="*/ 4242132 w 8343198"/>
              <a:gd name="connsiteY4" fmla="*/ 0 h 1440000"/>
              <a:gd name="connsiteX5" fmla="*/ 6222132 w 8343198"/>
              <a:gd name="connsiteY5" fmla="*/ 0 h 1440000"/>
              <a:gd name="connsiteX6" fmla="*/ 6222132 w 8343198"/>
              <a:gd name="connsiteY6" fmla="*/ 1440000 h 1440000"/>
              <a:gd name="connsiteX7" fmla="*/ 4242132 w 8343198"/>
              <a:gd name="connsiteY7" fmla="*/ 1440000 h 1440000"/>
              <a:gd name="connsiteX8" fmla="*/ 2121066 w 8343198"/>
              <a:gd name="connsiteY8" fmla="*/ 0 h 1440000"/>
              <a:gd name="connsiteX9" fmla="*/ 4101066 w 8343198"/>
              <a:gd name="connsiteY9" fmla="*/ 0 h 1440000"/>
              <a:gd name="connsiteX10" fmla="*/ 4101066 w 8343198"/>
              <a:gd name="connsiteY10" fmla="*/ 1440000 h 1440000"/>
              <a:gd name="connsiteX11" fmla="*/ 2121066 w 8343198"/>
              <a:gd name="connsiteY11" fmla="*/ 1440000 h 1440000"/>
              <a:gd name="connsiteX12" fmla="*/ 0 w 8343198"/>
              <a:gd name="connsiteY12" fmla="*/ 0 h 1440000"/>
              <a:gd name="connsiteX13" fmla="*/ 1980000 w 8343198"/>
              <a:gd name="connsiteY13" fmla="*/ 0 h 1440000"/>
              <a:gd name="connsiteX14" fmla="*/ 1980000 w 8343198"/>
              <a:gd name="connsiteY14" fmla="*/ 1440000 h 1440000"/>
              <a:gd name="connsiteX15" fmla="*/ 0 w 8343198"/>
              <a:gd name="connsiteY15" fmla="*/ 1440000 h 14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343198" h="1440000">
                <a:moveTo>
                  <a:pt x="6363198" y="0"/>
                </a:moveTo>
                <a:lnTo>
                  <a:pt x="8343198" y="0"/>
                </a:lnTo>
                <a:lnTo>
                  <a:pt x="8343198" y="1440000"/>
                </a:lnTo>
                <a:lnTo>
                  <a:pt x="6363198" y="1440000"/>
                </a:lnTo>
                <a:close/>
                <a:moveTo>
                  <a:pt x="4242132" y="0"/>
                </a:moveTo>
                <a:lnTo>
                  <a:pt x="6222132" y="0"/>
                </a:lnTo>
                <a:lnTo>
                  <a:pt x="6222132" y="1440000"/>
                </a:lnTo>
                <a:lnTo>
                  <a:pt x="4242132" y="1440000"/>
                </a:lnTo>
                <a:close/>
                <a:moveTo>
                  <a:pt x="2121066" y="0"/>
                </a:moveTo>
                <a:lnTo>
                  <a:pt x="4101066" y="0"/>
                </a:lnTo>
                <a:lnTo>
                  <a:pt x="4101066" y="1440000"/>
                </a:lnTo>
                <a:lnTo>
                  <a:pt x="2121066" y="1440000"/>
                </a:lnTo>
                <a:close/>
                <a:moveTo>
                  <a:pt x="0" y="0"/>
                </a:moveTo>
                <a:lnTo>
                  <a:pt x="1980000" y="0"/>
                </a:lnTo>
                <a:lnTo>
                  <a:pt x="1980000" y="1440000"/>
                </a:lnTo>
                <a:lnTo>
                  <a:pt x="0" y="1440000"/>
                </a:lnTo>
                <a:close/>
              </a:path>
            </a:pathLst>
          </a:custGeom>
        </p:spPr>
        <p:txBody>
          <a:bodyPr wrap="square">
            <a:noAutofit/>
          </a:bodyPr>
          <a:lstStyle/>
          <a:p>
            <a:endParaRPr lang="zh-TW" altLang="en-US"/>
          </a:p>
        </p:txBody>
      </p:sp>
    </p:spTree>
    <p:extLst>
      <p:ext uri="{BB962C8B-B14F-4D97-AF65-F5344CB8AC3E}">
        <p14:creationId xmlns:p14="http://schemas.microsoft.com/office/powerpoint/2010/main" val="375600077"/>
      </p:ext>
    </p:extLst>
  </p:cSld>
  <p:clrMapOvr>
    <a:masterClrMapping/>
  </p:clrMapOvr>
  <p:timing>
    <p:tnLst>
      <p:par>
        <p:cTn id="1" dur="indefinite" restart="never" nodeType="tmRoot"/>
      </p:par>
    </p:tnLst>
  </p:timing>
</p:sldLayout>
</file>

<file path=ppt/slideLayouts/slideLayout452.xml><?xml version="1.0" encoding="utf-8"?>
<p:sldLayout xmlns:a="http://schemas.openxmlformats.org/drawingml/2006/main" xmlns:r="http://schemas.openxmlformats.org/officeDocument/2006/relationships" xmlns:p="http://schemas.openxmlformats.org/presentationml/2006/main" preserve="1" userDrawn="1">
  <p:cSld name="圖片版面配置451">
    <p:spTree>
      <p:nvGrpSpPr>
        <p:cNvPr id="1" name=""/>
        <p:cNvGrpSpPr/>
        <p:nvPr/>
      </p:nvGrpSpPr>
      <p:grpSpPr>
        <a:xfrm>
          <a:off x="0" y="0"/>
          <a:ext cx="0" cy="0"/>
          <a:chOff x="0" y="0"/>
          <a:chExt cx="0" cy="0"/>
        </a:xfrm>
      </p:grpSpPr>
      <p:sp>
        <p:nvSpPr>
          <p:cNvPr id="3" name="投影片編號版面配置區 2"/>
          <p:cNvSpPr>
            <a:spLocks noGrp="1"/>
          </p:cNvSpPr>
          <p:nvPr>
            <p:ph type="sldNum" sz="quarter" idx="10"/>
          </p:nvPr>
        </p:nvSpPr>
        <p:spPr/>
        <p:txBody>
          <a:bodyPr/>
          <a:lstStyle/>
          <a:p>
            <a:fld id="{E27FD744-A41C-4EAD-96D0-2F84A994B62C}" type="slidenum">
              <a:rPr lang="zh-TW" altLang="en-US" smtClean="0"/>
              <a:t>‹#›</a:t>
            </a:fld>
            <a:endParaRPr lang="zh-TW" altLang="en-US"/>
          </a:p>
        </p:txBody>
      </p:sp>
      <p:sp>
        <p:nvSpPr>
          <p:cNvPr id="4" name="頁尾版面配置區 3"/>
          <p:cNvSpPr>
            <a:spLocks noGrp="1"/>
          </p:cNvSpPr>
          <p:nvPr>
            <p:ph type="ftr" sz="quarter" idx="11"/>
          </p:nvPr>
        </p:nvSpPr>
        <p:spPr/>
        <p:txBody>
          <a:bodyPr/>
          <a:lstStyle/>
          <a:p>
            <a:r>
              <a:rPr lang="zh-TW" altLang="en-US" smtClean="0"/>
              <a:t>商業簡報網 </a:t>
            </a:r>
            <a:r>
              <a:rPr lang="en-US" altLang="zh-TW" smtClean="0"/>
              <a:t>X Matter Lab</a:t>
            </a:r>
            <a:endParaRPr lang="zh-TW" altLang="en-US" dirty="0"/>
          </a:p>
        </p:txBody>
      </p:sp>
      <p:sp>
        <p:nvSpPr>
          <p:cNvPr id="12" name="圖片版面配置區 11"/>
          <p:cNvSpPr>
            <a:spLocks noGrp="1"/>
          </p:cNvSpPr>
          <p:nvPr>
            <p:ph type="pic" sz="quarter" idx="13"/>
          </p:nvPr>
        </p:nvSpPr>
        <p:spPr>
          <a:xfrm>
            <a:off x="373062" y="1941513"/>
            <a:ext cx="3347200" cy="1620000"/>
          </a:xfrm>
          <a:custGeom>
            <a:avLst/>
            <a:gdLst>
              <a:gd name="connsiteX0" fmla="*/ 1727200 w 3347200"/>
              <a:gd name="connsiteY0" fmla="*/ 0 h 1620000"/>
              <a:gd name="connsiteX1" fmla="*/ 3347200 w 3347200"/>
              <a:gd name="connsiteY1" fmla="*/ 0 h 1620000"/>
              <a:gd name="connsiteX2" fmla="*/ 3347200 w 3347200"/>
              <a:gd name="connsiteY2" fmla="*/ 1620000 h 1620000"/>
              <a:gd name="connsiteX3" fmla="*/ 1727200 w 3347200"/>
              <a:gd name="connsiteY3" fmla="*/ 1620000 h 1620000"/>
              <a:gd name="connsiteX4" fmla="*/ 0 w 3347200"/>
              <a:gd name="connsiteY4" fmla="*/ 0 h 1620000"/>
              <a:gd name="connsiteX5" fmla="*/ 1620000 w 3347200"/>
              <a:gd name="connsiteY5" fmla="*/ 0 h 1620000"/>
              <a:gd name="connsiteX6" fmla="*/ 1620000 w 3347200"/>
              <a:gd name="connsiteY6" fmla="*/ 1620000 h 1620000"/>
              <a:gd name="connsiteX7" fmla="*/ 0 w 3347200"/>
              <a:gd name="connsiteY7" fmla="*/ 1620000 h 16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47200" h="1620000">
                <a:moveTo>
                  <a:pt x="1727200" y="0"/>
                </a:moveTo>
                <a:lnTo>
                  <a:pt x="3347200" y="0"/>
                </a:lnTo>
                <a:lnTo>
                  <a:pt x="3347200" y="1620000"/>
                </a:lnTo>
                <a:lnTo>
                  <a:pt x="1727200" y="1620000"/>
                </a:lnTo>
                <a:close/>
                <a:moveTo>
                  <a:pt x="0" y="0"/>
                </a:moveTo>
                <a:lnTo>
                  <a:pt x="1620000" y="0"/>
                </a:lnTo>
                <a:lnTo>
                  <a:pt x="1620000" y="1620000"/>
                </a:lnTo>
                <a:lnTo>
                  <a:pt x="0" y="1620000"/>
                </a:lnTo>
                <a:close/>
              </a:path>
            </a:pathLst>
          </a:custGeom>
        </p:spPr>
        <p:txBody>
          <a:bodyPr wrap="square">
            <a:noAutofit/>
          </a:bodyPr>
          <a:lstStyle/>
          <a:p>
            <a:endParaRPr lang="zh-TW" altLang="en-US"/>
          </a:p>
        </p:txBody>
      </p:sp>
      <p:sp>
        <p:nvSpPr>
          <p:cNvPr id="11" name="圖片版面配置區 10"/>
          <p:cNvSpPr>
            <a:spLocks noGrp="1"/>
          </p:cNvSpPr>
          <p:nvPr>
            <p:ph type="pic" sz="quarter" idx="15"/>
          </p:nvPr>
        </p:nvSpPr>
        <p:spPr>
          <a:xfrm>
            <a:off x="3827462" y="1941513"/>
            <a:ext cx="1620000" cy="3347200"/>
          </a:xfrm>
          <a:custGeom>
            <a:avLst/>
            <a:gdLst>
              <a:gd name="connsiteX0" fmla="*/ 0 w 1620000"/>
              <a:gd name="connsiteY0" fmla="*/ 1727200 h 3347200"/>
              <a:gd name="connsiteX1" fmla="*/ 1620000 w 1620000"/>
              <a:gd name="connsiteY1" fmla="*/ 1727200 h 3347200"/>
              <a:gd name="connsiteX2" fmla="*/ 1620000 w 1620000"/>
              <a:gd name="connsiteY2" fmla="*/ 3347200 h 3347200"/>
              <a:gd name="connsiteX3" fmla="*/ 0 w 1620000"/>
              <a:gd name="connsiteY3" fmla="*/ 3347200 h 3347200"/>
              <a:gd name="connsiteX4" fmla="*/ 0 w 1620000"/>
              <a:gd name="connsiteY4" fmla="*/ 0 h 3347200"/>
              <a:gd name="connsiteX5" fmla="*/ 1620000 w 1620000"/>
              <a:gd name="connsiteY5" fmla="*/ 0 h 3347200"/>
              <a:gd name="connsiteX6" fmla="*/ 1620000 w 1620000"/>
              <a:gd name="connsiteY6" fmla="*/ 1620000 h 3347200"/>
              <a:gd name="connsiteX7" fmla="*/ 0 w 1620000"/>
              <a:gd name="connsiteY7" fmla="*/ 1620000 h 334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20000" h="3347200">
                <a:moveTo>
                  <a:pt x="0" y="1727200"/>
                </a:moveTo>
                <a:lnTo>
                  <a:pt x="1620000" y="1727200"/>
                </a:lnTo>
                <a:lnTo>
                  <a:pt x="1620000" y="3347200"/>
                </a:lnTo>
                <a:lnTo>
                  <a:pt x="0" y="3347200"/>
                </a:lnTo>
                <a:close/>
                <a:moveTo>
                  <a:pt x="0" y="0"/>
                </a:moveTo>
                <a:lnTo>
                  <a:pt x="1620000" y="0"/>
                </a:lnTo>
                <a:lnTo>
                  <a:pt x="1620000" y="1620000"/>
                </a:lnTo>
                <a:lnTo>
                  <a:pt x="0" y="1620000"/>
                </a:lnTo>
                <a:close/>
              </a:path>
            </a:pathLst>
          </a:custGeom>
        </p:spPr>
        <p:txBody>
          <a:bodyPr wrap="square">
            <a:noAutofit/>
          </a:bodyPr>
          <a:lstStyle/>
          <a:p>
            <a:endParaRPr lang="zh-TW" altLang="en-US"/>
          </a:p>
        </p:txBody>
      </p:sp>
      <p:sp>
        <p:nvSpPr>
          <p:cNvPr id="9" name="圖片版面配置區 2"/>
          <p:cNvSpPr>
            <a:spLocks noGrp="1"/>
          </p:cNvSpPr>
          <p:nvPr>
            <p:ph type="pic" sz="quarter" idx="16"/>
          </p:nvPr>
        </p:nvSpPr>
        <p:spPr>
          <a:xfrm>
            <a:off x="5554662" y="3668713"/>
            <a:ext cx="1620000" cy="1620000"/>
          </a:xfrm>
        </p:spPr>
        <p:txBody>
          <a:bodyPr/>
          <a:lstStyle/>
          <a:p>
            <a:endParaRPr lang="zh-TW" altLang="en-US"/>
          </a:p>
        </p:txBody>
      </p:sp>
      <p:sp>
        <p:nvSpPr>
          <p:cNvPr id="10" name="圖片版面配置區 2"/>
          <p:cNvSpPr>
            <a:spLocks noGrp="1"/>
          </p:cNvSpPr>
          <p:nvPr>
            <p:ph type="pic" sz="quarter" idx="17"/>
          </p:nvPr>
        </p:nvSpPr>
        <p:spPr>
          <a:xfrm>
            <a:off x="7281862" y="3668713"/>
            <a:ext cx="1620000" cy="1620000"/>
          </a:xfrm>
        </p:spPr>
        <p:txBody>
          <a:bodyPr/>
          <a:lstStyle/>
          <a:p>
            <a:endParaRPr lang="zh-TW" altLang="en-US"/>
          </a:p>
        </p:txBody>
      </p:sp>
    </p:spTree>
    <p:extLst>
      <p:ext uri="{BB962C8B-B14F-4D97-AF65-F5344CB8AC3E}">
        <p14:creationId xmlns:p14="http://schemas.microsoft.com/office/powerpoint/2010/main" val="4073245745"/>
      </p:ext>
    </p:extLst>
  </p:cSld>
  <p:clrMapOvr>
    <a:masterClrMapping/>
  </p:clrMapOvr>
  <p:timing>
    <p:tnLst>
      <p:par>
        <p:cTn id="1" dur="indefinite" restart="never" nodeType="tmRoot"/>
      </p:par>
    </p:tnLst>
  </p:timing>
</p:sldLayout>
</file>

<file path=ppt/slideLayouts/slideLayout453.xml><?xml version="1.0" encoding="utf-8"?>
<p:sldLayout xmlns:a="http://schemas.openxmlformats.org/drawingml/2006/main" xmlns:r="http://schemas.openxmlformats.org/officeDocument/2006/relationships" xmlns:p="http://schemas.openxmlformats.org/presentationml/2006/main" preserve="1" userDrawn="1">
  <p:cSld name="圖片版面配置452">
    <p:spTree>
      <p:nvGrpSpPr>
        <p:cNvPr id="1" name=""/>
        <p:cNvGrpSpPr/>
        <p:nvPr/>
      </p:nvGrpSpPr>
      <p:grpSpPr>
        <a:xfrm>
          <a:off x="0" y="0"/>
          <a:ext cx="0" cy="0"/>
          <a:chOff x="0" y="0"/>
          <a:chExt cx="0" cy="0"/>
        </a:xfrm>
      </p:grpSpPr>
      <p:sp>
        <p:nvSpPr>
          <p:cNvPr id="3" name="投影片編號版面配置區 2"/>
          <p:cNvSpPr>
            <a:spLocks noGrp="1"/>
          </p:cNvSpPr>
          <p:nvPr>
            <p:ph type="sldNum" sz="quarter" idx="10"/>
          </p:nvPr>
        </p:nvSpPr>
        <p:spPr/>
        <p:txBody>
          <a:bodyPr/>
          <a:lstStyle/>
          <a:p>
            <a:fld id="{E27FD744-A41C-4EAD-96D0-2F84A994B62C}" type="slidenum">
              <a:rPr lang="zh-TW" altLang="en-US" smtClean="0"/>
              <a:t>‹#›</a:t>
            </a:fld>
            <a:endParaRPr lang="zh-TW" altLang="en-US"/>
          </a:p>
        </p:txBody>
      </p:sp>
      <p:sp>
        <p:nvSpPr>
          <p:cNvPr id="4" name="頁尾版面配置區 3"/>
          <p:cNvSpPr>
            <a:spLocks noGrp="1"/>
          </p:cNvSpPr>
          <p:nvPr>
            <p:ph type="ftr" sz="quarter" idx="11"/>
          </p:nvPr>
        </p:nvSpPr>
        <p:spPr/>
        <p:txBody>
          <a:bodyPr/>
          <a:lstStyle/>
          <a:p>
            <a:r>
              <a:rPr lang="zh-TW" altLang="en-US" smtClean="0"/>
              <a:t>商業簡報網 </a:t>
            </a:r>
            <a:r>
              <a:rPr lang="en-US" altLang="zh-TW" smtClean="0"/>
              <a:t>X Matter Lab</a:t>
            </a:r>
            <a:endParaRPr lang="zh-TW" altLang="en-US" dirty="0"/>
          </a:p>
        </p:txBody>
      </p:sp>
      <p:sp>
        <p:nvSpPr>
          <p:cNvPr id="5" name="圖片版面配置區 2"/>
          <p:cNvSpPr>
            <a:spLocks noGrp="1"/>
          </p:cNvSpPr>
          <p:nvPr>
            <p:ph type="pic" sz="quarter" idx="16"/>
          </p:nvPr>
        </p:nvSpPr>
        <p:spPr>
          <a:xfrm>
            <a:off x="4561200" y="4010113"/>
            <a:ext cx="4582800" cy="2325600"/>
          </a:xfrm>
        </p:spPr>
        <p:txBody>
          <a:bodyPr/>
          <a:lstStyle/>
          <a:p>
            <a:endParaRPr lang="zh-TW" altLang="en-US"/>
          </a:p>
        </p:txBody>
      </p:sp>
      <p:sp>
        <p:nvSpPr>
          <p:cNvPr id="8" name="圖片版面配置區 7"/>
          <p:cNvSpPr>
            <a:spLocks noGrp="1"/>
          </p:cNvSpPr>
          <p:nvPr>
            <p:ph type="pic" sz="quarter" idx="15"/>
          </p:nvPr>
        </p:nvSpPr>
        <p:spPr>
          <a:xfrm>
            <a:off x="-11113" y="1662113"/>
            <a:ext cx="4582800" cy="2325600"/>
          </a:xfrm>
          <a:custGeom>
            <a:avLst/>
            <a:gdLst>
              <a:gd name="connsiteX0" fmla="*/ 2268538 w 4582800"/>
              <a:gd name="connsiteY0" fmla="*/ 0 h 2325600"/>
              <a:gd name="connsiteX1" fmla="*/ 4582800 w 4582800"/>
              <a:gd name="connsiteY1" fmla="*/ 0 h 2325600"/>
              <a:gd name="connsiteX2" fmla="*/ 4582800 w 4582800"/>
              <a:gd name="connsiteY2" fmla="*/ 2325600 h 2325600"/>
              <a:gd name="connsiteX3" fmla="*/ 2268538 w 4582800"/>
              <a:gd name="connsiteY3" fmla="*/ 2325600 h 2325600"/>
              <a:gd name="connsiteX4" fmla="*/ 0 w 4582800"/>
              <a:gd name="connsiteY4" fmla="*/ 0 h 2325600"/>
              <a:gd name="connsiteX5" fmla="*/ 2189163 w 4582800"/>
              <a:gd name="connsiteY5" fmla="*/ 0 h 2325600"/>
              <a:gd name="connsiteX6" fmla="*/ 2189163 w 4582800"/>
              <a:gd name="connsiteY6" fmla="*/ 2325600 h 2325600"/>
              <a:gd name="connsiteX7" fmla="*/ 0 w 4582800"/>
              <a:gd name="connsiteY7" fmla="*/ 2325600 h 232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82800" h="2325600">
                <a:moveTo>
                  <a:pt x="2268538" y="0"/>
                </a:moveTo>
                <a:lnTo>
                  <a:pt x="4582800" y="0"/>
                </a:lnTo>
                <a:lnTo>
                  <a:pt x="4582800" y="2325600"/>
                </a:lnTo>
                <a:lnTo>
                  <a:pt x="2268538" y="2325600"/>
                </a:lnTo>
                <a:close/>
                <a:moveTo>
                  <a:pt x="0" y="0"/>
                </a:moveTo>
                <a:lnTo>
                  <a:pt x="2189163" y="0"/>
                </a:lnTo>
                <a:lnTo>
                  <a:pt x="2189163" y="2325600"/>
                </a:lnTo>
                <a:lnTo>
                  <a:pt x="0" y="2325600"/>
                </a:lnTo>
                <a:close/>
              </a:path>
            </a:pathLst>
          </a:custGeom>
        </p:spPr>
        <p:txBody>
          <a:bodyPr wrap="square">
            <a:noAutofit/>
          </a:bodyPr>
          <a:lstStyle/>
          <a:p>
            <a:endParaRPr lang="zh-TW" altLang="en-US"/>
          </a:p>
        </p:txBody>
      </p:sp>
    </p:spTree>
    <p:extLst>
      <p:ext uri="{BB962C8B-B14F-4D97-AF65-F5344CB8AC3E}">
        <p14:creationId xmlns:p14="http://schemas.microsoft.com/office/powerpoint/2010/main" val="2713822047"/>
      </p:ext>
    </p:extLst>
  </p:cSld>
  <p:clrMapOvr>
    <a:masterClrMapping/>
  </p:clrMapOvr>
  <p:timing>
    <p:tnLst>
      <p:par>
        <p:cTn id="1" dur="indefinite" restart="never" nodeType="tmRoot"/>
      </p:par>
    </p:tnLst>
  </p:timing>
</p:sldLayout>
</file>

<file path=ppt/slideLayouts/slideLayout454.xml><?xml version="1.0" encoding="utf-8"?>
<p:sldLayout xmlns:a="http://schemas.openxmlformats.org/drawingml/2006/main" xmlns:r="http://schemas.openxmlformats.org/officeDocument/2006/relationships" xmlns:p="http://schemas.openxmlformats.org/presentationml/2006/main" preserve="1" userDrawn="1">
  <p:cSld name="圖片版面配置453">
    <p:spTree>
      <p:nvGrpSpPr>
        <p:cNvPr id="1" name=""/>
        <p:cNvGrpSpPr/>
        <p:nvPr/>
      </p:nvGrpSpPr>
      <p:grpSpPr>
        <a:xfrm>
          <a:off x="0" y="0"/>
          <a:ext cx="0" cy="0"/>
          <a:chOff x="0" y="0"/>
          <a:chExt cx="0" cy="0"/>
        </a:xfrm>
      </p:grpSpPr>
      <p:sp>
        <p:nvSpPr>
          <p:cNvPr id="3" name="投影片編號版面配置區 2"/>
          <p:cNvSpPr>
            <a:spLocks noGrp="1"/>
          </p:cNvSpPr>
          <p:nvPr>
            <p:ph type="sldNum" sz="quarter" idx="10"/>
          </p:nvPr>
        </p:nvSpPr>
        <p:spPr/>
        <p:txBody>
          <a:bodyPr/>
          <a:lstStyle/>
          <a:p>
            <a:fld id="{E27FD744-A41C-4EAD-96D0-2F84A994B62C}" type="slidenum">
              <a:rPr lang="zh-TW" altLang="en-US" smtClean="0"/>
              <a:t>‹#›</a:t>
            </a:fld>
            <a:endParaRPr lang="zh-TW" altLang="en-US"/>
          </a:p>
        </p:txBody>
      </p:sp>
      <p:sp>
        <p:nvSpPr>
          <p:cNvPr id="4" name="頁尾版面配置區 3"/>
          <p:cNvSpPr>
            <a:spLocks noGrp="1"/>
          </p:cNvSpPr>
          <p:nvPr>
            <p:ph type="ftr" sz="quarter" idx="11"/>
          </p:nvPr>
        </p:nvSpPr>
        <p:spPr/>
        <p:txBody>
          <a:bodyPr/>
          <a:lstStyle/>
          <a:p>
            <a:r>
              <a:rPr lang="zh-TW" altLang="en-US" smtClean="0"/>
              <a:t>商業簡報網 </a:t>
            </a:r>
            <a:r>
              <a:rPr lang="en-US" altLang="zh-TW" smtClean="0"/>
              <a:t>X Matter Lab</a:t>
            </a:r>
            <a:endParaRPr lang="zh-TW" altLang="en-US" dirty="0"/>
          </a:p>
        </p:txBody>
      </p:sp>
      <p:sp>
        <p:nvSpPr>
          <p:cNvPr id="9" name="圖片版面配置區 8"/>
          <p:cNvSpPr>
            <a:spLocks noGrp="1"/>
          </p:cNvSpPr>
          <p:nvPr>
            <p:ph type="pic" sz="quarter" idx="15"/>
          </p:nvPr>
        </p:nvSpPr>
        <p:spPr>
          <a:xfrm>
            <a:off x="6234038" y="2714624"/>
            <a:ext cx="2905200" cy="2624400"/>
          </a:xfrm>
          <a:custGeom>
            <a:avLst/>
            <a:gdLst>
              <a:gd name="connsiteX0" fmla="*/ 1497600 w 2905200"/>
              <a:gd name="connsiteY0" fmla="*/ 0 h 2624400"/>
              <a:gd name="connsiteX1" fmla="*/ 2905200 w 2905200"/>
              <a:gd name="connsiteY1" fmla="*/ 0 h 2624400"/>
              <a:gd name="connsiteX2" fmla="*/ 2905200 w 2905200"/>
              <a:gd name="connsiteY2" fmla="*/ 2624400 h 2624400"/>
              <a:gd name="connsiteX3" fmla="*/ 1497600 w 2905200"/>
              <a:gd name="connsiteY3" fmla="*/ 2624400 h 2624400"/>
              <a:gd name="connsiteX4" fmla="*/ 0 w 2905200"/>
              <a:gd name="connsiteY4" fmla="*/ 0 h 2624400"/>
              <a:gd name="connsiteX5" fmla="*/ 1407600 w 2905200"/>
              <a:gd name="connsiteY5" fmla="*/ 0 h 2624400"/>
              <a:gd name="connsiteX6" fmla="*/ 1407600 w 2905200"/>
              <a:gd name="connsiteY6" fmla="*/ 2624400 h 2624400"/>
              <a:gd name="connsiteX7" fmla="*/ 0 w 2905200"/>
              <a:gd name="connsiteY7" fmla="*/ 2624400 h 262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05200" h="2624400">
                <a:moveTo>
                  <a:pt x="1497600" y="0"/>
                </a:moveTo>
                <a:lnTo>
                  <a:pt x="2905200" y="0"/>
                </a:lnTo>
                <a:lnTo>
                  <a:pt x="2905200" y="2624400"/>
                </a:lnTo>
                <a:lnTo>
                  <a:pt x="1497600" y="2624400"/>
                </a:lnTo>
                <a:close/>
                <a:moveTo>
                  <a:pt x="0" y="0"/>
                </a:moveTo>
                <a:lnTo>
                  <a:pt x="1407600" y="0"/>
                </a:lnTo>
                <a:lnTo>
                  <a:pt x="1407600" y="2624400"/>
                </a:lnTo>
                <a:lnTo>
                  <a:pt x="0" y="2624400"/>
                </a:lnTo>
                <a:close/>
              </a:path>
            </a:pathLst>
          </a:custGeom>
        </p:spPr>
        <p:txBody>
          <a:bodyPr wrap="square">
            <a:noAutofit/>
          </a:bodyPr>
          <a:lstStyle/>
          <a:p>
            <a:endParaRPr lang="zh-TW" altLang="en-US"/>
          </a:p>
        </p:txBody>
      </p:sp>
      <p:sp>
        <p:nvSpPr>
          <p:cNvPr id="6" name="圖片版面配置區 3"/>
          <p:cNvSpPr>
            <a:spLocks noGrp="1"/>
          </p:cNvSpPr>
          <p:nvPr>
            <p:ph type="pic" sz="quarter" idx="16"/>
          </p:nvPr>
        </p:nvSpPr>
        <p:spPr>
          <a:xfrm>
            <a:off x="2905200" y="1785938"/>
            <a:ext cx="3328838" cy="2862825"/>
          </a:xfrm>
        </p:spPr>
        <p:txBody>
          <a:bodyPr/>
          <a:lstStyle/>
          <a:p>
            <a:endParaRPr lang="zh-TW" altLang="en-US"/>
          </a:p>
        </p:txBody>
      </p:sp>
      <p:sp>
        <p:nvSpPr>
          <p:cNvPr id="7" name="圖片版面配置區 3"/>
          <p:cNvSpPr>
            <a:spLocks noGrp="1"/>
          </p:cNvSpPr>
          <p:nvPr>
            <p:ph type="pic" sz="quarter" idx="14"/>
          </p:nvPr>
        </p:nvSpPr>
        <p:spPr>
          <a:xfrm>
            <a:off x="0" y="2714624"/>
            <a:ext cx="2905200" cy="2624400"/>
          </a:xfrm>
        </p:spPr>
        <p:txBody>
          <a:bodyPr/>
          <a:lstStyle/>
          <a:p>
            <a:endParaRPr lang="zh-TW" altLang="en-US"/>
          </a:p>
        </p:txBody>
      </p:sp>
    </p:spTree>
    <p:extLst>
      <p:ext uri="{BB962C8B-B14F-4D97-AF65-F5344CB8AC3E}">
        <p14:creationId xmlns:p14="http://schemas.microsoft.com/office/powerpoint/2010/main" val="3196487870"/>
      </p:ext>
    </p:extLst>
  </p:cSld>
  <p:clrMapOvr>
    <a:masterClrMapping/>
  </p:clrMapOvr>
  <p:timing>
    <p:tnLst>
      <p:par>
        <p:cTn id="1" dur="indefinite" restart="never" nodeType="tmRoot"/>
      </p:par>
    </p:tnLst>
  </p:timing>
</p:sldLayout>
</file>

<file path=ppt/slideLayouts/slideLayout455.xml><?xml version="1.0" encoding="utf-8"?>
<p:sldLayout xmlns:a="http://schemas.openxmlformats.org/drawingml/2006/main" xmlns:r="http://schemas.openxmlformats.org/officeDocument/2006/relationships" xmlns:p="http://schemas.openxmlformats.org/presentationml/2006/main" preserve="1" userDrawn="1">
  <p:cSld name="圖片版面配置454">
    <p:spTree>
      <p:nvGrpSpPr>
        <p:cNvPr id="1" name=""/>
        <p:cNvGrpSpPr/>
        <p:nvPr/>
      </p:nvGrpSpPr>
      <p:grpSpPr>
        <a:xfrm>
          <a:off x="0" y="0"/>
          <a:ext cx="0" cy="0"/>
          <a:chOff x="0" y="0"/>
          <a:chExt cx="0" cy="0"/>
        </a:xfrm>
      </p:grpSpPr>
      <p:sp>
        <p:nvSpPr>
          <p:cNvPr id="3" name="投影片編號版面配置區 2"/>
          <p:cNvSpPr>
            <a:spLocks noGrp="1"/>
          </p:cNvSpPr>
          <p:nvPr>
            <p:ph type="sldNum" sz="quarter" idx="10"/>
          </p:nvPr>
        </p:nvSpPr>
        <p:spPr/>
        <p:txBody>
          <a:bodyPr/>
          <a:lstStyle/>
          <a:p>
            <a:fld id="{E27FD744-A41C-4EAD-96D0-2F84A994B62C}" type="slidenum">
              <a:rPr lang="zh-TW" altLang="en-US" smtClean="0"/>
              <a:t>‹#›</a:t>
            </a:fld>
            <a:endParaRPr lang="zh-TW" altLang="en-US"/>
          </a:p>
        </p:txBody>
      </p:sp>
      <p:sp>
        <p:nvSpPr>
          <p:cNvPr id="4" name="頁尾版面配置區 3"/>
          <p:cNvSpPr>
            <a:spLocks noGrp="1"/>
          </p:cNvSpPr>
          <p:nvPr>
            <p:ph type="ftr" sz="quarter" idx="11"/>
          </p:nvPr>
        </p:nvSpPr>
        <p:spPr/>
        <p:txBody>
          <a:bodyPr/>
          <a:lstStyle/>
          <a:p>
            <a:r>
              <a:rPr lang="zh-TW" altLang="en-US" smtClean="0"/>
              <a:t>商業簡報網 </a:t>
            </a:r>
            <a:r>
              <a:rPr lang="en-US" altLang="zh-TW" smtClean="0"/>
              <a:t>X Matter Lab</a:t>
            </a:r>
            <a:endParaRPr lang="zh-TW" altLang="en-US" dirty="0"/>
          </a:p>
        </p:txBody>
      </p:sp>
      <p:sp>
        <p:nvSpPr>
          <p:cNvPr id="5" name="圖片版面配置區 6"/>
          <p:cNvSpPr>
            <a:spLocks noGrp="1"/>
          </p:cNvSpPr>
          <p:nvPr>
            <p:ph type="pic" sz="quarter" idx="12"/>
          </p:nvPr>
        </p:nvSpPr>
        <p:spPr>
          <a:xfrm>
            <a:off x="1614639" y="3928690"/>
            <a:ext cx="2894400" cy="1620000"/>
          </a:xfrm>
        </p:spPr>
        <p:txBody>
          <a:bodyPr/>
          <a:lstStyle/>
          <a:p>
            <a:endParaRPr lang="zh-TW" altLang="en-US"/>
          </a:p>
        </p:txBody>
      </p:sp>
      <p:sp>
        <p:nvSpPr>
          <p:cNvPr id="6" name="圖片版面配置區 6"/>
          <p:cNvSpPr>
            <a:spLocks noGrp="1"/>
          </p:cNvSpPr>
          <p:nvPr>
            <p:ph type="pic" sz="quarter" idx="13"/>
          </p:nvPr>
        </p:nvSpPr>
        <p:spPr>
          <a:xfrm>
            <a:off x="6237286" y="3928690"/>
            <a:ext cx="2894400" cy="1620000"/>
          </a:xfrm>
        </p:spPr>
        <p:txBody>
          <a:bodyPr/>
          <a:lstStyle/>
          <a:p>
            <a:endParaRPr lang="zh-TW" altLang="en-US"/>
          </a:p>
        </p:txBody>
      </p:sp>
      <p:sp>
        <p:nvSpPr>
          <p:cNvPr id="10" name="圖片版面配置區 9"/>
          <p:cNvSpPr>
            <a:spLocks noGrp="1"/>
          </p:cNvSpPr>
          <p:nvPr>
            <p:ph type="pic" sz="quarter" idx="14"/>
          </p:nvPr>
        </p:nvSpPr>
        <p:spPr>
          <a:xfrm>
            <a:off x="4627174" y="2205038"/>
            <a:ext cx="2894400" cy="1620000"/>
          </a:xfrm>
          <a:custGeom>
            <a:avLst/>
            <a:gdLst>
              <a:gd name="connsiteX0" fmla="*/ 1492200 w 2894400"/>
              <a:gd name="connsiteY0" fmla="*/ 0 h 1620000"/>
              <a:gd name="connsiteX1" fmla="*/ 2894400 w 2894400"/>
              <a:gd name="connsiteY1" fmla="*/ 0 h 1620000"/>
              <a:gd name="connsiteX2" fmla="*/ 2894400 w 2894400"/>
              <a:gd name="connsiteY2" fmla="*/ 1620000 h 1620000"/>
              <a:gd name="connsiteX3" fmla="*/ 1492200 w 2894400"/>
              <a:gd name="connsiteY3" fmla="*/ 1620000 h 1620000"/>
              <a:gd name="connsiteX4" fmla="*/ 0 w 2894400"/>
              <a:gd name="connsiteY4" fmla="*/ 0 h 1620000"/>
              <a:gd name="connsiteX5" fmla="*/ 1402200 w 2894400"/>
              <a:gd name="connsiteY5" fmla="*/ 0 h 1620000"/>
              <a:gd name="connsiteX6" fmla="*/ 1402200 w 2894400"/>
              <a:gd name="connsiteY6" fmla="*/ 1620000 h 1620000"/>
              <a:gd name="connsiteX7" fmla="*/ 0 w 2894400"/>
              <a:gd name="connsiteY7" fmla="*/ 1620000 h 16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94400" h="1620000">
                <a:moveTo>
                  <a:pt x="1492200" y="0"/>
                </a:moveTo>
                <a:lnTo>
                  <a:pt x="2894400" y="0"/>
                </a:lnTo>
                <a:lnTo>
                  <a:pt x="2894400" y="1620000"/>
                </a:lnTo>
                <a:lnTo>
                  <a:pt x="1492200" y="1620000"/>
                </a:lnTo>
                <a:close/>
                <a:moveTo>
                  <a:pt x="0" y="0"/>
                </a:moveTo>
                <a:lnTo>
                  <a:pt x="1402200" y="0"/>
                </a:lnTo>
                <a:lnTo>
                  <a:pt x="1402200" y="1620000"/>
                </a:lnTo>
                <a:lnTo>
                  <a:pt x="0" y="1620000"/>
                </a:lnTo>
                <a:close/>
              </a:path>
            </a:pathLst>
          </a:custGeom>
        </p:spPr>
        <p:txBody>
          <a:bodyPr wrap="square">
            <a:noAutofit/>
          </a:bodyPr>
          <a:lstStyle/>
          <a:p>
            <a:endParaRPr lang="zh-TW" altLang="en-US"/>
          </a:p>
        </p:txBody>
      </p:sp>
      <p:sp>
        <p:nvSpPr>
          <p:cNvPr id="8" name="圖片版面配置區 6"/>
          <p:cNvSpPr>
            <a:spLocks noGrp="1"/>
          </p:cNvSpPr>
          <p:nvPr>
            <p:ph type="pic" sz="quarter" idx="15"/>
          </p:nvPr>
        </p:nvSpPr>
        <p:spPr>
          <a:xfrm>
            <a:off x="-388" y="2205038"/>
            <a:ext cx="2894400" cy="1620000"/>
          </a:xfrm>
        </p:spPr>
        <p:txBody>
          <a:bodyPr/>
          <a:lstStyle/>
          <a:p>
            <a:endParaRPr lang="zh-TW" altLang="en-US"/>
          </a:p>
        </p:txBody>
      </p:sp>
    </p:spTree>
    <p:extLst>
      <p:ext uri="{BB962C8B-B14F-4D97-AF65-F5344CB8AC3E}">
        <p14:creationId xmlns:p14="http://schemas.microsoft.com/office/powerpoint/2010/main" val="2607555617"/>
      </p:ext>
    </p:extLst>
  </p:cSld>
  <p:clrMapOvr>
    <a:masterClrMapping/>
  </p:clrMapOvr>
  <p:timing>
    <p:tnLst>
      <p:par>
        <p:cTn id="1" dur="indefinite" restart="never" nodeType="tmRoot"/>
      </p:par>
    </p:tnLst>
  </p:timing>
</p:sldLayout>
</file>

<file path=ppt/slideLayouts/slideLayout456.xml><?xml version="1.0" encoding="utf-8"?>
<p:sldLayout xmlns:a="http://schemas.openxmlformats.org/drawingml/2006/main" xmlns:r="http://schemas.openxmlformats.org/officeDocument/2006/relationships" xmlns:p="http://schemas.openxmlformats.org/presentationml/2006/main" preserve="1" userDrawn="1">
  <p:cSld name="圖片版面配置455">
    <p:spTree>
      <p:nvGrpSpPr>
        <p:cNvPr id="1" name=""/>
        <p:cNvGrpSpPr/>
        <p:nvPr/>
      </p:nvGrpSpPr>
      <p:grpSpPr>
        <a:xfrm>
          <a:off x="0" y="0"/>
          <a:ext cx="0" cy="0"/>
          <a:chOff x="0" y="0"/>
          <a:chExt cx="0" cy="0"/>
        </a:xfrm>
      </p:grpSpPr>
      <p:sp>
        <p:nvSpPr>
          <p:cNvPr id="3" name="投影片編號版面配置區 2"/>
          <p:cNvSpPr>
            <a:spLocks noGrp="1"/>
          </p:cNvSpPr>
          <p:nvPr>
            <p:ph type="sldNum" sz="quarter" idx="10"/>
          </p:nvPr>
        </p:nvSpPr>
        <p:spPr/>
        <p:txBody>
          <a:bodyPr/>
          <a:lstStyle/>
          <a:p>
            <a:fld id="{E27FD744-A41C-4EAD-96D0-2F84A994B62C}" type="slidenum">
              <a:rPr lang="zh-TW" altLang="en-US" smtClean="0"/>
              <a:t>‹#›</a:t>
            </a:fld>
            <a:endParaRPr lang="zh-TW" altLang="en-US"/>
          </a:p>
        </p:txBody>
      </p:sp>
      <p:sp>
        <p:nvSpPr>
          <p:cNvPr id="4" name="頁尾版面配置區 3"/>
          <p:cNvSpPr>
            <a:spLocks noGrp="1"/>
          </p:cNvSpPr>
          <p:nvPr>
            <p:ph type="ftr" sz="quarter" idx="11"/>
          </p:nvPr>
        </p:nvSpPr>
        <p:spPr/>
        <p:txBody>
          <a:bodyPr/>
          <a:lstStyle/>
          <a:p>
            <a:r>
              <a:rPr lang="zh-TW" altLang="en-US" smtClean="0"/>
              <a:t>商業簡報網 </a:t>
            </a:r>
            <a:r>
              <a:rPr lang="en-US" altLang="zh-TW" smtClean="0"/>
              <a:t>X Matter Lab</a:t>
            </a:r>
            <a:endParaRPr lang="zh-TW" altLang="en-US" dirty="0"/>
          </a:p>
        </p:txBody>
      </p:sp>
      <p:sp>
        <p:nvSpPr>
          <p:cNvPr id="9" name="圖片版面配置區 8"/>
          <p:cNvSpPr>
            <a:spLocks noGrp="1"/>
          </p:cNvSpPr>
          <p:nvPr>
            <p:ph type="pic" sz="quarter" idx="12"/>
          </p:nvPr>
        </p:nvSpPr>
        <p:spPr>
          <a:xfrm>
            <a:off x="1524000" y="736600"/>
            <a:ext cx="2806700" cy="3073400"/>
          </a:xfrm>
          <a:custGeom>
            <a:avLst/>
            <a:gdLst>
              <a:gd name="connsiteX0" fmla="*/ 1448350 w 2806700"/>
              <a:gd name="connsiteY0" fmla="*/ 0 h 3073400"/>
              <a:gd name="connsiteX1" fmla="*/ 2806700 w 2806700"/>
              <a:gd name="connsiteY1" fmla="*/ 0 h 3073400"/>
              <a:gd name="connsiteX2" fmla="*/ 2806700 w 2806700"/>
              <a:gd name="connsiteY2" fmla="*/ 3073400 h 3073400"/>
              <a:gd name="connsiteX3" fmla="*/ 1448350 w 2806700"/>
              <a:gd name="connsiteY3" fmla="*/ 3073400 h 3073400"/>
              <a:gd name="connsiteX4" fmla="*/ 0 w 2806700"/>
              <a:gd name="connsiteY4" fmla="*/ 0 h 3073400"/>
              <a:gd name="connsiteX5" fmla="*/ 1358350 w 2806700"/>
              <a:gd name="connsiteY5" fmla="*/ 0 h 3073400"/>
              <a:gd name="connsiteX6" fmla="*/ 1358350 w 2806700"/>
              <a:gd name="connsiteY6" fmla="*/ 3073400 h 3073400"/>
              <a:gd name="connsiteX7" fmla="*/ 0 w 2806700"/>
              <a:gd name="connsiteY7" fmla="*/ 3073400 h 307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6700" h="3073400">
                <a:moveTo>
                  <a:pt x="1448350" y="0"/>
                </a:moveTo>
                <a:lnTo>
                  <a:pt x="2806700" y="0"/>
                </a:lnTo>
                <a:lnTo>
                  <a:pt x="2806700" y="3073400"/>
                </a:lnTo>
                <a:lnTo>
                  <a:pt x="1448350" y="3073400"/>
                </a:lnTo>
                <a:close/>
                <a:moveTo>
                  <a:pt x="0" y="0"/>
                </a:moveTo>
                <a:lnTo>
                  <a:pt x="1358350" y="0"/>
                </a:lnTo>
                <a:lnTo>
                  <a:pt x="1358350" y="3073400"/>
                </a:lnTo>
                <a:lnTo>
                  <a:pt x="0" y="3073400"/>
                </a:lnTo>
                <a:close/>
              </a:path>
            </a:pathLst>
          </a:custGeom>
        </p:spPr>
        <p:txBody>
          <a:bodyPr wrap="square">
            <a:noAutofit/>
          </a:bodyPr>
          <a:lstStyle/>
          <a:p>
            <a:endParaRPr lang="zh-TW" altLang="en-US"/>
          </a:p>
        </p:txBody>
      </p:sp>
      <p:sp>
        <p:nvSpPr>
          <p:cNvPr id="10" name="圖片版面配置區 9"/>
          <p:cNvSpPr>
            <a:spLocks noGrp="1"/>
          </p:cNvSpPr>
          <p:nvPr>
            <p:ph type="pic" sz="quarter" idx="13"/>
          </p:nvPr>
        </p:nvSpPr>
        <p:spPr>
          <a:xfrm>
            <a:off x="4851400" y="3503385"/>
            <a:ext cx="2806700" cy="3073400"/>
          </a:xfrm>
          <a:custGeom>
            <a:avLst/>
            <a:gdLst>
              <a:gd name="connsiteX0" fmla="*/ 0 w 2806700"/>
              <a:gd name="connsiteY0" fmla="*/ 1581701 h 3073400"/>
              <a:gd name="connsiteX1" fmla="*/ 2806700 w 2806700"/>
              <a:gd name="connsiteY1" fmla="*/ 1581701 h 3073400"/>
              <a:gd name="connsiteX2" fmla="*/ 2806700 w 2806700"/>
              <a:gd name="connsiteY2" fmla="*/ 3073400 h 3073400"/>
              <a:gd name="connsiteX3" fmla="*/ 0 w 2806700"/>
              <a:gd name="connsiteY3" fmla="*/ 3073400 h 3073400"/>
              <a:gd name="connsiteX4" fmla="*/ 0 w 2806700"/>
              <a:gd name="connsiteY4" fmla="*/ 0 h 3073400"/>
              <a:gd name="connsiteX5" fmla="*/ 2806700 w 2806700"/>
              <a:gd name="connsiteY5" fmla="*/ 0 h 3073400"/>
              <a:gd name="connsiteX6" fmla="*/ 2806700 w 2806700"/>
              <a:gd name="connsiteY6" fmla="*/ 1491701 h 3073400"/>
              <a:gd name="connsiteX7" fmla="*/ 0 w 2806700"/>
              <a:gd name="connsiteY7" fmla="*/ 1491701 h 307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6700" h="3073400">
                <a:moveTo>
                  <a:pt x="0" y="1581701"/>
                </a:moveTo>
                <a:lnTo>
                  <a:pt x="2806700" y="1581701"/>
                </a:lnTo>
                <a:lnTo>
                  <a:pt x="2806700" y="3073400"/>
                </a:lnTo>
                <a:lnTo>
                  <a:pt x="0" y="3073400"/>
                </a:lnTo>
                <a:close/>
                <a:moveTo>
                  <a:pt x="0" y="0"/>
                </a:moveTo>
                <a:lnTo>
                  <a:pt x="2806700" y="0"/>
                </a:lnTo>
                <a:lnTo>
                  <a:pt x="2806700" y="1491701"/>
                </a:lnTo>
                <a:lnTo>
                  <a:pt x="0" y="1491701"/>
                </a:lnTo>
                <a:close/>
              </a:path>
            </a:pathLst>
          </a:custGeom>
        </p:spPr>
        <p:txBody>
          <a:bodyPr wrap="square">
            <a:noAutofit/>
          </a:bodyPr>
          <a:lstStyle/>
          <a:p>
            <a:endParaRPr lang="zh-TW" altLang="en-US"/>
          </a:p>
        </p:txBody>
      </p:sp>
    </p:spTree>
    <p:extLst>
      <p:ext uri="{BB962C8B-B14F-4D97-AF65-F5344CB8AC3E}">
        <p14:creationId xmlns:p14="http://schemas.microsoft.com/office/powerpoint/2010/main" val="2544587555"/>
      </p:ext>
    </p:extLst>
  </p:cSld>
  <p:clrMapOvr>
    <a:masterClrMapping/>
  </p:clrMapOvr>
  <p:timing>
    <p:tnLst>
      <p:par>
        <p:cTn id="1" dur="indefinite" restart="never" nodeType="tmRoot"/>
      </p:par>
    </p:tnLst>
  </p:timing>
</p:sldLayout>
</file>

<file path=ppt/slideLayouts/slideLayout457.xml><?xml version="1.0" encoding="utf-8"?>
<p:sldLayout xmlns:a="http://schemas.openxmlformats.org/drawingml/2006/main" xmlns:r="http://schemas.openxmlformats.org/officeDocument/2006/relationships" xmlns:p="http://schemas.openxmlformats.org/presentationml/2006/main" preserve="1" userDrawn="1">
  <p:cSld name="圖片版面配置456">
    <p:spTree>
      <p:nvGrpSpPr>
        <p:cNvPr id="1" name=""/>
        <p:cNvGrpSpPr/>
        <p:nvPr/>
      </p:nvGrpSpPr>
      <p:grpSpPr>
        <a:xfrm>
          <a:off x="0" y="0"/>
          <a:ext cx="0" cy="0"/>
          <a:chOff x="0" y="0"/>
          <a:chExt cx="0" cy="0"/>
        </a:xfrm>
      </p:grpSpPr>
      <p:sp>
        <p:nvSpPr>
          <p:cNvPr id="3" name="投影片編號版面配置區 2"/>
          <p:cNvSpPr>
            <a:spLocks noGrp="1"/>
          </p:cNvSpPr>
          <p:nvPr>
            <p:ph type="sldNum" sz="quarter" idx="10"/>
          </p:nvPr>
        </p:nvSpPr>
        <p:spPr/>
        <p:txBody>
          <a:bodyPr/>
          <a:lstStyle/>
          <a:p>
            <a:fld id="{E27FD744-A41C-4EAD-96D0-2F84A994B62C}" type="slidenum">
              <a:rPr lang="zh-TW" altLang="en-US" smtClean="0"/>
              <a:t>‹#›</a:t>
            </a:fld>
            <a:endParaRPr lang="zh-TW" altLang="en-US"/>
          </a:p>
        </p:txBody>
      </p:sp>
      <p:sp>
        <p:nvSpPr>
          <p:cNvPr id="4" name="頁尾版面配置區 3"/>
          <p:cNvSpPr>
            <a:spLocks noGrp="1"/>
          </p:cNvSpPr>
          <p:nvPr>
            <p:ph type="ftr" sz="quarter" idx="11"/>
          </p:nvPr>
        </p:nvSpPr>
        <p:spPr/>
        <p:txBody>
          <a:bodyPr/>
          <a:lstStyle/>
          <a:p>
            <a:r>
              <a:rPr lang="zh-TW" altLang="en-US" smtClean="0"/>
              <a:t>商業簡報網 </a:t>
            </a:r>
            <a:r>
              <a:rPr lang="en-US" altLang="zh-TW" smtClean="0"/>
              <a:t>X Matter Lab</a:t>
            </a:r>
            <a:endParaRPr lang="zh-TW" altLang="en-US" dirty="0"/>
          </a:p>
        </p:txBody>
      </p:sp>
      <p:sp>
        <p:nvSpPr>
          <p:cNvPr id="5" name="圖片版面配置區 3"/>
          <p:cNvSpPr>
            <a:spLocks noGrp="1"/>
          </p:cNvSpPr>
          <p:nvPr>
            <p:ph type="pic" sz="quarter" idx="14"/>
          </p:nvPr>
        </p:nvSpPr>
        <p:spPr>
          <a:xfrm>
            <a:off x="0" y="1018234"/>
            <a:ext cx="1935678" cy="4821533"/>
          </a:xfrm>
        </p:spPr>
        <p:txBody>
          <a:bodyPr/>
          <a:lstStyle/>
          <a:p>
            <a:endParaRPr lang="zh-TW" altLang="en-US"/>
          </a:p>
        </p:txBody>
      </p:sp>
      <p:sp>
        <p:nvSpPr>
          <p:cNvPr id="8" name="圖片版面配置區 7"/>
          <p:cNvSpPr>
            <a:spLocks noGrp="1"/>
          </p:cNvSpPr>
          <p:nvPr>
            <p:ph type="pic" sz="quarter" idx="15"/>
          </p:nvPr>
        </p:nvSpPr>
        <p:spPr>
          <a:xfrm>
            <a:off x="2090065" y="1989000"/>
            <a:ext cx="2880000" cy="2880000"/>
          </a:xfrm>
          <a:custGeom>
            <a:avLst/>
            <a:gdLst>
              <a:gd name="connsiteX0" fmla="*/ 1485000 w 2880000"/>
              <a:gd name="connsiteY0" fmla="*/ 0 h 2880000"/>
              <a:gd name="connsiteX1" fmla="*/ 2880000 w 2880000"/>
              <a:gd name="connsiteY1" fmla="*/ 0 h 2880000"/>
              <a:gd name="connsiteX2" fmla="*/ 2880000 w 2880000"/>
              <a:gd name="connsiteY2" fmla="*/ 2880000 h 2880000"/>
              <a:gd name="connsiteX3" fmla="*/ 1485000 w 2880000"/>
              <a:gd name="connsiteY3" fmla="*/ 2880000 h 2880000"/>
              <a:gd name="connsiteX4" fmla="*/ 0 w 2880000"/>
              <a:gd name="connsiteY4" fmla="*/ 0 h 2880000"/>
              <a:gd name="connsiteX5" fmla="*/ 1395000 w 2880000"/>
              <a:gd name="connsiteY5" fmla="*/ 0 h 2880000"/>
              <a:gd name="connsiteX6" fmla="*/ 1395000 w 2880000"/>
              <a:gd name="connsiteY6" fmla="*/ 2880000 h 2880000"/>
              <a:gd name="connsiteX7" fmla="*/ 0 w 2880000"/>
              <a:gd name="connsiteY7" fmla="*/ 2880000 h 288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80000" h="2880000">
                <a:moveTo>
                  <a:pt x="1485000" y="0"/>
                </a:moveTo>
                <a:lnTo>
                  <a:pt x="2880000" y="0"/>
                </a:lnTo>
                <a:lnTo>
                  <a:pt x="2880000" y="2880000"/>
                </a:lnTo>
                <a:lnTo>
                  <a:pt x="1485000" y="2880000"/>
                </a:lnTo>
                <a:close/>
                <a:moveTo>
                  <a:pt x="0" y="0"/>
                </a:moveTo>
                <a:lnTo>
                  <a:pt x="1395000" y="0"/>
                </a:lnTo>
                <a:lnTo>
                  <a:pt x="1395000" y="2880000"/>
                </a:lnTo>
                <a:lnTo>
                  <a:pt x="0" y="2880000"/>
                </a:lnTo>
                <a:close/>
              </a:path>
            </a:pathLst>
          </a:custGeom>
        </p:spPr>
        <p:txBody>
          <a:bodyPr wrap="square">
            <a:noAutofit/>
          </a:bodyPr>
          <a:lstStyle/>
          <a:p>
            <a:endParaRPr lang="zh-TW" altLang="en-US"/>
          </a:p>
        </p:txBody>
      </p:sp>
    </p:spTree>
    <p:extLst>
      <p:ext uri="{BB962C8B-B14F-4D97-AF65-F5344CB8AC3E}">
        <p14:creationId xmlns:p14="http://schemas.microsoft.com/office/powerpoint/2010/main" val="2604802319"/>
      </p:ext>
    </p:extLst>
  </p:cSld>
  <p:clrMapOvr>
    <a:masterClrMapping/>
  </p:clrMapOvr>
  <p:timing>
    <p:tnLst>
      <p:par>
        <p:cTn id="1" dur="indefinite" restart="never" nodeType="tmRoot"/>
      </p:par>
    </p:tnLst>
  </p:timing>
</p:sldLayout>
</file>

<file path=ppt/slideLayouts/slideLayout458.xml><?xml version="1.0" encoding="utf-8"?>
<p:sldLayout xmlns:a="http://schemas.openxmlformats.org/drawingml/2006/main" xmlns:r="http://schemas.openxmlformats.org/officeDocument/2006/relationships" xmlns:p="http://schemas.openxmlformats.org/presentationml/2006/main" preserve="1" userDrawn="1">
  <p:cSld name="圖片版面配置457">
    <p:spTree>
      <p:nvGrpSpPr>
        <p:cNvPr id="1" name=""/>
        <p:cNvGrpSpPr/>
        <p:nvPr/>
      </p:nvGrpSpPr>
      <p:grpSpPr>
        <a:xfrm>
          <a:off x="0" y="0"/>
          <a:ext cx="0" cy="0"/>
          <a:chOff x="0" y="0"/>
          <a:chExt cx="0" cy="0"/>
        </a:xfrm>
      </p:grpSpPr>
      <p:sp>
        <p:nvSpPr>
          <p:cNvPr id="3" name="投影片編號版面配置區 2"/>
          <p:cNvSpPr>
            <a:spLocks noGrp="1"/>
          </p:cNvSpPr>
          <p:nvPr>
            <p:ph type="sldNum" sz="quarter" idx="10"/>
          </p:nvPr>
        </p:nvSpPr>
        <p:spPr/>
        <p:txBody>
          <a:bodyPr/>
          <a:lstStyle/>
          <a:p>
            <a:fld id="{E27FD744-A41C-4EAD-96D0-2F84A994B62C}" type="slidenum">
              <a:rPr lang="zh-TW" altLang="en-US" smtClean="0"/>
              <a:t>‹#›</a:t>
            </a:fld>
            <a:endParaRPr lang="zh-TW" altLang="en-US"/>
          </a:p>
        </p:txBody>
      </p:sp>
      <p:sp>
        <p:nvSpPr>
          <p:cNvPr id="4" name="頁尾版面配置區 3"/>
          <p:cNvSpPr>
            <a:spLocks noGrp="1"/>
          </p:cNvSpPr>
          <p:nvPr>
            <p:ph type="ftr" sz="quarter" idx="11"/>
          </p:nvPr>
        </p:nvSpPr>
        <p:spPr/>
        <p:txBody>
          <a:bodyPr/>
          <a:lstStyle/>
          <a:p>
            <a:r>
              <a:rPr lang="zh-TW" altLang="en-US" smtClean="0"/>
              <a:t>商業簡報網 </a:t>
            </a:r>
            <a:r>
              <a:rPr lang="en-US" altLang="zh-TW" smtClean="0"/>
              <a:t>X Matter Lab</a:t>
            </a:r>
            <a:endParaRPr lang="zh-TW" altLang="en-US" dirty="0"/>
          </a:p>
        </p:txBody>
      </p:sp>
      <p:sp>
        <p:nvSpPr>
          <p:cNvPr id="12" name="圖片版面配置區 11"/>
          <p:cNvSpPr>
            <a:spLocks noGrp="1"/>
          </p:cNvSpPr>
          <p:nvPr>
            <p:ph type="pic" sz="quarter" idx="12"/>
          </p:nvPr>
        </p:nvSpPr>
        <p:spPr>
          <a:xfrm>
            <a:off x="6911389" y="0"/>
            <a:ext cx="2172022" cy="3509086"/>
          </a:xfrm>
          <a:custGeom>
            <a:avLst/>
            <a:gdLst>
              <a:gd name="connsiteX0" fmla="*/ 0 w 2172022"/>
              <a:gd name="connsiteY0" fmla="*/ 1799543 h 3509086"/>
              <a:gd name="connsiteX1" fmla="*/ 2172022 w 2172022"/>
              <a:gd name="connsiteY1" fmla="*/ 1799543 h 3509086"/>
              <a:gd name="connsiteX2" fmla="*/ 2172022 w 2172022"/>
              <a:gd name="connsiteY2" fmla="*/ 3509086 h 3509086"/>
              <a:gd name="connsiteX3" fmla="*/ 0 w 2172022"/>
              <a:gd name="connsiteY3" fmla="*/ 3509086 h 3509086"/>
              <a:gd name="connsiteX4" fmla="*/ 0 w 2172022"/>
              <a:gd name="connsiteY4" fmla="*/ 0 h 3509086"/>
              <a:gd name="connsiteX5" fmla="*/ 2172022 w 2172022"/>
              <a:gd name="connsiteY5" fmla="*/ 0 h 3509086"/>
              <a:gd name="connsiteX6" fmla="*/ 2172022 w 2172022"/>
              <a:gd name="connsiteY6" fmla="*/ 1709543 h 3509086"/>
              <a:gd name="connsiteX7" fmla="*/ 0 w 2172022"/>
              <a:gd name="connsiteY7" fmla="*/ 1709543 h 350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72022" h="3509086">
                <a:moveTo>
                  <a:pt x="0" y="1799543"/>
                </a:moveTo>
                <a:lnTo>
                  <a:pt x="2172022" y="1799543"/>
                </a:lnTo>
                <a:lnTo>
                  <a:pt x="2172022" y="3509086"/>
                </a:lnTo>
                <a:lnTo>
                  <a:pt x="0" y="3509086"/>
                </a:lnTo>
                <a:close/>
                <a:moveTo>
                  <a:pt x="0" y="0"/>
                </a:moveTo>
                <a:lnTo>
                  <a:pt x="2172022" y="0"/>
                </a:lnTo>
                <a:lnTo>
                  <a:pt x="2172022" y="1709543"/>
                </a:lnTo>
                <a:lnTo>
                  <a:pt x="0" y="1709543"/>
                </a:lnTo>
                <a:close/>
              </a:path>
            </a:pathLst>
          </a:custGeom>
        </p:spPr>
        <p:txBody>
          <a:bodyPr wrap="square">
            <a:noAutofit/>
          </a:bodyPr>
          <a:lstStyle/>
          <a:p>
            <a:endParaRPr lang="zh-TW" altLang="en-US"/>
          </a:p>
        </p:txBody>
      </p:sp>
      <p:sp>
        <p:nvSpPr>
          <p:cNvPr id="6" name="圖片版面配置區 2"/>
          <p:cNvSpPr>
            <a:spLocks noGrp="1"/>
          </p:cNvSpPr>
          <p:nvPr>
            <p:ph type="pic" sz="quarter" idx="13"/>
          </p:nvPr>
        </p:nvSpPr>
        <p:spPr>
          <a:xfrm>
            <a:off x="4625389" y="0"/>
            <a:ext cx="2172022" cy="3509086"/>
          </a:xfrm>
        </p:spPr>
        <p:txBody>
          <a:bodyPr/>
          <a:lstStyle/>
          <a:p>
            <a:endParaRPr lang="zh-TW" altLang="en-US"/>
          </a:p>
        </p:txBody>
      </p:sp>
      <p:sp>
        <p:nvSpPr>
          <p:cNvPr id="7" name="圖片版面配置區 2"/>
          <p:cNvSpPr>
            <a:spLocks noGrp="1"/>
          </p:cNvSpPr>
          <p:nvPr>
            <p:ph type="pic" sz="quarter" idx="14"/>
          </p:nvPr>
        </p:nvSpPr>
        <p:spPr>
          <a:xfrm>
            <a:off x="2339389" y="0"/>
            <a:ext cx="2172022" cy="3509086"/>
          </a:xfrm>
        </p:spPr>
        <p:txBody>
          <a:bodyPr/>
          <a:lstStyle/>
          <a:p>
            <a:endParaRPr lang="zh-TW" altLang="en-US"/>
          </a:p>
        </p:txBody>
      </p:sp>
      <p:sp>
        <p:nvSpPr>
          <p:cNvPr id="11" name="圖片版面配置區 10"/>
          <p:cNvSpPr>
            <a:spLocks noGrp="1"/>
          </p:cNvSpPr>
          <p:nvPr>
            <p:ph type="pic" sz="quarter" idx="15"/>
          </p:nvPr>
        </p:nvSpPr>
        <p:spPr>
          <a:xfrm>
            <a:off x="0" y="0"/>
            <a:ext cx="2172022" cy="3509086"/>
          </a:xfrm>
          <a:custGeom>
            <a:avLst/>
            <a:gdLst>
              <a:gd name="connsiteX0" fmla="*/ 0 w 2172022"/>
              <a:gd name="connsiteY0" fmla="*/ 1799543 h 3509086"/>
              <a:gd name="connsiteX1" fmla="*/ 2172022 w 2172022"/>
              <a:gd name="connsiteY1" fmla="*/ 1799543 h 3509086"/>
              <a:gd name="connsiteX2" fmla="*/ 2172022 w 2172022"/>
              <a:gd name="connsiteY2" fmla="*/ 3509086 h 3509086"/>
              <a:gd name="connsiteX3" fmla="*/ 0 w 2172022"/>
              <a:gd name="connsiteY3" fmla="*/ 3509086 h 3509086"/>
              <a:gd name="connsiteX4" fmla="*/ 0 w 2172022"/>
              <a:gd name="connsiteY4" fmla="*/ 0 h 3509086"/>
              <a:gd name="connsiteX5" fmla="*/ 2172022 w 2172022"/>
              <a:gd name="connsiteY5" fmla="*/ 0 h 3509086"/>
              <a:gd name="connsiteX6" fmla="*/ 2172022 w 2172022"/>
              <a:gd name="connsiteY6" fmla="*/ 1709543 h 3509086"/>
              <a:gd name="connsiteX7" fmla="*/ 0 w 2172022"/>
              <a:gd name="connsiteY7" fmla="*/ 1709543 h 350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72022" h="3509086">
                <a:moveTo>
                  <a:pt x="0" y="1799543"/>
                </a:moveTo>
                <a:lnTo>
                  <a:pt x="2172022" y="1799543"/>
                </a:lnTo>
                <a:lnTo>
                  <a:pt x="2172022" y="3509086"/>
                </a:lnTo>
                <a:lnTo>
                  <a:pt x="0" y="3509086"/>
                </a:lnTo>
                <a:close/>
                <a:moveTo>
                  <a:pt x="0" y="0"/>
                </a:moveTo>
                <a:lnTo>
                  <a:pt x="2172022" y="0"/>
                </a:lnTo>
                <a:lnTo>
                  <a:pt x="2172022" y="1709543"/>
                </a:lnTo>
                <a:lnTo>
                  <a:pt x="0" y="1709543"/>
                </a:lnTo>
                <a:close/>
              </a:path>
            </a:pathLst>
          </a:custGeom>
        </p:spPr>
        <p:txBody>
          <a:bodyPr wrap="square">
            <a:noAutofit/>
          </a:bodyPr>
          <a:lstStyle/>
          <a:p>
            <a:endParaRPr lang="zh-TW" altLang="en-US"/>
          </a:p>
        </p:txBody>
      </p:sp>
    </p:spTree>
    <p:extLst>
      <p:ext uri="{BB962C8B-B14F-4D97-AF65-F5344CB8AC3E}">
        <p14:creationId xmlns:p14="http://schemas.microsoft.com/office/powerpoint/2010/main" val="3606136066"/>
      </p:ext>
    </p:extLst>
  </p:cSld>
  <p:clrMapOvr>
    <a:masterClrMapping/>
  </p:clrMapOvr>
  <p:timing>
    <p:tnLst>
      <p:par>
        <p:cTn id="1" dur="indefinite" restart="never" nodeType="tmRoot"/>
      </p:par>
    </p:tnLst>
  </p:timing>
</p:sldLayout>
</file>

<file path=ppt/slideLayouts/slideLayout459.xml><?xml version="1.0" encoding="utf-8"?>
<p:sldLayout xmlns:a="http://schemas.openxmlformats.org/drawingml/2006/main" xmlns:r="http://schemas.openxmlformats.org/officeDocument/2006/relationships" xmlns:p="http://schemas.openxmlformats.org/presentationml/2006/main" preserve="1" userDrawn="1">
  <p:cSld name="圖片版面配置458">
    <p:spTree>
      <p:nvGrpSpPr>
        <p:cNvPr id="1" name=""/>
        <p:cNvGrpSpPr/>
        <p:nvPr/>
      </p:nvGrpSpPr>
      <p:grpSpPr>
        <a:xfrm>
          <a:off x="0" y="0"/>
          <a:ext cx="0" cy="0"/>
          <a:chOff x="0" y="0"/>
          <a:chExt cx="0" cy="0"/>
        </a:xfrm>
      </p:grpSpPr>
      <p:sp>
        <p:nvSpPr>
          <p:cNvPr id="7" name="圖片版面配置區 2"/>
          <p:cNvSpPr>
            <a:spLocks noGrp="1"/>
          </p:cNvSpPr>
          <p:nvPr>
            <p:ph type="pic" sz="quarter" idx="14"/>
          </p:nvPr>
        </p:nvSpPr>
        <p:spPr>
          <a:xfrm>
            <a:off x="0" y="0"/>
            <a:ext cx="2172022" cy="3509086"/>
          </a:xfrm>
        </p:spPr>
        <p:txBody>
          <a:bodyPr/>
          <a:lstStyle/>
          <a:p>
            <a:endParaRPr lang="zh-TW" altLang="en-US"/>
          </a:p>
        </p:txBody>
      </p:sp>
      <p:sp>
        <p:nvSpPr>
          <p:cNvPr id="3" name="投影片編號版面配置區 2"/>
          <p:cNvSpPr>
            <a:spLocks noGrp="1"/>
          </p:cNvSpPr>
          <p:nvPr>
            <p:ph type="sldNum" sz="quarter" idx="10"/>
          </p:nvPr>
        </p:nvSpPr>
        <p:spPr/>
        <p:txBody>
          <a:bodyPr/>
          <a:lstStyle/>
          <a:p>
            <a:fld id="{E27FD744-A41C-4EAD-96D0-2F84A994B62C}" type="slidenum">
              <a:rPr lang="zh-TW" altLang="en-US" smtClean="0"/>
              <a:t>‹#›</a:t>
            </a:fld>
            <a:endParaRPr lang="zh-TW" altLang="en-US"/>
          </a:p>
        </p:txBody>
      </p:sp>
      <p:sp>
        <p:nvSpPr>
          <p:cNvPr id="4" name="頁尾版面配置區 3"/>
          <p:cNvSpPr>
            <a:spLocks noGrp="1"/>
          </p:cNvSpPr>
          <p:nvPr>
            <p:ph type="ftr" sz="quarter" idx="11"/>
          </p:nvPr>
        </p:nvSpPr>
        <p:spPr/>
        <p:txBody>
          <a:bodyPr/>
          <a:lstStyle/>
          <a:p>
            <a:r>
              <a:rPr lang="zh-TW" altLang="en-US" smtClean="0"/>
              <a:t>商業簡報網 </a:t>
            </a:r>
            <a:r>
              <a:rPr lang="en-US" altLang="zh-TW" smtClean="0"/>
              <a:t>X Matter Lab</a:t>
            </a:r>
            <a:endParaRPr lang="zh-TW" altLang="en-US" dirty="0"/>
          </a:p>
        </p:txBody>
      </p:sp>
      <p:sp>
        <p:nvSpPr>
          <p:cNvPr id="5" name="圖片版面配置區 4"/>
          <p:cNvSpPr>
            <a:spLocks noGrp="1"/>
          </p:cNvSpPr>
          <p:nvPr>
            <p:ph type="pic" sz="quarter" idx="12"/>
          </p:nvPr>
        </p:nvSpPr>
        <p:spPr>
          <a:xfrm>
            <a:off x="6911389" y="0"/>
            <a:ext cx="2172022" cy="3509086"/>
          </a:xfrm>
          <a:custGeom>
            <a:avLst/>
            <a:gdLst>
              <a:gd name="connsiteX0" fmla="*/ 0 w 2172022"/>
              <a:gd name="connsiteY0" fmla="*/ 1799543 h 3509086"/>
              <a:gd name="connsiteX1" fmla="*/ 2172022 w 2172022"/>
              <a:gd name="connsiteY1" fmla="*/ 1799543 h 3509086"/>
              <a:gd name="connsiteX2" fmla="*/ 2172022 w 2172022"/>
              <a:gd name="connsiteY2" fmla="*/ 3509086 h 3509086"/>
              <a:gd name="connsiteX3" fmla="*/ 0 w 2172022"/>
              <a:gd name="connsiteY3" fmla="*/ 3509086 h 3509086"/>
              <a:gd name="connsiteX4" fmla="*/ 0 w 2172022"/>
              <a:gd name="connsiteY4" fmla="*/ 0 h 3509086"/>
              <a:gd name="connsiteX5" fmla="*/ 2172022 w 2172022"/>
              <a:gd name="connsiteY5" fmla="*/ 0 h 3509086"/>
              <a:gd name="connsiteX6" fmla="*/ 2172022 w 2172022"/>
              <a:gd name="connsiteY6" fmla="*/ 1709543 h 3509086"/>
              <a:gd name="connsiteX7" fmla="*/ 0 w 2172022"/>
              <a:gd name="connsiteY7" fmla="*/ 1709543 h 350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72022" h="3509086">
                <a:moveTo>
                  <a:pt x="0" y="1799543"/>
                </a:moveTo>
                <a:lnTo>
                  <a:pt x="2172022" y="1799543"/>
                </a:lnTo>
                <a:lnTo>
                  <a:pt x="2172022" y="3509086"/>
                </a:lnTo>
                <a:lnTo>
                  <a:pt x="0" y="3509086"/>
                </a:lnTo>
                <a:close/>
                <a:moveTo>
                  <a:pt x="0" y="0"/>
                </a:moveTo>
                <a:lnTo>
                  <a:pt x="2172022" y="0"/>
                </a:lnTo>
                <a:lnTo>
                  <a:pt x="2172022" y="1709543"/>
                </a:lnTo>
                <a:lnTo>
                  <a:pt x="0" y="1709543"/>
                </a:lnTo>
                <a:close/>
              </a:path>
            </a:pathLst>
          </a:custGeom>
        </p:spPr>
        <p:txBody>
          <a:bodyPr wrap="square">
            <a:noAutofit/>
          </a:bodyPr>
          <a:lstStyle/>
          <a:p>
            <a:endParaRPr lang="zh-TW" altLang="en-US"/>
          </a:p>
        </p:txBody>
      </p:sp>
      <p:sp>
        <p:nvSpPr>
          <p:cNvPr id="6" name="圖片版面配置區 2"/>
          <p:cNvSpPr>
            <a:spLocks noGrp="1"/>
          </p:cNvSpPr>
          <p:nvPr>
            <p:ph type="pic" sz="quarter" idx="13"/>
          </p:nvPr>
        </p:nvSpPr>
        <p:spPr>
          <a:xfrm>
            <a:off x="4625389" y="0"/>
            <a:ext cx="2172022" cy="3509086"/>
          </a:xfrm>
        </p:spPr>
        <p:txBody>
          <a:bodyPr/>
          <a:lstStyle/>
          <a:p>
            <a:endParaRPr lang="zh-TW" altLang="en-US"/>
          </a:p>
        </p:txBody>
      </p:sp>
      <p:sp>
        <p:nvSpPr>
          <p:cNvPr id="8" name="圖片版面配置區 7"/>
          <p:cNvSpPr>
            <a:spLocks noGrp="1"/>
          </p:cNvSpPr>
          <p:nvPr>
            <p:ph type="pic" sz="quarter" idx="15"/>
          </p:nvPr>
        </p:nvSpPr>
        <p:spPr>
          <a:xfrm>
            <a:off x="2312694" y="0"/>
            <a:ext cx="2172022" cy="3509086"/>
          </a:xfrm>
          <a:custGeom>
            <a:avLst/>
            <a:gdLst>
              <a:gd name="connsiteX0" fmla="*/ 0 w 2172022"/>
              <a:gd name="connsiteY0" fmla="*/ 1799543 h 3509086"/>
              <a:gd name="connsiteX1" fmla="*/ 2172022 w 2172022"/>
              <a:gd name="connsiteY1" fmla="*/ 1799543 h 3509086"/>
              <a:gd name="connsiteX2" fmla="*/ 2172022 w 2172022"/>
              <a:gd name="connsiteY2" fmla="*/ 3509086 h 3509086"/>
              <a:gd name="connsiteX3" fmla="*/ 0 w 2172022"/>
              <a:gd name="connsiteY3" fmla="*/ 3509086 h 3509086"/>
              <a:gd name="connsiteX4" fmla="*/ 0 w 2172022"/>
              <a:gd name="connsiteY4" fmla="*/ 0 h 3509086"/>
              <a:gd name="connsiteX5" fmla="*/ 2172022 w 2172022"/>
              <a:gd name="connsiteY5" fmla="*/ 0 h 3509086"/>
              <a:gd name="connsiteX6" fmla="*/ 2172022 w 2172022"/>
              <a:gd name="connsiteY6" fmla="*/ 1709543 h 3509086"/>
              <a:gd name="connsiteX7" fmla="*/ 0 w 2172022"/>
              <a:gd name="connsiteY7" fmla="*/ 1709543 h 350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72022" h="3509086">
                <a:moveTo>
                  <a:pt x="0" y="1799543"/>
                </a:moveTo>
                <a:lnTo>
                  <a:pt x="2172022" y="1799543"/>
                </a:lnTo>
                <a:lnTo>
                  <a:pt x="2172022" y="3509086"/>
                </a:lnTo>
                <a:lnTo>
                  <a:pt x="0" y="3509086"/>
                </a:lnTo>
                <a:close/>
                <a:moveTo>
                  <a:pt x="0" y="0"/>
                </a:moveTo>
                <a:lnTo>
                  <a:pt x="2172022" y="0"/>
                </a:lnTo>
                <a:lnTo>
                  <a:pt x="2172022" y="1709543"/>
                </a:lnTo>
                <a:lnTo>
                  <a:pt x="0" y="1709543"/>
                </a:lnTo>
                <a:close/>
              </a:path>
            </a:pathLst>
          </a:custGeom>
        </p:spPr>
        <p:txBody>
          <a:bodyPr wrap="square">
            <a:noAutofit/>
          </a:bodyPr>
          <a:lstStyle/>
          <a:p>
            <a:endParaRPr lang="zh-TW" altLang="en-US"/>
          </a:p>
        </p:txBody>
      </p:sp>
    </p:spTree>
    <p:extLst>
      <p:ext uri="{BB962C8B-B14F-4D97-AF65-F5344CB8AC3E}">
        <p14:creationId xmlns:p14="http://schemas.microsoft.com/office/powerpoint/2010/main" val="1351002066"/>
      </p:ext>
    </p:extLst>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圖片版面配置045">
    <p:spTree>
      <p:nvGrpSpPr>
        <p:cNvPr id="1" name=""/>
        <p:cNvGrpSpPr/>
        <p:nvPr/>
      </p:nvGrpSpPr>
      <p:grpSpPr>
        <a:xfrm>
          <a:off x="0" y="0"/>
          <a:ext cx="0" cy="0"/>
          <a:chOff x="0" y="0"/>
          <a:chExt cx="0" cy="0"/>
        </a:xfrm>
      </p:grpSpPr>
      <p:sp>
        <p:nvSpPr>
          <p:cNvPr id="14" name="圖片版面配置區 13"/>
          <p:cNvSpPr>
            <a:spLocks noGrp="1"/>
          </p:cNvSpPr>
          <p:nvPr>
            <p:ph type="pic" sz="quarter" idx="18"/>
          </p:nvPr>
        </p:nvSpPr>
        <p:spPr>
          <a:xfrm>
            <a:off x="353367" y="1864667"/>
            <a:ext cx="4197466" cy="4197466"/>
          </a:xfrm>
          <a:custGeom>
            <a:avLst/>
            <a:gdLst>
              <a:gd name="connsiteX0" fmla="*/ 2880000 w 4197466"/>
              <a:gd name="connsiteY0" fmla="*/ 2880000 h 4197466"/>
              <a:gd name="connsiteX1" fmla="*/ 4197466 w 4197466"/>
              <a:gd name="connsiteY1" fmla="*/ 2880000 h 4197466"/>
              <a:gd name="connsiteX2" fmla="*/ 4197466 w 4197466"/>
              <a:gd name="connsiteY2" fmla="*/ 4197466 h 4197466"/>
              <a:gd name="connsiteX3" fmla="*/ 2880000 w 4197466"/>
              <a:gd name="connsiteY3" fmla="*/ 4197466 h 4197466"/>
              <a:gd name="connsiteX4" fmla="*/ 1440000 w 4197466"/>
              <a:gd name="connsiteY4" fmla="*/ 2880000 h 4197466"/>
              <a:gd name="connsiteX5" fmla="*/ 2757466 w 4197466"/>
              <a:gd name="connsiteY5" fmla="*/ 2880000 h 4197466"/>
              <a:gd name="connsiteX6" fmla="*/ 2757466 w 4197466"/>
              <a:gd name="connsiteY6" fmla="*/ 4197466 h 4197466"/>
              <a:gd name="connsiteX7" fmla="*/ 1440000 w 4197466"/>
              <a:gd name="connsiteY7" fmla="*/ 4197466 h 4197466"/>
              <a:gd name="connsiteX8" fmla="*/ 0 w 4197466"/>
              <a:gd name="connsiteY8" fmla="*/ 2880000 h 4197466"/>
              <a:gd name="connsiteX9" fmla="*/ 1317466 w 4197466"/>
              <a:gd name="connsiteY9" fmla="*/ 2880000 h 4197466"/>
              <a:gd name="connsiteX10" fmla="*/ 1317466 w 4197466"/>
              <a:gd name="connsiteY10" fmla="*/ 4197466 h 4197466"/>
              <a:gd name="connsiteX11" fmla="*/ 0 w 4197466"/>
              <a:gd name="connsiteY11" fmla="*/ 4197466 h 4197466"/>
              <a:gd name="connsiteX12" fmla="*/ 2880000 w 4197466"/>
              <a:gd name="connsiteY12" fmla="*/ 1440000 h 4197466"/>
              <a:gd name="connsiteX13" fmla="*/ 4197466 w 4197466"/>
              <a:gd name="connsiteY13" fmla="*/ 1440000 h 4197466"/>
              <a:gd name="connsiteX14" fmla="*/ 4197466 w 4197466"/>
              <a:gd name="connsiteY14" fmla="*/ 2757466 h 4197466"/>
              <a:gd name="connsiteX15" fmla="*/ 2880000 w 4197466"/>
              <a:gd name="connsiteY15" fmla="*/ 2757466 h 4197466"/>
              <a:gd name="connsiteX16" fmla="*/ 1440000 w 4197466"/>
              <a:gd name="connsiteY16" fmla="*/ 1440000 h 4197466"/>
              <a:gd name="connsiteX17" fmla="*/ 2757466 w 4197466"/>
              <a:gd name="connsiteY17" fmla="*/ 1440000 h 4197466"/>
              <a:gd name="connsiteX18" fmla="*/ 2757466 w 4197466"/>
              <a:gd name="connsiteY18" fmla="*/ 2757466 h 4197466"/>
              <a:gd name="connsiteX19" fmla="*/ 1440000 w 4197466"/>
              <a:gd name="connsiteY19" fmla="*/ 2757466 h 4197466"/>
              <a:gd name="connsiteX20" fmla="*/ 0 w 4197466"/>
              <a:gd name="connsiteY20" fmla="*/ 1440000 h 4197466"/>
              <a:gd name="connsiteX21" fmla="*/ 1317466 w 4197466"/>
              <a:gd name="connsiteY21" fmla="*/ 1440000 h 4197466"/>
              <a:gd name="connsiteX22" fmla="*/ 1317466 w 4197466"/>
              <a:gd name="connsiteY22" fmla="*/ 2757466 h 4197466"/>
              <a:gd name="connsiteX23" fmla="*/ 0 w 4197466"/>
              <a:gd name="connsiteY23" fmla="*/ 2757466 h 4197466"/>
              <a:gd name="connsiteX24" fmla="*/ 2880000 w 4197466"/>
              <a:gd name="connsiteY24" fmla="*/ 0 h 4197466"/>
              <a:gd name="connsiteX25" fmla="*/ 4197466 w 4197466"/>
              <a:gd name="connsiteY25" fmla="*/ 0 h 4197466"/>
              <a:gd name="connsiteX26" fmla="*/ 4197466 w 4197466"/>
              <a:gd name="connsiteY26" fmla="*/ 1317466 h 4197466"/>
              <a:gd name="connsiteX27" fmla="*/ 2880000 w 4197466"/>
              <a:gd name="connsiteY27" fmla="*/ 1317466 h 4197466"/>
              <a:gd name="connsiteX28" fmla="*/ 1440001 w 4197466"/>
              <a:gd name="connsiteY28" fmla="*/ 0 h 4197466"/>
              <a:gd name="connsiteX29" fmla="*/ 2757466 w 4197466"/>
              <a:gd name="connsiteY29" fmla="*/ 0 h 4197466"/>
              <a:gd name="connsiteX30" fmla="*/ 2757466 w 4197466"/>
              <a:gd name="connsiteY30" fmla="*/ 1317466 h 4197466"/>
              <a:gd name="connsiteX31" fmla="*/ 1440001 w 4197466"/>
              <a:gd name="connsiteY31" fmla="*/ 1317466 h 4197466"/>
              <a:gd name="connsiteX32" fmla="*/ 0 w 4197466"/>
              <a:gd name="connsiteY32" fmla="*/ 0 h 4197466"/>
              <a:gd name="connsiteX33" fmla="*/ 1317466 w 4197466"/>
              <a:gd name="connsiteY33" fmla="*/ 0 h 4197466"/>
              <a:gd name="connsiteX34" fmla="*/ 1317466 w 4197466"/>
              <a:gd name="connsiteY34" fmla="*/ 1317466 h 4197466"/>
              <a:gd name="connsiteX35" fmla="*/ 0 w 4197466"/>
              <a:gd name="connsiteY35" fmla="*/ 1317466 h 4197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4197466" h="4197466">
                <a:moveTo>
                  <a:pt x="2880000" y="2880000"/>
                </a:moveTo>
                <a:lnTo>
                  <a:pt x="4197466" y="2880000"/>
                </a:lnTo>
                <a:lnTo>
                  <a:pt x="4197466" y="4197466"/>
                </a:lnTo>
                <a:lnTo>
                  <a:pt x="2880000" y="4197466"/>
                </a:lnTo>
                <a:close/>
                <a:moveTo>
                  <a:pt x="1440000" y="2880000"/>
                </a:moveTo>
                <a:lnTo>
                  <a:pt x="2757466" y="2880000"/>
                </a:lnTo>
                <a:lnTo>
                  <a:pt x="2757466" y="4197466"/>
                </a:lnTo>
                <a:lnTo>
                  <a:pt x="1440000" y="4197466"/>
                </a:lnTo>
                <a:close/>
                <a:moveTo>
                  <a:pt x="0" y="2880000"/>
                </a:moveTo>
                <a:lnTo>
                  <a:pt x="1317466" y="2880000"/>
                </a:lnTo>
                <a:lnTo>
                  <a:pt x="1317466" y="4197466"/>
                </a:lnTo>
                <a:lnTo>
                  <a:pt x="0" y="4197466"/>
                </a:lnTo>
                <a:close/>
                <a:moveTo>
                  <a:pt x="2880000" y="1440000"/>
                </a:moveTo>
                <a:lnTo>
                  <a:pt x="4197466" y="1440000"/>
                </a:lnTo>
                <a:lnTo>
                  <a:pt x="4197466" y="2757466"/>
                </a:lnTo>
                <a:lnTo>
                  <a:pt x="2880000" y="2757466"/>
                </a:lnTo>
                <a:close/>
                <a:moveTo>
                  <a:pt x="1440000" y="1440000"/>
                </a:moveTo>
                <a:lnTo>
                  <a:pt x="2757466" y="1440000"/>
                </a:lnTo>
                <a:lnTo>
                  <a:pt x="2757466" y="2757466"/>
                </a:lnTo>
                <a:lnTo>
                  <a:pt x="1440000" y="2757466"/>
                </a:lnTo>
                <a:close/>
                <a:moveTo>
                  <a:pt x="0" y="1440000"/>
                </a:moveTo>
                <a:lnTo>
                  <a:pt x="1317466" y="1440000"/>
                </a:lnTo>
                <a:lnTo>
                  <a:pt x="1317466" y="2757466"/>
                </a:lnTo>
                <a:lnTo>
                  <a:pt x="0" y="2757466"/>
                </a:lnTo>
                <a:close/>
                <a:moveTo>
                  <a:pt x="2880000" y="0"/>
                </a:moveTo>
                <a:lnTo>
                  <a:pt x="4197466" y="0"/>
                </a:lnTo>
                <a:lnTo>
                  <a:pt x="4197466" y="1317466"/>
                </a:lnTo>
                <a:lnTo>
                  <a:pt x="2880000" y="1317466"/>
                </a:lnTo>
                <a:close/>
                <a:moveTo>
                  <a:pt x="1440001" y="0"/>
                </a:moveTo>
                <a:lnTo>
                  <a:pt x="2757466" y="0"/>
                </a:lnTo>
                <a:lnTo>
                  <a:pt x="2757466" y="1317466"/>
                </a:lnTo>
                <a:lnTo>
                  <a:pt x="1440001" y="1317466"/>
                </a:lnTo>
                <a:close/>
                <a:moveTo>
                  <a:pt x="0" y="0"/>
                </a:moveTo>
                <a:lnTo>
                  <a:pt x="1317466" y="0"/>
                </a:lnTo>
                <a:lnTo>
                  <a:pt x="1317466" y="1317466"/>
                </a:lnTo>
                <a:lnTo>
                  <a:pt x="0" y="1317466"/>
                </a:lnTo>
                <a:close/>
              </a:path>
            </a:pathLst>
          </a:custGeom>
        </p:spPr>
        <p:txBody>
          <a:bodyPr wrap="square">
            <a:noAutofit/>
          </a:bodyPr>
          <a:lstStyle/>
          <a:p>
            <a:endParaRPr lang="zh-TW" altLang="en-US"/>
          </a:p>
        </p:txBody>
      </p:sp>
      <p:sp>
        <p:nvSpPr>
          <p:cNvPr id="2" name="頁尾版面配置區 1"/>
          <p:cNvSpPr>
            <a:spLocks noGrp="1"/>
          </p:cNvSpPr>
          <p:nvPr>
            <p:ph type="ftr" sz="quarter" idx="19"/>
          </p:nvPr>
        </p:nvSpPr>
        <p:spPr/>
        <p:txBody>
          <a:bodyPr/>
          <a:lstStyle/>
          <a:p>
            <a:r>
              <a:rPr lang="zh-TW" altLang="en-US" smtClean="0"/>
              <a:t>商業簡報網 </a:t>
            </a:r>
            <a:r>
              <a:rPr lang="en-US" altLang="zh-TW" smtClean="0"/>
              <a:t>X Matter Lab</a:t>
            </a:r>
            <a:endParaRPr lang="zh-TW" altLang="en-US" dirty="0"/>
          </a:p>
        </p:txBody>
      </p:sp>
      <p:sp>
        <p:nvSpPr>
          <p:cNvPr id="3" name="投影片編號版面配置區 2"/>
          <p:cNvSpPr>
            <a:spLocks noGrp="1"/>
          </p:cNvSpPr>
          <p:nvPr>
            <p:ph type="sldNum" sz="quarter" idx="20"/>
          </p:nvPr>
        </p:nvSpPr>
        <p:spPr/>
        <p:txBody>
          <a:bodyPr/>
          <a:lstStyle/>
          <a:p>
            <a:fld id="{E27FD744-A41C-4EAD-96D0-2F84A994B62C}" type="slidenum">
              <a:rPr lang="zh-TW" altLang="en-US" smtClean="0"/>
              <a:t>‹#›</a:t>
            </a:fld>
            <a:endParaRPr lang="zh-TW" altLang="en-US"/>
          </a:p>
        </p:txBody>
      </p:sp>
    </p:spTree>
    <p:extLst>
      <p:ext uri="{BB962C8B-B14F-4D97-AF65-F5344CB8AC3E}">
        <p14:creationId xmlns:p14="http://schemas.microsoft.com/office/powerpoint/2010/main" val="2194537010"/>
      </p:ext>
    </p:extLst>
  </p:cSld>
  <p:clrMapOvr>
    <a:masterClrMapping/>
  </p:clrMapOvr>
  <p:timing>
    <p:tnLst>
      <p:par>
        <p:cTn id="1" dur="indefinite" restart="never" nodeType="tmRoot"/>
      </p:par>
    </p:tnLst>
  </p:timing>
</p:sldLayout>
</file>

<file path=ppt/slideLayouts/slideLayout460.xml><?xml version="1.0" encoding="utf-8"?>
<p:sldLayout xmlns:a="http://schemas.openxmlformats.org/drawingml/2006/main" xmlns:r="http://schemas.openxmlformats.org/officeDocument/2006/relationships" xmlns:p="http://schemas.openxmlformats.org/presentationml/2006/main" preserve="1" userDrawn="1">
  <p:cSld name="圖片版面配置459">
    <p:spTree>
      <p:nvGrpSpPr>
        <p:cNvPr id="1" name=""/>
        <p:cNvGrpSpPr/>
        <p:nvPr/>
      </p:nvGrpSpPr>
      <p:grpSpPr>
        <a:xfrm>
          <a:off x="0" y="0"/>
          <a:ext cx="0" cy="0"/>
          <a:chOff x="0" y="0"/>
          <a:chExt cx="0" cy="0"/>
        </a:xfrm>
      </p:grpSpPr>
      <p:sp>
        <p:nvSpPr>
          <p:cNvPr id="3" name="投影片編號版面配置區 2"/>
          <p:cNvSpPr>
            <a:spLocks noGrp="1"/>
          </p:cNvSpPr>
          <p:nvPr>
            <p:ph type="sldNum" sz="quarter" idx="10"/>
          </p:nvPr>
        </p:nvSpPr>
        <p:spPr/>
        <p:txBody>
          <a:bodyPr/>
          <a:lstStyle/>
          <a:p>
            <a:fld id="{E27FD744-A41C-4EAD-96D0-2F84A994B62C}" type="slidenum">
              <a:rPr lang="zh-TW" altLang="en-US" smtClean="0"/>
              <a:t>‹#›</a:t>
            </a:fld>
            <a:endParaRPr lang="zh-TW" altLang="en-US"/>
          </a:p>
        </p:txBody>
      </p:sp>
      <p:sp>
        <p:nvSpPr>
          <p:cNvPr id="4" name="頁尾版面配置區 3"/>
          <p:cNvSpPr>
            <a:spLocks noGrp="1"/>
          </p:cNvSpPr>
          <p:nvPr>
            <p:ph type="ftr" sz="quarter" idx="11"/>
          </p:nvPr>
        </p:nvSpPr>
        <p:spPr/>
        <p:txBody>
          <a:bodyPr/>
          <a:lstStyle/>
          <a:p>
            <a:r>
              <a:rPr lang="zh-TW" altLang="en-US" smtClean="0"/>
              <a:t>商業簡報網 </a:t>
            </a:r>
            <a:r>
              <a:rPr lang="en-US" altLang="zh-TW" smtClean="0"/>
              <a:t>X Matter Lab</a:t>
            </a:r>
            <a:endParaRPr lang="zh-TW" altLang="en-US" dirty="0"/>
          </a:p>
        </p:txBody>
      </p:sp>
      <p:sp>
        <p:nvSpPr>
          <p:cNvPr id="5" name="圖片版面配置區 4"/>
          <p:cNvSpPr>
            <a:spLocks noGrp="1"/>
          </p:cNvSpPr>
          <p:nvPr>
            <p:ph type="pic" sz="quarter" idx="12"/>
          </p:nvPr>
        </p:nvSpPr>
        <p:spPr>
          <a:xfrm>
            <a:off x="914400" y="0"/>
            <a:ext cx="2806700" cy="4267200"/>
          </a:xfrm>
        </p:spPr>
        <p:txBody>
          <a:bodyPr/>
          <a:lstStyle/>
          <a:p>
            <a:endParaRPr lang="zh-TW" altLang="en-US"/>
          </a:p>
        </p:txBody>
      </p:sp>
      <p:sp>
        <p:nvSpPr>
          <p:cNvPr id="10" name="圖片版面配置區 9"/>
          <p:cNvSpPr>
            <a:spLocks noGrp="1"/>
          </p:cNvSpPr>
          <p:nvPr>
            <p:ph type="pic" sz="quarter" idx="13"/>
          </p:nvPr>
        </p:nvSpPr>
        <p:spPr>
          <a:xfrm>
            <a:off x="4229100" y="4267200"/>
            <a:ext cx="4914900" cy="2590800"/>
          </a:xfrm>
          <a:custGeom>
            <a:avLst/>
            <a:gdLst>
              <a:gd name="connsiteX0" fmla="*/ 3284816 w 4914900"/>
              <a:gd name="connsiteY0" fmla="*/ 0 h 2590800"/>
              <a:gd name="connsiteX1" fmla="*/ 4914900 w 4914900"/>
              <a:gd name="connsiteY1" fmla="*/ 0 h 2590800"/>
              <a:gd name="connsiteX2" fmla="*/ 4914900 w 4914900"/>
              <a:gd name="connsiteY2" fmla="*/ 2590800 h 2590800"/>
              <a:gd name="connsiteX3" fmla="*/ 3284816 w 4914900"/>
              <a:gd name="connsiteY3" fmla="*/ 2590800 h 2590800"/>
              <a:gd name="connsiteX4" fmla="*/ 1638348 w 4914900"/>
              <a:gd name="connsiteY4" fmla="*/ 0 h 2590800"/>
              <a:gd name="connsiteX5" fmla="*/ 3194816 w 4914900"/>
              <a:gd name="connsiteY5" fmla="*/ 0 h 2590800"/>
              <a:gd name="connsiteX6" fmla="*/ 3194816 w 4914900"/>
              <a:gd name="connsiteY6" fmla="*/ 2590800 h 2590800"/>
              <a:gd name="connsiteX7" fmla="*/ 1638348 w 4914900"/>
              <a:gd name="connsiteY7" fmla="*/ 2590800 h 2590800"/>
              <a:gd name="connsiteX8" fmla="*/ 0 w 4914900"/>
              <a:gd name="connsiteY8" fmla="*/ 0 h 2590800"/>
              <a:gd name="connsiteX9" fmla="*/ 1548348 w 4914900"/>
              <a:gd name="connsiteY9" fmla="*/ 0 h 2590800"/>
              <a:gd name="connsiteX10" fmla="*/ 1548348 w 4914900"/>
              <a:gd name="connsiteY10" fmla="*/ 2590800 h 2590800"/>
              <a:gd name="connsiteX11" fmla="*/ 0 w 4914900"/>
              <a:gd name="connsiteY11" fmla="*/ 2590800 h 259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914900" h="2590800">
                <a:moveTo>
                  <a:pt x="3284816" y="0"/>
                </a:moveTo>
                <a:lnTo>
                  <a:pt x="4914900" y="0"/>
                </a:lnTo>
                <a:lnTo>
                  <a:pt x="4914900" y="2590800"/>
                </a:lnTo>
                <a:lnTo>
                  <a:pt x="3284816" y="2590800"/>
                </a:lnTo>
                <a:close/>
                <a:moveTo>
                  <a:pt x="1638348" y="0"/>
                </a:moveTo>
                <a:lnTo>
                  <a:pt x="3194816" y="0"/>
                </a:lnTo>
                <a:lnTo>
                  <a:pt x="3194816" y="2590800"/>
                </a:lnTo>
                <a:lnTo>
                  <a:pt x="1638348" y="2590800"/>
                </a:lnTo>
                <a:close/>
                <a:moveTo>
                  <a:pt x="0" y="0"/>
                </a:moveTo>
                <a:lnTo>
                  <a:pt x="1548348" y="0"/>
                </a:lnTo>
                <a:lnTo>
                  <a:pt x="1548348" y="2590800"/>
                </a:lnTo>
                <a:lnTo>
                  <a:pt x="0" y="2590800"/>
                </a:lnTo>
                <a:close/>
              </a:path>
            </a:pathLst>
          </a:custGeom>
        </p:spPr>
        <p:txBody>
          <a:bodyPr wrap="square">
            <a:noAutofit/>
          </a:bodyPr>
          <a:lstStyle/>
          <a:p>
            <a:endParaRPr lang="zh-TW" altLang="en-US"/>
          </a:p>
        </p:txBody>
      </p:sp>
    </p:spTree>
    <p:extLst>
      <p:ext uri="{BB962C8B-B14F-4D97-AF65-F5344CB8AC3E}">
        <p14:creationId xmlns:p14="http://schemas.microsoft.com/office/powerpoint/2010/main" val="2693823955"/>
      </p:ext>
    </p:extLst>
  </p:cSld>
  <p:clrMapOvr>
    <a:masterClrMapping/>
  </p:clrMapOvr>
  <p:timing>
    <p:tnLst>
      <p:par>
        <p:cTn id="1" dur="indefinite" restart="never" nodeType="tmRoot"/>
      </p:par>
    </p:tnLst>
  </p:timing>
</p:sldLayout>
</file>

<file path=ppt/slideLayouts/slideLayout461.xml><?xml version="1.0" encoding="utf-8"?>
<p:sldLayout xmlns:a="http://schemas.openxmlformats.org/drawingml/2006/main" xmlns:r="http://schemas.openxmlformats.org/officeDocument/2006/relationships" xmlns:p="http://schemas.openxmlformats.org/presentationml/2006/main" preserve="1" userDrawn="1">
  <p:cSld name="圖片版面配置460">
    <p:spTree>
      <p:nvGrpSpPr>
        <p:cNvPr id="1" name=""/>
        <p:cNvGrpSpPr/>
        <p:nvPr/>
      </p:nvGrpSpPr>
      <p:grpSpPr>
        <a:xfrm>
          <a:off x="0" y="0"/>
          <a:ext cx="0" cy="0"/>
          <a:chOff x="0" y="0"/>
          <a:chExt cx="0" cy="0"/>
        </a:xfrm>
      </p:grpSpPr>
      <p:sp>
        <p:nvSpPr>
          <p:cNvPr id="3" name="投影片編號版面配置區 2"/>
          <p:cNvSpPr>
            <a:spLocks noGrp="1"/>
          </p:cNvSpPr>
          <p:nvPr>
            <p:ph type="sldNum" sz="quarter" idx="10"/>
          </p:nvPr>
        </p:nvSpPr>
        <p:spPr/>
        <p:txBody>
          <a:bodyPr/>
          <a:lstStyle/>
          <a:p>
            <a:fld id="{E27FD744-A41C-4EAD-96D0-2F84A994B62C}" type="slidenum">
              <a:rPr lang="zh-TW" altLang="en-US" smtClean="0"/>
              <a:t>‹#›</a:t>
            </a:fld>
            <a:endParaRPr lang="zh-TW" altLang="en-US"/>
          </a:p>
        </p:txBody>
      </p:sp>
      <p:sp>
        <p:nvSpPr>
          <p:cNvPr id="4" name="頁尾版面配置區 3"/>
          <p:cNvSpPr>
            <a:spLocks noGrp="1"/>
          </p:cNvSpPr>
          <p:nvPr>
            <p:ph type="ftr" sz="quarter" idx="11"/>
          </p:nvPr>
        </p:nvSpPr>
        <p:spPr/>
        <p:txBody>
          <a:bodyPr/>
          <a:lstStyle/>
          <a:p>
            <a:r>
              <a:rPr lang="zh-TW" altLang="en-US" smtClean="0"/>
              <a:t>商業簡報網 </a:t>
            </a:r>
            <a:r>
              <a:rPr lang="en-US" altLang="zh-TW" smtClean="0"/>
              <a:t>X Matter Lab</a:t>
            </a:r>
            <a:endParaRPr lang="zh-TW" altLang="en-US" dirty="0"/>
          </a:p>
        </p:txBody>
      </p:sp>
      <p:sp>
        <p:nvSpPr>
          <p:cNvPr id="16" name="圖片版面配置區 15"/>
          <p:cNvSpPr>
            <a:spLocks noGrp="1"/>
          </p:cNvSpPr>
          <p:nvPr>
            <p:ph type="pic" sz="quarter" idx="12"/>
          </p:nvPr>
        </p:nvSpPr>
        <p:spPr>
          <a:xfrm>
            <a:off x="6854400" y="2505624"/>
            <a:ext cx="2286000" cy="3717043"/>
          </a:xfrm>
          <a:custGeom>
            <a:avLst/>
            <a:gdLst>
              <a:gd name="connsiteX0" fmla="*/ 0 w 2286000"/>
              <a:gd name="connsiteY0" fmla="*/ 2688959 h 3717043"/>
              <a:gd name="connsiteX1" fmla="*/ 2286000 w 2286000"/>
              <a:gd name="connsiteY1" fmla="*/ 2688959 h 3717043"/>
              <a:gd name="connsiteX2" fmla="*/ 2286000 w 2286000"/>
              <a:gd name="connsiteY2" fmla="*/ 3717043 h 3717043"/>
              <a:gd name="connsiteX3" fmla="*/ 0 w 2286000"/>
              <a:gd name="connsiteY3" fmla="*/ 3717043 h 3717043"/>
              <a:gd name="connsiteX4" fmla="*/ 0 w 2286000"/>
              <a:gd name="connsiteY4" fmla="*/ 0 h 3717043"/>
              <a:gd name="connsiteX5" fmla="*/ 2286000 w 2286000"/>
              <a:gd name="connsiteY5" fmla="*/ 0 h 3717043"/>
              <a:gd name="connsiteX6" fmla="*/ 2286000 w 2286000"/>
              <a:gd name="connsiteY6" fmla="*/ 2598959 h 3717043"/>
              <a:gd name="connsiteX7" fmla="*/ 0 w 2286000"/>
              <a:gd name="connsiteY7" fmla="*/ 2598959 h 371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86000" h="3717043">
                <a:moveTo>
                  <a:pt x="0" y="2688959"/>
                </a:moveTo>
                <a:lnTo>
                  <a:pt x="2286000" y="2688959"/>
                </a:lnTo>
                <a:lnTo>
                  <a:pt x="2286000" y="3717043"/>
                </a:lnTo>
                <a:lnTo>
                  <a:pt x="0" y="3717043"/>
                </a:lnTo>
                <a:close/>
                <a:moveTo>
                  <a:pt x="0" y="0"/>
                </a:moveTo>
                <a:lnTo>
                  <a:pt x="2286000" y="0"/>
                </a:lnTo>
                <a:lnTo>
                  <a:pt x="2286000" y="2598959"/>
                </a:lnTo>
                <a:lnTo>
                  <a:pt x="0" y="2598959"/>
                </a:lnTo>
                <a:close/>
              </a:path>
            </a:pathLst>
          </a:custGeom>
        </p:spPr>
        <p:txBody>
          <a:bodyPr wrap="square">
            <a:noAutofit/>
          </a:bodyPr>
          <a:lstStyle/>
          <a:p>
            <a:endParaRPr lang="zh-TW" altLang="en-US"/>
          </a:p>
        </p:txBody>
      </p:sp>
      <p:sp>
        <p:nvSpPr>
          <p:cNvPr id="15" name="圖片版面配置區 14"/>
          <p:cNvSpPr>
            <a:spLocks noGrp="1"/>
          </p:cNvSpPr>
          <p:nvPr>
            <p:ph type="pic" sz="quarter" idx="13"/>
          </p:nvPr>
        </p:nvSpPr>
        <p:spPr>
          <a:xfrm>
            <a:off x="4568400" y="2505624"/>
            <a:ext cx="2286000" cy="3717043"/>
          </a:xfrm>
          <a:custGeom>
            <a:avLst/>
            <a:gdLst>
              <a:gd name="connsiteX0" fmla="*/ 0 w 2286000"/>
              <a:gd name="connsiteY0" fmla="*/ 1344282 h 3717043"/>
              <a:gd name="connsiteX1" fmla="*/ 2286000 w 2286000"/>
              <a:gd name="connsiteY1" fmla="*/ 1344282 h 3717043"/>
              <a:gd name="connsiteX2" fmla="*/ 2286000 w 2286000"/>
              <a:gd name="connsiteY2" fmla="*/ 3717043 h 3717043"/>
              <a:gd name="connsiteX3" fmla="*/ 0 w 2286000"/>
              <a:gd name="connsiteY3" fmla="*/ 3717043 h 3717043"/>
              <a:gd name="connsiteX4" fmla="*/ 0 w 2286000"/>
              <a:gd name="connsiteY4" fmla="*/ 0 h 3717043"/>
              <a:gd name="connsiteX5" fmla="*/ 2286000 w 2286000"/>
              <a:gd name="connsiteY5" fmla="*/ 0 h 3717043"/>
              <a:gd name="connsiteX6" fmla="*/ 2286000 w 2286000"/>
              <a:gd name="connsiteY6" fmla="*/ 1254282 h 3717043"/>
              <a:gd name="connsiteX7" fmla="*/ 0 w 2286000"/>
              <a:gd name="connsiteY7" fmla="*/ 1254282 h 371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86000" h="3717043">
                <a:moveTo>
                  <a:pt x="0" y="1344282"/>
                </a:moveTo>
                <a:lnTo>
                  <a:pt x="2286000" y="1344282"/>
                </a:lnTo>
                <a:lnTo>
                  <a:pt x="2286000" y="3717043"/>
                </a:lnTo>
                <a:lnTo>
                  <a:pt x="0" y="3717043"/>
                </a:lnTo>
                <a:close/>
                <a:moveTo>
                  <a:pt x="0" y="0"/>
                </a:moveTo>
                <a:lnTo>
                  <a:pt x="2286000" y="0"/>
                </a:lnTo>
                <a:lnTo>
                  <a:pt x="2286000" y="1254282"/>
                </a:lnTo>
                <a:lnTo>
                  <a:pt x="0" y="1254282"/>
                </a:lnTo>
                <a:close/>
              </a:path>
            </a:pathLst>
          </a:custGeom>
        </p:spPr>
        <p:txBody>
          <a:bodyPr wrap="square">
            <a:noAutofit/>
          </a:bodyPr>
          <a:lstStyle/>
          <a:p>
            <a:endParaRPr lang="zh-TW" altLang="en-US"/>
          </a:p>
        </p:txBody>
      </p:sp>
      <p:sp>
        <p:nvSpPr>
          <p:cNvPr id="14" name="圖片版面配置區 13"/>
          <p:cNvSpPr>
            <a:spLocks noGrp="1"/>
          </p:cNvSpPr>
          <p:nvPr>
            <p:ph type="pic" sz="quarter" idx="14"/>
          </p:nvPr>
        </p:nvSpPr>
        <p:spPr>
          <a:xfrm>
            <a:off x="2282400" y="2505624"/>
            <a:ext cx="2286000" cy="3717043"/>
          </a:xfrm>
          <a:custGeom>
            <a:avLst/>
            <a:gdLst>
              <a:gd name="connsiteX0" fmla="*/ 0 w 2286000"/>
              <a:gd name="connsiteY0" fmla="*/ 2688959 h 3717043"/>
              <a:gd name="connsiteX1" fmla="*/ 2286000 w 2286000"/>
              <a:gd name="connsiteY1" fmla="*/ 2688959 h 3717043"/>
              <a:gd name="connsiteX2" fmla="*/ 2286000 w 2286000"/>
              <a:gd name="connsiteY2" fmla="*/ 3717043 h 3717043"/>
              <a:gd name="connsiteX3" fmla="*/ 0 w 2286000"/>
              <a:gd name="connsiteY3" fmla="*/ 3717043 h 3717043"/>
              <a:gd name="connsiteX4" fmla="*/ 0 w 2286000"/>
              <a:gd name="connsiteY4" fmla="*/ 0 h 3717043"/>
              <a:gd name="connsiteX5" fmla="*/ 2286000 w 2286000"/>
              <a:gd name="connsiteY5" fmla="*/ 0 h 3717043"/>
              <a:gd name="connsiteX6" fmla="*/ 2286000 w 2286000"/>
              <a:gd name="connsiteY6" fmla="*/ 2598959 h 3717043"/>
              <a:gd name="connsiteX7" fmla="*/ 0 w 2286000"/>
              <a:gd name="connsiteY7" fmla="*/ 2598959 h 371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86000" h="3717043">
                <a:moveTo>
                  <a:pt x="0" y="2688959"/>
                </a:moveTo>
                <a:lnTo>
                  <a:pt x="2286000" y="2688959"/>
                </a:lnTo>
                <a:lnTo>
                  <a:pt x="2286000" y="3717043"/>
                </a:lnTo>
                <a:lnTo>
                  <a:pt x="0" y="3717043"/>
                </a:lnTo>
                <a:close/>
                <a:moveTo>
                  <a:pt x="0" y="0"/>
                </a:moveTo>
                <a:lnTo>
                  <a:pt x="2286000" y="0"/>
                </a:lnTo>
                <a:lnTo>
                  <a:pt x="2286000" y="2598959"/>
                </a:lnTo>
                <a:lnTo>
                  <a:pt x="0" y="2598959"/>
                </a:lnTo>
                <a:close/>
              </a:path>
            </a:pathLst>
          </a:custGeom>
        </p:spPr>
        <p:txBody>
          <a:bodyPr wrap="square">
            <a:noAutofit/>
          </a:bodyPr>
          <a:lstStyle/>
          <a:p>
            <a:endParaRPr lang="zh-TW" altLang="en-US"/>
          </a:p>
        </p:txBody>
      </p:sp>
      <p:sp>
        <p:nvSpPr>
          <p:cNvPr id="13" name="圖片版面配置區 12"/>
          <p:cNvSpPr>
            <a:spLocks noGrp="1"/>
          </p:cNvSpPr>
          <p:nvPr>
            <p:ph type="pic" sz="quarter" idx="15"/>
          </p:nvPr>
        </p:nvSpPr>
        <p:spPr>
          <a:xfrm>
            <a:off x="-3600" y="2505624"/>
            <a:ext cx="2286000" cy="3717043"/>
          </a:xfrm>
          <a:custGeom>
            <a:avLst/>
            <a:gdLst>
              <a:gd name="connsiteX0" fmla="*/ 0 w 2286000"/>
              <a:gd name="connsiteY0" fmla="*/ 1344282 h 3717043"/>
              <a:gd name="connsiteX1" fmla="*/ 2286000 w 2286000"/>
              <a:gd name="connsiteY1" fmla="*/ 1344282 h 3717043"/>
              <a:gd name="connsiteX2" fmla="*/ 2286000 w 2286000"/>
              <a:gd name="connsiteY2" fmla="*/ 3717043 h 3717043"/>
              <a:gd name="connsiteX3" fmla="*/ 0 w 2286000"/>
              <a:gd name="connsiteY3" fmla="*/ 3717043 h 3717043"/>
              <a:gd name="connsiteX4" fmla="*/ 0 w 2286000"/>
              <a:gd name="connsiteY4" fmla="*/ 0 h 3717043"/>
              <a:gd name="connsiteX5" fmla="*/ 2286000 w 2286000"/>
              <a:gd name="connsiteY5" fmla="*/ 0 h 3717043"/>
              <a:gd name="connsiteX6" fmla="*/ 2286000 w 2286000"/>
              <a:gd name="connsiteY6" fmla="*/ 1254282 h 3717043"/>
              <a:gd name="connsiteX7" fmla="*/ 0 w 2286000"/>
              <a:gd name="connsiteY7" fmla="*/ 1254282 h 371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86000" h="3717043">
                <a:moveTo>
                  <a:pt x="0" y="1344282"/>
                </a:moveTo>
                <a:lnTo>
                  <a:pt x="2286000" y="1344282"/>
                </a:lnTo>
                <a:lnTo>
                  <a:pt x="2286000" y="3717043"/>
                </a:lnTo>
                <a:lnTo>
                  <a:pt x="0" y="3717043"/>
                </a:lnTo>
                <a:close/>
                <a:moveTo>
                  <a:pt x="0" y="0"/>
                </a:moveTo>
                <a:lnTo>
                  <a:pt x="2286000" y="0"/>
                </a:lnTo>
                <a:lnTo>
                  <a:pt x="2286000" y="1254282"/>
                </a:lnTo>
                <a:lnTo>
                  <a:pt x="0" y="1254282"/>
                </a:lnTo>
                <a:close/>
              </a:path>
            </a:pathLst>
          </a:custGeom>
        </p:spPr>
        <p:txBody>
          <a:bodyPr wrap="square">
            <a:noAutofit/>
          </a:bodyPr>
          <a:lstStyle/>
          <a:p>
            <a:endParaRPr lang="zh-TW" altLang="en-US"/>
          </a:p>
        </p:txBody>
      </p:sp>
    </p:spTree>
    <p:extLst>
      <p:ext uri="{BB962C8B-B14F-4D97-AF65-F5344CB8AC3E}">
        <p14:creationId xmlns:p14="http://schemas.microsoft.com/office/powerpoint/2010/main" val="1585712970"/>
      </p:ext>
    </p:extLst>
  </p:cSld>
  <p:clrMapOvr>
    <a:masterClrMapping/>
  </p:clrMapOvr>
  <p:timing>
    <p:tnLst>
      <p:par>
        <p:cTn id="1" dur="indefinite" restart="never" nodeType="tmRoot"/>
      </p:par>
    </p:tnLst>
  </p:timing>
</p:sldLayout>
</file>

<file path=ppt/slideLayouts/slideLayout462.xml><?xml version="1.0" encoding="utf-8"?>
<p:sldLayout xmlns:a="http://schemas.openxmlformats.org/drawingml/2006/main" xmlns:r="http://schemas.openxmlformats.org/officeDocument/2006/relationships" xmlns:p="http://schemas.openxmlformats.org/presentationml/2006/main" preserve="1" userDrawn="1">
  <p:cSld name="圖片版面配置461">
    <p:spTree>
      <p:nvGrpSpPr>
        <p:cNvPr id="1" name=""/>
        <p:cNvGrpSpPr/>
        <p:nvPr/>
      </p:nvGrpSpPr>
      <p:grpSpPr>
        <a:xfrm>
          <a:off x="0" y="0"/>
          <a:ext cx="0" cy="0"/>
          <a:chOff x="0" y="0"/>
          <a:chExt cx="0" cy="0"/>
        </a:xfrm>
      </p:grpSpPr>
      <p:sp>
        <p:nvSpPr>
          <p:cNvPr id="3" name="投影片編號版面配置區 2"/>
          <p:cNvSpPr>
            <a:spLocks noGrp="1"/>
          </p:cNvSpPr>
          <p:nvPr>
            <p:ph type="sldNum" sz="quarter" idx="10"/>
          </p:nvPr>
        </p:nvSpPr>
        <p:spPr/>
        <p:txBody>
          <a:bodyPr/>
          <a:lstStyle/>
          <a:p>
            <a:fld id="{E27FD744-A41C-4EAD-96D0-2F84A994B62C}" type="slidenum">
              <a:rPr lang="zh-TW" altLang="en-US" smtClean="0"/>
              <a:t>‹#›</a:t>
            </a:fld>
            <a:endParaRPr lang="zh-TW" altLang="en-US"/>
          </a:p>
        </p:txBody>
      </p:sp>
      <p:sp>
        <p:nvSpPr>
          <p:cNvPr id="4" name="頁尾版面配置區 3"/>
          <p:cNvSpPr>
            <a:spLocks noGrp="1"/>
          </p:cNvSpPr>
          <p:nvPr>
            <p:ph type="ftr" sz="quarter" idx="11"/>
          </p:nvPr>
        </p:nvSpPr>
        <p:spPr/>
        <p:txBody>
          <a:bodyPr/>
          <a:lstStyle/>
          <a:p>
            <a:r>
              <a:rPr lang="zh-TW" altLang="en-US" smtClean="0"/>
              <a:t>商業簡報網 </a:t>
            </a:r>
            <a:r>
              <a:rPr lang="en-US" altLang="zh-TW" smtClean="0"/>
              <a:t>X Matter Lab</a:t>
            </a:r>
            <a:endParaRPr lang="zh-TW" altLang="en-US" dirty="0"/>
          </a:p>
        </p:txBody>
      </p:sp>
      <p:sp>
        <p:nvSpPr>
          <p:cNvPr id="11" name="圖片版面配置區 18"/>
          <p:cNvSpPr>
            <a:spLocks noGrp="1"/>
          </p:cNvSpPr>
          <p:nvPr>
            <p:ph type="pic" sz="quarter" idx="14"/>
          </p:nvPr>
        </p:nvSpPr>
        <p:spPr>
          <a:xfrm>
            <a:off x="3577692" y="1431780"/>
            <a:ext cx="1311275" cy="1509636"/>
          </a:xfrm>
          <a:custGeom>
            <a:avLst/>
            <a:gdLst>
              <a:gd name="connsiteX0" fmla="*/ 664640 w 1311275"/>
              <a:gd name="connsiteY0" fmla="*/ 0 h 1509636"/>
              <a:gd name="connsiteX1" fmla="*/ 1311275 w 1311275"/>
              <a:gd name="connsiteY1" fmla="*/ 325519 h 1509636"/>
              <a:gd name="connsiteX2" fmla="*/ 1311275 w 1311275"/>
              <a:gd name="connsiteY2" fmla="*/ 1181177 h 1509636"/>
              <a:gd name="connsiteX3" fmla="*/ 658800 w 1311275"/>
              <a:gd name="connsiteY3" fmla="*/ 1509636 h 1509636"/>
              <a:gd name="connsiteX4" fmla="*/ 0 w 1311275"/>
              <a:gd name="connsiteY4" fmla="*/ 1177993 h 1509636"/>
              <a:gd name="connsiteX5" fmla="*/ 0 w 1311275"/>
              <a:gd name="connsiteY5" fmla="*/ 334583 h 1509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11275" h="1509636">
                <a:moveTo>
                  <a:pt x="664640" y="0"/>
                </a:moveTo>
                <a:lnTo>
                  <a:pt x="1311275" y="325519"/>
                </a:lnTo>
                <a:lnTo>
                  <a:pt x="1311275" y="1181177"/>
                </a:lnTo>
                <a:lnTo>
                  <a:pt x="658800" y="1509636"/>
                </a:lnTo>
                <a:lnTo>
                  <a:pt x="0" y="1177993"/>
                </a:lnTo>
                <a:lnTo>
                  <a:pt x="0" y="334583"/>
                </a:lnTo>
                <a:close/>
              </a:path>
            </a:pathLst>
          </a:custGeom>
        </p:spPr>
        <p:txBody>
          <a:bodyPr wrap="square">
            <a:noAutofit/>
          </a:bodyPr>
          <a:lstStyle/>
          <a:p>
            <a:endParaRPr lang="zh-TW" altLang="en-US"/>
          </a:p>
        </p:txBody>
      </p:sp>
      <p:sp>
        <p:nvSpPr>
          <p:cNvPr id="12" name="圖片版面配置區 18"/>
          <p:cNvSpPr>
            <a:spLocks noGrp="1"/>
          </p:cNvSpPr>
          <p:nvPr>
            <p:ph type="pic" sz="quarter" idx="15"/>
          </p:nvPr>
        </p:nvSpPr>
        <p:spPr>
          <a:xfrm>
            <a:off x="4300181" y="2673558"/>
            <a:ext cx="1311275" cy="1509636"/>
          </a:xfrm>
          <a:custGeom>
            <a:avLst/>
            <a:gdLst>
              <a:gd name="connsiteX0" fmla="*/ 664640 w 1311275"/>
              <a:gd name="connsiteY0" fmla="*/ 0 h 1509636"/>
              <a:gd name="connsiteX1" fmla="*/ 1311275 w 1311275"/>
              <a:gd name="connsiteY1" fmla="*/ 325519 h 1509636"/>
              <a:gd name="connsiteX2" fmla="*/ 1311275 w 1311275"/>
              <a:gd name="connsiteY2" fmla="*/ 1181177 h 1509636"/>
              <a:gd name="connsiteX3" fmla="*/ 658800 w 1311275"/>
              <a:gd name="connsiteY3" fmla="*/ 1509636 h 1509636"/>
              <a:gd name="connsiteX4" fmla="*/ 0 w 1311275"/>
              <a:gd name="connsiteY4" fmla="*/ 1177993 h 1509636"/>
              <a:gd name="connsiteX5" fmla="*/ 0 w 1311275"/>
              <a:gd name="connsiteY5" fmla="*/ 334583 h 1509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11275" h="1509636">
                <a:moveTo>
                  <a:pt x="664640" y="0"/>
                </a:moveTo>
                <a:lnTo>
                  <a:pt x="1311275" y="325519"/>
                </a:lnTo>
                <a:lnTo>
                  <a:pt x="1311275" y="1181177"/>
                </a:lnTo>
                <a:lnTo>
                  <a:pt x="658800" y="1509636"/>
                </a:lnTo>
                <a:lnTo>
                  <a:pt x="0" y="1177993"/>
                </a:lnTo>
                <a:lnTo>
                  <a:pt x="0" y="334583"/>
                </a:lnTo>
                <a:close/>
              </a:path>
            </a:pathLst>
          </a:custGeom>
        </p:spPr>
        <p:txBody>
          <a:bodyPr wrap="square">
            <a:noAutofit/>
          </a:bodyPr>
          <a:lstStyle/>
          <a:p>
            <a:endParaRPr lang="zh-TW" altLang="en-US"/>
          </a:p>
        </p:txBody>
      </p:sp>
      <p:sp>
        <p:nvSpPr>
          <p:cNvPr id="13" name="圖片版面配置區 18"/>
          <p:cNvSpPr>
            <a:spLocks noGrp="1"/>
          </p:cNvSpPr>
          <p:nvPr>
            <p:ph type="pic" sz="quarter" idx="16"/>
          </p:nvPr>
        </p:nvSpPr>
        <p:spPr>
          <a:xfrm>
            <a:off x="3577692" y="3937251"/>
            <a:ext cx="1311275" cy="1509636"/>
          </a:xfrm>
          <a:custGeom>
            <a:avLst/>
            <a:gdLst>
              <a:gd name="connsiteX0" fmla="*/ 664640 w 1311275"/>
              <a:gd name="connsiteY0" fmla="*/ 0 h 1509636"/>
              <a:gd name="connsiteX1" fmla="*/ 1311275 w 1311275"/>
              <a:gd name="connsiteY1" fmla="*/ 325519 h 1509636"/>
              <a:gd name="connsiteX2" fmla="*/ 1311275 w 1311275"/>
              <a:gd name="connsiteY2" fmla="*/ 1181177 h 1509636"/>
              <a:gd name="connsiteX3" fmla="*/ 658800 w 1311275"/>
              <a:gd name="connsiteY3" fmla="*/ 1509636 h 1509636"/>
              <a:gd name="connsiteX4" fmla="*/ 0 w 1311275"/>
              <a:gd name="connsiteY4" fmla="*/ 1177993 h 1509636"/>
              <a:gd name="connsiteX5" fmla="*/ 0 w 1311275"/>
              <a:gd name="connsiteY5" fmla="*/ 334583 h 1509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11275" h="1509636">
                <a:moveTo>
                  <a:pt x="664640" y="0"/>
                </a:moveTo>
                <a:lnTo>
                  <a:pt x="1311275" y="325519"/>
                </a:lnTo>
                <a:lnTo>
                  <a:pt x="1311275" y="1181177"/>
                </a:lnTo>
                <a:lnTo>
                  <a:pt x="658800" y="1509636"/>
                </a:lnTo>
                <a:lnTo>
                  <a:pt x="0" y="1177993"/>
                </a:lnTo>
                <a:lnTo>
                  <a:pt x="0" y="334583"/>
                </a:lnTo>
                <a:close/>
              </a:path>
            </a:pathLst>
          </a:custGeom>
        </p:spPr>
        <p:txBody>
          <a:bodyPr wrap="square">
            <a:noAutofit/>
          </a:bodyPr>
          <a:lstStyle/>
          <a:p>
            <a:endParaRPr lang="zh-TW" altLang="en-US"/>
          </a:p>
        </p:txBody>
      </p:sp>
      <p:sp>
        <p:nvSpPr>
          <p:cNvPr id="14" name="圖片版面配置區 18"/>
          <p:cNvSpPr>
            <a:spLocks noGrp="1"/>
          </p:cNvSpPr>
          <p:nvPr>
            <p:ph type="pic" sz="quarter" idx="17"/>
          </p:nvPr>
        </p:nvSpPr>
        <p:spPr>
          <a:xfrm>
            <a:off x="4300181" y="5179029"/>
            <a:ext cx="1311275" cy="1509636"/>
          </a:xfrm>
          <a:custGeom>
            <a:avLst/>
            <a:gdLst>
              <a:gd name="connsiteX0" fmla="*/ 664640 w 1311275"/>
              <a:gd name="connsiteY0" fmla="*/ 0 h 1509636"/>
              <a:gd name="connsiteX1" fmla="*/ 1311275 w 1311275"/>
              <a:gd name="connsiteY1" fmla="*/ 325519 h 1509636"/>
              <a:gd name="connsiteX2" fmla="*/ 1311275 w 1311275"/>
              <a:gd name="connsiteY2" fmla="*/ 1181177 h 1509636"/>
              <a:gd name="connsiteX3" fmla="*/ 658800 w 1311275"/>
              <a:gd name="connsiteY3" fmla="*/ 1509636 h 1509636"/>
              <a:gd name="connsiteX4" fmla="*/ 0 w 1311275"/>
              <a:gd name="connsiteY4" fmla="*/ 1177993 h 1509636"/>
              <a:gd name="connsiteX5" fmla="*/ 0 w 1311275"/>
              <a:gd name="connsiteY5" fmla="*/ 334583 h 1509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11275" h="1509636">
                <a:moveTo>
                  <a:pt x="664640" y="0"/>
                </a:moveTo>
                <a:lnTo>
                  <a:pt x="1311275" y="325519"/>
                </a:lnTo>
                <a:lnTo>
                  <a:pt x="1311275" y="1181177"/>
                </a:lnTo>
                <a:lnTo>
                  <a:pt x="658800" y="1509636"/>
                </a:lnTo>
                <a:lnTo>
                  <a:pt x="0" y="1177993"/>
                </a:lnTo>
                <a:lnTo>
                  <a:pt x="0" y="334583"/>
                </a:lnTo>
                <a:close/>
              </a:path>
            </a:pathLst>
          </a:custGeom>
        </p:spPr>
        <p:txBody>
          <a:bodyPr wrap="square">
            <a:noAutofit/>
          </a:bodyPr>
          <a:lstStyle/>
          <a:p>
            <a:endParaRPr lang="zh-TW" altLang="en-US"/>
          </a:p>
        </p:txBody>
      </p:sp>
    </p:spTree>
    <p:extLst>
      <p:ext uri="{BB962C8B-B14F-4D97-AF65-F5344CB8AC3E}">
        <p14:creationId xmlns:p14="http://schemas.microsoft.com/office/powerpoint/2010/main" val="3151443356"/>
      </p:ext>
    </p:extLst>
  </p:cSld>
  <p:clrMapOvr>
    <a:masterClrMapping/>
  </p:clrMapOvr>
  <p:timing>
    <p:tnLst>
      <p:par>
        <p:cTn id="1" dur="indefinite" restart="never" nodeType="tmRoot"/>
      </p:par>
    </p:tnLst>
  </p:timing>
  <p:extLst mod="1">
    <p:ext uri="{DCECCB84-F9BA-43D5-87BE-67443E8EF086}">
      <p15:sldGuideLst xmlns:p15="http://schemas.microsoft.com/office/powerpoint/2012/main" xmlns="">
        <p15:guide id="1" orient="horz" pos="2160" userDrawn="1">
          <p15:clr>
            <a:srgbClr val="FBAE40"/>
          </p15:clr>
        </p15:guide>
        <p15:guide id="2" pos="2880" userDrawn="1">
          <p15:clr>
            <a:srgbClr val="FBAE40"/>
          </p15:clr>
        </p15:guide>
      </p15:sldGuideLst>
    </p:ext>
  </p:extLst>
</p:sldLayout>
</file>

<file path=ppt/slideLayouts/slideLayout463.xml><?xml version="1.0" encoding="utf-8"?>
<p:sldLayout xmlns:a="http://schemas.openxmlformats.org/drawingml/2006/main" xmlns:r="http://schemas.openxmlformats.org/officeDocument/2006/relationships" xmlns:p="http://schemas.openxmlformats.org/presentationml/2006/main" preserve="1" userDrawn="1">
  <p:cSld name="圖片版面配置462">
    <p:spTree>
      <p:nvGrpSpPr>
        <p:cNvPr id="1" name=""/>
        <p:cNvGrpSpPr/>
        <p:nvPr/>
      </p:nvGrpSpPr>
      <p:grpSpPr>
        <a:xfrm>
          <a:off x="0" y="0"/>
          <a:ext cx="0" cy="0"/>
          <a:chOff x="0" y="0"/>
          <a:chExt cx="0" cy="0"/>
        </a:xfrm>
      </p:grpSpPr>
      <p:sp>
        <p:nvSpPr>
          <p:cNvPr id="3" name="投影片編號版面配置區 2"/>
          <p:cNvSpPr>
            <a:spLocks noGrp="1"/>
          </p:cNvSpPr>
          <p:nvPr>
            <p:ph type="sldNum" sz="quarter" idx="10"/>
          </p:nvPr>
        </p:nvSpPr>
        <p:spPr/>
        <p:txBody>
          <a:bodyPr/>
          <a:lstStyle/>
          <a:p>
            <a:fld id="{E27FD744-A41C-4EAD-96D0-2F84A994B62C}" type="slidenum">
              <a:rPr lang="zh-TW" altLang="en-US" smtClean="0"/>
              <a:t>‹#›</a:t>
            </a:fld>
            <a:endParaRPr lang="zh-TW" altLang="en-US"/>
          </a:p>
        </p:txBody>
      </p:sp>
      <p:sp>
        <p:nvSpPr>
          <p:cNvPr id="4" name="頁尾版面配置區 3"/>
          <p:cNvSpPr>
            <a:spLocks noGrp="1"/>
          </p:cNvSpPr>
          <p:nvPr>
            <p:ph type="ftr" sz="quarter" idx="11"/>
          </p:nvPr>
        </p:nvSpPr>
        <p:spPr/>
        <p:txBody>
          <a:bodyPr/>
          <a:lstStyle/>
          <a:p>
            <a:r>
              <a:rPr lang="zh-TW" altLang="en-US" smtClean="0"/>
              <a:t>商業簡報網 </a:t>
            </a:r>
            <a:r>
              <a:rPr lang="en-US" altLang="zh-TW" smtClean="0"/>
              <a:t>X Matter Lab</a:t>
            </a:r>
            <a:endParaRPr lang="zh-TW" altLang="en-US" dirty="0"/>
          </a:p>
        </p:txBody>
      </p:sp>
      <p:sp>
        <p:nvSpPr>
          <p:cNvPr id="18" name="圖片版面配置區 17"/>
          <p:cNvSpPr>
            <a:spLocks noGrp="1"/>
          </p:cNvSpPr>
          <p:nvPr>
            <p:ph type="pic" sz="quarter" idx="12"/>
          </p:nvPr>
        </p:nvSpPr>
        <p:spPr>
          <a:xfrm>
            <a:off x="970667" y="1388003"/>
            <a:ext cx="2043112" cy="3003550"/>
          </a:xfrm>
          <a:custGeom>
            <a:avLst/>
            <a:gdLst>
              <a:gd name="connsiteX0" fmla="*/ 1021556 w 2043112"/>
              <a:gd name="connsiteY0" fmla="*/ 0 h 3003550"/>
              <a:gd name="connsiteX1" fmla="*/ 1022577 w 2043112"/>
              <a:gd name="connsiteY1" fmla="*/ 0 h 3003550"/>
              <a:gd name="connsiteX2" fmla="*/ 2043112 w 2043112"/>
              <a:gd name="connsiteY2" fmla="*/ 464119 h 3003550"/>
              <a:gd name="connsiteX3" fmla="*/ 2043112 w 2043112"/>
              <a:gd name="connsiteY3" fmla="*/ 2539433 h 3003550"/>
              <a:gd name="connsiteX4" fmla="*/ 1022579 w 2043112"/>
              <a:gd name="connsiteY4" fmla="*/ 3003550 h 3003550"/>
              <a:gd name="connsiteX5" fmla="*/ 1021559 w 2043112"/>
              <a:gd name="connsiteY5" fmla="*/ 3003550 h 3003550"/>
              <a:gd name="connsiteX6" fmla="*/ 0 w 2043112"/>
              <a:gd name="connsiteY6" fmla="*/ 2538966 h 3003550"/>
              <a:gd name="connsiteX7" fmla="*/ 0 w 2043112"/>
              <a:gd name="connsiteY7" fmla="*/ 464583 h 300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43112" h="3003550">
                <a:moveTo>
                  <a:pt x="1021556" y="0"/>
                </a:moveTo>
                <a:lnTo>
                  <a:pt x="1022577" y="0"/>
                </a:lnTo>
                <a:lnTo>
                  <a:pt x="2043112" y="464119"/>
                </a:lnTo>
                <a:lnTo>
                  <a:pt x="2043112" y="2539433"/>
                </a:lnTo>
                <a:lnTo>
                  <a:pt x="1022579" y="3003550"/>
                </a:lnTo>
                <a:lnTo>
                  <a:pt x="1021559" y="3003550"/>
                </a:lnTo>
                <a:lnTo>
                  <a:pt x="0" y="2538966"/>
                </a:lnTo>
                <a:lnTo>
                  <a:pt x="0" y="464583"/>
                </a:lnTo>
                <a:close/>
              </a:path>
            </a:pathLst>
          </a:custGeom>
        </p:spPr>
        <p:txBody>
          <a:bodyPr wrap="square">
            <a:noAutofit/>
          </a:bodyPr>
          <a:lstStyle/>
          <a:p>
            <a:endParaRPr lang="zh-TW" altLang="en-US"/>
          </a:p>
        </p:txBody>
      </p:sp>
      <p:sp>
        <p:nvSpPr>
          <p:cNvPr id="19" name="圖片版面配置區 18"/>
          <p:cNvSpPr>
            <a:spLocks noGrp="1"/>
          </p:cNvSpPr>
          <p:nvPr>
            <p:ph type="pic" sz="quarter" idx="13"/>
          </p:nvPr>
        </p:nvSpPr>
        <p:spPr>
          <a:xfrm>
            <a:off x="3555822" y="1388003"/>
            <a:ext cx="2043112" cy="3003550"/>
          </a:xfrm>
          <a:custGeom>
            <a:avLst/>
            <a:gdLst>
              <a:gd name="connsiteX0" fmla="*/ 1021556 w 2043112"/>
              <a:gd name="connsiteY0" fmla="*/ 0 h 3003550"/>
              <a:gd name="connsiteX1" fmla="*/ 1022577 w 2043112"/>
              <a:gd name="connsiteY1" fmla="*/ 0 h 3003550"/>
              <a:gd name="connsiteX2" fmla="*/ 2043112 w 2043112"/>
              <a:gd name="connsiteY2" fmla="*/ 464119 h 3003550"/>
              <a:gd name="connsiteX3" fmla="*/ 2043112 w 2043112"/>
              <a:gd name="connsiteY3" fmla="*/ 2539433 h 3003550"/>
              <a:gd name="connsiteX4" fmla="*/ 1022579 w 2043112"/>
              <a:gd name="connsiteY4" fmla="*/ 3003550 h 3003550"/>
              <a:gd name="connsiteX5" fmla="*/ 1021559 w 2043112"/>
              <a:gd name="connsiteY5" fmla="*/ 3003550 h 3003550"/>
              <a:gd name="connsiteX6" fmla="*/ 0 w 2043112"/>
              <a:gd name="connsiteY6" fmla="*/ 2538966 h 3003550"/>
              <a:gd name="connsiteX7" fmla="*/ 0 w 2043112"/>
              <a:gd name="connsiteY7" fmla="*/ 464583 h 300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43112" h="3003550">
                <a:moveTo>
                  <a:pt x="1021556" y="0"/>
                </a:moveTo>
                <a:lnTo>
                  <a:pt x="1022577" y="0"/>
                </a:lnTo>
                <a:lnTo>
                  <a:pt x="2043112" y="464119"/>
                </a:lnTo>
                <a:lnTo>
                  <a:pt x="2043112" y="2539433"/>
                </a:lnTo>
                <a:lnTo>
                  <a:pt x="1022579" y="3003550"/>
                </a:lnTo>
                <a:lnTo>
                  <a:pt x="1021559" y="3003550"/>
                </a:lnTo>
                <a:lnTo>
                  <a:pt x="0" y="2538966"/>
                </a:lnTo>
                <a:lnTo>
                  <a:pt x="0" y="464583"/>
                </a:lnTo>
                <a:close/>
              </a:path>
            </a:pathLst>
          </a:custGeom>
        </p:spPr>
        <p:txBody>
          <a:bodyPr wrap="square">
            <a:noAutofit/>
          </a:bodyPr>
          <a:lstStyle/>
          <a:p>
            <a:endParaRPr lang="zh-TW" altLang="en-US"/>
          </a:p>
        </p:txBody>
      </p:sp>
      <p:sp>
        <p:nvSpPr>
          <p:cNvPr id="20" name="圖片版面配置區 19"/>
          <p:cNvSpPr>
            <a:spLocks noGrp="1"/>
          </p:cNvSpPr>
          <p:nvPr>
            <p:ph type="pic" sz="quarter" idx="14"/>
          </p:nvPr>
        </p:nvSpPr>
        <p:spPr>
          <a:xfrm>
            <a:off x="6140977" y="1388003"/>
            <a:ext cx="2043112" cy="3003550"/>
          </a:xfrm>
          <a:custGeom>
            <a:avLst/>
            <a:gdLst>
              <a:gd name="connsiteX0" fmla="*/ 1021556 w 2043112"/>
              <a:gd name="connsiteY0" fmla="*/ 0 h 3003550"/>
              <a:gd name="connsiteX1" fmla="*/ 1022577 w 2043112"/>
              <a:gd name="connsiteY1" fmla="*/ 0 h 3003550"/>
              <a:gd name="connsiteX2" fmla="*/ 2043112 w 2043112"/>
              <a:gd name="connsiteY2" fmla="*/ 464119 h 3003550"/>
              <a:gd name="connsiteX3" fmla="*/ 2043112 w 2043112"/>
              <a:gd name="connsiteY3" fmla="*/ 2539433 h 3003550"/>
              <a:gd name="connsiteX4" fmla="*/ 1022579 w 2043112"/>
              <a:gd name="connsiteY4" fmla="*/ 3003550 h 3003550"/>
              <a:gd name="connsiteX5" fmla="*/ 1021559 w 2043112"/>
              <a:gd name="connsiteY5" fmla="*/ 3003550 h 3003550"/>
              <a:gd name="connsiteX6" fmla="*/ 0 w 2043112"/>
              <a:gd name="connsiteY6" fmla="*/ 2538966 h 3003550"/>
              <a:gd name="connsiteX7" fmla="*/ 0 w 2043112"/>
              <a:gd name="connsiteY7" fmla="*/ 464583 h 300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43112" h="3003550">
                <a:moveTo>
                  <a:pt x="1021556" y="0"/>
                </a:moveTo>
                <a:lnTo>
                  <a:pt x="1022577" y="0"/>
                </a:lnTo>
                <a:lnTo>
                  <a:pt x="2043112" y="464119"/>
                </a:lnTo>
                <a:lnTo>
                  <a:pt x="2043112" y="2539433"/>
                </a:lnTo>
                <a:lnTo>
                  <a:pt x="1022579" y="3003550"/>
                </a:lnTo>
                <a:lnTo>
                  <a:pt x="1021559" y="3003550"/>
                </a:lnTo>
                <a:lnTo>
                  <a:pt x="0" y="2538966"/>
                </a:lnTo>
                <a:lnTo>
                  <a:pt x="0" y="464583"/>
                </a:lnTo>
                <a:close/>
              </a:path>
            </a:pathLst>
          </a:custGeom>
        </p:spPr>
        <p:txBody>
          <a:bodyPr wrap="square">
            <a:noAutofit/>
          </a:bodyPr>
          <a:lstStyle/>
          <a:p>
            <a:endParaRPr lang="zh-TW" altLang="en-US"/>
          </a:p>
        </p:txBody>
      </p:sp>
    </p:spTree>
    <p:extLst>
      <p:ext uri="{BB962C8B-B14F-4D97-AF65-F5344CB8AC3E}">
        <p14:creationId xmlns:p14="http://schemas.microsoft.com/office/powerpoint/2010/main" val="1965410718"/>
      </p:ext>
    </p:extLst>
  </p:cSld>
  <p:clrMapOvr>
    <a:masterClrMapping/>
  </p:clrMapOvr>
  <p:timing>
    <p:tnLst>
      <p:par>
        <p:cTn id="1" dur="indefinite" restart="never" nodeType="tmRoot"/>
      </p:par>
    </p:tnLst>
  </p:timing>
  <p:extLst mod="1">
    <p:ext uri="{DCECCB84-F9BA-43D5-87BE-67443E8EF086}">
      <p15:sldGuideLst xmlns:p15="http://schemas.microsoft.com/office/powerpoint/2012/main" xmlns="">
        <p15:guide id="1" orient="horz" pos="2160" userDrawn="1">
          <p15:clr>
            <a:srgbClr val="FBAE40"/>
          </p15:clr>
        </p15:guide>
        <p15:guide id="2" pos="2880" userDrawn="1">
          <p15:clr>
            <a:srgbClr val="FBAE40"/>
          </p15:clr>
        </p15:guide>
      </p15:sldGuideLst>
    </p:ext>
  </p:extLst>
</p:sldLayout>
</file>

<file path=ppt/slideLayouts/slideLayout464.xml><?xml version="1.0" encoding="utf-8"?>
<p:sldLayout xmlns:a="http://schemas.openxmlformats.org/drawingml/2006/main" xmlns:r="http://schemas.openxmlformats.org/officeDocument/2006/relationships" xmlns:p="http://schemas.openxmlformats.org/presentationml/2006/main" preserve="1" userDrawn="1">
  <p:cSld name="圖片版面配置463">
    <p:spTree>
      <p:nvGrpSpPr>
        <p:cNvPr id="1" name=""/>
        <p:cNvGrpSpPr/>
        <p:nvPr/>
      </p:nvGrpSpPr>
      <p:grpSpPr>
        <a:xfrm>
          <a:off x="0" y="0"/>
          <a:ext cx="0" cy="0"/>
          <a:chOff x="0" y="0"/>
          <a:chExt cx="0" cy="0"/>
        </a:xfrm>
      </p:grpSpPr>
      <p:sp>
        <p:nvSpPr>
          <p:cNvPr id="3" name="投影片編號版面配置區 2"/>
          <p:cNvSpPr>
            <a:spLocks noGrp="1"/>
          </p:cNvSpPr>
          <p:nvPr>
            <p:ph type="sldNum" sz="quarter" idx="10"/>
          </p:nvPr>
        </p:nvSpPr>
        <p:spPr/>
        <p:txBody>
          <a:bodyPr/>
          <a:lstStyle/>
          <a:p>
            <a:fld id="{E27FD744-A41C-4EAD-96D0-2F84A994B62C}" type="slidenum">
              <a:rPr lang="zh-TW" altLang="en-US" smtClean="0"/>
              <a:t>‹#›</a:t>
            </a:fld>
            <a:endParaRPr lang="zh-TW" altLang="en-US"/>
          </a:p>
        </p:txBody>
      </p:sp>
      <p:sp>
        <p:nvSpPr>
          <p:cNvPr id="4" name="頁尾版面配置區 3"/>
          <p:cNvSpPr>
            <a:spLocks noGrp="1"/>
          </p:cNvSpPr>
          <p:nvPr>
            <p:ph type="ftr" sz="quarter" idx="11"/>
          </p:nvPr>
        </p:nvSpPr>
        <p:spPr/>
        <p:txBody>
          <a:bodyPr/>
          <a:lstStyle/>
          <a:p>
            <a:r>
              <a:rPr lang="zh-TW" altLang="en-US" smtClean="0"/>
              <a:t>商業簡報網 </a:t>
            </a:r>
            <a:r>
              <a:rPr lang="en-US" altLang="zh-TW" smtClean="0"/>
              <a:t>X Matter Lab</a:t>
            </a:r>
            <a:endParaRPr lang="zh-TW" altLang="en-US" dirty="0"/>
          </a:p>
        </p:txBody>
      </p:sp>
      <p:sp>
        <p:nvSpPr>
          <p:cNvPr id="5" name="圖片版面配置區 18"/>
          <p:cNvSpPr>
            <a:spLocks noGrp="1"/>
          </p:cNvSpPr>
          <p:nvPr>
            <p:ph type="pic" sz="quarter" idx="14"/>
          </p:nvPr>
        </p:nvSpPr>
        <p:spPr>
          <a:xfrm>
            <a:off x="1985958" y="1601112"/>
            <a:ext cx="1658799" cy="1909731"/>
          </a:xfrm>
          <a:custGeom>
            <a:avLst/>
            <a:gdLst>
              <a:gd name="connsiteX0" fmla="*/ 664640 w 1311275"/>
              <a:gd name="connsiteY0" fmla="*/ 0 h 1509636"/>
              <a:gd name="connsiteX1" fmla="*/ 1311275 w 1311275"/>
              <a:gd name="connsiteY1" fmla="*/ 325519 h 1509636"/>
              <a:gd name="connsiteX2" fmla="*/ 1311275 w 1311275"/>
              <a:gd name="connsiteY2" fmla="*/ 1181177 h 1509636"/>
              <a:gd name="connsiteX3" fmla="*/ 658800 w 1311275"/>
              <a:gd name="connsiteY3" fmla="*/ 1509636 h 1509636"/>
              <a:gd name="connsiteX4" fmla="*/ 0 w 1311275"/>
              <a:gd name="connsiteY4" fmla="*/ 1177993 h 1509636"/>
              <a:gd name="connsiteX5" fmla="*/ 0 w 1311275"/>
              <a:gd name="connsiteY5" fmla="*/ 334583 h 1509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11275" h="1509636">
                <a:moveTo>
                  <a:pt x="664640" y="0"/>
                </a:moveTo>
                <a:lnTo>
                  <a:pt x="1311275" y="325519"/>
                </a:lnTo>
                <a:lnTo>
                  <a:pt x="1311275" y="1181177"/>
                </a:lnTo>
                <a:lnTo>
                  <a:pt x="658800" y="1509636"/>
                </a:lnTo>
                <a:lnTo>
                  <a:pt x="0" y="1177993"/>
                </a:lnTo>
                <a:lnTo>
                  <a:pt x="0" y="334583"/>
                </a:lnTo>
                <a:close/>
              </a:path>
            </a:pathLst>
          </a:custGeom>
        </p:spPr>
        <p:txBody>
          <a:bodyPr wrap="square">
            <a:noAutofit/>
          </a:bodyPr>
          <a:lstStyle/>
          <a:p>
            <a:endParaRPr lang="zh-TW" altLang="en-US"/>
          </a:p>
        </p:txBody>
      </p:sp>
      <p:sp>
        <p:nvSpPr>
          <p:cNvPr id="6" name="圖片版面配置區 18"/>
          <p:cNvSpPr>
            <a:spLocks noGrp="1"/>
          </p:cNvSpPr>
          <p:nvPr>
            <p:ph type="pic" sz="quarter" idx="15"/>
          </p:nvPr>
        </p:nvSpPr>
        <p:spPr>
          <a:xfrm>
            <a:off x="3747025" y="1601112"/>
            <a:ext cx="1658799" cy="1909731"/>
          </a:xfrm>
          <a:custGeom>
            <a:avLst/>
            <a:gdLst>
              <a:gd name="connsiteX0" fmla="*/ 664640 w 1311275"/>
              <a:gd name="connsiteY0" fmla="*/ 0 h 1509636"/>
              <a:gd name="connsiteX1" fmla="*/ 1311275 w 1311275"/>
              <a:gd name="connsiteY1" fmla="*/ 325519 h 1509636"/>
              <a:gd name="connsiteX2" fmla="*/ 1311275 w 1311275"/>
              <a:gd name="connsiteY2" fmla="*/ 1181177 h 1509636"/>
              <a:gd name="connsiteX3" fmla="*/ 658800 w 1311275"/>
              <a:gd name="connsiteY3" fmla="*/ 1509636 h 1509636"/>
              <a:gd name="connsiteX4" fmla="*/ 0 w 1311275"/>
              <a:gd name="connsiteY4" fmla="*/ 1177993 h 1509636"/>
              <a:gd name="connsiteX5" fmla="*/ 0 w 1311275"/>
              <a:gd name="connsiteY5" fmla="*/ 334583 h 1509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11275" h="1509636">
                <a:moveTo>
                  <a:pt x="664640" y="0"/>
                </a:moveTo>
                <a:lnTo>
                  <a:pt x="1311275" y="325519"/>
                </a:lnTo>
                <a:lnTo>
                  <a:pt x="1311275" y="1181177"/>
                </a:lnTo>
                <a:lnTo>
                  <a:pt x="658800" y="1509636"/>
                </a:lnTo>
                <a:lnTo>
                  <a:pt x="0" y="1177993"/>
                </a:lnTo>
                <a:lnTo>
                  <a:pt x="0" y="334583"/>
                </a:lnTo>
                <a:close/>
              </a:path>
            </a:pathLst>
          </a:custGeom>
        </p:spPr>
        <p:txBody>
          <a:bodyPr wrap="square">
            <a:noAutofit/>
          </a:bodyPr>
          <a:lstStyle/>
          <a:p>
            <a:endParaRPr lang="zh-TW" altLang="en-US"/>
          </a:p>
        </p:txBody>
      </p:sp>
      <p:sp>
        <p:nvSpPr>
          <p:cNvPr id="7" name="圖片版面配置區 18"/>
          <p:cNvSpPr>
            <a:spLocks noGrp="1"/>
          </p:cNvSpPr>
          <p:nvPr>
            <p:ph type="pic" sz="quarter" idx="16"/>
          </p:nvPr>
        </p:nvSpPr>
        <p:spPr>
          <a:xfrm>
            <a:off x="5508092" y="1601112"/>
            <a:ext cx="1658799" cy="1909731"/>
          </a:xfrm>
          <a:custGeom>
            <a:avLst/>
            <a:gdLst>
              <a:gd name="connsiteX0" fmla="*/ 664640 w 1311275"/>
              <a:gd name="connsiteY0" fmla="*/ 0 h 1509636"/>
              <a:gd name="connsiteX1" fmla="*/ 1311275 w 1311275"/>
              <a:gd name="connsiteY1" fmla="*/ 325519 h 1509636"/>
              <a:gd name="connsiteX2" fmla="*/ 1311275 w 1311275"/>
              <a:gd name="connsiteY2" fmla="*/ 1181177 h 1509636"/>
              <a:gd name="connsiteX3" fmla="*/ 658800 w 1311275"/>
              <a:gd name="connsiteY3" fmla="*/ 1509636 h 1509636"/>
              <a:gd name="connsiteX4" fmla="*/ 0 w 1311275"/>
              <a:gd name="connsiteY4" fmla="*/ 1177993 h 1509636"/>
              <a:gd name="connsiteX5" fmla="*/ 0 w 1311275"/>
              <a:gd name="connsiteY5" fmla="*/ 334583 h 1509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11275" h="1509636">
                <a:moveTo>
                  <a:pt x="664640" y="0"/>
                </a:moveTo>
                <a:lnTo>
                  <a:pt x="1311275" y="325519"/>
                </a:lnTo>
                <a:lnTo>
                  <a:pt x="1311275" y="1181177"/>
                </a:lnTo>
                <a:lnTo>
                  <a:pt x="658800" y="1509636"/>
                </a:lnTo>
                <a:lnTo>
                  <a:pt x="0" y="1177993"/>
                </a:lnTo>
                <a:lnTo>
                  <a:pt x="0" y="334583"/>
                </a:lnTo>
                <a:close/>
              </a:path>
            </a:pathLst>
          </a:custGeom>
        </p:spPr>
        <p:txBody>
          <a:bodyPr wrap="square">
            <a:noAutofit/>
          </a:bodyPr>
          <a:lstStyle/>
          <a:p>
            <a:endParaRPr lang="zh-TW" altLang="en-US"/>
          </a:p>
        </p:txBody>
      </p:sp>
      <p:sp>
        <p:nvSpPr>
          <p:cNvPr id="8" name="圖片版面配置區 18"/>
          <p:cNvSpPr>
            <a:spLocks noGrp="1"/>
          </p:cNvSpPr>
          <p:nvPr>
            <p:ph type="pic" sz="quarter" idx="17"/>
          </p:nvPr>
        </p:nvSpPr>
        <p:spPr>
          <a:xfrm>
            <a:off x="2866491" y="3170268"/>
            <a:ext cx="1658799" cy="1909731"/>
          </a:xfrm>
          <a:custGeom>
            <a:avLst/>
            <a:gdLst>
              <a:gd name="connsiteX0" fmla="*/ 664640 w 1311275"/>
              <a:gd name="connsiteY0" fmla="*/ 0 h 1509636"/>
              <a:gd name="connsiteX1" fmla="*/ 1311275 w 1311275"/>
              <a:gd name="connsiteY1" fmla="*/ 325519 h 1509636"/>
              <a:gd name="connsiteX2" fmla="*/ 1311275 w 1311275"/>
              <a:gd name="connsiteY2" fmla="*/ 1181177 h 1509636"/>
              <a:gd name="connsiteX3" fmla="*/ 658800 w 1311275"/>
              <a:gd name="connsiteY3" fmla="*/ 1509636 h 1509636"/>
              <a:gd name="connsiteX4" fmla="*/ 0 w 1311275"/>
              <a:gd name="connsiteY4" fmla="*/ 1177993 h 1509636"/>
              <a:gd name="connsiteX5" fmla="*/ 0 w 1311275"/>
              <a:gd name="connsiteY5" fmla="*/ 334583 h 1509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11275" h="1509636">
                <a:moveTo>
                  <a:pt x="664640" y="0"/>
                </a:moveTo>
                <a:lnTo>
                  <a:pt x="1311275" y="325519"/>
                </a:lnTo>
                <a:lnTo>
                  <a:pt x="1311275" y="1181177"/>
                </a:lnTo>
                <a:lnTo>
                  <a:pt x="658800" y="1509636"/>
                </a:lnTo>
                <a:lnTo>
                  <a:pt x="0" y="1177993"/>
                </a:lnTo>
                <a:lnTo>
                  <a:pt x="0" y="334583"/>
                </a:lnTo>
                <a:close/>
              </a:path>
            </a:pathLst>
          </a:custGeom>
        </p:spPr>
        <p:txBody>
          <a:bodyPr wrap="square">
            <a:noAutofit/>
          </a:bodyPr>
          <a:lstStyle/>
          <a:p>
            <a:endParaRPr lang="zh-TW" altLang="en-US"/>
          </a:p>
        </p:txBody>
      </p:sp>
      <p:sp>
        <p:nvSpPr>
          <p:cNvPr id="9" name="圖片版面配置區 18"/>
          <p:cNvSpPr>
            <a:spLocks noGrp="1"/>
          </p:cNvSpPr>
          <p:nvPr>
            <p:ph type="pic" sz="quarter" idx="18"/>
          </p:nvPr>
        </p:nvSpPr>
        <p:spPr>
          <a:xfrm>
            <a:off x="4627558" y="3170268"/>
            <a:ext cx="1658799" cy="1909731"/>
          </a:xfrm>
          <a:custGeom>
            <a:avLst/>
            <a:gdLst>
              <a:gd name="connsiteX0" fmla="*/ 664640 w 1311275"/>
              <a:gd name="connsiteY0" fmla="*/ 0 h 1509636"/>
              <a:gd name="connsiteX1" fmla="*/ 1311275 w 1311275"/>
              <a:gd name="connsiteY1" fmla="*/ 325519 h 1509636"/>
              <a:gd name="connsiteX2" fmla="*/ 1311275 w 1311275"/>
              <a:gd name="connsiteY2" fmla="*/ 1181177 h 1509636"/>
              <a:gd name="connsiteX3" fmla="*/ 658800 w 1311275"/>
              <a:gd name="connsiteY3" fmla="*/ 1509636 h 1509636"/>
              <a:gd name="connsiteX4" fmla="*/ 0 w 1311275"/>
              <a:gd name="connsiteY4" fmla="*/ 1177993 h 1509636"/>
              <a:gd name="connsiteX5" fmla="*/ 0 w 1311275"/>
              <a:gd name="connsiteY5" fmla="*/ 334583 h 1509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11275" h="1509636">
                <a:moveTo>
                  <a:pt x="664640" y="0"/>
                </a:moveTo>
                <a:lnTo>
                  <a:pt x="1311275" y="325519"/>
                </a:lnTo>
                <a:lnTo>
                  <a:pt x="1311275" y="1181177"/>
                </a:lnTo>
                <a:lnTo>
                  <a:pt x="658800" y="1509636"/>
                </a:lnTo>
                <a:lnTo>
                  <a:pt x="0" y="1177993"/>
                </a:lnTo>
                <a:lnTo>
                  <a:pt x="0" y="334583"/>
                </a:lnTo>
                <a:close/>
              </a:path>
            </a:pathLst>
          </a:custGeom>
        </p:spPr>
        <p:txBody>
          <a:bodyPr wrap="square">
            <a:noAutofit/>
          </a:bodyPr>
          <a:lstStyle/>
          <a:p>
            <a:endParaRPr lang="zh-TW" altLang="en-US"/>
          </a:p>
        </p:txBody>
      </p:sp>
    </p:spTree>
    <p:extLst>
      <p:ext uri="{BB962C8B-B14F-4D97-AF65-F5344CB8AC3E}">
        <p14:creationId xmlns:p14="http://schemas.microsoft.com/office/powerpoint/2010/main" val="3323146879"/>
      </p:ext>
    </p:extLst>
  </p:cSld>
  <p:clrMapOvr>
    <a:masterClrMapping/>
  </p:clrMapOvr>
  <p:timing>
    <p:tnLst>
      <p:par>
        <p:cTn id="1" dur="indefinite" restart="never" nodeType="tmRoot"/>
      </p:par>
    </p:tnLst>
  </p:timing>
  <p:extLst>
    <p:ext uri="{DCECCB84-F9BA-43D5-87BE-67443E8EF086}">
      <p15:sldGuideLst xmlns:p15="http://schemas.microsoft.com/office/powerpoint/2012/main" xmlns="">
        <p15:guide id="1" orient="horz" pos="2160" userDrawn="1">
          <p15:clr>
            <a:srgbClr val="FBAE40"/>
          </p15:clr>
        </p15:guide>
        <p15:guide id="2" pos="2880" userDrawn="1">
          <p15:clr>
            <a:srgbClr val="FBAE40"/>
          </p15:clr>
        </p15:guide>
      </p15:sldGuideLst>
    </p:ext>
  </p:extLst>
</p:sldLayout>
</file>

<file path=ppt/slideLayouts/slideLayout465.xml><?xml version="1.0" encoding="utf-8"?>
<p:sldLayout xmlns:a="http://schemas.openxmlformats.org/drawingml/2006/main" xmlns:r="http://schemas.openxmlformats.org/officeDocument/2006/relationships" xmlns:p="http://schemas.openxmlformats.org/presentationml/2006/main" preserve="1" userDrawn="1">
  <p:cSld name="圖片版面配置464">
    <p:spTree>
      <p:nvGrpSpPr>
        <p:cNvPr id="1" name=""/>
        <p:cNvGrpSpPr/>
        <p:nvPr/>
      </p:nvGrpSpPr>
      <p:grpSpPr>
        <a:xfrm>
          <a:off x="0" y="0"/>
          <a:ext cx="0" cy="0"/>
          <a:chOff x="0" y="0"/>
          <a:chExt cx="0" cy="0"/>
        </a:xfrm>
      </p:grpSpPr>
      <p:sp>
        <p:nvSpPr>
          <p:cNvPr id="3" name="投影片編號版面配置區 2"/>
          <p:cNvSpPr>
            <a:spLocks noGrp="1"/>
          </p:cNvSpPr>
          <p:nvPr>
            <p:ph type="sldNum" sz="quarter" idx="10"/>
          </p:nvPr>
        </p:nvSpPr>
        <p:spPr/>
        <p:txBody>
          <a:bodyPr/>
          <a:lstStyle/>
          <a:p>
            <a:fld id="{E27FD744-A41C-4EAD-96D0-2F84A994B62C}" type="slidenum">
              <a:rPr lang="zh-TW" altLang="en-US" smtClean="0"/>
              <a:t>‹#›</a:t>
            </a:fld>
            <a:endParaRPr lang="zh-TW" altLang="en-US"/>
          </a:p>
        </p:txBody>
      </p:sp>
      <p:sp>
        <p:nvSpPr>
          <p:cNvPr id="4" name="頁尾版面配置區 3"/>
          <p:cNvSpPr>
            <a:spLocks noGrp="1"/>
          </p:cNvSpPr>
          <p:nvPr>
            <p:ph type="ftr" sz="quarter" idx="11"/>
          </p:nvPr>
        </p:nvSpPr>
        <p:spPr/>
        <p:txBody>
          <a:bodyPr/>
          <a:lstStyle/>
          <a:p>
            <a:r>
              <a:rPr lang="zh-TW" altLang="en-US" smtClean="0"/>
              <a:t>商業簡報網 </a:t>
            </a:r>
            <a:r>
              <a:rPr lang="en-US" altLang="zh-TW" smtClean="0"/>
              <a:t>X Matter Lab</a:t>
            </a:r>
            <a:endParaRPr lang="zh-TW" altLang="en-US" dirty="0"/>
          </a:p>
        </p:txBody>
      </p:sp>
      <p:sp>
        <p:nvSpPr>
          <p:cNvPr id="5" name="圖片版面配置區 3"/>
          <p:cNvSpPr>
            <a:spLocks noGrp="1"/>
          </p:cNvSpPr>
          <p:nvPr>
            <p:ph type="pic" sz="quarter" idx="12"/>
          </p:nvPr>
        </p:nvSpPr>
        <p:spPr>
          <a:xfrm>
            <a:off x="1512438" y="2409789"/>
            <a:ext cx="1764226" cy="1552608"/>
          </a:xfrm>
          <a:prstGeom prst="hexagon">
            <a:avLst>
              <a:gd name="adj" fmla="val 27084"/>
              <a:gd name="vf" fmla="val 115470"/>
            </a:avLst>
          </a:prstGeom>
        </p:spPr>
        <p:txBody>
          <a:bodyPr/>
          <a:lstStyle/>
          <a:p>
            <a:endParaRPr lang="zh-TW" altLang="en-US"/>
          </a:p>
        </p:txBody>
      </p:sp>
      <p:sp>
        <p:nvSpPr>
          <p:cNvPr id="6" name="圖片版面配置區 3"/>
          <p:cNvSpPr>
            <a:spLocks noGrp="1"/>
          </p:cNvSpPr>
          <p:nvPr>
            <p:ph type="pic" sz="quarter" idx="13"/>
          </p:nvPr>
        </p:nvSpPr>
        <p:spPr>
          <a:xfrm>
            <a:off x="2979993" y="1599619"/>
            <a:ext cx="1764226" cy="1552608"/>
          </a:xfrm>
          <a:prstGeom prst="hexagon">
            <a:avLst>
              <a:gd name="adj" fmla="val 27084"/>
              <a:gd name="vf" fmla="val 115470"/>
            </a:avLst>
          </a:prstGeom>
        </p:spPr>
        <p:txBody>
          <a:bodyPr/>
          <a:lstStyle/>
          <a:p>
            <a:endParaRPr lang="zh-TW" altLang="en-US"/>
          </a:p>
        </p:txBody>
      </p:sp>
      <p:sp>
        <p:nvSpPr>
          <p:cNvPr id="7" name="圖片版面配置區 3"/>
          <p:cNvSpPr>
            <a:spLocks noGrp="1"/>
          </p:cNvSpPr>
          <p:nvPr>
            <p:ph type="pic" sz="quarter" idx="14"/>
          </p:nvPr>
        </p:nvSpPr>
        <p:spPr>
          <a:xfrm>
            <a:off x="4447548" y="2409789"/>
            <a:ext cx="1764226" cy="1552608"/>
          </a:xfrm>
          <a:prstGeom prst="hexagon">
            <a:avLst>
              <a:gd name="adj" fmla="val 27084"/>
              <a:gd name="vf" fmla="val 115470"/>
            </a:avLst>
          </a:prstGeom>
        </p:spPr>
        <p:txBody>
          <a:bodyPr/>
          <a:lstStyle/>
          <a:p>
            <a:endParaRPr lang="zh-TW" altLang="en-US"/>
          </a:p>
        </p:txBody>
      </p:sp>
      <p:sp>
        <p:nvSpPr>
          <p:cNvPr id="8" name="圖片版面配置區 3"/>
          <p:cNvSpPr>
            <a:spLocks noGrp="1"/>
          </p:cNvSpPr>
          <p:nvPr>
            <p:ph type="pic" sz="quarter" idx="15"/>
          </p:nvPr>
        </p:nvSpPr>
        <p:spPr>
          <a:xfrm>
            <a:off x="5915103" y="1599619"/>
            <a:ext cx="1764226" cy="1552608"/>
          </a:xfrm>
          <a:prstGeom prst="hexagon">
            <a:avLst>
              <a:gd name="adj" fmla="val 27084"/>
              <a:gd name="vf" fmla="val 115470"/>
            </a:avLst>
          </a:prstGeom>
        </p:spPr>
        <p:txBody>
          <a:bodyPr/>
          <a:lstStyle/>
          <a:p>
            <a:endParaRPr lang="zh-TW" altLang="en-US"/>
          </a:p>
        </p:txBody>
      </p:sp>
    </p:spTree>
    <p:extLst>
      <p:ext uri="{BB962C8B-B14F-4D97-AF65-F5344CB8AC3E}">
        <p14:creationId xmlns:p14="http://schemas.microsoft.com/office/powerpoint/2010/main" val="3102507756"/>
      </p:ext>
    </p:extLst>
  </p:cSld>
  <p:clrMapOvr>
    <a:masterClrMapping/>
  </p:clrMapOvr>
  <p:timing>
    <p:tnLst>
      <p:par>
        <p:cTn id="1" dur="indefinite" restart="never" nodeType="tmRoot"/>
      </p:par>
    </p:tnLst>
  </p:timing>
  <p:extLst mod="1">
    <p:ext uri="{DCECCB84-F9BA-43D5-87BE-67443E8EF086}">
      <p15:sldGuideLst xmlns:p15="http://schemas.microsoft.com/office/powerpoint/2012/main" xmlns="">
        <p15:guide id="1" orient="horz" pos="2160" userDrawn="1">
          <p15:clr>
            <a:srgbClr val="FBAE40"/>
          </p15:clr>
        </p15:guide>
        <p15:guide id="2" pos="2880" userDrawn="1">
          <p15:clr>
            <a:srgbClr val="FBAE40"/>
          </p15:clr>
        </p15:guide>
      </p15:sldGuideLst>
    </p:ext>
  </p:extLst>
</p:sldLayout>
</file>

<file path=ppt/slideLayouts/slideLayout466.xml><?xml version="1.0" encoding="utf-8"?>
<p:sldLayout xmlns:a="http://schemas.openxmlformats.org/drawingml/2006/main" xmlns:r="http://schemas.openxmlformats.org/officeDocument/2006/relationships" xmlns:p="http://schemas.openxmlformats.org/presentationml/2006/main" preserve="1" userDrawn="1">
  <p:cSld name="圖片版面配置465">
    <p:spTree>
      <p:nvGrpSpPr>
        <p:cNvPr id="1" name=""/>
        <p:cNvGrpSpPr/>
        <p:nvPr/>
      </p:nvGrpSpPr>
      <p:grpSpPr>
        <a:xfrm>
          <a:off x="0" y="0"/>
          <a:ext cx="0" cy="0"/>
          <a:chOff x="0" y="0"/>
          <a:chExt cx="0" cy="0"/>
        </a:xfrm>
      </p:grpSpPr>
      <p:sp>
        <p:nvSpPr>
          <p:cNvPr id="6" name="圖片版面配置區 3"/>
          <p:cNvSpPr>
            <a:spLocks noGrp="1"/>
          </p:cNvSpPr>
          <p:nvPr>
            <p:ph type="pic" sz="quarter" idx="13"/>
          </p:nvPr>
        </p:nvSpPr>
        <p:spPr>
          <a:xfrm>
            <a:off x="459858" y="2263424"/>
            <a:ext cx="3391801" cy="2984958"/>
          </a:xfrm>
          <a:prstGeom prst="hexagon">
            <a:avLst>
              <a:gd name="adj" fmla="val 27084"/>
              <a:gd name="vf" fmla="val 115470"/>
            </a:avLst>
          </a:prstGeom>
        </p:spPr>
        <p:txBody>
          <a:bodyPr/>
          <a:lstStyle/>
          <a:p>
            <a:endParaRPr lang="zh-TW" altLang="en-US"/>
          </a:p>
        </p:txBody>
      </p:sp>
      <p:sp>
        <p:nvSpPr>
          <p:cNvPr id="7" name="圖片版面配置區 3"/>
          <p:cNvSpPr>
            <a:spLocks noGrp="1"/>
          </p:cNvSpPr>
          <p:nvPr>
            <p:ph type="pic" sz="quarter" idx="14"/>
          </p:nvPr>
        </p:nvSpPr>
        <p:spPr>
          <a:xfrm>
            <a:off x="1471959" y="3432614"/>
            <a:ext cx="2063253" cy="1815768"/>
          </a:xfrm>
          <a:prstGeom prst="hexagon">
            <a:avLst>
              <a:gd name="adj" fmla="val 27084"/>
              <a:gd name="vf" fmla="val 115470"/>
            </a:avLst>
          </a:prstGeom>
        </p:spPr>
        <p:txBody>
          <a:bodyPr/>
          <a:lstStyle/>
          <a:p>
            <a:endParaRPr lang="zh-TW" altLang="en-US"/>
          </a:p>
        </p:txBody>
      </p:sp>
      <p:sp>
        <p:nvSpPr>
          <p:cNvPr id="3" name="投影片編號版面配置區 2"/>
          <p:cNvSpPr>
            <a:spLocks noGrp="1"/>
          </p:cNvSpPr>
          <p:nvPr>
            <p:ph type="sldNum" sz="quarter" idx="10"/>
          </p:nvPr>
        </p:nvSpPr>
        <p:spPr/>
        <p:txBody>
          <a:bodyPr/>
          <a:lstStyle/>
          <a:p>
            <a:fld id="{E27FD744-A41C-4EAD-96D0-2F84A994B62C}" type="slidenum">
              <a:rPr lang="zh-TW" altLang="en-US" smtClean="0"/>
              <a:t>‹#›</a:t>
            </a:fld>
            <a:endParaRPr lang="zh-TW" altLang="en-US"/>
          </a:p>
        </p:txBody>
      </p:sp>
      <p:sp>
        <p:nvSpPr>
          <p:cNvPr id="4" name="頁尾版面配置區 3"/>
          <p:cNvSpPr>
            <a:spLocks noGrp="1"/>
          </p:cNvSpPr>
          <p:nvPr>
            <p:ph type="ftr" sz="quarter" idx="11"/>
          </p:nvPr>
        </p:nvSpPr>
        <p:spPr/>
        <p:txBody>
          <a:bodyPr/>
          <a:lstStyle/>
          <a:p>
            <a:r>
              <a:rPr lang="zh-TW" altLang="en-US" smtClean="0"/>
              <a:t>商業簡報網 </a:t>
            </a:r>
            <a:r>
              <a:rPr lang="en-US" altLang="zh-TW" smtClean="0"/>
              <a:t>X Matter Lab</a:t>
            </a:r>
            <a:endParaRPr lang="zh-TW" altLang="en-US" dirty="0"/>
          </a:p>
        </p:txBody>
      </p:sp>
      <p:sp>
        <p:nvSpPr>
          <p:cNvPr id="5" name="圖片版面配置區 3"/>
          <p:cNvSpPr>
            <a:spLocks noGrp="1"/>
          </p:cNvSpPr>
          <p:nvPr>
            <p:ph type="pic" sz="quarter" idx="12"/>
          </p:nvPr>
        </p:nvSpPr>
        <p:spPr>
          <a:xfrm>
            <a:off x="2101897" y="4155724"/>
            <a:ext cx="1241585" cy="1092658"/>
          </a:xfrm>
          <a:prstGeom prst="hexagon">
            <a:avLst>
              <a:gd name="adj" fmla="val 27084"/>
              <a:gd name="vf" fmla="val 115470"/>
            </a:avLst>
          </a:prstGeom>
        </p:spPr>
        <p:txBody>
          <a:bodyPr/>
          <a:lstStyle/>
          <a:p>
            <a:endParaRPr lang="zh-TW" altLang="en-US"/>
          </a:p>
        </p:txBody>
      </p:sp>
    </p:spTree>
    <p:extLst>
      <p:ext uri="{BB962C8B-B14F-4D97-AF65-F5344CB8AC3E}">
        <p14:creationId xmlns:p14="http://schemas.microsoft.com/office/powerpoint/2010/main" val="512354027"/>
      </p:ext>
    </p:extLst>
  </p:cSld>
  <p:clrMapOvr>
    <a:masterClrMapping/>
  </p:clrMapOvr>
  <p:timing>
    <p:tnLst>
      <p:par>
        <p:cTn id="1" dur="indefinite" restart="never" nodeType="tmRoot"/>
      </p:par>
    </p:tnLst>
  </p:timing>
</p:sldLayout>
</file>

<file path=ppt/slideLayouts/slideLayout467.xml><?xml version="1.0" encoding="utf-8"?>
<p:sldLayout xmlns:a="http://schemas.openxmlformats.org/drawingml/2006/main" xmlns:r="http://schemas.openxmlformats.org/officeDocument/2006/relationships" xmlns:p="http://schemas.openxmlformats.org/presentationml/2006/main" preserve="1" userDrawn="1">
  <p:cSld name="圖片版面配置466">
    <p:spTree>
      <p:nvGrpSpPr>
        <p:cNvPr id="1" name=""/>
        <p:cNvGrpSpPr/>
        <p:nvPr/>
      </p:nvGrpSpPr>
      <p:grpSpPr>
        <a:xfrm>
          <a:off x="0" y="0"/>
          <a:ext cx="0" cy="0"/>
          <a:chOff x="0" y="0"/>
          <a:chExt cx="0" cy="0"/>
        </a:xfrm>
      </p:grpSpPr>
      <p:sp>
        <p:nvSpPr>
          <p:cNvPr id="3" name="投影片編號版面配置區 2"/>
          <p:cNvSpPr>
            <a:spLocks noGrp="1"/>
          </p:cNvSpPr>
          <p:nvPr>
            <p:ph type="sldNum" sz="quarter" idx="10"/>
          </p:nvPr>
        </p:nvSpPr>
        <p:spPr/>
        <p:txBody>
          <a:bodyPr/>
          <a:lstStyle/>
          <a:p>
            <a:fld id="{E27FD744-A41C-4EAD-96D0-2F84A994B62C}" type="slidenum">
              <a:rPr lang="zh-TW" altLang="en-US" smtClean="0"/>
              <a:t>‹#›</a:t>
            </a:fld>
            <a:endParaRPr lang="zh-TW" altLang="en-US"/>
          </a:p>
        </p:txBody>
      </p:sp>
      <p:sp>
        <p:nvSpPr>
          <p:cNvPr id="4" name="頁尾版面配置區 3"/>
          <p:cNvSpPr>
            <a:spLocks noGrp="1"/>
          </p:cNvSpPr>
          <p:nvPr>
            <p:ph type="ftr" sz="quarter" idx="11"/>
          </p:nvPr>
        </p:nvSpPr>
        <p:spPr/>
        <p:txBody>
          <a:bodyPr/>
          <a:lstStyle/>
          <a:p>
            <a:r>
              <a:rPr lang="zh-TW" altLang="en-US" smtClean="0"/>
              <a:t>商業簡報網 </a:t>
            </a:r>
            <a:r>
              <a:rPr lang="en-US" altLang="zh-TW" smtClean="0"/>
              <a:t>X Matter Lab</a:t>
            </a:r>
            <a:endParaRPr lang="zh-TW" altLang="en-US" dirty="0"/>
          </a:p>
        </p:txBody>
      </p:sp>
      <p:sp>
        <p:nvSpPr>
          <p:cNvPr id="5" name="圖片版面配置區 18"/>
          <p:cNvSpPr>
            <a:spLocks noGrp="1"/>
          </p:cNvSpPr>
          <p:nvPr>
            <p:ph type="pic" sz="quarter" idx="14"/>
          </p:nvPr>
        </p:nvSpPr>
        <p:spPr>
          <a:xfrm>
            <a:off x="1398936" y="2110724"/>
            <a:ext cx="1658799" cy="1909731"/>
          </a:xfrm>
          <a:custGeom>
            <a:avLst/>
            <a:gdLst>
              <a:gd name="connsiteX0" fmla="*/ 664640 w 1311275"/>
              <a:gd name="connsiteY0" fmla="*/ 0 h 1509636"/>
              <a:gd name="connsiteX1" fmla="*/ 1311275 w 1311275"/>
              <a:gd name="connsiteY1" fmla="*/ 325519 h 1509636"/>
              <a:gd name="connsiteX2" fmla="*/ 1311275 w 1311275"/>
              <a:gd name="connsiteY2" fmla="*/ 1181177 h 1509636"/>
              <a:gd name="connsiteX3" fmla="*/ 658800 w 1311275"/>
              <a:gd name="connsiteY3" fmla="*/ 1509636 h 1509636"/>
              <a:gd name="connsiteX4" fmla="*/ 0 w 1311275"/>
              <a:gd name="connsiteY4" fmla="*/ 1177993 h 1509636"/>
              <a:gd name="connsiteX5" fmla="*/ 0 w 1311275"/>
              <a:gd name="connsiteY5" fmla="*/ 334583 h 1509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11275" h="1509636">
                <a:moveTo>
                  <a:pt x="664640" y="0"/>
                </a:moveTo>
                <a:lnTo>
                  <a:pt x="1311275" y="325519"/>
                </a:lnTo>
                <a:lnTo>
                  <a:pt x="1311275" y="1181177"/>
                </a:lnTo>
                <a:lnTo>
                  <a:pt x="658800" y="1509636"/>
                </a:lnTo>
                <a:lnTo>
                  <a:pt x="0" y="1177993"/>
                </a:lnTo>
                <a:lnTo>
                  <a:pt x="0" y="334583"/>
                </a:lnTo>
                <a:close/>
              </a:path>
            </a:pathLst>
          </a:custGeom>
        </p:spPr>
        <p:txBody>
          <a:bodyPr wrap="square">
            <a:noAutofit/>
          </a:bodyPr>
          <a:lstStyle/>
          <a:p>
            <a:endParaRPr lang="zh-TW" altLang="en-US"/>
          </a:p>
        </p:txBody>
      </p:sp>
      <p:sp>
        <p:nvSpPr>
          <p:cNvPr id="6" name="圖片版面配置區 18"/>
          <p:cNvSpPr>
            <a:spLocks noGrp="1"/>
          </p:cNvSpPr>
          <p:nvPr>
            <p:ph type="pic" sz="quarter" idx="15"/>
          </p:nvPr>
        </p:nvSpPr>
        <p:spPr>
          <a:xfrm>
            <a:off x="3160003" y="2110724"/>
            <a:ext cx="1658799" cy="1909731"/>
          </a:xfrm>
          <a:custGeom>
            <a:avLst/>
            <a:gdLst>
              <a:gd name="connsiteX0" fmla="*/ 664640 w 1311275"/>
              <a:gd name="connsiteY0" fmla="*/ 0 h 1509636"/>
              <a:gd name="connsiteX1" fmla="*/ 1311275 w 1311275"/>
              <a:gd name="connsiteY1" fmla="*/ 325519 h 1509636"/>
              <a:gd name="connsiteX2" fmla="*/ 1311275 w 1311275"/>
              <a:gd name="connsiteY2" fmla="*/ 1181177 h 1509636"/>
              <a:gd name="connsiteX3" fmla="*/ 658800 w 1311275"/>
              <a:gd name="connsiteY3" fmla="*/ 1509636 h 1509636"/>
              <a:gd name="connsiteX4" fmla="*/ 0 w 1311275"/>
              <a:gd name="connsiteY4" fmla="*/ 1177993 h 1509636"/>
              <a:gd name="connsiteX5" fmla="*/ 0 w 1311275"/>
              <a:gd name="connsiteY5" fmla="*/ 334583 h 1509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11275" h="1509636">
                <a:moveTo>
                  <a:pt x="664640" y="0"/>
                </a:moveTo>
                <a:lnTo>
                  <a:pt x="1311275" y="325519"/>
                </a:lnTo>
                <a:lnTo>
                  <a:pt x="1311275" y="1181177"/>
                </a:lnTo>
                <a:lnTo>
                  <a:pt x="658800" y="1509636"/>
                </a:lnTo>
                <a:lnTo>
                  <a:pt x="0" y="1177993"/>
                </a:lnTo>
                <a:lnTo>
                  <a:pt x="0" y="334583"/>
                </a:lnTo>
                <a:close/>
              </a:path>
            </a:pathLst>
          </a:custGeom>
        </p:spPr>
        <p:txBody>
          <a:bodyPr wrap="square">
            <a:noAutofit/>
          </a:bodyPr>
          <a:lstStyle/>
          <a:p>
            <a:endParaRPr lang="zh-TW" altLang="en-US"/>
          </a:p>
        </p:txBody>
      </p:sp>
      <p:sp>
        <p:nvSpPr>
          <p:cNvPr id="7" name="圖片版面配置區 18"/>
          <p:cNvSpPr>
            <a:spLocks noGrp="1"/>
          </p:cNvSpPr>
          <p:nvPr>
            <p:ph type="pic" sz="quarter" idx="16"/>
          </p:nvPr>
        </p:nvSpPr>
        <p:spPr>
          <a:xfrm>
            <a:off x="4074403" y="3646013"/>
            <a:ext cx="1658799" cy="1909731"/>
          </a:xfrm>
          <a:custGeom>
            <a:avLst/>
            <a:gdLst>
              <a:gd name="connsiteX0" fmla="*/ 664640 w 1311275"/>
              <a:gd name="connsiteY0" fmla="*/ 0 h 1509636"/>
              <a:gd name="connsiteX1" fmla="*/ 1311275 w 1311275"/>
              <a:gd name="connsiteY1" fmla="*/ 325519 h 1509636"/>
              <a:gd name="connsiteX2" fmla="*/ 1311275 w 1311275"/>
              <a:gd name="connsiteY2" fmla="*/ 1181177 h 1509636"/>
              <a:gd name="connsiteX3" fmla="*/ 658800 w 1311275"/>
              <a:gd name="connsiteY3" fmla="*/ 1509636 h 1509636"/>
              <a:gd name="connsiteX4" fmla="*/ 0 w 1311275"/>
              <a:gd name="connsiteY4" fmla="*/ 1177993 h 1509636"/>
              <a:gd name="connsiteX5" fmla="*/ 0 w 1311275"/>
              <a:gd name="connsiteY5" fmla="*/ 334583 h 1509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11275" h="1509636">
                <a:moveTo>
                  <a:pt x="664640" y="0"/>
                </a:moveTo>
                <a:lnTo>
                  <a:pt x="1311275" y="325519"/>
                </a:lnTo>
                <a:lnTo>
                  <a:pt x="1311275" y="1181177"/>
                </a:lnTo>
                <a:lnTo>
                  <a:pt x="658800" y="1509636"/>
                </a:lnTo>
                <a:lnTo>
                  <a:pt x="0" y="1177993"/>
                </a:lnTo>
                <a:lnTo>
                  <a:pt x="0" y="334583"/>
                </a:lnTo>
                <a:close/>
              </a:path>
            </a:pathLst>
          </a:custGeom>
        </p:spPr>
        <p:txBody>
          <a:bodyPr wrap="square">
            <a:noAutofit/>
          </a:bodyPr>
          <a:lstStyle/>
          <a:p>
            <a:endParaRPr lang="zh-TW" altLang="en-US"/>
          </a:p>
        </p:txBody>
      </p:sp>
      <p:sp>
        <p:nvSpPr>
          <p:cNvPr id="8" name="圖片版面配置區 18"/>
          <p:cNvSpPr>
            <a:spLocks noGrp="1"/>
          </p:cNvSpPr>
          <p:nvPr>
            <p:ph type="pic" sz="quarter" idx="17"/>
          </p:nvPr>
        </p:nvSpPr>
        <p:spPr>
          <a:xfrm>
            <a:off x="5835470" y="3646013"/>
            <a:ext cx="1658799" cy="1909731"/>
          </a:xfrm>
          <a:custGeom>
            <a:avLst/>
            <a:gdLst>
              <a:gd name="connsiteX0" fmla="*/ 664640 w 1311275"/>
              <a:gd name="connsiteY0" fmla="*/ 0 h 1509636"/>
              <a:gd name="connsiteX1" fmla="*/ 1311275 w 1311275"/>
              <a:gd name="connsiteY1" fmla="*/ 325519 h 1509636"/>
              <a:gd name="connsiteX2" fmla="*/ 1311275 w 1311275"/>
              <a:gd name="connsiteY2" fmla="*/ 1181177 h 1509636"/>
              <a:gd name="connsiteX3" fmla="*/ 658800 w 1311275"/>
              <a:gd name="connsiteY3" fmla="*/ 1509636 h 1509636"/>
              <a:gd name="connsiteX4" fmla="*/ 0 w 1311275"/>
              <a:gd name="connsiteY4" fmla="*/ 1177993 h 1509636"/>
              <a:gd name="connsiteX5" fmla="*/ 0 w 1311275"/>
              <a:gd name="connsiteY5" fmla="*/ 334583 h 1509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11275" h="1509636">
                <a:moveTo>
                  <a:pt x="664640" y="0"/>
                </a:moveTo>
                <a:lnTo>
                  <a:pt x="1311275" y="325519"/>
                </a:lnTo>
                <a:lnTo>
                  <a:pt x="1311275" y="1181177"/>
                </a:lnTo>
                <a:lnTo>
                  <a:pt x="658800" y="1509636"/>
                </a:lnTo>
                <a:lnTo>
                  <a:pt x="0" y="1177993"/>
                </a:lnTo>
                <a:lnTo>
                  <a:pt x="0" y="334583"/>
                </a:lnTo>
                <a:close/>
              </a:path>
            </a:pathLst>
          </a:custGeom>
        </p:spPr>
        <p:txBody>
          <a:bodyPr wrap="square">
            <a:noAutofit/>
          </a:bodyPr>
          <a:lstStyle/>
          <a:p>
            <a:endParaRPr lang="zh-TW" altLang="en-US"/>
          </a:p>
        </p:txBody>
      </p:sp>
    </p:spTree>
    <p:extLst>
      <p:ext uri="{BB962C8B-B14F-4D97-AF65-F5344CB8AC3E}">
        <p14:creationId xmlns:p14="http://schemas.microsoft.com/office/powerpoint/2010/main" val="2289141669"/>
      </p:ext>
    </p:extLst>
  </p:cSld>
  <p:clrMapOvr>
    <a:masterClrMapping/>
  </p:clrMapOvr>
  <p:timing>
    <p:tnLst>
      <p:par>
        <p:cTn id="1" dur="indefinite" restart="never" nodeType="tmRoot"/>
      </p:par>
    </p:tnLst>
  </p:timing>
</p:sldLayout>
</file>

<file path=ppt/slideLayouts/slideLayout468.xml><?xml version="1.0" encoding="utf-8"?>
<p:sldLayout xmlns:a="http://schemas.openxmlformats.org/drawingml/2006/main" xmlns:r="http://schemas.openxmlformats.org/officeDocument/2006/relationships" xmlns:p="http://schemas.openxmlformats.org/presentationml/2006/main" preserve="1" userDrawn="1">
  <p:cSld name="圖片版面配置467">
    <p:spTree>
      <p:nvGrpSpPr>
        <p:cNvPr id="1" name=""/>
        <p:cNvGrpSpPr/>
        <p:nvPr/>
      </p:nvGrpSpPr>
      <p:grpSpPr>
        <a:xfrm>
          <a:off x="0" y="0"/>
          <a:ext cx="0" cy="0"/>
          <a:chOff x="0" y="0"/>
          <a:chExt cx="0" cy="0"/>
        </a:xfrm>
      </p:grpSpPr>
      <p:sp>
        <p:nvSpPr>
          <p:cNvPr id="3" name="投影片編號版面配置區 2"/>
          <p:cNvSpPr>
            <a:spLocks noGrp="1"/>
          </p:cNvSpPr>
          <p:nvPr>
            <p:ph type="sldNum" sz="quarter" idx="10"/>
          </p:nvPr>
        </p:nvSpPr>
        <p:spPr/>
        <p:txBody>
          <a:bodyPr/>
          <a:lstStyle/>
          <a:p>
            <a:fld id="{E27FD744-A41C-4EAD-96D0-2F84A994B62C}" type="slidenum">
              <a:rPr lang="zh-TW" altLang="en-US" smtClean="0"/>
              <a:t>‹#›</a:t>
            </a:fld>
            <a:endParaRPr lang="zh-TW" altLang="en-US"/>
          </a:p>
        </p:txBody>
      </p:sp>
      <p:sp>
        <p:nvSpPr>
          <p:cNvPr id="4" name="頁尾版面配置區 3"/>
          <p:cNvSpPr>
            <a:spLocks noGrp="1"/>
          </p:cNvSpPr>
          <p:nvPr>
            <p:ph type="ftr" sz="quarter" idx="11"/>
          </p:nvPr>
        </p:nvSpPr>
        <p:spPr/>
        <p:txBody>
          <a:bodyPr/>
          <a:lstStyle/>
          <a:p>
            <a:r>
              <a:rPr lang="zh-TW" altLang="en-US" smtClean="0"/>
              <a:t>商業簡報網 </a:t>
            </a:r>
            <a:r>
              <a:rPr lang="en-US" altLang="zh-TW" smtClean="0"/>
              <a:t>X Matter Lab</a:t>
            </a:r>
            <a:endParaRPr lang="zh-TW" altLang="en-US" dirty="0"/>
          </a:p>
        </p:txBody>
      </p:sp>
      <p:sp>
        <p:nvSpPr>
          <p:cNvPr id="6" name="圖片版面配置區 3"/>
          <p:cNvSpPr>
            <a:spLocks noGrp="1"/>
          </p:cNvSpPr>
          <p:nvPr>
            <p:ph type="pic" sz="quarter" idx="13"/>
          </p:nvPr>
        </p:nvSpPr>
        <p:spPr>
          <a:xfrm>
            <a:off x="1738288" y="1662532"/>
            <a:ext cx="1538312" cy="1353792"/>
          </a:xfrm>
          <a:prstGeom prst="hexagon">
            <a:avLst>
              <a:gd name="adj" fmla="val 28752"/>
              <a:gd name="vf" fmla="val 115470"/>
            </a:avLst>
          </a:prstGeom>
        </p:spPr>
        <p:txBody>
          <a:bodyPr/>
          <a:lstStyle/>
          <a:p>
            <a:endParaRPr lang="zh-TW" altLang="en-US"/>
          </a:p>
        </p:txBody>
      </p:sp>
      <p:sp>
        <p:nvSpPr>
          <p:cNvPr id="7" name="圖片版面配置區 3"/>
          <p:cNvSpPr>
            <a:spLocks noGrp="1"/>
          </p:cNvSpPr>
          <p:nvPr>
            <p:ph type="pic" sz="quarter" idx="14"/>
          </p:nvPr>
        </p:nvSpPr>
        <p:spPr>
          <a:xfrm>
            <a:off x="1738288" y="4595738"/>
            <a:ext cx="1538312" cy="1353792"/>
          </a:xfrm>
          <a:prstGeom prst="hexagon">
            <a:avLst>
              <a:gd name="adj" fmla="val 28752"/>
              <a:gd name="vf" fmla="val 115470"/>
            </a:avLst>
          </a:prstGeom>
        </p:spPr>
        <p:txBody>
          <a:bodyPr/>
          <a:lstStyle/>
          <a:p>
            <a:endParaRPr lang="zh-TW" altLang="en-US"/>
          </a:p>
        </p:txBody>
      </p:sp>
      <p:sp>
        <p:nvSpPr>
          <p:cNvPr id="8" name="圖片版面配置區 3"/>
          <p:cNvSpPr>
            <a:spLocks noGrp="1"/>
          </p:cNvSpPr>
          <p:nvPr>
            <p:ph type="pic" sz="quarter" idx="15"/>
          </p:nvPr>
        </p:nvSpPr>
        <p:spPr>
          <a:xfrm>
            <a:off x="491379" y="2386927"/>
            <a:ext cx="1538312" cy="1353792"/>
          </a:xfrm>
          <a:prstGeom prst="hexagon">
            <a:avLst>
              <a:gd name="adj" fmla="val 28752"/>
              <a:gd name="vf" fmla="val 115470"/>
            </a:avLst>
          </a:prstGeom>
        </p:spPr>
        <p:txBody>
          <a:bodyPr/>
          <a:lstStyle/>
          <a:p>
            <a:endParaRPr lang="zh-TW" altLang="en-US"/>
          </a:p>
        </p:txBody>
      </p:sp>
      <p:sp>
        <p:nvSpPr>
          <p:cNvPr id="9" name="圖片版面配置區 3"/>
          <p:cNvSpPr>
            <a:spLocks noGrp="1"/>
          </p:cNvSpPr>
          <p:nvPr>
            <p:ph type="pic" sz="quarter" idx="16"/>
          </p:nvPr>
        </p:nvSpPr>
        <p:spPr>
          <a:xfrm>
            <a:off x="2973322" y="2386927"/>
            <a:ext cx="1538312" cy="1353792"/>
          </a:xfrm>
          <a:prstGeom prst="hexagon">
            <a:avLst>
              <a:gd name="adj" fmla="val 28752"/>
              <a:gd name="vf" fmla="val 115470"/>
            </a:avLst>
          </a:prstGeom>
        </p:spPr>
        <p:txBody>
          <a:bodyPr/>
          <a:lstStyle/>
          <a:p>
            <a:endParaRPr lang="zh-TW" altLang="en-US"/>
          </a:p>
        </p:txBody>
      </p:sp>
      <p:sp>
        <p:nvSpPr>
          <p:cNvPr id="10" name="圖片版面配置區 3"/>
          <p:cNvSpPr>
            <a:spLocks noGrp="1"/>
          </p:cNvSpPr>
          <p:nvPr>
            <p:ph type="pic" sz="quarter" idx="17"/>
          </p:nvPr>
        </p:nvSpPr>
        <p:spPr>
          <a:xfrm>
            <a:off x="2973322" y="3853530"/>
            <a:ext cx="1538312" cy="1353792"/>
          </a:xfrm>
          <a:prstGeom prst="hexagon">
            <a:avLst>
              <a:gd name="adj" fmla="val 28752"/>
              <a:gd name="vf" fmla="val 115470"/>
            </a:avLst>
          </a:prstGeom>
        </p:spPr>
        <p:txBody>
          <a:bodyPr/>
          <a:lstStyle/>
          <a:p>
            <a:endParaRPr lang="zh-TW" altLang="en-US"/>
          </a:p>
        </p:txBody>
      </p:sp>
      <p:sp>
        <p:nvSpPr>
          <p:cNvPr id="11" name="圖片版面配置區 3"/>
          <p:cNvSpPr>
            <a:spLocks noGrp="1"/>
          </p:cNvSpPr>
          <p:nvPr>
            <p:ph type="pic" sz="quarter" idx="18"/>
          </p:nvPr>
        </p:nvSpPr>
        <p:spPr>
          <a:xfrm>
            <a:off x="491379" y="3853530"/>
            <a:ext cx="1538312" cy="1353792"/>
          </a:xfrm>
          <a:prstGeom prst="hexagon">
            <a:avLst>
              <a:gd name="adj" fmla="val 28752"/>
              <a:gd name="vf" fmla="val 115470"/>
            </a:avLst>
          </a:prstGeom>
        </p:spPr>
        <p:txBody>
          <a:bodyPr/>
          <a:lstStyle/>
          <a:p>
            <a:endParaRPr lang="zh-TW" altLang="en-US"/>
          </a:p>
        </p:txBody>
      </p:sp>
    </p:spTree>
    <p:extLst>
      <p:ext uri="{BB962C8B-B14F-4D97-AF65-F5344CB8AC3E}">
        <p14:creationId xmlns:p14="http://schemas.microsoft.com/office/powerpoint/2010/main" val="2927371174"/>
      </p:ext>
    </p:extLst>
  </p:cSld>
  <p:clrMapOvr>
    <a:masterClrMapping/>
  </p:clrMapOvr>
  <p:timing>
    <p:tnLst>
      <p:par>
        <p:cTn id="1" dur="indefinite" restart="never" nodeType="tmRoot"/>
      </p:par>
    </p:tnLst>
  </p:timing>
</p:sldLayout>
</file>

<file path=ppt/slideLayouts/slideLayout469.xml><?xml version="1.0" encoding="utf-8"?>
<p:sldLayout xmlns:a="http://schemas.openxmlformats.org/drawingml/2006/main" xmlns:r="http://schemas.openxmlformats.org/officeDocument/2006/relationships" xmlns:p="http://schemas.openxmlformats.org/presentationml/2006/main" preserve="1" userDrawn="1">
  <p:cSld name="圖片版面配置468">
    <p:spTree>
      <p:nvGrpSpPr>
        <p:cNvPr id="1" name=""/>
        <p:cNvGrpSpPr/>
        <p:nvPr/>
      </p:nvGrpSpPr>
      <p:grpSpPr>
        <a:xfrm>
          <a:off x="0" y="0"/>
          <a:ext cx="0" cy="0"/>
          <a:chOff x="0" y="0"/>
          <a:chExt cx="0" cy="0"/>
        </a:xfrm>
      </p:grpSpPr>
      <p:sp>
        <p:nvSpPr>
          <p:cNvPr id="3" name="投影片編號版面配置區 2"/>
          <p:cNvSpPr>
            <a:spLocks noGrp="1"/>
          </p:cNvSpPr>
          <p:nvPr>
            <p:ph type="sldNum" sz="quarter" idx="10"/>
          </p:nvPr>
        </p:nvSpPr>
        <p:spPr/>
        <p:txBody>
          <a:bodyPr/>
          <a:lstStyle/>
          <a:p>
            <a:fld id="{E27FD744-A41C-4EAD-96D0-2F84A994B62C}" type="slidenum">
              <a:rPr lang="zh-TW" altLang="en-US" smtClean="0"/>
              <a:t>‹#›</a:t>
            </a:fld>
            <a:endParaRPr lang="zh-TW" altLang="en-US"/>
          </a:p>
        </p:txBody>
      </p:sp>
      <p:sp>
        <p:nvSpPr>
          <p:cNvPr id="4" name="頁尾版面配置區 3"/>
          <p:cNvSpPr>
            <a:spLocks noGrp="1"/>
          </p:cNvSpPr>
          <p:nvPr>
            <p:ph type="ftr" sz="quarter" idx="11"/>
          </p:nvPr>
        </p:nvSpPr>
        <p:spPr/>
        <p:txBody>
          <a:bodyPr/>
          <a:lstStyle/>
          <a:p>
            <a:r>
              <a:rPr lang="zh-TW" altLang="en-US" smtClean="0"/>
              <a:t>商業簡報網 </a:t>
            </a:r>
            <a:r>
              <a:rPr lang="en-US" altLang="zh-TW" smtClean="0"/>
              <a:t>X Matter Lab</a:t>
            </a:r>
            <a:endParaRPr lang="zh-TW" altLang="en-US" dirty="0"/>
          </a:p>
        </p:txBody>
      </p:sp>
      <p:sp>
        <p:nvSpPr>
          <p:cNvPr id="5" name="圖片版面配置區 4"/>
          <p:cNvSpPr>
            <a:spLocks noGrp="1"/>
          </p:cNvSpPr>
          <p:nvPr>
            <p:ph type="pic" sz="quarter" idx="12"/>
          </p:nvPr>
        </p:nvSpPr>
        <p:spPr>
          <a:xfrm>
            <a:off x="678216" y="1683106"/>
            <a:ext cx="1308452" cy="1308452"/>
          </a:xfrm>
        </p:spPr>
        <p:txBody>
          <a:bodyPr/>
          <a:lstStyle/>
          <a:p>
            <a:endParaRPr lang="zh-TW" altLang="en-US"/>
          </a:p>
        </p:txBody>
      </p:sp>
      <p:sp>
        <p:nvSpPr>
          <p:cNvPr id="6" name="圖片版面配置區 4"/>
          <p:cNvSpPr>
            <a:spLocks noGrp="1"/>
          </p:cNvSpPr>
          <p:nvPr>
            <p:ph type="pic" sz="quarter" idx="13"/>
          </p:nvPr>
        </p:nvSpPr>
        <p:spPr>
          <a:xfrm>
            <a:off x="2100616" y="1683106"/>
            <a:ext cx="1308452" cy="1308452"/>
          </a:xfrm>
        </p:spPr>
        <p:txBody>
          <a:bodyPr/>
          <a:lstStyle/>
          <a:p>
            <a:endParaRPr lang="zh-TW" altLang="en-US"/>
          </a:p>
        </p:txBody>
      </p:sp>
      <p:sp>
        <p:nvSpPr>
          <p:cNvPr id="7" name="圖片版面配置區 4"/>
          <p:cNvSpPr>
            <a:spLocks noGrp="1"/>
          </p:cNvSpPr>
          <p:nvPr>
            <p:ph type="pic" sz="quarter" idx="14"/>
          </p:nvPr>
        </p:nvSpPr>
        <p:spPr>
          <a:xfrm>
            <a:off x="3523016" y="1683106"/>
            <a:ext cx="1308452" cy="1308452"/>
          </a:xfrm>
        </p:spPr>
        <p:txBody>
          <a:bodyPr/>
          <a:lstStyle/>
          <a:p>
            <a:endParaRPr lang="zh-TW" altLang="en-US"/>
          </a:p>
        </p:txBody>
      </p:sp>
      <p:sp>
        <p:nvSpPr>
          <p:cNvPr id="8" name="圖片版面配置區 4"/>
          <p:cNvSpPr>
            <a:spLocks noGrp="1"/>
          </p:cNvSpPr>
          <p:nvPr>
            <p:ph type="pic" sz="quarter" idx="15"/>
          </p:nvPr>
        </p:nvSpPr>
        <p:spPr>
          <a:xfrm>
            <a:off x="678216" y="3105506"/>
            <a:ext cx="1308452" cy="1308452"/>
          </a:xfrm>
        </p:spPr>
        <p:txBody>
          <a:bodyPr/>
          <a:lstStyle/>
          <a:p>
            <a:endParaRPr lang="zh-TW" altLang="en-US"/>
          </a:p>
        </p:txBody>
      </p:sp>
      <p:sp>
        <p:nvSpPr>
          <p:cNvPr id="9" name="圖片版面配置區 4"/>
          <p:cNvSpPr>
            <a:spLocks noGrp="1"/>
          </p:cNvSpPr>
          <p:nvPr>
            <p:ph type="pic" sz="quarter" idx="16"/>
          </p:nvPr>
        </p:nvSpPr>
        <p:spPr>
          <a:xfrm>
            <a:off x="2100616" y="3105506"/>
            <a:ext cx="1308452" cy="1308452"/>
          </a:xfrm>
        </p:spPr>
        <p:txBody>
          <a:bodyPr/>
          <a:lstStyle/>
          <a:p>
            <a:endParaRPr lang="zh-TW" altLang="en-US"/>
          </a:p>
        </p:txBody>
      </p:sp>
      <p:sp>
        <p:nvSpPr>
          <p:cNvPr id="11" name="圖片版面配置區 4"/>
          <p:cNvSpPr>
            <a:spLocks noGrp="1"/>
          </p:cNvSpPr>
          <p:nvPr>
            <p:ph type="pic" sz="quarter" idx="18"/>
          </p:nvPr>
        </p:nvSpPr>
        <p:spPr>
          <a:xfrm>
            <a:off x="678216" y="4527906"/>
            <a:ext cx="1308452" cy="1308452"/>
          </a:xfrm>
        </p:spPr>
        <p:txBody>
          <a:bodyPr/>
          <a:lstStyle/>
          <a:p>
            <a:endParaRPr lang="zh-TW" altLang="en-US"/>
          </a:p>
        </p:txBody>
      </p:sp>
    </p:spTree>
    <p:extLst>
      <p:ext uri="{BB962C8B-B14F-4D97-AF65-F5344CB8AC3E}">
        <p14:creationId xmlns:p14="http://schemas.microsoft.com/office/powerpoint/2010/main" val="1322527337"/>
      </p:ext>
    </p:extLst>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圖片版面配置046">
    <p:spTree>
      <p:nvGrpSpPr>
        <p:cNvPr id="1" name=""/>
        <p:cNvGrpSpPr/>
        <p:nvPr/>
      </p:nvGrpSpPr>
      <p:grpSpPr>
        <a:xfrm>
          <a:off x="0" y="0"/>
          <a:ext cx="0" cy="0"/>
          <a:chOff x="0" y="0"/>
          <a:chExt cx="0" cy="0"/>
        </a:xfrm>
      </p:grpSpPr>
      <p:sp>
        <p:nvSpPr>
          <p:cNvPr id="5" name="圖片版面配置區 4"/>
          <p:cNvSpPr>
            <a:spLocks noGrp="1"/>
          </p:cNvSpPr>
          <p:nvPr>
            <p:ph type="pic" sz="quarter" idx="10"/>
          </p:nvPr>
        </p:nvSpPr>
        <p:spPr>
          <a:xfrm>
            <a:off x="292100" y="1803400"/>
            <a:ext cx="1440000" cy="1440000"/>
          </a:xfrm>
        </p:spPr>
        <p:txBody>
          <a:bodyPr/>
          <a:lstStyle/>
          <a:p>
            <a:endParaRPr lang="zh-TW" altLang="en-US"/>
          </a:p>
        </p:txBody>
      </p:sp>
      <p:sp>
        <p:nvSpPr>
          <p:cNvPr id="6" name="圖片版面配置區 4"/>
          <p:cNvSpPr>
            <a:spLocks noGrp="1"/>
          </p:cNvSpPr>
          <p:nvPr>
            <p:ph type="pic" sz="quarter" idx="11"/>
          </p:nvPr>
        </p:nvSpPr>
        <p:spPr>
          <a:xfrm>
            <a:off x="1732100" y="1803400"/>
            <a:ext cx="1440000" cy="1440000"/>
          </a:xfrm>
        </p:spPr>
        <p:txBody>
          <a:bodyPr/>
          <a:lstStyle/>
          <a:p>
            <a:endParaRPr lang="zh-TW" altLang="en-US"/>
          </a:p>
        </p:txBody>
      </p:sp>
      <p:sp>
        <p:nvSpPr>
          <p:cNvPr id="7" name="圖片版面配置區 4"/>
          <p:cNvSpPr>
            <a:spLocks noGrp="1"/>
          </p:cNvSpPr>
          <p:nvPr>
            <p:ph type="pic" sz="quarter" idx="12"/>
          </p:nvPr>
        </p:nvSpPr>
        <p:spPr>
          <a:xfrm>
            <a:off x="3172100" y="1803400"/>
            <a:ext cx="1440000" cy="1440000"/>
          </a:xfrm>
        </p:spPr>
        <p:txBody>
          <a:bodyPr/>
          <a:lstStyle/>
          <a:p>
            <a:endParaRPr lang="zh-TW" altLang="en-US"/>
          </a:p>
        </p:txBody>
      </p:sp>
      <p:sp>
        <p:nvSpPr>
          <p:cNvPr id="8" name="圖片版面配置區 4"/>
          <p:cNvSpPr>
            <a:spLocks noGrp="1"/>
          </p:cNvSpPr>
          <p:nvPr>
            <p:ph type="pic" sz="quarter" idx="13"/>
          </p:nvPr>
        </p:nvSpPr>
        <p:spPr>
          <a:xfrm>
            <a:off x="292100" y="3243400"/>
            <a:ext cx="1440000" cy="1440000"/>
          </a:xfrm>
        </p:spPr>
        <p:txBody>
          <a:bodyPr/>
          <a:lstStyle/>
          <a:p>
            <a:endParaRPr lang="zh-TW" altLang="en-US"/>
          </a:p>
        </p:txBody>
      </p:sp>
      <p:sp>
        <p:nvSpPr>
          <p:cNvPr id="9" name="圖片版面配置區 4"/>
          <p:cNvSpPr>
            <a:spLocks noGrp="1"/>
          </p:cNvSpPr>
          <p:nvPr>
            <p:ph type="pic" sz="quarter" idx="14"/>
          </p:nvPr>
        </p:nvSpPr>
        <p:spPr>
          <a:xfrm>
            <a:off x="1732100" y="3243400"/>
            <a:ext cx="1440000" cy="1440000"/>
          </a:xfrm>
        </p:spPr>
        <p:txBody>
          <a:bodyPr/>
          <a:lstStyle/>
          <a:p>
            <a:endParaRPr lang="zh-TW" altLang="en-US"/>
          </a:p>
        </p:txBody>
      </p:sp>
      <p:sp>
        <p:nvSpPr>
          <p:cNvPr id="10" name="圖片版面配置區 4"/>
          <p:cNvSpPr>
            <a:spLocks noGrp="1"/>
          </p:cNvSpPr>
          <p:nvPr>
            <p:ph type="pic" sz="quarter" idx="15"/>
          </p:nvPr>
        </p:nvSpPr>
        <p:spPr>
          <a:xfrm>
            <a:off x="3172100" y="3243400"/>
            <a:ext cx="1440000" cy="1440000"/>
          </a:xfrm>
        </p:spPr>
        <p:txBody>
          <a:bodyPr/>
          <a:lstStyle/>
          <a:p>
            <a:endParaRPr lang="zh-TW" altLang="en-US"/>
          </a:p>
        </p:txBody>
      </p:sp>
      <p:sp>
        <p:nvSpPr>
          <p:cNvPr id="11" name="圖片版面配置區 4"/>
          <p:cNvSpPr>
            <a:spLocks noGrp="1"/>
          </p:cNvSpPr>
          <p:nvPr>
            <p:ph type="pic" sz="quarter" idx="16"/>
          </p:nvPr>
        </p:nvSpPr>
        <p:spPr>
          <a:xfrm>
            <a:off x="292100" y="4683400"/>
            <a:ext cx="1440000" cy="1440000"/>
          </a:xfrm>
        </p:spPr>
        <p:txBody>
          <a:bodyPr/>
          <a:lstStyle/>
          <a:p>
            <a:endParaRPr lang="zh-TW" altLang="en-US"/>
          </a:p>
        </p:txBody>
      </p:sp>
      <p:sp>
        <p:nvSpPr>
          <p:cNvPr id="12" name="圖片版面配置區 4"/>
          <p:cNvSpPr>
            <a:spLocks noGrp="1"/>
          </p:cNvSpPr>
          <p:nvPr>
            <p:ph type="pic" sz="quarter" idx="17"/>
          </p:nvPr>
        </p:nvSpPr>
        <p:spPr>
          <a:xfrm>
            <a:off x="1732100" y="4683400"/>
            <a:ext cx="1440000" cy="1440000"/>
          </a:xfrm>
        </p:spPr>
        <p:txBody>
          <a:bodyPr/>
          <a:lstStyle/>
          <a:p>
            <a:endParaRPr lang="zh-TW" altLang="en-US"/>
          </a:p>
        </p:txBody>
      </p:sp>
      <p:sp>
        <p:nvSpPr>
          <p:cNvPr id="13" name="圖片版面配置區 4"/>
          <p:cNvSpPr>
            <a:spLocks noGrp="1"/>
          </p:cNvSpPr>
          <p:nvPr>
            <p:ph type="pic" sz="quarter" idx="18"/>
          </p:nvPr>
        </p:nvSpPr>
        <p:spPr>
          <a:xfrm>
            <a:off x="3172100" y="4683400"/>
            <a:ext cx="1440000" cy="1440000"/>
          </a:xfrm>
        </p:spPr>
        <p:txBody>
          <a:bodyPr/>
          <a:lstStyle/>
          <a:p>
            <a:endParaRPr lang="zh-TW" altLang="en-US"/>
          </a:p>
        </p:txBody>
      </p:sp>
      <p:sp>
        <p:nvSpPr>
          <p:cNvPr id="2" name="頁尾版面配置區 1"/>
          <p:cNvSpPr>
            <a:spLocks noGrp="1"/>
          </p:cNvSpPr>
          <p:nvPr>
            <p:ph type="ftr" sz="quarter" idx="19"/>
          </p:nvPr>
        </p:nvSpPr>
        <p:spPr/>
        <p:txBody>
          <a:bodyPr/>
          <a:lstStyle/>
          <a:p>
            <a:r>
              <a:rPr lang="zh-TW" altLang="en-US" smtClean="0"/>
              <a:t>商業簡報網 </a:t>
            </a:r>
            <a:r>
              <a:rPr lang="en-US" altLang="zh-TW" smtClean="0"/>
              <a:t>X Matter Lab</a:t>
            </a:r>
            <a:endParaRPr lang="zh-TW" altLang="en-US" dirty="0"/>
          </a:p>
        </p:txBody>
      </p:sp>
      <p:sp>
        <p:nvSpPr>
          <p:cNvPr id="3" name="投影片編號版面配置區 2"/>
          <p:cNvSpPr>
            <a:spLocks noGrp="1"/>
          </p:cNvSpPr>
          <p:nvPr>
            <p:ph type="sldNum" sz="quarter" idx="20"/>
          </p:nvPr>
        </p:nvSpPr>
        <p:spPr/>
        <p:txBody>
          <a:bodyPr/>
          <a:lstStyle/>
          <a:p>
            <a:fld id="{E27FD744-A41C-4EAD-96D0-2F84A994B62C}" type="slidenum">
              <a:rPr lang="zh-TW" altLang="en-US" smtClean="0"/>
              <a:t>‹#›</a:t>
            </a:fld>
            <a:endParaRPr lang="zh-TW" altLang="en-US"/>
          </a:p>
        </p:txBody>
      </p:sp>
    </p:spTree>
    <p:extLst>
      <p:ext uri="{BB962C8B-B14F-4D97-AF65-F5344CB8AC3E}">
        <p14:creationId xmlns:p14="http://schemas.microsoft.com/office/powerpoint/2010/main" val="3080766640"/>
      </p:ext>
    </p:extLst>
  </p:cSld>
  <p:clrMapOvr>
    <a:masterClrMapping/>
  </p:clrMapOvr>
  <p:timing>
    <p:tnLst>
      <p:par>
        <p:cTn id="1" dur="indefinite" restart="never" nodeType="tmRoot"/>
      </p:par>
    </p:tnLst>
  </p:timing>
</p:sldLayout>
</file>

<file path=ppt/slideLayouts/slideLayout470.xml><?xml version="1.0" encoding="utf-8"?>
<p:sldLayout xmlns:a="http://schemas.openxmlformats.org/drawingml/2006/main" xmlns:r="http://schemas.openxmlformats.org/officeDocument/2006/relationships" xmlns:p="http://schemas.openxmlformats.org/presentationml/2006/main" preserve="1" userDrawn="1">
  <p:cSld name="圖片版面配置469">
    <p:spTree>
      <p:nvGrpSpPr>
        <p:cNvPr id="1" name=""/>
        <p:cNvGrpSpPr/>
        <p:nvPr/>
      </p:nvGrpSpPr>
      <p:grpSpPr>
        <a:xfrm>
          <a:off x="0" y="0"/>
          <a:ext cx="0" cy="0"/>
          <a:chOff x="0" y="0"/>
          <a:chExt cx="0" cy="0"/>
        </a:xfrm>
      </p:grpSpPr>
      <p:sp>
        <p:nvSpPr>
          <p:cNvPr id="3" name="投影片編號版面配置區 2"/>
          <p:cNvSpPr>
            <a:spLocks noGrp="1"/>
          </p:cNvSpPr>
          <p:nvPr>
            <p:ph type="sldNum" sz="quarter" idx="10"/>
          </p:nvPr>
        </p:nvSpPr>
        <p:spPr/>
        <p:txBody>
          <a:bodyPr/>
          <a:lstStyle/>
          <a:p>
            <a:fld id="{E27FD744-A41C-4EAD-96D0-2F84A994B62C}" type="slidenum">
              <a:rPr lang="zh-TW" altLang="en-US" smtClean="0"/>
              <a:t>‹#›</a:t>
            </a:fld>
            <a:endParaRPr lang="zh-TW" altLang="en-US"/>
          </a:p>
        </p:txBody>
      </p:sp>
      <p:sp>
        <p:nvSpPr>
          <p:cNvPr id="4" name="頁尾版面配置區 3"/>
          <p:cNvSpPr>
            <a:spLocks noGrp="1"/>
          </p:cNvSpPr>
          <p:nvPr>
            <p:ph type="ftr" sz="quarter" idx="11"/>
          </p:nvPr>
        </p:nvSpPr>
        <p:spPr/>
        <p:txBody>
          <a:bodyPr/>
          <a:lstStyle/>
          <a:p>
            <a:r>
              <a:rPr lang="zh-TW" altLang="en-US" smtClean="0"/>
              <a:t>商業簡報網 </a:t>
            </a:r>
            <a:r>
              <a:rPr lang="en-US" altLang="zh-TW" smtClean="0"/>
              <a:t>X Matter Lab</a:t>
            </a:r>
            <a:endParaRPr lang="zh-TW" altLang="en-US" dirty="0"/>
          </a:p>
        </p:txBody>
      </p:sp>
      <p:sp>
        <p:nvSpPr>
          <p:cNvPr id="8" name="圖片版面配置區 7"/>
          <p:cNvSpPr>
            <a:spLocks noGrp="1"/>
          </p:cNvSpPr>
          <p:nvPr>
            <p:ph type="pic" sz="quarter" idx="12"/>
          </p:nvPr>
        </p:nvSpPr>
        <p:spPr>
          <a:xfrm>
            <a:off x="406527" y="2235200"/>
            <a:ext cx="1777841" cy="2248478"/>
          </a:xfrm>
          <a:custGeom>
            <a:avLst/>
            <a:gdLst>
              <a:gd name="connsiteX0" fmla="*/ 94204 w 1777841"/>
              <a:gd name="connsiteY0" fmla="*/ 0 h 2248478"/>
              <a:gd name="connsiteX1" fmla="*/ 1668473 w 1777841"/>
              <a:gd name="connsiteY1" fmla="*/ 0 h 2248478"/>
              <a:gd name="connsiteX2" fmla="*/ 1777841 w 1777841"/>
              <a:gd name="connsiteY2" fmla="*/ 2248478 h 2248478"/>
              <a:gd name="connsiteX3" fmla="*/ 0 w 1777841"/>
              <a:gd name="connsiteY3" fmla="*/ 1936737 h 2248478"/>
            </a:gdLst>
            <a:ahLst/>
            <a:cxnLst>
              <a:cxn ang="0">
                <a:pos x="connsiteX0" y="connsiteY0"/>
              </a:cxn>
              <a:cxn ang="0">
                <a:pos x="connsiteX1" y="connsiteY1"/>
              </a:cxn>
              <a:cxn ang="0">
                <a:pos x="connsiteX2" y="connsiteY2"/>
              </a:cxn>
              <a:cxn ang="0">
                <a:pos x="connsiteX3" y="connsiteY3"/>
              </a:cxn>
            </a:cxnLst>
            <a:rect l="l" t="t" r="r" b="b"/>
            <a:pathLst>
              <a:path w="1777841" h="2248478">
                <a:moveTo>
                  <a:pt x="94204" y="0"/>
                </a:moveTo>
                <a:lnTo>
                  <a:pt x="1668473" y="0"/>
                </a:lnTo>
                <a:lnTo>
                  <a:pt x="1777841" y="2248478"/>
                </a:lnTo>
                <a:lnTo>
                  <a:pt x="0" y="1936737"/>
                </a:lnTo>
                <a:close/>
              </a:path>
            </a:pathLst>
          </a:custGeom>
        </p:spPr>
        <p:txBody>
          <a:bodyPr wrap="square">
            <a:noAutofit/>
          </a:bodyPr>
          <a:lstStyle/>
          <a:p>
            <a:endParaRPr lang="zh-TW" altLang="en-US"/>
          </a:p>
        </p:txBody>
      </p:sp>
      <p:sp>
        <p:nvSpPr>
          <p:cNvPr id="9" name="圖片版面配置區 8"/>
          <p:cNvSpPr>
            <a:spLocks noGrp="1"/>
          </p:cNvSpPr>
          <p:nvPr>
            <p:ph type="pic" sz="quarter" idx="13"/>
          </p:nvPr>
        </p:nvSpPr>
        <p:spPr>
          <a:xfrm>
            <a:off x="2590895" y="2235200"/>
            <a:ext cx="1777841" cy="2248478"/>
          </a:xfrm>
          <a:custGeom>
            <a:avLst/>
            <a:gdLst>
              <a:gd name="connsiteX0" fmla="*/ 94204 w 1777841"/>
              <a:gd name="connsiteY0" fmla="*/ 0 h 2248478"/>
              <a:gd name="connsiteX1" fmla="*/ 1668473 w 1777841"/>
              <a:gd name="connsiteY1" fmla="*/ 0 h 2248478"/>
              <a:gd name="connsiteX2" fmla="*/ 1777841 w 1777841"/>
              <a:gd name="connsiteY2" fmla="*/ 2248478 h 2248478"/>
              <a:gd name="connsiteX3" fmla="*/ 0 w 1777841"/>
              <a:gd name="connsiteY3" fmla="*/ 1936737 h 2248478"/>
            </a:gdLst>
            <a:ahLst/>
            <a:cxnLst>
              <a:cxn ang="0">
                <a:pos x="connsiteX0" y="connsiteY0"/>
              </a:cxn>
              <a:cxn ang="0">
                <a:pos x="connsiteX1" y="connsiteY1"/>
              </a:cxn>
              <a:cxn ang="0">
                <a:pos x="connsiteX2" y="connsiteY2"/>
              </a:cxn>
              <a:cxn ang="0">
                <a:pos x="connsiteX3" y="connsiteY3"/>
              </a:cxn>
            </a:cxnLst>
            <a:rect l="l" t="t" r="r" b="b"/>
            <a:pathLst>
              <a:path w="1777841" h="2248478">
                <a:moveTo>
                  <a:pt x="94204" y="0"/>
                </a:moveTo>
                <a:lnTo>
                  <a:pt x="1668473" y="0"/>
                </a:lnTo>
                <a:lnTo>
                  <a:pt x="1777841" y="2248478"/>
                </a:lnTo>
                <a:lnTo>
                  <a:pt x="0" y="1936737"/>
                </a:lnTo>
                <a:close/>
              </a:path>
            </a:pathLst>
          </a:custGeom>
        </p:spPr>
        <p:txBody>
          <a:bodyPr wrap="square">
            <a:noAutofit/>
          </a:bodyPr>
          <a:lstStyle/>
          <a:p>
            <a:endParaRPr lang="zh-TW" altLang="en-US"/>
          </a:p>
        </p:txBody>
      </p:sp>
      <p:sp>
        <p:nvSpPr>
          <p:cNvPr id="10" name="圖片版面配置區 9"/>
          <p:cNvSpPr>
            <a:spLocks noGrp="1"/>
          </p:cNvSpPr>
          <p:nvPr>
            <p:ph type="pic" sz="quarter" idx="14"/>
          </p:nvPr>
        </p:nvSpPr>
        <p:spPr>
          <a:xfrm>
            <a:off x="4775263" y="2235200"/>
            <a:ext cx="1777841" cy="2248478"/>
          </a:xfrm>
          <a:custGeom>
            <a:avLst/>
            <a:gdLst>
              <a:gd name="connsiteX0" fmla="*/ 94204 w 1777841"/>
              <a:gd name="connsiteY0" fmla="*/ 0 h 2248478"/>
              <a:gd name="connsiteX1" fmla="*/ 1668473 w 1777841"/>
              <a:gd name="connsiteY1" fmla="*/ 0 h 2248478"/>
              <a:gd name="connsiteX2" fmla="*/ 1777841 w 1777841"/>
              <a:gd name="connsiteY2" fmla="*/ 2248478 h 2248478"/>
              <a:gd name="connsiteX3" fmla="*/ 0 w 1777841"/>
              <a:gd name="connsiteY3" fmla="*/ 1936737 h 2248478"/>
            </a:gdLst>
            <a:ahLst/>
            <a:cxnLst>
              <a:cxn ang="0">
                <a:pos x="connsiteX0" y="connsiteY0"/>
              </a:cxn>
              <a:cxn ang="0">
                <a:pos x="connsiteX1" y="connsiteY1"/>
              </a:cxn>
              <a:cxn ang="0">
                <a:pos x="connsiteX2" y="connsiteY2"/>
              </a:cxn>
              <a:cxn ang="0">
                <a:pos x="connsiteX3" y="connsiteY3"/>
              </a:cxn>
            </a:cxnLst>
            <a:rect l="l" t="t" r="r" b="b"/>
            <a:pathLst>
              <a:path w="1777841" h="2248478">
                <a:moveTo>
                  <a:pt x="94204" y="0"/>
                </a:moveTo>
                <a:lnTo>
                  <a:pt x="1668473" y="0"/>
                </a:lnTo>
                <a:lnTo>
                  <a:pt x="1777841" y="2248478"/>
                </a:lnTo>
                <a:lnTo>
                  <a:pt x="0" y="1936737"/>
                </a:lnTo>
                <a:close/>
              </a:path>
            </a:pathLst>
          </a:custGeom>
        </p:spPr>
        <p:txBody>
          <a:bodyPr wrap="square">
            <a:noAutofit/>
          </a:bodyPr>
          <a:lstStyle/>
          <a:p>
            <a:endParaRPr lang="zh-TW" altLang="en-US"/>
          </a:p>
        </p:txBody>
      </p:sp>
      <p:sp>
        <p:nvSpPr>
          <p:cNvPr id="11" name="圖片版面配置區 10"/>
          <p:cNvSpPr>
            <a:spLocks noGrp="1"/>
          </p:cNvSpPr>
          <p:nvPr>
            <p:ph type="pic" sz="quarter" idx="15"/>
          </p:nvPr>
        </p:nvSpPr>
        <p:spPr>
          <a:xfrm>
            <a:off x="6959631" y="2235200"/>
            <a:ext cx="1777841" cy="2248478"/>
          </a:xfrm>
          <a:custGeom>
            <a:avLst/>
            <a:gdLst>
              <a:gd name="connsiteX0" fmla="*/ 94204 w 1777841"/>
              <a:gd name="connsiteY0" fmla="*/ 0 h 2248478"/>
              <a:gd name="connsiteX1" fmla="*/ 1668473 w 1777841"/>
              <a:gd name="connsiteY1" fmla="*/ 0 h 2248478"/>
              <a:gd name="connsiteX2" fmla="*/ 1777841 w 1777841"/>
              <a:gd name="connsiteY2" fmla="*/ 2248478 h 2248478"/>
              <a:gd name="connsiteX3" fmla="*/ 0 w 1777841"/>
              <a:gd name="connsiteY3" fmla="*/ 1936737 h 2248478"/>
            </a:gdLst>
            <a:ahLst/>
            <a:cxnLst>
              <a:cxn ang="0">
                <a:pos x="connsiteX0" y="connsiteY0"/>
              </a:cxn>
              <a:cxn ang="0">
                <a:pos x="connsiteX1" y="connsiteY1"/>
              </a:cxn>
              <a:cxn ang="0">
                <a:pos x="connsiteX2" y="connsiteY2"/>
              </a:cxn>
              <a:cxn ang="0">
                <a:pos x="connsiteX3" y="connsiteY3"/>
              </a:cxn>
            </a:cxnLst>
            <a:rect l="l" t="t" r="r" b="b"/>
            <a:pathLst>
              <a:path w="1777841" h="2248478">
                <a:moveTo>
                  <a:pt x="94204" y="0"/>
                </a:moveTo>
                <a:lnTo>
                  <a:pt x="1668473" y="0"/>
                </a:lnTo>
                <a:lnTo>
                  <a:pt x="1777841" y="2248478"/>
                </a:lnTo>
                <a:lnTo>
                  <a:pt x="0" y="1936737"/>
                </a:lnTo>
                <a:close/>
              </a:path>
            </a:pathLst>
          </a:custGeom>
        </p:spPr>
        <p:txBody>
          <a:bodyPr wrap="square">
            <a:noAutofit/>
          </a:bodyPr>
          <a:lstStyle/>
          <a:p>
            <a:endParaRPr lang="zh-TW" altLang="en-US"/>
          </a:p>
        </p:txBody>
      </p:sp>
    </p:spTree>
    <p:extLst>
      <p:ext uri="{BB962C8B-B14F-4D97-AF65-F5344CB8AC3E}">
        <p14:creationId xmlns:p14="http://schemas.microsoft.com/office/powerpoint/2010/main" val="3572879796"/>
      </p:ext>
    </p:extLst>
  </p:cSld>
  <p:clrMapOvr>
    <a:masterClrMapping/>
  </p:clrMapOvr>
  <p:timing>
    <p:tnLst>
      <p:par>
        <p:cTn id="1" dur="indefinite" restart="never" nodeType="tmRoot"/>
      </p:par>
    </p:tnLst>
  </p:timing>
</p:sldLayout>
</file>

<file path=ppt/slideLayouts/slideLayout471.xml><?xml version="1.0" encoding="utf-8"?>
<p:sldLayout xmlns:a="http://schemas.openxmlformats.org/drawingml/2006/main" xmlns:r="http://schemas.openxmlformats.org/officeDocument/2006/relationships" xmlns:p="http://schemas.openxmlformats.org/presentationml/2006/main" preserve="1" userDrawn="1">
  <p:cSld name="圖片版面配置470">
    <p:spTree>
      <p:nvGrpSpPr>
        <p:cNvPr id="1" name=""/>
        <p:cNvGrpSpPr/>
        <p:nvPr/>
      </p:nvGrpSpPr>
      <p:grpSpPr>
        <a:xfrm>
          <a:off x="0" y="0"/>
          <a:ext cx="0" cy="0"/>
          <a:chOff x="0" y="0"/>
          <a:chExt cx="0" cy="0"/>
        </a:xfrm>
      </p:grpSpPr>
      <p:sp>
        <p:nvSpPr>
          <p:cNvPr id="3" name="投影片編號版面配置區 2"/>
          <p:cNvSpPr>
            <a:spLocks noGrp="1"/>
          </p:cNvSpPr>
          <p:nvPr>
            <p:ph type="sldNum" sz="quarter" idx="10"/>
          </p:nvPr>
        </p:nvSpPr>
        <p:spPr/>
        <p:txBody>
          <a:bodyPr/>
          <a:lstStyle/>
          <a:p>
            <a:fld id="{E27FD744-A41C-4EAD-96D0-2F84A994B62C}" type="slidenum">
              <a:rPr lang="zh-TW" altLang="en-US" smtClean="0"/>
              <a:t>‹#›</a:t>
            </a:fld>
            <a:endParaRPr lang="zh-TW" altLang="en-US"/>
          </a:p>
        </p:txBody>
      </p:sp>
      <p:sp>
        <p:nvSpPr>
          <p:cNvPr id="4" name="頁尾版面配置區 3"/>
          <p:cNvSpPr>
            <a:spLocks noGrp="1"/>
          </p:cNvSpPr>
          <p:nvPr>
            <p:ph type="ftr" sz="quarter" idx="11"/>
          </p:nvPr>
        </p:nvSpPr>
        <p:spPr/>
        <p:txBody>
          <a:bodyPr/>
          <a:lstStyle/>
          <a:p>
            <a:r>
              <a:rPr lang="zh-TW" altLang="en-US" smtClean="0"/>
              <a:t>商業簡報網 </a:t>
            </a:r>
            <a:r>
              <a:rPr lang="en-US" altLang="zh-TW" smtClean="0"/>
              <a:t>X Matter Lab</a:t>
            </a:r>
            <a:endParaRPr lang="zh-TW" altLang="en-US" dirty="0"/>
          </a:p>
        </p:txBody>
      </p:sp>
      <p:sp>
        <p:nvSpPr>
          <p:cNvPr id="5" name="圖片版面配置區 4"/>
          <p:cNvSpPr>
            <a:spLocks noGrp="1"/>
          </p:cNvSpPr>
          <p:nvPr>
            <p:ph type="pic" sz="quarter" idx="12"/>
          </p:nvPr>
        </p:nvSpPr>
        <p:spPr>
          <a:xfrm>
            <a:off x="4640263" y="3589338"/>
            <a:ext cx="1082675" cy="1084262"/>
          </a:xfrm>
        </p:spPr>
        <p:txBody>
          <a:bodyPr/>
          <a:lstStyle/>
          <a:p>
            <a:endParaRPr lang="zh-TW" altLang="en-US"/>
          </a:p>
        </p:txBody>
      </p:sp>
      <p:sp>
        <p:nvSpPr>
          <p:cNvPr id="6" name="圖片版面配置區 4"/>
          <p:cNvSpPr>
            <a:spLocks noGrp="1"/>
          </p:cNvSpPr>
          <p:nvPr>
            <p:ph type="pic" sz="quarter" idx="13"/>
          </p:nvPr>
        </p:nvSpPr>
        <p:spPr>
          <a:xfrm>
            <a:off x="5722938" y="2505076"/>
            <a:ext cx="1082675" cy="1084262"/>
          </a:xfrm>
        </p:spPr>
        <p:txBody>
          <a:bodyPr/>
          <a:lstStyle/>
          <a:p>
            <a:endParaRPr lang="zh-TW" altLang="en-US"/>
          </a:p>
        </p:txBody>
      </p:sp>
      <p:sp>
        <p:nvSpPr>
          <p:cNvPr id="7" name="圖片版面配置區 4"/>
          <p:cNvSpPr>
            <a:spLocks noGrp="1"/>
          </p:cNvSpPr>
          <p:nvPr>
            <p:ph type="pic" sz="quarter" idx="14"/>
          </p:nvPr>
        </p:nvSpPr>
        <p:spPr>
          <a:xfrm>
            <a:off x="6805613" y="1420814"/>
            <a:ext cx="1082675" cy="1084262"/>
          </a:xfrm>
        </p:spPr>
        <p:txBody>
          <a:bodyPr/>
          <a:lstStyle/>
          <a:p>
            <a:endParaRPr lang="zh-TW" altLang="en-US"/>
          </a:p>
        </p:txBody>
      </p:sp>
      <p:sp>
        <p:nvSpPr>
          <p:cNvPr id="8" name="圖片版面配置區 4"/>
          <p:cNvSpPr>
            <a:spLocks noGrp="1"/>
          </p:cNvSpPr>
          <p:nvPr>
            <p:ph type="pic" sz="quarter" idx="15"/>
          </p:nvPr>
        </p:nvSpPr>
        <p:spPr>
          <a:xfrm>
            <a:off x="7888288" y="336552"/>
            <a:ext cx="1082675" cy="1084262"/>
          </a:xfrm>
        </p:spPr>
        <p:txBody>
          <a:bodyPr/>
          <a:lstStyle/>
          <a:p>
            <a:endParaRPr lang="zh-TW" altLang="en-US"/>
          </a:p>
        </p:txBody>
      </p:sp>
      <p:sp>
        <p:nvSpPr>
          <p:cNvPr id="14" name="圖片版面配置區 13"/>
          <p:cNvSpPr>
            <a:spLocks noGrp="1"/>
          </p:cNvSpPr>
          <p:nvPr>
            <p:ph type="pic" sz="quarter" idx="16"/>
          </p:nvPr>
        </p:nvSpPr>
        <p:spPr>
          <a:xfrm>
            <a:off x="4640263" y="3589338"/>
            <a:ext cx="2165349" cy="3268661"/>
          </a:xfrm>
          <a:custGeom>
            <a:avLst/>
            <a:gdLst>
              <a:gd name="connsiteX0" fmla="*/ 1082674 w 2165349"/>
              <a:gd name="connsiteY0" fmla="*/ 0 h 3268661"/>
              <a:gd name="connsiteX1" fmla="*/ 2165349 w 2165349"/>
              <a:gd name="connsiteY1" fmla="*/ 0 h 3268661"/>
              <a:gd name="connsiteX2" fmla="*/ 2165349 w 2165349"/>
              <a:gd name="connsiteY2" fmla="*/ 3268661 h 3268661"/>
              <a:gd name="connsiteX3" fmla="*/ 1082675 w 2165349"/>
              <a:gd name="connsiteY3" fmla="*/ 3268661 h 3268661"/>
              <a:gd name="connsiteX4" fmla="*/ 1082674 w 2165349"/>
              <a:gd name="connsiteY4" fmla="*/ 3268661 h 3268661"/>
              <a:gd name="connsiteX5" fmla="*/ 0 w 2165349"/>
              <a:gd name="connsiteY5" fmla="*/ 3268661 h 3268661"/>
              <a:gd name="connsiteX6" fmla="*/ 0 w 2165349"/>
              <a:gd name="connsiteY6" fmla="*/ 1072972 h 3268661"/>
              <a:gd name="connsiteX7" fmla="*/ 1082674 w 2165349"/>
              <a:gd name="connsiteY7" fmla="*/ 1072972 h 3268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65349" h="3268661">
                <a:moveTo>
                  <a:pt x="1082674" y="0"/>
                </a:moveTo>
                <a:lnTo>
                  <a:pt x="2165349" y="0"/>
                </a:lnTo>
                <a:lnTo>
                  <a:pt x="2165349" y="3268661"/>
                </a:lnTo>
                <a:lnTo>
                  <a:pt x="1082675" y="3268661"/>
                </a:lnTo>
                <a:lnTo>
                  <a:pt x="1082674" y="3268661"/>
                </a:lnTo>
                <a:lnTo>
                  <a:pt x="0" y="3268661"/>
                </a:lnTo>
                <a:lnTo>
                  <a:pt x="0" y="1072972"/>
                </a:lnTo>
                <a:lnTo>
                  <a:pt x="1082674" y="1072972"/>
                </a:lnTo>
                <a:close/>
              </a:path>
            </a:pathLst>
          </a:custGeom>
        </p:spPr>
        <p:txBody>
          <a:bodyPr wrap="square">
            <a:noAutofit/>
          </a:bodyPr>
          <a:lstStyle/>
          <a:p>
            <a:endParaRPr lang="zh-TW" altLang="en-US"/>
          </a:p>
        </p:txBody>
      </p:sp>
      <p:sp>
        <p:nvSpPr>
          <p:cNvPr id="13" name="圖片版面配置區 12"/>
          <p:cNvSpPr>
            <a:spLocks noGrp="1"/>
          </p:cNvSpPr>
          <p:nvPr>
            <p:ph type="pic" sz="quarter" idx="18"/>
          </p:nvPr>
        </p:nvSpPr>
        <p:spPr>
          <a:xfrm>
            <a:off x="6805611" y="1420814"/>
            <a:ext cx="2165349" cy="5437185"/>
          </a:xfrm>
          <a:custGeom>
            <a:avLst/>
            <a:gdLst>
              <a:gd name="connsiteX0" fmla="*/ 1082674 w 2165349"/>
              <a:gd name="connsiteY0" fmla="*/ 0 h 5437185"/>
              <a:gd name="connsiteX1" fmla="*/ 2165349 w 2165349"/>
              <a:gd name="connsiteY1" fmla="*/ 0 h 5437185"/>
              <a:gd name="connsiteX2" fmla="*/ 2165349 w 2165349"/>
              <a:gd name="connsiteY2" fmla="*/ 5437185 h 5437185"/>
              <a:gd name="connsiteX3" fmla="*/ 1082675 w 2165349"/>
              <a:gd name="connsiteY3" fmla="*/ 5437185 h 5437185"/>
              <a:gd name="connsiteX4" fmla="*/ 1082674 w 2165349"/>
              <a:gd name="connsiteY4" fmla="*/ 5437185 h 5437185"/>
              <a:gd name="connsiteX5" fmla="*/ 0 w 2165349"/>
              <a:gd name="connsiteY5" fmla="*/ 5437185 h 5437185"/>
              <a:gd name="connsiteX6" fmla="*/ 0 w 2165349"/>
              <a:gd name="connsiteY6" fmla="*/ 1084262 h 5437185"/>
              <a:gd name="connsiteX7" fmla="*/ 1082674 w 2165349"/>
              <a:gd name="connsiteY7" fmla="*/ 1084262 h 543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65349" h="5437185">
                <a:moveTo>
                  <a:pt x="1082674" y="0"/>
                </a:moveTo>
                <a:lnTo>
                  <a:pt x="2165349" y="0"/>
                </a:lnTo>
                <a:lnTo>
                  <a:pt x="2165349" y="5437185"/>
                </a:lnTo>
                <a:lnTo>
                  <a:pt x="1082675" y="5437185"/>
                </a:lnTo>
                <a:lnTo>
                  <a:pt x="1082674" y="5437185"/>
                </a:lnTo>
                <a:lnTo>
                  <a:pt x="0" y="5437185"/>
                </a:lnTo>
                <a:lnTo>
                  <a:pt x="0" y="1084262"/>
                </a:lnTo>
                <a:lnTo>
                  <a:pt x="1082674" y="1084262"/>
                </a:lnTo>
                <a:close/>
              </a:path>
            </a:pathLst>
          </a:custGeom>
        </p:spPr>
        <p:txBody>
          <a:bodyPr wrap="square">
            <a:noAutofit/>
          </a:bodyPr>
          <a:lstStyle/>
          <a:p>
            <a:endParaRPr lang="zh-TW" altLang="en-US"/>
          </a:p>
        </p:txBody>
      </p:sp>
    </p:spTree>
    <p:extLst>
      <p:ext uri="{BB962C8B-B14F-4D97-AF65-F5344CB8AC3E}">
        <p14:creationId xmlns:p14="http://schemas.microsoft.com/office/powerpoint/2010/main" val="2786556306"/>
      </p:ext>
    </p:extLst>
  </p:cSld>
  <p:clrMapOvr>
    <a:masterClrMapping/>
  </p:clrMapOvr>
  <p:timing>
    <p:tnLst>
      <p:par>
        <p:cTn id="1" dur="indefinite" restart="never" nodeType="tmRoot"/>
      </p:par>
    </p:tnLst>
  </p:timing>
</p:sldLayout>
</file>

<file path=ppt/slideLayouts/slideLayout472.xml><?xml version="1.0" encoding="utf-8"?>
<p:sldLayout xmlns:a="http://schemas.openxmlformats.org/drawingml/2006/main" xmlns:r="http://schemas.openxmlformats.org/officeDocument/2006/relationships" xmlns:p="http://schemas.openxmlformats.org/presentationml/2006/main" preserve="1" userDrawn="1">
  <p:cSld name="圖片版面配置471">
    <p:spTree>
      <p:nvGrpSpPr>
        <p:cNvPr id="1" name=""/>
        <p:cNvGrpSpPr/>
        <p:nvPr/>
      </p:nvGrpSpPr>
      <p:grpSpPr>
        <a:xfrm>
          <a:off x="0" y="0"/>
          <a:ext cx="0" cy="0"/>
          <a:chOff x="0" y="0"/>
          <a:chExt cx="0" cy="0"/>
        </a:xfrm>
      </p:grpSpPr>
      <p:sp>
        <p:nvSpPr>
          <p:cNvPr id="3" name="投影片編號版面配置區 2"/>
          <p:cNvSpPr>
            <a:spLocks noGrp="1"/>
          </p:cNvSpPr>
          <p:nvPr>
            <p:ph type="sldNum" sz="quarter" idx="10"/>
          </p:nvPr>
        </p:nvSpPr>
        <p:spPr/>
        <p:txBody>
          <a:bodyPr/>
          <a:lstStyle/>
          <a:p>
            <a:fld id="{E27FD744-A41C-4EAD-96D0-2F84A994B62C}" type="slidenum">
              <a:rPr lang="zh-TW" altLang="en-US" smtClean="0"/>
              <a:t>‹#›</a:t>
            </a:fld>
            <a:endParaRPr lang="zh-TW" altLang="en-US"/>
          </a:p>
        </p:txBody>
      </p:sp>
      <p:sp>
        <p:nvSpPr>
          <p:cNvPr id="4" name="頁尾版面配置區 3"/>
          <p:cNvSpPr>
            <a:spLocks noGrp="1"/>
          </p:cNvSpPr>
          <p:nvPr>
            <p:ph type="ftr" sz="quarter" idx="11"/>
          </p:nvPr>
        </p:nvSpPr>
        <p:spPr/>
        <p:txBody>
          <a:bodyPr/>
          <a:lstStyle/>
          <a:p>
            <a:r>
              <a:rPr lang="zh-TW" altLang="en-US" smtClean="0"/>
              <a:t>商業簡報網 </a:t>
            </a:r>
            <a:r>
              <a:rPr lang="en-US" altLang="zh-TW" smtClean="0"/>
              <a:t>X Matter Lab</a:t>
            </a:r>
            <a:endParaRPr lang="zh-TW" altLang="en-US" dirty="0"/>
          </a:p>
        </p:txBody>
      </p:sp>
      <p:sp>
        <p:nvSpPr>
          <p:cNvPr id="5" name="圖片版面配置區 4"/>
          <p:cNvSpPr>
            <a:spLocks noGrp="1"/>
          </p:cNvSpPr>
          <p:nvPr>
            <p:ph type="pic" sz="quarter" idx="14"/>
          </p:nvPr>
        </p:nvSpPr>
        <p:spPr>
          <a:xfrm>
            <a:off x="2407614" y="1896791"/>
            <a:ext cx="4328772" cy="4328772"/>
          </a:xfrm>
          <a:custGeom>
            <a:avLst/>
            <a:gdLst>
              <a:gd name="connsiteX0" fmla="*/ 1806612 w 3541224"/>
              <a:gd name="connsiteY0" fmla="*/ 1806612 h 3541224"/>
              <a:gd name="connsiteX1" fmla="*/ 3541224 w 3541224"/>
              <a:gd name="connsiteY1" fmla="*/ 1806612 h 3541224"/>
              <a:gd name="connsiteX2" fmla="*/ 1806612 w 3541224"/>
              <a:gd name="connsiteY2" fmla="*/ 3541224 h 3541224"/>
              <a:gd name="connsiteX3" fmla="*/ 0 w 3541224"/>
              <a:gd name="connsiteY3" fmla="*/ 1806612 h 3541224"/>
              <a:gd name="connsiteX4" fmla="*/ 1734612 w 3541224"/>
              <a:gd name="connsiteY4" fmla="*/ 1806612 h 3541224"/>
              <a:gd name="connsiteX5" fmla="*/ 1734612 w 3541224"/>
              <a:gd name="connsiteY5" fmla="*/ 3541224 h 3541224"/>
              <a:gd name="connsiteX6" fmla="*/ 1734612 w 3541224"/>
              <a:gd name="connsiteY6" fmla="*/ 0 h 3541224"/>
              <a:gd name="connsiteX7" fmla="*/ 1734612 w 3541224"/>
              <a:gd name="connsiteY7" fmla="*/ 1734612 h 3541224"/>
              <a:gd name="connsiteX8" fmla="*/ 0 w 3541224"/>
              <a:gd name="connsiteY8" fmla="*/ 1734612 h 3541224"/>
              <a:gd name="connsiteX9" fmla="*/ 1806612 w 3541224"/>
              <a:gd name="connsiteY9" fmla="*/ 0 h 3541224"/>
              <a:gd name="connsiteX10" fmla="*/ 3541224 w 3541224"/>
              <a:gd name="connsiteY10" fmla="*/ 1734612 h 3541224"/>
              <a:gd name="connsiteX11" fmla="*/ 1806612 w 3541224"/>
              <a:gd name="connsiteY11" fmla="*/ 1734612 h 3541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541224" h="3541224">
                <a:moveTo>
                  <a:pt x="1806612" y="1806612"/>
                </a:moveTo>
                <a:lnTo>
                  <a:pt x="3541224" y="1806612"/>
                </a:lnTo>
                <a:lnTo>
                  <a:pt x="1806612" y="3541224"/>
                </a:lnTo>
                <a:close/>
                <a:moveTo>
                  <a:pt x="0" y="1806612"/>
                </a:moveTo>
                <a:lnTo>
                  <a:pt x="1734612" y="1806612"/>
                </a:lnTo>
                <a:lnTo>
                  <a:pt x="1734612" y="3541224"/>
                </a:lnTo>
                <a:close/>
                <a:moveTo>
                  <a:pt x="1734612" y="0"/>
                </a:moveTo>
                <a:lnTo>
                  <a:pt x="1734612" y="1734612"/>
                </a:lnTo>
                <a:lnTo>
                  <a:pt x="0" y="1734612"/>
                </a:lnTo>
                <a:close/>
                <a:moveTo>
                  <a:pt x="1806612" y="0"/>
                </a:moveTo>
                <a:lnTo>
                  <a:pt x="3541224" y="1734612"/>
                </a:lnTo>
                <a:lnTo>
                  <a:pt x="1806612" y="1734612"/>
                </a:lnTo>
                <a:close/>
              </a:path>
            </a:pathLst>
          </a:custGeom>
        </p:spPr>
        <p:txBody>
          <a:bodyPr wrap="square">
            <a:noAutofit/>
          </a:bodyPr>
          <a:lstStyle/>
          <a:p>
            <a:endParaRPr lang="zh-TW" altLang="en-US"/>
          </a:p>
        </p:txBody>
      </p:sp>
    </p:spTree>
    <p:extLst>
      <p:ext uri="{BB962C8B-B14F-4D97-AF65-F5344CB8AC3E}">
        <p14:creationId xmlns:p14="http://schemas.microsoft.com/office/powerpoint/2010/main" val="377367719"/>
      </p:ext>
    </p:extLst>
  </p:cSld>
  <p:clrMapOvr>
    <a:masterClrMapping/>
  </p:clrMapOvr>
  <p:timing>
    <p:tnLst>
      <p:par>
        <p:cTn id="1" dur="indefinite" restart="never" nodeType="tmRoot"/>
      </p:par>
    </p:tnLst>
  </p:timing>
</p:sldLayout>
</file>

<file path=ppt/slideLayouts/slideLayout473.xml><?xml version="1.0" encoding="utf-8"?>
<p:sldLayout xmlns:a="http://schemas.openxmlformats.org/drawingml/2006/main" xmlns:r="http://schemas.openxmlformats.org/officeDocument/2006/relationships" xmlns:p="http://schemas.openxmlformats.org/presentationml/2006/main" preserve="1" userDrawn="1">
  <p:cSld name="圖片版面配置472">
    <p:spTree>
      <p:nvGrpSpPr>
        <p:cNvPr id="1" name=""/>
        <p:cNvGrpSpPr/>
        <p:nvPr/>
      </p:nvGrpSpPr>
      <p:grpSpPr>
        <a:xfrm>
          <a:off x="0" y="0"/>
          <a:ext cx="0" cy="0"/>
          <a:chOff x="0" y="0"/>
          <a:chExt cx="0" cy="0"/>
        </a:xfrm>
      </p:grpSpPr>
      <p:sp>
        <p:nvSpPr>
          <p:cNvPr id="3" name="投影片編號版面配置區 2"/>
          <p:cNvSpPr>
            <a:spLocks noGrp="1"/>
          </p:cNvSpPr>
          <p:nvPr>
            <p:ph type="sldNum" sz="quarter" idx="10"/>
          </p:nvPr>
        </p:nvSpPr>
        <p:spPr/>
        <p:txBody>
          <a:bodyPr/>
          <a:lstStyle/>
          <a:p>
            <a:fld id="{E27FD744-A41C-4EAD-96D0-2F84A994B62C}" type="slidenum">
              <a:rPr lang="zh-TW" altLang="en-US" smtClean="0"/>
              <a:t>‹#›</a:t>
            </a:fld>
            <a:endParaRPr lang="zh-TW" altLang="en-US"/>
          </a:p>
        </p:txBody>
      </p:sp>
      <p:sp>
        <p:nvSpPr>
          <p:cNvPr id="4" name="頁尾版面配置區 3"/>
          <p:cNvSpPr>
            <a:spLocks noGrp="1"/>
          </p:cNvSpPr>
          <p:nvPr>
            <p:ph type="ftr" sz="quarter" idx="11"/>
          </p:nvPr>
        </p:nvSpPr>
        <p:spPr/>
        <p:txBody>
          <a:bodyPr/>
          <a:lstStyle/>
          <a:p>
            <a:r>
              <a:rPr lang="zh-TW" altLang="en-US" smtClean="0"/>
              <a:t>商業簡報網 </a:t>
            </a:r>
            <a:r>
              <a:rPr lang="en-US" altLang="zh-TW" smtClean="0"/>
              <a:t>X Matter Lab</a:t>
            </a:r>
            <a:endParaRPr lang="zh-TW" altLang="en-US" dirty="0"/>
          </a:p>
        </p:txBody>
      </p:sp>
      <p:sp>
        <p:nvSpPr>
          <p:cNvPr id="5" name="圖片版面配置區 2"/>
          <p:cNvSpPr>
            <a:spLocks noGrp="1"/>
          </p:cNvSpPr>
          <p:nvPr>
            <p:ph type="pic" sz="quarter" idx="12"/>
          </p:nvPr>
        </p:nvSpPr>
        <p:spPr>
          <a:xfrm>
            <a:off x="2702400" y="3476592"/>
            <a:ext cx="2520000" cy="2520000"/>
          </a:xfrm>
          <a:prstGeom prst="diamond">
            <a:avLst/>
          </a:prstGeom>
        </p:spPr>
        <p:txBody>
          <a:bodyPr/>
          <a:lstStyle/>
          <a:p>
            <a:endParaRPr lang="zh-TW" altLang="en-US"/>
          </a:p>
        </p:txBody>
      </p:sp>
      <p:sp>
        <p:nvSpPr>
          <p:cNvPr id="6" name="圖片版面配置區 2"/>
          <p:cNvSpPr>
            <a:spLocks noGrp="1"/>
          </p:cNvSpPr>
          <p:nvPr>
            <p:ph type="pic" sz="quarter" idx="13"/>
          </p:nvPr>
        </p:nvSpPr>
        <p:spPr>
          <a:xfrm>
            <a:off x="2702400" y="873214"/>
            <a:ext cx="2520000" cy="2520000"/>
          </a:xfrm>
          <a:prstGeom prst="diamond">
            <a:avLst/>
          </a:prstGeom>
        </p:spPr>
        <p:txBody>
          <a:bodyPr/>
          <a:lstStyle/>
          <a:p>
            <a:endParaRPr lang="zh-TW" altLang="en-US"/>
          </a:p>
        </p:txBody>
      </p:sp>
      <p:sp>
        <p:nvSpPr>
          <p:cNvPr id="11" name="圖片版面配置區 10"/>
          <p:cNvSpPr>
            <a:spLocks noGrp="1"/>
          </p:cNvSpPr>
          <p:nvPr>
            <p:ph type="pic" sz="quarter" idx="14"/>
          </p:nvPr>
        </p:nvSpPr>
        <p:spPr>
          <a:xfrm>
            <a:off x="303077" y="1664291"/>
            <a:ext cx="3541224" cy="3541224"/>
          </a:xfrm>
          <a:custGeom>
            <a:avLst/>
            <a:gdLst>
              <a:gd name="connsiteX0" fmla="*/ 1806612 w 3541224"/>
              <a:gd name="connsiteY0" fmla="*/ 1806612 h 3541224"/>
              <a:gd name="connsiteX1" fmla="*/ 3541224 w 3541224"/>
              <a:gd name="connsiteY1" fmla="*/ 1806612 h 3541224"/>
              <a:gd name="connsiteX2" fmla="*/ 1806612 w 3541224"/>
              <a:gd name="connsiteY2" fmla="*/ 3541224 h 3541224"/>
              <a:gd name="connsiteX3" fmla="*/ 0 w 3541224"/>
              <a:gd name="connsiteY3" fmla="*/ 1806612 h 3541224"/>
              <a:gd name="connsiteX4" fmla="*/ 1734612 w 3541224"/>
              <a:gd name="connsiteY4" fmla="*/ 1806612 h 3541224"/>
              <a:gd name="connsiteX5" fmla="*/ 1734612 w 3541224"/>
              <a:gd name="connsiteY5" fmla="*/ 3541224 h 3541224"/>
              <a:gd name="connsiteX6" fmla="*/ 1734612 w 3541224"/>
              <a:gd name="connsiteY6" fmla="*/ 0 h 3541224"/>
              <a:gd name="connsiteX7" fmla="*/ 1734612 w 3541224"/>
              <a:gd name="connsiteY7" fmla="*/ 1734612 h 3541224"/>
              <a:gd name="connsiteX8" fmla="*/ 0 w 3541224"/>
              <a:gd name="connsiteY8" fmla="*/ 1734612 h 3541224"/>
              <a:gd name="connsiteX9" fmla="*/ 1806612 w 3541224"/>
              <a:gd name="connsiteY9" fmla="*/ 0 h 3541224"/>
              <a:gd name="connsiteX10" fmla="*/ 3541224 w 3541224"/>
              <a:gd name="connsiteY10" fmla="*/ 1734612 h 3541224"/>
              <a:gd name="connsiteX11" fmla="*/ 1806612 w 3541224"/>
              <a:gd name="connsiteY11" fmla="*/ 1734612 h 3541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541224" h="3541224">
                <a:moveTo>
                  <a:pt x="1806612" y="1806612"/>
                </a:moveTo>
                <a:lnTo>
                  <a:pt x="3541224" y="1806612"/>
                </a:lnTo>
                <a:lnTo>
                  <a:pt x="1806612" y="3541224"/>
                </a:lnTo>
                <a:close/>
                <a:moveTo>
                  <a:pt x="0" y="1806612"/>
                </a:moveTo>
                <a:lnTo>
                  <a:pt x="1734612" y="1806612"/>
                </a:lnTo>
                <a:lnTo>
                  <a:pt x="1734612" y="3541224"/>
                </a:lnTo>
                <a:close/>
                <a:moveTo>
                  <a:pt x="1734612" y="0"/>
                </a:moveTo>
                <a:lnTo>
                  <a:pt x="1734612" y="1734612"/>
                </a:lnTo>
                <a:lnTo>
                  <a:pt x="0" y="1734612"/>
                </a:lnTo>
                <a:close/>
                <a:moveTo>
                  <a:pt x="1806612" y="0"/>
                </a:moveTo>
                <a:lnTo>
                  <a:pt x="3541224" y="1734612"/>
                </a:lnTo>
                <a:lnTo>
                  <a:pt x="1806612" y="1734612"/>
                </a:lnTo>
                <a:close/>
              </a:path>
            </a:pathLst>
          </a:custGeom>
        </p:spPr>
        <p:txBody>
          <a:bodyPr wrap="square">
            <a:noAutofit/>
          </a:bodyPr>
          <a:lstStyle/>
          <a:p>
            <a:endParaRPr lang="zh-TW" altLang="en-US"/>
          </a:p>
        </p:txBody>
      </p:sp>
    </p:spTree>
    <p:extLst>
      <p:ext uri="{BB962C8B-B14F-4D97-AF65-F5344CB8AC3E}">
        <p14:creationId xmlns:p14="http://schemas.microsoft.com/office/powerpoint/2010/main" val="307685516"/>
      </p:ext>
    </p:extLst>
  </p:cSld>
  <p:clrMapOvr>
    <a:masterClrMapping/>
  </p:clrMapOvr>
  <p:timing>
    <p:tnLst>
      <p:par>
        <p:cTn id="1" dur="indefinite" restart="never" nodeType="tmRoot"/>
      </p:par>
    </p:tnLst>
  </p:timing>
  <p:extLst>
    <p:ext uri="{DCECCB84-F9BA-43D5-87BE-67443E8EF086}">
      <p15:sldGuideLst xmlns:p15="http://schemas.microsoft.com/office/powerpoint/2012/main" xmlns="">
        <p15:guide id="1" orient="horz" pos="2160" userDrawn="1">
          <p15:clr>
            <a:srgbClr val="FBAE40"/>
          </p15:clr>
        </p15:guide>
        <p15:guide id="2" pos="2880" userDrawn="1">
          <p15:clr>
            <a:srgbClr val="FBAE40"/>
          </p15:clr>
        </p15:guide>
      </p15:sldGuideLst>
    </p:ext>
  </p:extLst>
</p:sldLayout>
</file>

<file path=ppt/slideLayouts/slideLayout474.xml><?xml version="1.0" encoding="utf-8"?>
<p:sldLayout xmlns:a="http://schemas.openxmlformats.org/drawingml/2006/main" xmlns:r="http://schemas.openxmlformats.org/officeDocument/2006/relationships" xmlns:p="http://schemas.openxmlformats.org/presentationml/2006/main" preserve="1" userDrawn="1">
  <p:cSld name="圖片版面配置473">
    <p:spTree>
      <p:nvGrpSpPr>
        <p:cNvPr id="1" name=""/>
        <p:cNvGrpSpPr/>
        <p:nvPr/>
      </p:nvGrpSpPr>
      <p:grpSpPr>
        <a:xfrm>
          <a:off x="0" y="0"/>
          <a:ext cx="0" cy="0"/>
          <a:chOff x="0" y="0"/>
          <a:chExt cx="0" cy="0"/>
        </a:xfrm>
      </p:grpSpPr>
      <p:sp>
        <p:nvSpPr>
          <p:cNvPr id="3" name="投影片編號版面配置區 2"/>
          <p:cNvSpPr>
            <a:spLocks noGrp="1"/>
          </p:cNvSpPr>
          <p:nvPr>
            <p:ph type="sldNum" sz="quarter" idx="10"/>
          </p:nvPr>
        </p:nvSpPr>
        <p:spPr/>
        <p:txBody>
          <a:bodyPr/>
          <a:lstStyle/>
          <a:p>
            <a:fld id="{E27FD744-A41C-4EAD-96D0-2F84A994B62C}" type="slidenum">
              <a:rPr lang="zh-TW" altLang="en-US" smtClean="0"/>
              <a:t>‹#›</a:t>
            </a:fld>
            <a:endParaRPr lang="zh-TW" altLang="en-US"/>
          </a:p>
        </p:txBody>
      </p:sp>
      <p:sp>
        <p:nvSpPr>
          <p:cNvPr id="4" name="頁尾版面配置區 3"/>
          <p:cNvSpPr>
            <a:spLocks noGrp="1"/>
          </p:cNvSpPr>
          <p:nvPr>
            <p:ph type="ftr" sz="quarter" idx="11"/>
          </p:nvPr>
        </p:nvSpPr>
        <p:spPr/>
        <p:txBody>
          <a:bodyPr/>
          <a:lstStyle/>
          <a:p>
            <a:r>
              <a:rPr lang="zh-TW" altLang="en-US" smtClean="0"/>
              <a:t>商業簡報網 </a:t>
            </a:r>
            <a:r>
              <a:rPr lang="en-US" altLang="zh-TW" smtClean="0"/>
              <a:t>X Matter Lab</a:t>
            </a:r>
            <a:endParaRPr lang="zh-TW" altLang="en-US" dirty="0"/>
          </a:p>
        </p:txBody>
      </p:sp>
      <p:sp>
        <p:nvSpPr>
          <p:cNvPr id="5" name="圖片版面配置區 4"/>
          <p:cNvSpPr>
            <a:spLocks noGrp="1"/>
          </p:cNvSpPr>
          <p:nvPr>
            <p:ph type="pic" sz="quarter" idx="12"/>
          </p:nvPr>
        </p:nvSpPr>
        <p:spPr>
          <a:xfrm>
            <a:off x="1027469" y="1986313"/>
            <a:ext cx="1298575" cy="1298575"/>
          </a:xfrm>
        </p:spPr>
        <p:txBody>
          <a:bodyPr/>
          <a:lstStyle/>
          <a:p>
            <a:endParaRPr lang="zh-TW" altLang="en-US"/>
          </a:p>
        </p:txBody>
      </p:sp>
      <p:sp>
        <p:nvSpPr>
          <p:cNvPr id="6" name="圖片版面配置區 4"/>
          <p:cNvSpPr>
            <a:spLocks noGrp="1"/>
          </p:cNvSpPr>
          <p:nvPr>
            <p:ph type="pic" sz="quarter" idx="13"/>
          </p:nvPr>
        </p:nvSpPr>
        <p:spPr>
          <a:xfrm>
            <a:off x="1027469" y="3380931"/>
            <a:ext cx="1298575" cy="1298575"/>
          </a:xfrm>
        </p:spPr>
        <p:txBody>
          <a:bodyPr/>
          <a:lstStyle/>
          <a:p>
            <a:endParaRPr lang="zh-TW" altLang="en-US"/>
          </a:p>
        </p:txBody>
      </p:sp>
      <p:sp>
        <p:nvSpPr>
          <p:cNvPr id="7" name="圖片版面配置區 4"/>
          <p:cNvSpPr>
            <a:spLocks noGrp="1"/>
          </p:cNvSpPr>
          <p:nvPr>
            <p:ph type="pic" sz="quarter" idx="14"/>
          </p:nvPr>
        </p:nvSpPr>
        <p:spPr>
          <a:xfrm>
            <a:off x="2472447" y="1986313"/>
            <a:ext cx="1298575" cy="2693193"/>
          </a:xfrm>
        </p:spPr>
        <p:txBody>
          <a:bodyPr/>
          <a:lstStyle/>
          <a:p>
            <a:endParaRPr lang="zh-TW" altLang="en-US"/>
          </a:p>
        </p:txBody>
      </p:sp>
      <p:sp>
        <p:nvSpPr>
          <p:cNvPr id="8" name="圖片版面配置區 4"/>
          <p:cNvSpPr>
            <a:spLocks noGrp="1"/>
          </p:cNvSpPr>
          <p:nvPr>
            <p:ph type="pic" sz="quarter" idx="15"/>
          </p:nvPr>
        </p:nvSpPr>
        <p:spPr>
          <a:xfrm>
            <a:off x="3917425" y="3380931"/>
            <a:ext cx="1298575" cy="1298575"/>
          </a:xfrm>
        </p:spPr>
        <p:txBody>
          <a:bodyPr/>
          <a:lstStyle/>
          <a:p>
            <a:endParaRPr lang="zh-TW" altLang="en-US"/>
          </a:p>
        </p:txBody>
      </p:sp>
      <p:sp>
        <p:nvSpPr>
          <p:cNvPr id="9" name="圖片版面配置區 4"/>
          <p:cNvSpPr>
            <a:spLocks noGrp="1"/>
          </p:cNvSpPr>
          <p:nvPr>
            <p:ph type="pic" sz="quarter" idx="16"/>
          </p:nvPr>
        </p:nvSpPr>
        <p:spPr>
          <a:xfrm>
            <a:off x="5362403" y="3380931"/>
            <a:ext cx="1298575" cy="1298575"/>
          </a:xfrm>
        </p:spPr>
        <p:txBody>
          <a:bodyPr/>
          <a:lstStyle/>
          <a:p>
            <a:endParaRPr lang="zh-TW" altLang="en-US"/>
          </a:p>
        </p:txBody>
      </p:sp>
      <p:sp>
        <p:nvSpPr>
          <p:cNvPr id="10" name="圖片版面配置區 4"/>
          <p:cNvSpPr>
            <a:spLocks noGrp="1"/>
          </p:cNvSpPr>
          <p:nvPr>
            <p:ph type="pic" sz="quarter" idx="17"/>
          </p:nvPr>
        </p:nvSpPr>
        <p:spPr>
          <a:xfrm>
            <a:off x="3917425" y="1986313"/>
            <a:ext cx="2743553" cy="1298575"/>
          </a:xfrm>
        </p:spPr>
        <p:txBody>
          <a:bodyPr/>
          <a:lstStyle/>
          <a:p>
            <a:endParaRPr lang="zh-TW" altLang="en-US"/>
          </a:p>
        </p:txBody>
      </p:sp>
      <p:sp>
        <p:nvSpPr>
          <p:cNvPr id="11" name="圖片版面配置區 4"/>
          <p:cNvSpPr>
            <a:spLocks noGrp="1"/>
          </p:cNvSpPr>
          <p:nvPr>
            <p:ph type="pic" sz="quarter" idx="18"/>
          </p:nvPr>
        </p:nvSpPr>
        <p:spPr>
          <a:xfrm>
            <a:off x="6807381" y="3380931"/>
            <a:ext cx="1298575" cy="1298575"/>
          </a:xfrm>
        </p:spPr>
        <p:txBody>
          <a:bodyPr/>
          <a:lstStyle/>
          <a:p>
            <a:endParaRPr lang="zh-TW" altLang="en-US"/>
          </a:p>
        </p:txBody>
      </p:sp>
      <p:sp>
        <p:nvSpPr>
          <p:cNvPr id="12" name="圖片版面配置區 4"/>
          <p:cNvSpPr>
            <a:spLocks noGrp="1"/>
          </p:cNvSpPr>
          <p:nvPr>
            <p:ph type="pic" sz="quarter" idx="19"/>
          </p:nvPr>
        </p:nvSpPr>
        <p:spPr>
          <a:xfrm>
            <a:off x="6807381" y="1986312"/>
            <a:ext cx="1298575" cy="1298575"/>
          </a:xfrm>
        </p:spPr>
        <p:txBody>
          <a:bodyPr/>
          <a:lstStyle/>
          <a:p>
            <a:endParaRPr lang="zh-TW" altLang="en-US"/>
          </a:p>
        </p:txBody>
      </p:sp>
    </p:spTree>
    <p:extLst>
      <p:ext uri="{BB962C8B-B14F-4D97-AF65-F5344CB8AC3E}">
        <p14:creationId xmlns:p14="http://schemas.microsoft.com/office/powerpoint/2010/main" val="1758284618"/>
      </p:ext>
    </p:extLst>
  </p:cSld>
  <p:clrMapOvr>
    <a:masterClrMapping/>
  </p:clrMapOvr>
  <p:timing>
    <p:tnLst>
      <p:par>
        <p:cTn id="1" dur="indefinite" restart="never" nodeType="tmRoot"/>
      </p:par>
    </p:tnLst>
  </p:timing>
  <p:extLst>
    <p:ext uri="{DCECCB84-F9BA-43D5-87BE-67443E8EF086}">
      <p15:sldGuideLst xmlns:p15="http://schemas.microsoft.com/office/powerpoint/2012/main" xmlns="">
        <p15:guide id="1" orient="horz" pos="2160" userDrawn="1">
          <p15:clr>
            <a:srgbClr val="FBAE40"/>
          </p15:clr>
        </p15:guide>
        <p15:guide id="2" pos="2880" userDrawn="1">
          <p15:clr>
            <a:srgbClr val="FBAE40"/>
          </p15:clr>
        </p15:guide>
      </p15:sldGuideLst>
    </p:ext>
  </p:extLst>
</p:sldLayout>
</file>

<file path=ppt/slideLayouts/slideLayout475.xml><?xml version="1.0" encoding="utf-8"?>
<p:sldLayout xmlns:a="http://schemas.openxmlformats.org/drawingml/2006/main" xmlns:r="http://schemas.openxmlformats.org/officeDocument/2006/relationships" xmlns:p="http://schemas.openxmlformats.org/presentationml/2006/main" preserve="1" userDrawn="1">
  <p:cSld name="圖片版面配置474">
    <p:spTree>
      <p:nvGrpSpPr>
        <p:cNvPr id="1" name=""/>
        <p:cNvGrpSpPr/>
        <p:nvPr/>
      </p:nvGrpSpPr>
      <p:grpSpPr>
        <a:xfrm>
          <a:off x="0" y="0"/>
          <a:ext cx="0" cy="0"/>
          <a:chOff x="0" y="0"/>
          <a:chExt cx="0" cy="0"/>
        </a:xfrm>
      </p:grpSpPr>
      <p:sp>
        <p:nvSpPr>
          <p:cNvPr id="3" name="投影片編號版面配置區 2"/>
          <p:cNvSpPr>
            <a:spLocks noGrp="1"/>
          </p:cNvSpPr>
          <p:nvPr>
            <p:ph type="sldNum" sz="quarter" idx="10"/>
          </p:nvPr>
        </p:nvSpPr>
        <p:spPr/>
        <p:txBody>
          <a:bodyPr/>
          <a:lstStyle/>
          <a:p>
            <a:fld id="{E27FD744-A41C-4EAD-96D0-2F84A994B62C}" type="slidenum">
              <a:rPr lang="zh-TW" altLang="en-US" smtClean="0"/>
              <a:t>‹#›</a:t>
            </a:fld>
            <a:endParaRPr lang="zh-TW" altLang="en-US"/>
          </a:p>
        </p:txBody>
      </p:sp>
      <p:sp>
        <p:nvSpPr>
          <p:cNvPr id="4" name="頁尾版面配置區 3"/>
          <p:cNvSpPr>
            <a:spLocks noGrp="1"/>
          </p:cNvSpPr>
          <p:nvPr>
            <p:ph type="ftr" sz="quarter" idx="11"/>
          </p:nvPr>
        </p:nvSpPr>
        <p:spPr/>
        <p:txBody>
          <a:bodyPr/>
          <a:lstStyle/>
          <a:p>
            <a:r>
              <a:rPr lang="zh-TW" altLang="en-US" smtClean="0"/>
              <a:t>商業簡報網 </a:t>
            </a:r>
            <a:r>
              <a:rPr lang="en-US" altLang="zh-TW" smtClean="0"/>
              <a:t>X Matter Lab</a:t>
            </a:r>
            <a:endParaRPr lang="zh-TW" altLang="en-US" dirty="0"/>
          </a:p>
        </p:txBody>
      </p:sp>
      <p:sp>
        <p:nvSpPr>
          <p:cNvPr id="5" name="圖片版面配置區 4"/>
          <p:cNvSpPr>
            <a:spLocks noGrp="1"/>
          </p:cNvSpPr>
          <p:nvPr>
            <p:ph type="pic" sz="quarter" idx="14"/>
          </p:nvPr>
        </p:nvSpPr>
        <p:spPr>
          <a:xfrm>
            <a:off x="350133" y="2133773"/>
            <a:ext cx="1647997" cy="2693193"/>
          </a:xfrm>
        </p:spPr>
        <p:txBody>
          <a:bodyPr/>
          <a:lstStyle/>
          <a:p>
            <a:endParaRPr lang="zh-TW" altLang="en-US"/>
          </a:p>
        </p:txBody>
      </p:sp>
      <p:sp>
        <p:nvSpPr>
          <p:cNvPr id="6" name="圖片版面配置區 4"/>
          <p:cNvSpPr>
            <a:spLocks noGrp="1"/>
          </p:cNvSpPr>
          <p:nvPr>
            <p:ph type="pic" sz="quarter" idx="15"/>
          </p:nvPr>
        </p:nvSpPr>
        <p:spPr>
          <a:xfrm>
            <a:off x="2258181" y="3480369"/>
            <a:ext cx="1647997" cy="2693193"/>
          </a:xfrm>
        </p:spPr>
        <p:txBody>
          <a:bodyPr/>
          <a:lstStyle/>
          <a:p>
            <a:endParaRPr lang="zh-TW" altLang="en-US"/>
          </a:p>
        </p:txBody>
      </p:sp>
      <p:sp>
        <p:nvSpPr>
          <p:cNvPr id="7" name="圖片版面配置區 4"/>
          <p:cNvSpPr>
            <a:spLocks noGrp="1"/>
          </p:cNvSpPr>
          <p:nvPr>
            <p:ph type="pic" sz="quarter" idx="16"/>
          </p:nvPr>
        </p:nvSpPr>
        <p:spPr>
          <a:xfrm>
            <a:off x="2574044" y="1738662"/>
            <a:ext cx="3318753" cy="1535114"/>
          </a:xfrm>
        </p:spPr>
        <p:txBody>
          <a:bodyPr/>
          <a:lstStyle/>
          <a:p>
            <a:endParaRPr lang="zh-TW" altLang="en-US"/>
          </a:p>
        </p:txBody>
      </p:sp>
    </p:spTree>
    <p:extLst>
      <p:ext uri="{BB962C8B-B14F-4D97-AF65-F5344CB8AC3E}">
        <p14:creationId xmlns:p14="http://schemas.microsoft.com/office/powerpoint/2010/main" val="1156737580"/>
      </p:ext>
    </p:extLst>
  </p:cSld>
  <p:clrMapOvr>
    <a:masterClrMapping/>
  </p:clrMapOvr>
  <p:timing>
    <p:tnLst>
      <p:par>
        <p:cTn id="1" dur="indefinite" restart="never" nodeType="tmRoot"/>
      </p:par>
    </p:tnLst>
  </p:timing>
</p:sldLayout>
</file>

<file path=ppt/slideLayouts/slideLayout476.xml><?xml version="1.0" encoding="utf-8"?>
<p:sldLayout xmlns:a="http://schemas.openxmlformats.org/drawingml/2006/main" xmlns:r="http://schemas.openxmlformats.org/officeDocument/2006/relationships" xmlns:p="http://schemas.openxmlformats.org/presentationml/2006/main" preserve="1" userDrawn="1">
  <p:cSld name="圖片版面配置475">
    <p:spTree>
      <p:nvGrpSpPr>
        <p:cNvPr id="1" name=""/>
        <p:cNvGrpSpPr/>
        <p:nvPr/>
      </p:nvGrpSpPr>
      <p:grpSpPr>
        <a:xfrm>
          <a:off x="0" y="0"/>
          <a:ext cx="0" cy="0"/>
          <a:chOff x="0" y="0"/>
          <a:chExt cx="0" cy="0"/>
        </a:xfrm>
      </p:grpSpPr>
      <p:sp>
        <p:nvSpPr>
          <p:cNvPr id="3" name="投影片編號版面配置區 2"/>
          <p:cNvSpPr>
            <a:spLocks noGrp="1"/>
          </p:cNvSpPr>
          <p:nvPr>
            <p:ph type="sldNum" sz="quarter" idx="10"/>
          </p:nvPr>
        </p:nvSpPr>
        <p:spPr/>
        <p:txBody>
          <a:bodyPr/>
          <a:lstStyle/>
          <a:p>
            <a:fld id="{E27FD744-A41C-4EAD-96D0-2F84A994B62C}" type="slidenum">
              <a:rPr lang="zh-TW" altLang="en-US" smtClean="0"/>
              <a:t>‹#›</a:t>
            </a:fld>
            <a:endParaRPr lang="zh-TW" altLang="en-US"/>
          </a:p>
        </p:txBody>
      </p:sp>
      <p:sp>
        <p:nvSpPr>
          <p:cNvPr id="4" name="頁尾版面配置區 3"/>
          <p:cNvSpPr>
            <a:spLocks noGrp="1"/>
          </p:cNvSpPr>
          <p:nvPr>
            <p:ph type="ftr" sz="quarter" idx="11"/>
          </p:nvPr>
        </p:nvSpPr>
        <p:spPr/>
        <p:txBody>
          <a:bodyPr/>
          <a:lstStyle/>
          <a:p>
            <a:r>
              <a:rPr lang="zh-TW" altLang="en-US" smtClean="0"/>
              <a:t>商業簡報網 </a:t>
            </a:r>
            <a:r>
              <a:rPr lang="en-US" altLang="zh-TW" smtClean="0"/>
              <a:t>X Matter Lab</a:t>
            </a:r>
            <a:endParaRPr lang="zh-TW" altLang="en-US" dirty="0"/>
          </a:p>
        </p:txBody>
      </p:sp>
      <p:sp>
        <p:nvSpPr>
          <p:cNvPr id="5" name="圖片版面配置區 4"/>
          <p:cNvSpPr>
            <a:spLocks noGrp="1"/>
          </p:cNvSpPr>
          <p:nvPr>
            <p:ph type="pic" sz="quarter" idx="12"/>
          </p:nvPr>
        </p:nvSpPr>
        <p:spPr>
          <a:xfrm>
            <a:off x="2500840" y="2223911"/>
            <a:ext cx="4159250" cy="1704975"/>
          </a:xfrm>
        </p:spPr>
        <p:txBody>
          <a:bodyPr/>
          <a:lstStyle/>
          <a:p>
            <a:endParaRPr lang="zh-TW" altLang="en-US"/>
          </a:p>
        </p:txBody>
      </p:sp>
      <p:sp>
        <p:nvSpPr>
          <p:cNvPr id="12" name="圖片版面配置區 11"/>
          <p:cNvSpPr>
            <a:spLocks noGrp="1"/>
          </p:cNvSpPr>
          <p:nvPr>
            <p:ph type="pic" sz="quarter" idx="15"/>
          </p:nvPr>
        </p:nvSpPr>
        <p:spPr>
          <a:xfrm>
            <a:off x="2500840" y="4013906"/>
            <a:ext cx="4159250" cy="1314450"/>
          </a:xfrm>
          <a:custGeom>
            <a:avLst/>
            <a:gdLst>
              <a:gd name="connsiteX0" fmla="*/ 2844800 w 4159250"/>
              <a:gd name="connsiteY0" fmla="*/ 0 h 1314450"/>
              <a:gd name="connsiteX1" fmla="*/ 4159250 w 4159250"/>
              <a:gd name="connsiteY1" fmla="*/ 0 h 1314450"/>
              <a:gd name="connsiteX2" fmla="*/ 4159250 w 4159250"/>
              <a:gd name="connsiteY2" fmla="*/ 1314450 h 1314450"/>
              <a:gd name="connsiteX3" fmla="*/ 2844800 w 4159250"/>
              <a:gd name="connsiteY3" fmla="*/ 1314450 h 1314450"/>
              <a:gd name="connsiteX4" fmla="*/ 1422400 w 4159250"/>
              <a:gd name="connsiteY4" fmla="*/ 0 h 1314450"/>
              <a:gd name="connsiteX5" fmla="*/ 2736850 w 4159250"/>
              <a:gd name="connsiteY5" fmla="*/ 0 h 1314450"/>
              <a:gd name="connsiteX6" fmla="*/ 2736850 w 4159250"/>
              <a:gd name="connsiteY6" fmla="*/ 1314450 h 1314450"/>
              <a:gd name="connsiteX7" fmla="*/ 1422400 w 4159250"/>
              <a:gd name="connsiteY7" fmla="*/ 1314450 h 1314450"/>
              <a:gd name="connsiteX8" fmla="*/ 0 w 4159250"/>
              <a:gd name="connsiteY8" fmla="*/ 0 h 1314450"/>
              <a:gd name="connsiteX9" fmla="*/ 1314450 w 4159250"/>
              <a:gd name="connsiteY9" fmla="*/ 0 h 1314450"/>
              <a:gd name="connsiteX10" fmla="*/ 1314450 w 4159250"/>
              <a:gd name="connsiteY10" fmla="*/ 1314450 h 1314450"/>
              <a:gd name="connsiteX11" fmla="*/ 0 w 4159250"/>
              <a:gd name="connsiteY11" fmla="*/ 1314450 h 1314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59250" h="1314450">
                <a:moveTo>
                  <a:pt x="2844800" y="0"/>
                </a:moveTo>
                <a:lnTo>
                  <a:pt x="4159250" y="0"/>
                </a:lnTo>
                <a:lnTo>
                  <a:pt x="4159250" y="1314450"/>
                </a:lnTo>
                <a:lnTo>
                  <a:pt x="2844800" y="1314450"/>
                </a:lnTo>
                <a:close/>
                <a:moveTo>
                  <a:pt x="1422400" y="0"/>
                </a:moveTo>
                <a:lnTo>
                  <a:pt x="2736850" y="0"/>
                </a:lnTo>
                <a:lnTo>
                  <a:pt x="2736850" y="1314450"/>
                </a:lnTo>
                <a:lnTo>
                  <a:pt x="1422400" y="1314450"/>
                </a:lnTo>
                <a:close/>
                <a:moveTo>
                  <a:pt x="0" y="0"/>
                </a:moveTo>
                <a:lnTo>
                  <a:pt x="1314450" y="0"/>
                </a:lnTo>
                <a:lnTo>
                  <a:pt x="1314450" y="1314450"/>
                </a:lnTo>
                <a:lnTo>
                  <a:pt x="0" y="1314450"/>
                </a:lnTo>
                <a:close/>
              </a:path>
            </a:pathLst>
          </a:custGeom>
        </p:spPr>
        <p:txBody>
          <a:bodyPr wrap="square">
            <a:noAutofit/>
          </a:bodyPr>
          <a:lstStyle/>
          <a:p>
            <a:endParaRPr lang="zh-TW" altLang="en-US"/>
          </a:p>
        </p:txBody>
      </p:sp>
      <p:sp>
        <p:nvSpPr>
          <p:cNvPr id="10" name="圖片版面配置區 6"/>
          <p:cNvSpPr>
            <a:spLocks noGrp="1"/>
          </p:cNvSpPr>
          <p:nvPr>
            <p:ph type="pic" sz="quarter" idx="16"/>
          </p:nvPr>
        </p:nvSpPr>
        <p:spPr>
          <a:xfrm>
            <a:off x="6768040" y="3652661"/>
            <a:ext cx="1918760" cy="2274005"/>
          </a:xfrm>
        </p:spPr>
        <p:txBody>
          <a:bodyPr/>
          <a:lstStyle/>
          <a:p>
            <a:endParaRPr lang="zh-TW" altLang="en-US"/>
          </a:p>
        </p:txBody>
      </p:sp>
      <p:sp>
        <p:nvSpPr>
          <p:cNvPr id="11" name="圖片版面配置區 6"/>
          <p:cNvSpPr>
            <a:spLocks noGrp="1"/>
          </p:cNvSpPr>
          <p:nvPr>
            <p:ph type="pic" sz="quarter" idx="17"/>
          </p:nvPr>
        </p:nvSpPr>
        <p:spPr>
          <a:xfrm>
            <a:off x="474130" y="1731610"/>
            <a:ext cx="1918760" cy="2274005"/>
          </a:xfrm>
        </p:spPr>
        <p:txBody>
          <a:bodyPr/>
          <a:lstStyle/>
          <a:p>
            <a:endParaRPr lang="zh-TW" altLang="en-US"/>
          </a:p>
        </p:txBody>
      </p:sp>
    </p:spTree>
    <p:extLst>
      <p:ext uri="{BB962C8B-B14F-4D97-AF65-F5344CB8AC3E}">
        <p14:creationId xmlns:p14="http://schemas.microsoft.com/office/powerpoint/2010/main" val="3036758720"/>
      </p:ext>
    </p:extLst>
  </p:cSld>
  <p:clrMapOvr>
    <a:masterClrMapping/>
  </p:clrMapOvr>
  <p:timing>
    <p:tnLst>
      <p:par>
        <p:cTn id="1" dur="indefinite" restart="never" nodeType="tmRoot"/>
      </p:par>
    </p:tnLst>
  </p:timing>
  <p:extLst>
    <p:ext uri="{DCECCB84-F9BA-43D5-87BE-67443E8EF086}">
      <p15:sldGuideLst xmlns:p15="http://schemas.microsoft.com/office/powerpoint/2012/main" xmlns="">
        <p15:guide id="1" orient="horz" pos="2160" userDrawn="1">
          <p15:clr>
            <a:srgbClr val="FBAE40"/>
          </p15:clr>
        </p15:guide>
        <p15:guide id="2" pos="2880" userDrawn="1">
          <p15:clr>
            <a:srgbClr val="FBAE40"/>
          </p15:clr>
        </p15:guide>
      </p15:sldGuideLst>
    </p:ext>
  </p:extLst>
</p:sldLayout>
</file>

<file path=ppt/slideLayouts/slideLayout477.xml><?xml version="1.0" encoding="utf-8"?>
<p:sldLayout xmlns:a="http://schemas.openxmlformats.org/drawingml/2006/main" xmlns:r="http://schemas.openxmlformats.org/officeDocument/2006/relationships" xmlns:p="http://schemas.openxmlformats.org/presentationml/2006/main" preserve="1" userDrawn="1">
  <p:cSld name="圖片版面配置476">
    <p:spTree>
      <p:nvGrpSpPr>
        <p:cNvPr id="1" name=""/>
        <p:cNvGrpSpPr/>
        <p:nvPr/>
      </p:nvGrpSpPr>
      <p:grpSpPr>
        <a:xfrm>
          <a:off x="0" y="0"/>
          <a:ext cx="0" cy="0"/>
          <a:chOff x="0" y="0"/>
          <a:chExt cx="0" cy="0"/>
        </a:xfrm>
      </p:grpSpPr>
      <p:sp>
        <p:nvSpPr>
          <p:cNvPr id="3" name="投影片編號版面配置區 2"/>
          <p:cNvSpPr>
            <a:spLocks noGrp="1"/>
          </p:cNvSpPr>
          <p:nvPr>
            <p:ph type="sldNum" sz="quarter" idx="10"/>
          </p:nvPr>
        </p:nvSpPr>
        <p:spPr/>
        <p:txBody>
          <a:bodyPr/>
          <a:lstStyle/>
          <a:p>
            <a:fld id="{E27FD744-A41C-4EAD-96D0-2F84A994B62C}" type="slidenum">
              <a:rPr lang="zh-TW" altLang="en-US" smtClean="0"/>
              <a:t>‹#›</a:t>
            </a:fld>
            <a:endParaRPr lang="zh-TW" altLang="en-US"/>
          </a:p>
        </p:txBody>
      </p:sp>
      <p:sp>
        <p:nvSpPr>
          <p:cNvPr id="4" name="頁尾版面配置區 3"/>
          <p:cNvSpPr>
            <a:spLocks noGrp="1"/>
          </p:cNvSpPr>
          <p:nvPr>
            <p:ph type="ftr" sz="quarter" idx="11"/>
          </p:nvPr>
        </p:nvSpPr>
        <p:spPr/>
        <p:txBody>
          <a:bodyPr/>
          <a:lstStyle/>
          <a:p>
            <a:r>
              <a:rPr lang="zh-TW" altLang="en-US" smtClean="0"/>
              <a:t>商業簡報網 </a:t>
            </a:r>
            <a:r>
              <a:rPr lang="en-US" altLang="zh-TW" smtClean="0"/>
              <a:t>X Matter Lab</a:t>
            </a:r>
            <a:endParaRPr lang="zh-TW" altLang="en-US" dirty="0"/>
          </a:p>
        </p:txBody>
      </p:sp>
      <p:sp>
        <p:nvSpPr>
          <p:cNvPr id="14" name="圖片版面配置區 13"/>
          <p:cNvSpPr>
            <a:spLocks noGrp="1"/>
          </p:cNvSpPr>
          <p:nvPr>
            <p:ph type="pic" sz="quarter" idx="13"/>
          </p:nvPr>
        </p:nvSpPr>
        <p:spPr>
          <a:xfrm>
            <a:off x="1027469" y="1768601"/>
            <a:ext cx="1298575" cy="2693193"/>
          </a:xfrm>
          <a:custGeom>
            <a:avLst/>
            <a:gdLst>
              <a:gd name="connsiteX0" fmla="*/ 0 w 1298575"/>
              <a:gd name="connsiteY0" fmla="*/ 1394618 h 2693193"/>
              <a:gd name="connsiteX1" fmla="*/ 1298575 w 1298575"/>
              <a:gd name="connsiteY1" fmla="*/ 1394618 h 2693193"/>
              <a:gd name="connsiteX2" fmla="*/ 1298575 w 1298575"/>
              <a:gd name="connsiteY2" fmla="*/ 2693193 h 2693193"/>
              <a:gd name="connsiteX3" fmla="*/ 0 w 1298575"/>
              <a:gd name="connsiteY3" fmla="*/ 2693193 h 2693193"/>
              <a:gd name="connsiteX4" fmla="*/ 0 w 1298575"/>
              <a:gd name="connsiteY4" fmla="*/ 0 h 2693193"/>
              <a:gd name="connsiteX5" fmla="*/ 1298575 w 1298575"/>
              <a:gd name="connsiteY5" fmla="*/ 0 h 2693193"/>
              <a:gd name="connsiteX6" fmla="*/ 1298575 w 1298575"/>
              <a:gd name="connsiteY6" fmla="*/ 1298575 h 2693193"/>
              <a:gd name="connsiteX7" fmla="*/ 0 w 1298575"/>
              <a:gd name="connsiteY7" fmla="*/ 1298575 h 2693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8575" h="2693193">
                <a:moveTo>
                  <a:pt x="0" y="1394618"/>
                </a:moveTo>
                <a:lnTo>
                  <a:pt x="1298575" y="1394618"/>
                </a:lnTo>
                <a:lnTo>
                  <a:pt x="1298575" y="2693193"/>
                </a:lnTo>
                <a:lnTo>
                  <a:pt x="0" y="2693193"/>
                </a:lnTo>
                <a:close/>
                <a:moveTo>
                  <a:pt x="0" y="0"/>
                </a:moveTo>
                <a:lnTo>
                  <a:pt x="1298575" y="0"/>
                </a:lnTo>
                <a:lnTo>
                  <a:pt x="1298575" y="1298575"/>
                </a:lnTo>
                <a:lnTo>
                  <a:pt x="0" y="1298575"/>
                </a:lnTo>
                <a:close/>
              </a:path>
            </a:pathLst>
          </a:custGeom>
        </p:spPr>
        <p:txBody>
          <a:bodyPr wrap="square">
            <a:noAutofit/>
          </a:bodyPr>
          <a:lstStyle/>
          <a:p>
            <a:endParaRPr lang="zh-TW" altLang="en-US"/>
          </a:p>
        </p:txBody>
      </p:sp>
      <p:sp>
        <p:nvSpPr>
          <p:cNvPr id="7" name="圖片版面配置區 4"/>
          <p:cNvSpPr>
            <a:spLocks noGrp="1"/>
          </p:cNvSpPr>
          <p:nvPr>
            <p:ph type="pic" sz="quarter" idx="14"/>
          </p:nvPr>
        </p:nvSpPr>
        <p:spPr>
          <a:xfrm>
            <a:off x="2472447" y="1768601"/>
            <a:ext cx="1298575" cy="2693193"/>
          </a:xfrm>
        </p:spPr>
        <p:txBody>
          <a:bodyPr/>
          <a:lstStyle/>
          <a:p>
            <a:endParaRPr lang="zh-TW" altLang="en-US"/>
          </a:p>
        </p:txBody>
      </p:sp>
      <p:sp>
        <p:nvSpPr>
          <p:cNvPr id="10" name="圖片版面配置區 4"/>
          <p:cNvSpPr>
            <a:spLocks noGrp="1"/>
          </p:cNvSpPr>
          <p:nvPr>
            <p:ph type="pic" sz="quarter" idx="17"/>
          </p:nvPr>
        </p:nvSpPr>
        <p:spPr>
          <a:xfrm>
            <a:off x="3917425" y="1768601"/>
            <a:ext cx="2743553" cy="1298575"/>
          </a:xfrm>
        </p:spPr>
        <p:txBody>
          <a:bodyPr/>
          <a:lstStyle/>
          <a:p>
            <a:endParaRPr lang="zh-TW" altLang="en-US"/>
          </a:p>
        </p:txBody>
      </p:sp>
      <p:sp>
        <p:nvSpPr>
          <p:cNvPr id="13" name="圖片版面配置區 12"/>
          <p:cNvSpPr>
            <a:spLocks noGrp="1"/>
          </p:cNvSpPr>
          <p:nvPr>
            <p:ph type="pic" sz="quarter" idx="18"/>
          </p:nvPr>
        </p:nvSpPr>
        <p:spPr>
          <a:xfrm>
            <a:off x="3917425" y="3163219"/>
            <a:ext cx="4188531" cy="1298575"/>
          </a:xfrm>
          <a:custGeom>
            <a:avLst/>
            <a:gdLst>
              <a:gd name="connsiteX0" fmla="*/ 2889956 w 4188531"/>
              <a:gd name="connsiteY0" fmla="*/ 0 h 1298575"/>
              <a:gd name="connsiteX1" fmla="*/ 4188531 w 4188531"/>
              <a:gd name="connsiteY1" fmla="*/ 0 h 1298575"/>
              <a:gd name="connsiteX2" fmla="*/ 4188531 w 4188531"/>
              <a:gd name="connsiteY2" fmla="*/ 1298575 h 1298575"/>
              <a:gd name="connsiteX3" fmla="*/ 2889956 w 4188531"/>
              <a:gd name="connsiteY3" fmla="*/ 1298575 h 1298575"/>
              <a:gd name="connsiteX4" fmla="*/ 1444978 w 4188531"/>
              <a:gd name="connsiteY4" fmla="*/ 0 h 1298575"/>
              <a:gd name="connsiteX5" fmla="*/ 2743553 w 4188531"/>
              <a:gd name="connsiteY5" fmla="*/ 0 h 1298575"/>
              <a:gd name="connsiteX6" fmla="*/ 2743553 w 4188531"/>
              <a:gd name="connsiteY6" fmla="*/ 1298575 h 1298575"/>
              <a:gd name="connsiteX7" fmla="*/ 1444978 w 4188531"/>
              <a:gd name="connsiteY7" fmla="*/ 1298575 h 1298575"/>
              <a:gd name="connsiteX8" fmla="*/ 0 w 4188531"/>
              <a:gd name="connsiteY8" fmla="*/ 0 h 1298575"/>
              <a:gd name="connsiteX9" fmla="*/ 1298575 w 4188531"/>
              <a:gd name="connsiteY9" fmla="*/ 0 h 1298575"/>
              <a:gd name="connsiteX10" fmla="*/ 1298575 w 4188531"/>
              <a:gd name="connsiteY10" fmla="*/ 1298575 h 1298575"/>
              <a:gd name="connsiteX11" fmla="*/ 0 w 4188531"/>
              <a:gd name="connsiteY11" fmla="*/ 1298575 h 129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88531" h="1298575">
                <a:moveTo>
                  <a:pt x="2889956" y="0"/>
                </a:moveTo>
                <a:lnTo>
                  <a:pt x="4188531" y="0"/>
                </a:lnTo>
                <a:lnTo>
                  <a:pt x="4188531" y="1298575"/>
                </a:lnTo>
                <a:lnTo>
                  <a:pt x="2889956" y="1298575"/>
                </a:lnTo>
                <a:close/>
                <a:moveTo>
                  <a:pt x="1444978" y="0"/>
                </a:moveTo>
                <a:lnTo>
                  <a:pt x="2743553" y="0"/>
                </a:lnTo>
                <a:lnTo>
                  <a:pt x="2743553" y="1298575"/>
                </a:lnTo>
                <a:lnTo>
                  <a:pt x="1444978" y="1298575"/>
                </a:lnTo>
                <a:close/>
                <a:moveTo>
                  <a:pt x="0" y="0"/>
                </a:moveTo>
                <a:lnTo>
                  <a:pt x="1298575" y="0"/>
                </a:lnTo>
                <a:lnTo>
                  <a:pt x="1298575" y="1298575"/>
                </a:lnTo>
                <a:lnTo>
                  <a:pt x="0" y="1298575"/>
                </a:lnTo>
                <a:close/>
              </a:path>
            </a:pathLst>
          </a:custGeom>
        </p:spPr>
        <p:txBody>
          <a:bodyPr wrap="square">
            <a:noAutofit/>
          </a:bodyPr>
          <a:lstStyle/>
          <a:p>
            <a:endParaRPr lang="zh-TW" altLang="en-US"/>
          </a:p>
        </p:txBody>
      </p:sp>
      <p:sp>
        <p:nvSpPr>
          <p:cNvPr id="12" name="圖片版面配置區 4"/>
          <p:cNvSpPr>
            <a:spLocks noGrp="1"/>
          </p:cNvSpPr>
          <p:nvPr>
            <p:ph type="pic" sz="quarter" idx="19"/>
          </p:nvPr>
        </p:nvSpPr>
        <p:spPr>
          <a:xfrm>
            <a:off x="6807381" y="1768600"/>
            <a:ext cx="1298575" cy="1298575"/>
          </a:xfrm>
        </p:spPr>
        <p:txBody>
          <a:bodyPr/>
          <a:lstStyle/>
          <a:p>
            <a:endParaRPr lang="zh-TW" altLang="en-US"/>
          </a:p>
        </p:txBody>
      </p:sp>
    </p:spTree>
    <p:extLst>
      <p:ext uri="{BB962C8B-B14F-4D97-AF65-F5344CB8AC3E}">
        <p14:creationId xmlns:p14="http://schemas.microsoft.com/office/powerpoint/2010/main" val="3776646903"/>
      </p:ext>
    </p:extLst>
  </p:cSld>
  <p:clrMapOvr>
    <a:masterClrMapping/>
  </p:clrMapOvr>
  <p:timing>
    <p:tnLst>
      <p:par>
        <p:cTn id="1" dur="indefinite" restart="never" nodeType="tmRoot"/>
      </p:par>
    </p:tnLst>
  </p:timing>
</p:sldLayout>
</file>

<file path=ppt/slideLayouts/slideLayout478.xml><?xml version="1.0" encoding="utf-8"?>
<p:sldLayout xmlns:a="http://schemas.openxmlformats.org/drawingml/2006/main" xmlns:r="http://schemas.openxmlformats.org/officeDocument/2006/relationships" xmlns:p="http://schemas.openxmlformats.org/presentationml/2006/main" preserve="1" userDrawn="1">
  <p:cSld name="圖片版面配置477">
    <p:spTree>
      <p:nvGrpSpPr>
        <p:cNvPr id="1" name=""/>
        <p:cNvGrpSpPr/>
        <p:nvPr/>
      </p:nvGrpSpPr>
      <p:grpSpPr>
        <a:xfrm>
          <a:off x="0" y="0"/>
          <a:ext cx="0" cy="0"/>
          <a:chOff x="0" y="0"/>
          <a:chExt cx="0" cy="0"/>
        </a:xfrm>
      </p:grpSpPr>
      <p:sp>
        <p:nvSpPr>
          <p:cNvPr id="3" name="投影片編號版面配置區 2"/>
          <p:cNvSpPr>
            <a:spLocks noGrp="1"/>
          </p:cNvSpPr>
          <p:nvPr>
            <p:ph type="sldNum" sz="quarter" idx="10"/>
          </p:nvPr>
        </p:nvSpPr>
        <p:spPr/>
        <p:txBody>
          <a:bodyPr/>
          <a:lstStyle/>
          <a:p>
            <a:fld id="{E27FD744-A41C-4EAD-96D0-2F84A994B62C}" type="slidenum">
              <a:rPr lang="zh-TW" altLang="en-US" smtClean="0"/>
              <a:t>‹#›</a:t>
            </a:fld>
            <a:endParaRPr lang="zh-TW" altLang="en-US"/>
          </a:p>
        </p:txBody>
      </p:sp>
      <p:sp>
        <p:nvSpPr>
          <p:cNvPr id="4" name="頁尾版面配置區 3"/>
          <p:cNvSpPr>
            <a:spLocks noGrp="1"/>
          </p:cNvSpPr>
          <p:nvPr>
            <p:ph type="ftr" sz="quarter" idx="11"/>
          </p:nvPr>
        </p:nvSpPr>
        <p:spPr/>
        <p:txBody>
          <a:bodyPr/>
          <a:lstStyle/>
          <a:p>
            <a:r>
              <a:rPr lang="zh-TW" altLang="en-US" smtClean="0"/>
              <a:t>商業簡報網 </a:t>
            </a:r>
            <a:r>
              <a:rPr lang="en-US" altLang="zh-TW" smtClean="0"/>
              <a:t>X Matter Lab</a:t>
            </a:r>
            <a:endParaRPr lang="zh-TW" altLang="en-US" dirty="0"/>
          </a:p>
        </p:txBody>
      </p:sp>
      <p:sp>
        <p:nvSpPr>
          <p:cNvPr id="5" name="圖片版面配置區 13"/>
          <p:cNvSpPr>
            <a:spLocks noGrp="1"/>
          </p:cNvSpPr>
          <p:nvPr>
            <p:ph type="pic" sz="quarter" idx="13"/>
          </p:nvPr>
        </p:nvSpPr>
        <p:spPr>
          <a:xfrm>
            <a:off x="4645839" y="1681869"/>
            <a:ext cx="1874838" cy="1874838"/>
          </a:xfrm>
          <a:custGeom>
            <a:avLst/>
            <a:gdLst>
              <a:gd name="connsiteX0" fmla="*/ 937419 w 1874838"/>
              <a:gd name="connsiteY0" fmla="*/ 0 h 1874838"/>
              <a:gd name="connsiteX1" fmla="*/ 1869998 w 1874838"/>
              <a:gd name="connsiteY1" fmla="*/ 841573 h 1874838"/>
              <a:gd name="connsiteX2" fmla="*/ 1872004 w 1874838"/>
              <a:gd name="connsiteY2" fmla="*/ 881291 h 1874838"/>
              <a:gd name="connsiteX3" fmla="*/ 1874838 w 1874838"/>
              <a:gd name="connsiteY3" fmla="*/ 881291 h 1874838"/>
              <a:gd name="connsiteX4" fmla="*/ 1874838 w 1874838"/>
              <a:gd name="connsiteY4" fmla="*/ 937419 h 1874838"/>
              <a:gd name="connsiteX5" fmla="*/ 1874838 w 1874838"/>
              <a:gd name="connsiteY5" fmla="*/ 1874837 h 1874838"/>
              <a:gd name="connsiteX6" fmla="*/ 937439 w 1874838"/>
              <a:gd name="connsiteY6" fmla="*/ 1874837 h 1874838"/>
              <a:gd name="connsiteX7" fmla="*/ 937419 w 1874838"/>
              <a:gd name="connsiteY7" fmla="*/ 1874838 h 1874838"/>
              <a:gd name="connsiteX8" fmla="*/ 937399 w 1874838"/>
              <a:gd name="connsiteY8" fmla="*/ 1874837 h 1874838"/>
              <a:gd name="connsiteX9" fmla="*/ 881292 w 1874838"/>
              <a:gd name="connsiteY9" fmla="*/ 1874837 h 1874838"/>
              <a:gd name="connsiteX10" fmla="*/ 881292 w 1874838"/>
              <a:gd name="connsiteY10" fmla="*/ 1872004 h 1874838"/>
              <a:gd name="connsiteX11" fmla="*/ 841573 w 1874838"/>
              <a:gd name="connsiteY11" fmla="*/ 1869998 h 1874838"/>
              <a:gd name="connsiteX12" fmla="*/ 0 w 1874838"/>
              <a:gd name="connsiteY12" fmla="*/ 937419 h 1874838"/>
              <a:gd name="connsiteX13" fmla="*/ 937419 w 1874838"/>
              <a:gd name="connsiteY13" fmla="*/ 0 h 1874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74838" h="1874838">
                <a:moveTo>
                  <a:pt x="937419" y="0"/>
                </a:moveTo>
                <a:cubicBezTo>
                  <a:pt x="1422784" y="0"/>
                  <a:pt x="1821993" y="368874"/>
                  <a:pt x="1869998" y="841573"/>
                </a:cubicBezTo>
                <a:lnTo>
                  <a:pt x="1872004" y="881291"/>
                </a:lnTo>
                <a:lnTo>
                  <a:pt x="1874838" y="881291"/>
                </a:lnTo>
                <a:lnTo>
                  <a:pt x="1874838" y="937419"/>
                </a:lnTo>
                <a:lnTo>
                  <a:pt x="1874838" y="1874837"/>
                </a:lnTo>
                <a:lnTo>
                  <a:pt x="937439" y="1874837"/>
                </a:lnTo>
                <a:lnTo>
                  <a:pt x="937419" y="1874838"/>
                </a:lnTo>
                <a:lnTo>
                  <a:pt x="937399" y="1874837"/>
                </a:lnTo>
                <a:lnTo>
                  <a:pt x="881292" y="1874837"/>
                </a:lnTo>
                <a:lnTo>
                  <a:pt x="881292" y="1872004"/>
                </a:lnTo>
                <a:lnTo>
                  <a:pt x="841573" y="1869998"/>
                </a:lnTo>
                <a:cubicBezTo>
                  <a:pt x="368874" y="1821993"/>
                  <a:pt x="0" y="1422784"/>
                  <a:pt x="0" y="937419"/>
                </a:cubicBezTo>
                <a:cubicBezTo>
                  <a:pt x="0" y="419697"/>
                  <a:pt x="419697" y="0"/>
                  <a:pt x="937419" y="0"/>
                </a:cubicBezTo>
                <a:close/>
              </a:path>
            </a:pathLst>
          </a:custGeom>
        </p:spPr>
        <p:txBody>
          <a:bodyPr wrap="square">
            <a:noAutofit/>
          </a:bodyPr>
          <a:lstStyle/>
          <a:p>
            <a:endParaRPr lang="zh-TW" altLang="en-US"/>
          </a:p>
        </p:txBody>
      </p:sp>
      <p:sp>
        <p:nvSpPr>
          <p:cNvPr id="6" name="圖片版面配置區 14"/>
          <p:cNvSpPr>
            <a:spLocks noGrp="1"/>
          </p:cNvSpPr>
          <p:nvPr>
            <p:ph type="pic" sz="quarter" idx="15"/>
          </p:nvPr>
        </p:nvSpPr>
        <p:spPr>
          <a:xfrm>
            <a:off x="6632682" y="1681869"/>
            <a:ext cx="1874838" cy="1874838"/>
          </a:xfrm>
          <a:custGeom>
            <a:avLst/>
            <a:gdLst>
              <a:gd name="connsiteX0" fmla="*/ 937419 w 1874838"/>
              <a:gd name="connsiteY0" fmla="*/ 0 h 1874838"/>
              <a:gd name="connsiteX1" fmla="*/ 1874838 w 1874838"/>
              <a:gd name="connsiteY1" fmla="*/ 937419 h 1874838"/>
              <a:gd name="connsiteX2" fmla="*/ 1033265 w 1874838"/>
              <a:gd name="connsiteY2" fmla="*/ 1869998 h 1874838"/>
              <a:gd name="connsiteX3" fmla="*/ 993546 w 1874838"/>
              <a:gd name="connsiteY3" fmla="*/ 1872004 h 1874838"/>
              <a:gd name="connsiteX4" fmla="*/ 993546 w 1874838"/>
              <a:gd name="connsiteY4" fmla="*/ 1874837 h 1874838"/>
              <a:gd name="connsiteX5" fmla="*/ 937439 w 1874838"/>
              <a:gd name="connsiteY5" fmla="*/ 1874837 h 1874838"/>
              <a:gd name="connsiteX6" fmla="*/ 937419 w 1874838"/>
              <a:gd name="connsiteY6" fmla="*/ 1874838 h 1874838"/>
              <a:gd name="connsiteX7" fmla="*/ 937399 w 1874838"/>
              <a:gd name="connsiteY7" fmla="*/ 1874837 h 1874838"/>
              <a:gd name="connsiteX8" fmla="*/ 0 w 1874838"/>
              <a:gd name="connsiteY8" fmla="*/ 1874837 h 1874838"/>
              <a:gd name="connsiteX9" fmla="*/ 0 w 1874838"/>
              <a:gd name="connsiteY9" fmla="*/ 937419 h 1874838"/>
              <a:gd name="connsiteX10" fmla="*/ 0 w 1874838"/>
              <a:gd name="connsiteY10" fmla="*/ 881291 h 1874838"/>
              <a:gd name="connsiteX11" fmla="*/ 2834 w 1874838"/>
              <a:gd name="connsiteY11" fmla="*/ 881291 h 1874838"/>
              <a:gd name="connsiteX12" fmla="*/ 4840 w 1874838"/>
              <a:gd name="connsiteY12" fmla="*/ 841573 h 1874838"/>
              <a:gd name="connsiteX13" fmla="*/ 937419 w 1874838"/>
              <a:gd name="connsiteY13" fmla="*/ 0 h 1874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74838" h="1874838">
                <a:moveTo>
                  <a:pt x="937419" y="0"/>
                </a:moveTo>
                <a:cubicBezTo>
                  <a:pt x="1455141" y="0"/>
                  <a:pt x="1874838" y="419697"/>
                  <a:pt x="1874838" y="937419"/>
                </a:cubicBezTo>
                <a:cubicBezTo>
                  <a:pt x="1874838" y="1422784"/>
                  <a:pt x="1505964" y="1821993"/>
                  <a:pt x="1033265" y="1869998"/>
                </a:cubicBezTo>
                <a:lnTo>
                  <a:pt x="993546" y="1872004"/>
                </a:lnTo>
                <a:lnTo>
                  <a:pt x="993546" y="1874837"/>
                </a:lnTo>
                <a:lnTo>
                  <a:pt x="937439" y="1874837"/>
                </a:lnTo>
                <a:lnTo>
                  <a:pt x="937419" y="1874838"/>
                </a:lnTo>
                <a:lnTo>
                  <a:pt x="937399" y="1874837"/>
                </a:lnTo>
                <a:lnTo>
                  <a:pt x="0" y="1874837"/>
                </a:lnTo>
                <a:lnTo>
                  <a:pt x="0" y="937419"/>
                </a:lnTo>
                <a:lnTo>
                  <a:pt x="0" y="881291"/>
                </a:lnTo>
                <a:lnTo>
                  <a:pt x="2834" y="881291"/>
                </a:lnTo>
                <a:lnTo>
                  <a:pt x="4840" y="841573"/>
                </a:lnTo>
                <a:cubicBezTo>
                  <a:pt x="52845" y="368874"/>
                  <a:pt x="452055" y="0"/>
                  <a:pt x="937419" y="0"/>
                </a:cubicBezTo>
                <a:close/>
              </a:path>
            </a:pathLst>
          </a:custGeom>
        </p:spPr>
        <p:txBody>
          <a:bodyPr wrap="square">
            <a:noAutofit/>
          </a:bodyPr>
          <a:lstStyle/>
          <a:p>
            <a:endParaRPr lang="zh-TW" altLang="en-US"/>
          </a:p>
        </p:txBody>
      </p:sp>
      <p:sp>
        <p:nvSpPr>
          <p:cNvPr id="7" name="圖片版面配置區 15"/>
          <p:cNvSpPr>
            <a:spLocks noGrp="1"/>
          </p:cNvSpPr>
          <p:nvPr>
            <p:ph type="pic" sz="quarter" idx="17"/>
          </p:nvPr>
        </p:nvSpPr>
        <p:spPr>
          <a:xfrm>
            <a:off x="4059161" y="3668712"/>
            <a:ext cx="2461516" cy="2461516"/>
          </a:xfrm>
          <a:custGeom>
            <a:avLst/>
            <a:gdLst>
              <a:gd name="connsiteX0" fmla="*/ 881292 w 1874838"/>
              <a:gd name="connsiteY0" fmla="*/ 0 h 1874838"/>
              <a:gd name="connsiteX1" fmla="*/ 937419 w 1874838"/>
              <a:gd name="connsiteY1" fmla="*/ 0 h 1874838"/>
              <a:gd name="connsiteX2" fmla="*/ 1874838 w 1874838"/>
              <a:gd name="connsiteY2" fmla="*/ 0 h 1874838"/>
              <a:gd name="connsiteX3" fmla="*/ 1874838 w 1874838"/>
              <a:gd name="connsiteY3" fmla="*/ 937419 h 1874838"/>
              <a:gd name="connsiteX4" fmla="*/ 1874838 w 1874838"/>
              <a:gd name="connsiteY4" fmla="*/ 993546 h 1874838"/>
              <a:gd name="connsiteX5" fmla="*/ 1872004 w 1874838"/>
              <a:gd name="connsiteY5" fmla="*/ 993546 h 1874838"/>
              <a:gd name="connsiteX6" fmla="*/ 1869998 w 1874838"/>
              <a:gd name="connsiteY6" fmla="*/ 1033265 h 1874838"/>
              <a:gd name="connsiteX7" fmla="*/ 937419 w 1874838"/>
              <a:gd name="connsiteY7" fmla="*/ 1874838 h 1874838"/>
              <a:gd name="connsiteX8" fmla="*/ 0 w 1874838"/>
              <a:gd name="connsiteY8" fmla="*/ 937419 h 1874838"/>
              <a:gd name="connsiteX9" fmla="*/ 841573 w 1874838"/>
              <a:gd name="connsiteY9" fmla="*/ 4840 h 1874838"/>
              <a:gd name="connsiteX10" fmla="*/ 881292 w 1874838"/>
              <a:gd name="connsiteY10" fmla="*/ 2834 h 1874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74838" h="1874838">
                <a:moveTo>
                  <a:pt x="881292" y="0"/>
                </a:moveTo>
                <a:lnTo>
                  <a:pt x="937419" y="0"/>
                </a:lnTo>
                <a:lnTo>
                  <a:pt x="1874838" y="0"/>
                </a:lnTo>
                <a:lnTo>
                  <a:pt x="1874838" y="937419"/>
                </a:lnTo>
                <a:lnTo>
                  <a:pt x="1874838" y="993546"/>
                </a:lnTo>
                <a:lnTo>
                  <a:pt x="1872004" y="993546"/>
                </a:lnTo>
                <a:lnTo>
                  <a:pt x="1869998" y="1033265"/>
                </a:lnTo>
                <a:cubicBezTo>
                  <a:pt x="1821993" y="1505964"/>
                  <a:pt x="1422784" y="1874838"/>
                  <a:pt x="937419" y="1874838"/>
                </a:cubicBezTo>
                <a:cubicBezTo>
                  <a:pt x="419697" y="1874838"/>
                  <a:pt x="0" y="1455141"/>
                  <a:pt x="0" y="937419"/>
                </a:cubicBezTo>
                <a:cubicBezTo>
                  <a:pt x="0" y="452055"/>
                  <a:pt x="368874" y="52845"/>
                  <a:pt x="841573" y="4840"/>
                </a:cubicBezTo>
                <a:lnTo>
                  <a:pt x="881292" y="2834"/>
                </a:lnTo>
                <a:close/>
              </a:path>
            </a:pathLst>
          </a:custGeom>
        </p:spPr>
        <p:txBody>
          <a:bodyPr wrap="square">
            <a:noAutofit/>
          </a:bodyPr>
          <a:lstStyle/>
          <a:p>
            <a:endParaRPr lang="zh-TW" altLang="en-US"/>
          </a:p>
        </p:txBody>
      </p:sp>
      <p:sp>
        <p:nvSpPr>
          <p:cNvPr id="8" name="圖片版面配置區 16"/>
          <p:cNvSpPr>
            <a:spLocks noGrp="1"/>
          </p:cNvSpPr>
          <p:nvPr>
            <p:ph type="pic" sz="quarter" idx="19"/>
          </p:nvPr>
        </p:nvSpPr>
        <p:spPr>
          <a:xfrm>
            <a:off x="6632682" y="3668712"/>
            <a:ext cx="1874838" cy="1874838"/>
          </a:xfrm>
          <a:custGeom>
            <a:avLst/>
            <a:gdLst>
              <a:gd name="connsiteX0" fmla="*/ 0 w 1874838"/>
              <a:gd name="connsiteY0" fmla="*/ 0 h 1874838"/>
              <a:gd name="connsiteX1" fmla="*/ 937419 w 1874838"/>
              <a:gd name="connsiteY1" fmla="*/ 0 h 1874838"/>
              <a:gd name="connsiteX2" fmla="*/ 993546 w 1874838"/>
              <a:gd name="connsiteY2" fmla="*/ 0 h 1874838"/>
              <a:gd name="connsiteX3" fmla="*/ 993546 w 1874838"/>
              <a:gd name="connsiteY3" fmla="*/ 2834 h 1874838"/>
              <a:gd name="connsiteX4" fmla="*/ 1033265 w 1874838"/>
              <a:gd name="connsiteY4" fmla="*/ 4840 h 1874838"/>
              <a:gd name="connsiteX5" fmla="*/ 1874838 w 1874838"/>
              <a:gd name="connsiteY5" fmla="*/ 937419 h 1874838"/>
              <a:gd name="connsiteX6" fmla="*/ 937419 w 1874838"/>
              <a:gd name="connsiteY6" fmla="*/ 1874838 h 1874838"/>
              <a:gd name="connsiteX7" fmla="*/ 4840 w 1874838"/>
              <a:gd name="connsiteY7" fmla="*/ 1033265 h 1874838"/>
              <a:gd name="connsiteX8" fmla="*/ 2834 w 1874838"/>
              <a:gd name="connsiteY8" fmla="*/ 993546 h 1874838"/>
              <a:gd name="connsiteX9" fmla="*/ 0 w 1874838"/>
              <a:gd name="connsiteY9" fmla="*/ 993546 h 1874838"/>
              <a:gd name="connsiteX10" fmla="*/ 0 w 1874838"/>
              <a:gd name="connsiteY10" fmla="*/ 937419 h 1874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74838" h="1874838">
                <a:moveTo>
                  <a:pt x="0" y="0"/>
                </a:moveTo>
                <a:lnTo>
                  <a:pt x="937419" y="0"/>
                </a:lnTo>
                <a:lnTo>
                  <a:pt x="993546" y="0"/>
                </a:lnTo>
                <a:lnTo>
                  <a:pt x="993546" y="2834"/>
                </a:lnTo>
                <a:lnTo>
                  <a:pt x="1033265" y="4840"/>
                </a:lnTo>
                <a:cubicBezTo>
                  <a:pt x="1505964" y="52845"/>
                  <a:pt x="1874838" y="452055"/>
                  <a:pt x="1874838" y="937419"/>
                </a:cubicBezTo>
                <a:cubicBezTo>
                  <a:pt x="1874838" y="1455141"/>
                  <a:pt x="1455141" y="1874838"/>
                  <a:pt x="937419" y="1874838"/>
                </a:cubicBezTo>
                <a:cubicBezTo>
                  <a:pt x="452055" y="1874838"/>
                  <a:pt x="52845" y="1505964"/>
                  <a:pt x="4840" y="1033265"/>
                </a:cubicBezTo>
                <a:lnTo>
                  <a:pt x="2834" y="993546"/>
                </a:lnTo>
                <a:lnTo>
                  <a:pt x="0" y="993546"/>
                </a:lnTo>
                <a:lnTo>
                  <a:pt x="0" y="937419"/>
                </a:lnTo>
                <a:close/>
              </a:path>
            </a:pathLst>
          </a:custGeom>
        </p:spPr>
        <p:txBody>
          <a:bodyPr wrap="square">
            <a:noAutofit/>
          </a:bodyPr>
          <a:lstStyle/>
          <a:p>
            <a:endParaRPr lang="zh-TW" altLang="en-US"/>
          </a:p>
        </p:txBody>
      </p:sp>
    </p:spTree>
    <p:extLst>
      <p:ext uri="{BB962C8B-B14F-4D97-AF65-F5344CB8AC3E}">
        <p14:creationId xmlns:p14="http://schemas.microsoft.com/office/powerpoint/2010/main" val="1597939772"/>
      </p:ext>
    </p:extLst>
  </p:cSld>
  <p:clrMapOvr>
    <a:masterClrMapping/>
  </p:clrMapOvr>
  <p:timing>
    <p:tnLst>
      <p:par>
        <p:cTn id="1" dur="indefinite" restart="never" nodeType="tmRoot"/>
      </p:par>
    </p:tnLst>
  </p:timing>
</p:sldLayout>
</file>

<file path=ppt/slideLayouts/slideLayout479.xml><?xml version="1.0" encoding="utf-8"?>
<p:sldLayout xmlns:a="http://schemas.openxmlformats.org/drawingml/2006/main" xmlns:r="http://schemas.openxmlformats.org/officeDocument/2006/relationships" xmlns:p="http://schemas.openxmlformats.org/presentationml/2006/main" preserve="1" userDrawn="1">
  <p:cSld name="圖片版面配置478">
    <p:spTree>
      <p:nvGrpSpPr>
        <p:cNvPr id="1" name=""/>
        <p:cNvGrpSpPr/>
        <p:nvPr/>
      </p:nvGrpSpPr>
      <p:grpSpPr>
        <a:xfrm>
          <a:off x="0" y="0"/>
          <a:ext cx="0" cy="0"/>
          <a:chOff x="0" y="0"/>
          <a:chExt cx="0" cy="0"/>
        </a:xfrm>
      </p:grpSpPr>
      <p:sp>
        <p:nvSpPr>
          <p:cNvPr id="3" name="投影片編號版面配置區 2"/>
          <p:cNvSpPr>
            <a:spLocks noGrp="1"/>
          </p:cNvSpPr>
          <p:nvPr>
            <p:ph type="sldNum" sz="quarter" idx="10"/>
          </p:nvPr>
        </p:nvSpPr>
        <p:spPr/>
        <p:txBody>
          <a:bodyPr/>
          <a:lstStyle/>
          <a:p>
            <a:fld id="{E27FD744-A41C-4EAD-96D0-2F84A994B62C}" type="slidenum">
              <a:rPr lang="zh-TW" altLang="en-US" smtClean="0"/>
              <a:t>‹#›</a:t>
            </a:fld>
            <a:endParaRPr lang="zh-TW" altLang="en-US"/>
          </a:p>
        </p:txBody>
      </p:sp>
      <p:sp>
        <p:nvSpPr>
          <p:cNvPr id="4" name="頁尾版面配置區 3"/>
          <p:cNvSpPr>
            <a:spLocks noGrp="1"/>
          </p:cNvSpPr>
          <p:nvPr>
            <p:ph type="ftr" sz="quarter" idx="11"/>
          </p:nvPr>
        </p:nvSpPr>
        <p:spPr/>
        <p:txBody>
          <a:bodyPr/>
          <a:lstStyle/>
          <a:p>
            <a:r>
              <a:rPr lang="zh-TW" altLang="en-US" smtClean="0"/>
              <a:t>商業簡報網 </a:t>
            </a:r>
            <a:r>
              <a:rPr lang="en-US" altLang="zh-TW" smtClean="0"/>
              <a:t>X Matter Lab</a:t>
            </a:r>
            <a:endParaRPr lang="zh-TW" altLang="en-US" dirty="0"/>
          </a:p>
        </p:txBody>
      </p:sp>
      <p:sp>
        <p:nvSpPr>
          <p:cNvPr id="5" name="圖片版面配置區 4"/>
          <p:cNvSpPr>
            <a:spLocks noGrp="1"/>
          </p:cNvSpPr>
          <p:nvPr>
            <p:ph type="pic" sz="quarter" idx="12"/>
          </p:nvPr>
        </p:nvSpPr>
        <p:spPr>
          <a:xfrm>
            <a:off x="632708" y="2708805"/>
            <a:ext cx="1974850" cy="1976437"/>
          </a:xfrm>
          <a:prstGeom prst="diamond">
            <a:avLst/>
          </a:prstGeom>
        </p:spPr>
        <p:txBody>
          <a:bodyPr/>
          <a:lstStyle/>
          <a:p>
            <a:endParaRPr lang="zh-TW" altLang="en-US"/>
          </a:p>
        </p:txBody>
      </p:sp>
      <p:sp>
        <p:nvSpPr>
          <p:cNvPr id="6" name="圖片版面配置區 4"/>
          <p:cNvSpPr>
            <a:spLocks noGrp="1"/>
          </p:cNvSpPr>
          <p:nvPr>
            <p:ph type="pic" sz="quarter" idx="13"/>
          </p:nvPr>
        </p:nvSpPr>
        <p:spPr>
          <a:xfrm>
            <a:off x="2607558" y="2708805"/>
            <a:ext cx="1974850" cy="1976437"/>
          </a:xfrm>
          <a:prstGeom prst="diamond">
            <a:avLst/>
          </a:prstGeom>
        </p:spPr>
        <p:txBody>
          <a:bodyPr/>
          <a:lstStyle/>
          <a:p>
            <a:endParaRPr lang="zh-TW" altLang="en-US"/>
          </a:p>
        </p:txBody>
      </p:sp>
      <p:sp>
        <p:nvSpPr>
          <p:cNvPr id="7" name="圖片版面配置區 4"/>
          <p:cNvSpPr>
            <a:spLocks noGrp="1"/>
          </p:cNvSpPr>
          <p:nvPr>
            <p:ph type="pic" sz="quarter" idx="14"/>
          </p:nvPr>
        </p:nvSpPr>
        <p:spPr>
          <a:xfrm>
            <a:off x="1620133" y="1725262"/>
            <a:ext cx="1974850" cy="1976437"/>
          </a:xfrm>
          <a:prstGeom prst="diamond">
            <a:avLst/>
          </a:prstGeom>
        </p:spPr>
        <p:txBody>
          <a:bodyPr/>
          <a:lstStyle/>
          <a:p>
            <a:endParaRPr lang="zh-TW" altLang="en-US"/>
          </a:p>
        </p:txBody>
      </p:sp>
      <p:sp>
        <p:nvSpPr>
          <p:cNvPr id="8" name="圖片版面配置區 4"/>
          <p:cNvSpPr>
            <a:spLocks noGrp="1"/>
          </p:cNvSpPr>
          <p:nvPr>
            <p:ph type="pic" sz="quarter" idx="15"/>
          </p:nvPr>
        </p:nvSpPr>
        <p:spPr>
          <a:xfrm>
            <a:off x="1620133" y="3697023"/>
            <a:ext cx="1974850" cy="1976437"/>
          </a:xfrm>
          <a:prstGeom prst="diamond">
            <a:avLst/>
          </a:prstGeom>
        </p:spPr>
        <p:txBody>
          <a:bodyPr/>
          <a:lstStyle/>
          <a:p>
            <a:endParaRPr lang="zh-TW" altLang="en-US"/>
          </a:p>
        </p:txBody>
      </p:sp>
      <p:sp>
        <p:nvSpPr>
          <p:cNvPr id="9" name="圖片版面配置區 4"/>
          <p:cNvSpPr>
            <a:spLocks noGrp="1"/>
          </p:cNvSpPr>
          <p:nvPr>
            <p:ph type="pic" sz="quarter" idx="16"/>
          </p:nvPr>
        </p:nvSpPr>
        <p:spPr>
          <a:xfrm>
            <a:off x="4582408" y="2708805"/>
            <a:ext cx="1974850" cy="1976437"/>
          </a:xfrm>
          <a:prstGeom prst="diamond">
            <a:avLst/>
          </a:prstGeom>
        </p:spPr>
        <p:txBody>
          <a:bodyPr/>
          <a:lstStyle/>
          <a:p>
            <a:endParaRPr lang="zh-TW" altLang="en-US"/>
          </a:p>
        </p:txBody>
      </p:sp>
      <p:sp>
        <p:nvSpPr>
          <p:cNvPr id="10" name="圖片版面配置區 4"/>
          <p:cNvSpPr>
            <a:spLocks noGrp="1"/>
          </p:cNvSpPr>
          <p:nvPr>
            <p:ph type="pic" sz="quarter" idx="17"/>
          </p:nvPr>
        </p:nvSpPr>
        <p:spPr>
          <a:xfrm>
            <a:off x="3594983" y="1725262"/>
            <a:ext cx="1974850" cy="1976437"/>
          </a:xfrm>
          <a:prstGeom prst="diamond">
            <a:avLst/>
          </a:prstGeom>
        </p:spPr>
        <p:txBody>
          <a:bodyPr/>
          <a:lstStyle/>
          <a:p>
            <a:endParaRPr lang="zh-TW" altLang="en-US"/>
          </a:p>
        </p:txBody>
      </p:sp>
      <p:sp>
        <p:nvSpPr>
          <p:cNvPr id="11" name="圖片版面配置區 4"/>
          <p:cNvSpPr>
            <a:spLocks noGrp="1"/>
          </p:cNvSpPr>
          <p:nvPr>
            <p:ph type="pic" sz="quarter" idx="18"/>
          </p:nvPr>
        </p:nvSpPr>
        <p:spPr>
          <a:xfrm>
            <a:off x="3594983" y="3697023"/>
            <a:ext cx="1974850" cy="1976437"/>
          </a:xfrm>
          <a:prstGeom prst="diamond">
            <a:avLst/>
          </a:prstGeom>
        </p:spPr>
        <p:txBody>
          <a:bodyPr/>
          <a:lstStyle/>
          <a:p>
            <a:endParaRPr lang="zh-TW" altLang="en-US"/>
          </a:p>
        </p:txBody>
      </p:sp>
      <p:sp>
        <p:nvSpPr>
          <p:cNvPr id="12" name="圖片版面配置區 4"/>
          <p:cNvSpPr>
            <a:spLocks noGrp="1"/>
          </p:cNvSpPr>
          <p:nvPr>
            <p:ph type="pic" sz="quarter" idx="19"/>
          </p:nvPr>
        </p:nvSpPr>
        <p:spPr>
          <a:xfrm>
            <a:off x="6557258" y="2708805"/>
            <a:ext cx="1974850" cy="1976437"/>
          </a:xfrm>
          <a:prstGeom prst="diamond">
            <a:avLst/>
          </a:prstGeom>
        </p:spPr>
        <p:txBody>
          <a:bodyPr/>
          <a:lstStyle/>
          <a:p>
            <a:endParaRPr lang="zh-TW" altLang="en-US"/>
          </a:p>
        </p:txBody>
      </p:sp>
      <p:sp>
        <p:nvSpPr>
          <p:cNvPr id="13" name="圖片版面配置區 4"/>
          <p:cNvSpPr>
            <a:spLocks noGrp="1"/>
          </p:cNvSpPr>
          <p:nvPr>
            <p:ph type="pic" sz="quarter" idx="20"/>
          </p:nvPr>
        </p:nvSpPr>
        <p:spPr>
          <a:xfrm>
            <a:off x="5569833" y="1725262"/>
            <a:ext cx="1974850" cy="1976437"/>
          </a:xfrm>
          <a:prstGeom prst="diamond">
            <a:avLst/>
          </a:prstGeom>
        </p:spPr>
        <p:txBody>
          <a:bodyPr/>
          <a:lstStyle/>
          <a:p>
            <a:endParaRPr lang="zh-TW" altLang="en-US"/>
          </a:p>
        </p:txBody>
      </p:sp>
      <p:sp>
        <p:nvSpPr>
          <p:cNvPr id="14" name="圖片版面配置區 4"/>
          <p:cNvSpPr>
            <a:spLocks noGrp="1"/>
          </p:cNvSpPr>
          <p:nvPr>
            <p:ph type="pic" sz="quarter" idx="21"/>
          </p:nvPr>
        </p:nvSpPr>
        <p:spPr>
          <a:xfrm>
            <a:off x="5569833" y="3697023"/>
            <a:ext cx="1974850" cy="1976437"/>
          </a:xfrm>
          <a:prstGeom prst="diamond">
            <a:avLst/>
          </a:prstGeom>
        </p:spPr>
        <p:txBody>
          <a:bodyPr/>
          <a:lstStyle/>
          <a:p>
            <a:endParaRPr lang="zh-TW" altLang="en-US"/>
          </a:p>
        </p:txBody>
      </p:sp>
    </p:spTree>
    <p:extLst>
      <p:ext uri="{BB962C8B-B14F-4D97-AF65-F5344CB8AC3E}">
        <p14:creationId xmlns:p14="http://schemas.microsoft.com/office/powerpoint/2010/main" val="1588720811"/>
      </p:ext>
    </p:extLst>
  </p:cSld>
  <p:clrMapOvr>
    <a:masterClrMapping/>
  </p:clrMapOvr>
  <p:timing>
    <p:tnLst>
      <p:par>
        <p:cTn id="1" dur="indefinite" restart="never" nodeType="tmRoot"/>
      </p:par>
    </p:tnLst>
  </p:timing>
  <p:extLst>
    <p:ext uri="{DCECCB84-F9BA-43D5-87BE-67443E8EF086}">
      <p15:sldGuideLst xmlns:p15="http://schemas.microsoft.com/office/powerpoint/2012/main" xmlns="">
        <p15:guide id="1" orient="horz" pos="2160" userDrawn="1">
          <p15:clr>
            <a:srgbClr val="FBAE40"/>
          </p15:clr>
        </p15:guide>
        <p15:guide id="2" pos="2880" userDrawn="1">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圖片版面配置047">
    <p:spTree>
      <p:nvGrpSpPr>
        <p:cNvPr id="1" name=""/>
        <p:cNvGrpSpPr/>
        <p:nvPr/>
      </p:nvGrpSpPr>
      <p:grpSpPr>
        <a:xfrm>
          <a:off x="0" y="0"/>
          <a:ext cx="0" cy="0"/>
          <a:chOff x="0" y="0"/>
          <a:chExt cx="0" cy="0"/>
        </a:xfrm>
      </p:grpSpPr>
      <p:sp>
        <p:nvSpPr>
          <p:cNvPr id="7" name="圖片版面配置區 4"/>
          <p:cNvSpPr>
            <a:spLocks noGrp="1"/>
          </p:cNvSpPr>
          <p:nvPr>
            <p:ph type="pic" sz="quarter" idx="12"/>
          </p:nvPr>
        </p:nvSpPr>
        <p:spPr>
          <a:xfrm>
            <a:off x="3237600" y="1868900"/>
            <a:ext cx="1309000" cy="1309000"/>
          </a:xfrm>
        </p:spPr>
        <p:txBody>
          <a:bodyPr/>
          <a:lstStyle/>
          <a:p>
            <a:endParaRPr lang="zh-TW" altLang="en-US"/>
          </a:p>
        </p:txBody>
      </p:sp>
      <p:sp>
        <p:nvSpPr>
          <p:cNvPr id="14" name="圖片版面配置區 13"/>
          <p:cNvSpPr>
            <a:spLocks noGrp="1"/>
          </p:cNvSpPr>
          <p:nvPr>
            <p:ph type="pic" sz="quarter" idx="14"/>
          </p:nvPr>
        </p:nvSpPr>
        <p:spPr>
          <a:xfrm>
            <a:off x="357600" y="1868900"/>
            <a:ext cx="2749000" cy="2749000"/>
          </a:xfrm>
          <a:custGeom>
            <a:avLst/>
            <a:gdLst>
              <a:gd name="connsiteX0" fmla="*/ 1440000 w 2749000"/>
              <a:gd name="connsiteY0" fmla="*/ 1440000 h 2749000"/>
              <a:gd name="connsiteX1" fmla="*/ 2749000 w 2749000"/>
              <a:gd name="connsiteY1" fmla="*/ 1440000 h 2749000"/>
              <a:gd name="connsiteX2" fmla="*/ 2749000 w 2749000"/>
              <a:gd name="connsiteY2" fmla="*/ 2749000 h 2749000"/>
              <a:gd name="connsiteX3" fmla="*/ 1440000 w 2749000"/>
              <a:gd name="connsiteY3" fmla="*/ 2749000 h 2749000"/>
              <a:gd name="connsiteX4" fmla="*/ 0 w 2749000"/>
              <a:gd name="connsiteY4" fmla="*/ 1440000 h 2749000"/>
              <a:gd name="connsiteX5" fmla="*/ 1309000 w 2749000"/>
              <a:gd name="connsiteY5" fmla="*/ 1440000 h 2749000"/>
              <a:gd name="connsiteX6" fmla="*/ 1309000 w 2749000"/>
              <a:gd name="connsiteY6" fmla="*/ 2749000 h 2749000"/>
              <a:gd name="connsiteX7" fmla="*/ 0 w 2749000"/>
              <a:gd name="connsiteY7" fmla="*/ 2749000 h 2749000"/>
              <a:gd name="connsiteX8" fmla="*/ 1440000 w 2749000"/>
              <a:gd name="connsiteY8" fmla="*/ 0 h 2749000"/>
              <a:gd name="connsiteX9" fmla="*/ 2749000 w 2749000"/>
              <a:gd name="connsiteY9" fmla="*/ 0 h 2749000"/>
              <a:gd name="connsiteX10" fmla="*/ 2749000 w 2749000"/>
              <a:gd name="connsiteY10" fmla="*/ 1309000 h 2749000"/>
              <a:gd name="connsiteX11" fmla="*/ 1440000 w 2749000"/>
              <a:gd name="connsiteY11" fmla="*/ 1309000 h 2749000"/>
              <a:gd name="connsiteX12" fmla="*/ 0 w 2749000"/>
              <a:gd name="connsiteY12" fmla="*/ 0 h 2749000"/>
              <a:gd name="connsiteX13" fmla="*/ 1309000 w 2749000"/>
              <a:gd name="connsiteY13" fmla="*/ 0 h 2749000"/>
              <a:gd name="connsiteX14" fmla="*/ 1309000 w 2749000"/>
              <a:gd name="connsiteY14" fmla="*/ 1309000 h 2749000"/>
              <a:gd name="connsiteX15" fmla="*/ 0 w 2749000"/>
              <a:gd name="connsiteY15" fmla="*/ 1309000 h 274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49000" h="2749000">
                <a:moveTo>
                  <a:pt x="1440000" y="1440000"/>
                </a:moveTo>
                <a:lnTo>
                  <a:pt x="2749000" y="1440000"/>
                </a:lnTo>
                <a:lnTo>
                  <a:pt x="2749000" y="2749000"/>
                </a:lnTo>
                <a:lnTo>
                  <a:pt x="1440000" y="2749000"/>
                </a:lnTo>
                <a:close/>
                <a:moveTo>
                  <a:pt x="0" y="1440000"/>
                </a:moveTo>
                <a:lnTo>
                  <a:pt x="1309000" y="1440000"/>
                </a:lnTo>
                <a:lnTo>
                  <a:pt x="1309000" y="2749000"/>
                </a:lnTo>
                <a:lnTo>
                  <a:pt x="0" y="2749000"/>
                </a:lnTo>
                <a:close/>
                <a:moveTo>
                  <a:pt x="1440000" y="0"/>
                </a:moveTo>
                <a:lnTo>
                  <a:pt x="2749000" y="0"/>
                </a:lnTo>
                <a:lnTo>
                  <a:pt x="2749000" y="1309000"/>
                </a:lnTo>
                <a:lnTo>
                  <a:pt x="1440000" y="1309000"/>
                </a:lnTo>
                <a:close/>
                <a:moveTo>
                  <a:pt x="0" y="0"/>
                </a:moveTo>
                <a:lnTo>
                  <a:pt x="1309000" y="0"/>
                </a:lnTo>
                <a:lnTo>
                  <a:pt x="1309000" y="1309000"/>
                </a:lnTo>
                <a:lnTo>
                  <a:pt x="0" y="1309000"/>
                </a:lnTo>
                <a:close/>
              </a:path>
            </a:pathLst>
          </a:custGeom>
        </p:spPr>
        <p:txBody>
          <a:bodyPr wrap="square">
            <a:noAutofit/>
          </a:bodyPr>
          <a:lstStyle/>
          <a:p>
            <a:endParaRPr lang="zh-TW" altLang="en-US"/>
          </a:p>
        </p:txBody>
      </p:sp>
      <p:sp>
        <p:nvSpPr>
          <p:cNvPr id="10" name="圖片版面配置區 4"/>
          <p:cNvSpPr>
            <a:spLocks noGrp="1"/>
          </p:cNvSpPr>
          <p:nvPr>
            <p:ph type="pic" sz="quarter" idx="15"/>
          </p:nvPr>
        </p:nvSpPr>
        <p:spPr>
          <a:xfrm>
            <a:off x="3237600" y="3308900"/>
            <a:ext cx="1309000" cy="1309000"/>
          </a:xfrm>
        </p:spPr>
        <p:txBody>
          <a:bodyPr/>
          <a:lstStyle/>
          <a:p>
            <a:endParaRPr lang="zh-TW" altLang="en-US"/>
          </a:p>
        </p:txBody>
      </p:sp>
      <p:sp>
        <p:nvSpPr>
          <p:cNvPr id="11" name="圖片版面配置區 4"/>
          <p:cNvSpPr>
            <a:spLocks noGrp="1"/>
          </p:cNvSpPr>
          <p:nvPr>
            <p:ph type="pic" sz="quarter" idx="16"/>
          </p:nvPr>
        </p:nvSpPr>
        <p:spPr>
          <a:xfrm>
            <a:off x="357600" y="4748900"/>
            <a:ext cx="1309000" cy="1309000"/>
          </a:xfrm>
        </p:spPr>
        <p:txBody>
          <a:bodyPr/>
          <a:lstStyle/>
          <a:p>
            <a:endParaRPr lang="zh-TW" altLang="en-US"/>
          </a:p>
        </p:txBody>
      </p:sp>
      <p:sp>
        <p:nvSpPr>
          <p:cNvPr id="12" name="圖片版面配置區 4"/>
          <p:cNvSpPr>
            <a:spLocks noGrp="1"/>
          </p:cNvSpPr>
          <p:nvPr>
            <p:ph type="pic" sz="quarter" idx="17"/>
          </p:nvPr>
        </p:nvSpPr>
        <p:spPr>
          <a:xfrm>
            <a:off x="1797600" y="4748900"/>
            <a:ext cx="1309000" cy="1309000"/>
          </a:xfrm>
        </p:spPr>
        <p:txBody>
          <a:bodyPr/>
          <a:lstStyle/>
          <a:p>
            <a:endParaRPr lang="zh-TW" altLang="en-US"/>
          </a:p>
        </p:txBody>
      </p:sp>
      <p:sp>
        <p:nvSpPr>
          <p:cNvPr id="13" name="圖片版面配置區 4"/>
          <p:cNvSpPr>
            <a:spLocks noGrp="1"/>
          </p:cNvSpPr>
          <p:nvPr>
            <p:ph type="pic" sz="quarter" idx="18"/>
          </p:nvPr>
        </p:nvSpPr>
        <p:spPr>
          <a:xfrm>
            <a:off x="3237600" y="4748900"/>
            <a:ext cx="1309000" cy="1309000"/>
          </a:xfrm>
        </p:spPr>
        <p:txBody>
          <a:bodyPr/>
          <a:lstStyle/>
          <a:p>
            <a:endParaRPr lang="zh-TW" altLang="en-US"/>
          </a:p>
        </p:txBody>
      </p:sp>
      <p:sp>
        <p:nvSpPr>
          <p:cNvPr id="2" name="頁尾版面配置區 1"/>
          <p:cNvSpPr>
            <a:spLocks noGrp="1"/>
          </p:cNvSpPr>
          <p:nvPr>
            <p:ph type="ftr" sz="quarter" idx="19"/>
          </p:nvPr>
        </p:nvSpPr>
        <p:spPr/>
        <p:txBody>
          <a:bodyPr/>
          <a:lstStyle/>
          <a:p>
            <a:r>
              <a:rPr lang="zh-TW" altLang="en-US" smtClean="0"/>
              <a:t>商業簡報網 </a:t>
            </a:r>
            <a:r>
              <a:rPr lang="en-US" altLang="zh-TW" smtClean="0"/>
              <a:t>X Matter Lab</a:t>
            </a:r>
            <a:endParaRPr lang="zh-TW" altLang="en-US" dirty="0"/>
          </a:p>
        </p:txBody>
      </p:sp>
      <p:sp>
        <p:nvSpPr>
          <p:cNvPr id="3" name="投影片編號版面配置區 2"/>
          <p:cNvSpPr>
            <a:spLocks noGrp="1"/>
          </p:cNvSpPr>
          <p:nvPr>
            <p:ph type="sldNum" sz="quarter" idx="20"/>
          </p:nvPr>
        </p:nvSpPr>
        <p:spPr/>
        <p:txBody>
          <a:bodyPr/>
          <a:lstStyle/>
          <a:p>
            <a:fld id="{E27FD744-A41C-4EAD-96D0-2F84A994B62C}" type="slidenum">
              <a:rPr lang="zh-TW" altLang="en-US" smtClean="0"/>
              <a:t>‹#›</a:t>
            </a:fld>
            <a:endParaRPr lang="zh-TW" altLang="en-US"/>
          </a:p>
        </p:txBody>
      </p:sp>
    </p:spTree>
    <p:extLst>
      <p:ext uri="{BB962C8B-B14F-4D97-AF65-F5344CB8AC3E}">
        <p14:creationId xmlns:p14="http://schemas.microsoft.com/office/powerpoint/2010/main" val="2004765296"/>
      </p:ext>
    </p:extLst>
  </p:cSld>
  <p:clrMapOvr>
    <a:masterClrMapping/>
  </p:clrMapOvr>
  <p:timing>
    <p:tnLst>
      <p:par>
        <p:cTn id="1" dur="indefinite" restart="never" nodeType="tmRoot"/>
      </p:par>
    </p:tnLst>
  </p:timing>
</p:sldLayout>
</file>

<file path=ppt/slideLayouts/slideLayout480.xml><?xml version="1.0" encoding="utf-8"?>
<p:sldLayout xmlns:a="http://schemas.openxmlformats.org/drawingml/2006/main" xmlns:r="http://schemas.openxmlformats.org/officeDocument/2006/relationships" xmlns:p="http://schemas.openxmlformats.org/presentationml/2006/main" preserve="1" userDrawn="1">
  <p:cSld name="圖片版面配置479">
    <p:spTree>
      <p:nvGrpSpPr>
        <p:cNvPr id="1" name=""/>
        <p:cNvGrpSpPr/>
        <p:nvPr/>
      </p:nvGrpSpPr>
      <p:grpSpPr>
        <a:xfrm>
          <a:off x="0" y="0"/>
          <a:ext cx="0" cy="0"/>
          <a:chOff x="0" y="0"/>
          <a:chExt cx="0" cy="0"/>
        </a:xfrm>
      </p:grpSpPr>
      <p:sp>
        <p:nvSpPr>
          <p:cNvPr id="3" name="投影片編號版面配置區 2"/>
          <p:cNvSpPr>
            <a:spLocks noGrp="1"/>
          </p:cNvSpPr>
          <p:nvPr>
            <p:ph type="sldNum" sz="quarter" idx="10"/>
          </p:nvPr>
        </p:nvSpPr>
        <p:spPr/>
        <p:txBody>
          <a:bodyPr/>
          <a:lstStyle/>
          <a:p>
            <a:fld id="{E27FD744-A41C-4EAD-96D0-2F84A994B62C}" type="slidenum">
              <a:rPr lang="zh-TW" altLang="en-US" smtClean="0"/>
              <a:t>‹#›</a:t>
            </a:fld>
            <a:endParaRPr lang="zh-TW" altLang="en-US"/>
          </a:p>
        </p:txBody>
      </p:sp>
      <p:sp>
        <p:nvSpPr>
          <p:cNvPr id="4" name="頁尾版面配置區 3"/>
          <p:cNvSpPr>
            <a:spLocks noGrp="1"/>
          </p:cNvSpPr>
          <p:nvPr>
            <p:ph type="ftr" sz="quarter" idx="11"/>
          </p:nvPr>
        </p:nvSpPr>
        <p:spPr/>
        <p:txBody>
          <a:bodyPr/>
          <a:lstStyle/>
          <a:p>
            <a:r>
              <a:rPr lang="zh-TW" altLang="en-US" smtClean="0"/>
              <a:t>商業簡報網 </a:t>
            </a:r>
            <a:r>
              <a:rPr lang="en-US" altLang="zh-TW" smtClean="0"/>
              <a:t>X Matter Lab</a:t>
            </a:r>
            <a:endParaRPr lang="zh-TW" altLang="en-US" dirty="0"/>
          </a:p>
        </p:txBody>
      </p:sp>
      <p:sp>
        <p:nvSpPr>
          <p:cNvPr id="5" name="圖片版面配置區 4"/>
          <p:cNvSpPr>
            <a:spLocks noGrp="1"/>
          </p:cNvSpPr>
          <p:nvPr>
            <p:ph type="pic" sz="quarter" idx="12"/>
          </p:nvPr>
        </p:nvSpPr>
        <p:spPr>
          <a:xfrm>
            <a:off x="684260" y="2760398"/>
            <a:ext cx="1871746" cy="1873252"/>
          </a:xfrm>
          <a:prstGeom prst="diamond">
            <a:avLst/>
          </a:prstGeom>
        </p:spPr>
        <p:txBody>
          <a:bodyPr/>
          <a:lstStyle/>
          <a:p>
            <a:endParaRPr lang="zh-TW" altLang="en-US"/>
          </a:p>
        </p:txBody>
      </p:sp>
      <p:sp>
        <p:nvSpPr>
          <p:cNvPr id="7" name="圖片版面配置區 4"/>
          <p:cNvSpPr>
            <a:spLocks noGrp="1"/>
          </p:cNvSpPr>
          <p:nvPr>
            <p:ph type="pic" sz="quarter" idx="14"/>
          </p:nvPr>
        </p:nvSpPr>
        <p:spPr>
          <a:xfrm>
            <a:off x="1671685" y="1776855"/>
            <a:ext cx="1871746" cy="1873252"/>
          </a:xfrm>
          <a:prstGeom prst="diamond">
            <a:avLst/>
          </a:prstGeom>
        </p:spPr>
        <p:txBody>
          <a:bodyPr/>
          <a:lstStyle/>
          <a:p>
            <a:endParaRPr lang="zh-TW" altLang="en-US"/>
          </a:p>
        </p:txBody>
      </p:sp>
      <p:sp>
        <p:nvSpPr>
          <p:cNvPr id="8" name="圖片版面配置區 4"/>
          <p:cNvSpPr>
            <a:spLocks noGrp="1"/>
          </p:cNvSpPr>
          <p:nvPr>
            <p:ph type="pic" sz="quarter" idx="15"/>
          </p:nvPr>
        </p:nvSpPr>
        <p:spPr>
          <a:xfrm>
            <a:off x="1671685" y="3748616"/>
            <a:ext cx="1871746" cy="1873252"/>
          </a:xfrm>
          <a:prstGeom prst="diamond">
            <a:avLst/>
          </a:prstGeom>
        </p:spPr>
        <p:txBody>
          <a:bodyPr/>
          <a:lstStyle/>
          <a:p>
            <a:endParaRPr lang="zh-TW" altLang="en-US"/>
          </a:p>
        </p:txBody>
      </p:sp>
      <p:sp>
        <p:nvSpPr>
          <p:cNvPr id="16" name="圖片版面配置區 15"/>
          <p:cNvSpPr>
            <a:spLocks noGrp="1"/>
          </p:cNvSpPr>
          <p:nvPr>
            <p:ph type="pic" sz="quarter" idx="17"/>
          </p:nvPr>
        </p:nvSpPr>
        <p:spPr>
          <a:xfrm>
            <a:off x="2659110" y="1776855"/>
            <a:ext cx="3846596" cy="3845013"/>
          </a:xfrm>
          <a:custGeom>
            <a:avLst/>
            <a:gdLst>
              <a:gd name="connsiteX0" fmla="*/ 1923298 w 3846596"/>
              <a:gd name="connsiteY0" fmla="*/ 1971761 h 3845013"/>
              <a:gd name="connsiteX1" fmla="*/ 2859171 w 3846596"/>
              <a:gd name="connsiteY1" fmla="*/ 2908387 h 3845013"/>
              <a:gd name="connsiteX2" fmla="*/ 1923298 w 3846596"/>
              <a:gd name="connsiteY2" fmla="*/ 3845013 h 3845013"/>
              <a:gd name="connsiteX3" fmla="*/ 987425 w 3846596"/>
              <a:gd name="connsiteY3" fmla="*/ 2908387 h 3845013"/>
              <a:gd name="connsiteX4" fmla="*/ 2910723 w 3846596"/>
              <a:gd name="connsiteY4" fmla="*/ 983543 h 3845013"/>
              <a:gd name="connsiteX5" fmla="*/ 3846596 w 3846596"/>
              <a:gd name="connsiteY5" fmla="*/ 1920169 h 3845013"/>
              <a:gd name="connsiteX6" fmla="*/ 2910723 w 3846596"/>
              <a:gd name="connsiteY6" fmla="*/ 2856795 h 3845013"/>
              <a:gd name="connsiteX7" fmla="*/ 1974850 w 3846596"/>
              <a:gd name="connsiteY7" fmla="*/ 1920169 h 3845013"/>
              <a:gd name="connsiteX8" fmla="*/ 935873 w 3846596"/>
              <a:gd name="connsiteY8" fmla="*/ 983543 h 3845013"/>
              <a:gd name="connsiteX9" fmla="*/ 1871746 w 3846596"/>
              <a:gd name="connsiteY9" fmla="*/ 1920169 h 3845013"/>
              <a:gd name="connsiteX10" fmla="*/ 935873 w 3846596"/>
              <a:gd name="connsiteY10" fmla="*/ 2856795 h 3845013"/>
              <a:gd name="connsiteX11" fmla="*/ 0 w 3846596"/>
              <a:gd name="connsiteY11" fmla="*/ 1920169 h 3845013"/>
              <a:gd name="connsiteX12" fmla="*/ 1923298 w 3846596"/>
              <a:gd name="connsiteY12" fmla="*/ 0 h 3845013"/>
              <a:gd name="connsiteX13" fmla="*/ 2859171 w 3846596"/>
              <a:gd name="connsiteY13" fmla="*/ 936626 h 3845013"/>
              <a:gd name="connsiteX14" fmla="*/ 1923298 w 3846596"/>
              <a:gd name="connsiteY14" fmla="*/ 1873252 h 3845013"/>
              <a:gd name="connsiteX15" fmla="*/ 987425 w 3846596"/>
              <a:gd name="connsiteY15" fmla="*/ 936626 h 3845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846596" h="3845013">
                <a:moveTo>
                  <a:pt x="1923298" y="1971761"/>
                </a:moveTo>
                <a:lnTo>
                  <a:pt x="2859171" y="2908387"/>
                </a:lnTo>
                <a:lnTo>
                  <a:pt x="1923298" y="3845013"/>
                </a:lnTo>
                <a:lnTo>
                  <a:pt x="987425" y="2908387"/>
                </a:lnTo>
                <a:close/>
                <a:moveTo>
                  <a:pt x="2910723" y="983543"/>
                </a:moveTo>
                <a:lnTo>
                  <a:pt x="3846596" y="1920169"/>
                </a:lnTo>
                <a:lnTo>
                  <a:pt x="2910723" y="2856795"/>
                </a:lnTo>
                <a:lnTo>
                  <a:pt x="1974850" y="1920169"/>
                </a:lnTo>
                <a:close/>
                <a:moveTo>
                  <a:pt x="935873" y="983543"/>
                </a:moveTo>
                <a:lnTo>
                  <a:pt x="1871746" y="1920169"/>
                </a:lnTo>
                <a:lnTo>
                  <a:pt x="935873" y="2856795"/>
                </a:lnTo>
                <a:lnTo>
                  <a:pt x="0" y="1920169"/>
                </a:lnTo>
                <a:close/>
                <a:moveTo>
                  <a:pt x="1923298" y="0"/>
                </a:moveTo>
                <a:lnTo>
                  <a:pt x="2859171" y="936626"/>
                </a:lnTo>
                <a:lnTo>
                  <a:pt x="1923298" y="1873252"/>
                </a:lnTo>
                <a:lnTo>
                  <a:pt x="987425" y="936626"/>
                </a:lnTo>
                <a:close/>
              </a:path>
            </a:pathLst>
          </a:custGeom>
        </p:spPr>
        <p:txBody>
          <a:bodyPr wrap="square">
            <a:noAutofit/>
          </a:bodyPr>
          <a:lstStyle/>
          <a:p>
            <a:endParaRPr lang="zh-TW" altLang="en-US"/>
          </a:p>
        </p:txBody>
      </p:sp>
      <p:sp>
        <p:nvSpPr>
          <p:cNvPr id="12" name="圖片版面配置區 4"/>
          <p:cNvSpPr>
            <a:spLocks noGrp="1"/>
          </p:cNvSpPr>
          <p:nvPr>
            <p:ph type="pic" sz="quarter" idx="19"/>
          </p:nvPr>
        </p:nvSpPr>
        <p:spPr>
          <a:xfrm>
            <a:off x="6608810" y="2760398"/>
            <a:ext cx="1871746" cy="1873252"/>
          </a:xfrm>
          <a:prstGeom prst="diamond">
            <a:avLst/>
          </a:prstGeom>
        </p:spPr>
        <p:txBody>
          <a:bodyPr/>
          <a:lstStyle/>
          <a:p>
            <a:endParaRPr lang="zh-TW" altLang="en-US"/>
          </a:p>
        </p:txBody>
      </p:sp>
      <p:sp>
        <p:nvSpPr>
          <p:cNvPr id="13" name="圖片版面配置區 4"/>
          <p:cNvSpPr>
            <a:spLocks noGrp="1"/>
          </p:cNvSpPr>
          <p:nvPr>
            <p:ph type="pic" sz="quarter" idx="20"/>
          </p:nvPr>
        </p:nvSpPr>
        <p:spPr>
          <a:xfrm>
            <a:off x="5621385" y="1776855"/>
            <a:ext cx="1871746" cy="1873252"/>
          </a:xfrm>
          <a:prstGeom prst="diamond">
            <a:avLst/>
          </a:prstGeom>
        </p:spPr>
        <p:txBody>
          <a:bodyPr/>
          <a:lstStyle/>
          <a:p>
            <a:endParaRPr lang="zh-TW" altLang="en-US"/>
          </a:p>
        </p:txBody>
      </p:sp>
      <p:sp>
        <p:nvSpPr>
          <p:cNvPr id="14" name="圖片版面配置區 4"/>
          <p:cNvSpPr>
            <a:spLocks noGrp="1"/>
          </p:cNvSpPr>
          <p:nvPr>
            <p:ph type="pic" sz="quarter" idx="21"/>
          </p:nvPr>
        </p:nvSpPr>
        <p:spPr>
          <a:xfrm>
            <a:off x="5621385" y="3748616"/>
            <a:ext cx="1871746" cy="1873252"/>
          </a:xfrm>
          <a:prstGeom prst="diamond">
            <a:avLst/>
          </a:prstGeom>
        </p:spPr>
        <p:txBody>
          <a:bodyPr/>
          <a:lstStyle/>
          <a:p>
            <a:endParaRPr lang="zh-TW" altLang="en-US"/>
          </a:p>
        </p:txBody>
      </p:sp>
    </p:spTree>
    <p:extLst>
      <p:ext uri="{BB962C8B-B14F-4D97-AF65-F5344CB8AC3E}">
        <p14:creationId xmlns:p14="http://schemas.microsoft.com/office/powerpoint/2010/main" val="1857483786"/>
      </p:ext>
    </p:extLst>
  </p:cSld>
  <p:clrMapOvr>
    <a:masterClrMapping/>
  </p:clrMapOvr>
  <p:timing>
    <p:tnLst>
      <p:par>
        <p:cTn id="1" dur="indefinite" restart="never" nodeType="tmRoot"/>
      </p:par>
    </p:tnLst>
  </p:timing>
</p:sldLayout>
</file>

<file path=ppt/slideLayouts/slideLayout481.xml><?xml version="1.0" encoding="utf-8"?>
<p:sldLayout xmlns:a="http://schemas.openxmlformats.org/drawingml/2006/main" xmlns:r="http://schemas.openxmlformats.org/officeDocument/2006/relationships" xmlns:p="http://schemas.openxmlformats.org/presentationml/2006/main" preserve="1" userDrawn="1">
  <p:cSld name="圖片版面配置480">
    <p:spTree>
      <p:nvGrpSpPr>
        <p:cNvPr id="1" name=""/>
        <p:cNvGrpSpPr/>
        <p:nvPr/>
      </p:nvGrpSpPr>
      <p:grpSpPr>
        <a:xfrm>
          <a:off x="0" y="0"/>
          <a:ext cx="0" cy="0"/>
          <a:chOff x="0" y="0"/>
          <a:chExt cx="0" cy="0"/>
        </a:xfrm>
      </p:grpSpPr>
      <p:sp>
        <p:nvSpPr>
          <p:cNvPr id="3" name="投影片編號版面配置區 2"/>
          <p:cNvSpPr>
            <a:spLocks noGrp="1"/>
          </p:cNvSpPr>
          <p:nvPr>
            <p:ph type="sldNum" sz="quarter" idx="10"/>
          </p:nvPr>
        </p:nvSpPr>
        <p:spPr/>
        <p:txBody>
          <a:bodyPr/>
          <a:lstStyle/>
          <a:p>
            <a:fld id="{E27FD744-A41C-4EAD-96D0-2F84A994B62C}" type="slidenum">
              <a:rPr lang="zh-TW" altLang="en-US" smtClean="0"/>
              <a:t>‹#›</a:t>
            </a:fld>
            <a:endParaRPr lang="zh-TW" altLang="en-US"/>
          </a:p>
        </p:txBody>
      </p:sp>
      <p:sp>
        <p:nvSpPr>
          <p:cNvPr id="4" name="頁尾版面配置區 3"/>
          <p:cNvSpPr>
            <a:spLocks noGrp="1"/>
          </p:cNvSpPr>
          <p:nvPr>
            <p:ph type="ftr" sz="quarter" idx="11"/>
          </p:nvPr>
        </p:nvSpPr>
        <p:spPr/>
        <p:txBody>
          <a:bodyPr/>
          <a:lstStyle/>
          <a:p>
            <a:r>
              <a:rPr lang="zh-TW" altLang="en-US" smtClean="0"/>
              <a:t>商業簡報網 </a:t>
            </a:r>
            <a:r>
              <a:rPr lang="en-US" altLang="zh-TW" smtClean="0"/>
              <a:t>X Matter Lab</a:t>
            </a:r>
            <a:endParaRPr lang="zh-TW" altLang="en-US" dirty="0"/>
          </a:p>
        </p:txBody>
      </p:sp>
      <p:sp>
        <p:nvSpPr>
          <p:cNvPr id="5" name="圖片版面配置區 4"/>
          <p:cNvSpPr>
            <a:spLocks noGrp="1"/>
          </p:cNvSpPr>
          <p:nvPr>
            <p:ph type="pic" sz="quarter" idx="12"/>
          </p:nvPr>
        </p:nvSpPr>
        <p:spPr>
          <a:xfrm>
            <a:off x="628036" y="1478314"/>
            <a:ext cx="3948469" cy="3949200"/>
          </a:xfrm>
          <a:prstGeom prst="diamond">
            <a:avLst/>
          </a:prstGeom>
        </p:spPr>
        <p:txBody>
          <a:bodyPr/>
          <a:lstStyle/>
          <a:p>
            <a:endParaRPr lang="zh-TW" altLang="en-US"/>
          </a:p>
        </p:txBody>
      </p:sp>
      <p:sp>
        <p:nvSpPr>
          <p:cNvPr id="6" name="圖片版面配置區 4"/>
          <p:cNvSpPr>
            <a:spLocks noGrp="1"/>
          </p:cNvSpPr>
          <p:nvPr>
            <p:ph type="pic" sz="quarter" idx="13"/>
          </p:nvPr>
        </p:nvSpPr>
        <p:spPr>
          <a:xfrm>
            <a:off x="3589696" y="1478315"/>
            <a:ext cx="1974850" cy="1976437"/>
          </a:xfrm>
          <a:prstGeom prst="diamond">
            <a:avLst/>
          </a:prstGeom>
        </p:spPr>
        <p:txBody>
          <a:bodyPr/>
          <a:lstStyle/>
          <a:p>
            <a:endParaRPr lang="zh-TW" altLang="en-US"/>
          </a:p>
        </p:txBody>
      </p:sp>
      <p:sp>
        <p:nvSpPr>
          <p:cNvPr id="7" name="圖片版面配置區 4"/>
          <p:cNvSpPr>
            <a:spLocks noGrp="1"/>
          </p:cNvSpPr>
          <p:nvPr>
            <p:ph type="pic" sz="quarter" idx="14"/>
          </p:nvPr>
        </p:nvSpPr>
        <p:spPr>
          <a:xfrm>
            <a:off x="2602271" y="494772"/>
            <a:ext cx="1974850" cy="1976437"/>
          </a:xfrm>
          <a:prstGeom prst="diamond">
            <a:avLst/>
          </a:prstGeom>
        </p:spPr>
        <p:txBody>
          <a:bodyPr/>
          <a:lstStyle/>
          <a:p>
            <a:endParaRPr lang="zh-TW" altLang="en-US"/>
          </a:p>
        </p:txBody>
      </p:sp>
      <p:sp>
        <p:nvSpPr>
          <p:cNvPr id="15" name="圖片版面配置區 4"/>
          <p:cNvSpPr>
            <a:spLocks noGrp="1"/>
          </p:cNvSpPr>
          <p:nvPr>
            <p:ph type="pic" sz="quarter" idx="15"/>
          </p:nvPr>
        </p:nvSpPr>
        <p:spPr>
          <a:xfrm>
            <a:off x="4577737" y="1478314"/>
            <a:ext cx="3948469" cy="3949200"/>
          </a:xfrm>
          <a:prstGeom prst="diamond">
            <a:avLst/>
          </a:prstGeom>
        </p:spPr>
        <p:txBody>
          <a:bodyPr/>
          <a:lstStyle/>
          <a:p>
            <a:endParaRPr lang="zh-TW" altLang="en-US"/>
          </a:p>
        </p:txBody>
      </p:sp>
      <p:sp>
        <p:nvSpPr>
          <p:cNvPr id="16" name="圖片版面配置區 4"/>
          <p:cNvSpPr>
            <a:spLocks noGrp="1"/>
          </p:cNvSpPr>
          <p:nvPr>
            <p:ph type="pic" sz="quarter" idx="16"/>
          </p:nvPr>
        </p:nvSpPr>
        <p:spPr>
          <a:xfrm>
            <a:off x="4575890" y="494772"/>
            <a:ext cx="1974850" cy="1976437"/>
          </a:xfrm>
          <a:prstGeom prst="diamond">
            <a:avLst/>
          </a:prstGeom>
        </p:spPr>
        <p:txBody>
          <a:bodyPr/>
          <a:lstStyle/>
          <a:p>
            <a:endParaRPr lang="zh-TW" altLang="en-US"/>
          </a:p>
        </p:txBody>
      </p:sp>
      <p:sp>
        <p:nvSpPr>
          <p:cNvPr id="17" name="圖片版面配置區 4"/>
          <p:cNvSpPr>
            <a:spLocks noGrp="1"/>
          </p:cNvSpPr>
          <p:nvPr>
            <p:ph type="pic" sz="quarter" idx="17"/>
          </p:nvPr>
        </p:nvSpPr>
        <p:spPr>
          <a:xfrm>
            <a:off x="3589696" y="3454752"/>
            <a:ext cx="1974850" cy="1976437"/>
          </a:xfrm>
          <a:prstGeom prst="diamond">
            <a:avLst/>
          </a:prstGeom>
        </p:spPr>
        <p:txBody>
          <a:bodyPr/>
          <a:lstStyle/>
          <a:p>
            <a:endParaRPr lang="zh-TW" altLang="en-US"/>
          </a:p>
        </p:txBody>
      </p:sp>
      <p:sp>
        <p:nvSpPr>
          <p:cNvPr id="18" name="圖片版面配置區 4"/>
          <p:cNvSpPr>
            <a:spLocks noGrp="1"/>
          </p:cNvSpPr>
          <p:nvPr>
            <p:ph type="pic" sz="quarter" idx="18"/>
          </p:nvPr>
        </p:nvSpPr>
        <p:spPr>
          <a:xfrm>
            <a:off x="2602271" y="4442970"/>
            <a:ext cx="1974850" cy="1976437"/>
          </a:xfrm>
          <a:prstGeom prst="diamond">
            <a:avLst/>
          </a:prstGeom>
        </p:spPr>
        <p:txBody>
          <a:bodyPr/>
          <a:lstStyle/>
          <a:p>
            <a:endParaRPr lang="zh-TW" altLang="en-US"/>
          </a:p>
        </p:txBody>
      </p:sp>
      <p:sp>
        <p:nvSpPr>
          <p:cNvPr id="19" name="圖片版面配置區 4"/>
          <p:cNvSpPr>
            <a:spLocks noGrp="1"/>
          </p:cNvSpPr>
          <p:nvPr>
            <p:ph type="pic" sz="quarter" idx="19"/>
          </p:nvPr>
        </p:nvSpPr>
        <p:spPr>
          <a:xfrm>
            <a:off x="4575890" y="4442970"/>
            <a:ext cx="1974850" cy="1976437"/>
          </a:xfrm>
          <a:prstGeom prst="diamond">
            <a:avLst/>
          </a:prstGeom>
        </p:spPr>
        <p:txBody>
          <a:bodyPr/>
          <a:lstStyle/>
          <a:p>
            <a:endParaRPr lang="zh-TW" altLang="en-US"/>
          </a:p>
        </p:txBody>
      </p:sp>
    </p:spTree>
    <p:extLst>
      <p:ext uri="{BB962C8B-B14F-4D97-AF65-F5344CB8AC3E}">
        <p14:creationId xmlns:p14="http://schemas.microsoft.com/office/powerpoint/2010/main" val="2116049522"/>
      </p:ext>
    </p:extLst>
  </p:cSld>
  <p:clrMapOvr>
    <a:masterClrMapping/>
  </p:clrMapOvr>
  <p:timing>
    <p:tnLst>
      <p:par>
        <p:cTn id="1" dur="indefinite" restart="never" nodeType="tmRoot"/>
      </p:par>
    </p:tnLst>
  </p:timing>
  <p:extLst>
    <p:ext uri="{DCECCB84-F9BA-43D5-87BE-67443E8EF086}">
      <p15:sldGuideLst xmlns:p15="http://schemas.microsoft.com/office/powerpoint/2012/main" xmlns="">
        <p15:guide id="1" orient="horz" pos="2160" userDrawn="1">
          <p15:clr>
            <a:srgbClr val="FBAE40"/>
          </p15:clr>
        </p15:guide>
        <p15:guide id="2" pos="2880" userDrawn="1">
          <p15:clr>
            <a:srgbClr val="FBAE40"/>
          </p15:clr>
        </p15:guide>
      </p15:sldGuideLst>
    </p:ext>
  </p:extLst>
</p:sldLayout>
</file>

<file path=ppt/slideLayouts/slideLayout482.xml><?xml version="1.0" encoding="utf-8"?>
<p:sldLayout xmlns:a="http://schemas.openxmlformats.org/drawingml/2006/main" xmlns:r="http://schemas.openxmlformats.org/officeDocument/2006/relationships" xmlns:p="http://schemas.openxmlformats.org/presentationml/2006/main" preserve="1" userDrawn="1">
  <p:cSld name="圖片版面配置481">
    <p:spTree>
      <p:nvGrpSpPr>
        <p:cNvPr id="1" name=""/>
        <p:cNvGrpSpPr/>
        <p:nvPr/>
      </p:nvGrpSpPr>
      <p:grpSpPr>
        <a:xfrm>
          <a:off x="0" y="0"/>
          <a:ext cx="0" cy="0"/>
          <a:chOff x="0" y="0"/>
          <a:chExt cx="0" cy="0"/>
        </a:xfrm>
      </p:grpSpPr>
      <p:sp>
        <p:nvSpPr>
          <p:cNvPr id="3" name="投影片編號版面配置區 2"/>
          <p:cNvSpPr>
            <a:spLocks noGrp="1"/>
          </p:cNvSpPr>
          <p:nvPr>
            <p:ph type="sldNum" sz="quarter" idx="10"/>
          </p:nvPr>
        </p:nvSpPr>
        <p:spPr/>
        <p:txBody>
          <a:bodyPr/>
          <a:lstStyle/>
          <a:p>
            <a:fld id="{E27FD744-A41C-4EAD-96D0-2F84A994B62C}" type="slidenum">
              <a:rPr lang="zh-TW" altLang="en-US" smtClean="0"/>
              <a:t>‹#›</a:t>
            </a:fld>
            <a:endParaRPr lang="zh-TW" altLang="en-US"/>
          </a:p>
        </p:txBody>
      </p:sp>
      <p:sp>
        <p:nvSpPr>
          <p:cNvPr id="4" name="頁尾版面配置區 3"/>
          <p:cNvSpPr>
            <a:spLocks noGrp="1"/>
          </p:cNvSpPr>
          <p:nvPr>
            <p:ph type="ftr" sz="quarter" idx="11"/>
          </p:nvPr>
        </p:nvSpPr>
        <p:spPr/>
        <p:txBody>
          <a:bodyPr/>
          <a:lstStyle/>
          <a:p>
            <a:r>
              <a:rPr lang="zh-TW" altLang="en-US" smtClean="0"/>
              <a:t>商業簡報網 </a:t>
            </a:r>
            <a:r>
              <a:rPr lang="en-US" altLang="zh-TW" smtClean="0"/>
              <a:t>X Matter Lab</a:t>
            </a:r>
            <a:endParaRPr lang="zh-TW" altLang="en-US" dirty="0"/>
          </a:p>
        </p:txBody>
      </p:sp>
      <p:sp>
        <p:nvSpPr>
          <p:cNvPr id="30" name="圖片版面配置區 29"/>
          <p:cNvSpPr>
            <a:spLocks noGrp="1"/>
          </p:cNvSpPr>
          <p:nvPr>
            <p:ph type="pic" sz="quarter" idx="36"/>
          </p:nvPr>
        </p:nvSpPr>
        <p:spPr>
          <a:xfrm>
            <a:off x="606604" y="1904475"/>
            <a:ext cx="3750908" cy="3750908"/>
          </a:xfrm>
          <a:custGeom>
            <a:avLst/>
            <a:gdLst>
              <a:gd name="connsiteX0" fmla="*/ 3067052 w 3750908"/>
              <a:gd name="connsiteY0" fmla="*/ 3067052 h 3750908"/>
              <a:gd name="connsiteX1" fmla="*/ 3750908 w 3750908"/>
              <a:gd name="connsiteY1" fmla="*/ 3067052 h 3750908"/>
              <a:gd name="connsiteX2" fmla="*/ 3750908 w 3750908"/>
              <a:gd name="connsiteY2" fmla="*/ 3750908 h 3750908"/>
              <a:gd name="connsiteX3" fmla="*/ 3067052 w 3750908"/>
              <a:gd name="connsiteY3" fmla="*/ 3750908 h 3750908"/>
              <a:gd name="connsiteX4" fmla="*/ 2300289 w 3750908"/>
              <a:gd name="connsiteY4" fmla="*/ 3067052 h 3750908"/>
              <a:gd name="connsiteX5" fmla="*/ 2984145 w 3750908"/>
              <a:gd name="connsiteY5" fmla="*/ 3067052 h 3750908"/>
              <a:gd name="connsiteX6" fmla="*/ 2984145 w 3750908"/>
              <a:gd name="connsiteY6" fmla="*/ 3750908 h 3750908"/>
              <a:gd name="connsiteX7" fmla="*/ 2300289 w 3750908"/>
              <a:gd name="connsiteY7" fmla="*/ 3750908 h 3750908"/>
              <a:gd name="connsiteX8" fmla="*/ 1533526 w 3750908"/>
              <a:gd name="connsiteY8" fmla="*/ 3067052 h 3750908"/>
              <a:gd name="connsiteX9" fmla="*/ 2217382 w 3750908"/>
              <a:gd name="connsiteY9" fmla="*/ 3067052 h 3750908"/>
              <a:gd name="connsiteX10" fmla="*/ 2217382 w 3750908"/>
              <a:gd name="connsiteY10" fmla="*/ 3750908 h 3750908"/>
              <a:gd name="connsiteX11" fmla="*/ 1533526 w 3750908"/>
              <a:gd name="connsiteY11" fmla="*/ 3750908 h 3750908"/>
              <a:gd name="connsiteX12" fmla="*/ 766763 w 3750908"/>
              <a:gd name="connsiteY12" fmla="*/ 3067052 h 3750908"/>
              <a:gd name="connsiteX13" fmla="*/ 1450619 w 3750908"/>
              <a:gd name="connsiteY13" fmla="*/ 3067052 h 3750908"/>
              <a:gd name="connsiteX14" fmla="*/ 1450619 w 3750908"/>
              <a:gd name="connsiteY14" fmla="*/ 3750908 h 3750908"/>
              <a:gd name="connsiteX15" fmla="*/ 766763 w 3750908"/>
              <a:gd name="connsiteY15" fmla="*/ 3750908 h 3750908"/>
              <a:gd name="connsiteX16" fmla="*/ 0 w 3750908"/>
              <a:gd name="connsiteY16" fmla="*/ 3067052 h 3750908"/>
              <a:gd name="connsiteX17" fmla="*/ 683856 w 3750908"/>
              <a:gd name="connsiteY17" fmla="*/ 3067052 h 3750908"/>
              <a:gd name="connsiteX18" fmla="*/ 683856 w 3750908"/>
              <a:gd name="connsiteY18" fmla="*/ 3750908 h 3750908"/>
              <a:gd name="connsiteX19" fmla="*/ 0 w 3750908"/>
              <a:gd name="connsiteY19" fmla="*/ 3750908 h 3750908"/>
              <a:gd name="connsiteX20" fmla="*/ 3067052 w 3750908"/>
              <a:gd name="connsiteY20" fmla="*/ 2300289 h 3750908"/>
              <a:gd name="connsiteX21" fmla="*/ 3750908 w 3750908"/>
              <a:gd name="connsiteY21" fmla="*/ 2300289 h 3750908"/>
              <a:gd name="connsiteX22" fmla="*/ 3750908 w 3750908"/>
              <a:gd name="connsiteY22" fmla="*/ 2984145 h 3750908"/>
              <a:gd name="connsiteX23" fmla="*/ 3067052 w 3750908"/>
              <a:gd name="connsiteY23" fmla="*/ 2984145 h 3750908"/>
              <a:gd name="connsiteX24" fmla="*/ 2300289 w 3750908"/>
              <a:gd name="connsiteY24" fmla="*/ 2300289 h 3750908"/>
              <a:gd name="connsiteX25" fmla="*/ 2984145 w 3750908"/>
              <a:gd name="connsiteY25" fmla="*/ 2300289 h 3750908"/>
              <a:gd name="connsiteX26" fmla="*/ 2984145 w 3750908"/>
              <a:gd name="connsiteY26" fmla="*/ 2984145 h 3750908"/>
              <a:gd name="connsiteX27" fmla="*/ 2300289 w 3750908"/>
              <a:gd name="connsiteY27" fmla="*/ 2984145 h 3750908"/>
              <a:gd name="connsiteX28" fmla="*/ 1533526 w 3750908"/>
              <a:gd name="connsiteY28" fmla="*/ 2300289 h 3750908"/>
              <a:gd name="connsiteX29" fmla="*/ 2217382 w 3750908"/>
              <a:gd name="connsiteY29" fmla="*/ 2300289 h 3750908"/>
              <a:gd name="connsiteX30" fmla="*/ 2217382 w 3750908"/>
              <a:gd name="connsiteY30" fmla="*/ 2984145 h 3750908"/>
              <a:gd name="connsiteX31" fmla="*/ 1533526 w 3750908"/>
              <a:gd name="connsiteY31" fmla="*/ 2984145 h 3750908"/>
              <a:gd name="connsiteX32" fmla="*/ 766763 w 3750908"/>
              <a:gd name="connsiteY32" fmla="*/ 2300289 h 3750908"/>
              <a:gd name="connsiteX33" fmla="*/ 1450620 w 3750908"/>
              <a:gd name="connsiteY33" fmla="*/ 2300289 h 3750908"/>
              <a:gd name="connsiteX34" fmla="*/ 1450620 w 3750908"/>
              <a:gd name="connsiteY34" fmla="*/ 2984145 h 3750908"/>
              <a:gd name="connsiteX35" fmla="*/ 766763 w 3750908"/>
              <a:gd name="connsiteY35" fmla="*/ 2984145 h 3750908"/>
              <a:gd name="connsiteX36" fmla="*/ 0 w 3750908"/>
              <a:gd name="connsiteY36" fmla="*/ 2300289 h 3750908"/>
              <a:gd name="connsiteX37" fmla="*/ 683856 w 3750908"/>
              <a:gd name="connsiteY37" fmla="*/ 2300289 h 3750908"/>
              <a:gd name="connsiteX38" fmla="*/ 683856 w 3750908"/>
              <a:gd name="connsiteY38" fmla="*/ 2984145 h 3750908"/>
              <a:gd name="connsiteX39" fmla="*/ 0 w 3750908"/>
              <a:gd name="connsiteY39" fmla="*/ 2984145 h 3750908"/>
              <a:gd name="connsiteX40" fmla="*/ 3067052 w 3750908"/>
              <a:gd name="connsiteY40" fmla="*/ 1533526 h 3750908"/>
              <a:gd name="connsiteX41" fmla="*/ 3750908 w 3750908"/>
              <a:gd name="connsiteY41" fmla="*/ 1533526 h 3750908"/>
              <a:gd name="connsiteX42" fmla="*/ 3750908 w 3750908"/>
              <a:gd name="connsiteY42" fmla="*/ 2217382 h 3750908"/>
              <a:gd name="connsiteX43" fmla="*/ 3067052 w 3750908"/>
              <a:gd name="connsiteY43" fmla="*/ 2217382 h 3750908"/>
              <a:gd name="connsiteX44" fmla="*/ 2300289 w 3750908"/>
              <a:gd name="connsiteY44" fmla="*/ 1533526 h 3750908"/>
              <a:gd name="connsiteX45" fmla="*/ 2984145 w 3750908"/>
              <a:gd name="connsiteY45" fmla="*/ 1533526 h 3750908"/>
              <a:gd name="connsiteX46" fmla="*/ 2984145 w 3750908"/>
              <a:gd name="connsiteY46" fmla="*/ 2217382 h 3750908"/>
              <a:gd name="connsiteX47" fmla="*/ 2300289 w 3750908"/>
              <a:gd name="connsiteY47" fmla="*/ 2217382 h 3750908"/>
              <a:gd name="connsiteX48" fmla="*/ 1533526 w 3750908"/>
              <a:gd name="connsiteY48" fmla="*/ 1533526 h 3750908"/>
              <a:gd name="connsiteX49" fmla="*/ 2217382 w 3750908"/>
              <a:gd name="connsiteY49" fmla="*/ 1533526 h 3750908"/>
              <a:gd name="connsiteX50" fmla="*/ 2217382 w 3750908"/>
              <a:gd name="connsiteY50" fmla="*/ 2217382 h 3750908"/>
              <a:gd name="connsiteX51" fmla="*/ 1533526 w 3750908"/>
              <a:gd name="connsiteY51" fmla="*/ 2217382 h 3750908"/>
              <a:gd name="connsiteX52" fmla="*/ 766764 w 3750908"/>
              <a:gd name="connsiteY52" fmla="*/ 1533526 h 3750908"/>
              <a:gd name="connsiteX53" fmla="*/ 1450620 w 3750908"/>
              <a:gd name="connsiteY53" fmla="*/ 1533526 h 3750908"/>
              <a:gd name="connsiteX54" fmla="*/ 1450620 w 3750908"/>
              <a:gd name="connsiteY54" fmla="*/ 2217382 h 3750908"/>
              <a:gd name="connsiteX55" fmla="*/ 766764 w 3750908"/>
              <a:gd name="connsiteY55" fmla="*/ 2217382 h 3750908"/>
              <a:gd name="connsiteX56" fmla="*/ 1 w 3750908"/>
              <a:gd name="connsiteY56" fmla="*/ 1533526 h 3750908"/>
              <a:gd name="connsiteX57" fmla="*/ 683857 w 3750908"/>
              <a:gd name="connsiteY57" fmla="*/ 1533526 h 3750908"/>
              <a:gd name="connsiteX58" fmla="*/ 683857 w 3750908"/>
              <a:gd name="connsiteY58" fmla="*/ 2217382 h 3750908"/>
              <a:gd name="connsiteX59" fmla="*/ 1 w 3750908"/>
              <a:gd name="connsiteY59" fmla="*/ 2217382 h 3750908"/>
              <a:gd name="connsiteX60" fmla="*/ 3067052 w 3750908"/>
              <a:gd name="connsiteY60" fmla="*/ 766763 h 3750908"/>
              <a:gd name="connsiteX61" fmla="*/ 3750908 w 3750908"/>
              <a:gd name="connsiteY61" fmla="*/ 766763 h 3750908"/>
              <a:gd name="connsiteX62" fmla="*/ 3750908 w 3750908"/>
              <a:gd name="connsiteY62" fmla="*/ 1450619 h 3750908"/>
              <a:gd name="connsiteX63" fmla="*/ 3067052 w 3750908"/>
              <a:gd name="connsiteY63" fmla="*/ 1450619 h 3750908"/>
              <a:gd name="connsiteX64" fmla="*/ 2300289 w 3750908"/>
              <a:gd name="connsiteY64" fmla="*/ 766763 h 3750908"/>
              <a:gd name="connsiteX65" fmla="*/ 2984145 w 3750908"/>
              <a:gd name="connsiteY65" fmla="*/ 766763 h 3750908"/>
              <a:gd name="connsiteX66" fmla="*/ 2984145 w 3750908"/>
              <a:gd name="connsiteY66" fmla="*/ 1450619 h 3750908"/>
              <a:gd name="connsiteX67" fmla="*/ 2300289 w 3750908"/>
              <a:gd name="connsiteY67" fmla="*/ 1450619 h 3750908"/>
              <a:gd name="connsiteX68" fmla="*/ 1533526 w 3750908"/>
              <a:gd name="connsiteY68" fmla="*/ 766763 h 3750908"/>
              <a:gd name="connsiteX69" fmla="*/ 2217382 w 3750908"/>
              <a:gd name="connsiteY69" fmla="*/ 766763 h 3750908"/>
              <a:gd name="connsiteX70" fmla="*/ 2217382 w 3750908"/>
              <a:gd name="connsiteY70" fmla="*/ 1450619 h 3750908"/>
              <a:gd name="connsiteX71" fmla="*/ 1533526 w 3750908"/>
              <a:gd name="connsiteY71" fmla="*/ 1450619 h 3750908"/>
              <a:gd name="connsiteX72" fmla="*/ 766764 w 3750908"/>
              <a:gd name="connsiteY72" fmla="*/ 766763 h 3750908"/>
              <a:gd name="connsiteX73" fmla="*/ 1450620 w 3750908"/>
              <a:gd name="connsiteY73" fmla="*/ 766763 h 3750908"/>
              <a:gd name="connsiteX74" fmla="*/ 1450620 w 3750908"/>
              <a:gd name="connsiteY74" fmla="*/ 1450619 h 3750908"/>
              <a:gd name="connsiteX75" fmla="*/ 766764 w 3750908"/>
              <a:gd name="connsiteY75" fmla="*/ 1450619 h 3750908"/>
              <a:gd name="connsiteX76" fmla="*/ 1 w 3750908"/>
              <a:gd name="connsiteY76" fmla="*/ 766763 h 3750908"/>
              <a:gd name="connsiteX77" fmla="*/ 683857 w 3750908"/>
              <a:gd name="connsiteY77" fmla="*/ 766763 h 3750908"/>
              <a:gd name="connsiteX78" fmla="*/ 683857 w 3750908"/>
              <a:gd name="connsiteY78" fmla="*/ 1450619 h 3750908"/>
              <a:gd name="connsiteX79" fmla="*/ 1 w 3750908"/>
              <a:gd name="connsiteY79" fmla="*/ 1450619 h 3750908"/>
              <a:gd name="connsiteX80" fmla="*/ 2300289 w 3750908"/>
              <a:gd name="connsiteY80" fmla="*/ 0 h 3750908"/>
              <a:gd name="connsiteX81" fmla="*/ 2984145 w 3750908"/>
              <a:gd name="connsiteY81" fmla="*/ 0 h 3750908"/>
              <a:gd name="connsiteX82" fmla="*/ 2984145 w 3750908"/>
              <a:gd name="connsiteY82" fmla="*/ 683856 h 3750908"/>
              <a:gd name="connsiteX83" fmla="*/ 2300289 w 3750908"/>
              <a:gd name="connsiteY83" fmla="*/ 683856 h 3750908"/>
              <a:gd name="connsiteX84" fmla="*/ 1533526 w 3750908"/>
              <a:gd name="connsiteY84" fmla="*/ 0 h 3750908"/>
              <a:gd name="connsiteX85" fmla="*/ 2217382 w 3750908"/>
              <a:gd name="connsiteY85" fmla="*/ 0 h 3750908"/>
              <a:gd name="connsiteX86" fmla="*/ 2217382 w 3750908"/>
              <a:gd name="connsiteY86" fmla="*/ 683856 h 3750908"/>
              <a:gd name="connsiteX87" fmla="*/ 1533526 w 3750908"/>
              <a:gd name="connsiteY87" fmla="*/ 683856 h 3750908"/>
              <a:gd name="connsiteX88" fmla="*/ 766764 w 3750908"/>
              <a:gd name="connsiteY88" fmla="*/ 0 h 3750908"/>
              <a:gd name="connsiteX89" fmla="*/ 1450621 w 3750908"/>
              <a:gd name="connsiteY89" fmla="*/ 0 h 3750908"/>
              <a:gd name="connsiteX90" fmla="*/ 1450621 w 3750908"/>
              <a:gd name="connsiteY90" fmla="*/ 683856 h 3750908"/>
              <a:gd name="connsiteX91" fmla="*/ 766764 w 3750908"/>
              <a:gd name="connsiteY91" fmla="*/ 683856 h 3750908"/>
              <a:gd name="connsiteX92" fmla="*/ 1 w 3750908"/>
              <a:gd name="connsiteY92" fmla="*/ 0 h 3750908"/>
              <a:gd name="connsiteX93" fmla="*/ 683857 w 3750908"/>
              <a:gd name="connsiteY93" fmla="*/ 0 h 3750908"/>
              <a:gd name="connsiteX94" fmla="*/ 683857 w 3750908"/>
              <a:gd name="connsiteY94" fmla="*/ 683856 h 3750908"/>
              <a:gd name="connsiteX95" fmla="*/ 1 w 3750908"/>
              <a:gd name="connsiteY95" fmla="*/ 683856 h 3750908"/>
              <a:gd name="connsiteX96" fmla="*/ 3067052 w 3750908"/>
              <a:gd name="connsiteY96" fmla="*/ 0 h 3750908"/>
              <a:gd name="connsiteX97" fmla="*/ 3750908 w 3750908"/>
              <a:gd name="connsiteY97" fmla="*/ 0 h 3750908"/>
              <a:gd name="connsiteX98" fmla="*/ 3750908 w 3750908"/>
              <a:gd name="connsiteY98" fmla="*/ 683856 h 3750908"/>
              <a:gd name="connsiteX99" fmla="*/ 3067052 w 3750908"/>
              <a:gd name="connsiteY99" fmla="*/ 683856 h 3750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3750908" h="3750908">
                <a:moveTo>
                  <a:pt x="3067052" y="3067052"/>
                </a:moveTo>
                <a:lnTo>
                  <a:pt x="3750908" y="3067052"/>
                </a:lnTo>
                <a:lnTo>
                  <a:pt x="3750908" y="3750908"/>
                </a:lnTo>
                <a:lnTo>
                  <a:pt x="3067052" y="3750908"/>
                </a:lnTo>
                <a:close/>
                <a:moveTo>
                  <a:pt x="2300289" y="3067052"/>
                </a:moveTo>
                <a:lnTo>
                  <a:pt x="2984145" y="3067052"/>
                </a:lnTo>
                <a:lnTo>
                  <a:pt x="2984145" y="3750908"/>
                </a:lnTo>
                <a:lnTo>
                  <a:pt x="2300289" y="3750908"/>
                </a:lnTo>
                <a:close/>
                <a:moveTo>
                  <a:pt x="1533526" y="3067052"/>
                </a:moveTo>
                <a:lnTo>
                  <a:pt x="2217382" y="3067052"/>
                </a:lnTo>
                <a:lnTo>
                  <a:pt x="2217382" y="3750908"/>
                </a:lnTo>
                <a:lnTo>
                  <a:pt x="1533526" y="3750908"/>
                </a:lnTo>
                <a:close/>
                <a:moveTo>
                  <a:pt x="766763" y="3067052"/>
                </a:moveTo>
                <a:lnTo>
                  <a:pt x="1450619" y="3067052"/>
                </a:lnTo>
                <a:lnTo>
                  <a:pt x="1450619" y="3750908"/>
                </a:lnTo>
                <a:lnTo>
                  <a:pt x="766763" y="3750908"/>
                </a:lnTo>
                <a:close/>
                <a:moveTo>
                  <a:pt x="0" y="3067052"/>
                </a:moveTo>
                <a:lnTo>
                  <a:pt x="683856" y="3067052"/>
                </a:lnTo>
                <a:lnTo>
                  <a:pt x="683856" y="3750908"/>
                </a:lnTo>
                <a:lnTo>
                  <a:pt x="0" y="3750908"/>
                </a:lnTo>
                <a:close/>
                <a:moveTo>
                  <a:pt x="3067052" y="2300289"/>
                </a:moveTo>
                <a:lnTo>
                  <a:pt x="3750908" y="2300289"/>
                </a:lnTo>
                <a:lnTo>
                  <a:pt x="3750908" y="2984145"/>
                </a:lnTo>
                <a:lnTo>
                  <a:pt x="3067052" y="2984145"/>
                </a:lnTo>
                <a:close/>
                <a:moveTo>
                  <a:pt x="2300289" y="2300289"/>
                </a:moveTo>
                <a:lnTo>
                  <a:pt x="2984145" y="2300289"/>
                </a:lnTo>
                <a:lnTo>
                  <a:pt x="2984145" y="2984145"/>
                </a:lnTo>
                <a:lnTo>
                  <a:pt x="2300289" y="2984145"/>
                </a:lnTo>
                <a:close/>
                <a:moveTo>
                  <a:pt x="1533526" y="2300289"/>
                </a:moveTo>
                <a:lnTo>
                  <a:pt x="2217382" y="2300289"/>
                </a:lnTo>
                <a:lnTo>
                  <a:pt x="2217382" y="2984145"/>
                </a:lnTo>
                <a:lnTo>
                  <a:pt x="1533526" y="2984145"/>
                </a:lnTo>
                <a:close/>
                <a:moveTo>
                  <a:pt x="766763" y="2300289"/>
                </a:moveTo>
                <a:lnTo>
                  <a:pt x="1450620" y="2300289"/>
                </a:lnTo>
                <a:lnTo>
                  <a:pt x="1450620" y="2984145"/>
                </a:lnTo>
                <a:lnTo>
                  <a:pt x="766763" y="2984145"/>
                </a:lnTo>
                <a:close/>
                <a:moveTo>
                  <a:pt x="0" y="2300289"/>
                </a:moveTo>
                <a:lnTo>
                  <a:pt x="683856" y="2300289"/>
                </a:lnTo>
                <a:lnTo>
                  <a:pt x="683856" y="2984145"/>
                </a:lnTo>
                <a:lnTo>
                  <a:pt x="0" y="2984145"/>
                </a:lnTo>
                <a:close/>
                <a:moveTo>
                  <a:pt x="3067052" y="1533526"/>
                </a:moveTo>
                <a:lnTo>
                  <a:pt x="3750908" y="1533526"/>
                </a:lnTo>
                <a:lnTo>
                  <a:pt x="3750908" y="2217382"/>
                </a:lnTo>
                <a:lnTo>
                  <a:pt x="3067052" y="2217382"/>
                </a:lnTo>
                <a:close/>
                <a:moveTo>
                  <a:pt x="2300289" y="1533526"/>
                </a:moveTo>
                <a:lnTo>
                  <a:pt x="2984145" y="1533526"/>
                </a:lnTo>
                <a:lnTo>
                  <a:pt x="2984145" y="2217382"/>
                </a:lnTo>
                <a:lnTo>
                  <a:pt x="2300289" y="2217382"/>
                </a:lnTo>
                <a:close/>
                <a:moveTo>
                  <a:pt x="1533526" y="1533526"/>
                </a:moveTo>
                <a:lnTo>
                  <a:pt x="2217382" y="1533526"/>
                </a:lnTo>
                <a:lnTo>
                  <a:pt x="2217382" y="2217382"/>
                </a:lnTo>
                <a:lnTo>
                  <a:pt x="1533526" y="2217382"/>
                </a:lnTo>
                <a:close/>
                <a:moveTo>
                  <a:pt x="766764" y="1533526"/>
                </a:moveTo>
                <a:lnTo>
                  <a:pt x="1450620" y="1533526"/>
                </a:lnTo>
                <a:lnTo>
                  <a:pt x="1450620" y="2217382"/>
                </a:lnTo>
                <a:lnTo>
                  <a:pt x="766764" y="2217382"/>
                </a:lnTo>
                <a:close/>
                <a:moveTo>
                  <a:pt x="1" y="1533526"/>
                </a:moveTo>
                <a:lnTo>
                  <a:pt x="683857" y="1533526"/>
                </a:lnTo>
                <a:lnTo>
                  <a:pt x="683857" y="2217382"/>
                </a:lnTo>
                <a:lnTo>
                  <a:pt x="1" y="2217382"/>
                </a:lnTo>
                <a:close/>
                <a:moveTo>
                  <a:pt x="3067052" y="766763"/>
                </a:moveTo>
                <a:lnTo>
                  <a:pt x="3750908" y="766763"/>
                </a:lnTo>
                <a:lnTo>
                  <a:pt x="3750908" y="1450619"/>
                </a:lnTo>
                <a:lnTo>
                  <a:pt x="3067052" y="1450619"/>
                </a:lnTo>
                <a:close/>
                <a:moveTo>
                  <a:pt x="2300289" y="766763"/>
                </a:moveTo>
                <a:lnTo>
                  <a:pt x="2984145" y="766763"/>
                </a:lnTo>
                <a:lnTo>
                  <a:pt x="2984145" y="1450619"/>
                </a:lnTo>
                <a:lnTo>
                  <a:pt x="2300289" y="1450619"/>
                </a:lnTo>
                <a:close/>
                <a:moveTo>
                  <a:pt x="1533526" y="766763"/>
                </a:moveTo>
                <a:lnTo>
                  <a:pt x="2217382" y="766763"/>
                </a:lnTo>
                <a:lnTo>
                  <a:pt x="2217382" y="1450619"/>
                </a:lnTo>
                <a:lnTo>
                  <a:pt x="1533526" y="1450619"/>
                </a:lnTo>
                <a:close/>
                <a:moveTo>
                  <a:pt x="766764" y="766763"/>
                </a:moveTo>
                <a:lnTo>
                  <a:pt x="1450620" y="766763"/>
                </a:lnTo>
                <a:lnTo>
                  <a:pt x="1450620" y="1450619"/>
                </a:lnTo>
                <a:lnTo>
                  <a:pt x="766764" y="1450619"/>
                </a:lnTo>
                <a:close/>
                <a:moveTo>
                  <a:pt x="1" y="766763"/>
                </a:moveTo>
                <a:lnTo>
                  <a:pt x="683857" y="766763"/>
                </a:lnTo>
                <a:lnTo>
                  <a:pt x="683857" y="1450619"/>
                </a:lnTo>
                <a:lnTo>
                  <a:pt x="1" y="1450619"/>
                </a:lnTo>
                <a:close/>
                <a:moveTo>
                  <a:pt x="2300289" y="0"/>
                </a:moveTo>
                <a:lnTo>
                  <a:pt x="2984145" y="0"/>
                </a:lnTo>
                <a:lnTo>
                  <a:pt x="2984145" y="683856"/>
                </a:lnTo>
                <a:lnTo>
                  <a:pt x="2300289" y="683856"/>
                </a:lnTo>
                <a:close/>
                <a:moveTo>
                  <a:pt x="1533526" y="0"/>
                </a:moveTo>
                <a:lnTo>
                  <a:pt x="2217382" y="0"/>
                </a:lnTo>
                <a:lnTo>
                  <a:pt x="2217382" y="683856"/>
                </a:lnTo>
                <a:lnTo>
                  <a:pt x="1533526" y="683856"/>
                </a:lnTo>
                <a:close/>
                <a:moveTo>
                  <a:pt x="766764" y="0"/>
                </a:moveTo>
                <a:lnTo>
                  <a:pt x="1450621" y="0"/>
                </a:lnTo>
                <a:lnTo>
                  <a:pt x="1450621" y="683856"/>
                </a:lnTo>
                <a:lnTo>
                  <a:pt x="766764" y="683856"/>
                </a:lnTo>
                <a:close/>
                <a:moveTo>
                  <a:pt x="1" y="0"/>
                </a:moveTo>
                <a:lnTo>
                  <a:pt x="683857" y="0"/>
                </a:lnTo>
                <a:lnTo>
                  <a:pt x="683857" y="683856"/>
                </a:lnTo>
                <a:lnTo>
                  <a:pt x="1" y="683856"/>
                </a:lnTo>
                <a:close/>
                <a:moveTo>
                  <a:pt x="3067052" y="0"/>
                </a:moveTo>
                <a:lnTo>
                  <a:pt x="3750908" y="0"/>
                </a:lnTo>
                <a:lnTo>
                  <a:pt x="3750908" y="683856"/>
                </a:lnTo>
                <a:lnTo>
                  <a:pt x="3067052" y="683856"/>
                </a:lnTo>
                <a:close/>
              </a:path>
            </a:pathLst>
          </a:custGeom>
        </p:spPr>
        <p:txBody>
          <a:bodyPr wrap="square">
            <a:noAutofit/>
          </a:bodyPr>
          <a:lstStyle/>
          <a:p>
            <a:endParaRPr lang="zh-TW" altLang="en-US"/>
          </a:p>
        </p:txBody>
      </p:sp>
    </p:spTree>
    <p:extLst>
      <p:ext uri="{BB962C8B-B14F-4D97-AF65-F5344CB8AC3E}">
        <p14:creationId xmlns:p14="http://schemas.microsoft.com/office/powerpoint/2010/main" val="417048389"/>
      </p:ext>
    </p:extLst>
  </p:cSld>
  <p:clrMapOvr>
    <a:masterClrMapping/>
  </p:clrMapOvr>
  <p:timing>
    <p:tnLst>
      <p:par>
        <p:cTn id="1" dur="indefinite" restart="never" nodeType="tmRoot"/>
      </p:par>
    </p:tnLst>
  </p:timing>
</p:sldLayout>
</file>

<file path=ppt/slideLayouts/slideLayout483.xml><?xml version="1.0" encoding="utf-8"?>
<p:sldLayout xmlns:a="http://schemas.openxmlformats.org/drawingml/2006/main" xmlns:r="http://schemas.openxmlformats.org/officeDocument/2006/relationships" xmlns:p="http://schemas.openxmlformats.org/presentationml/2006/main" preserve="1" userDrawn="1">
  <p:cSld name="圖片版面配置482">
    <p:spTree>
      <p:nvGrpSpPr>
        <p:cNvPr id="1" name=""/>
        <p:cNvGrpSpPr/>
        <p:nvPr/>
      </p:nvGrpSpPr>
      <p:grpSpPr>
        <a:xfrm>
          <a:off x="0" y="0"/>
          <a:ext cx="0" cy="0"/>
          <a:chOff x="0" y="0"/>
          <a:chExt cx="0" cy="0"/>
        </a:xfrm>
      </p:grpSpPr>
      <p:sp>
        <p:nvSpPr>
          <p:cNvPr id="3" name="投影片編號版面配置區 2"/>
          <p:cNvSpPr>
            <a:spLocks noGrp="1"/>
          </p:cNvSpPr>
          <p:nvPr>
            <p:ph type="sldNum" sz="quarter" idx="10"/>
          </p:nvPr>
        </p:nvSpPr>
        <p:spPr/>
        <p:txBody>
          <a:bodyPr/>
          <a:lstStyle/>
          <a:p>
            <a:fld id="{E27FD744-A41C-4EAD-96D0-2F84A994B62C}" type="slidenum">
              <a:rPr lang="zh-TW" altLang="en-US" smtClean="0"/>
              <a:t>‹#›</a:t>
            </a:fld>
            <a:endParaRPr lang="zh-TW" altLang="en-US"/>
          </a:p>
        </p:txBody>
      </p:sp>
      <p:sp>
        <p:nvSpPr>
          <p:cNvPr id="4" name="頁尾版面配置區 3"/>
          <p:cNvSpPr>
            <a:spLocks noGrp="1"/>
          </p:cNvSpPr>
          <p:nvPr>
            <p:ph type="ftr" sz="quarter" idx="11"/>
          </p:nvPr>
        </p:nvSpPr>
        <p:spPr/>
        <p:txBody>
          <a:bodyPr/>
          <a:lstStyle/>
          <a:p>
            <a:r>
              <a:rPr lang="zh-TW" altLang="en-US" smtClean="0"/>
              <a:t>商業簡報網 </a:t>
            </a:r>
            <a:r>
              <a:rPr lang="en-US" altLang="zh-TW" smtClean="0"/>
              <a:t>X Matter Lab</a:t>
            </a:r>
            <a:endParaRPr lang="zh-TW" altLang="en-US" dirty="0"/>
          </a:p>
        </p:txBody>
      </p:sp>
      <p:sp>
        <p:nvSpPr>
          <p:cNvPr id="5" name="圖片版面配置區 4"/>
          <p:cNvSpPr>
            <a:spLocks noGrp="1"/>
          </p:cNvSpPr>
          <p:nvPr>
            <p:ph type="pic" sz="quarter" idx="12"/>
          </p:nvPr>
        </p:nvSpPr>
        <p:spPr>
          <a:xfrm>
            <a:off x="6884988" y="4018320"/>
            <a:ext cx="2259012" cy="2259012"/>
          </a:xfrm>
        </p:spPr>
        <p:txBody>
          <a:bodyPr/>
          <a:lstStyle/>
          <a:p>
            <a:endParaRPr lang="zh-TW" altLang="en-US"/>
          </a:p>
        </p:txBody>
      </p:sp>
      <p:sp>
        <p:nvSpPr>
          <p:cNvPr id="6" name="圖片版面配置區 4"/>
          <p:cNvSpPr>
            <a:spLocks noGrp="1"/>
          </p:cNvSpPr>
          <p:nvPr>
            <p:ph type="pic" sz="quarter" idx="13"/>
          </p:nvPr>
        </p:nvSpPr>
        <p:spPr>
          <a:xfrm>
            <a:off x="4514321" y="4018320"/>
            <a:ext cx="2259012" cy="2259012"/>
          </a:xfrm>
        </p:spPr>
        <p:txBody>
          <a:bodyPr/>
          <a:lstStyle/>
          <a:p>
            <a:endParaRPr lang="zh-TW" altLang="en-US"/>
          </a:p>
        </p:txBody>
      </p:sp>
      <p:sp>
        <p:nvSpPr>
          <p:cNvPr id="7" name="圖片版面配置區 4"/>
          <p:cNvSpPr>
            <a:spLocks noGrp="1"/>
          </p:cNvSpPr>
          <p:nvPr>
            <p:ph type="pic" sz="quarter" idx="14"/>
          </p:nvPr>
        </p:nvSpPr>
        <p:spPr>
          <a:xfrm>
            <a:off x="2143654" y="4018320"/>
            <a:ext cx="2259012" cy="2259012"/>
          </a:xfrm>
        </p:spPr>
        <p:txBody>
          <a:bodyPr/>
          <a:lstStyle/>
          <a:p>
            <a:endParaRPr lang="zh-TW" altLang="en-US"/>
          </a:p>
        </p:txBody>
      </p:sp>
      <p:sp>
        <p:nvSpPr>
          <p:cNvPr id="8" name="圖片版面配置區 4"/>
          <p:cNvSpPr>
            <a:spLocks noGrp="1"/>
          </p:cNvSpPr>
          <p:nvPr>
            <p:ph type="pic" sz="quarter" idx="15"/>
          </p:nvPr>
        </p:nvSpPr>
        <p:spPr>
          <a:xfrm>
            <a:off x="0" y="1658942"/>
            <a:ext cx="4402666" cy="2259012"/>
          </a:xfrm>
        </p:spPr>
        <p:txBody>
          <a:bodyPr/>
          <a:lstStyle/>
          <a:p>
            <a:endParaRPr lang="zh-TW" altLang="en-US"/>
          </a:p>
        </p:txBody>
      </p:sp>
    </p:spTree>
    <p:extLst>
      <p:ext uri="{BB962C8B-B14F-4D97-AF65-F5344CB8AC3E}">
        <p14:creationId xmlns:p14="http://schemas.microsoft.com/office/powerpoint/2010/main" val="2962735097"/>
      </p:ext>
    </p:extLst>
  </p:cSld>
  <p:clrMapOvr>
    <a:masterClrMapping/>
  </p:clrMapOvr>
  <p:timing>
    <p:tnLst>
      <p:par>
        <p:cTn id="1" dur="indefinite" restart="never" nodeType="tmRoot"/>
      </p:par>
    </p:tnLst>
  </p:timing>
</p:sldLayout>
</file>

<file path=ppt/slideLayouts/slideLayout484.xml><?xml version="1.0" encoding="utf-8"?>
<p:sldLayout xmlns:a="http://schemas.openxmlformats.org/drawingml/2006/main" xmlns:r="http://schemas.openxmlformats.org/officeDocument/2006/relationships" xmlns:p="http://schemas.openxmlformats.org/presentationml/2006/main" preserve="1" userDrawn="1">
  <p:cSld name="圖片版面配置483">
    <p:spTree>
      <p:nvGrpSpPr>
        <p:cNvPr id="1" name=""/>
        <p:cNvGrpSpPr/>
        <p:nvPr/>
      </p:nvGrpSpPr>
      <p:grpSpPr>
        <a:xfrm>
          <a:off x="0" y="0"/>
          <a:ext cx="0" cy="0"/>
          <a:chOff x="0" y="0"/>
          <a:chExt cx="0" cy="0"/>
        </a:xfrm>
      </p:grpSpPr>
      <p:sp>
        <p:nvSpPr>
          <p:cNvPr id="3" name="投影片編號版面配置區 2"/>
          <p:cNvSpPr>
            <a:spLocks noGrp="1"/>
          </p:cNvSpPr>
          <p:nvPr>
            <p:ph type="sldNum" sz="quarter" idx="10"/>
          </p:nvPr>
        </p:nvSpPr>
        <p:spPr/>
        <p:txBody>
          <a:bodyPr/>
          <a:lstStyle/>
          <a:p>
            <a:fld id="{E27FD744-A41C-4EAD-96D0-2F84A994B62C}" type="slidenum">
              <a:rPr lang="zh-TW" altLang="en-US" smtClean="0"/>
              <a:t>‹#›</a:t>
            </a:fld>
            <a:endParaRPr lang="zh-TW" altLang="en-US"/>
          </a:p>
        </p:txBody>
      </p:sp>
      <p:sp>
        <p:nvSpPr>
          <p:cNvPr id="4" name="頁尾版面配置區 3"/>
          <p:cNvSpPr>
            <a:spLocks noGrp="1"/>
          </p:cNvSpPr>
          <p:nvPr>
            <p:ph type="ftr" sz="quarter" idx="11"/>
          </p:nvPr>
        </p:nvSpPr>
        <p:spPr/>
        <p:txBody>
          <a:bodyPr/>
          <a:lstStyle/>
          <a:p>
            <a:r>
              <a:rPr lang="zh-TW" altLang="en-US" smtClean="0"/>
              <a:t>商業簡報網 </a:t>
            </a:r>
            <a:r>
              <a:rPr lang="en-US" altLang="zh-TW" smtClean="0"/>
              <a:t>X Matter Lab</a:t>
            </a:r>
            <a:endParaRPr lang="zh-TW" altLang="en-US" dirty="0"/>
          </a:p>
        </p:txBody>
      </p:sp>
      <p:sp>
        <p:nvSpPr>
          <p:cNvPr id="11" name="圖片版面配置區 10"/>
          <p:cNvSpPr>
            <a:spLocks noGrp="1"/>
          </p:cNvSpPr>
          <p:nvPr>
            <p:ph type="pic" sz="quarter" idx="13"/>
          </p:nvPr>
        </p:nvSpPr>
        <p:spPr>
          <a:xfrm>
            <a:off x="0" y="1756744"/>
            <a:ext cx="6320542" cy="4150622"/>
          </a:xfrm>
          <a:custGeom>
            <a:avLst/>
            <a:gdLst>
              <a:gd name="connsiteX0" fmla="*/ 2370667 w 7000346"/>
              <a:gd name="connsiteY0" fmla="*/ 2338030 h 4597042"/>
              <a:gd name="connsiteX1" fmla="*/ 4629679 w 7000346"/>
              <a:gd name="connsiteY1" fmla="*/ 2338030 h 4597042"/>
              <a:gd name="connsiteX2" fmla="*/ 4629679 w 7000346"/>
              <a:gd name="connsiteY2" fmla="*/ 4597042 h 4597042"/>
              <a:gd name="connsiteX3" fmla="*/ 2370667 w 7000346"/>
              <a:gd name="connsiteY3" fmla="*/ 4597042 h 4597042"/>
              <a:gd name="connsiteX4" fmla="*/ 0 w 7000346"/>
              <a:gd name="connsiteY4" fmla="*/ 2338030 h 4597042"/>
              <a:gd name="connsiteX5" fmla="*/ 2259012 w 7000346"/>
              <a:gd name="connsiteY5" fmla="*/ 2338030 h 4597042"/>
              <a:gd name="connsiteX6" fmla="*/ 2259012 w 7000346"/>
              <a:gd name="connsiteY6" fmla="*/ 4597042 h 4597042"/>
              <a:gd name="connsiteX7" fmla="*/ 0 w 7000346"/>
              <a:gd name="connsiteY7" fmla="*/ 4597042 h 4597042"/>
              <a:gd name="connsiteX8" fmla="*/ 4741334 w 7000346"/>
              <a:gd name="connsiteY8" fmla="*/ 0 h 4597042"/>
              <a:gd name="connsiteX9" fmla="*/ 7000346 w 7000346"/>
              <a:gd name="connsiteY9" fmla="*/ 0 h 4597042"/>
              <a:gd name="connsiteX10" fmla="*/ 7000346 w 7000346"/>
              <a:gd name="connsiteY10" fmla="*/ 2259012 h 4597042"/>
              <a:gd name="connsiteX11" fmla="*/ 4741334 w 7000346"/>
              <a:gd name="connsiteY11" fmla="*/ 2259012 h 4597042"/>
              <a:gd name="connsiteX12" fmla="*/ 2370667 w 7000346"/>
              <a:gd name="connsiteY12" fmla="*/ 0 h 4597042"/>
              <a:gd name="connsiteX13" fmla="*/ 4629679 w 7000346"/>
              <a:gd name="connsiteY13" fmla="*/ 0 h 4597042"/>
              <a:gd name="connsiteX14" fmla="*/ 4629679 w 7000346"/>
              <a:gd name="connsiteY14" fmla="*/ 2259012 h 4597042"/>
              <a:gd name="connsiteX15" fmla="*/ 2370667 w 7000346"/>
              <a:gd name="connsiteY15" fmla="*/ 2259012 h 4597042"/>
              <a:gd name="connsiteX16" fmla="*/ 0 w 7000346"/>
              <a:gd name="connsiteY16" fmla="*/ 0 h 4597042"/>
              <a:gd name="connsiteX17" fmla="*/ 2259012 w 7000346"/>
              <a:gd name="connsiteY17" fmla="*/ 0 h 4597042"/>
              <a:gd name="connsiteX18" fmla="*/ 2259012 w 7000346"/>
              <a:gd name="connsiteY18" fmla="*/ 2259012 h 4597042"/>
              <a:gd name="connsiteX19" fmla="*/ 0 w 7000346"/>
              <a:gd name="connsiteY19" fmla="*/ 2259012 h 4597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000346" h="4597042">
                <a:moveTo>
                  <a:pt x="2370667" y="2338030"/>
                </a:moveTo>
                <a:lnTo>
                  <a:pt x="4629679" y="2338030"/>
                </a:lnTo>
                <a:lnTo>
                  <a:pt x="4629679" y="4597042"/>
                </a:lnTo>
                <a:lnTo>
                  <a:pt x="2370667" y="4597042"/>
                </a:lnTo>
                <a:close/>
                <a:moveTo>
                  <a:pt x="0" y="2338030"/>
                </a:moveTo>
                <a:lnTo>
                  <a:pt x="2259012" y="2338030"/>
                </a:lnTo>
                <a:lnTo>
                  <a:pt x="2259012" y="4597042"/>
                </a:lnTo>
                <a:lnTo>
                  <a:pt x="0" y="4597042"/>
                </a:lnTo>
                <a:close/>
                <a:moveTo>
                  <a:pt x="4741334" y="0"/>
                </a:moveTo>
                <a:lnTo>
                  <a:pt x="7000346" y="0"/>
                </a:lnTo>
                <a:lnTo>
                  <a:pt x="7000346" y="2259012"/>
                </a:lnTo>
                <a:lnTo>
                  <a:pt x="4741334" y="2259012"/>
                </a:lnTo>
                <a:close/>
                <a:moveTo>
                  <a:pt x="2370667" y="0"/>
                </a:moveTo>
                <a:lnTo>
                  <a:pt x="4629679" y="0"/>
                </a:lnTo>
                <a:lnTo>
                  <a:pt x="4629679" y="2259012"/>
                </a:lnTo>
                <a:lnTo>
                  <a:pt x="2370667" y="2259012"/>
                </a:lnTo>
                <a:close/>
                <a:moveTo>
                  <a:pt x="0" y="0"/>
                </a:moveTo>
                <a:lnTo>
                  <a:pt x="2259012" y="0"/>
                </a:lnTo>
                <a:lnTo>
                  <a:pt x="2259012" y="2259012"/>
                </a:lnTo>
                <a:lnTo>
                  <a:pt x="0" y="2259012"/>
                </a:lnTo>
                <a:close/>
              </a:path>
            </a:pathLst>
          </a:custGeom>
        </p:spPr>
        <p:txBody>
          <a:bodyPr wrap="square">
            <a:noAutofit/>
          </a:bodyPr>
          <a:lstStyle/>
          <a:p>
            <a:endParaRPr lang="zh-TW" altLang="en-US"/>
          </a:p>
        </p:txBody>
      </p:sp>
    </p:spTree>
    <p:extLst>
      <p:ext uri="{BB962C8B-B14F-4D97-AF65-F5344CB8AC3E}">
        <p14:creationId xmlns:p14="http://schemas.microsoft.com/office/powerpoint/2010/main" val="527044875"/>
      </p:ext>
    </p:extLst>
  </p:cSld>
  <p:clrMapOvr>
    <a:masterClrMapping/>
  </p:clrMapOvr>
  <p:timing>
    <p:tnLst>
      <p:par>
        <p:cTn id="1" dur="indefinite" restart="never" nodeType="tmRoot"/>
      </p:par>
    </p:tnLst>
  </p:timing>
</p:sldLayout>
</file>

<file path=ppt/slideLayouts/slideLayout485.xml><?xml version="1.0" encoding="utf-8"?>
<p:sldLayout xmlns:a="http://schemas.openxmlformats.org/drawingml/2006/main" xmlns:r="http://schemas.openxmlformats.org/officeDocument/2006/relationships" xmlns:p="http://schemas.openxmlformats.org/presentationml/2006/main" preserve="1" userDrawn="1">
  <p:cSld name="圖片版面配置484">
    <p:spTree>
      <p:nvGrpSpPr>
        <p:cNvPr id="1" name=""/>
        <p:cNvGrpSpPr/>
        <p:nvPr/>
      </p:nvGrpSpPr>
      <p:grpSpPr>
        <a:xfrm>
          <a:off x="0" y="0"/>
          <a:ext cx="0" cy="0"/>
          <a:chOff x="0" y="0"/>
          <a:chExt cx="0" cy="0"/>
        </a:xfrm>
      </p:grpSpPr>
      <p:sp>
        <p:nvSpPr>
          <p:cNvPr id="3" name="投影片編號版面配置區 2"/>
          <p:cNvSpPr>
            <a:spLocks noGrp="1"/>
          </p:cNvSpPr>
          <p:nvPr>
            <p:ph type="sldNum" sz="quarter" idx="10"/>
          </p:nvPr>
        </p:nvSpPr>
        <p:spPr/>
        <p:txBody>
          <a:bodyPr/>
          <a:lstStyle/>
          <a:p>
            <a:fld id="{E27FD744-A41C-4EAD-96D0-2F84A994B62C}" type="slidenum">
              <a:rPr lang="zh-TW" altLang="en-US" smtClean="0"/>
              <a:t>‹#›</a:t>
            </a:fld>
            <a:endParaRPr lang="zh-TW" altLang="en-US"/>
          </a:p>
        </p:txBody>
      </p:sp>
      <p:sp>
        <p:nvSpPr>
          <p:cNvPr id="4" name="頁尾版面配置區 3"/>
          <p:cNvSpPr>
            <a:spLocks noGrp="1"/>
          </p:cNvSpPr>
          <p:nvPr>
            <p:ph type="ftr" sz="quarter" idx="11"/>
          </p:nvPr>
        </p:nvSpPr>
        <p:spPr/>
        <p:txBody>
          <a:bodyPr/>
          <a:lstStyle/>
          <a:p>
            <a:r>
              <a:rPr lang="zh-TW" altLang="en-US" smtClean="0"/>
              <a:t>商業簡報網 </a:t>
            </a:r>
            <a:r>
              <a:rPr lang="en-US" altLang="zh-TW" smtClean="0"/>
              <a:t>X Matter Lab</a:t>
            </a:r>
            <a:endParaRPr lang="zh-TW" altLang="en-US" dirty="0"/>
          </a:p>
        </p:txBody>
      </p:sp>
      <p:sp>
        <p:nvSpPr>
          <p:cNvPr id="5" name="圖片版面配置區 4"/>
          <p:cNvSpPr>
            <a:spLocks noGrp="1"/>
          </p:cNvSpPr>
          <p:nvPr>
            <p:ph type="pic" sz="quarter" idx="12"/>
          </p:nvPr>
        </p:nvSpPr>
        <p:spPr>
          <a:xfrm>
            <a:off x="0" y="1625600"/>
            <a:ext cx="3206750" cy="1963738"/>
          </a:xfrm>
        </p:spPr>
        <p:txBody>
          <a:bodyPr/>
          <a:lstStyle/>
          <a:p>
            <a:endParaRPr lang="zh-TW" altLang="en-US"/>
          </a:p>
        </p:txBody>
      </p:sp>
      <p:sp>
        <p:nvSpPr>
          <p:cNvPr id="6" name="圖片版面配置區 4"/>
          <p:cNvSpPr>
            <a:spLocks noGrp="1"/>
          </p:cNvSpPr>
          <p:nvPr>
            <p:ph type="pic" sz="quarter" idx="13"/>
          </p:nvPr>
        </p:nvSpPr>
        <p:spPr>
          <a:xfrm>
            <a:off x="3296355" y="1625600"/>
            <a:ext cx="1972498" cy="1207911"/>
          </a:xfrm>
        </p:spPr>
        <p:txBody>
          <a:bodyPr/>
          <a:lstStyle/>
          <a:p>
            <a:endParaRPr lang="zh-TW" altLang="en-US"/>
          </a:p>
        </p:txBody>
      </p:sp>
      <p:sp>
        <p:nvSpPr>
          <p:cNvPr id="7" name="圖片版面配置區 4"/>
          <p:cNvSpPr>
            <a:spLocks noGrp="1"/>
          </p:cNvSpPr>
          <p:nvPr>
            <p:ph type="pic" sz="quarter" idx="14"/>
          </p:nvPr>
        </p:nvSpPr>
        <p:spPr>
          <a:xfrm>
            <a:off x="0" y="4154311"/>
            <a:ext cx="3206750" cy="1963738"/>
          </a:xfrm>
        </p:spPr>
        <p:txBody>
          <a:bodyPr/>
          <a:lstStyle/>
          <a:p>
            <a:endParaRPr lang="zh-TW" altLang="en-US"/>
          </a:p>
        </p:txBody>
      </p:sp>
      <p:sp>
        <p:nvSpPr>
          <p:cNvPr id="8" name="圖片版面配置區 4"/>
          <p:cNvSpPr>
            <a:spLocks noGrp="1"/>
          </p:cNvSpPr>
          <p:nvPr>
            <p:ph type="pic" sz="quarter" idx="15"/>
          </p:nvPr>
        </p:nvSpPr>
        <p:spPr>
          <a:xfrm>
            <a:off x="3296355" y="4154311"/>
            <a:ext cx="1972498" cy="1207911"/>
          </a:xfrm>
        </p:spPr>
        <p:txBody>
          <a:bodyPr/>
          <a:lstStyle/>
          <a:p>
            <a:endParaRPr lang="zh-TW" altLang="en-US"/>
          </a:p>
        </p:txBody>
      </p:sp>
    </p:spTree>
    <p:extLst>
      <p:ext uri="{BB962C8B-B14F-4D97-AF65-F5344CB8AC3E}">
        <p14:creationId xmlns:p14="http://schemas.microsoft.com/office/powerpoint/2010/main" val="3445923112"/>
      </p:ext>
    </p:extLst>
  </p:cSld>
  <p:clrMapOvr>
    <a:masterClrMapping/>
  </p:clrMapOvr>
  <p:timing>
    <p:tnLst>
      <p:par>
        <p:cTn id="1" dur="indefinite" restart="never" nodeType="tmRoot"/>
      </p:par>
    </p:tnLst>
  </p:timing>
</p:sldLayout>
</file>

<file path=ppt/slideLayouts/slideLayout486.xml><?xml version="1.0" encoding="utf-8"?>
<p:sldLayout xmlns:a="http://schemas.openxmlformats.org/drawingml/2006/main" xmlns:r="http://schemas.openxmlformats.org/officeDocument/2006/relationships" xmlns:p="http://schemas.openxmlformats.org/presentationml/2006/main" preserve="1" userDrawn="1">
  <p:cSld name="圖片版面配置485">
    <p:spTree>
      <p:nvGrpSpPr>
        <p:cNvPr id="1" name=""/>
        <p:cNvGrpSpPr/>
        <p:nvPr/>
      </p:nvGrpSpPr>
      <p:grpSpPr>
        <a:xfrm>
          <a:off x="0" y="0"/>
          <a:ext cx="0" cy="0"/>
          <a:chOff x="0" y="0"/>
          <a:chExt cx="0" cy="0"/>
        </a:xfrm>
      </p:grpSpPr>
      <p:sp>
        <p:nvSpPr>
          <p:cNvPr id="3" name="投影片編號版面配置區 2"/>
          <p:cNvSpPr>
            <a:spLocks noGrp="1"/>
          </p:cNvSpPr>
          <p:nvPr>
            <p:ph type="sldNum" sz="quarter" idx="10"/>
          </p:nvPr>
        </p:nvSpPr>
        <p:spPr/>
        <p:txBody>
          <a:bodyPr/>
          <a:lstStyle/>
          <a:p>
            <a:fld id="{E27FD744-A41C-4EAD-96D0-2F84A994B62C}" type="slidenum">
              <a:rPr lang="zh-TW" altLang="en-US" smtClean="0"/>
              <a:t>‹#›</a:t>
            </a:fld>
            <a:endParaRPr lang="zh-TW" altLang="en-US"/>
          </a:p>
        </p:txBody>
      </p:sp>
      <p:sp>
        <p:nvSpPr>
          <p:cNvPr id="4" name="頁尾版面配置區 3"/>
          <p:cNvSpPr>
            <a:spLocks noGrp="1"/>
          </p:cNvSpPr>
          <p:nvPr>
            <p:ph type="ftr" sz="quarter" idx="11"/>
          </p:nvPr>
        </p:nvSpPr>
        <p:spPr/>
        <p:txBody>
          <a:bodyPr/>
          <a:lstStyle/>
          <a:p>
            <a:r>
              <a:rPr lang="zh-TW" altLang="en-US" smtClean="0"/>
              <a:t>商業簡報網 </a:t>
            </a:r>
            <a:r>
              <a:rPr lang="en-US" altLang="zh-TW" smtClean="0"/>
              <a:t>X Matter Lab</a:t>
            </a:r>
            <a:endParaRPr lang="zh-TW" altLang="en-US" dirty="0"/>
          </a:p>
        </p:txBody>
      </p:sp>
      <p:sp>
        <p:nvSpPr>
          <p:cNvPr id="13" name="圖片版面配置區 12"/>
          <p:cNvSpPr>
            <a:spLocks noGrp="1"/>
          </p:cNvSpPr>
          <p:nvPr>
            <p:ph type="pic" sz="quarter" idx="12"/>
          </p:nvPr>
        </p:nvSpPr>
        <p:spPr>
          <a:xfrm>
            <a:off x="482600" y="1817512"/>
            <a:ext cx="1682750" cy="3228975"/>
          </a:xfrm>
          <a:custGeom>
            <a:avLst/>
            <a:gdLst>
              <a:gd name="connsiteX0" fmla="*/ 1675816 w 1682750"/>
              <a:gd name="connsiteY0" fmla="*/ 0 h 3228975"/>
              <a:gd name="connsiteX1" fmla="*/ 1682750 w 1682750"/>
              <a:gd name="connsiteY1" fmla="*/ 0 h 3228975"/>
              <a:gd name="connsiteX2" fmla="*/ 1682750 w 1682750"/>
              <a:gd name="connsiteY2" fmla="*/ 3228975 h 3228975"/>
              <a:gd name="connsiteX3" fmla="*/ 1675816 w 1682750"/>
              <a:gd name="connsiteY3" fmla="*/ 3228975 h 3228975"/>
              <a:gd name="connsiteX4" fmla="*/ 0 w 1682750"/>
              <a:gd name="connsiteY4" fmla="*/ 2789670 h 3228975"/>
              <a:gd name="connsiteX5" fmla="*/ 0 w 1682750"/>
              <a:gd name="connsiteY5" fmla="*/ 439306 h 322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82750" h="3228975">
                <a:moveTo>
                  <a:pt x="1675816" y="0"/>
                </a:moveTo>
                <a:lnTo>
                  <a:pt x="1682750" y="0"/>
                </a:lnTo>
                <a:lnTo>
                  <a:pt x="1682750" y="3228975"/>
                </a:lnTo>
                <a:lnTo>
                  <a:pt x="1675816" y="3228975"/>
                </a:lnTo>
                <a:lnTo>
                  <a:pt x="0" y="2789670"/>
                </a:lnTo>
                <a:lnTo>
                  <a:pt x="0" y="439306"/>
                </a:lnTo>
                <a:close/>
              </a:path>
            </a:pathLst>
          </a:custGeom>
        </p:spPr>
        <p:txBody>
          <a:bodyPr wrap="square">
            <a:noAutofit/>
          </a:bodyPr>
          <a:lstStyle/>
          <a:p>
            <a:endParaRPr lang="zh-TW" altLang="en-US"/>
          </a:p>
        </p:txBody>
      </p:sp>
      <p:sp>
        <p:nvSpPr>
          <p:cNvPr id="14" name="圖片版面配置區 13"/>
          <p:cNvSpPr>
            <a:spLocks noGrp="1"/>
          </p:cNvSpPr>
          <p:nvPr>
            <p:ph type="pic" sz="quarter" idx="13"/>
          </p:nvPr>
        </p:nvSpPr>
        <p:spPr>
          <a:xfrm>
            <a:off x="2647950" y="1817512"/>
            <a:ext cx="1682750" cy="3228975"/>
          </a:xfrm>
          <a:custGeom>
            <a:avLst/>
            <a:gdLst>
              <a:gd name="connsiteX0" fmla="*/ 1675816 w 1682750"/>
              <a:gd name="connsiteY0" fmla="*/ 0 h 3228975"/>
              <a:gd name="connsiteX1" fmla="*/ 1682750 w 1682750"/>
              <a:gd name="connsiteY1" fmla="*/ 0 h 3228975"/>
              <a:gd name="connsiteX2" fmla="*/ 1682750 w 1682750"/>
              <a:gd name="connsiteY2" fmla="*/ 3228975 h 3228975"/>
              <a:gd name="connsiteX3" fmla="*/ 1675816 w 1682750"/>
              <a:gd name="connsiteY3" fmla="*/ 3228975 h 3228975"/>
              <a:gd name="connsiteX4" fmla="*/ 0 w 1682750"/>
              <a:gd name="connsiteY4" fmla="*/ 2789670 h 3228975"/>
              <a:gd name="connsiteX5" fmla="*/ 0 w 1682750"/>
              <a:gd name="connsiteY5" fmla="*/ 439306 h 322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82750" h="3228975">
                <a:moveTo>
                  <a:pt x="1675816" y="0"/>
                </a:moveTo>
                <a:lnTo>
                  <a:pt x="1682750" y="0"/>
                </a:lnTo>
                <a:lnTo>
                  <a:pt x="1682750" y="3228975"/>
                </a:lnTo>
                <a:lnTo>
                  <a:pt x="1675816" y="3228975"/>
                </a:lnTo>
                <a:lnTo>
                  <a:pt x="0" y="2789670"/>
                </a:lnTo>
                <a:lnTo>
                  <a:pt x="0" y="439306"/>
                </a:lnTo>
                <a:close/>
              </a:path>
            </a:pathLst>
          </a:custGeom>
        </p:spPr>
        <p:txBody>
          <a:bodyPr wrap="square">
            <a:noAutofit/>
          </a:bodyPr>
          <a:lstStyle/>
          <a:p>
            <a:endParaRPr lang="zh-TW" altLang="en-US"/>
          </a:p>
        </p:txBody>
      </p:sp>
      <p:sp>
        <p:nvSpPr>
          <p:cNvPr id="15" name="圖片版面配置區 14"/>
          <p:cNvSpPr>
            <a:spLocks noGrp="1"/>
          </p:cNvSpPr>
          <p:nvPr>
            <p:ph type="pic" sz="quarter" idx="14"/>
          </p:nvPr>
        </p:nvSpPr>
        <p:spPr>
          <a:xfrm>
            <a:off x="4813300" y="1817512"/>
            <a:ext cx="1682750" cy="3228975"/>
          </a:xfrm>
          <a:custGeom>
            <a:avLst/>
            <a:gdLst>
              <a:gd name="connsiteX0" fmla="*/ 1675816 w 1682750"/>
              <a:gd name="connsiteY0" fmla="*/ 0 h 3228975"/>
              <a:gd name="connsiteX1" fmla="*/ 1682750 w 1682750"/>
              <a:gd name="connsiteY1" fmla="*/ 0 h 3228975"/>
              <a:gd name="connsiteX2" fmla="*/ 1682750 w 1682750"/>
              <a:gd name="connsiteY2" fmla="*/ 3228975 h 3228975"/>
              <a:gd name="connsiteX3" fmla="*/ 1675816 w 1682750"/>
              <a:gd name="connsiteY3" fmla="*/ 3228975 h 3228975"/>
              <a:gd name="connsiteX4" fmla="*/ 0 w 1682750"/>
              <a:gd name="connsiteY4" fmla="*/ 2789670 h 3228975"/>
              <a:gd name="connsiteX5" fmla="*/ 0 w 1682750"/>
              <a:gd name="connsiteY5" fmla="*/ 439306 h 322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82750" h="3228975">
                <a:moveTo>
                  <a:pt x="1675816" y="0"/>
                </a:moveTo>
                <a:lnTo>
                  <a:pt x="1682750" y="0"/>
                </a:lnTo>
                <a:lnTo>
                  <a:pt x="1682750" y="3228975"/>
                </a:lnTo>
                <a:lnTo>
                  <a:pt x="1675816" y="3228975"/>
                </a:lnTo>
                <a:lnTo>
                  <a:pt x="0" y="2789670"/>
                </a:lnTo>
                <a:lnTo>
                  <a:pt x="0" y="439306"/>
                </a:lnTo>
                <a:close/>
              </a:path>
            </a:pathLst>
          </a:custGeom>
        </p:spPr>
        <p:txBody>
          <a:bodyPr wrap="square">
            <a:noAutofit/>
          </a:bodyPr>
          <a:lstStyle/>
          <a:p>
            <a:endParaRPr lang="zh-TW" altLang="en-US"/>
          </a:p>
        </p:txBody>
      </p:sp>
      <p:sp>
        <p:nvSpPr>
          <p:cNvPr id="16" name="圖片版面配置區 15"/>
          <p:cNvSpPr>
            <a:spLocks noGrp="1"/>
          </p:cNvSpPr>
          <p:nvPr>
            <p:ph type="pic" sz="quarter" idx="15"/>
          </p:nvPr>
        </p:nvSpPr>
        <p:spPr>
          <a:xfrm>
            <a:off x="6978650" y="1817512"/>
            <a:ext cx="1682750" cy="3228975"/>
          </a:xfrm>
          <a:custGeom>
            <a:avLst/>
            <a:gdLst>
              <a:gd name="connsiteX0" fmla="*/ 1675816 w 1682750"/>
              <a:gd name="connsiteY0" fmla="*/ 0 h 3228975"/>
              <a:gd name="connsiteX1" fmla="*/ 1682750 w 1682750"/>
              <a:gd name="connsiteY1" fmla="*/ 0 h 3228975"/>
              <a:gd name="connsiteX2" fmla="*/ 1682750 w 1682750"/>
              <a:gd name="connsiteY2" fmla="*/ 3228975 h 3228975"/>
              <a:gd name="connsiteX3" fmla="*/ 1675816 w 1682750"/>
              <a:gd name="connsiteY3" fmla="*/ 3228975 h 3228975"/>
              <a:gd name="connsiteX4" fmla="*/ 0 w 1682750"/>
              <a:gd name="connsiteY4" fmla="*/ 2789670 h 3228975"/>
              <a:gd name="connsiteX5" fmla="*/ 0 w 1682750"/>
              <a:gd name="connsiteY5" fmla="*/ 439306 h 322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82750" h="3228975">
                <a:moveTo>
                  <a:pt x="1675816" y="0"/>
                </a:moveTo>
                <a:lnTo>
                  <a:pt x="1682750" y="0"/>
                </a:lnTo>
                <a:lnTo>
                  <a:pt x="1682750" y="3228975"/>
                </a:lnTo>
                <a:lnTo>
                  <a:pt x="1675816" y="3228975"/>
                </a:lnTo>
                <a:lnTo>
                  <a:pt x="0" y="2789670"/>
                </a:lnTo>
                <a:lnTo>
                  <a:pt x="0" y="439306"/>
                </a:lnTo>
                <a:close/>
              </a:path>
            </a:pathLst>
          </a:custGeom>
        </p:spPr>
        <p:txBody>
          <a:bodyPr wrap="square">
            <a:noAutofit/>
          </a:bodyPr>
          <a:lstStyle/>
          <a:p>
            <a:endParaRPr lang="zh-TW" altLang="en-US"/>
          </a:p>
        </p:txBody>
      </p:sp>
    </p:spTree>
    <p:extLst>
      <p:ext uri="{BB962C8B-B14F-4D97-AF65-F5344CB8AC3E}">
        <p14:creationId xmlns:p14="http://schemas.microsoft.com/office/powerpoint/2010/main" val="3186861751"/>
      </p:ext>
    </p:extLst>
  </p:cSld>
  <p:clrMapOvr>
    <a:masterClrMapping/>
  </p:clrMapOvr>
  <p:timing>
    <p:tnLst>
      <p:par>
        <p:cTn id="1" dur="indefinite" restart="never" nodeType="tmRoot"/>
      </p:par>
    </p:tnLst>
  </p:timing>
</p:sldLayout>
</file>

<file path=ppt/slideLayouts/slideLayout487.xml><?xml version="1.0" encoding="utf-8"?>
<p:sldLayout xmlns:a="http://schemas.openxmlformats.org/drawingml/2006/main" xmlns:r="http://schemas.openxmlformats.org/officeDocument/2006/relationships" xmlns:p="http://schemas.openxmlformats.org/presentationml/2006/main" preserve="1" userDrawn="1">
  <p:cSld name="圖片版面配置486">
    <p:spTree>
      <p:nvGrpSpPr>
        <p:cNvPr id="1" name=""/>
        <p:cNvGrpSpPr/>
        <p:nvPr/>
      </p:nvGrpSpPr>
      <p:grpSpPr>
        <a:xfrm>
          <a:off x="0" y="0"/>
          <a:ext cx="0" cy="0"/>
          <a:chOff x="0" y="0"/>
          <a:chExt cx="0" cy="0"/>
        </a:xfrm>
      </p:grpSpPr>
      <p:sp>
        <p:nvSpPr>
          <p:cNvPr id="3" name="投影片編號版面配置區 2"/>
          <p:cNvSpPr>
            <a:spLocks noGrp="1"/>
          </p:cNvSpPr>
          <p:nvPr>
            <p:ph type="sldNum" sz="quarter" idx="10"/>
          </p:nvPr>
        </p:nvSpPr>
        <p:spPr/>
        <p:txBody>
          <a:bodyPr/>
          <a:lstStyle/>
          <a:p>
            <a:fld id="{E27FD744-A41C-4EAD-96D0-2F84A994B62C}" type="slidenum">
              <a:rPr lang="zh-TW" altLang="en-US" smtClean="0"/>
              <a:t>‹#›</a:t>
            </a:fld>
            <a:endParaRPr lang="zh-TW" altLang="en-US"/>
          </a:p>
        </p:txBody>
      </p:sp>
      <p:sp>
        <p:nvSpPr>
          <p:cNvPr id="4" name="頁尾版面配置區 3"/>
          <p:cNvSpPr>
            <a:spLocks noGrp="1"/>
          </p:cNvSpPr>
          <p:nvPr>
            <p:ph type="ftr" sz="quarter" idx="11"/>
          </p:nvPr>
        </p:nvSpPr>
        <p:spPr/>
        <p:txBody>
          <a:bodyPr/>
          <a:lstStyle/>
          <a:p>
            <a:r>
              <a:rPr lang="zh-TW" altLang="en-US" smtClean="0"/>
              <a:t>商業簡報網 </a:t>
            </a:r>
            <a:r>
              <a:rPr lang="en-US" altLang="zh-TW" smtClean="0"/>
              <a:t>X Matter Lab</a:t>
            </a:r>
            <a:endParaRPr lang="zh-TW" altLang="en-US" dirty="0"/>
          </a:p>
        </p:txBody>
      </p:sp>
      <p:sp>
        <p:nvSpPr>
          <p:cNvPr id="5" name="圖片版面配置區 4"/>
          <p:cNvSpPr>
            <a:spLocks noGrp="1"/>
          </p:cNvSpPr>
          <p:nvPr>
            <p:ph type="pic" sz="quarter" idx="12"/>
          </p:nvPr>
        </p:nvSpPr>
        <p:spPr>
          <a:xfrm>
            <a:off x="361602" y="2166938"/>
            <a:ext cx="1524000" cy="2473325"/>
          </a:xfrm>
        </p:spPr>
        <p:txBody>
          <a:bodyPr/>
          <a:lstStyle/>
          <a:p>
            <a:endParaRPr lang="zh-TW" altLang="en-US"/>
          </a:p>
        </p:txBody>
      </p:sp>
      <p:sp>
        <p:nvSpPr>
          <p:cNvPr id="6" name="圖片版面配置區 4"/>
          <p:cNvSpPr>
            <a:spLocks noGrp="1"/>
          </p:cNvSpPr>
          <p:nvPr>
            <p:ph type="pic" sz="quarter" idx="13"/>
          </p:nvPr>
        </p:nvSpPr>
        <p:spPr>
          <a:xfrm>
            <a:off x="2088802" y="2697516"/>
            <a:ext cx="1524000" cy="2473325"/>
          </a:xfrm>
        </p:spPr>
        <p:txBody>
          <a:bodyPr/>
          <a:lstStyle/>
          <a:p>
            <a:endParaRPr lang="zh-TW" altLang="en-US"/>
          </a:p>
        </p:txBody>
      </p:sp>
      <p:sp>
        <p:nvSpPr>
          <p:cNvPr id="7" name="圖片版面配置區 4"/>
          <p:cNvSpPr>
            <a:spLocks noGrp="1"/>
          </p:cNvSpPr>
          <p:nvPr>
            <p:ph type="pic" sz="quarter" idx="14"/>
          </p:nvPr>
        </p:nvSpPr>
        <p:spPr>
          <a:xfrm>
            <a:off x="3816002" y="1602494"/>
            <a:ext cx="1524000" cy="2473325"/>
          </a:xfrm>
        </p:spPr>
        <p:txBody>
          <a:bodyPr/>
          <a:lstStyle/>
          <a:p>
            <a:endParaRPr lang="zh-TW" altLang="en-US"/>
          </a:p>
        </p:txBody>
      </p:sp>
      <p:sp>
        <p:nvSpPr>
          <p:cNvPr id="8" name="圖片版面配置區 4"/>
          <p:cNvSpPr>
            <a:spLocks noGrp="1"/>
          </p:cNvSpPr>
          <p:nvPr>
            <p:ph type="pic" sz="quarter" idx="15"/>
          </p:nvPr>
        </p:nvSpPr>
        <p:spPr>
          <a:xfrm>
            <a:off x="5543202" y="2144890"/>
            <a:ext cx="1524000" cy="2473325"/>
          </a:xfrm>
        </p:spPr>
        <p:txBody>
          <a:bodyPr/>
          <a:lstStyle/>
          <a:p>
            <a:endParaRPr lang="zh-TW" altLang="en-US"/>
          </a:p>
        </p:txBody>
      </p:sp>
      <p:sp>
        <p:nvSpPr>
          <p:cNvPr id="9" name="圖片版面配置區 4"/>
          <p:cNvSpPr>
            <a:spLocks noGrp="1"/>
          </p:cNvSpPr>
          <p:nvPr>
            <p:ph type="pic" sz="quarter" idx="16"/>
          </p:nvPr>
        </p:nvSpPr>
        <p:spPr>
          <a:xfrm>
            <a:off x="7270402" y="3239913"/>
            <a:ext cx="1524000" cy="2473325"/>
          </a:xfrm>
        </p:spPr>
        <p:txBody>
          <a:bodyPr/>
          <a:lstStyle/>
          <a:p>
            <a:endParaRPr lang="zh-TW" altLang="en-US"/>
          </a:p>
        </p:txBody>
      </p:sp>
    </p:spTree>
    <p:extLst>
      <p:ext uri="{BB962C8B-B14F-4D97-AF65-F5344CB8AC3E}">
        <p14:creationId xmlns:p14="http://schemas.microsoft.com/office/powerpoint/2010/main" val="1130813526"/>
      </p:ext>
    </p:extLst>
  </p:cSld>
  <p:clrMapOvr>
    <a:masterClrMapping/>
  </p:clrMapOvr>
  <p:timing>
    <p:tnLst>
      <p:par>
        <p:cTn id="1" dur="indefinite" restart="never" nodeType="tmRoot"/>
      </p:par>
    </p:tnLst>
  </p:timing>
  <p:extLst>
    <p:ext uri="{DCECCB84-F9BA-43D5-87BE-67443E8EF086}">
      <p15:sldGuideLst xmlns:p15="http://schemas.microsoft.com/office/powerpoint/2012/main" xmlns="">
        <p15:guide id="1" orient="horz" pos="2160" userDrawn="1">
          <p15:clr>
            <a:srgbClr val="FBAE40"/>
          </p15:clr>
        </p15:guide>
        <p15:guide id="2" pos="2880" userDrawn="1">
          <p15:clr>
            <a:srgbClr val="FBAE40"/>
          </p15:clr>
        </p15:guide>
      </p15:sldGuideLst>
    </p:ext>
  </p:extLst>
</p:sldLayout>
</file>

<file path=ppt/slideLayouts/slideLayout488.xml><?xml version="1.0" encoding="utf-8"?>
<p:sldLayout xmlns:a="http://schemas.openxmlformats.org/drawingml/2006/main" xmlns:r="http://schemas.openxmlformats.org/officeDocument/2006/relationships" xmlns:p="http://schemas.openxmlformats.org/presentationml/2006/main" preserve="1" userDrawn="1">
  <p:cSld name="圖片版面配置487">
    <p:spTree>
      <p:nvGrpSpPr>
        <p:cNvPr id="1" name=""/>
        <p:cNvGrpSpPr/>
        <p:nvPr/>
      </p:nvGrpSpPr>
      <p:grpSpPr>
        <a:xfrm>
          <a:off x="0" y="0"/>
          <a:ext cx="0" cy="0"/>
          <a:chOff x="0" y="0"/>
          <a:chExt cx="0" cy="0"/>
        </a:xfrm>
      </p:grpSpPr>
      <p:sp>
        <p:nvSpPr>
          <p:cNvPr id="3" name="投影片編號版面配置區 2"/>
          <p:cNvSpPr>
            <a:spLocks noGrp="1"/>
          </p:cNvSpPr>
          <p:nvPr>
            <p:ph type="sldNum" sz="quarter" idx="10"/>
          </p:nvPr>
        </p:nvSpPr>
        <p:spPr/>
        <p:txBody>
          <a:bodyPr/>
          <a:lstStyle/>
          <a:p>
            <a:fld id="{E27FD744-A41C-4EAD-96D0-2F84A994B62C}" type="slidenum">
              <a:rPr lang="zh-TW" altLang="en-US" smtClean="0"/>
              <a:t>‹#›</a:t>
            </a:fld>
            <a:endParaRPr lang="zh-TW" altLang="en-US"/>
          </a:p>
        </p:txBody>
      </p:sp>
      <p:sp>
        <p:nvSpPr>
          <p:cNvPr id="4" name="頁尾版面配置區 3"/>
          <p:cNvSpPr>
            <a:spLocks noGrp="1"/>
          </p:cNvSpPr>
          <p:nvPr>
            <p:ph type="ftr" sz="quarter" idx="11"/>
          </p:nvPr>
        </p:nvSpPr>
        <p:spPr/>
        <p:txBody>
          <a:bodyPr/>
          <a:lstStyle/>
          <a:p>
            <a:r>
              <a:rPr lang="zh-TW" altLang="en-US" smtClean="0"/>
              <a:t>商業簡報網 </a:t>
            </a:r>
            <a:r>
              <a:rPr lang="en-US" altLang="zh-TW" smtClean="0"/>
              <a:t>X Matter Lab</a:t>
            </a:r>
            <a:endParaRPr lang="zh-TW" altLang="en-US" dirty="0"/>
          </a:p>
        </p:txBody>
      </p:sp>
      <p:sp>
        <p:nvSpPr>
          <p:cNvPr id="5" name="圖片版面配置區 4"/>
          <p:cNvSpPr>
            <a:spLocks noGrp="1"/>
          </p:cNvSpPr>
          <p:nvPr>
            <p:ph type="pic" sz="quarter" idx="12"/>
          </p:nvPr>
        </p:nvSpPr>
        <p:spPr>
          <a:xfrm>
            <a:off x="812623" y="1952978"/>
            <a:ext cx="3465512" cy="1749425"/>
          </a:xfrm>
          <a:prstGeom prst="rtTriangle">
            <a:avLst/>
          </a:prstGeom>
        </p:spPr>
        <p:txBody>
          <a:bodyPr/>
          <a:lstStyle/>
          <a:p>
            <a:endParaRPr lang="zh-TW" altLang="en-US"/>
          </a:p>
        </p:txBody>
      </p:sp>
      <p:sp>
        <p:nvSpPr>
          <p:cNvPr id="6" name="圖片版面配置區 4"/>
          <p:cNvSpPr>
            <a:spLocks noGrp="1"/>
          </p:cNvSpPr>
          <p:nvPr>
            <p:ph type="pic" sz="quarter" idx="13"/>
          </p:nvPr>
        </p:nvSpPr>
        <p:spPr>
          <a:xfrm>
            <a:off x="812623" y="4154312"/>
            <a:ext cx="3465512" cy="1749425"/>
          </a:xfrm>
          <a:prstGeom prst="rtTriangle">
            <a:avLst/>
          </a:prstGeom>
        </p:spPr>
        <p:txBody>
          <a:bodyPr/>
          <a:lstStyle/>
          <a:p>
            <a:endParaRPr lang="zh-TW" altLang="en-US"/>
          </a:p>
        </p:txBody>
      </p:sp>
      <p:sp>
        <p:nvSpPr>
          <p:cNvPr id="7" name="圖片版面配置區 4"/>
          <p:cNvSpPr>
            <a:spLocks noGrp="1"/>
          </p:cNvSpPr>
          <p:nvPr>
            <p:ph type="pic" sz="quarter" idx="14"/>
          </p:nvPr>
        </p:nvSpPr>
        <p:spPr>
          <a:xfrm>
            <a:off x="4944357" y="1952978"/>
            <a:ext cx="3465512" cy="1749425"/>
          </a:xfrm>
          <a:prstGeom prst="rtTriangle">
            <a:avLst/>
          </a:prstGeom>
        </p:spPr>
        <p:txBody>
          <a:bodyPr/>
          <a:lstStyle/>
          <a:p>
            <a:endParaRPr lang="zh-TW" altLang="en-US"/>
          </a:p>
        </p:txBody>
      </p:sp>
      <p:sp>
        <p:nvSpPr>
          <p:cNvPr id="8" name="圖片版面配置區 4"/>
          <p:cNvSpPr>
            <a:spLocks noGrp="1"/>
          </p:cNvSpPr>
          <p:nvPr>
            <p:ph type="pic" sz="quarter" idx="15"/>
          </p:nvPr>
        </p:nvSpPr>
        <p:spPr>
          <a:xfrm>
            <a:off x="4944357" y="4154312"/>
            <a:ext cx="3465512" cy="1749425"/>
          </a:xfrm>
          <a:prstGeom prst="rtTriangle">
            <a:avLst/>
          </a:prstGeom>
        </p:spPr>
        <p:txBody>
          <a:bodyPr/>
          <a:lstStyle/>
          <a:p>
            <a:endParaRPr lang="zh-TW" altLang="en-US"/>
          </a:p>
        </p:txBody>
      </p:sp>
    </p:spTree>
    <p:extLst>
      <p:ext uri="{BB962C8B-B14F-4D97-AF65-F5344CB8AC3E}">
        <p14:creationId xmlns:p14="http://schemas.microsoft.com/office/powerpoint/2010/main" val="2171980592"/>
      </p:ext>
    </p:extLst>
  </p:cSld>
  <p:clrMapOvr>
    <a:masterClrMapping/>
  </p:clrMapOvr>
  <p:timing>
    <p:tnLst>
      <p:par>
        <p:cTn id="1" dur="indefinite" restart="never" nodeType="tmRoot"/>
      </p:par>
    </p:tnLst>
  </p:timing>
  <p:extLst>
    <p:ext uri="{DCECCB84-F9BA-43D5-87BE-67443E8EF086}">
      <p15:sldGuideLst xmlns:p15="http://schemas.microsoft.com/office/powerpoint/2012/main" xmlns="">
        <p15:guide id="1" orient="horz" pos="2160" userDrawn="1">
          <p15:clr>
            <a:srgbClr val="FBAE40"/>
          </p15:clr>
        </p15:guide>
        <p15:guide id="2" pos="2880" userDrawn="1">
          <p15:clr>
            <a:srgbClr val="FBAE40"/>
          </p15:clr>
        </p15:guide>
      </p15:sldGuideLst>
    </p:ext>
  </p:extLst>
</p:sldLayout>
</file>

<file path=ppt/slideLayouts/slideLayout489.xml><?xml version="1.0" encoding="utf-8"?>
<p:sldLayout xmlns:a="http://schemas.openxmlformats.org/drawingml/2006/main" xmlns:r="http://schemas.openxmlformats.org/officeDocument/2006/relationships" xmlns:p="http://schemas.openxmlformats.org/presentationml/2006/main" preserve="1" userDrawn="1">
  <p:cSld name="圖片版面配置488">
    <p:spTree>
      <p:nvGrpSpPr>
        <p:cNvPr id="1" name=""/>
        <p:cNvGrpSpPr/>
        <p:nvPr/>
      </p:nvGrpSpPr>
      <p:grpSpPr>
        <a:xfrm>
          <a:off x="0" y="0"/>
          <a:ext cx="0" cy="0"/>
          <a:chOff x="0" y="0"/>
          <a:chExt cx="0" cy="0"/>
        </a:xfrm>
      </p:grpSpPr>
      <p:sp>
        <p:nvSpPr>
          <p:cNvPr id="13" name="圖片版面配置區 12"/>
          <p:cNvSpPr>
            <a:spLocks noGrp="1"/>
          </p:cNvSpPr>
          <p:nvPr>
            <p:ph type="pic" sz="quarter" idx="16"/>
          </p:nvPr>
        </p:nvSpPr>
        <p:spPr>
          <a:xfrm>
            <a:off x="812623" y="1940985"/>
            <a:ext cx="3465512" cy="1749425"/>
          </a:xfrm>
          <a:custGeom>
            <a:avLst/>
            <a:gdLst>
              <a:gd name="connsiteX0" fmla="*/ 0 w 3465512"/>
              <a:gd name="connsiteY0" fmla="*/ 0 h 1749425"/>
              <a:gd name="connsiteX1" fmla="*/ 3465512 w 3465512"/>
              <a:gd name="connsiteY1" fmla="*/ 0 h 1749425"/>
              <a:gd name="connsiteX2" fmla="*/ 3465512 w 3465512"/>
              <a:gd name="connsiteY2" fmla="*/ 1749425 h 1749425"/>
            </a:gdLst>
            <a:ahLst/>
            <a:cxnLst>
              <a:cxn ang="0">
                <a:pos x="connsiteX0" y="connsiteY0"/>
              </a:cxn>
              <a:cxn ang="0">
                <a:pos x="connsiteX1" y="connsiteY1"/>
              </a:cxn>
              <a:cxn ang="0">
                <a:pos x="connsiteX2" y="connsiteY2"/>
              </a:cxn>
            </a:cxnLst>
            <a:rect l="l" t="t" r="r" b="b"/>
            <a:pathLst>
              <a:path w="3465512" h="1749425">
                <a:moveTo>
                  <a:pt x="0" y="0"/>
                </a:moveTo>
                <a:lnTo>
                  <a:pt x="3465512" y="0"/>
                </a:lnTo>
                <a:lnTo>
                  <a:pt x="3465512" y="1749425"/>
                </a:lnTo>
                <a:close/>
              </a:path>
            </a:pathLst>
          </a:custGeom>
        </p:spPr>
        <p:txBody>
          <a:bodyPr wrap="square">
            <a:noAutofit/>
          </a:bodyPr>
          <a:lstStyle/>
          <a:p>
            <a:endParaRPr lang="zh-TW" altLang="en-US"/>
          </a:p>
        </p:txBody>
      </p:sp>
      <p:sp>
        <p:nvSpPr>
          <p:cNvPr id="14" name="圖片版面配置區 13"/>
          <p:cNvSpPr>
            <a:spLocks noGrp="1"/>
          </p:cNvSpPr>
          <p:nvPr>
            <p:ph type="pic" sz="quarter" idx="17"/>
          </p:nvPr>
        </p:nvSpPr>
        <p:spPr>
          <a:xfrm>
            <a:off x="4944357" y="1940985"/>
            <a:ext cx="3465512" cy="1749425"/>
          </a:xfrm>
          <a:custGeom>
            <a:avLst/>
            <a:gdLst>
              <a:gd name="connsiteX0" fmla="*/ 0 w 3465512"/>
              <a:gd name="connsiteY0" fmla="*/ 0 h 1749425"/>
              <a:gd name="connsiteX1" fmla="*/ 3465512 w 3465512"/>
              <a:gd name="connsiteY1" fmla="*/ 0 h 1749425"/>
              <a:gd name="connsiteX2" fmla="*/ 3465512 w 3465512"/>
              <a:gd name="connsiteY2" fmla="*/ 1749425 h 1749425"/>
            </a:gdLst>
            <a:ahLst/>
            <a:cxnLst>
              <a:cxn ang="0">
                <a:pos x="connsiteX0" y="connsiteY0"/>
              </a:cxn>
              <a:cxn ang="0">
                <a:pos x="connsiteX1" y="connsiteY1"/>
              </a:cxn>
              <a:cxn ang="0">
                <a:pos x="connsiteX2" y="connsiteY2"/>
              </a:cxn>
            </a:cxnLst>
            <a:rect l="l" t="t" r="r" b="b"/>
            <a:pathLst>
              <a:path w="3465512" h="1749425">
                <a:moveTo>
                  <a:pt x="0" y="0"/>
                </a:moveTo>
                <a:lnTo>
                  <a:pt x="3465512" y="0"/>
                </a:lnTo>
                <a:lnTo>
                  <a:pt x="3465512" y="1749425"/>
                </a:lnTo>
                <a:close/>
              </a:path>
            </a:pathLst>
          </a:custGeom>
        </p:spPr>
        <p:txBody>
          <a:bodyPr wrap="square">
            <a:noAutofit/>
          </a:bodyPr>
          <a:lstStyle/>
          <a:p>
            <a:endParaRPr lang="zh-TW" altLang="en-US"/>
          </a:p>
        </p:txBody>
      </p:sp>
      <p:sp>
        <p:nvSpPr>
          <p:cNvPr id="16" name="圖片版面配置區 15"/>
          <p:cNvSpPr>
            <a:spLocks noGrp="1"/>
          </p:cNvSpPr>
          <p:nvPr>
            <p:ph type="pic" sz="quarter" idx="18"/>
          </p:nvPr>
        </p:nvSpPr>
        <p:spPr>
          <a:xfrm>
            <a:off x="812623" y="4142319"/>
            <a:ext cx="3465512" cy="1749425"/>
          </a:xfrm>
          <a:custGeom>
            <a:avLst/>
            <a:gdLst>
              <a:gd name="connsiteX0" fmla="*/ 0 w 3465512"/>
              <a:gd name="connsiteY0" fmla="*/ 0 h 1749425"/>
              <a:gd name="connsiteX1" fmla="*/ 3465512 w 3465512"/>
              <a:gd name="connsiteY1" fmla="*/ 0 h 1749425"/>
              <a:gd name="connsiteX2" fmla="*/ 3465512 w 3465512"/>
              <a:gd name="connsiteY2" fmla="*/ 1749425 h 1749425"/>
            </a:gdLst>
            <a:ahLst/>
            <a:cxnLst>
              <a:cxn ang="0">
                <a:pos x="connsiteX0" y="connsiteY0"/>
              </a:cxn>
              <a:cxn ang="0">
                <a:pos x="connsiteX1" y="connsiteY1"/>
              </a:cxn>
              <a:cxn ang="0">
                <a:pos x="connsiteX2" y="connsiteY2"/>
              </a:cxn>
            </a:cxnLst>
            <a:rect l="l" t="t" r="r" b="b"/>
            <a:pathLst>
              <a:path w="3465512" h="1749425">
                <a:moveTo>
                  <a:pt x="0" y="0"/>
                </a:moveTo>
                <a:lnTo>
                  <a:pt x="3465512" y="0"/>
                </a:lnTo>
                <a:lnTo>
                  <a:pt x="3465512" y="1749425"/>
                </a:lnTo>
                <a:close/>
              </a:path>
            </a:pathLst>
          </a:custGeom>
        </p:spPr>
        <p:txBody>
          <a:bodyPr wrap="square">
            <a:noAutofit/>
          </a:bodyPr>
          <a:lstStyle/>
          <a:p>
            <a:endParaRPr lang="zh-TW" altLang="en-US"/>
          </a:p>
        </p:txBody>
      </p:sp>
      <p:sp>
        <p:nvSpPr>
          <p:cNvPr id="15" name="圖片版面配置區 14"/>
          <p:cNvSpPr>
            <a:spLocks noGrp="1"/>
          </p:cNvSpPr>
          <p:nvPr>
            <p:ph type="pic" sz="quarter" idx="19"/>
          </p:nvPr>
        </p:nvSpPr>
        <p:spPr>
          <a:xfrm>
            <a:off x="4944357" y="4142319"/>
            <a:ext cx="3465512" cy="1749425"/>
          </a:xfrm>
          <a:custGeom>
            <a:avLst/>
            <a:gdLst>
              <a:gd name="connsiteX0" fmla="*/ 0 w 3465512"/>
              <a:gd name="connsiteY0" fmla="*/ 0 h 1749425"/>
              <a:gd name="connsiteX1" fmla="*/ 3465512 w 3465512"/>
              <a:gd name="connsiteY1" fmla="*/ 0 h 1749425"/>
              <a:gd name="connsiteX2" fmla="*/ 3465512 w 3465512"/>
              <a:gd name="connsiteY2" fmla="*/ 1749425 h 1749425"/>
            </a:gdLst>
            <a:ahLst/>
            <a:cxnLst>
              <a:cxn ang="0">
                <a:pos x="connsiteX0" y="connsiteY0"/>
              </a:cxn>
              <a:cxn ang="0">
                <a:pos x="connsiteX1" y="connsiteY1"/>
              </a:cxn>
              <a:cxn ang="0">
                <a:pos x="connsiteX2" y="connsiteY2"/>
              </a:cxn>
            </a:cxnLst>
            <a:rect l="l" t="t" r="r" b="b"/>
            <a:pathLst>
              <a:path w="3465512" h="1749425">
                <a:moveTo>
                  <a:pt x="0" y="0"/>
                </a:moveTo>
                <a:lnTo>
                  <a:pt x="3465512" y="0"/>
                </a:lnTo>
                <a:lnTo>
                  <a:pt x="3465512" y="1749425"/>
                </a:lnTo>
                <a:close/>
              </a:path>
            </a:pathLst>
          </a:custGeom>
        </p:spPr>
        <p:txBody>
          <a:bodyPr wrap="square">
            <a:noAutofit/>
          </a:bodyPr>
          <a:lstStyle/>
          <a:p>
            <a:endParaRPr lang="zh-TW" altLang="en-US"/>
          </a:p>
        </p:txBody>
      </p:sp>
      <p:sp>
        <p:nvSpPr>
          <p:cNvPr id="3" name="投影片編號版面配置區 2"/>
          <p:cNvSpPr>
            <a:spLocks noGrp="1"/>
          </p:cNvSpPr>
          <p:nvPr>
            <p:ph type="sldNum" sz="quarter" idx="10"/>
          </p:nvPr>
        </p:nvSpPr>
        <p:spPr/>
        <p:txBody>
          <a:bodyPr/>
          <a:lstStyle/>
          <a:p>
            <a:fld id="{E27FD744-A41C-4EAD-96D0-2F84A994B62C}" type="slidenum">
              <a:rPr lang="zh-TW" altLang="en-US" smtClean="0"/>
              <a:t>‹#›</a:t>
            </a:fld>
            <a:endParaRPr lang="zh-TW" altLang="en-US"/>
          </a:p>
        </p:txBody>
      </p:sp>
      <p:sp>
        <p:nvSpPr>
          <p:cNvPr id="4" name="頁尾版面配置區 3"/>
          <p:cNvSpPr>
            <a:spLocks noGrp="1"/>
          </p:cNvSpPr>
          <p:nvPr>
            <p:ph type="ftr" sz="quarter" idx="11"/>
          </p:nvPr>
        </p:nvSpPr>
        <p:spPr/>
        <p:txBody>
          <a:bodyPr/>
          <a:lstStyle/>
          <a:p>
            <a:r>
              <a:rPr lang="zh-TW" altLang="en-US" smtClean="0"/>
              <a:t>商業簡報網 </a:t>
            </a:r>
            <a:r>
              <a:rPr lang="en-US" altLang="zh-TW" smtClean="0"/>
              <a:t>X Matter Lab</a:t>
            </a:r>
            <a:endParaRPr lang="zh-TW" altLang="en-US" dirty="0"/>
          </a:p>
        </p:txBody>
      </p:sp>
    </p:spTree>
    <p:extLst>
      <p:ext uri="{BB962C8B-B14F-4D97-AF65-F5344CB8AC3E}">
        <p14:creationId xmlns:p14="http://schemas.microsoft.com/office/powerpoint/2010/main" val="2953718970"/>
      </p:ext>
    </p:extLst>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圖片版面配置048">
    <p:spTree>
      <p:nvGrpSpPr>
        <p:cNvPr id="1" name=""/>
        <p:cNvGrpSpPr/>
        <p:nvPr/>
      </p:nvGrpSpPr>
      <p:grpSpPr>
        <a:xfrm>
          <a:off x="0" y="0"/>
          <a:ext cx="0" cy="0"/>
          <a:chOff x="0" y="0"/>
          <a:chExt cx="0" cy="0"/>
        </a:xfrm>
      </p:grpSpPr>
      <p:sp>
        <p:nvSpPr>
          <p:cNvPr id="13" name="圖片版面配置區 8"/>
          <p:cNvSpPr>
            <a:spLocks noGrp="1"/>
          </p:cNvSpPr>
          <p:nvPr>
            <p:ph type="pic" sz="quarter" idx="13"/>
          </p:nvPr>
        </p:nvSpPr>
        <p:spPr>
          <a:xfrm>
            <a:off x="571500" y="805816"/>
            <a:ext cx="2879725" cy="3656588"/>
          </a:xfrm>
        </p:spPr>
        <p:txBody>
          <a:bodyPr/>
          <a:lstStyle/>
          <a:p>
            <a:endParaRPr lang="zh-TW" altLang="en-US"/>
          </a:p>
        </p:txBody>
      </p:sp>
      <p:sp>
        <p:nvSpPr>
          <p:cNvPr id="14" name="圖片版面配置區 8"/>
          <p:cNvSpPr>
            <a:spLocks noGrp="1"/>
          </p:cNvSpPr>
          <p:nvPr>
            <p:ph type="pic" sz="quarter" idx="14"/>
          </p:nvPr>
        </p:nvSpPr>
        <p:spPr>
          <a:xfrm>
            <a:off x="3587832" y="805816"/>
            <a:ext cx="2879725" cy="3656588"/>
          </a:xfrm>
        </p:spPr>
        <p:txBody>
          <a:bodyPr/>
          <a:lstStyle/>
          <a:p>
            <a:endParaRPr lang="zh-TW" altLang="en-US"/>
          </a:p>
        </p:txBody>
      </p:sp>
      <p:sp>
        <p:nvSpPr>
          <p:cNvPr id="9" name="圖片版面配置區 8"/>
          <p:cNvSpPr>
            <a:spLocks noGrp="1"/>
          </p:cNvSpPr>
          <p:nvPr>
            <p:ph type="pic" sz="quarter" idx="10"/>
          </p:nvPr>
        </p:nvSpPr>
        <p:spPr>
          <a:xfrm>
            <a:off x="571500" y="4619625"/>
            <a:ext cx="2879725" cy="1431925"/>
          </a:xfrm>
        </p:spPr>
        <p:txBody>
          <a:bodyPr/>
          <a:lstStyle/>
          <a:p>
            <a:endParaRPr lang="zh-TW" altLang="en-US"/>
          </a:p>
        </p:txBody>
      </p:sp>
      <p:sp>
        <p:nvSpPr>
          <p:cNvPr id="10" name="圖片版面配置區 8"/>
          <p:cNvSpPr>
            <a:spLocks noGrp="1"/>
          </p:cNvSpPr>
          <p:nvPr>
            <p:ph type="pic" sz="quarter" idx="11"/>
          </p:nvPr>
        </p:nvSpPr>
        <p:spPr>
          <a:xfrm>
            <a:off x="3587832" y="4619625"/>
            <a:ext cx="2879725" cy="1431925"/>
          </a:xfrm>
        </p:spPr>
        <p:txBody>
          <a:bodyPr/>
          <a:lstStyle/>
          <a:p>
            <a:endParaRPr lang="zh-TW" altLang="en-US"/>
          </a:p>
        </p:txBody>
      </p:sp>
      <p:sp>
        <p:nvSpPr>
          <p:cNvPr id="11" name="圖片版面配置區 8"/>
          <p:cNvSpPr>
            <a:spLocks noGrp="1"/>
          </p:cNvSpPr>
          <p:nvPr>
            <p:ph type="pic" sz="quarter" idx="12"/>
          </p:nvPr>
        </p:nvSpPr>
        <p:spPr>
          <a:xfrm>
            <a:off x="6616041" y="4619625"/>
            <a:ext cx="1956460" cy="1431925"/>
          </a:xfrm>
        </p:spPr>
        <p:txBody>
          <a:bodyPr/>
          <a:lstStyle/>
          <a:p>
            <a:endParaRPr lang="zh-TW" altLang="en-US"/>
          </a:p>
        </p:txBody>
      </p:sp>
      <p:sp>
        <p:nvSpPr>
          <p:cNvPr id="15" name="圖片版面配置區 8"/>
          <p:cNvSpPr>
            <a:spLocks noGrp="1"/>
          </p:cNvSpPr>
          <p:nvPr>
            <p:ph type="pic" sz="quarter" idx="15"/>
          </p:nvPr>
        </p:nvSpPr>
        <p:spPr>
          <a:xfrm>
            <a:off x="6616041" y="805816"/>
            <a:ext cx="1956460" cy="3656588"/>
          </a:xfrm>
        </p:spPr>
        <p:txBody>
          <a:bodyPr/>
          <a:lstStyle/>
          <a:p>
            <a:endParaRPr lang="zh-TW" altLang="en-US"/>
          </a:p>
        </p:txBody>
      </p:sp>
      <p:sp>
        <p:nvSpPr>
          <p:cNvPr id="2" name="頁尾版面配置區 1"/>
          <p:cNvSpPr>
            <a:spLocks noGrp="1"/>
          </p:cNvSpPr>
          <p:nvPr>
            <p:ph type="ftr" sz="quarter" idx="16"/>
          </p:nvPr>
        </p:nvSpPr>
        <p:spPr/>
        <p:txBody>
          <a:bodyPr/>
          <a:lstStyle/>
          <a:p>
            <a:r>
              <a:rPr lang="zh-TW" altLang="en-US" smtClean="0"/>
              <a:t>商業簡報網 </a:t>
            </a:r>
            <a:r>
              <a:rPr lang="en-US" altLang="zh-TW" smtClean="0"/>
              <a:t>X Matter Lab</a:t>
            </a:r>
            <a:endParaRPr lang="zh-TW" altLang="en-US" dirty="0"/>
          </a:p>
        </p:txBody>
      </p:sp>
      <p:sp>
        <p:nvSpPr>
          <p:cNvPr id="3" name="投影片編號版面配置區 2"/>
          <p:cNvSpPr>
            <a:spLocks noGrp="1"/>
          </p:cNvSpPr>
          <p:nvPr>
            <p:ph type="sldNum" sz="quarter" idx="17"/>
          </p:nvPr>
        </p:nvSpPr>
        <p:spPr/>
        <p:txBody>
          <a:bodyPr/>
          <a:lstStyle/>
          <a:p>
            <a:fld id="{E27FD744-A41C-4EAD-96D0-2F84A994B62C}" type="slidenum">
              <a:rPr lang="zh-TW" altLang="en-US" smtClean="0"/>
              <a:t>‹#›</a:t>
            </a:fld>
            <a:endParaRPr lang="zh-TW" altLang="en-US"/>
          </a:p>
        </p:txBody>
      </p:sp>
    </p:spTree>
    <p:extLst>
      <p:ext uri="{BB962C8B-B14F-4D97-AF65-F5344CB8AC3E}">
        <p14:creationId xmlns:p14="http://schemas.microsoft.com/office/powerpoint/2010/main" val="1534468049"/>
      </p:ext>
    </p:extLst>
  </p:cSld>
  <p:clrMapOvr>
    <a:masterClrMapping/>
  </p:clrMapOvr>
  <p:timing>
    <p:tnLst>
      <p:par>
        <p:cTn id="1" dur="indefinite" restart="never" nodeType="tmRoot"/>
      </p:par>
    </p:tnLst>
  </p:timing>
</p:sldLayout>
</file>

<file path=ppt/slideLayouts/slideLayout490.xml><?xml version="1.0" encoding="utf-8"?>
<p:sldLayout xmlns:a="http://schemas.openxmlformats.org/drawingml/2006/main" xmlns:r="http://schemas.openxmlformats.org/officeDocument/2006/relationships" xmlns:p="http://schemas.openxmlformats.org/presentationml/2006/main" preserve="1" userDrawn="1">
  <p:cSld name="圖片版面配置489">
    <p:spTree>
      <p:nvGrpSpPr>
        <p:cNvPr id="1" name=""/>
        <p:cNvGrpSpPr/>
        <p:nvPr/>
      </p:nvGrpSpPr>
      <p:grpSpPr>
        <a:xfrm>
          <a:off x="0" y="0"/>
          <a:ext cx="0" cy="0"/>
          <a:chOff x="0" y="0"/>
          <a:chExt cx="0" cy="0"/>
        </a:xfrm>
      </p:grpSpPr>
      <p:sp>
        <p:nvSpPr>
          <p:cNvPr id="3" name="投影片編號版面配置區 2"/>
          <p:cNvSpPr>
            <a:spLocks noGrp="1"/>
          </p:cNvSpPr>
          <p:nvPr>
            <p:ph type="sldNum" sz="quarter" idx="10"/>
          </p:nvPr>
        </p:nvSpPr>
        <p:spPr/>
        <p:txBody>
          <a:bodyPr/>
          <a:lstStyle/>
          <a:p>
            <a:fld id="{E27FD744-A41C-4EAD-96D0-2F84A994B62C}" type="slidenum">
              <a:rPr lang="zh-TW" altLang="en-US" smtClean="0"/>
              <a:t>‹#›</a:t>
            </a:fld>
            <a:endParaRPr lang="zh-TW" altLang="en-US"/>
          </a:p>
        </p:txBody>
      </p:sp>
      <p:sp>
        <p:nvSpPr>
          <p:cNvPr id="4" name="頁尾版面配置區 3"/>
          <p:cNvSpPr>
            <a:spLocks noGrp="1"/>
          </p:cNvSpPr>
          <p:nvPr>
            <p:ph type="ftr" sz="quarter" idx="11"/>
          </p:nvPr>
        </p:nvSpPr>
        <p:spPr/>
        <p:txBody>
          <a:bodyPr/>
          <a:lstStyle/>
          <a:p>
            <a:r>
              <a:rPr lang="zh-TW" altLang="en-US" smtClean="0"/>
              <a:t>商業簡報網 </a:t>
            </a:r>
            <a:r>
              <a:rPr lang="en-US" altLang="zh-TW" smtClean="0"/>
              <a:t>X Matter Lab</a:t>
            </a:r>
            <a:endParaRPr lang="zh-TW" altLang="en-US" dirty="0"/>
          </a:p>
        </p:txBody>
      </p:sp>
      <p:sp>
        <p:nvSpPr>
          <p:cNvPr id="5" name="圖片版面配置區 4"/>
          <p:cNvSpPr>
            <a:spLocks noGrp="1"/>
          </p:cNvSpPr>
          <p:nvPr>
            <p:ph type="pic" sz="quarter" idx="12"/>
          </p:nvPr>
        </p:nvSpPr>
        <p:spPr>
          <a:xfrm>
            <a:off x="2471737" y="1851025"/>
            <a:ext cx="2100263" cy="2100263"/>
          </a:xfrm>
        </p:spPr>
        <p:txBody>
          <a:bodyPr/>
          <a:lstStyle/>
          <a:p>
            <a:endParaRPr lang="zh-TW" altLang="en-US"/>
          </a:p>
        </p:txBody>
      </p:sp>
      <p:sp>
        <p:nvSpPr>
          <p:cNvPr id="6" name="圖片版面配置區 4"/>
          <p:cNvSpPr>
            <a:spLocks noGrp="1"/>
          </p:cNvSpPr>
          <p:nvPr>
            <p:ph type="pic" sz="quarter" idx="13"/>
          </p:nvPr>
        </p:nvSpPr>
        <p:spPr>
          <a:xfrm>
            <a:off x="4572000" y="3951288"/>
            <a:ext cx="2100263" cy="2100263"/>
          </a:xfrm>
        </p:spPr>
        <p:txBody>
          <a:bodyPr/>
          <a:lstStyle/>
          <a:p>
            <a:endParaRPr lang="zh-TW" altLang="en-US"/>
          </a:p>
        </p:txBody>
      </p:sp>
    </p:spTree>
    <p:extLst>
      <p:ext uri="{BB962C8B-B14F-4D97-AF65-F5344CB8AC3E}">
        <p14:creationId xmlns:p14="http://schemas.microsoft.com/office/powerpoint/2010/main" val="1930074913"/>
      </p:ext>
    </p:extLst>
  </p:cSld>
  <p:clrMapOvr>
    <a:masterClrMapping/>
  </p:clrMapOvr>
  <p:timing>
    <p:tnLst>
      <p:par>
        <p:cTn id="1" dur="indefinite" restart="never" nodeType="tmRoot"/>
      </p:par>
    </p:tnLst>
  </p:timing>
  <p:extLst>
    <p:ext uri="{DCECCB84-F9BA-43D5-87BE-67443E8EF086}">
      <p15:sldGuideLst xmlns:p15="http://schemas.microsoft.com/office/powerpoint/2012/main" xmlns="">
        <p15:guide id="1" orient="horz" pos="2160" userDrawn="1">
          <p15:clr>
            <a:srgbClr val="FBAE40"/>
          </p15:clr>
        </p15:guide>
        <p15:guide id="2" pos="2880" userDrawn="1">
          <p15:clr>
            <a:srgbClr val="FBAE40"/>
          </p15:clr>
        </p15:guide>
      </p15:sldGuideLst>
    </p:ext>
  </p:extLst>
</p:sldLayout>
</file>

<file path=ppt/slideLayouts/slideLayout491.xml><?xml version="1.0" encoding="utf-8"?>
<p:sldLayout xmlns:a="http://schemas.openxmlformats.org/drawingml/2006/main" xmlns:r="http://schemas.openxmlformats.org/officeDocument/2006/relationships" xmlns:p="http://schemas.openxmlformats.org/presentationml/2006/main" preserve="1" userDrawn="1">
  <p:cSld name="圖片版面配置490">
    <p:spTree>
      <p:nvGrpSpPr>
        <p:cNvPr id="1" name=""/>
        <p:cNvGrpSpPr/>
        <p:nvPr/>
      </p:nvGrpSpPr>
      <p:grpSpPr>
        <a:xfrm>
          <a:off x="0" y="0"/>
          <a:ext cx="0" cy="0"/>
          <a:chOff x="0" y="0"/>
          <a:chExt cx="0" cy="0"/>
        </a:xfrm>
      </p:grpSpPr>
      <p:sp>
        <p:nvSpPr>
          <p:cNvPr id="3" name="投影片編號版面配置區 2"/>
          <p:cNvSpPr>
            <a:spLocks noGrp="1"/>
          </p:cNvSpPr>
          <p:nvPr>
            <p:ph type="sldNum" sz="quarter" idx="10"/>
          </p:nvPr>
        </p:nvSpPr>
        <p:spPr/>
        <p:txBody>
          <a:bodyPr/>
          <a:lstStyle/>
          <a:p>
            <a:fld id="{E27FD744-A41C-4EAD-96D0-2F84A994B62C}" type="slidenum">
              <a:rPr lang="zh-TW" altLang="en-US" smtClean="0"/>
              <a:t>‹#›</a:t>
            </a:fld>
            <a:endParaRPr lang="zh-TW" altLang="en-US"/>
          </a:p>
        </p:txBody>
      </p:sp>
      <p:sp>
        <p:nvSpPr>
          <p:cNvPr id="4" name="頁尾版面配置區 3"/>
          <p:cNvSpPr>
            <a:spLocks noGrp="1"/>
          </p:cNvSpPr>
          <p:nvPr>
            <p:ph type="ftr" sz="quarter" idx="11"/>
          </p:nvPr>
        </p:nvSpPr>
        <p:spPr/>
        <p:txBody>
          <a:bodyPr/>
          <a:lstStyle/>
          <a:p>
            <a:r>
              <a:rPr lang="zh-TW" altLang="en-US" smtClean="0"/>
              <a:t>商業簡報網 </a:t>
            </a:r>
            <a:r>
              <a:rPr lang="en-US" altLang="zh-TW" smtClean="0"/>
              <a:t>X Matter Lab</a:t>
            </a:r>
            <a:endParaRPr lang="zh-TW" altLang="en-US" dirty="0"/>
          </a:p>
        </p:txBody>
      </p:sp>
      <p:sp>
        <p:nvSpPr>
          <p:cNvPr id="5" name="圖片版面配置區 4"/>
          <p:cNvSpPr>
            <a:spLocks noGrp="1"/>
          </p:cNvSpPr>
          <p:nvPr>
            <p:ph type="pic" sz="quarter" idx="12"/>
          </p:nvPr>
        </p:nvSpPr>
        <p:spPr>
          <a:xfrm>
            <a:off x="307340" y="1647999"/>
            <a:ext cx="1901825" cy="2078037"/>
          </a:xfrm>
          <a:prstGeom prst="round1Rect">
            <a:avLst/>
          </a:prstGeom>
        </p:spPr>
        <p:txBody>
          <a:bodyPr/>
          <a:lstStyle/>
          <a:p>
            <a:endParaRPr lang="zh-TW" altLang="en-US"/>
          </a:p>
        </p:txBody>
      </p:sp>
      <p:sp>
        <p:nvSpPr>
          <p:cNvPr id="9" name="圖片版面配置區 8"/>
          <p:cNvSpPr>
            <a:spLocks noGrp="1"/>
          </p:cNvSpPr>
          <p:nvPr>
            <p:ph type="pic" sz="quarter" idx="14"/>
          </p:nvPr>
        </p:nvSpPr>
        <p:spPr>
          <a:xfrm>
            <a:off x="2516505" y="1647999"/>
            <a:ext cx="1901825" cy="2078037"/>
          </a:xfrm>
          <a:custGeom>
            <a:avLst/>
            <a:gdLst>
              <a:gd name="connsiteX0" fmla="*/ 0 w 1901825"/>
              <a:gd name="connsiteY0" fmla="*/ 0 h 2078037"/>
              <a:gd name="connsiteX1" fmla="*/ 1901825 w 1901825"/>
              <a:gd name="connsiteY1" fmla="*/ 0 h 2078037"/>
              <a:gd name="connsiteX2" fmla="*/ 1901825 w 1901825"/>
              <a:gd name="connsiteY2" fmla="*/ 2078037 h 2078037"/>
              <a:gd name="connsiteX3" fmla="*/ 316977 w 1901825"/>
              <a:gd name="connsiteY3" fmla="*/ 2078037 h 2078037"/>
              <a:gd name="connsiteX4" fmla="*/ 0 w 1901825"/>
              <a:gd name="connsiteY4" fmla="*/ 1761060 h 20780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1825" h="2078037">
                <a:moveTo>
                  <a:pt x="0" y="0"/>
                </a:moveTo>
                <a:lnTo>
                  <a:pt x="1901825" y="0"/>
                </a:lnTo>
                <a:lnTo>
                  <a:pt x="1901825" y="2078037"/>
                </a:lnTo>
                <a:lnTo>
                  <a:pt x="316977" y="2078037"/>
                </a:lnTo>
                <a:cubicBezTo>
                  <a:pt x="141915" y="2078037"/>
                  <a:pt x="0" y="1936122"/>
                  <a:pt x="0" y="1761060"/>
                </a:cubicBezTo>
                <a:close/>
              </a:path>
            </a:pathLst>
          </a:custGeom>
        </p:spPr>
        <p:txBody>
          <a:bodyPr wrap="square">
            <a:noAutofit/>
          </a:bodyPr>
          <a:lstStyle/>
          <a:p>
            <a:endParaRPr lang="zh-TW" altLang="en-US"/>
          </a:p>
        </p:txBody>
      </p:sp>
      <p:sp>
        <p:nvSpPr>
          <p:cNvPr id="10" name="圖片版面配置區 4"/>
          <p:cNvSpPr>
            <a:spLocks noGrp="1"/>
          </p:cNvSpPr>
          <p:nvPr>
            <p:ph type="pic" sz="quarter" idx="15"/>
          </p:nvPr>
        </p:nvSpPr>
        <p:spPr>
          <a:xfrm>
            <a:off x="4725670" y="1647999"/>
            <a:ext cx="1901825" cy="2078037"/>
          </a:xfrm>
          <a:prstGeom prst="round1Rect">
            <a:avLst/>
          </a:prstGeom>
        </p:spPr>
        <p:txBody>
          <a:bodyPr/>
          <a:lstStyle/>
          <a:p>
            <a:endParaRPr lang="zh-TW" altLang="en-US"/>
          </a:p>
        </p:txBody>
      </p:sp>
      <p:sp>
        <p:nvSpPr>
          <p:cNvPr id="11" name="圖片版面配置區 10"/>
          <p:cNvSpPr>
            <a:spLocks noGrp="1"/>
          </p:cNvSpPr>
          <p:nvPr>
            <p:ph type="pic" sz="quarter" idx="16"/>
          </p:nvPr>
        </p:nvSpPr>
        <p:spPr>
          <a:xfrm>
            <a:off x="6934835" y="1647999"/>
            <a:ext cx="1901825" cy="2078037"/>
          </a:xfrm>
          <a:custGeom>
            <a:avLst/>
            <a:gdLst>
              <a:gd name="connsiteX0" fmla="*/ 0 w 1901825"/>
              <a:gd name="connsiteY0" fmla="*/ 0 h 2078037"/>
              <a:gd name="connsiteX1" fmla="*/ 1901825 w 1901825"/>
              <a:gd name="connsiteY1" fmla="*/ 0 h 2078037"/>
              <a:gd name="connsiteX2" fmla="*/ 1901825 w 1901825"/>
              <a:gd name="connsiteY2" fmla="*/ 2078037 h 2078037"/>
              <a:gd name="connsiteX3" fmla="*/ 316977 w 1901825"/>
              <a:gd name="connsiteY3" fmla="*/ 2078037 h 2078037"/>
              <a:gd name="connsiteX4" fmla="*/ 0 w 1901825"/>
              <a:gd name="connsiteY4" fmla="*/ 1761060 h 20780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1825" h="2078037">
                <a:moveTo>
                  <a:pt x="0" y="0"/>
                </a:moveTo>
                <a:lnTo>
                  <a:pt x="1901825" y="0"/>
                </a:lnTo>
                <a:lnTo>
                  <a:pt x="1901825" y="2078037"/>
                </a:lnTo>
                <a:lnTo>
                  <a:pt x="316977" y="2078037"/>
                </a:lnTo>
                <a:cubicBezTo>
                  <a:pt x="141915" y="2078037"/>
                  <a:pt x="0" y="1936122"/>
                  <a:pt x="0" y="1761060"/>
                </a:cubicBezTo>
                <a:close/>
              </a:path>
            </a:pathLst>
          </a:custGeom>
        </p:spPr>
        <p:txBody>
          <a:bodyPr wrap="square">
            <a:noAutofit/>
          </a:bodyPr>
          <a:lstStyle/>
          <a:p>
            <a:endParaRPr lang="zh-TW" altLang="en-US"/>
          </a:p>
        </p:txBody>
      </p:sp>
    </p:spTree>
    <p:extLst>
      <p:ext uri="{BB962C8B-B14F-4D97-AF65-F5344CB8AC3E}">
        <p14:creationId xmlns:p14="http://schemas.microsoft.com/office/powerpoint/2010/main" val="3554115463"/>
      </p:ext>
    </p:extLst>
  </p:cSld>
  <p:clrMapOvr>
    <a:masterClrMapping/>
  </p:clrMapOvr>
  <p:timing>
    <p:tnLst>
      <p:par>
        <p:cTn id="1" dur="indefinite" restart="never" nodeType="tmRoot"/>
      </p:par>
    </p:tnLst>
  </p:timing>
</p:sldLayout>
</file>

<file path=ppt/slideLayouts/slideLayout492.xml><?xml version="1.0" encoding="utf-8"?>
<p:sldLayout xmlns:a="http://schemas.openxmlformats.org/drawingml/2006/main" xmlns:r="http://schemas.openxmlformats.org/officeDocument/2006/relationships" xmlns:p="http://schemas.openxmlformats.org/presentationml/2006/main" preserve="1" userDrawn="1">
  <p:cSld name="圖片版面配置491">
    <p:spTree>
      <p:nvGrpSpPr>
        <p:cNvPr id="1" name=""/>
        <p:cNvGrpSpPr/>
        <p:nvPr/>
      </p:nvGrpSpPr>
      <p:grpSpPr>
        <a:xfrm>
          <a:off x="0" y="0"/>
          <a:ext cx="0" cy="0"/>
          <a:chOff x="0" y="0"/>
          <a:chExt cx="0" cy="0"/>
        </a:xfrm>
      </p:grpSpPr>
      <p:sp>
        <p:nvSpPr>
          <p:cNvPr id="3" name="投影片編號版面配置區 2"/>
          <p:cNvSpPr>
            <a:spLocks noGrp="1"/>
          </p:cNvSpPr>
          <p:nvPr>
            <p:ph type="sldNum" sz="quarter" idx="10"/>
          </p:nvPr>
        </p:nvSpPr>
        <p:spPr/>
        <p:txBody>
          <a:bodyPr/>
          <a:lstStyle/>
          <a:p>
            <a:fld id="{E27FD744-A41C-4EAD-96D0-2F84A994B62C}" type="slidenum">
              <a:rPr lang="zh-TW" altLang="en-US" smtClean="0"/>
              <a:t>‹#›</a:t>
            </a:fld>
            <a:endParaRPr lang="zh-TW" altLang="en-US"/>
          </a:p>
        </p:txBody>
      </p:sp>
      <p:sp>
        <p:nvSpPr>
          <p:cNvPr id="4" name="頁尾版面配置區 3"/>
          <p:cNvSpPr>
            <a:spLocks noGrp="1"/>
          </p:cNvSpPr>
          <p:nvPr>
            <p:ph type="ftr" sz="quarter" idx="11"/>
          </p:nvPr>
        </p:nvSpPr>
        <p:spPr/>
        <p:txBody>
          <a:bodyPr/>
          <a:lstStyle/>
          <a:p>
            <a:r>
              <a:rPr lang="zh-TW" altLang="en-US" smtClean="0"/>
              <a:t>商業簡報網 </a:t>
            </a:r>
            <a:r>
              <a:rPr lang="en-US" altLang="zh-TW" smtClean="0"/>
              <a:t>X Matter Lab</a:t>
            </a:r>
            <a:endParaRPr lang="zh-TW" altLang="en-US" dirty="0"/>
          </a:p>
        </p:txBody>
      </p:sp>
      <p:sp>
        <p:nvSpPr>
          <p:cNvPr id="16" name="圖片版面配置區 15"/>
          <p:cNvSpPr>
            <a:spLocks noGrp="1"/>
          </p:cNvSpPr>
          <p:nvPr>
            <p:ph type="pic" sz="quarter" idx="12"/>
          </p:nvPr>
        </p:nvSpPr>
        <p:spPr>
          <a:xfrm>
            <a:off x="675077" y="2415116"/>
            <a:ext cx="1625600" cy="2157413"/>
          </a:xfrm>
          <a:custGeom>
            <a:avLst/>
            <a:gdLst>
              <a:gd name="connsiteX0" fmla="*/ 0 w 1625600"/>
              <a:gd name="connsiteY0" fmla="*/ 0 h 2157413"/>
              <a:gd name="connsiteX1" fmla="*/ 11929 w 1625600"/>
              <a:gd name="connsiteY1" fmla="*/ 0 h 2157413"/>
              <a:gd name="connsiteX2" fmla="*/ 110670 w 1625600"/>
              <a:gd name="connsiteY2" fmla="*/ 59987 h 2157413"/>
              <a:gd name="connsiteX3" fmla="*/ 812801 w 1625600"/>
              <a:gd name="connsiteY3" fmla="*/ 237773 h 2157413"/>
              <a:gd name="connsiteX4" fmla="*/ 1514932 w 1625600"/>
              <a:gd name="connsiteY4" fmla="*/ 59987 h 2157413"/>
              <a:gd name="connsiteX5" fmla="*/ 1613674 w 1625600"/>
              <a:gd name="connsiteY5" fmla="*/ 0 h 2157413"/>
              <a:gd name="connsiteX6" fmla="*/ 1625600 w 1625600"/>
              <a:gd name="connsiteY6" fmla="*/ 0 h 2157413"/>
              <a:gd name="connsiteX7" fmla="*/ 1625600 w 1625600"/>
              <a:gd name="connsiteY7" fmla="*/ 2157413 h 2157413"/>
              <a:gd name="connsiteX8" fmla="*/ 0 w 1625600"/>
              <a:gd name="connsiteY8" fmla="*/ 2157413 h 215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25600" h="2157413">
                <a:moveTo>
                  <a:pt x="0" y="0"/>
                </a:moveTo>
                <a:lnTo>
                  <a:pt x="11929" y="0"/>
                </a:lnTo>
                <a:lnTo>
                  <a:pt x="110670" y="59987"/>
                </a:lnTo>
                <a:cubicBezTo>
                  <a:pt x="319388" y="173369"/>
                  <a:pt x="558573" y="237773"/>
                  <a:pt x="812801" y="237773"/>
                </a:cubicBezTo>
                <a:cubicBezTo>
                  <a:pt x="1067029" y="237773"/>
                  <a:pt x="1306214" y="173369"/>
                  <a:pt x="1514932" y="59987"/>
                </a:cubicBezTo>
                <a:lnTo>
                  <a:pt x="1613674" y="0"/>
                </a:lnTo>
                <a:lnTo>
                  <a:pt x="1625600" y="0"/>
                </a:lnTo>
                <a:lnTo>
                  <a:pt x="1625600" y="2157413"/>
                </a:lnTo>
                <a:lnTo>
                  <a:pt x="0" y="2157413"/>
                </a:lnTo>
                <a:close/>
              </a:path>
            </a:pathLst>
          </a:custGeom>
        </p:spPr>
        <p:txBody>
          <a:bodyPr wrap="square">
            <a:noAutofit/>
          </a:bodyPr>
          <a:lstStyle/>
          <a:p>
            <a:endParaRPr lang="zh-TW" altLang="en-US"/>
          </a:p>
        </p:txBody>
      </p:sp>
      <p:sp>
        <p:nvSpPr>
          <p:cNvPr id="17" name="圖片版面配置區 16"/>
          <p:cNvSpPr>
            <a:spLocks noGrp="1"/>
          </p:cNvSpPr>
          <p:nvPr>
            <p:ph type="pic" sz="quarter" idx="13"/>
          </p:nvPr>
        </p:nvSpPr>
        <p:spPr>
          <a:xfrm>
            <a:off x="2738685" y="2415116"/>
            <a:ext cx="1625600" cy="1761773"/>
          </a:xfrm>
          <a:custGeom>
            <a:avLst/>
            <a:gdLst>
              <a:gd name="connsiteX0" fmla="*/ 0 w 1625600"/>
              <a:gd name="connsiteY0" fmla="*/ 0 h 1761773"/>
              <a:gd name="connsiteX1" fmla="*/ 11928 w 1625600"/>
              <a:gd name="connsiteY1" fmla="*/ 0 h 1761773"/>
              <a:gd name="connsiteX2" fmla="*/ 110669 w 1625600"/>
              <a:gd name="connsiteY2" fmla="*/ 59987 h 1761773"/>
              <a:gd name="connsiteX3" fmla="*/ 812800 w 1625600"/>
              <a:gd name="connsiteY3" fmla="*/ 237773 h 1761773"/>
              <a:gd name="connsiteX4" fmla="*/ 1514931 w 1625600"/>
              <a:gd name="connsiteY4" fmla="*/ 59987 h 1761773"/>
              <a:gd name="connsiteX5" fmla="*/ 1613673 w 1625600"/>
              <a:gd name="connsiteY5" fmla="*/ 0 h 1761773"/>
              <a:gd name="connsiteX6" fmla="*/ 1625600 w 1625600"/>
              <a:gd name="connsiteY6" fmla="*/ 0 h 1761773"/>
              <a:gd name="connsiteX7" fmla="*/ 1625600 w 1625600"/>
              <a:gd name="connsiteY7" fmla="*/ 1761773 h 1761773"/>
              <a:gd name="connsiteX8" fmla="*/ 0 w 1625600"/>
              <a:gd name="connsiteY8" fmla="*/ 1761773 h 1761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25600" h="1761773">
                <a:moveTo>
                  <a:pt x="0" y="0"/>
                </a:moveTo>
                <a:lnTo>
                  <a:pt x="11928" y="0"/>
                </a:lnTo>
                <a:lnTo>
                  <a:pt x="110669" y="59987"/>
                </a:lnTo>
                <a:cubicBezTo>
                  <a:pt x="319387" y="173369"/>
                  <a:pt x="558572" y="237773"/>
                  <a:pt x="812800" y="237773"/>
                </a:cubicBezTo>
                <a:cubicBezTo>
                  <a:pt x="1067028" y="237773"/>
                  <a:pt x="1306213" y="173369"/>
                  <a:pt x="1514931" y="59987"/>
                </a:cubicBezTo>
                <a:lnTo>
                  <a:pt x="1613673" y="0"/>
                </a:lnTo>
                <a:lnTo>
                  <a:pt x="1625600" y="0"/>
                </a:lnTo>
                <a:lnTo>
                  <a:pt x="1625600" y="1761773"/>
                </a:lnTo>
                <a:lnTo>
                  <a:pt x="0" y="1761773"/>
                </a:lnTo>
                <a:close/>
              </a:path>
            </a:pathLst>
          </a:custGeom>
        </p:spPr>
        <p:txBody>
          <a:bodyPr wrap="square">
            <a:noAutofit/>
          </a:bodyPr>
          <a:lstStyle/>
          <a:p>
            <a:endParaRPr lang="zh-TW" altLang="en-US"/>
          </a:p>
        </p:txBody>
      </p:sp>
      <p:sp>
        <p:nvSpPr>
          <p:cNvPr id="18" name="圖片版面配置區 17"/>
          <p:cNvSpPr>
            <a:spLocks noGrp="1"/>
          </p:cNvSpPr>
          <p:nvPr>
            <p:ph type="pic" sz="quarter" idx="14"/>
          </p:nvPr>
        </p:nvSpPr>
        <p:spPr>
          <a:xfrm>
            <a:off x="4802293" y="2415116"/>
            <a:ext cx="1625600" cy="2157413"/>
          </a:xfrm>
          <a:custGeom>
            <a:avLst/>
            <a:gdLst>
              <a:gd name="connsiteX0" fmla="*/ 0 w 1625600"/>
              <a:gd name="connsiteY0" fmla="*/ 0 h 2157413"/>
              <a:gd name="connsiteX1" fmla="*/ 11927 w 1625600"/>
              <a:gd name="connsiteY1" fmla="*/ 0 h 2157413"/>
              <a:gd name="connsiteX2" fmla="*/ 110668 w 1625600"/>
              <a:gd name="connsiteY2" fmla="*/ 59987 h 2157413"/>
              <a:gd name="connsiteX3" fmla="*/ 812799 w 1625600"/>
              <a:gd name="connsiteY3" fmla="*/ 237773 h 2157413"/>
              <a:gd name="connsiteX4" fmla="*/ 1514930 w 1625600"/>
              <a:gd name="connsiteY4" fmla="*/ 59987 h 2157413"/>
              <a:gd name="connsiteX5" fmla="*/ 1613672 w 1625600"/>
              <a:gd name="connsiteY5" fmla="*/ 0 h 2157413"/>
              <a:gd name="connsiteX6" fmla="*/ 1625600 w 1625600"/>
              <a:gd name="connsiteY6" fmla="*/ 0 h 2157413"/>
              <a:gd name="connsiteX7" fmla="*/ 1625600 w 1625600"/>
              <a:gd name="connsiteY7" fmla="*/ 2157413 h 2157413"/>
              <a:gd name="connsiteX8" fmla="*/ 0 w 1625600"/>
              <a:gd name="connsiteY8" fmla="*/ 2157413 h 215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25600" h="2157413">
                <a:moveTo>
                  <a:pt x="0" y="0"/>
                </a:moveTo>
                <a:lnTo>
                  <a:pt x="11927" y="0"/>
                </a:lnTo>
                <a:lnTo>
                  <a:pt x="110668" y="59987"/>
                </a:lnTo>
                <a:cubicBezTo>
                  <a:pt x="319386" y="173369"/>
                  <a:pt x="558571" y="237773"/>
                  <a:pt x="812799" y="237773"/>
                </a:cubicBezTo>
                <a:cubicBezTo>
                  <a:pt x="1067027" y="237773"/>
                  <a:pt x="1306212" y="173369"/>
                  <a:pt x="1514930" y="59987"/>
                </a:cubicBezTo>
                <a:lnTo>
                  <a:pt x="1613672" y="0"/>
                </a:lnTo>
                <a:lnTo>
                  <a:pt x="1625600" y="0"/>
                </a:lnTo>
                <a:lnTo>
                  <a:pt x="1625600" y="2157413"/>
                </a:lnTo>
                <a:lnTo>
                  <a:pt x="0" y="2157413"/>
                </a:lnTo>
                <a:close/>
              </a:path>
            </a:pathLst>
          </a:custGeom>
        </p:spPr>
        <p:txBody>
          <a:bodyPr wrap="square">
            <a:noAutofit/>
          </a:bodyPr>
          <a:lstStyle/>
          <a:p>
            <a:endParaRPr lang="zh-TW" altLang="en-US"/>
          </a:p>
        </p:txBody>
      </p:sp>
      <p:sp>
        <p:nvSpPr>
          <p:cNvPr id="19" name="圖片版面配置區 18"/>
          <p:cNvSpPr>
            <a:spLocks noGrp="1"/>
          </p:cNvSpPr>
          <p:nvPr>
            <p:ph type="pic" sz="quarter" idx="15"/>
          </p:nvPr>
        </p:nvSpPr>
        <p:spPr>
          <a:xfrm>
            <a:off x="6865901" y="2415116"/>
            <a:ext cx="1625600" cy="2947106"/>
          </a:xfrm>
          <a:custGeom>
            <a:avLst/>
            <a:gdLst>
              <a:gd name="connsiteX0" fmla="*/ 0 w 1625600"/>
              <a:gd name="connsiteY0" fmla="*/ 0 h 2947106"/>
              <a:gd name="connsiteX1" fmla="*/ 11926 w 1625600"/>
              <a:gd name="connsiteY1" fmla="*/ 0 h 2947106"/>
              <a:gd name="connsiteX2" fmla="*/ 110667 w 1625600"/>
              <a:gd name="connsiteY2" fmla="*/ 59987 h 2947106"/>
              <a:gd name="connsiteX3" fmla="*/ 812798 w 1625600"/>
              <a:gd name="connsiteY3" fmla="*/ 237773 h 2947106"/>
              <a:gd name="connsiteX4" fmla="*/ 1514929 w 1625600"/>
              <a:gd name="connsiteY4" fmla="*/ 59987 h 2947106"/>
              <a:gd name="connsiteX5" fmla="*/ 1613670 w 1625600"/>
              <a:gd name="connsiteY5" fmla="*/ 0 h 2947106"/>
              <a:gd name="connsiteX6" fmla="*/ 1625600 w 1625600"/>
              <a:gd name="connsiteY6" fmla="*/ 0 h 2947106"/>
              <a:gd name="connsiteX7" fmla="*/ 1625600 w 1625600"/>
              <a:gd name="connsiteY7" fmla="*/ 2947106 h 2947106"/>
              <a:gd name="connsiteX8" fmla="*/ 0 w 1625600"/>
              <a:gd name="connsiteY8" fmla="*/ 2947106 h 2947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25600" h="2947106">
                <a:moveTo>
                  <a:pt x="0" y="0"/>
                </a:moveTo>
                <a:lnTo>
                  <a:pt x="11926" y="0"/>
                </a:lnTo>
                <a:lnTo>
                  <a:pt x="110667" y="59987"/>
                </a:lnTo>
                <a:cubicBezTo>
                  <a:pt x="319385" y="173369"/>
                  <a:pt x="558570" y="237773"/>
                  <a:pt x="812798" y="237773"/>
                </a:cubicBezTo>
                <a:cubicBezTo>
                  <a:pt x="1067026" y="237773"/>
                  <a:pt x="1306211" y="173369"/>
                  <a:pt x="1514929" y="59987"/>
                </a:cubicBezTo>
                <a:lnTo>
                  <a:pt x="1613670" y="0"/>
                </a:lnTo>
                <a:lnTo>
                  <a:pt x="1625600" y="0"/>
                </a:lnTo>
                <a:lnTo>
                  <a:pt x="1625600" y="2947106"/>
                </a:lnTo>
                <a:lnTo>
                  <a:pt x="0" y="2947106"/>
                </a:lnTo>
                <a:close/>
              </a:path>
            </a:pathLst>
          </a:custGeom>
        </p:spPr>
        <p:txBody>
          <a:bodyPr wrap="square">
            <a:noAutofit/>
          </a:bodyPr>
          <a:lstStyle/>
          <a:p>
            <a:endParaRPr lang="zh-TW" altLang="en-US"/>
          </a:p>
        </p:txBody>
      </p:sp>
    </p:spTree>
    <p:extLst>
      <p:ext uri="{BB962C8B-B14F-4D97-AF65-F5344CB8AC3E}">
        <p14:creationId xmlns:p14="http://schemas.microsoft.com/office/powerpoint/2010/main" val="4107234150"/>
      </p:ext>
    </p:extLst>
  </p:cSld>
  <p:clrMapOvr>
    <a:masterClrMapping/>
  </p:clrMapOvr>
  <p:timing>
    <p:tnLst>
      <p:par>
        <p:cTn id="1" dur="indefinite" restart="never" nodeType="tmRoot"/>
      </p:par>
    </p:tnLst>
  </p:timing>
  <p:extLst>
    <p:ext uri="{DCECCB84-F9BA-43D5-87BE-67443E8EF086}">
      <p15:sldGuideLst xmlns:p15="http://schemas.microsoft.com/office/powerpoint/2012/main" xmlns="">
        <p15:guide id="1" orient="horz" pos="2160" userDrawn="1">
          <p15:clr>
            <a:srgbClr val="FBAE40"/>
          </p15:clr>
        </p15:guide>
        <p15:guide id="2" pos="2880" userDrawn="1">
          <p15:clr>
            <a:srgbClr val="FBAE40"/>
          </p15:clr>
        </p15:guide>
      </p15:sldGuideLst>
    </p:ext>
  </p:extLst>
</p:sldLayout>
</file>

<file path=ppt/slideLayouts/slideLayout493.xml><?xml version="1.0" encoding="utf-8"?>
<p:sldLayout xmlns:a="http://schemas.openxmlformats.org/drawingml/2006/main" xmlns:r="http://schemas.openxmlformats.org/officeDocument/2006/relationships" xmlns:p="http://schemas.openxmlformats.org/presentationml/2006/main" preserve="1" userDrawn="1">
  <p:cSld name="圖片版面配置492">
    <p:spTree>
      <p:nvGrpSpPr>
        <p:cNvPr id="1" name=""/>
        <p:cNvGrpSpPr/>
        <p:nvPr/>
      </p:nvGrpSpPr>
      <p:grpSpPr>
        <a:xfrm>
          <a:off x="0" y="0"/>
          <a:ext cx="0" cy="0"/>
          <a:chOff x="0" y="0"/>
          <a:chExt cx="0" cy="0"/>
        </a:xfrm>
      </p:grpSpPr>
      <p:sp>
        <p:nvSpPr>
          <p:cNvPr id="3" name="投影片編號版面配置區 2"/>
          <p:cNvSpPr>
            <a:spLocks noGrp="1"/>
          </p:cNvSpPr>
          <p:nvPr>
            <p:ph type="sldNum" sz="quarter" idx="10"/>
          </p:nvPr>
        </p:nvSpPr>
        <p:spPr/>
        <p:txBody>
          <a:bodyPr/>
          <a:lstStyle/>
          <a:p>
            <a:fld id="{E27FD744-A41C-4EAD-96D0-2F84A994B62C}" type="slidenum">
              <a:rPr lang="zh-TW" altLang="en-US" smtClean="0"/>
              <a:t>‹#›</a:t>
            </a:fld>
            <a:endParaRPr lang="zh-TW" altLang="en-US"/>
          </a:p>
        </p:txBody>
      </p:sp>
      <p:sp>
        <p:nvSpPr>
          <p:cNvPr id="4" name="頁尾版面配置區 3"/>
          <p:cNvSpPr>
            <a:spLocks noGrp="1"/>
          </p:cNvSpPr>
          <p:nvPr>
            <p:ph type="ftr" sz="quarter" idx="11"/>
          </p:nvPr>
        </p:nvSpPr>
        <p:spPr/>
        <p:txBody>
          <a:bodyPr/>
          <a:lstStyle/>
          <a:p>
            <a:r>
              <a:rPr lang="zh-TW" altLang="en-US" smtClean="0"/>
              <a:t>商業簡報網 </a:t>
            </a:r>
            <a:r>
              <a:rPr lang="en-US" altLang="zh-TW" smtClean="0"/>
              <a:t>X Matter Lab</a:t>
            </a:r>
            <a:endParaRPr lang="zh-TW" altLang="en-US" dirty="0"/>
          </a:p>
        </p:txBody>
      </p:sp>
      <p:sp>
        <p:nvSpPr>
          <p:cNvPr id="5" name="圖片版面配置區 4"/>
          <p:cNvSpPr>
            <a:spLocks noGrp="1"/>
          </p:cNvSpPr>
          <p:nvPr>
            <p:ph type="pic" sz="quarter" idx="12"/>
          </p:nvPr>
        </p:nvSpPr>
        <p:spPr>
          <a:xfrm>
            <a:off x="1487718" y="2131218"/>
            <a:ext cx="1806575" cy="2595563"/>
          </a:xfrm>
        </p:spPr>
        <p:txBody>
          <a:bodyPr/>
          <a:lstStyle/>
          <a:p>
            <a:endParaRPr lang="zh-TW" altLang="en-US"/>
          </a:p>
        </p:txBody>
      </p:sp>
      <p:sp>
        <p:nvSpPr>
          <p:cNvPr id="6" name="圖片版面配置區 4"/>
          <p:cNvSpPr>
            <a:spLocks noGrp="1"/>
          </p:cNvSpPr>
          <p:nvPr>
            <p:ph type="pic" sz="quarter" idx="13"/>
          </p:nvPr>
        </p:nvSpPr>
        <p:spPr>
          <a:xfrm>
            <a:off x="3677763" y="2131218"/>
            <a:ext cx="1806575" cy="2595563"/>
          </a:xfrm>
        </p:spPr>
        <p:txBody>
          <a:bodyPr/>
          <a:lstStyle/>
          <a:p>
            <a:endParaRPr lang="zh-TW" altLang="en-US"/>
          </a:p>
        </p:txBody>
      </p:sp>
      <p:sp>
        <p:nvSpPr>
          <p:cNvPr id="7" name="圖片版面配置區 4"/>
          <p:cNvSpPr>
            <a:spLocks noGrp="1"/>
          </p:cNvSpPr>
          <p:nvPr>
            <p:ph type="pic" sz="quarter" idx="14"/>
          </p:nvPr>
        </p:nvSpPr>
        <p:spPr>
          <a:xfrm>
            <a:off x="5867808" y="2131218"/>
            <a:ext cx="1806575" cy="2595563"/>
          </a:xfrm>
          <a:prstGeom prst="snip2DiagRect">
            <a:avLst>
              <a:gd name="adj1" fmla="val 0"/>
              <a:gd name="adj2" fmla="val 15417"/>
            </a:avLst>
          </a:prstGeom>
        </p:spPr>
        <p:txBody>
          <a:bodyPr/>
          <a:lstStyle/>
          <a:p>
            <a:endParaRPr lang="zh-TW" altLang="en-US"/>
          </a:p>
        </p:txBody>
      </p:sp>
    </p:spTree>
    <p:extLst>
      <p:ext uri="{BB962C8B-B14F-4D97-AF65-F5344CB8AC3E}">
        <p14:creationId xmlns:p14="http://schemas.microsoft.com/office/powerpoint/2010/main" val="3234126797"/>
      </p:ext>
    </p:extLst>
  </p:cSld>
  <p:clrMapOvr>
    <a:masterClrMapping/>
  </p:clrMapOvr>
  <p:timing>
    <p:tnLst>
      <p:par>
        <p:cTn id="1" dur="indefinite" restart="never" nodeType="tmRoot"/>
      </p:par>
    </p:tnLst>
  </p:timing>
  <p:extLst>
    <p:ext uri="{DCECCB84-F9BA-43D5-87BE-67443E8EF086}">
      <p15:sldGuideLst xmlns:p15="http://schemas.microsoft.com/office/powerpoint/2012/main" xmlns="">
        <p15:guide id="1" orient="horz" pos="2160" userDrawn="1">
          <p15:clr>
            <a:srgbClr val="FBAE40"/>
          </p15:clr>
        </p15:guide>
        <p15:guide id="2" pos="2880" userDrawn="1">
          <p15:clr>
            <a:srgbClr val="FBAE40"/>
          </p15:clr>
        </p15:guide>
      </p15:sldGuideLst>
    </p:ext>
  </p:extLst>
</p:sldLayout>
</file>

<file path=ppt/slideLayouts/slideLayout494.xml><?xml version="1.0" encoding="utf-8"?>
<p:sldLayout xmlns:a="http://schemas.openxmlformats.org/drawingml/2006/main" xmlns:r="http://schemas.openxmlformats.org/officeDocument/2006/relationships" xmlns:p="http://schemas.openxmlformats.org/presentationml/2006/main" preserve="1" userDrawn="1">
  <p:cSld name="圖片版面配置493">
    <p:spTree>
      <p:nvGrpSpPr>
        <p:cNvPr id="1" name=""/>
        <p:cNvGrpSpPr/>
        <p:nvPr/>
      </p:nvGrpSpPr>
      <p:grpSpPr>
        <a:xfrm>
          <a:off x="0" y="0"/>
          <a:ext cx="0" cy="0"/>
          <a:chOff x="0" y="0"/>
          <a:chExt cx="0" cy="0"/>
        </a:xfrm>
      </p:grpSpPr>
      <p:sp>
        <p:nvSpPr>
          <p:cNvPr id="3" name="投影片編號版面配置區 2"/>
          <p:cNvSpPr>
            <a:spLocks noGrp="1"/>
          </p:cNvSpPr>
          <p:nvPr>
            <p:ph type="sldNum" sz="quarter" idx="10"/>
          </p:nvPr>
        </p:nvSpPr>
        <p:spPr/>
        <p:txBody>
          <a:bodyPr/>
          <a:lstStyle/>
          <a:p>
            <a:fld id="{E27FD744-A41C-4EAD-96D0-2F84A994B62C}" type="slidenum">
              <a:rPr lang="zh-TW" altLang="en-US" smtClean="0"/>
              <a:t>‹#›</a:t>
            </a:fld>
            <a:endParaRPr lang="zh-TW" altLang="en-US"/>
          </a:p>
        </p:txBody>
      </p:sp>
      <p:sp>
        <p:nvSpPr>
          <p:cNvPr id="4" name="頁尾版面配置區 3"/>
          <p:cNvSpPr>
            <a:spLocks noGrp="1"/>
          </p:cNvSpPr>
          <p:nvPr>
            <p:ph type="ftr" sz="quarter" idx="11"/>
          </p:nvPr>
        </p:nvSpPr>
        <p:spPr/>
        <p:txBody>
          <a:bodyPr/>
          <a:lstStyle/>
          <a:p>
            <a:r>
              <a:rPr lang="zh-TW" altLang="en-US" smtClean="0"/>
              <a:t>商業簡報網 </a:t>
            </a:r>
            <a:r>
              <a:rPr lang="en-US" altLang="zh-TW" smtClean="0"/>
              <a:t>X Matter Lab</a:t>
            </a:r>
            <a:endParaRPr lang="zh-TW" altLang="en-US" dirty="0"/>
          </a:p>
        </p:txBody>
      </p:sp>
      <p:sp>
        <p:nvSpPr>
          <p:cNvPr id="5" name="圖片版面配置區 4"/>
          <p:cNvSpPr>
            <a:spLocks noGrp="1"/>
          </p:cNvSpPr>
          <p:nvPr>
            <p:ph type="pic" sz="quarter" idx="12"/>
          </p:nvPr>
        </p:nvSpPr>
        <p:spPr>
          <a:xfrm>
            <a:off x="1444636" y="1936407"/>
            <a:ext cx="2020348" cy="1253224"/>
          </a:xfrm>
        </p:spPr>
        <p:txBody>
          <a:bodyPr/>
          <a:lstStyle/>
          <a:p>
            <a:endParaRPr lang="zh-TW" altLang="en-US"/>
          </a:p>
        </p:txBody>
      </p:sp>
      <p:sp>
        <p:nvSpPr>
          <p:cNvPr id="6" name="圖片版面配置區 4"/>
          <p:cNvSpPr>
            <a:spLocks noGrp="1"/>
          </p:cNvSpPr>
          <p:nvPr>
            <p:ph type="pic" sz="quarter" idx="13"/>
          </p:nvPr>
        </p:nvSpPr>
        <p:spPr>
          <a:xfrm>
            <a:off x="3556011" y="1936407"/>
            <a:ext cx="2020348" cy="1253224"/>
          </a:xfrm>
        </p:spPr>
        <p:txBody>
          <a:bodyPr/>
          <a:lstStyle/>
          <a:p>
            <a:endParaRPr lang="zh-TW" altLang="en-US"/>
          </a:p>
        </p:txBody>
      </p:sp>
      <p:sp>
        <p:nvSpPr>
          <p:cNvPr id="7" name="圖片版面配置區 4"/>
          <p:cNvSpPr>
            <a:spLocks noGrp="1"/>
          </p:cNvSpPr>
          <p:nvPr>
            <p:ph type="pic" sz="quarter" idx="14"/>
          </p:nvPr>
        </p:nvSpPr>
        <p:spPr>
          <a:xfrm>
            <a:off x="1444636" y="3246095"/>
            <a:ext cx="2020348" cy="1253224"/>
          </a:xfrm>
        </p:spPr>
        <p:txBody>
          <a:bodyPr/>
          <a:lstStyle/>
          <a:p>
            <a:endParaRPr lang="zh-TW" altLang="en-US"/>
          </a:p>
        </p:txBody>
      </p:sp>
      <p:sp>
        <p:nvSpPr>
          <p:cNvPr id="8" name="圖片版面配置區 4"/>
          <p:cNvSpPr>
            <a:spLocks noGrp="1"/>
          </p:cNvSpPr>
          <p:nvPr>
            <p:ph type="pic" sz="quarter" idx="15"/>
          </p:nvPr>
        </p:nvSpPr>
        <p:spPr>
          <a:xfrm>
            <a:off x="3556011" y="3246095"/>
            <a:ext cx="2020348" cy="1253224"/>
          </a:xfrm>
        </p:spPr>
        <p:txBody>
          <a:bodyPr/>
          <a:lstStyle/>
          <a:p>
            <a:endParaRPr lang="zh-TW" altLang="en-US"/>
          </a:p>
        </p:txBody>
      </p:sp>
      <p:sp>
        <p:nvSpPr>
          <p:cNvPr id="10" name="圖片版面配置區 4"/>
          <p:cNvSpPr>
            <a:spLocks noGrp="1"/>
          </p:cNvSpPr>
          <p:nvPr>
            <p:ph type="pic" sz="quarter" idx="17"/>
          </p:nvPr>
        </p:nvSpPr>
        <p:spPr>
          <a:xfrm>
            <a:off x="5667386" y="3246095"/>
            <a:ext cx="2020348" cy="1253224"/>
          </a:xfrm>
        </p:spPr>
        <p:txBody>
          <a:bodyPr/>
          <a:lstStyle/>
          <a:p>
            <a:endParaRPr lang="zh-TW" altLang="en-US"/>
          </a:p>
        </p:txBody>
      </p:sp>
      <p:sp>
        <p:nvSpPr>
          <p:cNvPr id="11" name="圖片版面配置區 4"/>
          <p:cNvSpPr>
            <a:spLocks noGrp="1"/>
          </p:cNvSpPr>
          <p:nvPr>
            <p:ph type="pic" sz="quarter" idx="18"/>
          </p:nvPr>
        </p:nvSpPr>
        <p:spPr>
          <a:xfrm>
            <a:off x="3556011" y="4555783"/>
            <a:ext cx="2020348" cy="1253224"/>
          </a:xfrm>
        </p:spPr>
        <p:txBody>
          <a:bodyPr/>
          <a:lstStyle/>
          <a:p>
            <a:endParaRPr lang="zh-TW" altLang="en-US"/>
          </a:p>
        </p:txBody>
      </p:sp>
      <p:sp>
        <p:nvSpPr>
          <p:cNvPr id="12" name="圖片版面配置區 4"/>
          <p:cNvSpPr>
            <a:spLocks noGrp="1"/>
          </p:cNvSpPr>
          <p:nvPr>
            <p:ph type="pic" sz="quarter" idx="19"/>
          </p:nvPr>
        </p:nvSpPr>
        <p:spPr>
          <a:xfrm>
            <a:off x="5667386" y="4555783"/>
            <a:ext cx="2020348" cy="1253224"/>
          </a:xfrm>
        </p:spPr>
        <p:txBody>
          <a:bodyPr/>
          <a:lstStyle/>
          <a:p>
            <a:endParaRPr lang="zh-TW" altLang="en-US"/>
          </a:p>
        </p:txBody>
      </p:sp>
    </p:spTree>
    <p:extLst>
      <p:ext uri="{BB962C8B-B14F-4D97-AF65-F5344CB8AC3E}">
        <p14:creationId xmlns:p14="http://schemas.microsoft.com/office/powerpoint/2010/main" val="1985745340"/>
      </p:ext>
    </p:extLst>
  </p:cSld>
  <p:clrMapOvr>
    <a:masterClrMapping/>
  </p:clrMapOvr>
  <p:timing>
    <p:tnLst>
      <p:par>
        <p:cTn id="1" dur="indefinite" restart="never" nodeType="tmRoot"/>
      </p:par>
    </p:tnLst>
  </p:timing>
  <p:extLst>
    <p:ext uri="{DCECCB84-F9BA-43D5-87BE-67443E8EF086}">
      <p15:sldGuideLst xmlns:p15="http://schemas.microsoft.com/office/powerpoint/2012/main" xmlns="">
        <p15:guide id="1" orient="horz" pos="2160" userDrawn="1">
          <p15:clr>
            <a:srgbClr val="FBAE40"/>
          </p15:clr>
        </p15:guide>
        <p15:guide id="2" pos="2880" userDrawn="1">
          <p15:clr>
            <a:srgbClr val="FBAE40"/>
          </p15:clr>
        </p15:guide>
      </p15:sldGuideLst>
    </p:ext>
  </p:extLst>
</p:sldLayout>
</file>

<file path=ppt/slideLayouts/slideLayout495.xml><?xml version="1.0" encoding="utf-8"?>
<p:sldLayout xmlns:a="http://schemas.openxmlformats.org/drawingml/2006/main" xmlns:r="http://schemas.openxmlformats.org/officeDocument/2006/relationships" xmlns:p="http://schemas.openxmlformats.org/presentationml/2006/main" preserve="1" userDrawn="1">
  <p:cSld name="圖片版面配置494">
    <p:spTree>
      <p:nvGrpSpPr>
        <p:cNvPr id="1" name=""/>
        <p:cNvGrpSpPr/>
        <p:nvPr/>
      </p:nvGrpSpPr>
      <p:grpSpPr>
        <a:xfrm>
          <a:off x="0" y="0"/>
          <a:ext cx="0" cy="0"/>
          <a:chOff x="0" y="0"/>
          <a:chExt cx="0" cy="0"/>
        </a:xfrm>
      </p:grpSpPr>
      <p:sp>
        <p:nvSpPr>
          <p:cNvPr id="3" name="投影片編號版面配置區 2"/>
          <p:cNvSpPr>
            <a:spLocks noGrp="1"/>
          </p:cNvSpPr>
          <p:nvPr>
            <p:ph type="sldNum" sz="quarter" idx="10"/>
          </p:nvPr>
        </p:nvSpPr>
        <p:spPr/>
        <p:txBody>
          <a:bodyPr/>
          <a:lstStyle/>
          <a:p>
            <a:fld id="{E27FD744-A41C-4EAD-96D0-2F84A994B62C}" type="slidenum">
              <a:rPr lang="zh-TW" altLang="en-US" smtClean="0"/>
              <a:t>‹#›</a:t>
            </a:fld>
            <a:endParaRPr lang="zh-TW" altLang="en-US"/>
          </a:p>
        </p:txBody>
      </p:sp>
      <p:sp>
        <p:nvSpPr>
          <p:cNvPr id="4" name="頁尾版面配置區 3"/>
          <p:cNvSpPr>
            <a:spLocks noGrp="1"/>
          </p:cNvSpPr>
          <p:nvPr>
            <p:ph type="ftr" sz="quarter" idx="11"/>
          </p:nvPr>
        </p:nvSpPr>
        <p:spPr/>
        <p:txBody>
          <a:bodyPr/>
          <a:lstStyle/>
          <a:p>
            <a:r>
              <a:rPr lang="zh-TW" altLang="en-US" smtClean="0"/>
              <a:t>商業簡報網 </a:t>
            </a:r>
            <a:r>
              <a:rPr lang="en-US" altLang="zh-TW" smtClean="0"/>
              <a:t>X Matter Lab</a:t>
            </a:r>
            <a:endParaRPr lang="zh-TW" altLang="en-US" dirty="0"/>
          </a:p>
        </p:txBody>
      </p:sp>
      <p:sp>
        <p:nvSpPr>
          <p:cNvPr id="12" name="圖片版面配置區 11"/>
          <p:cNvSpPr>
            <a:spLocks noGrp="1"/>
          </p:cNvSpPr>
          <p:nvPr>
            <p:ph type="pic" sz="quarter" idx="14"/>
          </p:nvPr>
        </p:nvSpPr>
        <p:spPr>
          <a:xfrm>
            <a:off x="1444636" y="1936407"/>
            <a:ext cx="2020348" cy="2562912"/>
          </a:xfrm>
          <a:custGeom>
            <a:avLst/>
            <a:gdLst>
              <a:gd name="connsiteX0" fmla="*/ 0 w 2020348"/>
              <a:gd name="connsiteY0" fmla="*/ 1309688 h 2562912"/>
              <a:gd name="connsiteX1" fmla="*/ 2020348 w 2020348"/>
              <a:gd name="connsiteY1" fmla="*/ 1309688 h 2562912"/>
              <a:gd name="connsiteX2" fmla="*/ 2020348 w 2020348"/>
              <a:gd name="connsiteY2" fmla="*/ 2562912 h 2562912"/>
              <a:gd name="connsiteX3" fmla="*/ 0 w 2020348"/>
              <a:gd name="connsiteY3" fmla="*/ 2562912 h 2562912"/>
              <a:gd name="connsiteX4" fmla="*/ 0 w 2020348"/>
              <a:gd name="connsiteY4" fmla="*/ 0 h 2562912"/>
              <a:gd name="connsiteX5" fmla="*/ 2020348 w 2020348"/>
              <a:gd name="connsiteY5" fmla="*/ 0 h 2562912"/>
              <a:gd name="connsiteX6" fmla="*/ 2020348 w 2020348"/>
              <a:gd name="connsiteY6" fmla="*/ 1253224 h 2562912"/>
              <a:gd name="connsiteX7" fmla="*/ 0 w 2020348"/>
              <a:gd name="connsiteY7" fmla="*/ 1253224 h 2562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20348" h="2562912">
                <a:moveTo>
                  <a:pt x="0" y="1309688"/>
                </a:moveTo>
                <a:lnTo>
                  <a:pt x="2020348" y="1309688"/>
                </a:lnTo>
                <a:lnTo>
                  <a:pt x="2020348" y="2562912"/>
                </a:lnTo>
                <a:lnTo>
                  <a:pt x="0" y="2562912"/>
                </a:lnTo>
                <a:close/>
                <a:moveTo>
                  <a:pt x="0" y="0"/>
                </a:moveTo>
                <a:lnTo>
                  <a:pt x="2020348" y="0"/>
                </a:lnTo>
                <a:lnTo>
                  <a:pt x="2020348" y="1253224"/>
                </a:lnTo>
                <a:lnTo>
                  <a:pt x="0" y="1253224"/>
                </a:lnTo>
                <a:close/>
              </a:path>
            </a:pathLst>
          </a:custGeom>
        </p:spPr>
        <p:txBody>
          <a:bodyPr wrap="square">
            <a:noAutofit/>
          </a:bodyPr>
          <a:lstStyle/>
          <a:p>
            <a:endParaRPr lang="zh-TW" altLang="en-US"/>
          </a:p>
        </p:txBody>
      </p:sp>
      <p:sp>
        <p:nvSpPr>
          <p:cNvPr id="13" name="圖片版面配置區 12"/>
          <p:cNvSpPr>
            <a:spLocks noGrp="1"/>
          </p:cNvSpPr>
          <p:nvPr>
            <p:ph type="pic" sz="quarter" idx="18"/>
          </p:nvPr>
        </p:nvSpPr>
        <p:spPr>
          <a:xfrm>
            <a:off x="3556011" y="1936407"/>
            <a:ext cx="2020348" cy="3872600"/>
          </a:xfrm>
          <a:custGeom>
            <a:avLst/>
            <a:gdLst>
              <a:gd name="connsiteX0" fmla="*/ 0 w 2020348"/>
              <a:gd name="connsiteY0" fmla="*/ 2619376 h 3872600"/>
              <a:gd name="connsiteX1" fmla="*/ 2020348 w 2020348"/>
              <a:gd name="connsiteY1" fmla="*/ 2619376 h 3872600"/>
              <a:gd name="connsiteX2" fmla="*/ 2020348 w 2020348"/>
              <a:gd name="connsiteY2" fmla="*/ 3872600 h 3872600"/>
              <a:gd name="connsiteX3" fmla="*/ 0 w 2020348"/>
              <a:gd name="connsiteY3" fmla="*/ 3872600 h 3872600"/>
              <a:gd name="connsiteX4" fmla="*/ 0 w 2020348"/>
              <a:gd name="connsiteY4" fmla="*/ 1309688 h 3872600"/>
              <a:gd name="connsiteX5" fmla="*/ 2020348 w 2020348"/>
              <a:gd name="connsiteY5" fmla="*/ 1309688 h 3872600"/>
              <a:gd name="connsiteX6" fmla="*/ 2020348 w 2020348"/>
              <a:gd name="connsiteY6" fmla="*/ 2562912 h 3872600"/>
              <a:gd name="connsiteX7" fmla="*/ 0 w 2020348"/>
              <a:gd name="connsiteY7" fmla="*/ 2562912 h 3872600"/>
              <a:gd name="connsiteX8" fmla="*/ 0 w 2020348"/>
              <a:gd name="connsiteY8" fmla="*/ 0 h 3872600"/>
              <a:gd name="connsiteX9" fmla="*/ 2020348 w 2020348"/>
              <a:gd name="connsiteY9" fmla="*/ 0 h 3872600"/>
              <a:gd name="connsiteX10" fmla="*/ 2020348 w 2020348"/>
              <a:gd name="connsiteY10" fmla="*/ 1253224 h 3872600"/>
              <a:gd name="connsiteX11" fmla="*/ 0 w 2020348"/>
              <a:gd name="connsiteY11" fmla="*/ 1253224 h 3872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20348" h="3872600">
                <a:moveTo>
                  <a:pt x="0" y="2619376"/>
                </a:moveTo>
                <a:lnTo>
                  <a:pt x="2020348" y="2619376"/>
                </a:lnTo>
                <a:lnTo>
                  <a:pt x="2020348" y="3872600"/>
                </a:lnTo>
                <a:lnTo>
                  <a:pt x="0" y="3872600"/>
                </a:lnTo>
                <a:close/>
                <a:moveTo>
                  <a:pt x="0" y="1309688"/>
                </a:moveTo>
                <a:lnTo>
                  <a:pt x="2020348" y="1309688"/>
                </a:lnTo>
                <a:lnTo>
                  <a:pt x="2020348" y="2562912"/>
                </a:lnTo>
                <a:lnTo>
                  <a:pt x="0" y="2562912"/>
                </a:lnTo>
                <a:close/>
                <a:moveTo>
                  <a:pt x="0" y="0"/>
                </a:moveTo>
                <a:lnTo>
                  <a:pt x="2020348" y="0"/>
                </a:lnTo>
                <a:lnTo>
                  <a:pt x="2020348" y="1253224"/>
                </a:lnTo>
                <a:lnTo>
                  <a:pt x="0" y="1253224"/>
                </a:lnTo>
                <a:close/>
              </a:path>
            </a:pathLst>
          </a:custGeom>
        </p:spPr>
        <p:txBody>
          <a:bodyPr wrap="square">
            <a:noAutofit/>
          </a:bodyPr>
          <a:lstStyle/>
          <a:p>
            <a:endParaRPr lang="zh-TW" altLang="en-US"/>
          </a:p>
        </p:txBody>
      </p:sp>
      <p:sp>
        <p:nvSpPr>
          <p:cNvPr id="14" name="圖片版面配置區 13"/>
          <p:cNvSpPr>
            <a:spLocks noGrp="1"/>
          </p:cNvSpPr>
          <p:nvPr>
            <p:ph type="pic" sz="quarter" idx="19"/>
          </p:nvPr>
        </p:nvSpPr>
        <p:spPr>
          <a:xfrm>
            <a:off x="5667386" y="3246095"/>
            <a:ext cx="2020348" cy="2562912"/>
          </a:xfrm>
          <a:custGeom>
            <a:avLst/>
            <a:gdLst>
              <a:gd name="connsiteX0" fmla="*/ 0 w 2020348"/>
              <a:gd name="connsiteY0" fmla="*/ 1309688 h 2562912"/>
              <a:gd name="connsiteX1" fmla="*/ 2020348 w 2020348"/>
              <a:gd name="connsiteY1" fmla="*/ 1309688 h 2562912"/>
              <a:gd name="connsiteX2" fmla="*/ 2020348 w 2020348"/>
              <a:gd name="connsiteY2" fmla="*/ 2562912 h 2562912"/>
              <a:gd name="connsiteX3" fmla="*/ 0 w 2020348"/>
              <a:gd name="connsiteY3" fmla="*/ 2562912 h 2562912"/>
              <a:gd name="connsiteX4" fmla="*/ 0 w 2020348"/>
              <a:gd name="connsiteY4" fmla="*/ 0 h 2562912"/>
              <a:gd name="connsiteX5" fmla="*/ 2020348 w 2020348"/>
              <a:gd name="connsiteY5" fmla="*/ 0 h 2562912"/>
              <a:gd name="connsiteX6" fmla="*/ 2020348 w 2020348"/>
              <a:gd name="connsiteY6" fmla="*/ 1253224 h 2562912"/>
              <a:gd name="connsiteX7" fmla="*/ 0 w 2020348"/>
              <a:gd name="connsiteY7" fmla="*/ 1253224 h 2562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20348" h="2562912">
                <a:moveTo>
                  <a:pt x="0" y="1309688"/>
                </a:moveTo>
                <a:lnTo>
                  <a:pt x="2020348" y="1309688"/>
                </a:lnTo>
                <a:lnTo>
                  <a:pt x="2020348" y="2562912"/>
                </a:lnTo>
                <a:lnTo>
                  <a:pt x="0" y="2562912"/>
                </a:lnTo>
                <a:close/>
                <a:moveTo>
                  <a:pt x="0" y="0"/>
                </a:moveTo>
                <a:lnTo>
                  <a:pt x="2020348" y="0"/>
                </a:lnTo>
                <a:lnTo>
                  <a:pt x="2020348" y="1253224"/>
                </a:lnTo>
                <a:lnTo>
                  <a:pt x="0" y="1253224"/>
                </a:lnTo>
                <a:close/>
              </a:path>
            </a:pathLst>
          </a:custGeom>
        </p:spPr>
        <p:txBody>
          <a:bodyPr wrap="square">
            <a:noAutofit/>
          </a:bodyPr>
          <a:lstStyle/>
          <a:p>
            <a:endParaRPr lang="zh-TW" altLang="en-US"/>
          </a:p>
        </p:txBody>
      </p:sp>
    </p:spTree>
    <p:extLst>
      <p:ext uri="{BB962C8B-B14F-4D97-AF65-F5344CB8AC3E}">
        <p14:creationId xmlns:p14="http://schemas.microsoft.com/office/powerpoint/2010/main" val="44545367"/>
      </p:ext>
    </p:extLst>
  </p:cSld>
  <p:clrMapOvr>
    <a:masterClrMapping/>
  </p:clrMapOvr>
  <p:timing>
    <p:tnLst>
      <p:par>
        <p:cTn id="1" dur="indefinite" restart="never" nodeType="tmRoot"/>
      </p:par>
    </p:tnLst>
  </p:timing>
</p:sldLayout>
</file>

<file path=ppt/slideLayouts/slideLayout496.xml><?xml version="1.0" encoding="utf-8"?>
<p:sldLayout xmlns:a="http://schemas.openxmlformats.org/drawingml/2006/main" xmlns:r="http://schemas.openxmlformats.org/officeDocument/2006/relationships" xmlns:p="http://schemas.openxmlformats.org/presentationml/2006/main" preserve="1" userDrawn="1">
  <p:cSld name="圖片版面配置495">
    <p:spTree>
      <p:nvGrpSpPr>
        <p:cNvPr id="1" name=""/>
        <p:cNvGrpSpPr/>
        <p:nvPr/>
      </p:nvGrpSpPr>
      <p:grpSpPr>
        <a:xfrm>
          <a:off x="0" y="0"/>
          <a:ext cx="0" cy="0"/>
          <a:chOff x="0" y="0"/>
          <a:chExt cx="0" cy="0"/>
        </a:xfrm>
      </p:grpSpPr>
      <p:sp>
        <p:nvSpPr>
          <p:cNvPr id="3" name="投影片編號版面配置區 2"/>
          <p:cNvSpPr>
            <a:spLocks noGrp="1"/>
          </p:cNvSpPr>
          <p:nvPr>
            <p:ph type="sldNum" sz="quarter" idx="10"/>
          </p:nvPr>
        </p:nvSpPr>
        <p:spPr/>
        <p:txBody>
          <a:bodyPr/>
          <a:lstStyle/>
          <a:p>
            <a:fld id="{E27FD744-A41C-4EAD-96D0-2F84A994B62C}" type="slidenum">
              <a:rPr lang="zh-TW" altLang="en-US" smtClean="0"/>
              <a:t>‹#›</a:t>
            </a:fld>
            <a:endParaRPr lang="zh-TW" altLang="en-US"/>
          </a:p>
        </p:txBody>
      </p:sp>
      <p:sp>
        <p:nvSpPr>
          <p:cNvPr id="4" name="頁尾版面配置區 3"/>
          <p:cNvSpPr>
            <a:spLocks noGrp="1"/>
          </p:cNvSpPr>
          <p:nvPr>
            <p:ph type="ftr" sz="quarter" idx="11"/>
          </p:nvPr>
        </p:nvSpPr>
        <p:spPr/>
        <p:txBody>
          <a:bodyPr/>
          <a:lstStyle/>
          <a:p>
            <a:r>
              <a:rPr lang="zh-TW" altLang="en-US" smtClean="0"/>
              <a:t>商業簡報網 </a:t>
            </a:r>
            <a:r>
              <a:rPr lang="en-US" altLang="zh-TW" smtClean="0"/>
              <a:t>X Matter Lab</a:t>
            </a:r>
            <a:endParaRPr lang="zh-TW" altLang="en-US" dirty="0"/>
          </a:p>
        </p:txBody>
      </p:sp>
      <p:sp>
        <p:nvSpPr>
          <p:cNvPr id="14" name="圖片版面配置區 13"/>
          <p:cNvSpPr>
            <a:spLocks noGrp="1"/>
          </p:cNvSpPr>
          <p:nvPr>
            <p:ph type="pic" sz="quarter" idx="19"/>
          </p:nvPr>
        </p:nvSpPr>
        <p:spPr>
          <a:xfrm>
            <a:off x="0" y="0"/>
            <a:ext cx="4481688" cy="3361266"/>
          </a:xfrm>
          <a:custGeom>
            <a:avLst/>
            <a:gdLst>
              <a:gd name="connsiteX0" fmla="*/ 0 w 4481688"/>
              <a:gd name="connsiteY0" fmla="*/ 0 h 3361266"/>
              <a:gd name="connsiteX1" fmla="*/ 4481688 w 4481688"/>
              <a:gd name="connsiteY1" fmla="*/ 0 h 3361266"/>
              <a:gd name="connsiteX2" fmla="*/ 4481688 w 4481688"/>
              <a:gd name="connsiteY2" fmla="*/ 1868227 h 3361266"/>
              <a:gd name="connsiteX3" fmla="*/ 2987241 w 4481688"/>
              <a:gd name="connsiteY3" fmla="*/ 3361266 h 3361266"/>
              <a:gd name="connsiteX4" fmla="*/ 0 w 4481688"/>
              <a:gd name="connsiteY4" fmla="*/ 3361266 h 3361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81688" h="3361266">
                <a:moveTo>
                  <a:pt x="0" y="0"/>
                </a:moveTo>
                <a:lnTo>
                  <a:pt x="4481688" y="0"/>
                </a:lnTo>
                <a:lnTo>
                  <a:pt x="4481688" y="1868227"/>
                </a:lnTo>
                <a:lnTo>
                  <a:pt x="2987241" y="3361266"/>
                </a:lnTo>
                <a:lnTo>
                  <a:pt x="0" y="3361266"/>
                </a:lnTo>
                <a:close/>
              </a:path>
            </a:pathLst>
          </a:custGeom>
        </p:spPr>
        <p:txBody>
          <a:bodyPr wrap="square">
            <a:noAutofit/>
          </a:bodyPr>
          <a:lstStyle/>
          <a:p>
            <a:endParaRPr lang="zh-TW" altLang="en-US"/>
          </a:p>
        </p:txBody>
      </p:sp>
      <p:sp>
        <p:nvSpPr>
          <p:cNvPr id="15" name="圖片版面配置區 14"/>
          <p:cNvSpPr>
            <a:spLocks noGrp="1"/>
          </p:cNvSpPr>
          <p:nvPr>
            <p:ph type="pic" sz="quarter" idx="20"/>
          </p:nvPr>
        </p:nvSpPr>
        <p:spPr>
          <a:xfrm>
            <a:off x="4662312" y="0"/>
            <a:ext cx="4481688" cy="3361266"/>
          </a:xfrm>
          <a:custGeom>
            <a:avLst/>
            <a:gdLst>
              <a:gd name="connsiteX0" fmla="*/ 0 w 4481688"/>
              <a:gd name="connsiteY0" fmla="*/ 0 h 3361266"/>
              <a:gd name="connsiteX1" fmla="*/ 4481688 w 4481688"/>
              <a:gd name="connsiteY1" fmla="*/ 0 h 3361266"/>
              <a:gd name="connsiteX2" fmla="*/ 4481688 w 4481688"/>
              <a:gd name="connsiteY2" fmla="*/ 3361266 h 3361266"/>
              <a:gd name="connsiteX3" fmla="*/ 1494447 w 4481688"/>
              <a:gd name="connsiteY3" fmla="*/ 3361266 h 3361266"/>
              <a:gd name="connsiteX4" fmla="*/ 0 w 4481688"/>
              <a:gd name="connsiteY4" fmla="*/ 1868227 h 3361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81688" h="3361266">
                <a:moveTo>
                  <a:pt x="0" y="0"/>
                </a:moveTo>
                <a:lnTo>
                  <a:pt x="4481688" y="0"/>
                </a:lnTo>
                <a:lnTo>
                  <a:pt x="4481688" y="3361266"/>
                </a:lnTo>
                <a:lnTo>
                  <a:pt x="1494447" y="3361266"/>
                </a:lnTo>
                <a:lnTo>
                  <a:pt x="0" y="1868227"/>
                </a:lnTo>
                <a:close/>
              </a:path>
            </a:pathLst>
          </a:custGeom>
        </p:spPr>
        <p:txBody>
          <a:bodyPr wrap="square">
            <a:noAutofit/>
          </a:bodyPr>
          <a:lstStyle/>
          <a:p>
            <a:endParaRPr lang="zh-TW" altLang="en-US"/>
          </a:p>
        </p:txBody>
      </p:sp>
      <p:sp>
        <p:nvSpPr>
          <p:cNvPr id="16" name="圖片版面配置區 15"/>
          <p:cNvSpPr>
            <a:spLocks noGrp="1"/>
          </p:cNvSpPr>
          <p:nvPr>
            <p:ph type="pic" sz="quarter" idx="21"/>
          </p:nvPr>
        </p:nvSpPr>
        <p:spPr>
          <a:xfrm>
            <a:off x="0" y="3496734"/>
            <a:ext cx="4481688" cy="3361266"/>
          </a:xfrm>
          <a:custGeom>
            <a:avLst/>
            <a:gdLst>
              <a:gd name="connsiteX0" fmla="*/ 0 w 4481688"/>
              <a:gd name="connsiteY0" fmla="*/ 0 h 3361266"/>
              <a:gd name="connsiteX1" fmla="*/ 2987241 w 4481688"/>
              <a:gd name="connsiteY1" fmla="*/ 0 h 3361266"/>
              <a:gd name="connsiteX2" fmla="*/ 4481688 w 4481688"/>
              <a:gd name="connsiteY2" fmla="*/ 1493039 h 3361266"/>
              <a:gd name="connsiteX3" fmla="*/ 4481688 w 4481688"/>
              <a:gd name="connsiteY3" fmla="*/ 3361266 h 3361266"/>
              <a:gd name="connsiteX4" fmla="*/ 0 w 4481688"/>
              <a:gd name="connsiteY4" fmla="*/ 3361266 h 3361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81688" h="3361266">
                <a:moveTo>
                  <a:pt x="0" y="0"/>
                </a:moveTo>
                <a:lnTo>
                  <a:pt x="2987241" y="0"/>
                </a:lnTo>
                <a:lnTo>
                  <a:pt x="4481688" y="1493039"/>
                </a:lnTo>
                <a:lnTo>
                  <a:pt x="4481688" y="3361266"/>
                </a:lnTo>
                <a:lnTo>
                  <a:pt x="0" y="3361266"/>
                </a:lnTo>
                <a:close/>
              </a:path>
            </a:pathLst>
          </a:custGeom>
        </p:spPr>
        <p:txBody>
          <a:bodyPr wrap="square">
            <a:noAutofit/>
          </a:bodyPr>
          <a:lstStyle/>
          <a:p>
            <a:endParaRPr lang="zh-TW" altLang="en-US"/>
          </a:p>
        </p:txBody>
      </p:sp>
      <p:sp>
        <p:nvSpPr>
          <p:cNvPr id="17" name="圖片版面配置區 16"/>
          <p:cNvSpPr>
            <a:spLocks noGrp="1"/>
          </p:cNvSpPr>
          <p:nvPr>
            <p:ph type="pic" sz="quarter" idx="22"/>
          </p:nvPr>
        </p:nvSpPr>
        <p:spPr>
          <a:xfrm>
            <a:off x="4662312" y="3496734"/>
            <a:ext cx="4481688" cy="3361266"/>
          </a:xfrm>
          <a:custGeom>
            <a:avLst/>
            <a:gdLst>
              <a:gd name="connsiteX0" fmla="*/ 1494447 w 4481688"/>
              <a:gd name="connsiteY0" fmla="*/ 0 h 3361266"/>
              <a:gd name="connsiteX1" fmla="*/ 4481688 w 4481688"/>
              <a:gd name="connsiteY1" fmla="*/ 0 h 3361266"/>
              <a:gd name="connsiteX2" fmla="*/ 4481688 w 4481688"/>
              <a:gd name="connsiteY2" fmla="*/ 3361266 h 3361266"/>
              <a:gd name="connsiteX3" fmla="*/ 0 w 4481688"/>
              <a:gd name="connsiteY3" fmla="*/ 3361266 h 3361266"/>
              <a:gd name="connsiteX4" fmla="*/ 0 w 4481688"/>
              <a:gd name="connsiteY4" fmla="*/ 1493039 h 3361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81688" h="3361266">
                <a:moveTo>
                  <a:pt x="1494447" y="0"/>
                </a:moveTo>
                <a:lnTo>
                  <a:pt x="4481688" y="0"/>
                </a:lnTo>
                <a:lnTo>
                  <a:pt x="4481688" y="3361266"/>
                </a:lnTo>
                <a:lnTo>
                  <a:pt x="0" y="3361266"/>
                </a:lnTo>
                <a:lnTo>
                  <a:pt x="0" y="1493039"/>
                </a:lnTo>
                <a:close/>
              </a:path>
            </a:pathLst>
          </a:custGeom>
        </p:spPr>
        <p:txBody>
          <a:bodyPr wrap="square">
            <a:noAutofit/>
          </a:bodyPr>
          <a:lstStyle/>
          <a:p>
            <a:endParaRPr lang="zh-TW" altLang="en-US"/>
          </a:p>
        </p:txBody>
      </p:sp>
      <p:sp>
        <p:nvSpPr>
          <p:cNvPr id="9" name="圖片版面配置區 8"/>
          <p:cNvSpPr>
            <a:spLocks noGrp="1"/>
          </p:cNvSpPr>
          <p:nvPr>
            <p:ph type="pic" sz="quarter" idx="23"/>
          </p:nvPr>
        </p:nvSpPr>
        <p:spPr>
          <a:xfrm>
            <a:off x="3199018" y="2057312"/>
            <a:ext cx="2745964" cy="2743376"/>
          </a:xfrm>
          <a:prstGeom prst="flowChartDecision">
            <a:avLst/>
          </a:prstGeom>
        </p:spPr>
        <p:txBody>
          <a:bodyPr/>
          <a:lstStyle/>
          <a:p>
            <a:endParaRPr lang="zh-TW" altLang="en-US"/>
          </a:p>
        </p:txBody>
      </p:sp>
    </p:spTree>
    <p:extLst>
      <p:ext uri="{BB962C8B-B14F-4D97-AF65-F5344CB8AC3E}">
        <p14:creationId xmlns:p14="http://schemas.microsoft.com/office/powerpoint/2010/main" val="218629277"/>
      </p:ext>
    </p:extLst>
  </p:cSld>
  <p:clrMapOvr>
    <a:masterClrMapping/>
  </p:clrMapOvr>
  <p:timing>
    <p:tnLst>
      <p:par>
        <p:cTn id="1" dur="indefinite" restart="never" nodeType="tmRoot"/>
      </p:par>
    </p:tnLst>
  </p:timing>
</p:sldLayout>
</file>

<file path=ppt/slideLayouts/slideLayout497.xml><?xml version="1.0" encoding="utf-8"?>
<p:sldLayout xmlns:a="http://schemas.openxmlformats.org/drawingml/2006/main" xmlns:r="http://schemas.openxmlformats.org/officeDocument/2006/relationships" xmlns:p="http://schemas.openxmlformats.org/presentationml/2006/main" preserve="1" userDrawn="1">
  <p:cSld name="圖片版面配置496">
    <p:spTree>
      <p:nvGrpSpPr>
        <p:cNvPr id="1" name=""/>
        <p:cNvGrpSpPr/>
        <p:nvPr/>
      </p:nvGrpSpPr>
      <p:grpSpPr>
        <a:xfrm>
          <a:off x="0" y="0"/>
          <a:ext cx="0" cy="0"/>
          <a:chOff x="0" y="0"/>
          <a:chExt cx="0" cy="0"/>
        </a:xfrm>
      </p:grpSpPr>
      <p:sp>
        <p:nvSpPr>
          <p:cNvPr id="3" name="投影片編號版面配置區 2"/>
          <p:cNvSpPr>
            <a:spLocks noGrp="1"/>
          </p:cNvSpPr>
          <p:nvPr>
            <p:ph type="sldNum" sz="quarter" idx="10"/>
          </p:nvPr>
        </p:nvSpPr>
        <p:spPr/>
        <p:txBody>
          <a:bodyPr/>
          <a:lstStyle/>
          <a:p>
            <a:fld id="{E27FD744-A41C-4EAD-96D0-2F84A994B62C}" type="slidenum">
              <a:rPr lang="zh-TW" altLang="en-US" smtClean="0"/>
              <a:t>‹#›</a:t>
            </a:fld>
            <a:endParaRPr lang="zh-TW" altLang="en-US"/>
          </a:p>
        </p:txBody>
      </p:sp>
      <p:sp>
        <p:nvSpPr>
          <p:cNvPr id="4" name="頁尾版面配置區 3"/>
          <p:cNvSpPr>
            <a:spLocks noGrp="1"/>
          </p:cNvSpPr>
          <p:nvPr>
            <p:ph type="ftr" sz="quarter" idx="11"/>
          </p:nvPr>
        </p:nvSpPr>
        <p:spPr/>
        <p:txBody>
          <a:bodyPr/>
          <a:lstStyle/>
          <a:p>
            <a:r>
              <a:rPr lang="zh-TW" altLang="en-US" smtClean="0"/>
              <a:t>商業簡報網 </a:t>
            </a:r>
            <a:r>
              <a:rPr lang="en-US" altLang="zh-TW" smtClean="0"/>
              <a:t>X Matter Lab</a:t>
            </a:r>
            <a:endParaRPr lang="zh-TW" altLang="en-US" dirty="0"/>
          </a:p>
        </p:txBody>
      </p:sp>
      <p:sp>
        <p:nvSpPr>
          <p:cNvPr id="5" name="圖片版面配置區 4"/>
          <p:cNvSpPr>
            <a:spLocks noGrp="1"/>
          </p:cNvSpPr>
          <p:nvPr>
            <p:ph type="pic" sz="quarter" idx="12"/>
          </p:nvPr>
        </p:nvSpPr>
        <p:spPr>
          <a:xfrm>
            <a:off x="786691" y="1860550"/>
            <a:ext cx="2433470" cy="1200150"/>
          </a:xfrm>
        </p:spPr>
        <p:txBody>
          <a:bodyPr/>
          <a:lstStyle/>
          <a:p>
            <a:endParaRPr lang="zh-TW" altLang="en-US"/>
          </a:p>
        </p:txBody>
      </p:sp>
      <p:sp>
        <p:nvSpPr>
          <p:cNvPr id="6" name="圖片版面配置區 4"/>
          <p:cNvSpPr>
            <a:spLocks noGrp="1"/>
          </p:cNvSpPr>
          <p:nvPr>
            <p:ph type="pic" sz="quarter" idx="13"/>
          </p:nvPr>
        </p:nvSpPr>
        <p:spPr>
          <a:xfrm>
            <a:off x="3348916" y="1860550"/>
            <a:ext cx="2433470" cy="1200150"/>
          </a:xfrm>
        </p:spPr>
        <p:txBody>
          <a:bodyPr/>
          <a:lstStyle/>
          <a:p>
            <a:endParaRPr lang="zh-TW" altLang="en-US"/>
          </a:p>
        </p:txBody>
      </p:sp>
      <p:sp>
        <p:nvSpPr>
          <p:cNvPr id="7" name="圖片版面配置區 4"/>
          <p:cNvSpPr>
            <a:spLocks noGrp="1"/>
          </p:cNvSpPr>
          <p:nvPr>
            <p:ph type="pic" sz="quarter" idx="14"/>
          </p:nvPr>
        </p:nvSpPr>
        <p:spPr>
          <a:xfrm>
            <a:off x="5911141" y="1860550"/>
            <a:ext cx="2433470" cy="1200150"/>
          </a:xfrm>
        </p:spPr>
        <p:txBody>
          <a:bodyPr/>
          <a:lstStyle/>
          <a:p>
            <a:endParaRPr lang="zh-TW" altLang="en-US"/>
          </a:p>
        </p:txBody>
      </p:sp>
      <p:sp>
        <p:nvSpPr>
          <p:cNvPr id="8" name="圖片版面配置區 4"/>
          <p:cNvSpPr>
            <a:spLocks noGrp="1"/>
          </p:cNvSpPr>
          <p:nvPr>
            <p:ph type="pic" sz="quarter" idx="15"/>
          </p:nvPr>
        </p:nvSpPr>
        <p:spPr>
          <a:xfrm>
            <a:off x="786691" y="3124200"/>
            <a:ext cx="2433470" cy="1200150"/>
          </a:xfrm>
        </p:spPr>
        <p:txBody>
          <a:bodyPr/>
          <a:lstStyle/>
          <a:p>
            <a:endParaRPr lang="zh-TW" altLang="en-US"/>
          </a:p>
        </p:txBody>
      </p:sp>
      <p:sp>
        <p:nvSpPr>
          <p:cNvPr id="9" name="圖片版面配置區 4"/>
          <p:cNvSpPr>
            <a:spLocks noGrp="1"/>
          </p:cNvSpPr>
          <p:nvPr>
            <p:ph type="pic" sz="quarter" idx="16"/>
          </p:nvPr>
        </p:nvSpPr>
        <p:spPr>
          <a:xfrm>
            <a:off x="3348916" y="3124200"/>
            <a:ext cx="2433470" cy="1200150"/>
          </a:xfrm>
        </p:spPr>
        <p:txBody>
          <a:bodyPr/>
          <a:lstStyle/>
          <a:p>
            <a:endParaRPr lang="zh-TW" altLang="en-US"/>
          </a:p>
        </p:txBody>
      </p:sp>
      <p:sp>
        <p:nvSpPr>
          <p:cNvPr id="10" name="圖片版面配置區 4"/>
          <p:cNvSpPr>
            <a:spLocks noGrp="1"/>
          </p:cNvSpPr>
          <p:nvPr>
            <p:ph type="pic" sz="quarter" idx="17"/>
          </p:nvPr>
        </p:nvSpPr>
        <p:spPr>
          <a:xfrm>
            <a:off x="5911141" y="3124200"/>
            <a:ext cx="2433470" cy="1200150"/>
          </a:xfrm>
        </p:spPr>
        <p:txBody>
          <a:bodyPr/>
          <a:lstStyle/>
          <a:p>
            <a:endParaRPr lang="zh-TW" altLang="en-US"/>
          </a:p>
        </p:txBody>
      </p:sp>
      <p:sp>
        <p:nvSpPr>
          <p:cNvPr id="11" name="圖片版面配置區 4"/>
          <p:cNvSpPr>
            <a:spLocks noGrp="1"/>
          </p:cNvSpPr>
          <p:nvPr>
            <p:ph type="pic" sz="quarter" idx="18"/>
          </p:nvPr>
        </p:nvSpPr>
        <p:spPr>
          <a:xfrm>
            <a:off x="786691" y="4387850"/>
            <a:ext cx="2433470" cy="1200150"/>
          </a:xfrm>
        </p:spPr>
        <p:txBody>
          <a:bodyPr/>
          <a:lstStyle/>
          <a:p>
            <a:endParaRPr lang="zh-TW" altLang="en-US"/>
          </a:p>
        </p:txBody>
      </p:sp>
      <p:sp>
        <p:nvSpPr>
          <p:cNvPr id="13" name="圖片版面配置區 4"/>
          <p:cNvSpPr>
            <a:spLocks noGrp="1"/>
          </p:cNvSpPr>
          <p:nvPr>
            <p:ph type="pic" sz="quarter" idx="20"/>
          </p:nvPr>
        </p:nvSpPr>
        <p:spPr>
          <a:xfrm>
            <a:off x="5911141" y="4387850"/>
            <a:ext cx="2433470" cy="1200150"/>
          </a:xfrm>
        </p:spPr>
        <p:txBody>
          <a:bodyPr/>
          <a:lstStyle/>
          <a:p>
            <a:endParaRPr lang="zh-TW" altLang="en-US"/>
          </a:p>
        </p:txBody>
      </p:sp>
      <p:sp>
        <p:nvSpPr>
          <p:cNvPr id="15" name="圖片版面配置區 14"/>
          <p:cNvSpPr>
            <a:spLocks noGrp="1"/>
          </p:cNvSpPr>
          <p:nvPr>
            <p:ph type="pic" sz="quarter" idx="21"/>
          </p:nvPr>
        </p:nvSpPr>
        <p:spPr>
          <a:xfrm>
            <a:off x="3348916" y="4387850"/>
            <a:ext cx="2433470" cy="1200150"/>
          </a:xfrm>
          <a:custGeom>
            <a:avLst/>
            <a:gdLst>
              <a:gd name="connsiteX0" fmla="*/ 1279528 w 2433470"/>
              <a:gd name="connsiteY0" fmla="*/ 0 h 1200150"/>
              <a:gd name="connsiteX1" fmla="*/ 2433470 w 2433470"/>
              <a:gd name="connsiteY1" fmla="*/ 0 h 1200150"/>
              <a:gd name="connsiteX2" fmla="*/ 2433470 w 2433470"/>
              <a:gd name="connsiteY2" fmla="*/ 1200150 h 1200150"/>
              <a:gd name="connsiteX3" fmla="*/ 1279528 w 2433470"/>
              <a:gd name="connsiteY3" fmla="*/ 1200150 h 1200150"/>
              <a:gd name="connsiteX4" fmla="*/ 0 w 2433470"/>
              <a:gd name="connsiteY4" fmla="*/ 0 h 1200150"/>
              <a:gd name="connsiteX5" fmla="*/ 1150774 w 2433470"/>
              <a:gd name="connsiteY5" fmla="*/ 0 h 1200150"/>
              <a:gd name="connsiteX6" fmla="*/ 1150774 w 2433470"/>
              <a:gd name="connsiteY6" fmla="*/ 1200150 h 1200150"/>
              <a:gd name="connsiteX7" fmla="*/ 0 w 2433470"/>
              <a:gd name="connsiteY7" fmla="*/ 1200150 h 120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33470" h="1200150">
                <a:moveTo>
                  <a:pt x="1279528" y="0"/>
                </a:moveTo>
                <a:lnTo>
                  <a:pt x="2433470" y="0"/>
                </a:lnTo>
                <a:lnTo>
                  <a:pt x="2433470" y="1200150"/>
                </a:lnTo>
                <a:lnTo>
                  <a:pt x="1279528" y="1200150"/>
                </a:lnTo>
                <a:close/>
                <a:moveTo>
                  <a:pt x="0" y="0"/>
                </a:moveTo>
                <a:lnTo>
                  <a:pt x="1150774" y="0"/>
                </a:lnTo>
                <a:lnTo>
                  <a:pt x="1150774" y="1200150"/>
                </a:lnTo>
                <a:lnTo>
                  <a:pt x="0" y="1200150"/>
                </a:lnTo>
                <a:close/>
              </a:path>
            </a:pathLst>
          </a:custGeom>
        </p:spPr>
        <p:txBody>
          <a:bodyPr wrap="square">
            <a:noAutofit/>
          </a:bodyPr>
          <a:lstStyle/>
          <a:p>
            <a:endParaRPr lang="zh-TW" altLang="en-US"/>
          </a:p>
        </p:txBody>
      </p:sp>
    </p:spTree>
    <p:extLst>
      <p:ext uri="{BB962C8B-B14F-4D97-AF65-F5344CB8AC3E}">
        <p14:creationId xmlns:p14="http://schemas.microsoft.com/office/powerpoint/2010/main" val="775143504"/>
      </p:ext>
    </p:extLst>
  </p:cSld>
  <p:clrMapOvr>
    <a:masterClrMapping/>
  </p:clrMapOvr>
  <p:timing>
    <p:tnLst>
      <p:par>
        <p:cTn id="1" dur="indefinite" restart="never" nodeType="tmRoot"/>
      </p:par>
    </p:tnLst>
  </p:timing>
  <p:extLst>
    <p:ext uri="{DCECCB84-F9BA-43D5-87BE-67443E8EF086}">
      <p15:sldGuideLst xmlns:p15="http://schemas.microsoft.com/office/powerpoint/2012/main" xmlns="">
        <p15:guide id="1" orient="horz" pos="2160" userDrawn="1">
          <p15:clr>
            <a:srgbClr val="FBAE40"/>
          </p15:clr>
        </p15:guide>
        <p15:guide id="2" pos="2880" userDrawn="1">
          <p15:clr>
            <a:srgbClr val="FBAE40"/>
          </p15:clr>
        </p15:guide>
      </p15:sldGuideLst>
    </p:ext>
  </p:extLst>
</p:sldLayout>
</file>

<file path=ppt/slideLayouts/slideLayout498.xml><?xml version="1.0" encoding="utf-8"?>
<p:sldLayout xmlns:a="http://schemas.openxmlformats.org/drawingml/2006/main" xmlns:r="http://schemas.openxmlformats.org/officeDocument/2006/relationships" xmlns:p="http://schemas.openxmlformats.org/presentationml/2006/main" preserve="1" userDrawn="1">
  <p:cSld name="圖片版面配置497">
    <p:spTree>
      <p:nvGrpSpPr>
        <p:cNvPr id="1" name=""/>
        <p:cNvGrpSpPr/>
        <p:nvPr/>
      </p:nvGrpSpPr>
      <p:grpSpPr>
        <a:xfrm>
          <a:off x="0" y="0"/>
          <a:ext cx="0" cy="0"/>
          <a:chOff x="0" y="0"/>
          <a:chExt cx="0" cy="0"/>
        </a:xfrm>
      </p:grpSpPr>
      <p:sp>
        <p:nvSpPr>
          <p:cNvPr id="3" name="投影片編號版面配置區 2"/>
          <p:cNvSpPr>
            <a:spLocks noGrp="1"/>
          </p:cNvSpPr>
          <p:nvPr>
            <p:ph type="sldNum" sz="quarter" idx="10"/>
          </p:nvPr>
        </p:nvSpPr>
        <p:spPr/>
        <p:txBody>
          <a:bodyPr/>
          <a:lstStyle/>
          <a:p>
            <a:fld id="{E27FD744-A41C-4EAD-96D0-2F84A994B62C}" type="slidenum">
              <a:rPr lang="zh-TW" altLang="en-US" smtClean="0"/>
              <a:t>‹#›</a:t>
            </a:fld>
            <a:endParaRPr lang="zh-TW" altLang="en-US"/>
          </a:p>
        </p:txBody>
      </p:sp>
      <p:sp>
        <p:nvSpPr>
          <p:cNvPr id="4" name="頁尾版面配置區 3"/>
          <p:cNvSpPr>
            <a:spLocks noGrp="1"/>
          </p:cNvSpPr>
          <p:nvPr>
            <p:ph type="ftr" sz="quarter" idx="11"/>
          </p:nvPr>
        </p:nvSpPr>
        <p:spPr/>
        <p:txBody>
          <a:bodyPr/>
          <a:lstStyle/>
          <a:p>
            <a:r>
              <a:rPr lang="zh-TW" altLang="en-US" smtClean="0"/>
              <a:t>商業簡報網 </a:t>
            </a:r>
            <a:r>
              <a:rPr lang="en-US" altLang="zh-TW" smtClean="0"/>
              <a:t>X Matter Lab</a:t>
            </a:r>
            <a:endParaRPr lang="zh-TW" altLang="en-US" dirty="0"/>
          </a:p>
        </p:txBody>
      </p:sp>
      <p:sp>
        <p:nvSpPr>
          <p:cNvPr id="15" name="圖片版面配置區 14"/>
          <p:cNvSpPr>
            <a:spLocks noGrp="1"/>
          </p:cNvSpPr>
          <p:nvPr>
            <p:ph type="pic" sz="quarter" idx="16"/>
          </p:nvPr>
        </p:nvSpPr>
        <p:spPr>
          <a:xfrm>
            <a:off x="4785778" y="1879599"/>
            <a:ext cx="3960000" cy="4061512"/>
          </a:xfrm>
          <a:custGeom>
            <a:avLst/>
            <a:gdLst>
              <a:gd name="connsiteX0" fmla="*/ 1073189 w 3960000"/>
              <a:gd name="connsiteY0" fmla="*/ 3341512 h 4061512"/>
              <a:gd name="connsiteX1" fmla="*/ 2886811 w 3960000"/>
              <a:gd name="connsiteY1" fmla="*/ 3341512 h 4061512"/>
              <a:gd name="connsiteX2" fmla="*/ 3240000 w 3960000"/>
              <a:gd name="connsiteY2" fmla="*/ 3694701 h 4061512"/>
              <a:gd name="connsiteX3" fmla="*/ 3240000 w 3960000"/>
              <a:gd name="connsiteY3" fmla="*/ 3708323 h 4061512"/>
              <a:gd name="connsiteX4" fmla="*/ 2886811 w 3960000"/>
              <a:gd name="connsiteY4" fmla="*/ 4061512 h 4061512"/>
              <a:gd name="connsiteX5" fmla="*/ 1073189 w 3960000"/>
              <a:gd name="connsiteY5" fmla="*/ 4061512 h 4061512"/>
              <a:gd name="connsiteX6" fmla="*/ 720000 w 3960000"/>
              <a:gd name="connsiteY6" fmla="*/ 3708323 h 4061512"/>
              <a:gd name="connsiteX7" fmla="*/ 720000 w 3960000"/>
              <a:gd name="connsiteY7" fmla="*/ 3694701 h 4061512"/>
              <a:gd name="connsiteX8" fmla="*/ 1073189 w 3960000"/>
              <a:gd name="connsiteY8" fmla="*/ 3341512 h 4061512"/>
              <a:gd name="connsiteX9" fmla="*/ 713189 w 3960000"/>
              <a:gd name="connsiteY9" fmla="*/ 2506134 h 4061512"/>
              <a:gd name="connsiteX10" fmla="*/ 3246811 w 3960000"/>
              <a:gd name="connsiteY10" fmla="*/ 2506134 h 4061512"/>
              <a:gd name="connsiteX11" fmla="*/ 3600000 w 3960000"/>
              <a:gd name="connsiteY11" fmla="*/ 2859323 h 4061512"/>
              <a:gd name="connsiteX12" fmla="*/ 3600000 w 3960000"/>
              <a:gd name="connsiteY12" fmla="*/ 2872945 h 4061512"/>
              <a:gd name="connsiteX13" fmla="*/ 3246811 w 3960000"/>
              <a:gd name="connsiteY13" fmla="*/ 3226134 h 4061512"/>
              <a:gd name="connsiteX14" fmla="*/ 713189 w 3960000"/>
              <a:gd name="connsiteY14" fmla="*/ 3226134 h 4061512"/>
              <a:gd name="connsiteX15" fmla="*/ 360000 w 3960000"/>
              <a:gd name="connsiteY15" fmla="*/ 2872945 h 4061512"/>
              <a:gd name="connsiteX16" fmla="*/ 360000 w 3960000"/>
              <a:gd name="connsiteY16" fmla="*/ 2859323 h 4061512"/>
              <a:gd name="connsiteX17" fmla="*/ 713189 w 3960000"/>
              <a:gd name="connsiteY17" fmla="*/ 2506134 h 4061512"/>
              <a:gd name="connsiteX18" fmla="*/ 353189 w 3960000"/>
              <a:gd name="connsiteY18" fmla="*/ 1670756 h 4061512"/>
              <a:gd name="connsiteX19" fmla="*/ 3606811 w 3960000"/>
              <a:gd name="connsiteY19" fmla="*/ 1670756 h 4061512"/>
              <a:gd name="connsiteX20" fmla="*/ 3960000 w 3960000"/>
              <a:gd name="connsiteY20" fmla="*/ 2023945 h 4061512"/>
              <a:gd name="connsiteX21" fmla="*/ 3960000 w 3960000"/>
              <a:gd name="connsiteY21" fmla="*/ 2037567 h 4061512"/>
              <a:gd name="connsiteX22" fmla="*/ 3606811 w 3960000"/>
              <a:gd name="connsiteY22" fmla="*/ 2390756 h 4061512"/>
              <a:gd name="connsiteX23" fmla="*/ 353189 w 3960000"/>
              <a:gd name="connsiteY23" fmla="*/ 2390756 h 4061512"/>
              <a:gd name="connsiteX24" fmla="*/ 0 w 3960000"/>
              <a:gd name="connsiteY24" fmla="*/ 2037567 h 4061512"/>
              <a:gd name="connsiteX25" fmla="*/ 0 w 3960000"/>
              <a:gd name="connsiteY25" fmla="*/ 2023945 h 4061512"/>
              <a:gd name="connsiteX26" fmla="*/ 353189 w 3960000"/>
              <a:gd name="connsiteY26" fmla="*/ 1670756 h 4061512"/>
              <a:gd name="connsiteX27" fmla="*/ 713189 w 3960000"/>
              <a:gd name="connsiteY27" fmla="*/ 835378 h 4061512"/>
              <a:gd name="connsiteX28" fmla="*/ 3246811 w 3960000"/>
              <a:gd name="connsiteY28" fmla="*/ 835378 h 4061512"/>
              <a:gd name="connsiteX29" fmla="*/ 3600000 w 3960000"/>
              <a:gd name="connsiteY29" fmla="*/ 1188567 h 4061512"/>
              <a:gd name="connsiteX30" fmla="*/ 3600000 w 3960000"/>
              <a:gd name="connsiteY30" fmla="*/ 1202189 h 4061512"/>
              <a:gd name="connsiteX31" fmla="*/ 3246811 w 3960000"/>
              <a:gd name="connsiteY31" fmla="*/ 1555378 h 4061512"/>
              <a:gd name="connsiteX32" fmla="*/ 713189 w 3960000"/>
              <a:gd name="connsiteY32" fmla="*/ 1555378 h 4061512"/>
              <a:gd name="connsiteX33" fmla="*/ 360000 w 3960000"/>
              <a:gd name="connsiteY33" fmla="*/ 1202189 h 4061512"/>
              <a:gd name="connsiteX34" fmla="*/ 360000 w 3960000"/>
              <a:gd name="connsiteY34" fmla="*/ 1188567 h 4061512"/>
              <a:gd name="connsiteX35" fmla="*/ 713189 w 3960000"/>
              <a:gd name="connsiteY35" fmla="*/ 835378 h 4061512"/>
              <a:gd name="connsiteX36" fmla="*/ 1073189 w 3960000"/>
              <a:gd name="connsiteY36" fmla="*/ 0 h 4061512"/>
              <a:gd name="connsiteX37" fmla="*/ 2886811 w 3960000"/>
              <a:gd name="connsiteY37" fmla="*/ 0 h 4061512"/>
              <a:gd name="connsiteX38" fmla="*/ 3240000 w 3960000"/>
              <a:gd name="connsiteY38" fmla="*/ 353189 h 4061512"/>
              <a:gd name="connsiteX39" fmla="*/ 3240000 w 3960000"/>
              <a:gd name="connsiteY39" fmla="*/ 366811 h 4061512"/>
              <a:gd name="connsiteX40" fmla="*/ 2886811 w 3960000"/>
              <a:gd name="connsiteY40" fmla="*/ 720000 h 4061512"/>
              <a:gd name="connsiteX41" fmla="*/ 1073189 w 3960000"/>
              <a:gd name="connsiteY41" fmla="*/ 720000 h 4061512"/>
              <a:gd name="connsiteX42" fmla="*/ 720000 w 3960000"/>
              <a:gd name="connsiteY42" fmla="*/ 366811 h 4061512"/>
              <a:gd name="connsiteX43" fmla="*/ 720000 w 3960000"/>
              <a:gd name="connsiteY43" fmla="*/ 353189 h 4061512"/>
              <a:gd name="connsiteX44" fmla="*/ 1073189 w 3960000"/>
              <a:gd name="connsiteY44" fmla="*/ 0 h 4061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3960000" h="4061512">
                <a:moveTo>
                  <a:pt x="1073189" y="3341512"/>
                </a:moveTo>
                <a:lnTo>
                  <a:pt x="2886811" y="3341512"/>
                </a:lnTo>
                <a:cubicBezTo>
                  <a:pt x="3081872" y="3341512"/>
                  <a:pt x="3240000" y="3499640"/>
                  <a:pt x="3240000" y="3694701"/>
                </a:cubicBezTo>
                <a:lnTo>
                  <a:pt x="3240000" y="3708323"/>
                </a:lnTo>
                <a:cubicBezTo>
                  <a:pt x="3240000" y="3903384"/>
                  <a:pt x="3081872" y="4061512"/>
                  <a:pt x="2886811" y="4061512"/>
                </a:cubicBezTo>
                <a:lnTo>
                  <a:pt x="1073189" y="4061512"/>
                </a:lnTo>
                <a:cubicBezTo>
                  <a:pt x="878128" y="4061512"/>
                  <a:pt x="720000" y="3903384"/>
                  <a:pt x="720000" y="3708323"/>
                </a:cubicBezTo>
                <a:lnTo>
                  <a:pt x="720000" y="3694701"/>
                </a:lnTo>
                <a:cubicBezTo>
                  <a:pt x="720000" y="3499640"/>
                  <a:pt x="878128" y="3341512"/>
                  <a:pt x="1073189" y="3341512"/>
                </a:cubicBezTo>
                <a:close/>
                <a:moveTo>
                  <a:pt x="713189" y="2506134"/>
                </a:moveTo>
                <a:lnTo>
                  <a:pt x="3246811" y="2506134"/>
                </a:lnTo>
                <a:cubicBezTo>
                  <a:pt x="3441872" y="2506134"/>
                  <a:pt x="3600000" y="2664262"/>
                  <a:pt x="3600000" y="2859323"/>
                </a:cubicBezTo>
                <a:lnTo>
                  <a:pt x="3600000" y="2872945"/>
                </a:lnTo>
                <a:cubicBezTo>
                  <a:pt x="3600000" y="3068006"/>
                  <a:pt x="3441872" y="3226134"/>
                  <a:pt x="3246811" y="3226134"/>
                </a:cubicBezTo>
                <a:lnTo>
                  <a:pt x="713189" y="3226134"/>
                </a:lnTo>
                <a:cubicBezTo>
                  <a:pt x="518128" y="3226134"/>
                  <a:pt x="360000" y="3068006"/>
                  <a:pt x="360000" y="2872945"/>
                </a:cubicBezTo>
                <a:lnTo>
                  <a:pt x="360000" y="2859323"/>
                </a:lnTo>
                <a:cubicBezTo>
                  <a:pt x="360000" y="2664262"/>
                  <a:pt x="518128" y="2506134"/>
                  <a:pt x="713189" y="2506134"/>
                </a:cubicBezTo>
                <a:close/>
                <a:moveTo>
                  <a:pt x="353189" y="1670756"/>
                </a:moveTo>
                <a:lnTo>
                  <a:pt x="3606811" y="1670756"/>
                </a:lnTo>
                <a:cubicBezTo>
                  <a:pt x="3801872" y="1670756"/>
                  <a:pt x="3960000" y="1828884"/>
                  <a:pt x="3960000" y="2023945"/>
                </a:cubicBezTo>
                <a:lnTo>
                  <a:pt x="3960000" y="2037567"/>
                </a:lnTo>
                <a:cubicBezTo>
                  <a:pt x="3960000" y="2232628"/>
                  <a:pt x="3801872" y="2390756"/>
                  <a:pt x="3606811" y="2390756"/>
                </a:cubicBezTo>
                <a:lnTo>
                  <a:pt x="353189" y="2390756"/>
                </a:lnTo>
                <a:cubicBezTo>
                  <a:pt x="158128" y="2390756"/>
                  <a:pt x="0" y="2232628"/>
                  <a:pt x="0" y="2037567"/>
                </a:cubicBezTo>
                <a:lnTo>
                  <a:pt x="0" y="2023945"/>
                </a:lnTo>
                <a:cubicBezTo>
                  <a:pt x="0" y="1828884"/>
                  <a:pt x="158128" y="1670756"/>
                  <a:pt x="353189" y="1670756"/>
                </a:cubicBezTo>
                <a:close/>
                <a:moveTo>
                  <a:pt x="713189" y="835378"/>
                </a:moveTo>
                <a:lnTo>
                  <a:pt x="3246811" y="835378"/>
                </a:lnTo>
                <a:cubicBezTo>
                  <a:pt x="3441872" y="835378"/>
                  <a:pt x="3600000" y="993506"/>
                  <a:pt x="3600000" y="1188567"/>
                </a:cubicBezTo>
                <a:lnTo>
                  <a:pt x="3600000" y="1202189"/>
                </a:lnTo>
                <a:cubicBezTo>
                  <a:pt x="3600000" y="1397250"/>
                  <a:pt x="3441872" y="1555378"/>
                  <a:pt x="3246811" y="1555378"/>
                </a:cubicBezTo>
                <a:lnTo>
                  <a:pt x="713189" y="1555378"/>
                </a:lnTo>
                <a:cubicBezTo>
                  <a:pt x="518128" y="1555378"/>
                  <a:pt x="360000" y="1397250"/>
                  <a:pt x="360000" y="1202189"/>
                </a:cubicBezTo>
                <a:lnTo>
                  <a:pt x="360000" y="1188567"/>
                </a:lnTo>
                <a:cubicBezTo>
                  <a:pt x="360000" y="993506"/>
                  <a:pt x="518128" y="835378"/>
                  <a:pt x="713189" y="835378"/>
                </a:cubicBezTo>
                <a:close/>
                <a:moveTo>
                  <a:pt x="1073189" y="0"/>
                </a:moveTo>
                <a:lnTo>
                  <a:pt x="2886811" y="0"/>
                </a:lnTo>
                <a:cubicBezTo>
                  <a:pt x="3081872" y="0"/>
                  <a:pt x="3240000" y="158128"/>
                  <a:pt x="3240000" y="353189"/>
                </a:cubicBezTo>
                <a:lnTo>
                  <a:pt x="3240000" y="366811"/>
                </a:lnTo>
                <a:cubicBezTo>
                  <a:pt x="3240000" y="561872"/>
                  <a:pt x="3081872" y="720000"/>
                  <a:pt x="2886811" y="720000"/>
                </a:cubicBezTo>
                <a:lnTo>
                  <a:pt x="1073189" y="720000"/>
                </a:lnTo>
                <a:cubicBezTo>
                  <a:pt x="878128" y="720000"/>
                  <a:pt x="720000" y="561872"/>
                  <a:pt x="720000" y="366811"/>
                </a:cubicBezTo>
                <a:lnTo>
                  <a:pt x="720000" y="353189"/>
                </a:lnTo>
                <a:cubicBezTo>
                  <a:pt x="720000" y="158128"/>
                  <a:pt x="878128" y="0"/>
                  <a:pt x="1073189" y="0"/>
                </a:cubicBezTo>
                <a:close/>
              </a:path>
            </a:pathLst>
          </a:custGeom>
        </p:spPr>
        <p:txBody>
          <a:bodyPr wrap="square">
            <a:noAutofit/>
          </a:bodyPr>
          <a:lstStyle/>
          <a:p>
            <a:endParaRPr lang="zh-TW" altLang="en-US"/>
          </a:p>
        </p:txBody>
      </p:sp>
    </p:spTree>
    <p:extLst>
      <p:ext uri="{BB962C8B-B14F-4D97-AF65-F5344CB8AC3E}">
        <p14:creationId xmlns:p14="http://schemas.microsoft.com/office/powerpoint/2010/main" val="3785066126"/>
      </p:ext>
    </p:extLst>
  </p:cSld>
  <p:clrMapOvr>
    <a:masterClrMapping/>
  </p:clrMapOvr>
  <p:timing>
    <p:tnLst>
      <p:par>
        <p:cTn id="1" dur="indefinite" restart="never" nodeType="tmRoot"/>
      </p:par>
    </p:tnLst>
  </p:timing>
</p:sldLayout>
</file>

<file path=ppt/slideLayouts/slideLayout499.xml><?xml version="1.0" encoding="utf-8"?>
<p:sldLayout xmlns:a="http://schemas.openxmlformats.org/drawingml/2006/main" xmlns:r="http://schemas.openxmlformats.org/officeDocument/2006/relationships" xmlns:p="http://schemas.openxmlformats.org/presentationml/2006/main" preserve="1" userDrawn="1">
  <p:cSld name="圖片版面配置498">
    <p:spTree>
      <p:nvGrpSpPr>
        <p:cNvPr id="1" name=""/>
        <p:cNvGrpSpPr/>
        <p:nvPr/>
      </p:nvGrpSpPr>
      <p:grpSpPr>
        <a:xfrm>
          <a:off x="0" y="0"/>
          <a:ext cx="0" cy="0"/>
          <a:chOff x="0" y="0"/>
          <a:chExt cx="0" cy="0"/>
        </a:xfrm>
      </p:grpSpPr>
      <p:sp>
        <p:nvSpPr>
          <p:cNvPr id="3" name="投影片編號版面配置區 2"/>
          <p:cNvSpPr>
            <a:spLocks noGrp="1"/>
          </p:cNvSpPr>
          <p:nvPr>
            <p:ph type="sldNum" sz="quarter" idx="10"/>
          </p:nvPr>
        </p:nvSpPr>
        <p:spPr/>
        <p:txBody>
          <a:bodyPr/>
          <a:lstStyle/>
          <a:p>
            <a:fld id="{E27FD744-A41C-4EAD-96D0-2F84A994B62C}" type="slidenum">
              <a:rPr lang="zh-TW" altLang="en-US" smtClean="0"/>
              <a:t>‹#›</a:t>
            </a:fld>
            <a:endParaRPr lang="zh-TW" altLang="en-US"/>
          </a:p>
        </p:txBody>
      </p:sp>
      <p:sp>
        <p:nvSpPr>
          <p:cNvPr id="4" name="頁尾版面配置區 3"/>
          <p:cNvSpPr>
            <a:spLocks noGrp="1"/>
          </p:cNvSpPr>
          <p:nvPr>
            <p:ph type="ftr" sz="quarter" idx="11"/>
          </p:nvPr>
        </p:nvSpPr>
        <p:spPr/>
        <p:txBody>
          <a:bodyPr/>
          <a:lstStyle/>
          <a:p>
            <a:r>
              <a:rPr lang="zh-TW" altLang="en-US" smtClean="0"/>
              <a:t>商業簡報網 </a:t>
            </a:r>
            <a:r>
              <a:rPr lang="en-US" altLang="zh-TW" smtClean="0"/>
              <a:t>X Matter Lab</a:t>
            </a:r>
            <a:endParaRPr lang="zh-TW" altLang="en-US" dirty="0"/>
          </a:p>
        </p:txBody>
      </p:sp>
      <p:sp>
        <p:nvSpPr>
          <p:cNvPr id="8" name="圖片版面配置區 7"/>
          <p:cNvSpPr>
            <a:spLocks noGrp="1"/>
          </p:cNvSpPr>
          <p:nvPr>
            <p:ph type="pic" sz="quarter" idx="17"/>
          </p:nvPr>
        </p:nvSpPr>
        <p:spPr>
          <a:xfrm>
            <a:off x="4788425" y="1650886"/>
            <a:ext cx="3954705" cy="4518938"/>
          </a:xfrm>
          <a:custGeom>
            <a:avLst/>
            <a:gdLst>
              <a:gd name="connsiteX0" fmla="*/ 335479 w 3954705"/>
              <a:gd name="connsiteY0" fmla="*/ 2894714 h 4518938"/>
              <a:gd name="connsiteX1" fmla="*/ 536653 w 3954705"/>
              <a:gd name="connsiteY1" fmla="*/ 2941212 h 4518938"/>
              <a:gd name="connsiteX2" fmla="*/ 2107297 w 3954705"/>
              <a:gd name="connsiteY2" fmla="*/ 3848023 h 4518938"/>
              <a:gd name="connsiteX3" fmla="*/ 2236573 w 3954705"/>
              <a:gd name="connsiteY3" fmla="*/ 4330488 h 4518938"/>
              <a:gd name="connsiteX4" fmla="*/ 2229762 w 3954705"/>
              <a:gd name="connsiteY4" fmla="*/ 4342285 h 4518938"/>
              <a:gd name="connsiteX5" fmla="*/ 1747296 w 3954705"/>
              <a:gd name="connsiteY5" fmla="*/ 4471561 h 4518938"/>
              <a:gd name="connsiteX6" fmla="*/ 176653 w 3954705"/>
              <a:gd name="connsiteY6" fmla="*/ 3564750 h 4518938"/>
              <a:gd name="connsiteX7" fmla="*/ 47377 w 3954705"/>
              <a:gd name="connsiteY7" fmla="*/ 3082285 h 4518938"/>
              <a:gd name="connsiteX8" fmla="*/ 54188 w 3954705"/>
              <a:gd name="connsiteY8" fmla="*/ 3070488 h 4518938"/>
              <a:gd name="connsiteX9" fmla="*/ 335479 w 3954705"/>
              <a:gd name="connsiteY9" fmla="*/ 2894714 h 4518938"/>
              <a:gd name="connsiteX10" fmla="*/ 441398 w 3954705"/>
              <a:gd name="connsiteY10" fmla="*/ 1991255 h 4518938"/>
              <a:gd name="connsiteX11" fmla="*/ 642573 w 3954705"/>
              <a:gd name="connsiteY11" fmla="*/ 2037753 h 4518938"/>
              <a:gd name="connsiteX12" fmla="*/ 2836755 w 3954705"/>
              <a:gd name="connsiteY12" fmla="*/ 3304564 h 4518938"/>
              <a:gd name="connsiteX13" fmla="*/ 2966031 w 3954705"/>
              <a:gd name="connsiteY13" fmla="*/ 3787029 h 4518938"/>
              <a:gd name="connsiteX14" fmla="*/ 2959220 w 3954705"/>
              <a:gd name="connsiteY14" fmla="*/ 3798826 h 4518938"/>
              <a:gd name="connsiteX15" fmla="*/ 2476755 w 3954705"/>
              <a:gd name="connsiteY15" fmla="*/ 3928102 h 4518938"/>
              <a:gd name="connsiteX16" fmla="*/ 282573 w 3954705"/>
              <a:gd name="connsiteY16" fmla="*/ 2661291 h 4518938"/>
              <a:gd name="connsiteX17" fmla="*/ 153297 w 3954705"/>
              <a:gd name="connsiteY17" fmla="*/ 2178826 h 4518938"/>
              <a:gd name="connsiteX18" fmla="*/ 160108 w 3954705"/>
              <a:gd name="connsiteY18" fmla="*/ 2167029 h 4518938"/>
              <a:gd name="connsiteX19" fmla="*/ 441398 w 3954705"/>
              <a:gd name="connsiteY19" fmla="*/ 1991255 h 4518938"/>
              <a:gd name="connsiteX20" fmla="*/ 547318 w 3954705"/>
              <a:gd name="connsiteY20" fmla="*/ 1087796 h 4518938"/>
              <a:gd name="connsiteX21" fmla="*/ 748493 w 3954705"/>
              <a:gd name="connsiteY21" fmla="*/ 1134294 h 4518938"/>
              <a:gd name="connsiteX22" fmla="*/ 3566213 w 3954705"/>
              <a:gd name="connsiteY22" fmla="*/ 2761106 h 4518938"/>
              <a:gd name="connsiteX23" fmla="*/ 3695489 w 3954705"/>
              <a:gd name="connsiteY23" fmla="*/ 3243571 h 4518938"/>
              <a:gd name="connsiteX24" fmla="*/ 3688678 w 3954705"/>
              <a:gd name="connsiteY24" fmla="*/ 3255368 h 4518938"/>
              <a:gd name="connsiteX25" fmla="*/ 3206213 w 3954705"/>
              <a:gd name="connsiteY25" fmla="*/ 3384644 h 4518938"/>
              <a:gd name="connsiteX26" fmla="*/ 388493 w 3954705"/>
              <a:gd name="connsiteY26" fmla="*/ 1757833 h 4518938"/>
              <a:gd name="connsiteX27" fmla="*/ 259217 w 3954705"/>
              <a:gd name="connsiteY27" fmla="*/ 1275368 h 4518938"/>
              <a:gd name="connsiteX28" fmla="*/ 266028 w 3954705"/>
              <a:gd name="connsiteY28" fmla="*/ 1263571 h 4518938"/>
              <a:gd name="connsiteX29" fmla="*/ 547318 w 3954705"/>
              <a:gd name="connsiteY29" fmla="*/ 1087796 h 4518938"/>
              <a:gd name="connsiteX30" fmla="*/ 1276776 w 3954705"/>
              <a:gd name="connsiteY30" fmla="*/ 544338 h 4518938"/>
              <a:gd name="connsiteX31" fmla="*/ 1477951 w 3954705"/>
              <a:gd name="connsiteY31" fmla="*/ 590836 h 4518938"/>
              <a:gd name="connsiteX32" fmla="*/ 3672133 w 3954705"/>
              <a:gd name="connsiteY32" fmla="*/ 1857647 h 4518938"/>
              <a:gd name="connsiteX33" fmla="*/ 3801409 w 3954705"/>
              <a:gd name="connsiteY33" fmla="*/ 2340112 h 4518938"/>
              <a:gd name="connsiteX34" fmla="*/ 3794598 w 3954705"/>
              <a:gd name="connsiteY34" fmla="*/ 2351909 h 4518938"/>
              <a:gd name="connsiteX35" fmla="*/ 3312133 w 3954705"/>
              <a:gd name="connsiteY35" fmla="*/ 2481185 h 4518938"/>
              <a:gd name="connsiteX36" fmla="*/ 1117951 w 3954705"/>
              <a:gd name="connsiteY36" fmla="*/ 1214374 h 4518938"/>
              <a:gd name="connsiteX37" fmla="*/ 988675 w 3954705"/>
              <a:gd name="connsiteY37" fmla="*/ 731909 h 4518938"/>
              <a:gd name="connsiteX38" fmla="*/ 995486 w 3954705"/>
              <a:gd name="connsiteY38" fmla="*/ 720112 h 4518938"/>
              <a:gd name="connsiteX39" fmla="*/ 1276776 w 3954705"/>
              <a:gd name="connsiteY39" fmla="*/ 544338 h 4518938"/>
              <a:gd name="connsiteX40" fmla="*/ 2006235 w 3954705"/>
              <a:gd name="connsiteY40" fmla="*/ 879 h 4518938"/>
              <a:gd name="connsiteX41" fmla="*/ 2207410 w 3954705"/>
              <a:gd name="connsiteY41" fmla="*/ 47377 h 4518938"/>
              <a:gd name="connsiteX42" fmla="*/ 3778052 w 3954705"/>
              <a:gd name="connsiteY42" fmla="*/ 954188 h 4518938"/>
              <a:gd name="connsiteX43" fmla="*/ 3907329 w 3954705"/>
              <a:gd name="connsiteY43" fmla="*/ 1436653 h 4518938"/>
              <a:gd name="connsiteX44" fmla="*/ 3900518 w 3954705"/>
              <a:gd name="connsiteY44" fmla="*/ 1448450 h 4518938"/>
              <a:gd name="connsiteX45" fmla="*/ 3418053 w 3954705"/>
              <a:gd name="connsiteY45" fmla="*/ 1577727 h 4518938"/>
              <a:gd name="connsiteX46" fmla="*/ 1847410 w 3954705"/>
              <a:gd name="connsiteY46" fmla="*/ 670915 h 4518938"/>
              <a:gd name="connsiteX47" fmla="*/ 1718133 w 3954705"/>
              <a:gd name="connsiteY47" fmla="*/ 188450 h 4518938"/>
              <a:gd name="connsiteX48" fmla="*/ 1724944 w 3954705"/>
              <a:gd name="connsiteY48" fmla="*/ 176653 h 4518938"/>
              <a:gd name="connsiteX49" fmla="*/ 2006235 w 3954705"/>
              <a:gd name="connsiteY49" fmla="*/ 879 h 4518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3954705" h="4518938">
                <a:moveTo>
                  <a:pt x="335479" y="2894714"/>
                </a:moveTo>
                <a:cubicBezTo>
                  <a:pt x="403337" y="2889918"/>
                  <a:pt x="473305" y="2904638"/>
                  <a:pt x="536653" y="2941212"/>
                </a:cubicBezTo>
                <a:lnTo>
                  <a:pt x="2107297" y="3848023"/>
                </a:lnTo>
                <a:cubicBezTo>
                  <a:pt x="2276224" y="3945553"/>
                  <a:pt x="2334103" y="4161560"/>
                  <a:pt x="2236573" y="4330488"/>
                </a:cubicBezTo>
                <a:lnTo>
                  <a:pt x="2229762" y="4342285"/>
                </a:lnTo>
                <a:cubicBezTo>
                  <a:pt x="2132231" y="4511213"/>
                  <a:pt x="1916224" y="4569092"/>
                  <a:pt x="1747296" y="4471561"/>
                </a:cubicBezTo>
                <a:lnTo>
                  <a:pt x="176653" y="3564750"/>
                </a:lnTo>
                <a:cubicBezTo>
                  <a:pt x="7726" y="3467220"/>
                  <a:pt x="-50153" y="3251213"/>
                  <a:pt x="47377" y="3082285"/>
                </a:cubicBezTo>
                <a:lnTo>
                  <a:pt x="54188" y="3070488"/>
                </a:lnTo>
                <a:cubicBezTo>
                  <a:pt x="115145" y="2964908"/>
                  <a:pt x="222381" y="2902707"/>
                  <a:pt x="335479" y="2894714"/>
                </a:cubicBezTo>
                <a:close/>
                <a:moveTo>
                  <a:pt x="441398" y="1991255"/>
                </a:moveTo>
                <a:cubicBezTo>
                  <a:pt x="509257" y="1986460"/>
                  <a:pt x="579225" y="2001179"/>
                  <a:pt x="642573" y="2037753"/>
                </a:cubicBezTo>
                <a:lnTo>
                  <a:pt x="2836755" y="3304564"/>
                </a:lnTo>
                <a:cubicBezTo>
                  <a:pt x="3005683" y="3402095"/>
                  <a:pt x="3063561" y="3618102"/>
                  <a:pt x="2966031" y="3787029"/>
                </a:cubicBezTo>
                <a:lnTo>
                  <a:pt x="2959220" y="3798826"/>
                </a:lnTo>
                <a:cubicBezTo>
                  <a:pt x="2861689" y="3967754"/>
                  <a:pt x="2645683" y="4025633"/>
                  <a:pt x="2476755" y="3928102"/>
                </a:cubicBezTo>
                <a:lnTo>
                  <a:pt x="282573" y="2661291"/>
                </a:lnTo>
                <a:cubicBezTo>
                  <a:pt x="113645" y="2563761"/>
                  <a:pt x="55767" y="2347754"/>
                  <a:pt x="153297" y="2178826"/>
                </a:cubicBezTo>
                <a:lnTo>
                  <a:pt x="160108" y="2167029"/>
                </a:lnTo>
                <a:cubicBezTo>
                  <a:pt x="221065" y="2061449"/>
                  <a:pt x="328301" y="1999248"/>
                  <a:pt x="441398" y="1991255"/>
                </a:cubicBezTo>
                <a:close/>
                <a:moveTo>
                  <a:pt x="547318" y="1087796"/>
                </a:moveTo>
                <a:cubicBezTo>
                  <a:pt x="615177" y="1083001"/>
                  <a:pt x="685145" y="1097720"/>
                  <a:pt x="748493" y="1134294"/>
                </a:cubicBezTo>
                <a:lnTo>
                  <a:pt x="3566213" y="2761106"/>
                </a:lnTo>
                <a:cubicBezTo>
                  <a:pt x="3735140" y="2858636"/>
                  <a:pt x="3793019" y="3074643"/>
                  <a:pt x="3695489" y="3243571"/>
                </a:cubicBezTo>
                <a:lnTo>
                  <a:pt x="3688678" y="3255368"/>
                </a:lnTo>
                <a:cubicBezTo>
                  <a:pt x="3591148" y="3424296"/>
                  <a:pt x="3375141" y="3482174"/>
                  <a:pt x="3206213" y="3384644"/>
                </a:cubicBezTo>
                <a:lnTo>
                  <a:pt x="388493" y="1757833"/>
                </a:lnTo>
                <a:cubicBezTo>
                  <a:pt x="219565" y="1660302"/>
                  <a:pt x="161686" y="1444295"/>
                  <a:pt x="259217" y="1275368"/>
                </a:cubicBezTo>
                <a:lnTo>
                  <a:pt x="266028" y="1263571"/>
                </a:lnTo>
                <a:cubicBezTo>
                  <a:pt x="326984" y="1157991"/>
                  <a:pt x="434221" y="1095789"/>
                  <a:pt x="547318" y="1087796"/>
                </a:cubicBezTo>
                <a:close/>
                <a:moveTo>
                  <a:pt x="1276776" y="544338"/>
                </a:moveTo>
                <a:cubicBezTo>
                  <a:pt x="1344635" y="539542"/>
                  <a:pt x="1414603" y="554262"/>
                  <a:pt x="1477951" y="590836"/>
                </a:cubicBezTo>
                <a:lnTo>
                  <a:pt x="3672133" y="1857647"/>
                </a:lnTo>
                <a:cubicBezTo>
                  <a:pt x="3841060" y="1955177"/>
                  <a:pt x="3898939" y="2171184"/>
                  <a:pt x="3801409" y="2340112"/>
                </a:cubicBezTo>
                <a:lnTo>
                  <a:pt x="3794598" y="2351909"/>
                </a:lnTo>
                <a:cubicBezTo>
                  <a:pt x="3697067" y="2520837"/>
                  <a:pt x="3481061" y="2578716"/>
                  <a:pt x="3312133" y="2481185"/>
                </a:cubicBezTo>
                <a:lnTo>
                  <a:pt x="1117951" y="1214374"/>
                </a:lnTo>
                <a:cubicBezTo>
                  <a:pt x="949023" y="1116844"/>
                  <a:pt x="891145" y="900837"/>
                  <a:pt x="988675" y="731909"/>
                </a:cubicBezTo>
                <a:lnTo>
                  <a:pt x="995486" y="720112"/>
                </a:lnTo>
                <a:cubicBezTo>
                  <a:pt x="1056443" y="614532"/>
                  <a:pt x="1163679" y="552331"/>
                  <a:pt x="1276776" y="544338"/>
                </a:cubicBezTo>
                <a:close/>
                <a:moveTo>
                  <a:pt x="2006235" y="879"/>
                </a:moveTo>
                <a:cubicBezTo>
                  <a:pt x="2074094" y="-3916"/>
                  <a:pt x="2144062" y="10803"/>
                  <a:pt x="2207410" y="47377"/>
                </a:cubicBezTo>
                <a:lnTo>
                  <a:pt x="3778052" y="954188"/>
                </a:lnTo>
                <a:cubicBezTo>
                  <a:pt x="3946980" y="1051719"/>
                  <a:pt x="4004859" y="1267726"/>
                  <a:pt x="3907329" y="1436653"/>
                </a:cubicBezTo>
                <a:lnTo>
                  <a:pt x="3900518" y="1448450"/>
                </a:lnTo>
                <a:cubicBezTo>
                  <a:pt x="3802987" y="1617378"/>
                  <a:pt x="3586980" y="1675257"/>
                  <a:pt x="3418053" y="1577727"/>
                </a:cubicBezTo>
                <a:lnTo>
                  <a:pt x="1847410" y="670915"/>
                </a:lnTo>
                <a:cubicBezTo>
                  <a:pt x="1678482" y="573385"/>
                  <a:pt x="1620603" y="357378"/>
                  <a:pt x="1718133" y="188450"/>
                </a:cubicBezTo>
                <a:lnTo>
                  <a:pt x="1724944" y="176653"/>
                </a:lnTo>
                <a:cubicBezTo>
                  <a:pt x="1785901" y="71074"/>
                  <a:pt x="1893138" y="8872"/>
                  <a:pt x="2006235" y="879"/>
                </a:cubicBezTo>
                <a:close/>
              </a:path>
            </a:pathLst>
          </a:custGeom>
        </p:spPr>
        <p:txBody>
          <a:bodyPr wrap="square">
            <a:noAutofit/>
          </a:bodyPr>
          <a:lstStyle/>
          <a:p>
            <a:endParaRPr lang="zh-TW" altLang="en-US" dirty="0"/>
          </a:p>
        </p:txBody>
      </p:sp>
    </p:spTree>
    <p:extLst>
      <p:ext uri="{BB962C8B-B14F-4D97-AF65-F5344CB8AC3E}">
        <p14:creationId xmlns:p14="http://schemas.microsoft.com/office/powerpoint/2010/main" val="2390509885"/>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圖片版面配置004">
    <p:spTree>
      <p:nvGrpSpPr>
        <p:cNvPr id="1" name=""/>
        <p:cNvGrpSpPr/>
        <p:nvPr/>
      </p:nvGrpSpPr>
      <p:grpSpPr>
        <a:xfrm>
          <a:off x="0" y="0"/>
          <a:ext cx="0" cy="0"/>
          <a:chOff x="0" y="0"/>
          <a:chExt cx="0" cy="0"/>
        </a:xfrm>
      </p:grpSpPr>
      <p:sp>
        <p:nvSpPr>
          <p:cNvPr id="7" name="圖片版面配置區 6"/>
          <p:cNvSpPr>
            <a:spLocks noGrp="1"/>
          </p:cNvSpPr>
          <p:nvPr>
            <p:ph type="pic" sz="quarter" idx="10"/>
          </p:nvPr>
        </p:nvSpPr>
        <p:spPr>
          <a:xfrm>
            <a:off x="110478" y="67982"/>
            <a:ext cx="2828244" cy="1740338"/>
          </a:xfrm>
        </p:spPr>
        <p:txBody>
          <a:bodyPr/>
          <a:lstStyle/>
          <a:p>
            <a:endParaRPr lang="zh-TW" altLang="en-US"/>
          </a:p>
        </p:txBody>
      </p:sp>
      <p:sp>
        <p:nvSpPr>
          <p:cNvPr id="8" name="圖片版面配置區 6"/>
          <p:cNvSpPr>
            <a:spLocks noGrp="1"/>
          </p:cNvSpPr>
          <p:nvPr>
            <p:ph type="pic" sz="quarter" idx="11"/>
          </p:nvPr>
        </p:nvSpPr>
        <p:spPr>
          <a:xfrm>
            <a:off x="3159678" y="67982"/>
            <a:ext cx="2828244" cy="1740338"/>
          </a:xfrm>
        </p:spPr>
        <p:txBody>
          <a:bodyPr/>
          <a:lstStyle/>
          <a:p>
            <a:endParaRPr lang="zh-TW" altLang="en-US"/>
          </a:p>
        </p:txBody>
      </p:sp>
      <p:sp>
        <p:nvSpPr>
          <p:cNvPr id="9" name="圖片版面配置區 6"/>
          <p:cNvSpPr>
            <a:spLocks noGrp="1"/>
          </p:cNvSpPr>
          <p:nvPr>
            <p:ph type="pic" sz="quarter" idx="12"/>
          </p:nvPr>
        </p:nvSpPr>
        <p:spPr>
          <a:xfrm>
            <a:off x="6208878" y="67982"/>
            <a:ext cx="2828244" cy="1740338"/>
          </a:xfrm>
        </p:spPr>
        <p:txBody>
          <a:bodyPr/>
          <a:lstStyle/>
          <a:p>
            <a:endParaRPr lang="zh-TW" altLang="en-US"/>
          </a:p>
        </p:txBody>
      </p:sp>
      <p:sp>
        <p:nvSpPr>
          <p:cNvPr id="5" name="圖片版面配置區 6"/>
          <p:cNvSpPr>
            <a:spLocks noGrp="1"/>
          </p:cNvSpPr>
          <p:nvPr>
            <p:ph type="pic" sz="quarter" idx="13"/>
          </p:nvPr>
        </p:nvSpPr>
        <p:spPr>
          <a:xfrm>
            <a:off x="110478" y="1944283"/>
            <a:ext cx="2828244" cy="1740338"/>
          </a:xfrm>
        </p:spPr>
        <p:txBody>
          <a:bodyPr/>
          <a:lstStyle/>
          <a:p>
            <a:endParaRPr lang="zh-TW" altLang="en-US"/>
          </a:p>
        </p:txBody>
      </p:sp>
      <p:sp>
        <p:nvSpPr>
          <p:cNvPr id="6" name="圖片版面配置區 6"/>
          <p:cNvSpPr>
            <a:spLocks noGrp="1"/>
          </p:cNvSpPr>
          <p:nvPr>
            <p:ph type="pic" sz="quarter" idx="14"/>
          </p:nvPr>
        </p:nvSpPr>
        <p:spPr>
          <a:xfrm>
            <a:off x="3159678" y="1944283"/>
            <a:ext cx="2828244" cy="1740338"/>
          </a:xfrm>
        </p:spPr>
        <p:txBody>
          <a:bodyPr/>
          <a:lstStyle/>
          <a:p>
            <a:endParaRPr lang="zh-TW" altLang="en-US"/>
          </a:p>
        </p:txBody>
      </p:sp>
      <p:sp>
        <p:nvSpPr>
          <p:cNvPr id="10" name="圖片版面配置區 6"/>
          <p:cNvSpPr>
            <a:spLocks noGrp="1"/>
          </p:cNvSpPr>
          <p:nvPr>
            <p:ph type="pic" sz="quarter" idx="15"/>
          </p:nvPr>
        </p:nvSpPr>
        <p:spPr>
          <a:xfrm>
            <a:off x="6208878" y="1944283"/>
            <a:ext cx="2828244" cy="1740338"/>
          </a:xfrm>
        </p:spPr>
        <p:txBody>
          <a:bodyPr/>
          <a:lstStyle/>
          <a:p>
            <a:endParaRPr lang="zh-TW" altLang="en-US"/>
          </a:p>
        </p:txBody>
      </p:sp>
      <p:sp>
        <p:nvSpPr>
          <p:cNvPr id="2" name="頁尾版面配置區 1"/>
          <p:cNvSpPr>
            <a:spLocks noGrp="1"/>
          </p:cNvSpPr>
          <p:nvPr>
            <p:ph type="ftr" sz="quarter" idx="16"/>
          </p:nvPr>
        </p:nvSpPr>
        <p:spPr/>
        <p:txBody>
          <a:bodyPr/>
          <a:lstStyle/>
          <a:p>
            <a:r>
              <a:rPr lang="zh-TW" altLang="en-US" smtClean="0"/>
              <a:t>商業簡報網 </a:t>
            </a:r>
            <a:r>
              <a:rPr lang="en-US" altLang="zh-TW" smtClean="0"/>
              <a:t>X Matter Lab</a:t>
            </a:r>
            <a:endParaRPr lang="zh-TW" altLang="en-US" dirty="0"/>
          </a:p>
        </p:txBody>
      </p:sp>
      <p:sp>
        <p:nvSpPr>
          <p:cNvPr id="3" name="投影片編號版面配置區 2"/>
          <p:cNvSpPr>
            <a:spLocks noGrp="1"/>
          </p:cNvSpPr>
          <p:nvPr>
            <p:ph type="sldNum" sz="quarter" idx="17"/>
          </p:nvPr>
        </p:nvSpPr>
        <p:spPr/>
        <p:txBody>
          <a:bodyPr/>
          <a:lstStyle/>
          <a:p>
            <a:fld id="{E27FD744-A41C-4EAD-96D0-2F84A994B62C}" type="slidenum">
              <a:rPr lang="zh-TW" altLang="en-US" smtClean="0"/>
              <a:t>‹#›</a:t>
            </a:fld>
            <a:endParaRPr lang="zh-TW" altLang="en-US"/>
          </a:p>
        </p:txBody>
      </p:sp>
    </p:spTree>
    <p:extLst>
      <p:ext uri="{BB962C8B-B14F-4D97-AF65-F5344CB8AC3E}">
        <p14:creationId xmlns:p14="http://schemas.microsoft.com/office/powerpoint/2010/main" val="913292794"/>
      </p:ext>
    </p:extLst>
  </p:cSld>
  <p:clrMapOvr>
    <a:masterClrMapping/>
  </p:clrMapOvr>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圖片版面配置049">
    <p:spTree>
      <p:nvGrpSpPr>
        <p:cNvPr id="1" name=""/>
        <p:cNvGrpSpPr/>
        <p:nvPr/>
      </p:nvGrpSpPr>
      <p:grpSpPr>
        <a:xfrm>
          <a:off x="0" y="0"/>
          <a:ext cx="0" cy="0"/>
          <a:chOff x="0" y="0"/>
          <a:chExt cx="0" cy="0"/>
        </a:xfrm>
      </p:grpSpPr>
      <p:sp>
        <p:nvSpPr>
          <p:cNvPr id="3" name="圖片版面配置區 2"/>
          <p:cNvSpPr>
            <a:spLocks noGrp="1"/>
          </p:cNvSpPr>
          <p:nvPr>
            <p:ph type="pic" sz="quarter" idx="10"/>
          </p:nvPr>
        </p:nvSpPr>
        <p:spPr>
          <a:xfrm>
            <a:off x="656898" y="2472342"/>
            <a:ext cx="2676908" cy="2675392"/>
          </a:xfrm>
          <a:prstGeom prst="ellipse">
            <a:avLst/>
          </a:prstGeom>
        </p:spPr>
        <p:txBody>
          <a:bodyPr/>
          <a:lstStyle/>
          <a:p>
            <a:endParaRPr lang="zh-TW" altLang="en-US"/>
          </a:p>
        </p:txBody>
      </p:sp>
      <p:sp>
        <p:nvSpPr>
          <p:cNvPr id="2" name="頁尾版面配置區 1"/>
          <p:cNvSpPr>
            <a:spLocks noGrp="1"/>
          </p:cNvSpPr>
          <p:nvPr>
            <p:ph type="ftr" sz="quarter" idx="11"/>
          </p:nvPr>
        </p:nvSpPr>
        <p:spPr/>
        <p:txBody>
          <a:bodyPr/>
          <a:lstStyle/>
          <a:p>
            <a:r>
              <a:rPr lang="zh-TW" altLang="en-US" smtClean="0"/>
              <a:t>商業簡報網 </a:t>
            </a:r>
            <a:r>
              <a:rPr lang="en-US" altLang="zh-TW" smtClean="0"/>
              <a:t>X Matter Lab</a:t>
            </a:r>
            <a:endParaRPr lang="zh-TW" altLang="en-US" dirty="0"/>
          </a:p>
        </p:txBody>
      </p:sp>
      <p:sp>
        <p:nvSpPr>
          <p:cNvPr id="4" name="投影片編號版面配置區 3"/>
          <p:cNvSpPr>
            <a:spLocks noGrp="1"/>
          </p:cNvSpPr>
          <p:nvPr>
            <p:ph type="sldNum" sz="quarter" idx="12"/>
          </p:nvPr>
        </p:nvSpPr>
        <p:spPr/>
        <p:txBody>
          <a:bodyPr/>
          <a:lstStyle/>
          <a:p>
            <a:fld id="{E27FD744-A41C-4EAD-96D0-2F84A994B62C}" type="slidenum">
              <a:rPr lang="zh-TW" altLang="en-US" smtClean="0"/>
              <a:t>‹#›</a:t>
            </a:fld>
            <a:endParaRPr lang="zh-TW" altLang="en-US"/>
          </a:p>
        </p:txBody>
      </p:sp>
    </p:spTree>
    <p:extLst>
      <p:ext uri="{BB962C8B-B14F-4D97-AF65-F5344CB8AC3E}">
        <p14:creationId xmlns:p14="http://schemas.microsoft.com/office/powerpoint/2010/main" val="297207399"/>
      </p:ext>
    </p:extLst>
  </p:cSld>
  <p:clrMapOvr>
    <a:masterClrMapping/>
  </p:clrMapOvr>
  <p:timing>
    <p:tnLst>
      <p:par>
        <p:cTn id="1" dur="indefinite" restart="never" nodeType="tmRoot"/>
      </p:par>
    </p:tnLst>
  </p:timing>
</p:sldLayout>
</file>

<file path=ppt/slideLayouts/slideLayout500.xml><?xml version="1.0" encoding="utf-8"?>
<p:sldLayout xmlns:a="http://schemas.openxmlformats.org/drawingml/2006/main" xmlns:r="http://schemas.openxmlformats.org/officeDocument/2006/relationships" xmlns:p="http://schemas.openxmlformats.org/presentationml/2006/main" preserve="1" userDrawn="1">
  <p:cSld name="圖片版面配置499">
    <p:spTree>
      <p:nvGrpSpPr>
        <p:cNvPr id="1" name=""/>
        <p:cNvGrpSpPr/>
        <p:nvPr/>
      </p:nvGrpSpPr>
      <p:grpSpPr>
        <a:xfrm>
          <a:off x="0" y="0"/>
          <a:ext cx="0" cy="0"/>
          <a:chOff x="0" y="0"/>
          <a:chExt cx="0" cy="0"/>
        </a:xfrm>
      </p:grpSpPr>
      <p:sp>
        <p:nvSpPr>
          <p:cNvPr id="3" name="投影片編號版面配置區 2"/>
          <p:cNvSpPr>
            <a:spLocks noGrp="1"/>
          </p:cNvSpPr>
          <p:nvPr>
            <p:ph type="sldNum" sz="quarter" idx="10"/>
          </p:nvPr>
        </p:nvSpPr>
        <p:spPr/>
        <p:txBody>
          <a:bodyPr/>
          <a:lstStyle/>
          <a:p>
            <a:fld id="{E27FD744-A41C-4EAD-96D0-2F84A994B62C}" type="slidenum">
              <a:rPr lang="zh-TW" altLang="en-US" smtClean="0"/>
              <a:t>‹#›</a:t>
            </a:fld>
            <a:endParaRPr lang="zh-TW" altLang="en-US"/>
          </a:p>
        </p:txBody>
      </p:sp>
      <p:sp>
        <p:nvSpPr>
          <p:cNvPr id="4" name="頁尾版面配置區 3"/>
          <p:cNvSpPr>
            <a:spLocks noGrp="1"/>
          </p:cNvSpPr>
          <p:nvPr>
            <p:ph type="ftr" sz="quarter" idx="11"/>
          </p:nvPr>
        </p:nvSpPr>
        <p:spPr/>
        <p:txBody>
          <a:bodyPr/>
          <a:lstStyle/>
          <a:p>
            <a:r>
              <a:rPr lang="zh-TW" altLang="en-US" smtClean="0"/>
              <a:t>商業簡報網 </a:t>
            </a:r>
            <a:r>
              <a:rPr lang="en-US" altLang="zh-TW" smtClean="0"/>
              <a:t>X Matter Lab</a:t>
            </a:r>
            <a:endParaRPr lang="zh-TW" altLang="en-US" dirty="0"/>
          </a:p>
        </p:txBody>
      </p:sp>
      <p:sp>
        <p:nvSpPr>
          <p:cNvPr id="5" name="圖片版面配置區 4"/>
          <p:cNvSpPr>
            <a:spLocks noGrp="1"/>
          </p:cNvSpPr>
          <p:nvPr>
            <p:ph type="pic" sz="quarter" idx="12"/>
          </p:nvPr>
        </p:nvSpPr>
        <p:spPr>
          <a:xfrm>
            <a:off x="518581" y="2224088"/>
            <a:ext cx="1625600" cy="1625600"/>
          </a:xfrm>
        </p:spPr>
        <p:txBody>
          <a:bodyPr/>
          <a:lstStyle/>
          <a:p>
            <a:endParaRPr lang="zh-TW" altLang="en-US"/>
          </a:p>
        </p:txBody>
      </p:sp>
      <p:sp>
        <p:nvSpPr>
          <p:cNvPr id="6" name="圖片版面配置區 4"/>
          <p:cNvSpPr>
            <a:spLocks noGrp="1"/>
          </p:cNvSpPr>
          <p:nvPr>
            <p:ph type="pic" sz="quarter" idx="13"/>
          </p:nvPr>
        </p:nvSpPr>
        <p:spPr>
          <a:xfrm>
            <a:off x="2144181" y="3849688"/>
            <a:ext cx="1625600" cy="1625600"/>
          </a:xfrm>
        </p:spPr>
        <p:txBody>
          <a:bodyPr/>
          <a:lstStyle/>
          <a:p>
            <a:endParaRPr lang="zh-TW" altLang="en-US"/>
          </a:p>
        </p:txBody>
      </p:sp>
      <p:sp>
        <p:nvSpPr>
          <p:cNvPr id="7" name="圖片版面配置區 4"/>
          <p:cNvSpPr>
            <a:spLocks noGrp="1"/>
          </p:cNvSpPr>
          <p:nvPr>
            <p:ph type="pic" sz="quarter" idx="14"/>
          </p:nvPr>
        </p:nvSpPr>
        <p:spPr>
          <a:xfrm>
            <a:off x="3769781" y="2224088"/>
            <a:ext cx="1625600" cy="1625600"/>
          </a:xfrm>
        </p:spPr>
        <p:txBody>
          <a:bodyPr/>
          <a:lstStyle/>
          <a:p>
            <a:endParaRPr lang="zh-TW" altLang="en-US"/>
          </a:p>
        </p:txBody>
      </p:sp>
      <p:sp>
        <p:nvSpPr>
          <p:cNvPr id="8" name="圖片版面配置區 4"/>
          <p:cNvSpPr>
            <a:spLocks noGrp="1"/>
          </p:cNvSpPr>
          <p:nvPr>
            <p:ph type="pic" sz="quarter" idx="15"/>
          </p:nvPr>
        </p:nvSpPr>
        <p:spPr>
          <a:xfrm>
            <a:off x="5394675" y="3849688"/>
            <a:ext cx="1625600" cy="1625600"/>
          </a:xfrm>
        </p:spPr>
        <p:txBody>
          <a:bodyPr/>
          <a:lstStyle/>
          <a:p>
            <a:endParaRPr lang="zh-TW" altLang="en-US"/>
          </a:p>
        </p:txBody>
      </p:sp>
      <p:sp>
        <p:nvSpPr>
          <p:cNvPr id="9" name="圖片版面配置區 4"/>
          <p:cNvSpPr>
            <a:spLocks noGrp="1"/>
          </p:cNvSpPr>
          <p:nvPr>
            <p:ph type="pic" sz="quarter" idx="16"/>
          </p:nvPr>
        </p:nvSpPr>
        <p:spPr>
          <a:xfrm>
            <a:off x="7019569" y="2224088"/>
            <a:ext cx="1625600" cy="1625600"/>
          </a:xfrm>
        </p:spPr>
        <p:txBody>
          <a:bodyPr/>
          <a:lstStyle/>
          <a:p>
            <a:endParaRPr lang="zh-TW" altLang="en-US"/>
          </a:p>
        </p:txBody>
      </p:sp>
    </p:spTree>
    <p:extLst>
      <p:ext uri="{BB962C8B-B14F-4D97-AF65-F5344CB8AC3E}">
        <p14:creationId xmlns:p14="http://schemas.microsoft.com/office/powerpoint/2010/main" val="280465210"/>
      </p:ext>
    </p:extLst>
  </p:cSld>
  <p:clrMapOvr>
    <a:masterClrMapping/>
  </p:clrMapOvr>
  <p:timing>
    <p:tnLst>
      <p:par>
        <p:cTn id="1" dur="indefinite" restart="never" nodeType="tmRoot"/>
      </p:par>
    </p:tnLst>
  </p:timing>
  <p:extLst>
    <p:ext uri="{DCECCB84-F9BA-43D5-87BE-67443E8EF086}">
      <p15:sldGuideLst xmlns:p15="http://schemas.microsoft.com/office/powerpoint/2012/main" xmlns="">
        <p15:guide id="1" orient="horz" pos="2160" userDrawn="1">
          <p15:clr>
            <a:srgbClr val="FBAE40"/>
          </p15:clr>
        </p15:guide>
        <p15:guide id="2" pos="2880" userDrawn="1">
          <p15:clr>
            <a:srgbClr val="FBAE40"/>
          </p15:clr>
        </p15:guide>
      </p15:sldGuideLst>
    </p:ext>
  </p:extLst>
</p:sldLayout>
</file>

<file path=ppt/slideLayouts/slideLayout501.xml><?xml version="1.0" encoding="utf-8"?>
<p:sldLayout xmlns:a="http://schemas.openxmlformats.org/drawingml/2006/main" xmlns:r="http://schemas.openxmlformats.org/officeDocument/2006/relationships" xmlns:p="http://schemas.openxmlformats.org/presentationml/2006/main" preserve="1" userDrawn="1">
  <p:cSld name="圖片版面配置500">
    <p:spTree>
      <p:nvGrpSpPr>
        <p:cNvPr id="1" name=""/>
        <p:cNvGrpSpPr/>
        <p:nvPr/>
      </p:nvGrpSpPr>
      <p:grpSpPr>
        <a:xfrm>
          <a:off x="0" y="0"/>
          <a:ext cx="0" cy="0"/>
          <a:chOff x="0" y="0"/>
          <a:chExt cx="0" cy="0"/>
        </a:xfrm>
      </p:grpSpPr>
      <p:sp>
        <p:nvSpPr>
          <p:cNvPr id="3" name="投影片編號版面配置區 2"/>
          <p:cNvSpPr>
            <a:spLocks noGrp="1"/>
          </p:cNvSpPr>
          <p:nvPr>
            <p:ph type="sldNum" sz="quarter" idx="10"/>
          </p:nvPr>
        </p:nvSpPr>
        <p:spPr/>
        <p:txBody>
          <a:bodyPr/>
          <a:lstStyle/>
          <a:p>
            <a:fld id="{E27FD744-A41C-4EAD-96D0-2F84A994B62C}" type="slidenum">
              <a:rPr lang="zh-TW" altLang="en-US" smtClean="0"/>
              <a:t>‹#›</a:t>
            </a:fld>
            <a:endParaRPr lang="zh-TW" altLang="en-US"/>
          </a:p>
        </p:txBody>
      </p:sp>
      <p:sp>
        <p:nvSpPr>
          <p:cNvPr id="4" name="頁尾版面配置區 3"/>
          <p:cNvSpPr>
            <a:spLocks noGrp="1"/>
          </p:cNvSpPr>
          <p:nvPr>
            <p:ph type="ftr" sz="quarter" idx="11"/>
          </p:nvPr>
        </p:nvSpPr>
        <p:spPr/>
        <p:txBody>
          <a:bodyPr/>
          <a:lstStyle/>
          <a:p>
            <a:r>
              <a:rPr lang="zh-TW" altLang="en-US" smtClean="0"/>
              <a:t>商業簡報網 </a:t>
            </a:r>
            <a:r>
              <a:rPr lang="en-US" altLang="zh-TW" smtClean="0"/>
              <a:t>X Matter Lab</a:t>
            </a:r>
            <a:endParaRPr lang="zh-TW" altLang="en-US" dirty="0"/>
          </a:p>
        </p:txBody>
      </p:sp>
      <p:sp>
        <p:nvSpPr>
          <p:cNvPr id="10" name="圖片版面配置區 9"/>
          <p:cNvSpPr>
            <a:spLocks noGrp="1"/>
          </p:cNvSpPr>
          <p:nvPr>
            <p:ph type="pic" sz="quarter" idx="13"/>
          </p:nvPr>
        </p:nvSpPr>
        <p:spPr>
          <a:xfrm>
            <a:off x="0" y="0"/>
            <a:ext cx="4572000" cy="6858000"/>
          </a:xfrm>
          <a:prstGeom prst="homePlate">
            <a:avLst>
              <a:gd name="adj" fmla="val 35679"/>
            </a:avLst>
          </a:prstGeom>
        </p:spPr>
        <p:txBody>
          <a:bodyPr/>
          <a:lstStyle/>
          <a:p>
            <a:endParaRPr lang="zh-TW" altLang="en-US"/>
          </a:p>
        </p:txBody>
      </p:sp>
    </p:spTree>
    <p:extLst>
      <p:ext uri="{BB962C8B-B14F-4D97-AF65-F5344CB8AC3E}">
        <p14:creationId xmlns:p14="http://schemas.microsoft.com/office/powerpoint/2010/main" val="3773877844"/>
      </p:ext>
    </p:extLst>
  </p:cSld>
  <p:clrMapOvr>
    <a:masterClrMapping/>
  </p:clrMapOvr>
  <p:timing>
    <p:tnLst>
      <p:par>
        <p:cTn id="1" dur="indefinite" restart="never" nodeType="tmRoot"/>
      </p:par>
    </p:tnLst>
  </p:timing>
  <p:extLst>
    <p:ext uri="{DCECCB84-F9BA-43D5-87BE-67443E8EF086}">
      <p15:sldGuideLst xmlns:p15="http://schemas.microsoft.com/office/powerpoint/2012/main" xmlns="">
        <p15:guide id="1" orient="horz" pos="2160" userDrawn="1">
          <p15:clr>
            <a:srgbClr val="FBAE40"/>
          </p15:clr>
        </p15:guide>
        <p15:guide id="2" pos="2880" userDrawn="1">
          <p15:clr>
            <a:srgbClr val="FBAE40"/>
          </p15:clr>
        </p15:guide>
      </p15:sldGuideLst>
    </p:ext>
  </p:extLst>
</p:sldLayout>
</file>

<file path=ppt/slideLayouts/slideLayout502.xml><?xml version="1.0" encoding="utf-8"?>
<p:sldLayout xmlns:a="http://schemas.openxmlformats.org/drawingml/2006/main" xmlns:r="http://schemas.openxmlformats.org/officeDocument/2006/relationships" xmlns:p="http://schemas.openxmlformats.org/presentationml/2006/main" preserve="1" userDrawn="1">
  <p:cSld name="圖片版面配置501">
    <p:spTree>
      <p:nvGrpSpPr>
        <p:cNvPr id="1" name=""/>
        <p:cNvGrpSpPr/>
        <p:nvPr/>
      </p:nvGrpSpPr>
      <p:grpSpPr>
        <a:xfrm>
          <a:off x="0" y="0"/>
          <a:ext cx="0" cy="0"/>
          <a:chOff x="0" y="0"/>
          <a:chExt cx="0" cy="0"/>
        </a:xfrm>
      </p:grpSpPr>
      <p:sp>
        <p:nvSpPr>
          <p:cNvPr id="3" name="投影片編號版面配置區 2"/>
          <p:cNvSpPr>
            <a:spLocks noGrp="1"/>
          </p:cNvSpPr>
          <p:nvPr>
            <p:ph type="sldNum" sz="quarter" idx="10"/>
          </p:nvPr>
        </p:nvSpPr>
        <p:spPr/>
        <p:txBody>
          <a:bodyPr/>
          <a:lstStyle/>
          <a:p>
            <a:fld id="{E27FD744-A41C-4EAD-96D0-2F84A994B62C}" type="slidenum">
              <a:rPr lang="zh-TW" altLang="en-US" smtClean="0"/>
              <a:t>‹#›</a:t>
            </a:fld>
            <a:endParaRPr lang="zh-TW" altLang="en-US"/>
          </a:p>
        </p:txBody>
      </p:sp>
      <p:sp>
        <p:nvSpPr>
          <p:cNvPr id="4" name="頁尾版面配置區 3"/>
          <p:cNvSpPr>
            <a:spLocks noGrp="1"/>
          </p:cNvSpPr>
          <p:nvPr>
            <p:ph type="ftr" sz="quarter" idx="11"/>
          </p:nvPr>
        </p:nvSpPr>
        <p:spPr/>
        <p:txBody>
          <a:bodyPr/>
          <a:lstStyle/>
          <a:p>
            <a:r>
              <a:rPr lang="zh-TW" altLang="en-US" smtClean="0"/>
              <a:t>商業簡報網 </a:t>
            </a:r>
            <a:r>
              <a:rPr lang="en-US" altLang="zh-TW" smtClean="0"/>
              <a:t>X Matter Lab</a:t>
            </a:r>
            <a:endParaRPr lang="zh-TW" altLang="en-US" dirty="0"/>
          </a:p>
        </p:txBody>
      </p:sp>
      <p:sp>
        <p:nvSpPr>
          <p:cNvPr id="11" name="圖片版面配置區 6"/>
          <p:cNvSpPr>
            <a:spLocks noGrp="1"/>
          </p:cNvSpPr>
          <p:nvPr>
            <p:ph type="pic" sz="quarter" idx="12"/>
          </p:nvPr>
        </p:nvSpPr>
        <p:spPr>
          <a:xfrm>
            <a:off x="0" y="0"/>
            <a:ext cx="3049200" cy="3429000"/>
          </a:xfrm>
        </p:spPr>
        <p:txBody>
          <a:bodyPr/>
          <a:lstStyle/>
          <a:p>
            <a:endParaRPr lang="zh-TW" altLang="en-US"/>
          </a:p>
        </p:txBody>
      </p:sp>
      <p:sp>
        <p:nvSpPr>
          <p:cNvPr id="13" name="圖片版面配置區 6"/>
          <p:cNvSpPr>
            <a:spLocks noGrp="1"/>
          </p:cNvSpPr>
          <p:nvPr>
            <p:ph type="pic" sz="quarter" idx="13"/>
          </p:nvPr>
        </p:nvSpPr>
        <p:spPr>
          <a:xfrm>
            <a:off x="6098400" y="0"/>
            <a:ext cx="3049200" cy="3429000"/>
          </a:xfrm>
        </p:spPr>
        <p:txBody>
          <a:bodyPr/>
          <a:lstStyle/>
          <a:p>
            <a:endParaRPr lang="zh-TW" altLang="en-US"/>
          </a:p>
        </p:txBody>
      </p:sp>
      <p:sp>
        <p:nvSpPr>
          <p:cNvPr id="14" name="圖片版面配置區 6"/>
          <p:cNvSpPr>
            <a:spLocks noGrp="1"/>
          </p:cNvSpPr>
          <p:nvPr>
            <p:ph type="pic" sz="quarter" idx="14"/>
          </p:nvPr>
        </p:nvSpPr>
        <p:spPr>
          <a:xfrm>
            <a:off x="3049200" y="3429000"/>
            <a:ext cx="3049200" cy="3429000"/>
          </a:xfrm>
        </p:spPr>
        <p:txBody>
          <a:bodyPr/>
          <a:lstStyle/>
          <a:p>
            <a:endParaRPr lang="zh-TW" altLang="en-US"/>
          </a:p>
        </p:txBody>
      </p:sp>
    </p:spTree>
    <p:extLst>
      <p:ext uri="{BB962C8B-B14F-4D97-AF65-F5344CB8AC3E}">
        <p14:creationId xmlns:p14="http://schemas.microsoft.com/office/powerpoint/2010/main" val="3449881652"/>
      </p:ext>
    </p:extLst>
  </p:cSld>
  <p:clrMapOvr>
    <a:masterClrMapping/>
  </p:clrMapOvr>
  <p:timing>
    <p:tnLst>
      <p:par>
        <p:cTn id="1" dur="indefinite" restart="never" nodeType="tmRoot"/>
      </p:par>
    </p:tnLst>
  </p:timing>
</p:sldLayout>
</file>

<file path=ppt/slideLayouts/slideLayout503.xml><?xml version="1.0" encoding="utf-8"?>
<p:sldLayout xmlns:a="http://schemas.openxmlformats.org/drawingml/2006/main" xmlns:r="http://schemas.openxmlformats.org/officeDocument/2006/relationships" xmlns:p="http://schemas.openxmlformats.org/presentationml/2006/main" type="obj">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頁尾版面配置區 4"/>
          <p:cNvSpPr>
            <a:spLocks noGrp="1"/>
          </p:cNvSpPr>
          <p:nvPr>
            <p:ph type="ftr" sz="quarter" idx="11"/>
          </p:nvPr>
        </p:nvSpPr>
        <p:spPr>
          <a:xfrm>
            <a:off x="141517" y="6356350"/>
            <a:ext cx="2895600" cy="365125"/>
          </a:xfrm>
          <a:prstGeom prst="rect">
            <a:avLst/>
          </a:prstGeom>
        </p:spPr>
        <p:txBody>
          <a:bodyPr/>
          <a:lstStyle>
            <a:lvl1pPr algn="l">
              <a:defRPr/>
            </a:lvl1pPr>
          </a:lstStyle>
          <a:p>
            <a:r>
              <a:rPr lang="zh-TW" altLang="en-US" smtClean="0"/>
              <a:t>商業簡報網 </a:t>
            </a:r>
            <a:r>
              <a:rPr lang="en-US" altLang="zh-TW" smtClean="0"/>
              <a:t>X Matter Lab</a:t>
            </a:r>
            <a:endParaRPr lang="zh-TW" altLang="en-US" dirty="0"/>
          </a:p>
        </p:txBody>
      </p:sp>
      <p:sp>
        <p:nvSpPr>
          <p:cNvPr id="6" name="投影片編號版面配置區 5"/>
          <p:cNvSpPr>
            <a:spLocks noGrp="1"/>
          </p:cNvSpPr>
          <p:nvPr>
            <p:ph type="sldNum" sz="quarter" idx="12"/>
          </p:nvPr>
        </p:nvSpPr>
        <p:spPr>
          <a:xfrm>
            <a:off x="6553200" y="6356350"/>
            <a:ext cx="2133600" cy="365125"/>
          </a:xfrm>
          <a:prstGeom prst="rect">
            <a:avLst/>
          </a:prstGeom>
        </p:spPr>
        <p:txBody>
          <a:bodyPr/>
          <a:lstStyle/>
          <a:p>
            <a:fld id="{93B68095-C8B2-4A76-90AA-E601358CCBC3}" type="slidenum">
              <a:rPr lang="zh-TW" altLang="en-US" smtClean="0"/>
              <a:t>‹#›</a:t>
            </a:fld>
            <a:endParaRPr lang="zh-TW" altLang="en-US"/>
          </a:p>
        </p:txBody>
      </p:sp>
    </p:spTree>
    <p:extLst>
      <p:ext uri="{BB962C8B-B14F-4D97-AF65-F5344CB8AC3E}">
        <p14:creationId xmlns:p14="http://schemas.microsoft.com/office/powerpoint/2010/main" val="2874655808"/>
      </p:ext>
    </p:extLst>
  </p:cSld>
  <p:clrMapOvr>
    <a:masterClrMapping/>
  </p:clrMapOvr>
  <p:timing>
    <p:tnLst>
      <p:par>
        <p:cTn id="1" dur="indefinite" restart="never" nodeType="tmRoot"/>
      </p:par>
    </p:tnLst>
  </p:timing>
</p:sldLayout>
</file>

<file path=ppt/slideLayouts/slideLayout504.xml><?xml version="1.0" encoding="utf-8"?>
<p:sldLayout xmlns:a="http://schemas.openxmlformats.org/drawingml/2006/main" xmlns:r="http://schemas.openxmlformats.org/officeDocument/2006/relationships" xmlns:p="http://schemas.openxmlformats.org/presentationml/2006/main" type="secHead">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5" name="頁尾版面配置區 4"/>
          <p:cNvSpPr>
            <a:spLocks noGrp="1"/>
          </p:cNvSpPr>
          <p:nvPr>
            <p:ph type="ftr" sz="quarter" idx="11"/>
          </p:nvPr>
        </p:nvSpPr>
        <p:spPr>
          <a:xfrm>
            <a:off x="141517" y="6356350"/>
            <a:ext cx="2895600" cy="365125"/>
          </a:xfrm>
          <a:prstGeom prst="rect">
            <a:avLst/>
          </a:prstGeom>
        </p:spPr>
        <p:txBody>
          <a:bodyPr/>
          <a:lstStyle/>
          <a:p>
            <a:r>
              <a:rPr lang="zh-TW" altLang="en-US" smtClean="0"/>
              <a:t>商業簡報網 </a:t>
            </a:r>
            <a:r>
              <a:rPr lang="en-US" altLang="zh-TW" smtClean="0"/>
              <a:t>X Matter Lab</a:t>
            </a:r>
            <a:endParaRPr lang="zh-TW" altLang="en-US"/>
          </a:p>
        </p:txBody>
      </p:sp>
      <p:sp>
        <p:nvSpPr>
          <p:cNvPr id="6" name="投影片編號版面配置區 5"/>
          <p:cNvSpPr>
            <a:spLocks noGrp="1"/>
          </p:cNvSpPr>
          <p:nvPr>
            <p:ph type="sldNum" sz="quarter" idx="12"/>
          </p:nvPr>
        </p:nvSpPr>
        <p:spPr>
          <a:xfrm>
            <a:off x="6553200" y="6356350"/>
            <a:ext cx="2133600" cy="365125"/>
          </a:xfrm>
          <a:prstGeom prst="rect">
            <a:avLst/>
          </a:prstGeom>
        </p:spPr>
        <p:txBody>
          <a:bodyPr/>
          <a:lstStyle/>
          <a:p>
            <a:fld id="{93B68095-C8B2-4A76-90AA-E601358CCBC3}" type="slidenum">
              <a:rPr lang="zh-TW" altLang="en-US" smtClean="0"/>
              <a:t>‹#›</a:t>
            </a:fld>
            <a:endParaRPr lang="zh-TW" altLang="en-US"/>
          </a:p>
        </p:txBody>
      </p:sp>
    </p:spTree>
    <p:extLst>
      <p:ext uri="{BB962C8B-B14F-4D97-AF65-F5344CB8AC3E}">
        <p14:creationId xmlns:p14="http://schemas.microsoft.com/office/powerpoint/2010/main" val="1373797488"/>
      </p:ext>
    </p:extLst>
  </p:cSld>
  <p:clrMapOvr>
    <a:masterClrMapping/>
  </p:clrMapOvr>
  <p:timing>
    <p:tnLst>
      <p:par>
        <p:cTn id="1" dur="indefinite" restart="never" nodeType="tmRoot"/>
      </p:par>
    </p:tnLst>
  </p:timing>
</p:sldLayout>
</file>

<file path=ppt/slideLayouts/slideLayout505.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3" name="頁尾版面配置區 2"/>
          <p:cNvSpPr>
            <a:spLocks noGrp="1"/>
          </p:cNvSpPr>
          <p:nvPr>
            <p:ph type="ftr" sz="quarter" idx="11"/>
          </p:nvPr>
        </p:nvSpPr>
        <p:spPr>
          <a:xfrm>
            <a:off x="141517" y="6356350"/>
            <a:ext cx="2895600" cy="365125"/>
          </a:xfrm>
          <a:prstGeom prst="rect">
            <a:avLst/>
          </a:prstGeom>
        </p:spPr>
        <p:txBody>
          <a:bodyPr/>
          <a:lstStyle/>
          <a:p>
            <a:r>
              <a:rPr lang="zh-TW" altLang="en-US" smtClean="0"/>
              <a:t>商業簡報網 </a:t>
            </a:r>
            <a:r>
              <a:rPr lang="en-US" altLang="zh-TW" smtClean="0"/>
              <a:t>X Matter Lab</a:t>
            </a:r>
            <a:endParaRPr lang="zh-TW" altLang="en-US"/>
          </a:p>
        </p:txBody>
      </p:sp>
      <p:sp>
        <p:nvSpPr>
          <p:cNvPr id="4" name="投影片編號版面配置區 3"/>
          <p:cNvSpPr>
            <a:spLocks noGrp="1"/>
          </p:cNvSpPr>
          <p:nvPr>
            <p:ph type="sldNum" sz="quarter" idx="12"/>
          </p:nvPr>
        </p:nvSpPr>
        <p:spPr>
          <a:xfrm>
            <a:off x="6553200" y="6356350"/>
            <a:ext cx="2133600" cy="365125"/>
          </a:xfrm>
          <a:prstGeom prst="rect">
            <a:avLst/>
          </a:prstGeom>
        </p:spPr>
        <p:txBody>
          <a:bodyPr/>
          <a:lstStyle/>
          <a:p>
            <a:fld id="{93B68095-C8B2-4A76-90AA-E601358CCBC3}" type="slidenum">
              <a:rPr lang="zh-TW" altLang="en-US" smtClean="0"/>
              <a:t>‹#›</a:t>
            </a:fld>
            <a:endParaRPr lang="zh-TW" altLang="en-US"/>
          </a:p>
        </p:txBody>
      </p:sp>
    </p:spTree>
    <p:extLst>
      <p:ext uri="{BB962C8B-B14F-4D97-AF65-F5344CB8AC3E}">
        <p14:creationId xmlns:p14="http://schemas.microsoft.com/office/powerpoint/2010/main" val="1805732860"/>
      </p:ext>
    </p:extLst>
  </p:cSld>
  <p:clrMapOvr>
    <a:masterClrMapping/>
  </p:clrMapOvr>
  <p:timing>
    <p:tnLst>
      <p:par>
        <p:cTn id="1" dur="indefinite" restart="never" nodeType="tmRoot"/>
      </p:par>
    </p:tnLst>
  </p:timing>
</p:sldLayout>
</file>

<file path=ppt/slideLayouts/slideLayout506.xml><?xml version="1.0" encoding="utf-8"?>
<p:sldLayout xmlns:a="http://schemas.openxmlformats.org/drawingml/2006/main" xmlns:r="http://schemas.openxmlformats.org/officeDocument/2006/relationships" xmlns:p="http://schemas.openxmlformats.org/presentationml/2006/main" userDrawn="1">
  <p:cSld name="自訂版面配置">
    <p:spTree>
      <p:nvGrpSpPr>
        <p:cNvPr id="1" name=""/>
        <p:cNvGrpSpPr/>
        <p:nvPr/>
      </p:nvGrpSpPr>
      <p:grpSpPr>
        <a:xfrm>
          <a:off x="0" y="0"/>
          <a:ext cx="0" cy="0"/>
          <a:chOff x="0" y="0"/>
          <a:chExt cx="0" cy="0"/>
        </a:xfrm>
      </p:grpSpPr>
      <p:sp>
        <p:nvSpPr>
          <p:cNvPr id="4" name="頁尾版面配置區 3"/>
          <p:cNvSpPr>
            <a:spLocks noGrp="1"/>
          </p:cNvSpPr>
          <p:nvPr>
            <p:ph type="ftr" sz="quarter" idx="11"/>
          </p:nvPr>
        </p:nvSpPr>
        <p:spPr/>
        <p:txBody>
          <a:bodyPr/>
          <a:lstStyle/>
          <a:p>
            <a:r>
              <a:rPr lang="zh-TW" altLang="en-US" smtClean="0"/>
              <a:t>商業簡報網 </a:t>
            </a:r>
            <a:r>
              <a:rPr lang="en-US" altLang="zh-TW" smtClean="0"/>
              <a:t>X Matter Lab</a:t>
            </a:r>
            <a:endParaRPr lang="zh-TW" altLang="en-US"/>
          </a:p>
        </p:txBody>
      </p:sp>
      <p:sp>
        <p:nvSpPr>
          <p:cNvPr id="5" name="投影片編號版面配置區 4"/>
          <p:cNvSpPr>
            <a:spLocks noGrp="1"/>
          </p:cNvSpPr>
          <p:nvPr>
            <p:ph type="sldNum" sz="quarter" idx="12"/>
          </p:nvPr>
        </p:nvSpPr>
        <p:spPr/>
        <p:txBody>
          <a:bodyPr/>
          <a:lstStyle/>
          <a:p>
            <a:fld id="{93B68095-C8B2-4A76-90AA-E601358CCBC3}" type="slidenum">
              <a:rPr lang="zh-TW" altLang="en-US" smtClean="0"/>
              <a:t>‹#›</a:t>
            </a:fld>
            <a:endParaRPr lang="zh-TW" altLang="en-US"/>
          </a:p>
        </p:txBody>
      </p:sp>
      <p:sp>
        <p:nvSpPr>
          <p:cNvPr id="7" name="圖片版面配置區 6"/>
          <p:cNvSpPr>
            <a:spLocks noGrp="1"/>
          </p:cNvSpPr>
          <p:nvPr>
            <p:ph type="pic" sz="quarter" idx="13"/>
          </p:nvPr>
        </p:nvSpPr>
        <p:spPr>
          <a:xfrm>
            <a:off x="280670" y="1662113"/>
            <a:ext cx="1935163" cy="1936750"/>
          </a:xfrm>
          <a:prstGeom prst="rect">
            <a:avLst/>
          </a:prstGeom>
        </p:spPr>
        <p:txBody>
          <a:bodyPr>
            <a:normAutofit/>
          </a:bodyPr>
          <a:lstStyle>
            <a:lvl1pPr>
              <a:defRPr sz="1100"/>
            </a:lvl1pPr>
          </a:lstStyle>
          <a:p>
            <a:endParaRPr lang="zh-TW" altLang="en-US"/>
          </a:p>
        </p:txBody>
      </p:sp>
      <p:sp>
        <p:nvSpPr>
          <p:cNvPr id="8" name="圖片版面配置區 6"/>
          <p:cNvSpPr>
            <a:spLocks noGrp="1"/>
          </p:cNvSpPr>
          <p:nvPr>
            <p:ph type="pic" sz="quarter" idx="14"/>
          </p:nvPr>
        </p:nvSpPr>
        <p:spPr>
          <a:xfrm>
            <a:off x="2496503" y="1662113"/>
            <a:ext cx="1935163" cy="1936750"/>
          </a:xfrm>
          <a:prstGeom prst="rect">
            <a:avLst/>
          </a:prstGeom>
        </p:spPr>
        <p:txBody>
          <a:bodyPr>
            <a:normAutofit/>
          </a:bodyPr>
          <a:lstStyle>
            <a:lvl1pPr>
              <a:defRPr sz="1100"/>
            </a:lvl1pPr>
          </a:lstStyle>
          <a:p>
            <a:endParaRPr lang="zh-TW" altLang="en-US"/>
          </a:p>
        </p:txBody>
      </p:sp>
      <p:sp>
        <p:nvSpPr>
          <p:cNvPr id="9" name="圖片版面配置區 6"/>
          <p:cNvSpPr>
            <a:spLocks noGrp="1"/>
          </p:cNvSpPr>
          <p:nvPr>
            <p:ph type="pic" sz="quarter" idx="15"/>
          </p:nvPr>
        </p:nvSpPr>
        <p:spPr>
          <a:xfrm>
            <a:off x="4712336" y="1662113"/>
            <a:ext cx="1935163" cy="1936750"/>
          </a:xfrm>
          <a:prstGeom prst="rect">
            <a:avLst/>
          </a:prstGeom>
        </p:spPr>
        <p:txBody>
          <a:bodyPr>
            <a:normAutofit/>
          </a:bodyPr>
          <a:lstStyle>
            <a:lvl1pPr>
              <a:defRPr sz="1100"/>
            </a:lvl1pPr>
          </a:lstStyle>
          <a:p>
            <a:endParaRPr lang="zh-TW" altLang="en-US"/>
          </a:p>
        </p:txBody>
      </p:sp>
      <p:sp>
        <p:nvSpPr>
          <p:cNvPr id="11" name="圖片版面配置區 6"/>
          <p:cNvSpPr>
            <a:spLocks noGrp="1"/>
          </p:cNvSpPr>
          <p:nvPr>
            <p:ph type="pic" sz="quarter" idx="17"/>
          </p:nvPr>
        </p:nvSpPr>
        <p:spPr>
          <a:xfrm>
            <a:off x="280670" y="3933056"/>
            <a:ext cx="1935163" cy="1936750"/>
          </a:xfrm>
          <a:prstGeom prst="rect">
            <a:avLst/>
          </a:prstGeom>
        </p:spPr>
        <p:txBody>
          <a:bodyPr>
            <a:normAutofit/>
          </a:bodyPr>
          <a:lstStyle>
            <a:lvl1pPr>
              <a:defRPr sz="1100"/>
            </a:lvl1pPr>
          </a:lstStyle>
          <a:p>
            <a:endParaRPr lang="zh-TW" altLang="en-US"/>
          </a:p>
        </p:txBody>
      </p:sp>
      <p:sp>
        <p:nvSpPr>
          <p:cNvPr id="12" name="圖片版面配置區 6"/>
          <p:cNvSpPr>
            <a:spLocks noGrp="1"/>
          </p:cNvSpPr>
          <p:nvPr>
            <p:ph type="pic" sz="quarter" idx="18"/>
          </p:nvPr>
        </p:nvSpPr>
        <p:spPr>
          <a:xfrm>
            <a:off x="2496503" y="3933056"/>
            <a:ext cx="1935163" cy="1936750"/>
          </a:xfrm>
          <a:prstGeom prst="rect">
            <a:avLst/>
          </a:prstGeom>
        </p:spPr>
        <p:txBody>
          <a:bodyPr>
            <a:normAutofit/>
          </a:bodyPr>
          <a:lstStyle>
            <a:lvl1pPr>
              <a:defRPr sz="1100"/>
            </a:lvl1pPr>
          </a:lstStyle>
          <a:p>
            <a:endParaRPr lang="zh-TW" altLang="en-US"/>
          </a:p>
        </p:txBody>
      </p:sp>
      <p:sp>
        <p:nvSpPr>
          <p:cNvPr id="13" name="圖片版面配置區 6"/>
          <p:cNvSpPr>
            <a:spLocks noGrp="1"/>
          </p:cNvSpPr>
          <p:nvPr>
            <p:ph type="pic" sz="quarter" idx="19"/>
          </p:nvPr>
        </p:nvSpPr>
        <p:spPr>
          <a:xfrm>
            <a:off x="4712336" y="3933056"/>
            <a:ext cx="1935163" cy="1936750"/>
          </a:xfrm>
          <a:prstGeom prst="rect">
            <a:avLst/>
          </a:prstGeom>
        </p:spPr>
        <p:txBody>
          <a:bodyPr>
            <a:normAutofit/>
          </a:bodyPr>
          <a:lstStyle>
            <a:lvl1pPr>
              <a:defRPr sz="1100"/>
            </a:lvl1pPr>
          </a:lstStyle>
          <a:p>
            <a:endParaRPr lang="zh-TW" altLang="en-US"/>
          </a:p>
        </p:txBody>
      </p:sp>
    </p:spTree>
    <p:extLst>
      <p:ext uri="{BB962C8B-B14F-4D97-AF65-F5344CB8AC3E}">
        <p14:creationId xmlns:p14="http://schemas.microsoft.com/office/powerpoint/2010/main" val="897241878"/>
      </p:ext>
    </p:extLst>
  </p:cSld>
  <p:clrMapOvr>
    <a:masterClrMapping/>
  </p:clrMapOvr>
  <p:timing>
    <p:tnLst>
      <p:par>
        <p:cTn id="1" dur="indefinite" restart="never" nodeType="tmRoot"/>
      </p:par>
    </p:tnLst>
  </p:timing>
</p:sldLayout>
</file>

<file path=ppt/slideLayouts/slideLayout507.xml><?xml version="1.0" encoding="utf-8"?>
<p:sldLayout xmlns:a="http://schemas.openxmlformats.org/drawingml/2006/main" xmlns:r="http://schemas.openxmlformats.org/officeDocument/2006/relationships" xmlns:p="http://schemas.openxmlformats.org/presentationml/2006/main" userDrawn="1">
  <p:cSld name="1_自訂版面配置">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4" name="頁尾版面配置區 3"/>
          <p:cNvSpPr>
            <a:spLocks noGrp="1"/>
          </p:cNvSpPr>
          <p:nvPr>
            <p:ph type="ftr" sz="quarter" idx="11"/>
          </p:nvPr>
        </p:nvSpPr>
        <p:spPr/>
        <p:txBody>
          <a:bodyPr/>
          <a:lstStyle/>
          <a:p>
            <a:r>
              <a:rPr lang="zh-TW" altLang="en-US" smtClean="0"/>
              <a:t>商業簡報網 </a:t>
            </a:r>
            <a:r>
              <a:rPr lang="en-US" altLang="zh-TW" smtClean="0"/>
              <a:t>X Matter Lab</a:t>
            </a:r>
            <a:endParaRPr lang="zh-TW" altLang="en-US"/>
          </a:p>
        </p:txBody>
      </p:sp>
      <p:sp>
        <p:nvSpPr>
          <p:cNvPr id="5" name="投影片編號版面配置區 4"/>
          <p:cNvSpPr>
            <a:spLocks noGrp="1"/>
          </p:cNvSpPr>
          <p:nvPr>
            <p:ph type="sldNum" sz="quarter" idx="12"/>
          </p:nvPr>
        </p:nvSpPr>
        <p:spPr/>
        <p:txBody>
          <a:bodyPr/>
          <a:lstStyle/>
          <a:p>
            <a:fld id="{3E5B7E40-2C08-4ABC-92E6-8AE10441B421}" type="slidenum">
              <a:rPr lang="zh-TW" altLang="en-US" smtClean="0"/>
              <a:t>‹#›</a:t>
            </a:fld>
            <a:endParaRPr lang="zh-TW" altLang="en-US"/>
          </a:p>
        </p:txBody>
      </p:sp>
      <p:sp>
        <p:nvSpPr>
          <p:cNvPr id="7" name="圖片版面配置區 6"/>
          <p:cNvSpPr>
            <a:spLocks noGrp="1"/>
          </p:cNvSpPr>
          <p:nvPr>
            <p:ph type="pic" sz="quarter" idx="13"/>
          </p:nvPr>
        </p:nvSpPr>
        <p:spPr>
          <a:xfrm>
            <a:off x="457201" y="1917651"/>
            <a:ext cx="1954524" cy="1620838"/>
          </a:xfrm>
        </p:spPr>
        <p:txBody>
          <a:bodyPr/>
          <a:lstStyle/>
          <a:p>
            <a:endParaRPr lang="zh-TW" altLang="en-US"/>
          </a:p>
        </p:txBody>
      </p:sp>
      <p:sp>
        <p:nvSpPr>
          <p:cNvPr id="11" name="圖片版面配置區 6"/>
          <p:cNvSpPr>
            <a:spLocks noGrp="1"/>
          </p:cNvSpPr>
          <p:nvPr>
            <p:ph type="pic" sz="quarter" idx="14"/>
          </p:nvPr>
        </p:nvSpPr>
        <p:spPr>
          <a:xfrm>
            <a:off x="457201" y="4192060"/>
            <a:ext cx="1954524" cy="1620838"/>
          </a:xfrm>
        </p:spPr>
        <p:txBody>
          <a:bodyPr/>
          <a:lstStyle/>
          <a:p>
            <a:endParaRPr lang="zh-TW" altLang="en-US"/>
          </a:p>
        </p:txBody>
      </p:sp>
      <p:sp>
        <p:nvSpPr>
          <p:cNvPr id="12" name="圖片版面配置區 6"/>
          <p:cNvSpPr>
            <a:spLocks noGrp="1"/>
          </p:cNvSpPr>
          <p:nvPr>
            <p:ph type="pic" sz="quarter" idx="15"/>
          </p:nvPr>
        </p:nvSpPr>
        <p:spPr>
          <a:xfrm>
            <a:off x="4598676" y="1917651"/>
            <a:ext cx="1954524" cy="1620838"/>
          </a:xfrm>
        </p:spPr>
        <p:txBody>
          <a:bodyPr/>
          <a:lstStyle/>
          <a:p>
            <a:endParaRPr lang="zh-TW" altLang="en-US"/>
          </a:p>
        </p:txBody>
      </p:sp>
      <p:sp>
        <p:nvSpPr>
          <p:cNvPr id="13" name="圖片版面配置區 6"/>
          <p:cNvSpPr>
            <a:spLocks noGrp="1"/>
          </p:cNvSpPr>
          <p:nvPr>
            <p:ph type="pic" sz="quarter" idx="16"/>
          </p:nvPr>
        </p:nvSpPr>
        <p:spPr>
          <a:xfrm>
            <a:off x="4598676" y="4192060"/>
            <a:ext cx="1954524" cy="1620838"/>
          </a:xfrm>
        </p:spPr>
        <p:txBody>
          <a:bodyPr/>
          <a:lstStyle/>
          <a:p>
            <a:endParaRPr lang="zh-TW" altLang="en-US"/>
          </a:p>
        </p:txBody>
      </p:sp>
      <p:sp>
        <p:nvSpPr>
          <p:cNvPr id="10" name="圖片版面配置區 6"/>
          <p:cNvSpPr>
            <a:spLocks noGrp="1"/>
          </p:cNvSpPr>
          <p:nvPr>
            <p:ph type="pic" sz="quarter" idx="17"/>
          </p:nvPr>
        </p:nvSpPr>
        <p:spPr>
          <a:xfrm>
            <a:off x="2547258" y="1917651"/>
            <a:ext cx="1954524" cy="1620838"/>
          </a:xfrm>
        </p:spPr>
        <p:txBody>
          <a:bodyPr/>
          <a:lstStyle/>
          <a:p>
            <a:endParaRPr lang="zh-TW" altLang="en-US"/>
          </a:p>
        </p:txBody>
      </p:sp>
      <p:sp>
        <p:nvSpPr>
          <p:cNvPr id="14" name="圖片版面配置區 6"/>
          <p:cNvSpPr>
            <a:spLocks noGrp="1"/>
          </p:cNvSpPr>
          <p:nvPr>
            <p:ph type="pic" sz="quarter" idx="18"/>
          </p:nvPr>
        </p:nvSpPr>
        <p:spPr>
          <a:xfrm>
            <a:off x="2547258" y="4192060"/>
            <a:ext cx="1954524" cy="1620838"/>
          </a:xfrm>
        </p:spPr>
        <p:txBody>
          <a:bodyPr/>
          <a:lstStyle/>
          <a:p>
            <a:endParaRPr lang="zh-TW" altLang="en-US"/>
          </a:p>
        </p:txBody>
      </p:sp>
      <p:sp>
        <p:nvSpPr>
          <p:cNvPr id="15" name="圖片版面配置區 6"/>
          <p:cNvSpPr>
            <a:spLocks noGrp="1"/>
          </p:cNvSpPr>
          <p:nvPr>
            <p:ph type="pic" sz="quarter" idx="19"/>
          </p:nvPr>
        </p:nvSpPr>
        <p:spPr>
          <a:xfrm>
            <a:off x="6688733" y="1917651"/>
            <a:ext cx="1954524" cy="1620838"/>
          </a:xfrm>
        </p:spPr>
        <p:txBody>
          <a:bodyPr/>
          <a:lstStyle/>
          <a:p>
            <a:endParaRPr lang="zh-TW" altLang="en-US"/>
          </a:p>
        </p:txBody>
      </p:sp>
      <p:sp>
        <p:nvSpPr>
          <p:cNvPr id="16" name="圖片版面配置區 6"/>
          <p:cNvSpPr>
            <a:spLocks noGrp="1"/>
          </p:cNvSpPr>
          <p:nvPr>
            <p:ph type="pic" sz="quarter" idx="20"/>
          </p:nvPr>
        </p:nvSpPr>
        <p:spPr>
          <a:xfrm>
            <a:off x="6688733" y="4192060"/>
            <a:ext cx="1954524" cy="1620838"/>
          </a:xfrm>
        </p:spPr>
        <p:txBody>
          <a:bodyPr/>
          <a:lstStyle/>
          <a:p>
            <a:endParaRPr lang="zh-TW" altLang="en-US"/>
          </a:p>
        </p:txBody>
      </p:sp>
      <p:sp>
        <p:nvSpPr>
          <p:cNvPr id="17" name="圖片版面配置區 6"/>
          <p:cNvSpPr>
            <a:spLocks noGrp="1"/>
          </p:cNvSpPr>
          <p:nvPr>
            <p:ph type="pic" sz="quarter" idx="21"/>
          </p:nvPr>
        </p:nvSpPr>
        <p:spPr>
          <a:xfrm>
            <a:off x="8764276" y="1917651"/>
            <a:ext cx="1954524" cy="1620838"/>
          </a:xfrm>
        </p:spPr>
        <p:txBody>
          <a:bodyPr/>
          <a:lstStyle/>
          <a:p>
            <a:endParaRPr lang="zh-TW" altLang="en-US"/>
          </a:p>
        </p:txBody>
      </p:sp>
      <p:sp>
        <p:nvSpPr>
          <p:cNvPr id="18" name="圖片版面配置區 6"/>
          <p:cNvSpPr>
            <a:spLocks noGrp="1"/>
          </p:cNvSpPr>
          <p:nvPr>
            <p:ph type="pic" sz="quarter" idx="22"/>
          </p:nvPr>
        </p:nvSpPr>
        <p:spPr>
          <a:xfrm>
            <a:off x="8764276" y="4192060"/>
            <a:ext cx="1954524" cy="1620838"/>
          </a:xfrm>
        </p:spPr>
        <p:txBody>
          <a:bodyPr/>
          <a:lstStyle/>
          <a:p>
            <a:endParaRPr lang="zh-TW" altLang="en-US"/>
          </a:p>
        </p:txBody>
      </p:sp>
    </p:spTree>
    <p:extLst>
      <p:ext uri="{BB962C8B-B14F-4D97-AF65-F5344CB8AC3E}">
        <p14:creationId xmlns:p14="http://schemas.microsoft.com/office/powerpoint/2010/main" val="1988272949"/>
      </p:ext>
    </p:extLst>
  </p:cSld>
  <p:clrMapOvr>
    <a:masterClrMapping/>
  </p:clrMapOvr>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圖片版面配置050">
    <p:spTree>
      <p:nvGrpSpPr>
        <p:cNvPr id="1" name=""/>
        <p:cNvGrpSpPr/>
        <p:nvPr/>
      </p:nvGrpSpPr>
      <p:grpSpPr>
        <a:xfrm>
          <a:off x="0" y="0"/>
          <a:ext cx="0" cy="0"/>
          <a:chOff x="0" y="0"/>
          <a:chExt cx="0" cy="0"/>
        </a:xfrm>
      </p:grpSpPr>
      <p:sp>
        <p:nvSpPr>
          <p:cNvPr id="3" name="圖片版面配置區 2"/>
          <p:cNvSpPr>
            <a:spLocks noGrp="1"/>
          </p:cNvSpPr>
          <p:nvPr>
            <p:ph type="pic" sz="quarter" idx="10"/>
          </p:nvPr>
        </p:nvSpPr>
        <p:spPr>
          <a:xfrm>
            <a:off x="736716" y="1671455"/>
            <a:ext cx="2065712" cy="2064542"/>
          </a:xfrm>
          <a:prstGeom prst="ellipse">
            <a:avLst/>
          </a:prstGeom>
        </p:spPr>
        <p:txBody>
          <a:bodyPr/>
          <a:lstStyle/>
          <a:p>
            <a:endParaRPr lang="zh-TW" altLang="en-US"/>
          </a:p>
        </p:txBody>
      </p:sp>
      <p:sp>
        <p:nvSpPr>
          <p:cNvPr id="4" name="圖片版面配置區 2"/>
          <p:cNvSpPr>
            <a:spLocks noGrp="1"/>
          </p:cNvSpPr>
          <p:nvPr>
            <p:ph type="pic" sz="quarter" idx="11"/>
          </p:nvPr>
        </p:nvSpPr>
        <p:spPr>
          <a:xfrm>
            <a:off x="3539144" y="1671455"/>
            <a:ext cx="2065712" cy="2064542"/>
          </a:xfrm>
          <a:prstGeom prst="ellipse">
            <a:avLst/>
          </a:prstGeom>
        </p:spPr>
        <p:txBody>
          <a:bodyPr/>
          <a:lstStyle/>
          <a:p>
            <a:endParaRPr lang="zh-TW" altLang="en-US"/>
          </a:p>
        </p:txBody>
      </p:sp>
      <p:sp>
        <p:nvSpPr>
          <p:cNvPr id="5" name="圖片版面配置區 2"/>
          <p:cNvSpPr>
            <a:spLocks noGrp="1"/>
          </p:cNvSpPr>
          <p:nvPr>
            <p:ph type="pic" sz="quarter" idx="12"/>
          </p:nvPr>
        </p:nvSpPr>
        <p:spPr>
          <a:xfrm>
            <a:off x="6341572" y="1671455"/>
            <a:ext cx="2065712" cy="2064542"/>
          </a:xfrm>
          <a:prstGeom prst="ellipse">
            <a:avLst/>
          </a:prstGeom>
        </p:spPr>
        <p:txBody>
          <a:bodyPr/>
          <a:lstStyle/>
          <a:p>
            <a:endParaRPr lang="zh-TW" altLang="en-US"/>
          </a:p>
        </p:txBody>
      </p:sp>
      <p:sp>
        <p:nvSpPr>
          <p:cNvPr id="2" name="頁尾版面配置區 1"/>
          <p:cNvSpPr>
            <a:spLocks noGrp="1"/>
          </p:cNvSpPr>
          <p:nvPr>
            <p:ph type="ftr" sz="quarter" idx="13"/>
          </p:nvPr>
        </p:nvSpPr>
        <p:spPr/>
        <p:txBody>
          <a:bodyPr/>
          <a:lstStyle/>
          <a:p>
            <a:r>
              <a:rPr lang="zh-TW" altLang="en-US" smtClean="0"/>
              <a:t>商業簡報網 </a:t>
            </a:r>
            <a:r>
              <a:rPr lang="en-US" altLang="zh-TW" smtClean="0"/>
              <a:t>X Matter Lab</a:t>
            </a:r>
            <a:endParaRPr lang="zh-TW" altLang="en-US" dirty="0"/>
          </a:p>
        </p:txBody>
      </p:sp>
      <p:sp>
        <p:nvSpPr>
          <p:cNvPr id="6" name="投影片編號版面配置區 5"/>
          <p:cNvSpPr>
            <a:spLocks noGrp="1"/>
          </p:cNvSpPr>
          <p:nvPr>
            <p:ph type="sldNum" sz="quarter" idx="14"/>
          </p:nvPr>
        </p:nvSpPr>
        <p:spPr/>
        <p:txBody>
          <a:bodyPr/>
          <a:lstStyle/>
          <a:p>
            <a:fld id="{E27FD744-A41C-4EAD-96D0-2F84A994B62C}" type="slidenum">
              <a:rPr lang="zh-TW" altLang="en-US" smtClean="0"/>
              <a:t>‹#›</a:t>
            </a:fld>
            <a:endParaRPr lang="zh-TW" altLang="en-US"/>
          </a:p>
        </p:txBody>
      </p:sp>
    </p:spTree>
    <p:extLst>
      <p:ext uri="{BB962C8B-B14F-4D97-AF65-F5344CB8AC3E}">
        <p14:creationId xmlns:p14="http://schemas.microsoft.com/office/powerpoint/2010/main" val="1513326200"/>
      </p:ext>
    </p:extLst>
  </p:cSld>
  <p:clrMapOvr>
    <a:masterClrMapping/>
  </p:clrMapOvr>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圖片版面配置051">
    <p:spTree>
      <p:nvGrpSpPr>
        <p:cNvPr id="1" name=""/>
        <p:cNvGrpSpPr/>
        <p:nvPr/>
      </p:nvGrpSpPr>
      <p:grpSpPr>
        <a:xfrm>
          <a:off x="0" y="0"/>
          <a:ext cx="0" cy="0"/>
          <a:chOff x="0" y="0"/>
          <a:chExt cx="0" cy="0"/>
        </a:xfrm>
      </p:grpSpPr>
      <p:sp>
        <p:nvSpPr>
          <p:cNvPr id="10" name="圖片版面配置區 2"/>
          <p:cNvSpPr>
            <a:spLocks noGrp="1"/>
          </p:cNvSpPr>
          <p:nvPr>
            <p:ph type="pic" sz="quarter" idx="11"/>
          </p:nvPr>
        </p:nvSpPr>
        <p:spPr>
          <a:xfrm>
            <a:off x="3671888" y="1523822"/>
            <a:ext cx="1800000" cy="1800000"/>
          </a:xfrm>
          <a:prstGeom prst="ellipse">
            <a:avLst/>
          </a:prstGeom>
        </p:spPr>
        <p:txBody>
          <a:bodyPr/>
          <a:lstStyle/>
          <a:p>
            <a:endParaRPr lang="zh-TW" altLang="en-US"/>
          </a:p>
        </p:txBody>
      </p:sp>
      <p:sp>
        <p:nvSpPr>
          <p:cNvPr id="11" name="圖片版面配置區 2"/>
          <p:cNvSpPr>
            <a:spLocks noGrp="1"/>
          </p:cNvSpPr>
          <p:nvPr>
            <p:ph type="pic" sz="quarter" idx="12"/>
          </p:nvPr>
        </p:nvSpPr>
        <p:spPr>
          <a:xfrm>
            <a:off x="6408513" y="1523822"/>
            <a:ext cx="1800000" cy="1800000"/>
          </a:xfrm>
          <a:prstGeom prst="ellipse">
            <a:avLst/>
          </a:prstGeom>
        </p:spPr>
        <p:txBody>
          <a:bodyPr/>
          <a:lstStyle/>
          <a:p>
            <a:endParaRPr lang="zh-TW" altLang="en-US"/>
          </a:p>
        </p:txBody>
      </p:sp>
      <p:sp>
        <p:nvSpPr>
          <p:cNvPr id="9" name="圖片版面配置區 2"/>
          <p:cNvSpPr>
            <a:spLocks noGrp="1"/>
          </p:cNvSpPr>
          <p:nvPr>
            <p:ph type="pic" sz="quarter" idx="10"/>
          </p:nvPr>
        </p:nvSpPr>
        <p:spPr>
          <a:xfrm>
            <a:off x="935263" y="1523822"/>
            <a:ext cx="1800000" cy="1800000"/>
          </a:xfrm>
          <a:prstGeom prst="ellipse">
            <a:avLst/>
          </a:prstGeom>
        </p:spPr>
        <p:txBody>
          <a:bodyPr/>
          <a:lstStyle/>
          <a:p>
            <a:endParaRPr lang="zh-TW" altLang="en-US"/>
          </a:p>
        </p:txBody>
      </p:sp>
      <p:sp>
        <p:nvSpPr>
          <p:cNvPr id="2" name="頁尾版面配置區 1"/>
          <p:cNvSpPr>
            <a:spLocks noGrp="1"/>
          </p:cNvSpPr>
          <p:nvPr>
            <p:ph type="ftr" sz="quarter" idx="13"/>
          </p:nvPr>
        </p:nvSpPr>
        <p:spPr/>
        <p:txBody>
          <a:bodyPr/>
          <a:lstStyle/>
          <a:p>
            <a:r>
              <a:rPr lang="zh-TW" altLang="en-US" smtClean="0"/>
              <a:t>商業簡報網 </a:t>
            </a:r>
            <a:r>
              <a:rPr lang="en-US" altLang="zh-TW" smtClean="0"/>
              <a:t>X Matter Lab</a:t>
            </a:r>
            <a:endParaRPr lang="zh-TW" altLang="en-US" dirty="0"/>
          </a:p>
        </p:txBody>
      </p:sp>
      <p:sp>
        <p:nvSpPr>
          <p:cNvPr id="3" name="投影片編號版面配置區 2"/>
          <p:cNvSpPr>
            <a:spLocks noGrp="1"/>
          </p:cNvSpPr>
          <p:nvPr>
            <p:ph type="sldNum" sz="quarter" idx="14"/>
          </p:nvPr>
        </p:nvSpPr>
        <p:spPr/>
        <p:txBody>
          <a:bodyPr/>
          <a:lstStyle/>
          <a:p>
            <a:fld id="{E27FD744-A41C-4EAD-96D0-2F84A994B62C}" type="slidenum">
              <a:rPr lang="zh-TW" altLang="en-US" smtClean="0"/>
              <a:t>‹#›</a:t>
            </a:fld>
            <a:endParaRPr lang="zh-TW" altLang="en-US"/>
          </a:p>
        </p:txBody>
      </p:sp>
    </p:spTree>
    <p:extLst>
      <p:ext uri="{BB962C8B-B14F-4D97-AF65-F5344CB8AC3E}">
        <p14:creationId xmlns:p14="http://schemas.microsoft.com/office/powerpoint/2010/main" val="4217394940"/>
      </p:ext>
    </p:extLst>
  </p:cSld>
  <p:clrMapOvr>
    <a:masterClrMapping/>
  </p:clrMapOvr>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圖片版面配置052">
    <p:spTree>
      <p:nvGrpSpPr>
        <p:cNvPr id="1" name=""/>
        <p:cNvGrpSpPr/>
        <p:nvPr/>
      </p:nvGrpSpPr>
      <p:grpSpPr>
        <a:xfrm>
          <a:off x="0" y="0"/>
          <a:ext cx="0" cy="0"/>
          <a:chOff x="0" y="0"/>
          <a:chExt cx="0" cy="0"/>
        </a:xfrm>
      </p:grpSpPr>
      <p:sp>
        <p:nvSpPr>
          <p:cNvPr id="7" name="圖片版面配置區 5"/>
          <p:cNvSpPr>
            <a:spLocks noGrp="1"/>
          </p:cNvSpPr>
          <p:nvPr>
            <p:ph type="pic" sz="quarter" idx="11"/>
          </p:nvPr>
        </p:nvSpPr>
        <p:spPr>
          <a:xfrm>
            <a:off x="3941763" y="1662113"/>
            <a:ext cx="1260000" cy="1260000"/>
          </a:xfrm>
          <a:prstGeom prst="ellipse">
            <a:avLst/>
          </a:prstGeom>
        </p:spPr>
        <p:txBody>
          <a:bodyPr/>
          <a:lstStyle/>
          <a:p>
            <a:endParaRPr lang="zh-TW" altLang="en-US"/>
          </a:p>
        </p:txBody>
      </p:sp>
      <p:sp>
        <p:nvSpPr>
          <p:cNvPr id="8" name="圖片版面配置區 5"/>
          <p:cNvSpPr>
            <a:spLocks noGrp="1"/>
          </p:cNvSpPr>
          <p:nvPr>
            <p:ph type="pic" sz="quarter" idx="12"/>
          </p:nvPr>
        </p:nvSpPr>
        <p:spPr>
          <a:xfrm>
            <a:off x="6732588" y="1662113"/>
            <a:ext cx="1260000" cy="1260000"/>
          </a:xfrm>
          <a:prstGeom prst="ellipse">
            <a:avLst/>
          </a:prstGeom>
        </p:spPr>
        <p:txBody>
          <a:bodyPr/>
          <a:lstStyle/>
          <a:p>
            <a:endParaRPr lang="zh-TW" altLang="en-US"/>
          </a:p>
        </p:txBody>
      </p:sp>
      <p:sp>
        <p:nvSpPr>
          <p:cNvPr id="6" name="圖片版面配置區 5"/>
          <p:cNvSpPr>
            <a:spLocks noGrp="1"/>
          </p:cNvSpPr>
          <p:nvPr>
            <p:ph type="pic" sz="quarter" idx="10"/>
          </p:nvPr>
        </p:nvSpPr>
        <p:spPr>
          <a:xfrm>
            <a:off x="1150938" y="1662113"/>
            <a:ext cx="1260000" cy="1260000"/>
          </a:xfrm>
          <a:prstGeom prst="ellipse">
            <a:avLst/>
          </a:prstGeom>
        </p:spPr>
        <p:txBody>
          <a:bodyPr/>
          <a:lstStyle/>
          <a:p>
            <a:endParaRPr lang="zh-TW" altLang="en-US"/>
          </a:p>
        </p:txBody>
      </p:sp>
      <p:sp>
        <p:nvSpPr>
          <p:cNvPr id="2" name="頁尾版面配置區 1"/>
          <p:cNvSpPr>
            <a:spLocks noGrp="1"/>
          </p:cNvSpPr>
          <p:nvPr>
            <p:ph type="ftr" sz="quarter" idx="13"/>
          </p:nvPr>
        </p:nvSpPr>
        <p:spPr/>
        <p:txBody>
          <a:bodyPr/>
          <a:lstStyle/>
          <a:p>
            <a:r>
              <a:rPr lang="zh-TW" altLang="en-US" smtClean="0"/>
              <a:t>商業簡報網 </a:t>
            </a:r>
            <a:r>
              <a:rPr lang="en-US" altLang="zh-TW" smtClean="0"/>
              <a:t>X Matter Lab</a:t>
            </a:r>
            <a:endParaRPr lang="zh-TW" altLang="en-US" dirty="0"/>
          </a:p>
        </p:txBody>
      </p:sp>
      <p:sp>
        <p:nvSpPr>
          <p:cNvPr id="3" name="投影片編號版面配置區 2"/>
          <p:cNvSpPr>
            <a:spLocks noGrp="1"/>
          </p:cNvSpPr>
          <p:nvPr>
            <p:ph type="sldNum" sz="quarter" idx="14"/>
          </p:nvPr>
        </p:nvSpPr>
        <p:spPr/>
        <p:txBody>
          <a:bodyPr/>
          <a:lstStyle/>
          <a:p>
            <a:fld id="{E27FD744-A41C-4EAD-96D0-2F84A994B62C}" type="slidenum">
              <a:rPr lang="zh-TW" altLang="en-US" smtClean="0"/>
              <a:t>‹#›</a:t>
            </a:fld>
            <a:endParaRPr lang="zh-TW" altLang="en-US"/>
          </a:p>
        </p:txBody>
      </p:sp>
    </p:spTree>
    <p:extLst>
      <p:ext uri="{BB962C8B-B14F-4D97-AF65-F5344CB8AC3E}">
        <p14:creationId xmlns:p14="http://schemas.microsoft.com/office/powerpoint/2010/main" val="3525424827"/>
      </p:ext>
    </p:extLst>
  </p:cSld>
  <p:clrMapOvr>
    <a:masterClrMapping/>
  </p:clrMapOvr>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圖片版面配置053">
    <p:spTree>
      <p:nvGrpSpPr>
        <p:cNvPr id="1" name=""/>
        <p:cNvGrpSpPr/>
        <p:nvPr/>
      </p:nvGrpSpPr>
      <p:grpSpPr>
        <a:xfrm>
          <a:off x="0" y="0"/>
          <a:ext cx="0" cy="0"/>
          <a:chOff x="0" y="0"/>
          <a:chExt cx="0" cy="0"/>
        </a:xfrm>
      </p:grpSpPr>
      <p:sp>
        <p:nvSpPr>
          <p:cNvPr id="7" name="圖片版面配置區 2"/>
          <p:cNvSpPr>
            <a:spLocks noGrp="1"/>
          </p:cNvSpPr>
          <p:nvPr>
            <p:ph type="pic" sz="quarter" idx="11"/>
          </p:nvPr>
        </p:nvSpPr>
        <p:spPr>
          <a:xfrm>
            <a:off x="2649763" y="1951038"/>
            <a:ext cx="1800000" cy="1800000"/>
          </a:xfrm>
          <a:prstGeom prst="ellipse">
            <a:avLst/>
          </a:prstGeom>
        </p:spPr>
        <p:txBody>
          <a:bodyPr/>
          <a:lstStyle/>
          <a:p>
            <a:endParaRPr lang="zh-TW" altLang="en-US"/>
          </a:p>
        </p:txBody>
      </p:sp>
      <p:sp>
        <p:nvSpPr>
          <p:cNvPr id="8" name="圖片版面配置區 2"/>
          <p:cNvSpPr>
            <a:spLocks noGrp="1"/>
          </p:cNvSpPr>
          <p:nvPr>
            <p:ph type="pic" sz="quarter" idx="12"/>
          </p:nvPr>
        </p:nvSpPr>
        <p:spPr>
          <a:xfrm>
            <a:off x="4699451" y="1951038"/>
            <a:ext cx="1800000" cy="1800000"/>
          </a:xfrm>
          <a:prstGeom prst="ellipse">
            <a:avLst/>
          </a:prstGeom>
        </p:spPr>
        <p:txBody>
          <a:bodyPr/>
          <a:lstStyle/>
          <a:p>
            <a:endParaRPr lang="zh-TW" altLang="en-US"/>
          </a:p>
        </p:txBody>
      </p:sp>
      <p:sp>
        <p:nvSpPr>
          <p:cNvPr id="9" name="圖片版面配置區 2"/>
          <p:cNvSpPr>
            <a:spLocks noGrp="1"/>
          </p:cNvSpPr>
          <p:nvPr>
            <p:ph type="pic" sz="quarter" idx="13"/>
          </p:nvPr>
        </p:nvSpPr>
        <p:spPr>
          <a:xfrm>
            <a:off x="6749139" y="1951038"/>
            <a:ext cx="1800000" cy="1800000"/>
          </a:xfrm>
          <a:prstGeom prst="ellipse">
            <a:avLst/>
          </a:prstGeom>
        </p:spPr>
        <p:txBody>
          <a:bodyPr/>
          <a:lstStyle/>
          <a:p>
            <a:endParaRPr lang="zh-TW" altLang="en-US"/>
          </a:p>
        </p:txBody>
      </p:sp>
      <p:sp>
        <p:nvSpPr>
          <p:cNvPr id="6" name="圖片版面配置區 2"/>
          <p:cNvSpPr>
            <a:spLocks noGrp="1"/>
          </p:cNvSpPr>
          <p:nvPr>
            <p:ph type="pic" sz="quarter" idx="10"/>
          </p:nvPr>
        </p:nvSpPr>
        <p:spPr>
          <a:xfrm>
            <a:off x="600075" y="1951038"/>
            <a:ext cx="1800000" cy="1800000"/>
          </a:xfrm>
          <a:prstGeom prst="ellipse">
            <a:avLst/>
          </a:prstGeom>
        </p:spPr>
        <p:txBody>
          <a:bodyPr/>
          <a:lstStyle/>
          <a:p>
            <a:endParaRPr lang="zh-TW" altLang="en-US"/>
          </a:p>
        </p:txBody>
      </p:sp>
      <p:sp>
        <p:nvSpPr>
          <p:cNvPr id="2" name="頁尾版面配置區 1"/>
          <p:cNvSpPr>
            <a:spLocks noGrp="1"/>
          </p:cNvSpPr>
          <p:nvPr>
            <p:ph type="ftr" sz="quarter" idx="14"/>
          </p:nvPr>
        </p:nvSpPr>
        <p:spPr/>
        <p:txBody>
          <a:bodyPr/>
          <a:lstStyle/>
          <a:p>
            <a:r>
              <a:rPr lang="zh-TW" altLang="en-US" smtClean="0"/>
              <a:t>商業簡報網 </a:t>
            </a:r>
            <a:r>
              <a:rPr lang="en-US" altLang="zh-TW" smtClean="0"/>
              <a:t>X Matter Lab</a:t>
            </a:r>
            <a:endParaRPr lang="zh-TW" altLang="en-US" dirty="0"/>
          </a:p>
        </p:txBody>
      </p:sp>
      <p:sp>
        <p:nvSpPr>
          <p:cNvPr id="3" name="投影片編號版面配置區 2"/>
          <p:cNvSpPr>
            <a:spLocks noGrp="1"/>
          </p:cNvSpPr>
          <p:nvPr>
            <p:ph type="sldNum" sz="quarter" idx="15"/>
          </p:nvPr>
        </p:nvSpPr>
        <p:spPr/>
        <p:txBody>
          <a:bodyPr/>
          <a:lstStyle/>
          <a:p>
            <a:fld id="{E27FD744-A41C-4EAD-96D0-2F84A994B62C}" type="slidenum">
              <a:rPr lang="zh-TW" altLang="en-US" smtClean="0"/>
              <a:t>‹#›</a:t>
            </a:fld>
            <a:endParaRPr lang="zh-TW" altLang="en-US"/>
          </a:p>
        </p:txBody>
      </p:sp>
    </p:spTree>
    <p:extLst>
      <p:ext uri="{BB962C8B-B14F-4D97-AF65-F5344CB8AC3E}">
        <p14:creationId xmlns:p14="http://schemas.microsoft.com/office/powerpoint/2010/main" val="2318427263"/>
      </p:ext>
    </p:extLst>
  </p:cSld>
  <p:clrMapOvr>
    <a:masterClrMapping/>
  </p:clrMapOvr>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圖片版面配置054">
    <p:spTree>
      <p:nvGrpSpPr>
        <p:cNvPr id="1" name=""/>
        <p:cNvGrpSpPr/>
        <p:nvPr/>
      </p:nvGrpSpPr>
      <p:grpSpPr>
        <a:xfrm>
          <a:off x="0" y="0"/>
          <a:ext cx="0" cy="0"/>
          <a:chOff x="0" y="0"/>
          <a:chExt cx="0" cy="0"/>
        </a:xfrm>
      </p:grpSpPr>
      <p:sp>
        <p:nvSpPr>
          <p:cNvPr id="7" name="圖片版面配置區 2"/>
          <p:cNvSpPr>
            <a:spLocks noGrp="1"/>
          </p:cNvSpPr>
          <p:nvPr>
            <p:ph type="pic" sz="quarter" idx="11"/>
          </p:nvPr>
        </p:nvSpPr>
        <p:spPr>
          <a:xfrm>
            <a:off x="2649763" y="3411538"/>
            <a:ext cx="1800000" cy="1800000"/>
          </a:xfrm>
          <a:prstGeom prst="ellipse">
            <a:avLst/>
          </a:prstGeom>
        </p:spPr>
        <p:txBody>
          <a:bodyPr/>
          <a:lstStyle/>
          <a:p>
            <a:endParaRPr lang="zh-TW" altLang="en-US"/>
          </a:p>
        </p:txBody>
      </p:sp>
      <p:sp>
        <p:nvSpPr>
          <p:cNvPr id="8" name="圖片版面配置區 2"/>
          <p:cNvSpPr>
            <a:spLocks noGrp="1"/>
          </p:cNvSpPr>
          <p:nvPr>
            <p:ph type="pic" sz="quarter" idx="12"/>
          </p:nvPr>
        </p:nvSpPr>
        <p:spPr>
          <a:xfrm>
            <a:off x="4699451" y="1951038"/>
            <a:ext cx="1800000" cy="1800000"/>
          </a:xfrm>
          <a:prstGeom prst="ellipse">
            <a:avLst/>
          </a:prstGeom>
        </p:spPr>
        <p:txBody>
          <a:bodyPr/>
          <a:lstStyle/>
          <a:p>
            <a:endParaRPr lang="zh-TW" altLang="en-US"/>
          </a:p>
        </p:txBody>
      </p:sp>
      <p:sp>
        <p:nvSpPr>
          <p:cNvPr id="9" name="圖片版面配置區 2"/>
          <p:cNvSpPr>
            <a:spLocks noGrp="1"/>
          </p:cNvSpPr>
          <p:nvPr>
            <p:ph type="pic" sz="quarter" idx="13"/>
          </p:nvPr>
        </p:nvSpPr>
        <p:spPr>
          <a:xfrm>
            <a:off x="6749139" y="3411538"/>
            <a:ext cx="1800000" cy="1800000"/>
          </a:xfrm>
          <a:prstGeom prst="ellipse">
            <a:avLst/>
          </a:prstGeom>
        </p:spPr>
        <p:txBody>
          <a:bodyPr/>
          <a:lstStyle/>
          <a:p>
            <a:endParaRPr lang="zh-TW" altLang="en-US"/>
          </a:p>
        </p:txBody>
      </p:sp>
      <p:sp>
        <p:nvSpPr>
          <p:cNvPr id="6" name="圖片版面配置區 2"/>
          <p:cNvSpPr>
            <a:spLocks noGrp="1"/>
          </p:cNvSpPr>
          <p:nvPr>
            <p:ph type="pic" sz="quarter" idx="10"/>
          </p:nvPr>
        </p:nvSpPr>
        <p:spPr>
          <a:xfrm>
            <a:off x="600075" y="1951038"/>
            <a:ext cx="1800000" cy="1800000"/>
          </a:xfrm>
          <a:prstGeom prst="ellipse">
            <a:avLst/>
          </a:prstGeom>
        </p:spPr>
        <p:txBody>
          <a:bodyPr/>
          <a:lstStyle/>
          <a:p>
            <a:endParaRPr lang="zh-TW" altLang="en-US"/>
          </a:p>
        </p:txBody>
      </p:sp>
      <p:sp>
        <p:nvSpPr>
          <p:cNvPr id="2" name="頁尾版面配置區 1"/>
          <p:cNvSpPr>
            <a:spLocks noGrp="1"/>
          </p:cNvSpPr>
          <p:nvPr>
            <p:ph type="ftr" sz="quarter" idx="14"/>
          </p:nvPr>
        </p:nvSpPr>
        <p:spPr/>
        <p:txBody>
          <a:bodyPr/>
          <a:lstStyle/>
          <a:p>
            <a:r>
              <a:rPr lang="zh-TW" altLang="en-US" smtClean="0"/>
              <a:t>商業簡報網 </a:t>
            </a:r>
            <a:r>
              <a:rPr lang="en-US" altLang="zh-TW" smtClean="0"/>
              <a:t>X Matter Lab</a:t>
            </a:r>
            <a:endParaRPr lang="zh-TW" altLang="en-US" dirty="0"/>
          </a:p>
        </p:txBody>
      </p:sp>
      <p:sp>
        <p:nvSpPr>
          <p:cNvPr id="3" name="投影片編號版面配置區 2"/>
          <p:cNvSpPr>
            <a:spLocks noGrp="1"/>
          </p:cNvSpPr>
          <p:nvPr>
            <p:ph type="sldNum" sz="quarter" idx="15"/>
          </p:nvPr>
        </p:nvSpPr>
        <p:spPr/>
        <p:txBody>
          <a:bodyPr/>
          <a:lstStyle/>
          <a:p>
            <a:fld id="{E27FD744-A41C-4EAD-96D0-2F84A994B62C}" type="slidenum">
              <a:rPr lang="zh-TW" altLang="en-US" smtClean="0"/>
              <a:t>‹#›</a:t>
            </a:fld>
            <a:endParaRPr lang="zh-TW" altLang="en-US"/>
          </a:p>
        </p:txBody>
      </p:sp>
    </p:spTree>
    <p:extLst>
      <p:ext uri="{BB962C8B-B14F-4D97-AF65-F5344CB8AC3E}">
        <p14:creationId xmlns:p14="http://schemas.microsoft.com/office/powerpoint/2010/main" val="1931310130"/>
      </p:ext>
    </p:extLst>
  </p:cSld>
  <p:clrMapOvr>
    <a:masterClrMapping/>
  </p:clrMapOvr>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圖片版面配置055">
    <p:spTree>
      <p:nvGrpSpPr>
        <p:cNvPr id="1" name=""/>
        <p:cNvGrpSpPr/>
        <p:nvPr/>
      </p:nvGrpSpPr>
      <p:grpSpPr>
        <a:xfrm>
          <a:off x="0" y="0"/>
          <a:ext cx="0" cy="0"/>
          <a:chOff x="0" y="0"/>
          <a:chExt cx="0" cy="0"/>
        </a:xfrm>
      </p:grpSpPr>
      <p:sp>
        <p:nvSpPr>
          <p:cNvPr id="13" name="圖片版面配置區 2"/>
          <p:cNvSpPr>
            <a:spLocks noGrp="1"/>
          </p:cNvSpPr>
          <p:nvPr>
            <p:ph type="pic" sz="quarter" idx="14"/>
          </p:nvPr>
        </p:nvSpPr>
        <p:spPr>
          <a:xfrm>
            <a:off x="6605768" y="2007480"/>
            <a:ext cx="1800000" cy="1800000"/>
          </a:xfrm>
          <a:prstGeom prst="ellipse">
            <a:avLst/>
          </a:prstGeom>
        </p:spPr>
        <p:txBody>
          <a:bodyPr/>
          <a:lstStyle/>
          <a:p>
            <a:endParaRPr lang="zh-TW" altLang="en-US"/>
          </a:p>
        </p:txBody>
      </p:sp>
      <p:sp>
        <p:nvSpPr>
          <p:cNvPr id="6" name="圖片版面配置區 2"/>
          <p:cNvSpPr>
            <a:spLocks noGrp="1"/>
          </p:cNvSpPr>
          <p:nvPr>
            <p:ph type="pic" sz="quarter" idx="10"/>
          </p:nvPr>
        </p:nvSpPr>
        <p:spPr>
          <a:xfrm>
            <a:off x="554916" y="2007480"/>
            <a:ext cx="1800000" cy="1800000"/>
          </a:xfrm>
          <a:prstGeom prst="ellipse">
            <a:avLst/>
          </a:prstGeom>
        </p:spPr>
        <p:txBody>
          <a:bodyPr/>
          <a:lstStyle/>
          <a:p>
            <a:endParaRPr lang="zh-TW" altLang="en-US"/>
          </a:p>
        </p:txBody>
      </p:sp>
      <p:sp>
        <p:nvSpPr>
          <p:cNvPr id="10" name="圖片版面配置區 2"/>
          <p:cNvSpPr>
            <a:spLocks noGrp="1"/>
          </p:cNvSpPr>
          <p:nvPr>
            <p:ph type="pic" sz="quarter" idx="11"/>
          </p:nvPr>
        </p:nvSpPr>
        <p:spPr>
          <a:xfrm>
            <a:off x="1932161" y="2007480"/>
            <a:ext cx="1800000" cy="1800000"/>
          </a:xfrm>
          <a:prstGeom prst="ellipse">
            <a:avLst/>
          </a:prstGeom>
        </p:spPr>
        <p:txBody>
          <a:bodyPr/>
          <a:lstStyle/>
          <a:p>
            <a:endParaRPr lang="zh-TW" altLang="en-US"/>
          </a:p>
        </p:txBody>
      </p:sp>
      <p:sp>
        <p:nvSpPr>
          <p:cNvPr id="11" name="圖片版面配置區 2"/>
          <p:cNvSpPr>
            <a:spLocks noGrp="1"/>
          </p:cNvSpPr>
          <p:nvPr>
            <p:ph type="pic" sz="quarter" idx="12"/>
          </p:nvPr>
        </p:nvSpPr>
        <p:spPr>
          <a:xfrm>
            <a:off x="3309406" y="2007480"/>
            <a:ext cx="1800000" cy="1800000"/>
          </a:xfrm>
          <a:prstGeom prst="ellipse">
            <a:avLst/>
          </a:prstGeom>
        </p:spPr>
        <p:txBody>
          <a:bodyPr/>
          <a:lstStyle/>
          <a:p>
            <a:endParaRPr lang="zh-TW" altLang="en-US"/>
          </a:p>
        </p:txBody>
      </p:sp>
      <p:sp>
        <p:nvSpPr>
          <p:cNvPr id="12" name="圖片版面配置區 2"/>
          <p:cNvSpPr>
            <a:spLocks noGrp="1"/>
          </p:cNvSpPr>
          <p:nvPr>
            <p:ph type="pic" sz="quarter" idx="13"/>
          </p:nvPr>
        </p:nvSpPr>
        <p:spPr>
          <a:xfrm>
            <a:off x="4554313" y="1660651"/>
            <a:ext cx="2493658" cy="2493658"/>
          </a:xfrm>
          <a:prstGeom prst="ellipse">
            <a:avLst/>
          </a:prstGeom>
        </p:spPr>
        <p:txBody>
          <a:bodyPr/>
          <a:lstStyle/>
          <a:p>
            <a:endParaRPr lang="zh-TW" altLang="en-US"/>
          </a:p>
        </p:txBody>
      </p:sp>
      <p:sp>
        <p:nvSpPr>
          <p:cNvPr id="2" name="頁尾版面配置區 1"/>
          <p:cNvSpPr>
            <a:spLocks noGrp="1"/>
          </p:cNvSpPr>
          <p:nvPr>
            <p:ph type="ftr" sz="quarter" idx="15"/>
          </p:nvPr>
        </p:nvSpPr>
        <p:spPr/>
        <p:txBody>
          <a:bodyPr/>
          <a:lstStyle/>
          <a:p>
            <a:r>
              <a:rPr lang="zh-TW" altLang="en-US" smtClean="0"/>
              <a:t>商業簡報網 </a:t>
            </a:r>
            <a:r>
              <a:rPr lang="en-US" altLang="zh-TW" smtClean="0"/>
              <a:t>X Matter Lab</a:t>
            </a:r>
            <a:endParaRPr lang="zh-TW" altLang="en-US" dirty="0"/>
          </a:p>
        </p:txBody>
      </p:sp>
      <p:sp>
        <p:nvSpPr>
          <p:cNvPr id="3" name="投影片編號版面配置區 2"/>
          <p:cNvSpPr>
            <a:spLocks noGrp="1"/>
          </p:cNvSpPr>
          <p:nvPr>
            <p:ph type="sldNum" sz="quarter" idx="16"/>
          </p:nvPr>
        </p:nvSpPr>
        <p:spPr/>
        <p:txBody>
          <a:bodyPr/>
          <a:lstStyle/>
          <a:p>
            <a:fld id="{E27FD744-A41C-4EAD-96D0-2F84A994B62C}" type="slidenum">
              <a:rPr lang="zh-TW" altLang="en-US" smtClean="0"/>
              <a:t>‹#›</a:t>
            </a:fld>
            <a:endParaRPr lang="zh-TW" altLang="en-US"/>
          </a:p>
        </p:txBody>
      </p:sp>
    </p:spTree>
    <p:extLst>
      <p:ext uri="{BB962C8B-B14F-4D97-AF65-F5344CB8AC3E}">
        <p14:creationId xmlns:p14="http://schemas.microsoft.com/office/powerpoint/2010/main" val="3348015092"/>
      </p:ext>
    </p:extLst>
  </p:cSld>
  <p:clrMapOvr>
    <a:masterClrMapping/>
  </p:clrMapOvr>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圖片版面配置056">
    <p:spTree>
      <p:nvGrpSpPr>
        <p:cNvPr id="1" name=""/>
        <p:cNvGrpSpPr/>
        <p:nvPr/>
      </p:nvGrpSpPr>
      <p:grpSpPr>
        <a:xfrm>
          <a:off x="0" y="0"/>
          <a:ext cx="0" cy="0"/>
          <a:chOff x="0" y="0"/>
          <a:chExt cx="0" cy="0"/>
        </a:xfrm>
      </p:grpSpPr>
      <p:sp>
        <p:nvSpPr>
          <p:cNvPr id="6" name="圖片版面配置區 2"/>
          <p:cNvSpPr>
            <a:spLocks noGrp="1"/>
          </p:cNvSpPr>
          <p:nvPr>
            <p:ph type="pic" sz="quarter" idx="10"/>
          </p:nvPr>
        </p:nvSpPr>
        <p:spPr>
          <a:xfrm>
            <a:off x="971775" y="1575480"/>
            <a:ext cx="1800000" cy="1800000"/>
          </a:xfrm>
          <a:prstGeom prst="ellipse">
            <a:avLst/>
          </a:prstGeom>
        </p:spPr>
        <p:txBody>
          <a:bodyPr/>
          <a:lstStyle/>
          <a:p>
            <a:endParaRPr lang="zh-TW" altLang="en-US"/>
          </a:p>
        </p:txBody>
      </p:sp>
      <p:sp>
        <p:nvSpPr>
          <p:cNvPr id="15" name="圖片版面配置區 2"/>
          <p:cNvSpPr>
            <a:spLocks noGrp="1"/>
          </p:cNvSpPr>
          <p:nvPr>
            <p:ph type="pic" sz="quarter" idx="11"/>
          </p:nvPr>
        </p:nvSpPr>
        <p:spPr>
          <a:xfrm>
            <a:off x="2771775" y="1575480"/>
            <a:ext cx="1800000" cy="1800000"/>
          </a:xfrm>
          <a:prstGeom prst="ellipse">
            <a:avLst/>
          </a:prstGeom>
        </p:spPr>
        <p:txBody>
          <a:bodyPr/>
          <a:lstStyle/>
          <a:p>
            <a:endParaRPr lang="zh-TW" altLang="en-US"/>
          </a:p>
        </p:txBody>
      </p:sp>
      <p:sp>
        <p:nvSpPr>
          <p:cNvPr id="16" name="圖片版面配置區 2"/>
          <p:cNvSpPr>
            <a:spLocks noGrp="1"/>
          </p:cNvSpPr>
          <p:nvPr>
            <p:ph type="pic" sz="quarter" idx="12"/>
          </p:nvPr>
        </p:nvSpPr>
        <p:spPr>
          <a:xfrm>
            <a:off x="4571775" y="1575480"/>
            <a:ext cx="1800000" cy="1800000"/>
          </a:xfrm>
          <a:prstGeom prst="ellipse">
            <a:avLst/>
          </a:prstGeom>
        </p:spPr>
        <p:txBody>
          <a:bodyPr/>
          <a:lstStyle/>
          <a:p>
            <a:endParaRPr lang="zh-TW" altLang="en-US"/>
          </a:p>
        </p:txBody>
      </p:sp>
      <p:sp>
        <p:nvSpPr>
          <p:cNvPr id="17" name="圖片版面配置區 2"/>
          <p:cNvSpPr>
            <a:spLocks noGrp="1"/>
          </p:cNvSpPr>
          <p:nvPr>
            <p:ph type="pic" sz="quarter" idx="13"/>
          </p:nvPr>
        </p:nvSpPr>
        <p:spPr>
          <a:xfrm>
            <a:off x="6371775" y="1575480"/>
            <a:ext cx="1800000" cy="1800000"/>
          </a:xfrm>
          <a:prstGeom prst="ellipse">
            <a:avLst/>
          </a:prstGeom>
        </p:spPr>
        <p:txBody>
          <a:bodyPr/>
          <a:lstStyle/>
          <a:p>
            <a:endParaRPr lang="zh-TW" altLang="en-US"/>
          </a:p>
        </p:txBody>
      </p:sp>
      <p:sp>
        <p:nvSpPr>
          <p:cNvPr id="18" name="圖片版面配置區 2"/>
          <p:cNvSpPr>
            <a:spLocks noGrp="1"/>
          </p:cNvSpPr>
          <p:nvPr>
            <p:ph type="pic" sz="quarter" idx="14"/>
          </p:nvPr>
        </p:nvSpPr>
        <p:spPr>
          <a:xfrm>
            <a:off x="971775" y="3375480"/>
            <a:ext cx="1800000" cy="1800000"/>
          </a:xfrm>
          <a:prstGeom prst="ellipse">
            <a:avLst/>
          </a:prstGeom>
        </p:spPr>
        <p:txBody>
          <a:bodyPr/>
          <a:lstStyle/>
          <a:p>
            <a:endParaRPr lang="zh-TW" altLang="en-US"/>
          </a:p>
        </p:txBody>
      </p:sp>
      <p:sp>
        <p:nvSpPr>
          <p:cNvPr id="19" name="圖片版面配置區 2"/>
          <p:cNvSpPr>
            <a:spLocks noGrp="1"/>
          </p:cNvSpPr>
          <p:nvPr>
            <p:ph type="pic" sz="quarter" idx="15"/>
          </p:nvPr>
        </p:nvSpPr>
        <p:spPr>
          <a:xfrm>
            <a:off x="2771775" y="3375480"/>
            <a:ext cx="1800000" cy="1800000"/>
          </a:xfrm>
          <a:prstGeom prst="ellipse">
            <a:avLst/>
          </a:prstGeom>
        </p:spPr>
        <p:txBody>
          <a:bodyPr/>
          <a:lstStyle/>
          <a:p>
            <a:endParaRPr lang="zh-TW" altLang="en-US"/>
          </a:p>
        </p:txBody>
      </p:sp>
      <p:sp>
        <p:nvSpPr>
          <p:cNvPr id="20" name="圖片版面配置區 2"/>
          <p:cNvSpPr>
            <a:spLocks noGrp="1"/>
          </p:cNvSpPr>
          <p:nvPr>
            <p:ph type="pic" sz="quarter" idx="16"/>
          </p:nvPr>
        </p:nvSpPr>
        <p:spPr>
          <a:xfrm>
            <a:off x="4571775" y="3375480"/>
            <a:ext cx="1800000" cy="1800000"/>
          </a:xfrm>
          <a:prstGeom prst="ellipse">
            <a:avLst/>
          </a:prstGeom>
        </p:spPr>
        <p:txBody>
          <a:bodyPr/>
          <a:lstStyle/>
          <a:p>
            <a:endParaRPr lang="zh-TW" altLang="en-US"/>
          </a:p>
        </p:txBody>
      </p:sp>
      <p:sp>
        <p:nvSpPr>
          <p:cNvPr id="21" name="圖片版面配置區 2"/>
          <p:cNvSpPr>
            <a:spLocks noGrp="1"/>
          </p:cNvSpPr>
          <p:nvPr>
            <p:ph type="pic" sz="quarter" idx="17"/>
          </p:nvPr>
        </p:nvSpPr>
        <p:spPr>
          <a:xfrm>
            <a:off x="6371775" y="3375480"/>
            <a:ext cx="1800000" cy="1800000"/>
          </a:xfrm>
          <a:prstGeom prst="ellipse">
            <a:avLst/>
          </a:prstGeom>
        </p:spPr>
        <p:txBody>
          <a:bodyPr/>
          <a:lstStyle/>
          <a:p>
            <a:endParaRPr lang="zh-TW" altLang="en-US"/>
          </a:p>
        </p:txBody>
      </p:sp>
      <p:sp>
        <p:nvSpPr>
          <p:cNvPr id="2" name="頁尾版面配置區 1"/>
          <p:cNvSpPr>
            <a:spLocks noGrp="1"/>
          </p:cNvSpPr>
          <p:nvPr>
            <p:ph type="ftr" sz="quarter" idx="18"/>
          </p:nvPr>
        </p:nvSpPr>
        <p:spPr/>
        <p:txBody>
          <a:bodyPr/>
          <a:lstStyle/>
          <a:p>
            <a:r>
              <a:rPr lang="zh-TW" altLang="en-US" smtClean="0"/>
              <a:t>商業簡報網 </a:t>
            </a:r>
            <a:r>
              <a:rPr lang="en-US" altLang="zh-TW" smtClean="0"/>
              <a:t>X Matter Lab</a:t>
            </a:r>
            <a:endParaRPr lang="zh-TW" altLang="en-US" dirty="0"/>
          </a:p>
        </p:txBody>
      </p:sp>
      <p:sp>
        <p:nvSpPr>
          <p:cNvPr id="3" name="投影片編號版面配置區 2"/>
          <p:cNvSpPr>
            <a:spLocks noGrp="1"/>
          </p:cNvSpPr>
          <p:nvPr>
            <p:ph type="sldNum" sz="quarter" idx="19"/>
          </p:nvPr>
        </p:nvSpPr>
        <p:spPr/>
        <p:txBody>
          <a:bodyPr/>
          <a:lstStyle/>
          <a:p>
            <a:fld id="{E27FD744-A41C-4EAD-96D0-2F84A994B62C}" type="slidenum">
              <a:rPr lang="zh-TW" altLang="en-US" smtClean="0"/>
              <a:t>‹#›</a:t>
            </a:fld>
            <a:endParaRPr lang="zh-TW" altLang="en-US"/>
          </a:p>
        </p:txBody>
      </p:sp>
    </p:spTree>
    <p:extLst>
      <p:ext uri="{BB962C8B-B14F-4D97-AF65-F5344CB8AC3E}">
        <p14:creationId xmlns:p14="http://schemas.microsoft.com/office/powerpoint/2010/main" val="1781453029"/>
      </p:ext>
    </p:extLst>
  </p:cSld>
  <p:clrMapOvr>
    <a:masterClrMapping/>
  </p:clrMapOvr>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圖片版面配置057">
    <p:spTree>
      <p:nvGrpSpPr>
        <p:cNvPr id="1" name=""/>
        <p:cNvGrpSpPr/>
        <p:nvPr/>
      </p:nvGrpSpPr>
      <p:grpSpPr>
        <a:xfrm>
          <a:off x="0" y="0"/>
          <a:ext cx="0" cy="0"/>
          <a:chOff x="0" y="0"/>
          <a:chExt cx="0" cy="0"/>
        </a:xfrm>
      </p:grpSpPr>
      <p:sp>
        <p:nvSpPr>
          <p:cNvPr id="6" name="圖片版面配置區 2"/>
          <p:cNvSpPr>
            <a:spLocks noGrp="1"/>
          </p:cNvSpPr>
          <p:nvPr>
            <p:ph type="pic" sz="quarter" idx="10"/>
          </p:nvPr>
        </p:nvSpPr>
        <p:spPr>
          <a:xfrm>
            <a:off x="542903" y="2177120"/>
            <a:ext cx="3467324" cy="3467324"/>
          </a:xfrm>
          <a:prstGeom prst="ellipse">
            <a:avLst/>
          </a:prstGeom>
        </p:spPr>
        <p:txBody>
          <a:bodyPr/>
          <a:lstStyle/>
          <a:p>
            <a:endParaRPr lang="zh-TW" altLang="en-US"/>
          </a:p>
        </p:txBody>
      </p:sp>
      <p:sp>
        <p:nvSpPr>
          <p:cNvPr id="10" name="圖片版面配置區 2"/>
          <p:cNvSpPr>
            <a:spLocks noGrp="1"/>
          </p:cNvSpPr>
          <p:nvPr>
            <p:ph type="pic" sz="quarter" idx="11"/>
          </p:nvPr>
        </p:nvSpPr>
        <p:spPr>
          <a:xfrm>
            <a:off x="3003880" y="4141386"/>
            <a:ext cx="1521354" cy="1521354"/>
          </a:xfrm>
          <a:prstGeom prst="ellipse">
            <a:avLst/>
          </a:prstGeom>
        </p:spPr>
        <p:txBody>
          <a:bodyPr/>
          <a:lstStyle/>
          <a:p>
            <a:endParaRPr lang="zh-TW" altLang="en-US"/>
          </a:p>
        </p:txBody>
      </p:sp>
      <p:sp>
        <p:nvSpPr>
          <p:cNvPr id="2" name="頁尾版面配置區 1"/>
          <p:cNvSpPr>
            <a:spLocks noGrp="1"/>
          </p:cNvSpPr>
          <p:nvPr>
            <p:ph type="ftr" sz="quarter" idx="12"/>
          </p:nvPr>
        </p:nvSpPr>
        <p:spPr/>
        <p:txBody>
          <a:bodyPr/>
          <a:lstStyle/>
          <a:p>
            <a:r>
              <a:rPr lang="zh-TW" altLang="en-US" smtClean="0"/>
              <a:t>商業簡報網 </a:t>
            </a:r>
            <a:r>
              <a:rPr lang="en-US" altLang="zh-TW" smtClean="0"/>
              <a:t>X Matter Lab</a:t>
            </a:r>
            <a:endParaRPr lang="zh-TW" altLang="en-US" dirty="0"/>
          </a:p>
        </p:txBody>
      </p:sp>
      <p:sp>
        <p:nvSpPr>
          <p:cNvPr id="3" name="投影片編號版面配置區 2"/>
          <p:cNvSpPr>
            <a:spLocks noGrp="1"/>
          </p:cNvSpPr>
          <p:nvPr>
            <p:ph type="sldNum" sz="quarter" idx="13"/>
          </p:nvPr>
        </p:nvSpPr>
        <p:spPr/>
        <p:txBody>
          <a:bodyPr/>
          <a:lstStyle/>
          <a:p>
            <a:fld id="{E27FD744-A41C-4EAD-96D0-2F84A994B62C}" type="slidenum">
              <a:rPr lang="zh-TW" altLang="en-US" smtClean="0"/>
              <a:t>‹#›</a:t>
            </a:fld>
            <a:endParaRPr lang="zh-TW" altLang="en-US"/>
          </a:p>
        </p:txBody>
      </p:sp>
    </p:spTree>
    <p:extLst>
      <p:ext uri="{BB962C8B-B14F-4D97-AF65-F5344CB8AC3E}">
        <p14:creationId xmlns:p14="http://schemas.microsoft.com/office/powerpoint/2010/main" val="1555196151"/>
      </p:ext>
    </p:extLst>
  </p:cSld>
  <p:clrMapOvr>
    <a:masterClrMapping/>
  </p:clrMapOvr>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圖片版面配置058">
    <p:spTree>
      <p:nvGrpSpPr>
        <p:cNvPr id="1" name=""/>
        <p:cNvGrpSpPr/>
        <p:nvPr/>
      </p:nvGrpSpPr>
      <p:grpSpPr>
        <a:xfrm>
          <a:off x="0" y="0"/>
          <a:ext cx="0" cy="0"/>
          <a:chOff x="0" y="0"/>
          <a:chExt cx="0" cy="0"/>
        </a:xfrm>
      </p:grpSpPr>
      <p:sp>
        <p:nvSpPr>
          <p:cNvPr id="2" name="頁尾版面配置區 1"/>
          <p:cNvSpPr>
            <a:spLocks noGrp="1"/>
          </p:cNvSpPr>
          <p:nvPr>
            <p:ph type="ftr" sz="quarter" idx="13"/>
          </p:nvPr>
        </p:nvSpPr>
        <p:spPr/>
        <p:txBody>
          <a:bodyPr/>
          <a:lstStyle/>
          <a:p>
            <a:r>
              <a:rPr lang="zh-TW" altLang="en-US" smtClean="0"/>
              <a:t>商業簡報網 </a:t>
            </a:r>
            <a:r>
              <a:rPr lang="en-US" altLang="zh-TW" smtClean="0"/>
              <a:t>X Matter Lab</a:t>
            </a:r>
            <a:endParaRPr lang="zh-TW" altLang="en-US" dirty="0"/>
          </a:p>
        </p:txBody>
      </p:sp>
      <p:sp>
        <p:nvSpPr>
          <p:cNvPr id="3" name="投影片編號版面配置區 2"/>
          <p:cNvSpPr>
            <a:spLocks noGrp="1"/>
          </p:cNvSpPr>
          <p:nvPr>
            <p:ph type="sldNum" sz="quarter" idx="14"/>
          </p:nvPr>
        </p:nvSpPr>
        <p:spPr/>
        <p:txBody>
          <a:bodyPr/>
          <a:lstStyle/>
          <a:p>
            <a:fld id="{E27FD744-A41C-4EAD-96D0-2F84A994B62C}" type="slidenum">
              <a:rPr lang="zh-TW" altLang="en-US" smtClean="0"/>
              <a:t>‹#›</a:t>
            </a:fld>
            <a:endParaRPr lang="zh-TW" altLang="en-US"/>
          </a:p>
        </p:txBody>
      </p:sp>
      <p:sp>
        <p:nvSpPr>
          <p:cNvPr id="6" name="圖片版面配置區 2"/>
          <p:cNvSpPr>
            <a:spLocks noGrp="1"/>
          </p:cNvSpPr>
          <p:nvPr>
            <p:ph type="pic" sz="quarter" idx="15"/>
          </p:nvPr>
        </p:nvSpPr>
        <p:spPr>
          <a:xfrm>
            <a:off x="475074" y="1380462"/>
            <a:ext cx="4271098" cy="4271098"/>
          </a:xfrm>
          <a:prstGeom prst="rect">
            <a:avLst/>
          </a:prstGeom>
        </p:spPr>
        <p:txBody>
          <a:bodyPr/>
          <a:lstStyle/>
          <a:p>
            <a:endParaRPr lang="zh-TW" altLang="en-US"/>
          </a:p>
        </p:txBody>
      </p:sp>
    </p:spTree>
    <p:extLst>
      <p:ext uri="{BB962C8B-B14F-4D97-AF65-F5344CB8AC3E}">
        <p14:creationId xmlns:p14="http://schemas.microsoft.com/office/powerpoint/2010/main" val="2825100685"/>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圖片版面配置005">
    <p:spTree>
      <p:nvGrpSpPr>
        <p:cNvPr id="1" name=""/>
        <p:cNvGrpSpPr/>
        <p:nvPr/>
      </p:nvGrpSpPr>
      <p:grpSpPr>
        <a:xfrm>
          <a:off x="0" y="0"/>
          <a:ext cx="0" cy="0"/>
          <a:chOff x="0" y="0"/>
          <a:chExt cx="0" cy="0"/>
        </a:xfrm>
      </p:grpSpPr>
      <p:sp>
        <p:nvSpPr>
          <p:cNvPr id="7" name="圖片版面配置區 6"/>
          <p:cNvSpPr>
            <a:spLocks noGrp="1"/>
          </p:cNvSpPr>
          <p:nvPr>
            <p:ph type="pic" sz="quarter" idx="10"/>
          </p:nvPr>
        </p:nvSpPr>
        <p:spPr>
          <a:xfrm>
            <a:off x="110478" y="67982"/>
            <a:ext cx="2828244" cy="6688418"/>
          </a:xfrm>
        </p:spPr>
        <p:txBody>
          <a:bodyPr/>
          <a:lstStyle/>
          <a:p>
            <a:endParaRPr lang="zh-TW" altLang="en-US"/>
          </a:p>
        </p:txBody>
      </p:sp>
      <p:sp>
        <p:nvSpPr>
          <p:cNvPr id="8" name="圖片版面配置區 6"/>
          <p:cNvSpPr>
            <a:spLocks noGrp="1"/>
          </p:cNvSpPr>
          <p:nvPr>
            <p:ph type="pic" sz="quarter" idx="11"/>
          </p:nvPr>
        </p:nvSpPr>
        <p:spPr>
          <a:xfrm>
            <a:off x="3159678" y="67982"/>
            <a:ext cx="2828244" cy="6688418"/>
          </a:xfrm>
        </p:spPr>
        <p:txBody>
          <a:bodyPr/>
          <a:lstStyle/>
          <a:p>
            <a:endParaRPr lang="zh-TW" altLang="en-US"/>
          </a:p>
        </p:txBody>
      </p:sp>
      <p:sp>
        <p:nvSpPr>
          <p:cNvPr id="9" name="圖片版面配置區 6"/>
          <p:cNvSpPr>
            <a:spLocks noGrp="1"/>
          </p:cNvSpPr>
          <p:nvPr>
            <p:ph type="pic" sz="quarter" idx="12"/>
          </p:nvPr>
        </p:nvSpPr>
        <p:spPr>
          <a:xfrm>
            <a:off x="6208878" y="67982"/>
            <a:ext cx="2828244" cy="3259418"/>
          </a:xfrm>
        </p:spPr>
        <p:txBody>
          <a:bodyPr/>
          <a:lstStyle/>
          <a:p>
            <a:endParaRPr lang="zh-TW" altLang="en-US"/>
          </a:p>
        </p:txBody>
      </p:sp>
      <p:sp>
        <p:nvSpPr>
          <p:cNvPr id="11" name="圖片版面配置區 6"/>
          <p:cNvSpPr>
            <a:spLocks noGrp="1"/>
          </p:cNvSpPr>
          <p:nvPr>
            <p:ph type="pic" sz="quarter" idx="13"/>
          </p:nvPr>
        </p:nvSpPr>
        <p:spPr>
          <a:xfrm>
            <a:off x="6208878" y="3496982"/>
            <a:ext cx="2828244" cy="3259418"/>
          </a:xfrm>
        </p:spPr>
        <p:txBody>
          <a:bodyPr/>
          <a:lstStyle/>
          <a:p>
            <a:endParaRPr lang="zh-TW" altLang="en-US"/>
          </a:p>
        </p:txBody>
      </p:sp>
      <p:sp>
        <p:nvSpPr>
          <p:cNvPr id="2" name="頁尾版面配置區 1"/>
          <p:cNvSpPr>
            <a:spLocks noGrp="1"/>
          </p:cNvSpPr>
          <p:nvPr>
            <p:ph type="ftr" sz="quarter" idx="14"/>
          </p:nvPr>
        </p:nvSpPr>
        <p:spPr/>
        <p:txBody>
          <a:bodyPr/>
          <a:lstStyle/>
          <a:p>
            <a:r>
              <a:rPr lang="zh-TW" altLang="en-US" smtClean="0"/>
              <a:t>商業簡報網 </a:t>
            </a:r>
            <a:r>
              <a:rPr lang="en-US" altLang="zh-TW" smtClean="0"/>
              <a:t>X Matter Lab</a:t>
            </a:r>
            <a:endParaRPr lang="zh-TW" altLang="en-US" dirty="0"/>
          </a:p>
        </p:txBody>
      </p:sp>
      <p:sp>
        <p:nvSpPr>
          <p:cNvPr id="3" name="投影片編號版面配置區 2"/>
          <p:cNvSpPr>
            <a:spLocks noGrp="1"/>
          </p:cNvSpPr>
          <p:nvPr>
            <p:ph type="sldNum" sz="quarter" idx="15"/>
          </p:nvPr>
        </p:nvSpPr>
        <p:spPr/>
        <p:txBody>
          <a:bodyPr/>
          <a:lstStyle/>
          <a:p>
            <a:fld id="{E27FD744-A41C-4EAD-96D0-2F84A994B62C}" type="slidenum">
              <a:rPr lang="zh-TW" altLang="en-US" smtClean="0"/>
              <a:t>‹#›</a:t>
            </a:fld>
            <a:endParaRPr lang="zh-TW" altLang="en-US"/>
          </a:p>
        </p:txBody>
      </p:sp>
    </p:spTree>
    <p:extLst>
      <p:ext uri="{BB962C8B-B14F-4D97-AF65-F5344CB8AC3E}">
        <p14:creationId xmlns:p14="http://schemas.microsoft.com/office/powerpoint/2010/main" val="2674372923"/>
      </p:ext>
    </p:extLst>
  </p:cSld>
  <p:clrMapOvr>
    <a:masterClrMapping/>
  </p:clrMapOvr>
  <p:timing>
    <p:tnLst>
      <p:par>
        <p:cTn id="1" dur="indefinite" restart="never" nodeType="tmRoot"/>
      </p:par>
    </p:tnLst>
  </p:timing>
  <p:extLst mod="1">
    <p:ext uri="{DCECCB84-F9BA-43D5-87BE-67443E8EF086}">
      <p15:sldGuideLst xmlns:p15="http://schemas.microsoft.com/office/powerpoint/2012/main" xmlns="">
        <p15:guide id="1" orient="horz" pos="2160" userDrawn="1">
          <p15:clr>
            <a:srgbClr val="FBAE40"/>
          </p15:clr>
        </p15:guide>
        <p15:guide id="2" pos="2880" userDrawn="1">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圖片版面配置059">
    <p:spTree>
      <p:nvGrpSpPr>
        <p:cNvPr id="1" name=""/>
        <p:cNvGrpSpPr/>
        <p:nvPr/>
      </p:nvGrpSpPr>
      <p:grpSpPr>
        <a:xfrm>
          <a:off x="0" y="0"/>
          <a:ext cx="0" cy="0"/>
          <a:chOff x="0" y="0"/>
          <a:chExt cx="0" cy="0"/>
        </a:xfrm>
      </p:grpSpPr>
      <p:sp>
        <p:nvSpPr>
          <p:cNvPr id="8" name="圖片版面配置區 7"/>
          <p:cNvSpPr>
            <a:spLocks noGrp="1"/>
          </p:cNvSpPr>
          <p:nvPr>
            <p:ph type="pic" sz="quarter" idx="12"/>
          </p:nvPr>
        </p:nvSpPr>
        <p:spPr>
          <a:xfrm>
            <a:off x="5452532" y="1558869"/>
            <a:ext cx="3691469" cy="4293134"/>
          </a:xfrm>
          <a:custGeom>
            <a:avLst/>
            <a:gdLst>
              <a:gd name="connsiteX0" fmla="*/ 2146567 w 3691469"/>
              <a:gd name="connsiteY0" fmla="*/ 0 h 4293134"/>
              <a:gd name="connsiteX1" fmla="*/ 3664419 w 3691469"/>
              <a:gd name="connsiteY1" fmla="*/ 628715 h 4293134"/>
              <a:gd name="connsiteX2" fmla="*/ 3691469 w 3691469"/>
              <a:gd name="connsiteY2" fmla="*/ 658478 h 4293134"/>
              <a:gd name="connsiteX3" fmla="*/ 3691469 w 3691469"/>
              <a:gd name="connsiteY3" fmla="*/ 3634657 h 4293134"/>
              <a:gd name="connsiteX4" fmla="*/ 3664419 w 3691469"/>
              <a:gd name="connsiteY4" fmla="*/ 3664419 h 4293134"/>
              <a:gd name="connsiteX5" fmla="*/ 2146567 w 3691469"/>
              <a:gd name="connsiteY5" fmla="*/ 4293134 h 4293134"/>
              <a:gd name="connsiteX6" fmla="*/ 0 w 3691469"/>
              <a:gd name="connsiteY6" fmla="*/ 2146567 h 4293134"/>
              <a:gd name="connsiteX7" fmla="*/ 2146567 w 3691469"/>
              <a:gd name="connsiteY7" fmla="*/ 0 h 4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91469" h="4293134">
                <a:moveTo>
                  <a:pt x="2146567" y="0"/>
                </a:moveTo>
                <a:cubicBezTo>
                  <a:pt x="2739325" y="0"/>
                  <a:pt x="3275967" y="240263"/>
                  <a:pt x="3664419" y="628715"/>
                </a:cubicBezTo>
                <a:lnTo>
                  <a:pt x="3691469" y="658478"/>
                </a:lnTo>
                <a:lnTo>
                  <a:pt x="3691469" y="3634657"/>
                </a:lnTo>
                <a:lnTo>
                  <a:pt x="3664419" y="3664419"/>
                </a:lnTo>
                <a:cubicBezTo>
                  <a:pt x="3275967" y="4052872"/>
                  <a:pt x="2739325" y="4293134"/>
                  <a:pt x="2146567" y="4293134"/>
                </a:cubicBezTo>
                <a:cubicBezTo>
                  <a:pt x="961051" y="4293134"/>
                  <a:pt x="0" y="3332083"/>
                  <a:pt x="0" y="2146567"/>
                </a:cubicBezTo>
                <a:cubicBezTo>
                  <a:pt x="0" y="961051"/>
                  <a:pt x="961051" y="0"/>
                  <a:pt x="2146567" y="0"/>
                </a:cubicBezTo>
                <a:close/>
              </a:path>
            </a:pathLst>
          </a:custGeom>
        </p:spPr>
        <p:txBody>
          <a:bodyPr wrap="square">
            <a:noAutofit/>
          </a:bodyPr>
          <a:lstStyle/>
          <a:p>
            <a:endParaRPr lang="zh-TW" altLang="en-US"/>
          </a:p>
        </p:txBody>
      </p:sp>
      <p:sp>
        <p:nvSpPr>
          <p:cNvPr id="10" name="圖片版面配置區 2"/>
          <p:cNvSpPr>
            <a:spLocks noGrp="1"/>
          </p:cNvSpPr>
          <p:nvPr>
            <p:ph type="pic" sz="quarter" idx="11"/>
          </p:nvPr>
        </p:nvSpPr>
        <p:spPr>
          <a:xfrm>
            <a:off x="2909176" y="2353455"/>
            <a:ext cx="2057936" cy="2057936"/>
          </a:xfrm>
          <a:prstGeom prst="ellipse">
            <a:avLst/>
          </a:prstGeom>
        </p:spPr>
        <p:txBody>
          <a:bodyPr/>
          <a:lstStyle/>
          <a:p>
            <a:endParaRPr lang="zh-TW" altLang="en-US"/>
          </a:p>
        </p:txBody>
      </p:sp>
      <p:sp>
        <p:nvSpPr>
          <p:cNvPr id="5" name="圖片版面配置區 2"/>
          <p:cNvSpPr>
            <a:spLocks noGrp="1"/>
          </p:cNvSpPr>
          <p:nvPr>
            <p:ph type="pic" sz="quarter" idx="13"/>
          </p:nvPr>
        </p:nvSpPr>
        <p:spPr>
          <a:xfrm>
            <a:off x="377110" y="2353455"/>
            <a:ext cx="2057936" cy="2057936"/>
          </a:xfrm>
          <a:prstGeom prst="ellipse">
            <a:avLst/>
          </a:prstGeom>
        </p:spPr>
        <p:txBody>
          <a:bodyPr/>
          <a:lstStyle/>
          <a:p>
            <a:endParaRPr lang="zh-TW" altLang="en-US"/>
          </a:p>
        </p:txBody>
      </p:sp>
      <p:sp>
        <p:nvSpPr>
          <p:cNvPr id="2" name="頁尾版面配置區 1"/>
          <p:cNvSpPr>
            <a:spLocks noGrp="1"/>
          </p:cNvSpPr>
          <p:nvPr>
            <p:ph type="ftr" sz="quarter" idx="14"/>
          </p:nvPr>
        </p:nvSpPr>
        <p:spPr/>
        <p:txBody>
          <a:bodyPr/>
          <a:lstStyle/>
          <a:p>
            <a:r>
              <a:rPr lang="zh-TW" altLang="en-US" smtClean="0"/>
              <a:t>商業簡報網 </a:t>
            </a:r>
            <a:r>
              <a:rPr lang="en-US" altLang="zh-TW" smtClean="0"/>
              <a:t>X Matter Lab</a:t>
            </a:r>
            <a:endParaRPr lang="zh-TW" altLang="en-US" dirty="0"/>
          </a:p>
        </p:txBody>
      </p:sp>
      <p:sp>
        <p:nvSpPr>
          <p:cNvPr id="3" name="投影片編號版面配置區 2"/>
          <p:cNvSpPr>
            <a:spLocks noGrp="1"/>
          </p:cNvSpPr>
          <p:nvPr>
            <p:ph type="sldNum" sz="quarter" idx="15"/>
          </p:nvPr>
        </p:nvSpPr>
        <p:spPr/>
        <p:txBody>
          <a:bodyPr/>
          <a:lstStyle/>
          <a:p>
            <a:fld id="{E27FD744-A41C-4EAD-96D0-2F84A994B62C}" type="slidenum">
              <a:rPr lang="zh-TW" altLang="en-US" smtClean="0"/>
              <a:t>‹#›</a:t>
            </a:fld>
            <a:endParaRPr lang="zh-TW" altLang="en-US"/>
          </a:p>
        </p:txBody>
      </p:sp>
    </p:spTree>
    <p:extLst>
      <p:ext uri="{BB962C8B-B14F-4D97-AF65-F5344CB8AC3E}">
        <p14:creationId xmlns:p14="http://schemas.microsoft.com/office/powerpoint/2010/main" val="462045262"/>
      </p:ext>
    </p:extLst>
  </p:cSld>
  <p:clrMapOvr>
    <a:masterClrMapping/>
  </p:clrMapOvr>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圖片版面配置060">
    <p:spTree>
      <p:nvGrpSpPr>
        <p:cNvPr id="1" name=""/>
        <p:cNvGrpSpPr/>
        <p:nvPr/>
      </p:nvGrpSpPr>
      <p:grpSpPr>
        <a:xfrm>
          <a:off x="0" y="0"/>
          <a:ext cx="0" cy="0"/>
          <a:chOff x="0" y="0"/>
          <a:chExt cx="0" cy="0"/>
        </a:xfrm>
      </p:grpSpPr>
      <p:sp>
        <p:nvSpPr>
          <p:cNvPr id="5" name="圖片版面配置區 2"/>
          <p:cNvSpPr>
            <a:spLocks noGrp="1"/>
          </p:cNvSpPr>
          <p:nvPr>
            <p:ph type="pic" sz="quarter" idx="13"/>
          </p:nvPr>
        </p:nvSpPr>
        <p:spPr>
          <a:xfrm>
            <a:off x="4347444" y="1785656"/>
            <a:ext cx="2132378" cy="2132378"/>
          </a:xfrm>
          <a:prstGeom prst="roundRect">
            <a:avLst>
              <a:gd name="adj" fmla="val 38609"/>
            </a:avLst>
          </a:prstGeom>
        </p:spPr>
        <p:txBody>
          <a:bodyPr/>
          <a:lstStyle/>
          <a:p>
            <a:endParaRPr lang="zh-TW" altLang="en-US"/>
          </a:p>
        </p:txBody>
      </p:sp>
      <p:sp>
        <p:nvSpPr>
          <p:cNvPr id="9" name="圖片版面配置區 2"/>
          <p:cNvSpPr>
            <a:spLocks noGrp="1"/>
          </p:cNvSpPr>
          <p:nvPr>
            <p:ph type="pic" sz="quarter" idx="14"/>
          </p:nvPr>
        </p:nvSpPr>
        <p:spPr>
          <a:xfrm>
            <a:off x="6695533" y="1785656"/>
            <a:ext cx="2132378" cy="2132378"/>
          </a:xfrm>
          <a:prstGeom prst="roundRect">
            <a:avLst>
              <a:gd name="adj" fmla="val 38609"/>
            </a:avLst>
          </a:prstGeom>
        </p:spPr>
        <p:txBody>
          <a:bodyPr/>
          <a:lstStyle/>
          <a:p>
            <a:endParaRPr lang="zh-TW" altLang="en-US"/>
          </a:p>
        </p:txBody>
      </p:sp>
      <p:sp>
        <p:nvSpPr>
          <p:cNvPr id="11" name="圖片版面配置區 2"/>
          <p:cNvSpPr>
            <a:spLocks noGrp="1"/>
          </p:cNvSpPr>
          <p:nvPr>
            <p:ph type="pic" sz="quarter" idx="15"/>
          </p:nvPr>
        </p:nvSpPr>
        <p:spPr>
          <a:xfrm>
            <a:off x="4347444" y="4133745"/>
            <a:ext cx="2132378" cy="2132378"/>
          </a:xfrm>
          <a:prstGeom prst="roundRect">
            <a:avLst>
              <a:gd name="adj" fmla="val 38609"/>
            </a:avLst>
          </a:prstGeom>
        </p:spPr>
        <p:txBody>
          <a:bodyPr/>
          <a:lstStyle/>
          <a:p>
            <a:endParaRPr lang="zh-TW" altLang="en-US"/>
          </a:p>
        </p:txBody>
      </p:sp>
      <p:sp>
        <p:nvSpPr>
          <p:cNvPr id="12" name="圖片版面配置區 2"/>
          <p:cNvSpPr>
            <a:spLocks noGrp="1"/>
          </p:cNvSpPr>
          <p:nvPr>
            <p:ph type="pic" sz="quarter" idx="16"/>
          </p:nvPr>
        </p:nvSpPr>
        <p:spPr>
          <a:xfrm>
            <a:off x="6695533" y="4133745"/>
            <a:ext cx="2132378" cy="2132378"/>
          </a:xfrm>
          <a:prstGeom prst="roundRect">
            <a:avLst>
              <a:gd name="adj" fmla="val 38609"/>
            </a:avLst>
          </a:prstGeom>
        </p:spPr>
        <p:txBody>
          <a:bodyPr/>
          <a:lstStyle/>
          <a:p>
            <a:endParaRPr lang="zh-TW" altLang="en-US"/>
          </a:p>
        </p:txBody>
      </p:sp>
      <p:sp>
        <p:nvSpPr>
          <p:cNvPr id="2" name="頁尾版面配置區 1"/>
          <p:cNvSpPr>
            <a:spLocks noGrp="1"/>
          </p:cNvSpPr>
          <p:nvPr>
            <p:ph type="ftr" sz="quarter" idx="17"/>
          </p:nvPr>
        </p:nvSpPr>
        <p:spPr/>
        <p:txBody>
          <a:bodyPr/>
          <a:lstStyle/>
          <a:p>
            <a:r>
              <a:rPr lang="zh-TW" altLang="en-US" smtClean="0"/>
              <a:t>商業簡報網 </a:t>
            </a:r>
            <a:r>
              <a:rPr lang="en-US" altLang="zh-TW" smtClean="0"/>
              <a:t>X Matter Lab</a:t>
            </a:r>
            <a:endParaRPr lang="zh-TW" altLang="en-US" dirty="0"/>
          </a:p>
        </p:txBody>
      </p:sp>
      <p:sp>
        <p:nvSpPr>
          <p:cNvPr id="3" name="投影片編號版面配置區 2"/>
          <p:cNvSpPr>
            <a:spLocks noGrp="1"/>
          </p:cNvSpPr>
          <p:nvPr>
            <p:ph type="sldNum" sz="quarter" idx="18"/>
          </p:nvPr>
        </p:nvSpPr>
        <p:spPr/>
        <p:txBody>
          <a:bodyPr/>
          <a:lstStyle/>
          <a:p>
            <a:fld id="{E27FD744-A41C-4EAD-96D0-2F84A994B62C}" type="slidenum">
              <a:rPr lang="zh-TW" altLang="en-US" smtClean="0"/>
              <a:t>‹#›</a:t>
            </a:fld>
            <a:endParaRPr lang="zh-TW" altLang="en-US"/>
          </a:p>
        </p:txBody>
      </p:sp>
    </p:spTree>
    <p:extLst>
      <p:ext uri="{BB962C8B-B14F-4D97-AF65-F5344CB8AC3E}">
        <p14:creationId xmlns:p14="http://schemas.microsoft.com/office/powerpoint/2010/main" val="992457313"/>
      </p:ext>
    </p:extLst>
  </p:cSld>
  <p:clrMapOvr>
    <a:masterClrMapping/>
  </p:clrMapOvr>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圖片版面配置061">
    <p:spTree>
      <p:nvGrpSpPr>
        <p:cNvPr id="1" name=""/>
        <p:cNvGrpSpPr/>
        <p:nvPr/>
      </p:nvGrpSpPr>
      <p:grpSpPr>
        <a:xfrm>
          <a:off x="0" y="0"/>
          <a:ext cx="0" cy="0"/>
          <a:chOff x="0" y="0"/>
          <a:chExt cx="0" cy="0"/>
        </a:xfrm>
      </p:grpSpPr>
      <p:sp>
        <p:nvSpPr>
          <p:cNvPr id="9" name="圖片版面配置區 8"/>
          <p:cNvSpPr>
            <a:spLocks noGrp="1"/>
          </p:cNvSpPr>
          <p:nvPr>
            <p:ph type="pic" sz="quarter" idx="10"/>
          </p:nvPr>
        </p:nvSpPr>
        <p:spPr>
          <a:xfrm>
            <a:off x="365513" y="1691141"/>
            <a:ext cx="2592000" cy="1936800"/>
          </a:xfrm>
          <a:prstGeom prst="snip1Rect">
            <a:avLst>
              <a:gd name="adj" fmla="val 19581"/>
            </a:avLst>
          </a:prstGeom>
        </p:spPr>
        <p:txBody>
          <a:bodyPr/>
          <a:lstStyle/>
          <a:p>
            <a:endParaRPr lang="zh-TW" altLang="en-US"/>
          </a:p>
        </p:txBody>
      </p:sp>
      <p:sp>
        <p:nvSpPr>
          <p:cNvPr id="2" name="頁尾版面配置區 1"/>
          <p:cNvSpPr>
            <a:spLocks noGrp="1"/>
          </p:cNvSpPr>
          <p:nvPr>
            <p:ph type="ftr" sz="quarter" idx="16"/>
          </p:nvPr>
        </p:nvSpPr>
        <p:spPr/>
        <p:txBody>
          <a:bodyPr/>
          <a:lstStyle/>
          <a:p>
            <a:r>
              <a:rPr lang="zh-TW" altLang="en-US" smtClean="0"/>
              <a:t>商業簡報網 </a:t>
            </a:r>
            <a:r>
              <a:rPr lang="en-US" altLang="zh-TW" smtClean="0"/>
              <a:t>X Matter Lab</a:t>
            </a:r>
            <a:endParaRPr lang="zh-TW" altLang="en-US" dirty="0"/>
          </a:p>
        </p:txBody>
      </p:sp>
      <p:sp>
        <p:nvSpPr>
          <p:cNvPr id="3" name="投影片編號版面配置區 2"/>
          <p:cNvSpPr>
            <a:spLocks noGrp="1"/>
          </p:cNvSpPr>
          <p:nvPr>
            <p:ph type="sldNum" sz="quarter" idx="17"/>
          </p:nvPr>
        </p:nvSpPr>
        <p:spPr/>
        <p:txBody>
          <a:bodyPr/>
          <a:lstStyle/>
          <a:p>
            <a:fld id="{E27FD744-A41C-4EAD-96D0-2F84A994B62C}" type="slidenum">
              <a:rPr lang="zh-TW" altLang="en-US" smtClean="0"/>
              <a:t>‹#›</a:t>
            </a:fld>
            <a:endParaRPr lang="zh-TW" altLang="en-US"/>
          </a:p>
        </p:txBody>
      </p:sp>
      <p:sp>
        <p:nvSpPr>
          <p:cNvPr id="15" name="圖片版面配置區 8"/>
          <p:cNvSpPr>
            <a:spLocks noGrp="1"/>
          </p:cNvSpPr>
          <p:nvPr>
            <p:ph type="pic" sz="quarter" idx="18"/>
          </p:nvPr>
        </p:nvSpPr>
        <p:spPr>
          <a:xfrm>
            <a:off x="3221602" y="1691141"/>
            <a:ext cx="2592000" cy="1936800"/>
          </a:xfrm>
          <a:prstGeom prst="snip1Rect">
            <a:avLst>
              <a:gd name="adj" fmla="val 19581"/>
            </a:avLst>
          </a:prstGeom>
        </p:spPr>
        <p:txBody>
          <a:bodyPr/>
          <a:lstStyle/>
          <a:p>
            <a:endParaRPr lang="zh-TW" altLang="en-US"/>
          </a:p>
        </p:txBody>
      </p:sp>
      <p:sp>
        <p:nvSpPr>
          <p:cNvPr id="16" name="圖片版面配置區 8"/>
          <p:cNvSpPr>
            <a:spLocks noGrp="1"/>
          </p:cNvSpPr>
          <p:nvPr>
            <p:ph type="pic" sz="quarter" idx="19"/>
          </p:nvPr>
        </p:nvSpPr>
        <p:spPr>
          <a:xfrm>
            <a:off x="6077691" y="1691141"/>
            <a:ext cx="2592000" cy="1936800"/>
          </a:xfrm>
          <a:prstGeom prst="snip1Rect">
            <a:avLst>
              <a:gd name="adj" fmla="val 19581"/>
            </a:avLst>
          </a:prstGeom>
        </p:spPr>
        <p:txBody>
          <a:bodyPr/>
          <a:lstStyle/>
          <a:p>
            <a:endParaRPr lang="zh-TW" altLang="en-US"/>
          </a:p>
        </p:txBody>
      </p:sp>
      <p:sp>
        <p:nvSpPr>
          <p:cNvPr id="17" name="圖片版面配置區 8"/>
          <p:cNvSpPr>
            <a:spLocks noGrp="1"/>
          </p:cNvSpPr>
          <p:nvPr>
            <p:ph type="pic" sz="quarter" idx="20"/>
          </p:nvPr>
        </p:nvSpPr>
        <p:spPr>
          <a:xfrm>
            <a:off x="365513" y="4066708"/>
            <a:ext cx="2592000" cy="1936800"/>
          </a:xfrm>
          <a:prstGeom prst="snip1Rect">
            <a:avLst>
              <a:gd name="adj" fmla="val 19581"/>
            </a:avLst>
          </a:prstGeom>
        </p:spPr>
        <p:txBody>
          <a:bodyPr/>
          <a:lstStyle/>
          <a:p>
            <a:endParaRPr lang="zh-TW" altLang="en-US"/>
          </a:p>
        </p:txBody>
      </p:sp>
      <p:sp>
        <p:nvSpPr>
          <p:cNvPr id="18" name="圖片版面配置區 8"/>
          <p:cNvSpPr>
            <a:spLocks noGrp="1"/>
          </p:cNvSpPr>
          <p:nvPr>
            <p:ph type="pic" sz="quarter" idx="21"/>
          </p:nvPr>
        </p:nvSpPr>
        <p:spPr>
          <a:xfrm>
            <a:off x="3221602" y="4066708"/>
            <a:ext cx="2592000" cy="1936800"/>
          </a:xfrm>
          <a:prstGeom prst="snip1Rect">
            <a:avLst>
              <a:gd name="adj" fmla="val 19581"/>
            </a:avLst>
          </a:prstGeom>
        </p:spPr>
        <p:txBody>
          <a:bodyPr/>
          <a:lstStyle/>
          <a:p>
            <a:endParaRPr lang="zh-TW" altLang="en-US"/>
          </a:p>
        </p:txBody>
      </p:sp>
      <p:sp>
        <p:nvSpPr>
          <p:cNvPr id="19" name="圖片版面配置區 8"/>
          <p:cNvSpPr>
            <a:spLocks noGrp="1"/>
          </p:cNvSpPr>
          <p:nvPr>
            <p:ph type="pic" sz="quarter" idx="22"/>
          </p:nvPr>
        </p:nvSpPr>
        <p:spPr>
          <a:xfrm>
            <a:off x="6077691" y="4066708"/>
            <a:ext cx="2592000" cy="1936800"/>
          </a:xfrm>
          <a:prstGeom prst="snip1Rect">
            <a:avLst>
              <a:gd name="adj" fmla="val 19581"/>
            </a:avLst>
          </a:prstGeom>
        </p:spPr>
        <p:txBody>
          <a:bodyPr/>
          <a:lstStyle/>
          <a:p>
            <a:endParaRPr lang="zh-TW" altLang="en-US"/>
          </a:p>
        </p:txBody>
      </p:sp>
    </p:spTree>
    <p:extLst>
      <p:ext uri="{BB962C8B-B14F-4D97-AF65-F5344CB8AC3E}">
        <p14:creationId xmlns:p14="http://schemas.microsoft.com/office/powerpoint/2010/main" val="1112441498"/>
      </p:ext>
    </p:extLst>
  </p:cSld>
  <p:clrMapOvr>
    <a:masterClrMapping/>
  </p:clrMapOvr>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圖片版面配置062">
    <p:spTree>
      <p:nvGrpSpPr>
        <p:cNvPr id="1" name=""/>
        <p:cNvGrpSpPr/>
        <p:nvPr/>
      </p:nvGrpSpPr>
      <p:grpSpPr>
        <a:xfrm>
          <a:off x="0" y="0"/>
          <a:ext cx="0" cy="0"/>
          <a:chOff x="0" y="0"/>
          <a:chExt cx="0" cy="0"/>
        </a:xfrm>
      </p:grpSpPr>
      <p:sp>
        <p:nvSpPr>
          <p:cNvPr id="9" name="圖片版面配置區 6"/>
          <p:cNvSpPr>
            <a:spLocks noGrp="1"/>
          </p:cNvSpPr>
          <p:nvPr>
            <p:ph type="pic" sz="quarter" idx="12"/>
          </p:nvPr>
        </p:nvSpPr>
        <p:spPr>
          <a:xfrm>
            <a:off x="4693971" y="3933056"/>
            <a:ext cx="1936800" cy="1936800"/>
          </a:xfrm>
        </p:spPr>
        <p:txBody>
          <a:bodyPr/>
          <a:lstStyle/>
          <a:p>
            <a:endParaRPr lang="zh-TW" altLang="en-US"/>
          </a:p>
        </p:txBody>
      </p:sp>
      <p:sp>
        <p:nvSpPr>
          <p:cNvPr id="10" name="圖片版面配置區 6"/>
          <p:cNvSpPr>
            <a:spLocks noGrp="1"/>
          </p:cNvSpPr>
          <p:nvPr>
            <p:ph type="pic" sz="quarter" idx="13"/>
          </p:nvPr>
        </p:nvSpPr>
        <p:spPr>
          <a:xfrm>
            <a:off x="279033" y="3933056"/>
            <a:ext cx="1936800" cy="1936800"/>
          </a:xfrm>
        </p:spPr>
        <p:txBody>
          <a:bodyPr/>
          <a:lstStyle/>
          <a:p>
            <a:endParaRPr lang="zh-TW" altLang="en-US"/>
          </a:p>
        </p:txBody>
      </p:sp>
      <p:sp>
        <p:nvSpPr>
          <p:cNvPr id="8" name="圖片版面配置區 6"/>
          <p:cNvSpPr>
            <a:spLocks noGrp="1"/>
          </p:cNvSpPr>
          <p:nvPr>
            <p:ph type="pic" sz="quarter" idx="11"/>
          </p:nvPr>
        </p:nvSpPr>
        <p:spPr>
          <a:xfrm>
            <a:off x="4693971" y="1662113"/>
            <a:ext cx="1936800" cy="1936800"/>
          </a:xfrm>
        </p:spPr>
        <p:txBody>
          <a:bodyPr/>
          <a:lstStyle/>
          <a:p>
            <a:endParaRPr lang="zh-TW" altLang="en-US"/>
          </a:p>
        </p:txBody>
      </p:sp>
      <p:sp>
        <p:nvSpPr>
          <p:cNvPr id="7" name="圖片版面配置區 6"/>
          <p:cNvSpPr>
            <a:spLocks noGrp="1"/>
          </p:cNvSpPr>
          <p:nvPr>
            <p:ph type="pic" sz="quarter" idx="10"/>
          </p:nvPr>
        </p:nvSpPr>
        <p:spPr>
          <a:xfrm>
            <a:off x="279033" y="1662113"/>
            <a:ext cx="1936800" cy="1936800"/>
          </a:xfrm>
        </p:spPr>
        <p:txBody>
          <a:bodyPr/>
          <a:lstStyle/>
          <a:p>
            <a:endParaRPr lang="zh-TW" altLang="en-US"/>
          </a:p>
        </p:txBody>
      </p:sp>
      <p:sp>
        <p:nvSpPr>
          <p:cNvPr id="2" name="頁尾版面配置區 1"/>
          <p:cNvSpPr>
            <a:spLocks noGrp="1"/>
          </p:cNvSpPr>
          <p:nvPr>
            <p:ph type="ftr" sz="quarter" idx="14"/>
          </p:nvPr>
        </p:nvSpPr>
        <p:spPr/>
        <p:txBody>
          <a:bodyPr/>
          <a:lstStyle/>
          <a:p>
            <a:r>
              <a:rPr lang="zh-TW" altLang="en-US" smtClean="0"/>
              <a:t>商業簡報網 </a:t>
            </a:r>
            <a:r>
              <a:rPr lang="en-US" altLang="zh-TW" smtClean="0"/>
              <a:t>X Matter Lab</a:t>
            </a:r>
            <a:endParaRPr lang="zh-TW" altLang="en-US" dirty="0"/>
          </a:p>
        </p:txBody>
      </p:sp>
      <p:sp>
        <p:nvSpPr>
          <p:cNvPr id="3" name="投影片編號版面配置區 2"/>
          <p:cNvSpPr>
            <a:spLocks noGrp="1"/>
          </p:cNvSpPr>
          <p:nvPr>
            <p:ph type="sldNum" sz="quarter" idx="15"/>
          </p:nvPr>
        </p:nvSpPr>
        <p:spPr/>
        <p:txBody>
          <a:bodyPr/>
          <a:lstStyle/>
          <a:p>
            <a:fld id="{E27FD744-A41C-4EAD-96D0-2F84A994B62C}" type="slidenum">
              <a:rPr lang="zh-TW" altLang="en-US" smtClean="0"/>
              <a:t>‹#›</a:t>
            </a:fld>
            <a:endParaRPr lang="zh-TW" altLang="en-US"/>
          </a:p>
        </p:txBody>
      </p:sp>
    </p:spTree>
    <p:extLst>
      <p:ext uri="{BB962C8B-B14F-4D97-AF65-F5344CB8AC3E}">
        <p14:creationId xmlns:p14="http://schemas.microsoft.com/office/powerpoint/2010/main" val="39270275"/>
      </p:ext>
    </p:extLst>
  </p:cSld>
  <p:clrMapOvr>
    <a:masterClrMapping/>
  </p:clrMapOvr>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圖片版面配置063">
    <p:spTree>
      <p:nvGrpSpPr>
        <p:cNvPr id="1" name=""/>
        <p:cNvGrpSpPr/>
        <p:nvPr/>
      </p:nvGrpSpPr>
      <p:grpSpPr>
        <a:xfrm>
          <a:off x="0" y="0"/>
          <a:ext cx="0" cy="0"/>
          <a:chOff x="0" y="0"/>
          <a:chExt cx="0" cy="0"/>
        </a:xfrm>
      </p:grpSpPr>
      <p:sp>
        <p:nvSpPr>
          <p:cNvPr id="4" name="圖片版面配置區 3"/>
          <p:cNvSpPr>
            <a:spLocks noGrp="1"/>
          </p:cNvSpPr>
          <p:nvPr>
            <p:ph type="pic" sz="quarter" idx="10"/>
          </p:nvPr>
        </p:nvSpPr>
        <p:spPr>
          <a:xfrm>
            <a:off x="7593563" y="0"/>
            <a:ext cx="1555200" cy="3430800"/>
          </a:xfrm>
        </p:spPr>
        <p:txBody>
          <a:bodyPr/>
          <a:lstStyle/>
          <a:p>
            <a:endParaRPr lang="zh-TW" altLang="en-US"/>
          </a:p>
        </p:txBody>
      </p:sp>
      <p:sp>
        <p:nvSpPr>
          <p:cNvPr id="5" name="圖片版面配置區 3"/>
          <p:cNvSpPr>
            <a:spLocks noGrp="1"/>
          </p:cNvSpPr>
          <p:nvPr>
            <p:ph type="pic" sz="quarter" idx="11"/>
          </p:nvPr>
        </p:nvSpPr>
        <p:spPr>
          <a:xfrm>
            <a:off x="7593563" y="3430800"/>
            <a:ext cx="1555200" cy="3430800"/>
          </a:xfrm>
        </p:spPr>
        <p:txBody>
          <a:bodyPr/>
          <a:lstStyle/>
          <a:p>
            <a:endParaRPr lang="zh-TW" altLang="en-US"/>
          </a:p>
        </p:txBody>
      </p:sp>
      <p:sp>
        <p:nvSpPr>
          <p:cNvPr id="6" name="圖片版面配置區 3"/>
          <p:cNvSpPr>
            <a:spLocks noGrp="1"/>
          </p:cNvSpPr>
          <p:nvPr>
            <p:ph type="pic" sz="quarter" idx="12"/>
          </p:nvPr>
        </p:nvSpPr>
        <p:spPr>
          <a:xfrm>
            <a:off x="6038363" y="0"/>
            <a:ext cx="1555200" cy="3430800"/>
          </a:xfrm>
        </p:spPr>
        <p:txBody>
          <a:bodyPr/>
          <a:lstStyle/>
          <a:p>
            <a:endParaRPr lang="zh-TW" altLang="en-US"/>
          </a:p>
        </p:txBody>
      </p:sp>
      <p:sp>
        <p:nvSpPr>
          <p:cNvPr id="7" name="圖片版面配置區 3"/>
          <p:cNvSpPr>
            <a:spLocks noGrp="1"/>
          </p:cNvSpPr>
          <p:nvPr>
            <p:ph type="pic" sz="quarter" idx="13"/>
          </p:nvPr>
        </p:nvSpPr>
        <p:spPr>
          <a:xfrm>
            <a:off x="6038363" y="3430800"/>
            <a:ext cx="1555200" cy="3430800"/>
          </a:xfrm>
        </p:spPr>
        <p:txBody>
          <a:bodyPr/>
          <a:lstStyle/>
          <a:p>
            <a:endParaRPr lang="zh-TW" altLang="en-US"/>
          </a:p>
        </p:txBody>
      </p:sp>
      <p:sp>
        <p:nvSpPr>
          <p:cNvPr id="8" name="圖片版面配置區 3"/>
          <p:cNvSpPr>
            <a:spLocks noGrp="1"/>
          </p:cNvSpPr>
          <p:nvPr>
            <p:ph type="pic" sz="quarter" idx="14"/>
          </p:nvPr>
        </p:nvSpPr>
        <p:spPr>
          <a:xfrm>
            <a:off x="4483163" y="0"/>
            <a:ext cx="1555200" cy="3430800"/>
          </a:xfrm>
        </p:spPr>
        <p:txBody>
          <a:bodyPr/>
          <a:lstStyle/>
          <a:p>
            <a:endParaRPr lang="zh-TW" altLang="en-US"/>
          </a:p>
        </p:txBody>
      </p:sp>
      <p:sp>
        <p:nvSpPr>
          <p:cNvPr id="9" name="圖片版面配置區 3"/>
          <p:cNvSpPr>
            <a:spLocks noGrp="1"/>
          </p:cNvSpPr>
          <p:nvPr>
            <p:ph type="pic" sz="quarter" idx="15"/>
          </p:nvPr>
        </p:nvSpPr>
        <p:spPr>
          <a:xfrm>
            <a:off x="4483163" y="3430800"/>
            <a:ext cx="1555200" cy="3430800"/>
          </a:xfrm>
        </p:spPr>
        <p:txBody>
          <a:bodyPr/>
          <a:lstStyle/>
          <a:p>
            <a:endParaRPr lang="zh-TW" altLang="en-US"/>
          </a:p>
        </p:txBody>
      </p:sp>
      <p:sp>
        <p:nvSpPr>
          <p:cNvPr id="2" name="頁尾版面配置區 1"/>
          <p:cNvSpPr>
            <a:spLocks noGrp="1"/>
          </p:cNvSpPr>
          <p:nvPr>
            <p:ph type="ftr" sz="quarter" idx="16"/>
          </p:nvPr>
        </p:nvSpPr>
        <p:spPr/>
        <p:txBody>
          <a:bodyPr/>
          <a:lstStyle/>
          <a:p>
            <a:r>
              <a:rPr lang="zh-TW" altLang="en-US" smtClean="0"/>
              <a:t>商業簡報網 </a:t>
            </a:r>
            <a:r>
              <a:rPr lang="en-US" altLang="zh-TW" smtClean="0"/>
              <a:t>X Matter Lab</a:t>
            </a:r>
            <a:endParaRPr lang="zh-TW" altLang="en-US" dirty="0"/>
          </a:p>
        </p:txBody>
      </p:sp>
      <p:sp>
        <p:nvSpPr>
          <p:cNvPr id="3" name="投影片編號版面配置區 2"/>
          <p:cNvSpPr>
            <a:spLocks noGrp="1"/>
          </p:cNvSpPr>
          <p:nvPr>
            <p:ph type="sldNum" sz="quarter" idx="17"/>
          </p:nvPr>
        </p:nvSpPr>
        <p:spPr/>
        <p:txBody>
          <a:bodyPr/>
          <a:lstStyle/>
          <a:p>
            <a:fld id="{E27FD744-A41C-4EAD-96D0-2F84A994B62C}" type="slidenum">
              <a:rPr lang="zh-TW" altLang="en-US" smtClean="0"/>
              <a:t>‹#›</a:t>
            </a:fld>
            <a:endParaRPr lang="zh-TW" altLang="en-US"/>
          </a:p>
        </p:txBody>
      </p:sp>
    </p:spTree>
    <p:extLst>
      <p:ext uri="{BB962C8B-B14F-4D97-AF65-F5344CB8AC3E}">
        <p14:creationId xmlns:p14="http://schemas.microsoft.com/office/powerpoint/2010/main" val="3785422281"/>
      </p:ext>
    </p:extLst>
  </p:cSld>
  <p:clrMapOvr>
    <a:masterClrMapping/>
  </p:clrMapOvr>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圖片版面配置064">
    <p:spTree>
      <p:nvGrpSpPr>
        <p:cNvPr id="1" name=""/>
        <p:cNvGrpSpPr/>
        <p:nvPr/>
      </p:nvGrpSpPr>
      <p:grpSpPr>
        <a:xfrm>
          <a:off x="0" y="0"/>
          <a:ext cx="0" cy="0"/>
          <a:chOff x="0" y="0"/>
          <a:chExt cx="0" cy="0"/>
        </a:xfrm>
      </p:grpSpPr>
      <p:sp>
        <p:nvSpPr>
          <p:cNvPr id="6" name="圖片版面配置區 3"/>
          <p:cNvSpPr>
            <a:spLocks noGrp="1"/>
          </p:cNvSpPr>
          <p:nvPr>
            <p:ph type="pic" sz="quarter" idx="15"/>
          </p:nvPr>
        </p:nvSpPr>
        <p:spPr>
          <a:xfrm>
            <a:off x="6234038" y="2714624"/>
            <a:ext cx="2905200" cy="2624400"/>
          </a:xfrm>
        </p:spPr>
        <p:txBody>
          <a:bodyPr/>
          <a:lstStyle/>
          <a:p>
            <a:endParaRPr lang="zh-TW" altLang="en-US"/>
          </a:p>
        </p:txBody>
      </p:sp>
      <p:sp>
        <p:nvSpPr>
          <p:cNvPr id="7" name="圖片版面配置區 3"/>
          <p:cNvSpPr>
            <a:spLocks noGrp="1"/>
          </p:cNvSpPr>
          <p:nvPr>
            <p:ph type="pic" sz="quarter" idx="16"/>
          </p:nvPr>
        </p:nvSpPr>
        <p:spPr>
          <a:xfrm>
            <a:off x="2905200" y="1785938"/>
            <a:ext cx="3328838" cy="2862825"/>
          </a:xfrm>
        </p:spPr>
        <p:txBody>
          <a:bodyPr/>
          <a:lstStyle/>
          <a:p>
            <a:endParaRPr lang="zh-TW" altLang="en-US"/>
          </a:p>
        </p:txBody>
      </p:sp>
      <p:sp>
        <p:nvSpPr>
          <p:cNvPr id="5" name="圖片版面配置區 3"/>
          <p:cNvSpPr>
            <a:spLocks noGrp="1"/>
          </p:cNvSpPr>
          <p:nvPr>
            <p:ph type="pic" sz="quarter" idx="14"/>
          </p:nvPr>
        </p:nvSpPr>
        <p:spPr>
          <a:xfrm>
            <a:off x="0" y="2714624"/>
            <a:ext cx="2905200" cy="2624400"/>
          </a:xfrm>
        </p:spPr>
        <p:txBody>
          <a:bodyPr/>
          <a:lstStyle/>
          <a:p>
            <a:endParaRPr lang="zh-TW" altLang="en-US"/>
          </a:p>
        </p:txBody>
      </p:sp>
      <p:sp>
        <p:nvSpPr>
          <p:cNvPr id="2" name="頁尾版面配置區 1"/>
          <p:cNvSpPr>
            <a:spLocks noGrp="1"/>
          </p:cNvSpPr>
          <p:nvPr>
            <p:ph type="ftr" sz="quarter" idx="17"/>
          </p:nvPr>
        </p:nvSpPr>
        <p:spPr/>
        <p:txBody>
          <a:bodyPr/>
          <a:lstStyle/>
          <a:p>
            <a:r>
              <a:rPr lang="zh-TW" altLang="en-US" smtClean="0"/>
              <a:t>商業簡報網 </a:t>
            </a:r>
            <a:r>
              <a:rPr lang="en-US" altLang="zh-TW" smtClean="0"/>
              <a:t>X Matter Lab</a:t>
            </a:r>
            <a:endParaRPr lang="zh-TW" altLang="en-US" dirty="0"/>
          </a:p>
        </p:txBody>
      </p:sp>
      <p:sp>
        <p:nvSpPr>
          <p:cNvPr id="3" name="投影片編號版面配置區 2"/>
          <p:cNvSpPr>
            <a:spLocks noGrp="1"/>
          </p:cNvSpPr>
          <p:nvPr>
            <p:ph type="sldNum" sz="quarter" idx="18"/>
          </p:nvPr>
        </p:nvSpPr>
        <p:spPr/>
        <p:txBody>
          <a:bodyPr/>
          <a:lstStyle/>
          <a:p>
            <a:fld id="{E27FD744-A41C-4EAD-96D0-2F84A994B62C}" type="slidenum">
              <a:rPr lang="zh-TW" altLang="en-US" smtClean="0"/>
              <a:t>‹#›</a:t>
            </a:fld>
            <a:endParaRPr lang="zh-TW" altLang="en-US"/>
          </a:p>
        </p:txBody>
      </p:sp>
    </p:spTree>
    <p:extLst>
      <p:ext uri="{BB962C8B-B14F-4D97-AF65-F5344CB8AC3E}">
        <p14:creationId xmlns:p14="http://schemas.microsoft.com/office/powerpoint/2010/main" val="1915313603"/>
      </p:ext>
    </p:extLst>
  </p:cSld>
  <p:clrMapOvr>
    <a:masterClrMapping/>
  </p:clrMapOvr>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圖片版面配置065">
    <p:spTree>
      <p:nvGrpSpPr>
        <p:cNvPr id="1" name=""/>
        <p:cNvGrpSpPr/>
        <p:nvPr/>
      </p:nvGrpSpPr>
      <p:grpSpPr>
        <a:xfrm>
          <a:off x="0" y="0"/>
          <a:ext cx="0" cy="0"/>
          <a:chOff x="0" y="0"/>
          <a:chExt cx="0" cy="0"/>
        </a:xfrm>
      </p:grpSpPr>
      <p:sp>
        <p:nvSpPr>
          <p:cNvPr id="8" name="圖片版面配置區 6"/>
          <p:cNvSpPr>
            <a:spLocks noGrp="1"/>
          </p:cNvSpPr>
          <p:nvPr>
            <p:ph type="pic" sz="quarter" idx="11"/>
          </p:nvPr>
        </p:nvSpPr>
        <p:spPr>
          <a:xfrm>
            <a:off x="2453396" y="1622425"/>
            <a:ext cx="2048400" cy="3060000"/>
          </a:xfrm>
        </p:spPr>
        <p:txBody>
          <a:bodyPr/>
          <a:lstStyle/>
          <a:p>
            <a:endParaRPr lang="zh-TW" altLang="en-US"/>
          </a:p>
        </p:txBody>
      </p:sp>
      <p:sp>
        <p:nvSpPr>
          <p:cNvPr id="9" name="圖片版面配置區 6"/>
          <p:cNvSpPr>
            <a:spLocks noGrp="1"/>
          </p:cNvSpPr>
          <p:nvPr>
            <p:ph type="pic" sz="quarter" idx="12"/>
          </p:nvPr>
        </p:nvSpPr>
        <p:spPr>
          <a:xfrm>
            <a:off x="4626329" y="1622425"/>
            <a:ext cx="2048400" cy="3060000"/>
          </a:xfrm>
        </p:spPr>
        <p:txBody>
          <a:bodyPr/>
          <a:lstStyle/>
          <a:p>
            <a:endParaRPr lang="zh-TW" altLang="en-US"/>
          </a:p>
        </p:txBody>
      </p:sp>
      <p:sp>
        <p:nvSpPr>
          <p:cNvPr id="10" name="圖片版面配置區 6"/>
          <p:cNvSpPr>
            <a:spLocks noGrp="1"/>
          </p:cNvSpPr>
          <p:nvPr>
            <p:ph type="pic" sz="quarter" idx="13"/>
          </p:nvPr>
        </p:nvSpPr>
        <p:spPr>
          <a:xfrm>
            <a:off x="6799262" y="1622425"/>
            <a:ext cx="2048400" cy="3060000"/>
          </a:xfrm>
        </p:spPr>
        <p:txBody>
          <a:bodyPr/>
          <a:lstStyle/>
          <a:p>
            <a:endParaRPr lang="zh-TW" altLang="en-US"/>
          </a:p>
        </p:txBody>
      </p:sp>
      <p:sp>
        <p:nvSpPr>
          <p:cNvPr id="7" name="圖片版面配置區 6"/>
          <p:cNvSpPr>
            <a:spLocks noGrp="1"/>
          </p:cNvSpPr>
          <p:nvPr>
            <p:ph type="pic" sz="quarter" idx="10"/>
          </p:nvPr>
        </p:nvSpPr>
        <p:spPr>
          <a:xfrm>
            <a:off x="280463" y="1622425"/>
            <a:ext cx="2048400" cy="3060000"/>
          </a:xfrm>
        </p:spPr>
        <p:txBody>
          <a:bodyPr/>
          <a:lstStyle/>
          <a:p>
            <a:endParaRPr lang="zh-TW" altLang="en-US"/>
          </a:p>
        </p:txBody>
      </p:sp>
      <p:sp>
        <p:nvSpPr>
          <p:cNvPr id="2" name="頁尾版面配置區 1"/>
          <p:cNvSpPr>
            <a:spLocks noGrp="1"/>
          </p:cNvSpPr>
          <p:nvPr>
            <p:ph type="ftr" sz="quarter" idx="14"/>
          </p:nvPr>
        </p:nvSpPr>
        <p:spPr/>
        <p:txBody>
          <a:bodyPr/>
          <a:lstStyle/>
          <a:p>
            <a:r>
              <a:rPr lang="zh-TW" altLang="en-US" smtClean="0"/>
              <a:t>商業簡報網 </a:t>
            </a:r>
            <a:r>
              <a:rPr lang="en-US" altLang="zh-TW" smtClean="0"/>
              <a:t>X Matter Lab</a:t>
            </a:r>
            <a:endParaRPr lang="zh-TW" altLang="en-US" dirty="0"/>
          </a:p>
        </p:txBody>
      </p:sp>
      <p:sp>
        <p:nvSpPr>
          <p:cNvPr id="3" name="投影片編號版面配置區 2"/>
          <p:cNvSpPr>
            <a:spLocks noGrp="1"/>
          </p:cNvSpPr>
          <p:nvPr>
            <p:ph type="sldNum" sz="quarter" idx="15"/>
          </p:nvPr>
        </p:nvSpPr>
        <p:spPr/>
        <p:txBody>
          <a:bodyPr/>
          <a:lstStyle/>
          <a:p>
            <a:fld id="{E27FD744-A41C-4EAD-96D0-2F84A994B62C}" type="slidenum">
              <a:rPr lang="zh-TW" altLang="en-US" smtClean="0"/>
              <a:t>‹#›</a:t>
            </a:fld>
            <a:endParaRPr lang="zh-TW" altLang="en-US"/>
          </a:p>
        </p:txBody>
      </p:sp>
    </p:spTree>
    <p:extLst>
      <p:ext uri="{BB962C8B-B14F-4D97-AF65-F5344CB8AC3E}">
        <p14:creationId xmlns:p14="http://schemas.microsoft.com/office/powerpoint/2010/main" val="3751654122"/>
      </p:ext>
    </p:extLst>
  </p:cSld>
  <p:clrMapOvr>
    <a:masterClrMapping/>
  </p:clrMapOvr>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圖片版面配置066">
    <p:spTree>
      <p:nvGrpSpPr>
        <p:cNvPr id="1" name=""/>
        <p:cNvGrpSpPr/>
        <p:nvPr/>
      </p:nvGrpSpPr>
      <p:grpSpPr>
        <a:xfrm>
          <a:off x="0" y="0"/>
          <a:ext cx="0" cy="0"/>
          <a:chOff x="0" y="0"/>
          <a:chExt cx="0" cy="0"/>
        </a:xfrm>
      </p:grpSpPr>
      <p:sp>
        <p:nvSpPr>
          <p:cNvPr id="9" name="圖片版面配置區 6"/>
          <p:cNvSpPr>
            <a:spLocks noGrp="1"/>
          </p:cNvSpPr>
          <p:nvPr>
            <p:ph type="pic" sz="quarter" idx="12"/>
          </p:nvPr>
        </p:nvSpPr>
        <p:spPr>
          <a:xfrm>
            <a:off x="4751388" y="4130985"/>
            <a:ext cx="828000" cy="2160000"/>
          </a:xfrm>
        </p:spPr>
        <p:txBody>
          <a:bodyPr/>
          <a:lstStyle/>
          <a:p>
            <a:endParaRPr lang="zh-TW" altLang="en-US"/>
          </a:p>
        </p:txBody>
      </p:sp>
      <p:sp>
        <p:nvSpPr>
          <p:cNvPr id="10" name="圖片版面配置區 6"/>
          <p:cNvSpPr>
            <a:spLocks noGrp="1"/>
          </p:cNvSpPr>
          <p:nvPr>
            <p:ph type="pic" sz="quarter" idx="13"/>
          </p:nvPr>
        </p:nvSpPr>
        <p:spPr>
          <a:xfrm>
            <a:off x="611863" y="4130985"/>
            <a:ext cx="828000" cy="2160000"/>
          </a:xfrm>
        </p:spPr>
        <p:txBody>
          <a:bodyPr/>
          <a:lstStyle/>
          <a:p>
            <a:endParaRPr lang="zh-TW" altLang="en-US"/>
          </a:p>
        </p:txBody>
      </p:sp>
      <p:sp>
        <p:nvSpPr>
          <p:cNvPr id="8" name="圖片版面配置區 6"/>
          <p:cNvSpPr>
            <a:spLocks noGrp="1"/>
          </p:cNvSpPr>
          <p:nvPr>
            <p:ph type="pic" sz="quarter" idx="11"/>
          </p:nvPr>
        </p:nvSpPr>
        <p:spPr>
          <a:xfrm>
            <a:off x="4751388" y="1598613"/>
            <a:ext cx="828000" cy="2160000"/>
          </a:xfrm>
        </p:spPr>
        <p:txBody>
          <a:bodyPr/>
          <a:lstStyle/>
          <a:p>
            <a:endParaRPr lang="zh-TW" altLang="en-US"/>
          </a:p>
        </p:txBody>
      </p:sp>
      <p:sp>
        <p:nvSpPr>
          <p:cNvPr id="7" name="圖片版面配置區 6"/>
          <p:cNvSpPr>
            <a:spLocks noGrp="1"/>
          </p:cNvSpPr>
          <p:nvPr>
            <p:ph type="pic" sz="quarter" idx="10"/>
          </p:nvPr>
        </p:nvSpPr>
        <p:spPr>
          <a:xfrm>
            <a:off x="611863" y="1598613"/>
            <a:ext cx="828000" cy="2160000"/>
          </a:xfrm>
        </p:spPr>
        <p:txBody>
          <a:bodyPr/>
          <a:lstStyle/>
          <a:p>
            <a:endParaRPr lang="zh-TW" altLang="en-US"/>
          </a:p>
        </p:txBody>
      </p:sp>
      <p:sp>
        <p:nvSpPr>
          <p:cNvPr id="2" name="頁尾版面配置區 1"/>
          <p:cNvSpPr>
            <a:spLocks noGrp="1"/>
          </p:cNvSpPr>
          <p:nvPr>
            <p:ph type="ftr" sz="quarter" idx="14"/>
          </p:nvPr>
        </p:nvSpPr>
        <p:spPr/>
        <p:txBody>
          <a:bodyPr/>
          <a:lstStyle/>
          <a:p>
            <a:r>
              <a:rPr lang="zh-TW" altLang="en-US" smtClean="0"/>
              <a:t>商業簡報網 </a:t>
            </a:r>
            <a:r>
              <a:rPr lang="en-US" altLang="zh-TW" smtClean="0"/>
              <a:t>X Matter Lab</a:t>
            </a:r>
            <a:endParaRPr lang="zh-TW" altLang="en-US" dirty="0"/>
          </a:p>
        </p:txBody>
      </p:sp>
      <p:sp>
        <p:nvSpPr>
          <p:cNvPr id="3" name="投影片編號版面配置區 2"/>
          <p:cNvSpPr>
            <a:spLocks noGrp="1"/>
          </p:cNvSpPr>
          <p:nvPr>
            <p:ph type="sldNum" sz="quarter" idx="15"/>
          </p:nvPr>
        </p:nvSpPr>
        <p:spPr/>
        <p:txBody>
          <a:bodyPr/>
          <a:lstStyle/>
          <a:p>
            <a:fld id="{E27FD744-A41C-4EAD-96D0-2F84A994B62C}" type="slidenum">
              <a:rPr lang="zh-TW" altLang="en-US" smtClean="0"/>
              <a:t>‹#›</a:t>
            </a:fld>
            <a:endParaRPr lang="zh-TW" altLang="en-US"/>
          </a:p>
        </p:txBody>
      </p:sp>
    </p:spTree>
    <p:extLst>
      <p:ext uri="{BB962C8B-B14F-4D97-AF65-F5344CB8AC3E}">
        <p14:creationId xmlns:p14="http://schemas.microsoft.com/office/powerpoint/2010/main" val="2903219658"/>
      </p:ext>
    </p:extLst>
  </p:cSld>
  <p:clrMapOvr>
    <a:masterClrMapping/>
  </p:clrMapOvr>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圖片版面配置067">
    <p:spTree>
      <p:nvGrpSpPr>
        <p:cNvPr id="1" name=""/>
        <p:cNvGrpSpPr/>
        <p:nvPr/>
      </p:nvGrpSpPr>
      <p:grpSpPr>
        <a:xfrm>
          <a:off x="0" y="0"/>
          <a:ext cx="0" cy="0"/>
          <a:chOff x="0" y="0"/>
          <a:chExt cx="0" cy="0"/>
        </a:xfrm>
      </p:grpSpPr>
      <p:sp>
        <p:nvSpPr>
          <p:cNvPr id="4" name="圖片版面配置區 3"/>
          <p:cNvSpPr>
            <a:spLocks noGrp="1"/>
          </p:cNvSpPr>
          <p:nvPr>
            <p:ph type="pic" sz="quarter" idx="10"/>
          </p:nvPr>
        </p:nvSpPr>
        <p:spPr>
          <a:xfrm>
            <a:off x="1738288" y="3235501"/>
            <a:ext cx="1538312" cy="1353792"/>
          </a:xfrm>
          <a:prstGeom prst="hexagon">
            <a:avLst>
              <a:gd name="adj" fmla="val 28752"/>
              <a:gd name="vf" fmla="val 115470"/>
            </a:avLst>
          </a:prstGeom>
        </p:spPr>
        <p:txBody>
          <a:bodyPr/>
          <a:lstStyle/>
          <a:p>
            <a:endParaRPr lang="zh-TW" altLang="en-US"/>
          </a:p>
        </p:txBody>
      </p:sp>
      <p:sp>
        <p:nvSpPr>
          <p:cNvPr id="5" name="圖片版面配置區 3"/>
          <p:cNvSpPr>
            <a:spLocks noGrp="1"/>
          </p:cNvSpPr>
          <p:nvPr>
            <p:ph type="pic" sz="quarter" idx="11"/>
          </p:nvPr>
        </p:nvSpPr>
        <p:spPr>
          <a:xfrm>
            <a:off x="1738288" y="1786711"/>
            <a:ext cx="1538312" cy="1353792"/>
          </a:xfrm>
          <a:prstGeom prst="hexagon">
            <a:avLst>
              <a:gd name="adj" fmla="val 28752"/>
              <a:gd name="vf" fmla="val 115470"/>
            </a:avLst>
          </a:prstGeom>
        </p:spPr>
        <p:txBody>
          <a:bodyPr/>
          <a:lstStyle/>
          <a:p>
            <a:endParaRPr lang="zh-TW" altLang="en-US"/>
          </a:p>
        </p:txBody>
      </p:sp>
      <p:sp>
        <p:nvSpPr>
          <p:cNvPr id="6" name="圖片版面配置區 3"/>
          <p:cNvSpPr>
            <a:spLocks noGrp="1"/>
          </p:cNvSpPr>
          <p:nvPr>
            <p:ph type="pic" sz="quarter" idx="12"/>
          </p:nvPr>
        </p:nvSpPr>
        <p:spPr>
          <a:xfrm>
            <a:off x="1738288" y="4719917"/>
            <a:ext cx="1538312" cy="1353792"/>
          </a:xfrm>
          <a:prstGeom prst="hexagon">
            <a:avLst>
              <a:gd name="adj" fmla="val 28752"/>
              <a:gd name="vf" fmla="val 115470"/>
            </a:avLst>
          </a:prstGeom>
        </p:spPr>
        <p:txBody>
          <a:bodyPr/>
          <a:lstStyle/>
          <a:p>
            <a:endParaRPr lang="zh-TW" altLang="en-US"/>
          </a:p>
        </p:txBody>
      </p:sp>
      <p:sp>
        <p:nvSpPr>
          <p:cNvPr id="7" name="圖片版面配置區 3"/>
          <p:cNvSpPr>
            <a:spLocks noGrp="1"/>
          </p:cNvSpPr>
          <p:nvPr>
            <p:ph type="pic" sz="quarter" idx="13"/>
          </p:nvPr>
        </p:nvSpPr>
        <p:spPr>
          <a:xfrm>
            <a:off x="491379" y="2511106"/>
            <a:ext cx="1538312" cy="1353792"/>
          </a:xfrm>
          <a:prstGeom prst="hexagon">
            <a:avLst>
              <a:gd name="adj" fmla="val 28752"/>
              <a:gd name="vf" fmla="val 115470"/>
            </a:avLst>
          </a:prstGeom>
        </p:spPr>
        <p:txBody>
          <a:bodyPr/>
          <a:lstStyle/>
          <a:p>
            <a:endParaRPr lang="zh-TW" altLang="en-US"/>
          </a:p>
        </p:txBody>
      </p:sp>
      <p:sp>
        <p:nvSpPr>
          <p:cNvPr id="8" name="圖片版面配置區 3"/>
          <p:cNvSpPr>
            <a:spLocks noGrp="1"/>
          </p:cNvSpPr>
          <p:nvPr>
            <p:ph type="pic" sz="quarter" idx="14"/>
          </p:nvPr>
        </p:nvSpPr>
        <p:spPr>
          <a:xfrm>
            <a:off x="2973322" y="2511106"/>
            <a:ext cx="1538312" cy="1353792"/>
          </a:xfrm>
          <a:prstGeom prst="hexagon">
            <a:avLst>
              <a:gd name="adj" fmla="val 28752"/>
              <a:gd name="vf" fmla="val 115470"/>
            </a:avLst>
          </a:prstGeom>
        </p:spPr>
        <p:txBody>
          <a:bodyPr/>
          <a:lstStyle/>
          <a:p>
            <a:endParaRPr lang="zh-TW" altLang="en-US"/>
          </a:p>
        </p:txBody>
      </p:sp>
      <p:sp>
        <p:nvSpPr>
          <p:cNvPr id="9" name="圖片版面配置區 3"/>
          <p:cNvSpPr>
            <a:spLocks noGrp="1"/>
          </p:cNvSpPr>
          <p:nvPr>
            <p:ph type="pic" sz="quarter" idx="15"/>
          </p:nvPr>
        </p:nvSpPr>
        <p:spPr>
          <a:xfrm>
            <a:off x="2973322" y="3977709"/>
            <a:ext cx="1538312" cy="1353792"/>
          </a:xfrm>
          <a:prstGeom prst="hexagon">
            <a:avLst>
              <a:gd name="adj" fmla="val 28752"/>
              <a:gd name="vf" fmla="val 115470"/>
            </a:avLst>
          </a:prstGeom>
        </p:spPr>
        <p:txBody>
          <a:bodyPr/>
          <a:lstStyle/>
          <a:p>
            <a:endParaRPr lang="zh-TW" altLang="en-US"/>
          </a:p>
        </p:txBody>
      </p:sp>
      <p:sp>
        <p:nvSpPr>
          <p:cNvPr id="10" name="圖片版面配置區 3"/>
          <p:cNvSpPr>
            <a:spLocks noGrp="1"/>
          </p:cNvSpPr>
          <p:nvPr>
            <p:ph type="pic" sz="quarter" idx="16"/>
          </p:nvPr>
        </p:nvSpPr>
        <p:spPr>
          <a:xfrm>
            <a:off x="491379" y="3977709"/>
            <a:ext cx="1538312" cy="1353792"/>
          </a:xfrm>
          <a:prstGeom prst="hexagon">
            <a:avLst>
              <a:gd name="adj" fmla="val 28752"/>
              <a:gd name="vf" fmla="val 115470"/>
            </a:avLst>
          </a:prstGeom>
        </p:spPr>
        <p:txBody>
          <a:bodyPr/>
          <a:lstStyle/>
          <a:p>
            <a:endParaRPr lang="zh-TW" altLang="en-US"/>
          </a:p>
        </p:txBody>
      </p:sp>
      <p:sp>
        <p:nvSpPr>
          <p:cNvPr id="2" name="頁尾版面配置區 1"/>
          <p:cNvSpPr>
            <a:spLocks noGrp="1"/>
          </p:cNvSpPr>
          <p:nvPr>
            <p:ph type="ftr" sz="quarter" idx="17"/>
          </p:nvPr>
        </p:nvSpPr>
        <p:spPr/>
        <p:txBody>
          <a:bodyPr/>
          <a:lstStyle/>
          <a:p>
            <a:r>
              <a:rPr lang="zh-TW" altLang="en-US" smtClean="0"/>
              <a:t>商業簡報網 </a:t>
            </a:r>
            <a:r>
              <a:rPr lang="en-US" altLang="zh-TW" smtClean="0"/>
              <a:t>X Matter Lab</a:t>
            </a:r>
            <a:endParaRPr lang="zh-TW" altLang="en-US" dirty="0"/>
          </a:p>
        </p:txBody>
      </p:sp>
      <p:sp>
        <p:nvSpPr>
          <p:cNvPr id="3" name="投影片編號版面配置區 2"/>
          <p:cNvSpPr>
            <a:spLocks noGrp="1"/>
          </p:cNvSpPr>
          <p:nvPr>
            <p:ph type="sldNum" sz="quarter" idx="18"/>
          </p:nvPr>
        </p:nvSpPr>
        <p:spPr/>
        <p:txBody>
          <a:bodyPr/>
          <a:lstStyle/>
          <a:p>
            <a:fld id="{E27FD744-A41C-4EAD-96D0-2F84A994B62C}" type="slidenum">
              <a:rPr lang="zh-TW" altLang="en-US" smtClean="0"/>
              <a:t>‹#›</a:t>
            </a:fld>
            <a:endParaRPr lang="zh-TW" altLang="en-US"/>
          </a:p>
        </p:txBody>
      </p:sp>
    </p:spTree>
    <p:extLst>
      <p:ext uri="{BB962C8B-B14F-4D97-AF65-F5344CB8AC3E}">
        <p14:creationId xmlns:p14="http://schemas.microsoft.com/office/powerpoint/2010/main" val="2203350797"/>
      </p:ext>
    </p:extLst>
  </p:cSld>
  <p:clrMapOvr>
    <a:masterClrMapping/>
  </p:clrMapOvr>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圖片版面配置068">
    <p:spTree>
      <p:nvGrpSpPr>
        <p:cNvPr id="1" name=""/>
        <p:cNvGrpSpPr/>
        <p:nvPr/>
      </p:nvGrpSpPr>
      <p:grpSpPr>
        <a:xfrm>
          <a:off x="0" y="0"/>
          <a:ext cx="0" cy="0"/>
          <a:chOff x="0" y="0"/>
          <a:chExt cx="0" cy="0"/>
        </a:xfrm>
      </p:grpSpPr>
      <p:sp>
        <p:nvSpPr>
          <p:cNvPr id="11" name="圖片版面配置區 10"/>
          <p:cNvSpPr>
            <a:spLocks noGrp="1"/>
          </p:cNvSpPr>
          <p:nvPr>
            <p:ph type="pic" sz="quarter" idx="16"/>
          </p:nvPr>
        </p:nvSpPr>
        <p:spPr>
          <a:xfrm>
            <a:off x="491379" y="1786711"/>
            <a:ext cx="4020255" cy="4286998"/>
          </a:xfrm>
          <a:custGeom>
            <a:avLst/>
            <a:gdLst>
              <a:gd name="connsiteX0" fmla="*/ 1636151 w 4020255"/>
              <a:gd name="connsiteY0" fmla="*/ 2933206 h 4286998"/>
              <a:gd name="connsiteX1" fmla="*/ 2395979 w 4020255"/>
              <a:gd name="connsiteY1" fmla="*/ 2933206 h 4286998"/>
              <a:gd name="connsiteX2" fmla="*/ 2785221 w 4020255"/>
              <a:gd name="connsiteY2" fmla="*/ 3610102 h 4286998"/>
              <a:gd name="connsiteX3" fmla="*/ 2395979 w 4020255"/>
              <a:gd name="connsiteY3" fmla="*/ 4286998 h 4286998"/>
              <a:gd name="connsiteX4" fmla="*/ 1636151 w 4020255"/>
              <a:gd name="connsiteY4" fmla="*/ 4286998 h 4286998"/>
              <a:gd name="connsiteX5" fmla="*/ 1246909 w 4020255"/>
              <a:gd name="connsiteY5" fmla="*/ 3610102 h 4286998"/>
              <a:gd name="connsiteX6" fmla="*/ 2871185 w 4020255"/>
              <a:gd name="connsiteY6" fmla="*/ 2190998 h 4286998"/>
              <a:gd name="connsiteX7" fmla="*/ 3631013 w 4020255"/>
              <a:gd name="connsiteY7" fmla="*/ 2190998 h 4286998"/>
              <a:gd name="connsiteX8" fmla="*/ 4020255 w 4020255"/>
              <a:gd name="connsiteY8" fmla="*/ 2867894 h 4286998"/>
              <a:gd name="connsiteX9" fmla="*/ 3631013 w 4020255"/>
              <a:gd name="connsiteY9" fmla="*/ 3544790 h 4286998"/>
              <a:gd name="connsiteX10" fmla="*/ 2871185 w 4020255"/>
              <a:gd name="connsiteY10" fmla="*/ 3544790 h 4286998"/>
              <a:gd name="connsiteX11" fmla="*/ 2481943 w 4020255"/>
              <a:gd name="connsiteY11" fmla="*/ 2867894 h 4286998"/>
              <a:gd name="connsiteX12" fmla="*/ 389242 w 4020255"/>
              <a:gd name="connsiteY12" fmla="*/ 2190998 h 4286998"/>
              <a:gd name="connsiteX13" fmla="*/ 1149070 w 4020255"/>
              <a:gd name="connsiteY13" fmla="*/ 2190998 h 4286998"/>
              <a:gd name="connsiteX14" fmla="*/ 1538312 w 4020255"/>
              <a:gd name="connsiteY14" fmla="*/ 2867894 h 4286998"/>
              <a:gd name="connsiteX15" fmla="*/ 1149070 w 4020255"/>
              <a:gd name="connsiteY15" fmla="*/ 3544790 h 4286998"/>
              <a:gd name="connsiteX16" fmla="*/ 389242 w 4020255"/>
              <a:gd name="connsiteY16" fmla="*/ 3544790 h 4286998"/>
              <a:gd name="connsiteX17" fmla="*/ 0 w 4020255"/>
              <a:gd name="connsiteY17" fmla="*/ 2867894 h 4286998"/>
              <a:gd name="connsiteX18" fmla="*/ 1636151 w 4020255"/>
              <a:gd name="connsiteY18" fmla="*/ 1448790 h 4286998"/>
              <a:gd name="connsiteX19" fmla="*/ 2395979 w 4020255"/>
              <a:gd name="connsiteY19" fmla="*/ 1448790 h 4286998"/>
              <a:gd name="connsiteX20" fmla="*/ 2785221 w 4020255"/>
              <a:gd name="connsiteY20" fmla="*/ 2125686 h 4286998"/>
              <a:gd name="connsiteX21" fmla="*/ 2395979 w 4020255"/>
              <a:gd name="connsiteY21" fmla="*/ 2802582 h 4286998"/>
              <a:gd name="connsiteX22" fmla="*/ 1636151 w 4020255"/>
              <a:gd name="connsiteY22" fmla="*/ 2802582 h 4286998"/>
              <a:gd name="connsiteX23" fmla="*/ 1246909 w 4020255"/>
              <a:gd name="connsiteY23" fmla="*/ 2125686 h 4286998"/>
              <a:gd name="connsiteX24" fmla="*/ 2871185 w 4020255"/>
              <a:gd name="connsiteY24" fmla="*/ 724395 h 4286998"/>
              <a:gd name="connsiteX25" fmla="*/ 3631013 w 4020255"/>
              <a:gd name="connsiteY25" fmla="*/ 724395 h 4286998"/>
              <a:gd name="connsiteX26" fmla="*/ 4020255 w 4020255"/>
              <a:gd name="connsiteY26" fmla="*/ 1401291 h 4286998"/>
              <a:gd name="connsiteX27" fmla="*/ 3631013 w 4020255"/>
              <a:gd name="connsiteY27" fmla="*/ 2078187 h 4286998"/>
              <a:gd name="connsiteX28" fmla="*/ 2871185 w 4020255"/>
              <a:gd name="connsiteY28" fmla="*/ 2078187 h 4286998"/>
              <a:gd name="connsiteX29" fmla="*/ 2481943 w 4020255"/>
              <a:gd name="connsiteY29" fmla="*/ 1401291 h 4286998"/>
              <a:gd name="connsiteX30" fmla="*/ 389242 w 4020255"/>
              <a:gd name="connsiteY30" fmla="*/ 724395 h 4286998"/>
              <a:gd name="connsiteX31" fmla="*/ 1149070 w 4020255"/>
              <a:gd name="connsiteY31" fmla="*/ 724395 h 4286998"/>
              <a:gd name="connsiteX32" fmla="*/ 1538312 w 4020255"/>
              <a:gd name="connsiteY32" fmla="*/ 1401291 h 4286998"/>
              <a:gd name="connsiteX33" fmla="*/ 1149070 w 4020255"/>
              <a:gd name="connsiteY33" fmla="*/ 2078187 h 4286998"/>
              <a:gd name="connsiteX34" fmla="*/ 389242 w 4020255"/>
              <a:gd name="connsiteY34" fmla="*/ 2078187 h 4286998"/>
              <a:gd name="connsiteX35" fmla="*/ 0 w 4020255"/>
              <a:gd name="connsiteY35" fmla="*/ 1401291 h 4286998"/>
              <a:gd name="connsiteX36" fmla="*/ 1636151 w 4020255"/>
              <a:gd name="connsiteY36" fmla="*/ 0 h 4286998"/>
              <a:gd name="connsiteX37" fmla="*/ 2395979 w 4020255"/>
              <a:gd name="connsiteY37" fmla="*/ 0 h 4286998"/>
              <a:gd name="connsiteX38" fmla="*/ 2785221 w 4020255"/>
              <a:gd name="connsiteY38" fmla="*/ 676896 h 4286998"/>
              <a:gd name="connsiteX39" fmla="*/ 2395979 w 4020255"/>
              <a:gd name="connsiteY39" fmla="*/ 1353792 h 4286998"/>
              <a:gd name="connsiteX40" fmla="*/ 1636151 w 4020255"/>
              <a:gd name="connsiteY40" fmla="*/ 1353792 h 4286998"/>
              <a:gd name="connsiteX41" fmla="*/ 1246909 w 4020255"/>
              <a:gd name="connsiteY41" fmla="*/ 676896 h 4286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020255" h="4286998">
                <a:moveTo>
                  <a:pt x="1636151" y="2933206"/>
                </a:moveTo>
                <a:lnTo>
                  <a:pt x="2395979" y="2933206"/>
                </a:lnTo>
                <a:lnTo>
                  <a:pt x="2785221" y="3610102"/>
                </a:lnTo>
                <a:lnTo>
                  <a:pt x="2395979" y="4286998"/>
                </a:lnTo>
                <a:lnTo>
                  <a:pt x="1636151" y="4286998"/>
                </a:lnTo>
                <a:lnTo>
                  <a:pt x="1246909" y="3610102"/>
                </a:lnTo>
                <a:close/>
                <a:moveTo>
                  <a:pt x="2871185" y="2190998"/>
                </a:moveTo>
                <a:lnTo>
                  <a:pt x="3631013" y="2190998"/>
                </a:lnTo>
                <a:lnTo>
                  <a:pt x="4020255" y="2867894"/>
                </a:lnTo>
                <a:lnTo>
                  <a:pt x="3631013" y="3544790"/>
                </a:lnTo>
                <a:lnTo>
                  <a:pt x="2871185" y="3544790"/>
                </a:lnTo>
                <a:lnTo>
                  <a:pt x="2481943" y="2867894"/>
                </a:lnTo>
                <a:close/>
                <a:moveTo>
                  <a:pt x="389242" y="2190998"/>
                </a:moveTo>
                <a:lnTo>
                  <a:pt x="1149070" y="2190998"/>
                </a:lnTo>
                <a:lnTo>
                  <a:pt x="1538312" y="2867894"/>
                </a:lnTo>
                <a:lnTo>
                  <a:pt x="1149070" y="3544790"/>
                </a:lnTo>
                <a:lnTo>
                  <a:pt x="389242" y="3544790"/>
                </a:lnTo>
                <a:lnTo>
                  <a:pt x="0" y="2867894"/>
                </a:lnTo>
                <a:close/>
                <a:moveTo>
                  <a:pt x="1636151" y="1448790"/>
                </a:moveTo>
                <a:lnTo>
                  <a:pt x="2395979" y="1448790"/>
                </a:lnTo>
                <a:lnTo>
                  <a:pt x="2785221" y="2125686"/>
                </a:lnTo>
                <a:lnTo>
                  <a:pt x="2395979" y="2802582"/>
                </a:lnTo>
                <a:lnTo>
                  <a:pt x="1636151" y="2802582"/>
                </a:lnTo>
                <a:lnTo>
                  <a:pt x="1246909" y="2125686"/>
                </a:lnTo>
                <a:close/>
                <a:moveTo>
                  <a:pt x="2871185" y="724395"/>
                </a:moveTo>
                <a:lnTo>
                  <a:pt x="3631013" y="724395"/>
                </a:lnTo>
                <a:lnTo>
                  <a:pt x="4020255" y="1401291"/>
                </a:lnTo>
                <a:lnTo>
                  <a:pt x="3631013" y="2078187"/>
                </a:lnTo>
                <a:lnTo>
                  <a:pt x="2871185" y="2078187"/>
                </a:lnTo>
                <a:lnTo>
                  <a:pt x="2481943" y="1401291"/>
                </a:lnTo>
                <a:close/>
                <a:moveTo>
                  <a:pt x="389242" y="724395"/>
                </a:moveTo>
                <a:lnTo>
                  <a:pt x="1149070" y="724395"/>
                </a:lnTo>
                <a:lnTo>
                  <a:pt x="1538312" y="1401291"/>
                </a:lnTo>
                <a:lnTo>
                  <a:pt x="1149070" y="2078187"/>
                </a:lnTo>
                <a:lnTo>
                  <a:pt x="389242" y="2078187"/>
                </a:lnTo>
                <a:lnTo>
                  <a:pt x="0" y="1401291"/>
                </a:lnTo>
                <a:close/>
                <a:moveTo>
                  <a:pt x="1636151" y="0"/>
                </a:moveTo>
                <a:lnTo>
                  <a:pt x="2395979" y="0"/>
                </a:lnTo>
                <a:lnTo>
                  <a:pt x="2785221" y="676896"/>
                </a:lnTo>
                <a:lnTo>
                  <a:pt x="2395979" y="1353792"/>
                </a:lnTo>
                <a:lnTo>
                  <a:pt x="1636151" y="1353792"/>
                </a:lnTo>
                <a:lnTo>
                  <a:pt x="1246909" y="676896"/>
                </a:lnTo>
                <a:close/>
              </a:path>
            </a:pathLst>
          </a:custGeom>
        </p:spPr>
        <p:txBody>
          <a:bodyPr wrap="square">
            <a:noAutofit/>
          </a:bodyPr>
          <a:lstStyle/>
          <a:p>
            <a:endParaRPr lang="zh-TW" altLang="en-US"/>
          </a:p>
        </p:txBody>
      </p:sp>
      <p:sp>
        <p:nvSpPr>
          <p:cNvPr id="2" name="頁尾版面配置區 1"/>
          <p:cNvSpPr>
            <a:spLocks noGrp="1"/>
          </p:cNvSpPr>
          <p:nvPr>
            <p:ph type="ftr" sz="quarter" idx="17"/>
          </p:nvPr>
        </p:nvSpPr>
        <p:spPr/>
        <p:txBody>
          <a:bodyPr/>
          <a:lstStyle/>
          <a:p>
            <a:r>
              <a:rPr lang="zh-TW" altLang="en-US" smtClean="0"/>
              <a:t>商業簡報網 </a:t>
            </a:r>
            <a:r>
              <a:rPr lang="en-US" altLang="zh-TW" smtClean="0"/>
              <a:t>X Matter Lab</a:t>
            </a:r>
            <a:endParaRPr lang="zh-TW" altLang="en-US" dirty="0"/>
          </a:p>
        </p:txBody>
      </p:sp>
      <p:sp>
        <p:nvSpPr>
          <p:cNvPr id="3" name="投影片編號版面配置區 2"/>
          <p:cNvSpPr>
            <a:spLocks noGrp="1"/>
          </p:cNvSpPr>
          <p:nvPr>
            <p:ph type="sldNum" sz="quarter" idx="18"/>
          </p:nvPr>
        </p:nvSpPr>
        <p:spPr/>
        <p:txBody>
          <a:bodyPr/>
          <a:lstStyle/>
          <a:p>
            <a:fld id="{E27FD744-A41C-4EAD-96D0-2F84A994B62C}" type="slidenum">
              <a:rPr lang="zh-TW" altLang="en-US" smtClean="0"/>
              <a:t>‹#›</a:t>
            </a:fld>
            <a:endParaRPr lang="zh-TW" altLang="en-US"/>
          </a:p>
        </p:txBody>
      </p:sp>
    </p:spTree>
    <p:extLst>
      <p:ext uri="{BB962C8B-B14F-4D97-AF65-F5344CB8AC3E}">
        <p14:creationId xmlns:p14="http://schemas.microsoft.com/office/powerpoint/2010/main" val="1327791051"/>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圖片版面配置006">
    <p:spTree>
      <p:nvGrpSpPr>
        <p:cNvPr id="1" name=""/>
        <p:cNvGrpSpPr/>
        <p:nvPr/>
      </p:nvGrpSpPr>
      <p:grpSpPr>
        <a:xfrm>
          <a:off x="0" y="0"/>
          <a:ext cx="0" cy="0"/>
          <a:chOff x="0" y="0"/>
          <a:chExt cx="0" cy="0"/>
        </a:xfrm>
      </p:grpSpPr>
      <p:sp>
        <p:nvSpPr>
          <p:cNvPr id="6" name="圖片版面配置區 5"/>
          <p:cNvSpPr>
            <a:spLocks noGrp="1"/>
          </p:cNvSpPr>
          <p:nvPr>
            <p:ph type="pic" sz="quarter" idx="13"/>
          </p:nvPr>
        </p:nvSpPr>
        <p:spPr>
          <a:xfrm>
            <a:off x="3978275" y="1693687"/>
            <a:ext cx="4790125" cy="4778375"/>
          </a:xfrm>
          <a:custGeom>
            <a:avLst/>
            <a:gdLst>
              <a:gd name="connsiteX0" fmla="*/ 2395063 w 4790125"/>
              <a:gd name="connsiteY0" fmla="*/ 2482850 h 4778375"/>
              <a:gd name="connsiteX1" fmla="*/ 4690587 w 4790125"/>
              <a:gd name="connsiteY1" fmla="*/ 4778375 h 4778375"/>
              <a:gd name="connsiteX2" fmla="*/ 3542825 w 4790125"/>
              <a:gd name="connsiteY2" fmla="*/ 4778375 h 4778375"/>
              <a:gd name="connsiteX3" fmla="*/ 1247300 w 4790125"/>
              <a:gd name="connsiteY3" fmla="*/ 4778375 h 4778375"/>
              <a:gd name="connsiteX4" fmla="*/ 99538 w 4790125"/>
              <a:gd name="connsiteY4" fmla="*/ 4778375 h 4778375"/>
              <a:gd name="connsiteX5" fmla="*/ 4790125 w 4790125"/>
              <a:gd name="connsiteY5" fmla="*/ 94187 h 4778375"/>
              <a:gd name="connsiteX6" fmla="*/ 4790125 w 4790125"/>
              <a:gd name="connsiteY6" fmla="*/ 1241687 h 4778375"/>
              <a:gd name="connsiteX7" fmla="*/ 4790125 w 4790125"/>
              <a:gd name="connsiteY7" fmla="*/ 3536687 h 4778375"/>
              <a:gd name="connsiteX8" fmla="*/ 4790125 w 4790125"/>
              <a:gd name="connsiteY8" fmla="*/ 4684187 h 4778375"/>
              <a:gd name="connsiteX9" fmla="*/ 2493325 w 4790125"/>
              <a:gd name="connsiteY9" fmla="*/ 2389187 h 4778375"/>
              <a:gd name="connsiteX10" fmla="*/ 0 w 4790125"/>
              <a:gd name="connsiteY10" fmla="*/ 94187 h 4778375"/>
              <a:gd name="connsiteX11" fmla="*/ 2296800 w 4790125"/>
              <a:gd name="connsiteY11" fmla="*/ 2389187 h 4778375"/>
              <a:gd name="connsiteX12" fmla="*/ 0 w 4790125"/>
              <a:gd name="connsiteY12" fmla="*/ 4684187 h 4778375"/>
              <a:gd name="connsiteX13" fmla="*/ 0 w 4790125"/>
              <a:gd name="connsiteY13" fmla="*/ 3536687 h 4778375"/>
              <a:gd name="connsiteX14" fmla="*/ 0 w 4790125"/>
              <a:gd name="connsiteY14" fmla="*/ 1241687 h 4778375"/>
              <a:gd name="connsiteX15" fmla="*/ 99538 w 4790125"/>
              <a:gd name="connsiteY15" fmla="*/ 0 h 4778375"/>
              <a:gd name="connsiteX16" fmla="*/ 1247300 w 4790125"/>
              <a:gd name="connsiteY16" fmla="*/ 0 h 4778375"/>
              <a:gd name="connsiteX17" fmla="*/ 3542825 w 4790125"/>
              <a:gd name="connsiteY17" fmla="*/ 0 h 4778375"/>
              <a:gd name="connsiteX18" fmla="*/ 4690587 w 4790125"/>
              <a:gd name="connsiteY18" fmla="*/ 0 h 4778375"/>
              <a:gd name="connsiteX19" fmla="*/ 2395063 w 4790125"/>
              <a:gd name="connsiteY19" fmla="*/ 2295525 h 4778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790125" h="4778375">
                <a:moveTo>
                  <a:pt x="2395063" y="2482850"/>
                </a:moveTo>
                <a:lnTo>
                  <a:pt x="4690587" y="4778375"/>
                </a:lnTo>
                <a:lnTo>
                  <a:pt x="3542825" y="4778375"/>
                </a:lnTo>
                <a:lnTo>
                  <a:pt x="1247300" y="4778375"/>
                </a:lnTo>
                <a:lnTo>
                  <a:pt x="99538" y="4778375"/>
                </a:lnTo>
                <a:close/>
                <a:moveTo>
                  <a:pt x="4790125" y="94187"/>
                </a:moveTo>
                <a:lnTo>
                  <a:pt x="4790125" y="1241687"/>
                </a:lnTo>
                <a:lnTo>
                  <a:pt x="4790125" y="3536687"/>
                </a:lnTo>
                <a:lnTo>
                  <a:pt x="4790125" y="4684187"/>
                </a:lnTo>
                <a:lnTo>
                  <a:pt x="2493325" y="2389187"/>
                </a:lnTo>
                <a:close/>
                <a:moveTo>
                  <a:pt x="0" y="94187"/>
                </a:moveTo>
                <a:lnTo>
                  <a:pt x="2296800" y="2389187"/>
                </a:lnTo>
                <a:lnTo>
                  <a:pt x="0" y="4684187"/>
                </a:lnTo>
                <a:lnTo>
                  <a:pt x="0" y="3536687"/>
                </a:lnTo>
                <a:lnTo>
                  <a:pt x="0" y="1241687"/>
                </a:lnTo>
                <a:close/>
                <a:moveTo>
                  <a:pt x="99538" y="0"/>
                </a:moveTo>
                <a:lnTo>
                  <a:pt x="1247300" y="0"/>
                </a:lnTo>
                <a:lnTo>
                  <a:pt x="3542825" y="0"/>
                </a:lnTo>
                <a:lnTo>
                  <a:pt x="4690587" y="0"/>
                </a:lnTo>
                <a:lnTo>
                  <a:pt x="2395063" y="2295525"/>
                </a:lnTo>
                <a:close/>
              </a:path>
            </a:pathLst>
          </a:custGeom>
        </p:spPr>
        <p:txBody>
          <a:bodyPr wrap="square">
            <a:noAutofit/>
          </a:bodyPr>
          <a:lstStyle/>
          <a:p>
            <a:endParaRPr lang="zh-TW" altLang="en-US"/>
          </a:p>
        </p:txBody>
      </p:sp>
      <p:sp>
        <p:nvSpPr>
          <p:cNvPr id="2" name="頁尾版面配置區 1"/>
          <p:cNvSpPr>
            <a:spLocks noGrp="1"/>
          </p:cNvSpPr>
          <p:nvPr>
            <p:ph type="ftr" sz="quarter" idx="14"/>
          </p:nvPr>
        </p:nvSpPr>
        <p:spPr/>
        <p:txBody>
          <a:bodyPr/>
          <a:lstStyle/>
          <a:p>
            <a:r>
              <a:rPr lang="zh-TW" altLang="en-US" smtClean="0"/>
              <a:t>商業簡報網 </a:t>
            </a:r>
            <a:r>
              <a:rPr lang="en-US" altLang="zh-TW" smtClean="0"/>
              <a:t>X Matter Lab</a:t>
            </a:r>
            <a:endParaRPr lang="zh-TW" altLang="en-US" dirty="0"/>
          </a:p>
        </p:txBody>
      </p:sp>
      <p:sp>
        <p:nvSpPr>
          <p:cNvPr id="3" name="投影片編號版面配置區 2"/>
          <p:cNvSpPr>
            <a:spLocks noGrp="1"/>
          </p:cNvSpPr>
          <p:nvPr>
            <p:ph type="sldNum" sz="quarter" idx="15"/>
          </p:nvPr>
        </p:nvSpPr>
        <p:spPr/>
        <p:txBody>
          <a:bodyPr/>
          <a:lstStyle/>
          <a:p>
            <a:fld id="{E27FD744-A41C-4EAD-96D0-2F84A994B62C}" type="slidenum">
              <a:rPr lang="zh-TW" altLang="en-US" smtClean="0"/>
              <a:t>‹#›</a:t>
            </a:fld>
            <a:endParaRPr lang="zh-TW" altLang="en-US"/>
          </a:p>
        </p:txBody>
      </p:sp>
    </p:spTree>
    <p:extLst>
      <p:ext uri="{BB962C8B-B14F-4D97-AF65-F5344CB8AC3E}">
        <p14:creationId xmlns:p14="http://schemas.microsoft.com/office/powerpoint/2010/main" val="3645244621"/>
      </p:ext>
    </p:extLst>
  </p:cSld>
  <p:clrMapOvr>
    <a:masterClrMapping/>
  </p:clrMapOvr>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圖片版面配置069">
    <p:spTree>
      <p:nvGrpSpPr>
        <p:cNvPr id="1" name=""/>
        <p:cNvGrpSpPr/>
        <p:nvPr/>
      </p:nvGrpSpPr>
      <p:grpSpPr>
        <a:xfrm>
          <a:off x="0" y="0"/>
          <a:ext cx="0" cy="0"/>
          <a:chOff x="0" y="0"/>
          <a:chExt cx="0" cy="0"/>
        </a:xfrm>
      </p:grpSpPr>
      <p:sp>
        <p:nvSpPr>
          <p:cNvPr id="4" name="圖片版面配置區 6"/>
          <p:cNvSpPr>
            <a:spLocks noGrp="1"/>
          </p:cNvSpPr>
          <p:nvPr>
            <p:ph type="pic" sz="quarter" idx="10"/>
          </p:nvPr>
        </p:nvSpPr>
        <p:spPr>
          <a:xfrm>
            <a:off x="724218" y="3682800"/>
            <a:ext cx="2329200" cy="3175200"/>
          </a:xfrm>
          <a:prstGeom prst="parallelogram">
            <a:avLst/>
          </a:prstGeom>
        </p:spPr>
        <p:txBody>
          <a:bodyPr/>
          <a:lstStyle/>
          <a:p>
            <a:endParaRPr lang="zh-TW" altLang="en-US"/>
          </a:p>
        </p:txBody>
      </p:sp>
      <p:sp>
        <p:nvSpPr>
          <p:cNvPr id="5" name="圖片版面配置區 6"/>
          <p:cNvSpPr>
            <a:spLocks noGrp="1"/>
          </p:cNvSpPr>
          <p:nvPr>
            <p:ph type="pic" sz="quarter" idx="11"/>
          </p:nvPr>
        </p:nvSpPr>
        <p:spPr>
          <a:xfrm>
            <a:off x="2469891" y="3682800"/>
            <a:ext cx="2329200" cy="3175200"/>
          </a:xfrm>
          <a:prstGeom prst="parallelogram">
            <a:avLst/>
          </a:prstGeom>
        </p:spPr>
        <p:txBody>
          <a:bodyPr/>
          <a:lstStyle/>
          <a:p>
            <a:endParaRPr lang="zh-TW" altLang="en-US"/>
          </a:p>
        </p:txBody>
      </p:sp>
      <p:sp>
        <p:nvSpPr>
          <p:cNvPr id="6" name="圖片版面配置區 6"/>
          <p:cNvSpPr>
            <a:spLocks noGrp="1"/>
          </p:cNvSpPr>
          <p:nvPr>
            <p:ph type="pic" sz="quarter" idx="12"/>
          </p:nvPr>
        </p:nvSpPr>
        <p:spPr>
          <a:xfrm>
            <a:off x="4215564" y="3682800"/>
            <a:ext cx="2329200" cy="3175200"/>
          </a:xfrm>
          <a:prstGeom prst="parallelogram">
            <a:avLst/>
          </a:prstGeom>
        </p:spPr>
        <p:txBody>
          <a:bodyPr/>
          <a:lstStyle/>
          <a:p>
            <a:endParaRPr lang="zh-TW" altLang="en-US"/>
          </a:p>
        </p:txBody>
      </p:sp>
      <p:sp>
        <p:nvSpPr>
          <p:cNvPr id="7" name="圖片版面配置區 6"/>
          <p:cNvSpPr>
            <a:spLocks noGrp="1"/>
          </p:cNvSpPr>
          <p:nvPr>
            <p:ph type="pic" sz="quarter" idx="13"/>
          </p:nvPr>
        </p:nvSpPr>
        <p:spPr>
          <a:xfrm>
            <a:off x="5961237" y="3682800"/>
            <a:ext cx="2329200" cy="3175200"/>
          </a:xfrm>
          <a:prstGeom prst="parallelogram">
            <a:avLst/>
          </a:prstGeom>
        </p:spPr>
        <p:txBody>
          <a:bodyPr/>
          <a:lstStyle/>
          <a:p>
            <a:endParaRPr lang="zh-TW" altLang="en-US"/>
          </a:p>
        </p:txBody>
      </p:sp>
      <p:sp>
        <p:nvSpPr>
          <p:cNvPr id="2" name="頁尾版面配置區 1"/>
          <p:cNvSpPr>
            <a:spLocks noGrp="1"/>
          </p:cNvSpPr>
          <p:nvPr>
            <p:ph type="ftr" sz="quarter" idx="14"/>
          </p:nvPr>
        </p:nvSpPr>
        <p:spPr/>
        <p:txBody>
          <a:bodyPr/>
          <a:lstStyle/>
          <a:p>
            <a:r>
              <a:rPr lang="zh-TW" altLang="en-US" smtClean="0"/>
              <a:t>商業簡報網 </a:t>
            </a:r>
            <a:r>
              <a:rPr lang="en-US" altLang="zh-TW" smtClean="0"/>
              <a:t>X Matter Lab</a:t>
            </a:r>
            <a:endParaRPr lang="zh-TW" altLang="en-US" dirty="0"/>
          </a:p>
        </p:txBody>
      </p:sp>
      <p:sp>
        <p:nvSpPr>
          <p:cNvPr id="3" name="投影片編號版面配置區 2"/>
          <p:cNvSpPr>
            <a:spLocks noGrp="1"/>
          </p:cNvSpPr>
          <p:nvPr>
            <p:ph type="sldNum" sz="quarter" idx="15"/>
          </p:nvPr>
        </p:nvSpPr>
        <p:spPr/>
        <p:txBody>
          <a:bodyPr/>
          <a:lstStyle/>
          <a:p>
            <a:fld id="{E27FD744-A41C-4EAD-96D0-2F84A994B62C}" type="slidenum">
              <a:rPr lang="zh-TW" altLang="en-US" smtClean="0"/>
              <a:t>‹#›</a:t>
            </a:fld>
            <a:endParaRPr lang="zh-TW" altLang="en-US"/>
          </a:p>
        </p:txBody>
      </p:sp>
    </p:spTree>
    <p:extLst>
      <p:ext uri="{BB962C8B-B14F-4D97-AF65-F5344CB8AC3E}">
        <p14:creationId xmlns:p14="http://schemas.microsoft.com/office/powerpoint/2010/main" val="267398398"/>
      </p:ext>
    </p:extLst>
  </p:cSld>
  <p:clrMapOvr>
    <a:masterClrMapping/>
  </p:clrMapOvr>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圖片版面配置070">
    <p:spTree>
      <p:nvGrpSpPr>
        <p:cNvPr id="1" name=""/>
        <p:cNvGrpSpPr/>
        <p:nvPr/>
      </p:nvGrpSpPr>
      <p:grpSpPr>
        <a:xfrm>
          <a:off x="0" y="0"/>
          <a:ext cx="0" cy="0"/>
          <a:chOff x="0" y="0"/>
          <a:chExt cx="0" cy="0"/>
        </a:xfrm>
      </p:grpSpPr>
      <p:sp>
        <p:nvSpPr>
          <p:cNvPr id="13" name="圖片版面配置區 12"/>
          <p:cNvSpPr>
            <a:spLocks noGrp="1"/>
          </p:cNvSpPr>
          <p:nvPr>
            <p:ph type="pic" sz="quarter" idx="15"/>
          </p:nvPr>
        </p:nvSpPr>
        <p:spPr>
          <a:xfrm>
            <a:off x="4459112" y="1797557"/>
            <a:ext cx="4459111" cy="4129111"/>
          </a:xfrm>
          <a:custGeom>
            <a:avLst/>
            <a:gdLst>
              <a:gd name="connsiteX0" fmla="*/ 391635 w 4459111"/>
              <a:gd name="connsiteY0" fmla="*/ 3556000 h 4129111"/>
              <a:gd name="connsiteX1" fmla="*/ 4459111 w 4459111"/>
              <a:gd name="connsiteY1" fmla="*/ 3556000 h 4129111"/>
              <a:gd name="connsiteX2" fmla="*/ 4067476 w 4459111"/>
              <a:gd name="connsiteY2" fmla="*/ 4129111 h 4129111"/>
              <a:gd name="connsiteX3" fmla="*/ 0 w 4459111"/>
              <a:gd name="connsiteY3" fmla="*/ 4129111 h 4129111"/>
              <a:gd name="connsiteX4" fmla="*/ 391635 w 4459111"/>
              <a:gd name="connsiteY4" fmla="*/ 2844800 h 4129111"/>
              <a:gd name="connsiteX5" fmla="*/ 4459111 w 4459111"/>
              <a:gd name="connsiteY5" fmla="*/ 2844800 h 4129111"/>
              <a:gd name="connsiteX6" fmla="*/ 4067476 w 4459111"/>
              <a:gd name="connsiteY6" fmla="*/ 3417911 h 4129111"/>
              <a:gd name="connsiteX7" fmla="*/ 0 w 4459111"/>
              <a:gd name="connsiteY7" fmla="*/ 3417911 h 4129111"/>
              <a:gd name="connsiteX8" fmla="*/ 391635 w 4459111"/>
              <a:gd name="connsiteY8" fmla="*/ 2133600 h 4129111"/>
              <a:gd name="connsiteX9" fmla="*/ 4459111 w 4459111"/>
              <a:gd name="connsiteY9" fmla="*/ 2133600 h 4129111"/>
              <a:gd name="connsiteX10" fmla="*/ 4067476 w 4459111"/>
              <a:gd name="connsiteY10" fmla="*/ 2706711 h 4129111"/>
              <a:gd name="connsiteX11" fmla="*/ 0 w 4459111"/>
              <a:gd name="connsiteY11" fmla="*/ 2706711 h 4129111"/>
              <a:gd name="connsiteX12" fmla="*/ 391635 w 4459111"/>
              <a:gd name="connsiteY12" fmla="*/ 1422400 h 4129111"/>
              <a:gd name="connsiteX13" fmla="*/ 4459111 w 4459111"/>
              <a:gd name="connsiteY13" fmla="*/ 1422400 h 4129111"/>
              <a:gd name="connsiteX14" fmla="*/ 4067476 w 4459111"/>
              <a:gd name="connsiteY14" fmla="*/ 1995511 h 4129111"/>
              <a:gd name="connsiteX15" fmla="*/ 0 w 4459111"/>
              <a:gd name="connsiteY15" fmla="*/ 1995511 h 4129111"/>
              <a:gd name="connsiteX16" fmla="*/ 391635 w 4459111"/>
              <a:gd name="connsiteY16" fmla="*/ 711200 h 4129111"/>
              <a:gd name="connsiteX17" fmla="*/ 4459111 w 4459111"/>
              <a:gd name="connsiteY17" fmla="*/ 711200 h 4129111"/>
              <a:gd name="connsiteX18" fmla="*/ 4067476 w 4459111"/>
              <a:gd name="connsiteY18" fmla="*/ 1284311 h 4129111"/>
              <a:gd name="connsiteX19" fmla="*/ 0 w 4459111"/>
              <a:gd name="connsiteY19" fmla="*/ 1284311 h 4129111"/>
              <a:gd name="connsiteX20" fmla="*/ 391635 w 4459111"/>
              <a:gd name="connsiteY20" fmla="*/ 0 h 4129111"/>
              <a:gd name="connsiteX21" fmla="*/ 4459111 w 4459111"/>
              <a:gd name="connsiteY21" fmla="*/ 0 h 4129111"/>
              <a:gd name="connsiteX22" fmla="*/ 4067476 w 4459111"/>
              <a:gd name="connsiteY22" fmla="*/ 573111 h 4129111"/>
              <a:gd name="connsiteX23" fmla="*/ 0 w 4459111"/>
              <a:gd name="connsiteY23" fmla="*/ 573111 h 4129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459111" h="4129111">
                <a:moveTo>
                  <a:pt x="391635" y="3556000"/>
                </a:moveTo>
                <a:lnTo>
                  <a:pt x="4459111" y="3556000"/>
                </a:lnTo>
                <a:lnTo>
                  <a:pt x="4067476" y="4129111"/>
                </a:lnTo>
                <a:lnTo>
                  <a:pt x="0" y="4129111"/>
                </a:lnTo>
                <a:close/>
                <a:moveTo>
                  <a:pt x="391635" y="2844800"/>
                </a:moveTo>
                <a:lnTo>
                  <a:pt x="4459111" y="2844800"/>
                </a:lnTo>
                <a:lnTo>
                  <a:pt x="4067476" y="3417911"/>
                </a:lnTo>
                <a:lnTo>
                  <a:pt x="0" y="3417911"/>
                </a:lnTo>
                <a:close/>
                <a:moveTo>
                  <a:pt x="391635" y="2133600"/>
                </a:moveTo>
                <a:lnTo>
                  <a:pt x="4459111" y="2133600"/>
                </a:lnTo>
                <a:lnTo>
                  <a:pt x="4067476" y="2706711"/>
                </a:lnTo>
                <a:lnTo>
                  <a:pt x="0" y="2706711"/>
                </a:lnTo>
                <a:close/>
                <a:moveTo>
                  <a:pt x="391635" y="1422400"/>
                </a:moveTo>
                <a:lnTo>
                  <a:pt x="4459111" y="1422400"/>
                </a:lnTo>
                <a:lnTo>
                  <a:pt x="4067476" y="1995511"/>
                </a:lnTo>
                <a:lnTo>
                  <a:pt x="0" y="1995511"/>
                </a:lnTo>
                <a:close/>
                <a:moveTo>
                  <a:pt x="391635" y="711200"/>
                </a:moveTo>
                <a:lnTo>
                  <a:pt x="4459111" y="711200"/>
                </a:lnTo>
                <a:lnTo>
                  <a:pt x="4067476" y="1284311"/>
                </a:lnTo>
                <a:lnTo>
                  <a:pt x="0" y="1284311"/>
                </a:lnTo>
                <a:close/>
                <a:moveTo>
                  <a:pt x="391635" y="0"/>
                </a:moveTo>
                <a:lnTo>
                  <a:pt x="4459111" y="0"/>
                </a:lnTo>
                <a:lnTo>
                  <a:pt x="4067476" y="573111"/>
                </a:lnTo>
                <a:lnTo>
                  <a:pt x="0" y="573111"/>
                </a:lnTo>
                <a:close/>
              </a:path>
            </a:pathLst>
          </a:custGeom>
        </p:spPr>
        <p:txBody>
          <a:bodyPr wrap="square">
            <a:noAutofit/>
          </a:bodyPr>
          <a:lstStyle/>
          <a:p>
            <a:endParaRPr lang="zh-TW" altLang="en-US"/>
          </a:p>
        </p:txBody>
      </p:sp>
      <p:sp>
        <p:nvSpPr>
          <p:cNvPr id="2" name="頁尾版面配置區 1"/>
          <p:cNvSpPr>
            <a:spLocks noGrp="1"/>
          </p:cNvSpPr>
          <p:nvPr>
            <p:ph type="ftr" sz="quarter" idx="16"/>
          </p:nvPr>
        </p:nvSpPr>
        <p:spPr/>
        <p:txBody>
          <a:bodyPr/>
          <a:lstStyle/>
          <a:p>
            <a:r>
              <a:rPr lang="zh-TW" altLang="en-US" smtClean="0"/>
              <a:t>商業簡報網 </a:t>
            </a:r>
            <a:r>
              <a:rPr lang="en-US" altLang="zh-TW" smtClean="0"/>
              <a:t>X Matter Lab</a:t>
            </a:r>
            <a:endParaRPr lang="zh-TW" altLang="en-US" dirty="0"/>
          </a:p>
        </p:txBody>
      </p:sp>
      <p:sp>
        <p:nvSpPr>
          <p:cNvPr id="3" name="投影片編號版面配置區 2"/>
          <p:cNvSpPr>
            <a:spLocks noGrp="1"/>
          </p:cNvSpPr>
          <p:nvPr>
            <p:ph type="sldNum" sz="quarter" idx="17"/>
          </p:nvPr>
        </p:nvSpPr>
        <p:spPr/>
        <p:txBody>
          <a:bodyPr/>
          <a:lstStyle/>
          <a:p>
            <a:fld id="{E27FD744-A41C-4EAD-96D0-2F84A994B62C}" type="slidenum">
              <a:rPr lang="zh-TW" altLang="en-US" smtClean="0"/>
              <a:t>‹#›</a:t>
            </a:fld>
            <a:endParaRPr lang="zh-TW" altLang="en-US"/>
          </a:p>
        </p:txBody>
      </p:sp>
    </p:spTree>
    <p:extLst>
      <p:ext uri="{BB962C8B-B14F-4D97-AF65-F5344CB8AC3E}">
        <p14:creationId xmlns:p14="http://schemas.microsoft.com/office/powerpoint/2010/main" val="1264315839"/>
      </p:ext>
    </p:extLst>
  </p:cSld>
  <p:clrMapOvr>
    <a:masterClrMapping/>
  </p:clrMapOvr>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圖片版面配置071">
    <p:spTree>
      <p:nvGrpSpPr>
        <p:cNvPr id="1" name=""/>
        <p:cNvGrpSpPr/>
        <p:nvPr/>
      </p:nvGrpSpPr>
      <p:grpSpPr>
        <a:xfrm>
          <a:off x="0" y="0"/>
          <a:ext cx="0" cy="0"/>
          <a:chOff x="0" y="0"/>
          <a:chExt cx="0" cy="0"/>
        </a:xfrm>
      </p:grpSpPr>
      <p:sp>
        <p:nvSpPr>
          <p:cNvPr id="8" name="圖片版面配置區 7"/>
          <p:cNvSpPr>
            <a:spLocks noGrp="1"/>
          </p:cNvSpPr>
          <p:nvPr>
            <p:ph type="pic" sz="quarter" idx="13"/>
          </p:nvPr>
        </p:nvSpPr>
        <p:spPr>
          <a:xfrm>
            <a:off x="497871" y="3682800"/>
            <a:ext cx="8149413" cy="3175200"/>
          </a:xfrm>
          <a:custGeom>
            <a:avLst/>
            <a:gdLst>
              <a:gd name="connsiteX0" fmla="*/ 6402513 w 8149413"/>
              <a:gd name="connsiteY0" fmla="*/ 0 h 3175200"/>
              <a:gd name="connsiteX1" fmla="*/ 8149413 w 8149413"/>
              <a:gd name="connsiteY1" fmla="*/ 0 h 3175200"/>
              <a:gd name="connsiteX2" fmla="*/ 7567113 w 8149413"/>
              <a:gd name="connsiteY2" fmla="*/ 3175200 h 3175200"/>
              <a:gd name="connsiteX3" fmla="*/ 5820213 w 8149413"/>
              <a:gd name="connsiteY3" fmla="*/ 3175200 h 3175200"/>
              <a:gd name="connsiteX4" fmla="*/ 4462442 w 8149413"/>
              <a:gd name="connsiteY4" fmla="*/ 0 h 3175200"/>
              <a:gd name="connsiteX5" fmla="*/ 6209342 w 8149413"/>
              <a:gd name="connsiteY5" fmla="*/ 0 h 3175200"/>
              <a:gd name="connsiteX6" fmla="*/ 5627042 w 8149413"/>
              <a:gd name="connsiteY6" fmla="*/ 3175200 h 3175200"/>
              <a:gd name="connsiteX7" fmla="*/ 3880142 w 8149413"/>
              <a:gd name="connsiteY7" fmla="*/ 3175200 h 3175200"/>
              <a:gd name="connsiteX8" fmla="*/ 2522371 w 8149413"/>
              <a:gd name="connsiteY8" fmla="*/ 0 h 3175200"/>
              <a:gd name="connsiteX9" fmla="*/ 4269271 w 8149413"/>
              <a:gd name="connsiteY9" fmla="*/ 0 h 3175200"/>
              <a:gd name="connsiteX10" fmla="*/ 3686971 w 8149413"/>
              <a:gd name="connsiteY10" fmla="*/ 3175200 h 3175200"/>
              <a:gd name="connsiteX11" fmla="*/ 1940071 w 8149413"/>
              <a:gd name="connsiteY11" fmla="*/ 3175200 h 3175200"/>
              <a:gd name="connsiteX12" fmla="*/ 582300 w 8149413"/>
              <a:gd name="connsiteY12" fmla="*/ 0 h 3175200"/>
              <a:gd name="connsiteX13" fmla="*/ 2329200 w 8149413"/>
              <a:gd name="connsiteY13" fmla="*/ 0 h 3175200"/>
              <a:gd name="connsiteX14" fmla="*/ 1746900 w 8149413"/>
              <a:gd name="connsiteY14" fmla="*/ 3175200 h 3175200"/>
              <a:gd name="connsiteX15" fmla="*/ 0 w 8149413"/>
              <a:gd name="connsiteY15" fmla="*/ 3175200 h 317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149413" h="3175200">
                <a:moveTo>
                  <a:pt x="6402513" y="0"/>
                </a:moveTo>
                <a:lnTo>
                  <a:pt x="8149413" y="0"/>
                </a:lnTo>
                <a:lnTo>
                  <a:pt x="7567113" y="3175200"/>
                </a:lnTo>
                <a:lnTo>
                  <a:pt x="5820213" y="3175200"/>
                </a:lnTo>
                <a:close/>
                <a:moveTo>
                  <a:pt x="4462442" y="0"/>
                </a:moveTo>
                <a:lnTo>
                  <a:pt x="6209342" y="0"/>
                </a:lnTo>
                <a:lnTo>
                  <a:pt x="5627042" y="3175200"/>
                </a:lnTo>
                <a:lnTo>
                  <a:pt x="3880142" y="3175200"/>
                </a:lnTo>
                <a:close/>
                <a:moveTo>
                  <a:pt x="2522371" y="0"/>
                </a:moveTo>
                <a:lnTo>
                  <a:pt x="4269271" y="0"/>
                </a:lnTo>
                <a:lnTo>
                  <a:pt x="3686971" y="3175200"/>
                </a:lnTo>
                <a:lnTo>
                  <a:pt x="1940071" y="3175200"/>
                </a:lnTo>
                <a:close/>
                <a:moveTo>
                  <a:pt x="582300" y="0"/>
                </a:moveTo>
                <a:lnTo>
                  <a:pt x="2329200" y="0"/>
                </a:lnTo>
                <a:lnTo>
                  <a:pt x="1746900" y="3175200"/>
                </a:lnTo>
                <a:lnTo>
                  <a:pt x="0" y="3175200"/>
                </a:lnTo>
                <a:close/>
              </a:path>
            </a:pathLst>
          </a:custGeom>
        </p:spPr>
        <p:txBody>
          <a:bodyPr wrap="square">
            <a:noAutofit/>
          </a:bodyPr>
          <a:lstStyle/>
          <a:p>
            <a:endParaRPr lang="zh-TW" altLang="en-US"/>
          </a:p>
        </p:txBody>
      </p:sp>
      <p:sp>
        <p:nvSpPr>
          <p:cNvPr id="2" name="頁尾版面配置區 1"/>
          <p:cNvSpPr>
            <a:spLocks noGrp="1"/>
          </p:cNvSpPr>
          <p:nvPr>
            <p:ph type="ftr" sz="quarter" idx="14"/>
          </p:nvPr>
        </p:nvSpPr>
        <p:spPr/>
        <p:txBody>
          <a:bodyPr/>
          <a:lstStyle/>
          <a:p>
            <a:r>
              <a:rPr lang="zh-TW" altLang="en-US" smtClean="0"/>
              <a:t>商業簡報網 </a:t>
            </a:r>
            <a:r>
              <a:rPr lang="en-US" altLang="zh-TW" smtClean="0"/>
              <a:t>X Matter Lab</a:t>
            </a:r>
            <a:endParaRPr lang="zh-TW" altLang="en-US" dirty="0"/>
          </a:p>
        </p:txBody>
      </p:sp>
      <p:sp>
        <p:nvSpPr>
          <p:cNvPr id="3" name="投影片編號版面配置區 2"/>
          <p:cNvSpPr>
            <a:spLocks noGrp="1"/>
          </p:cNvSpPr>
          <p:nvPr>
            <p:ph type="sldNum" sz="quarter" idx="15"/>
          </p:nvPr>
        </p:nvSpPr>
        <p:spPr/>
        <p:txBody>
          <a:bodyPr/>
          <a:lstStyle/>
          <a:p>
            <a:fld id="{E27FD744-A41C-4EAD-96D0-2F84A994B62C}" type="slidenum">
              <a:rPr lang="zh-TW" altLang="en-US" smtClean="0"/>
              <a:t>‹#›</a:t>
            </a:fld>
            <a:endParaRPr lang="zh-TW" altLang="en-US"/>
          </a:p>
        </p:txBody>
      </p:sp>
    </p:spTree>
    <p:extLst>
      <p:ext uri="{BB962C8B-B14F-4D97-AF65-F5344CB8AC3E}">
        <p14:creationId xmlns:p14="http://schemas.microsoft.com/office/powerpoint/2010/main" val="10919380"/>
      </p:ext>
    </p:extLst>
  </p:cSld>
  <p:clrMapOvr>
    <a:masterClrMapping/>
  </p:clrMapOvr>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圖片版面配置072">
    <p:spTree>
      <p:nvGrpSpPr>
        <p:cNvPr id="1" name=""/>
        <p:cNvGrpSpPr/>
        <p:nvPr/>
      </p:nvGrpSpPr>
      <p:grpSpPr>
        <a:xfrm>
          <a:off x="0" y="0"/>
          <a:ext cx="0" cy="0"/>
          <a:chOff x="0" y="0"/>
          <a:chExt cx="0" cy="0"/>
        </a:xfrm>
      </p:grpSpPr>
      <p:sp>
        <p:nvSpPr>
          <p:cNvPr id="5" name="圖片版面配置區 4"/>
          <p:cNvSpPr>
            <a:spLocks noGrp="1"/>
          </p:cNvSpPr>
          <p:nvPr>
            <p:ph type="pic" sz="quarter" idx="15"/>
          </p:nvPr>
        </p:nvSpPr>
        <p:spPr>
          <a:xfrm>
            <a:off x="4610278" y="1803200"/>
            <a:ext cx="3197556" cy="4562875"/>
          </a:xfrm>
          <a:custGeom>
            <a:avLst/>
            <a:gdLst>
              <a:gd name="connsiteX0" fmla="*/ 405292 w 3197556"/>
              <a:gd name="connsiteY0" fmla="*/ 2352875 h 4562875"/>
              <a:gd name="connsiteX1" fmla="*/ 1621168 w 3197556"/>
              <a:gd name="connsiteY1" fmla="*/ 2352875 h 4562875"/>
              <a:gd name="connsiteX2" fmla="*/ 1215876 w 3197556"/>
              <a:gd name="connsiteY2" fmla="*/ 4562875 h 4562875"/>
              <a:gd name="connsiteX3" fmla="*/ 0 w 3197556"/>
              <a:gd name="connsiteY3" fmla="*/ 4562875 h 4562875"/>
              <a:gd name="connsiteX4" fmla="*/ 1981680 w 3197556"/>
              <a:gd name="connsiteY4" fmla="*/ 1119288 h 4562875"/>
              <a:gd name="connsiteX5" fmla="*/ 3197556 w 3197556"/>
              <a:gd name="connsiteY5" fmla="*/ 1119288 h 4562875"/>
              <a:gd name="connsiteX6" fmla="*/ 2792264 w 3197556"/>
              <a:gd name="connsiteY6" fmla="*/ 3329288 h 4562875"/>
              <a:gd name="connsiteX7" fmla="*/ 1576388 w 3197556"/>
              <a:gd name="connsiteY7" fmla="*/ 3329288 h 4562875"/>
              <a:gd name="connsiteX8" fmla="*/ 852967 w 3197556"/>
              <a:gd name="connsiteY8" fmla="*/ 0 h 4562875"/>
              <a:gd name="connsiteX9" fmla="*/ 2068843 w 3197556"/>
              <a:gd name="connsiteY9" fmla="*/ 0 h 4562875"/>
              <a:gd name="connsiteX10" fmla="*/ 1663551 w 3197556"/>
              <a:gd name="connsiteY10" fmla="*/ 2210000 h 4562875"/>
              <a:gd name="connsiteX11" fmla="*/ 447675 w 3197556"/>
              <a:gd name="connsiteY11" fmla="*/ 2210000 h 456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97556" h="4562875">
                <a:moveTo>
                  <a:pt x="405292" y="2352875"/>
                </a:moveTo>
                <a:lnTo>
                  <a:pt x="1621168" y="2352875"/>
                </a:lnTo>
                <a:lnTo>
                  <a:pt x="1215876" y="4562875"/>
                </a:lnTo>
                <a:lnTo>
                  <a:pt x="0" y="4562875"/>
                </a:lnTo>
                <a:close/>
                <a:moveTo>
                  <a:pt x="1981680" y="1119288"/>
                </a:moveTo>
                <a:lnTo>
                  <a:pt x="3197556" y="1119288"/>
                </a:lnTo>
                <a:lnTo>
                  <a:pt x="2792264" y="3329288"/>
                </a:lnTo>
                <a:lnTo>
                  <a:pt x="1576388" y="3329288"/>
                </a:lnTo>
                <a:close/>
                <a:moveTo>
                  <a:pt x="852967" y="0"/>
                </a:moveTo>
                <a:lnTo>
                  <a:pt x="2068843" y="0"/>
                </a:lnTo>
                <a:lnTo>
                  <a:pt x="1663551" y="2210000"/>
                </a:lnTo>
                <a:lnTo>
                  <a:pt x="447675" y="2210000"/>
                </a:lnTo>
                <a:close/>
              </a:path>
            </a:pathLst>
          </a:custGeom>
        </p:spPr>
        <p:txBody>
          <a:bodyPr wrap="square">
            <a:noAutofit/>
          </a:bodyPr>
          <a:lstStyle/>
          <a:p>
            <a:endParaRPr lang="zh-TW" altLang="en-US"/>
          </a:p>
        </p:txBody>
      </p:sp>
      <p:sp>
        <p:nvSpPr>
          <p:cNvPr id="2" name="頁尾版面配置區 1"/>
          <p:cNvSpPr>
            <a:spLocks noGrp="1"/>
          </p:cNvSpPr>
          <p:nvPr>
            <p:ph type="ftr" sz="quarter" idx="16"/>
          </p:nvPr>
        </p:nvSpPr>
        <p:spPr/>
        <p:txBody>
          <a:bodyPr/>
          <a:lstStyle/>
          <a:p>
            <a:r>
              <a:rPr lang="zh-TW" altLang="en-US" smtClean="0"/>
              <a:t>商業簡報網 </a:t>
            </a:r>
            <a:r>
              <a:rPr lang="en-US" altLang="zh-TW" smtClean="0"/>
              <a:t>X Matter Lab</a:t>
            </a:r>
            <a:endParaRPr lang="zh-TW" altLang="en-US" dirty="0"/>
          </a:p>
        </p:txBody>
      </p:sp>
      <p:sp>
        <p:nvSpPr>
          <p:cNvPr id="3" name="投影片編號版面配置區 2"/>
          <p:cNvSpPr>
            <a:spLocks noGrp="1"/>
          </p:cNvSpPr>
          <p:nvPr>
            <p:ph type="sldNum" sz="quarter" idx="17"/>
          </p:nvPr>
        </p:nvSpPr>
        <p:spPr/>
        <p:txBody>
          <a:bodyPr/>
          <a:lstStyle/>
          <a:p>
            <a:fld id="{E27FD744-A41C-4EAD-96D0-2F84A994B62C}" type="slidenum">
              <a:rPr lang="zh-TW" altLang="en-US" smtClean="0"/>
              <a:t>‹#›</a:t>
            </a:fld>
            <a:endParaRPr lang="zh-TW" altLang="en-US"/>
          </a:p>
        </p:txBody>
      </p:sp>
    </p:spTree>
    <p:extLst>
      <p:ext uri="{BB962C8B-B14F-4D97-AF65-F5344CB8AC3E}">
        <p14:creationId xmlns:p14="http://schemas.microsoft.com/office/powerpoint/2010/main" val="2998372135"/>
      </p:ext>
    </p:extLst>
  </p:cSld>
  <p:clrMapOvr>
    <a:masterClrMapping/>
  </p:clrMapOvr>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圖片版面配置073">
    <p:spTree>
      <p:nvGrpSpPr>
        <p:cNvPr id="1" name=""/>
        <p:cNvGrpSpPr/>
        <p:nvPr/>
      </p:nvGrpSpPr>
      <p:grpSpPr>
        <a:xfrm>
          <a:off x="0" y="0"/>
          <a:ext cx="0" cy="0"/>
          <a:chOff x="0" y="0"/>
          <a:chExt cx="0" cy="0"/>
        </a:xfrm>
      </p:grpSpPr>
      <p:sp>
        <p:nvSpPr>
          <p:cNvPr id="7" name="圖片版面配置區 6"/>
          <p:cNvSpPr>
            <a:spLocks noGrp="1"/>
          </p:cNvSpPr>
          <p:nvPr>
            <p:ph type="pic" sz="quarter" idx="13"/>
          </p:nvPr>
        </p:nvSpPr>
        <p:spPr>
          <a:xfrm>
            <a:off x="5057953" y="1803200"/>
            <a:ext cx="1621168" cy="2210000"/>
          </a:xfrm>
          <a:prstGeom prst="parallelogram">
            <a:avLst/>
          </a:prstGeom>
        </p:spPr>
        <p:txBody>
          <a:bodyPr/>
          <a:lstStyle/>
          <a:p>
            <a:endParaRPr lang="zh-TW" altLang="en-US"/>
          </a:p>
        </p:txBody>
      </p:sp>
      <p:sp>
        <p:nvSpPr>
          <p:cNvPr id="8" name="圖片版面配置區 6"/>
          <p:cNvSpPr>
            <a:spLocks noGrp="1"/>
          </p:cNvSpPr>
          <p:nvPr>
            <p:ph type="pic" sz="quarter" idx="14"/>
          </p:nvPr>
        </p:nvSpPr>
        <p:spPr>
          <a:xfrm>
            <a:off x="4638852" y="4027489"/>
            <a:ext cx="1621168" cy="2210000"/>
          </a:xfrm>
          <a:prstGeom prst="parallelogram">
            <a:avLst/>
          </a:prstGeom>
        </p:spPr>
        <p:txBody>
          <a:bodyPr/>
          <a:lstStyle/>
          <a:p>
            <a:endParaRPr lang="zh-TW" altLang="en-US"/>
          </a:p>
        </p:txBody>
      </p:sp>
      <p:sp>
        <p:nvSpPr>
          <p:cNvPr id="9" name="圖片版面配置區 6"/>
          <p:cNvSpPr>
            <a:spLocks noGrp="1"/>
          </p:cNvSpPr>
          <p:nvPr>
            <p:ph type="pic" sz="quarter" idx="15"/>
          </p:nvPr>
        </p:nvSpPr>
        <p:spPr>
          <a:xfrm>
            <a:off x="6086655" y="2890044"/>
            <a:ext cx="1621168" cy="2210000"/>
          </a:xfrm>
          <a:prstGeom prst="parallelogram">
            <a:avLst/>
          </a:prstGeom>
        </p:spPr>
        <p:txBody>
          <a:bodyPr/>
          <a:lstStyle/>
          <a:p>
            <a:endParaRPr lang="zh-TW" altLang="en-US"/>
          </a:p>
        </p:txBody>
      </p:sp>
      <p:sp>
        <p:nvSpPr>
          <p:cNvPr id="2" name="頁尾版面配置區 1"/>
          <p:cNvSpPr>
            <a:spLocks noGrp="1"/>
          </p:cNvSpPr>
          <p:nvPr>
            <p:ph type="ftr" sz="quarter" idx="16"/>
          </p:nvPr>
        </p:nvSpPr>
        <p:spPr/>
        <p:txBody>
          <a:bodyPr/>
          <a:lstStyle/>
          <a:p>
            <a:r>
              <a:rPr lang="zh-TW" altLang="en-US" smtClean="0"/>
              <a:t>商業簡報網 </a:t>
            </a:r>
            <a:r>
              <a:rPr lang="en-US" altLang="zh-TW" smtClean="0"/>
              <a:t>X Matter Lab</a:t>
            </a:r>
            <a:endParaRPr lang="zh-TW" altLang="en-US" dirty="0"/>
          </a:p>
        </p:txBody>
      </p:sp>
      <p:sp>
        <p:nvSpPr>
          <p:cNvPr id="3" name="投影片編號版面配置區 2"/>
          <p:cNvSpPr>
            <a:spLocks noGrp="1"/>
          </p:cNvSpPr>
          <p:nvPr>
            <p:ph type="sldNum" sz="quarter" idx="17"/>
          </p:nvPr>
        </p:nvSpPr>
        <p:spPr/>
        <p:txBody>
          <a:bodyPr/>
          <a:lstStyle/>
          <a:p>
            <a:fld id="{E27FD744-A41C-4EAD-96D0-2F84A994B62C}" type="slidenum">
              <a:rPr lang="zh-TW" altLang="en-US" smtClean="0"/>
              <a:t>‹#›</a:t>
            </a:fld>
            <a:endParaRPr lang="zh-TW" altLang="en-US"/>
          </a:p>
        </p:txBody>
      </p:sp>
    </p:spTree>
    <p:extLst>
      <p:ext uri="{BB962C8B-B14F-4D97-AF65-F5344CB8AC3E}">
        <p14:creationId xmlns:p14="http://schemas.microsoft.com/office/powerpoint/2010/main" val="1913934868"/>
      </p:ext>
    </p:extLst>
  </p:cSld>
  <p:clrMapOvr>
    <a:masterClrMapping/>
  </p:clrMapOvr>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圖片版面配置074">
    <p:spTree>
      <p:nvGrpSpPr>
        <p:cNvPr id="1" name=""/>
        <p:cNvGrpSpPr/>
        <p:nvPr/>
      </p:nvGrpSpPr>
      <p:grpSpPr>
        <a:xfrm>
          <a:off x="0" y="0"/>
          <a:ext cx="0" cy="0"/>
          <a:chOff x="0" y="0"/>
          <a:chExt cx="0" cy="0"/>
        </a:xfrm>
      </p:grpSpPr>
      <p:sp>
        <p:nvSpPr>
          <p:cNvPr id="4" name="圖片版面配置區 6"/>
          <p:cNvSpPr>
            <a:spLocks noGrp="1"/>
          </p:cNvSpPr>
          <p:nvPr>
            <p:ph type="pic" sz="quarter" idx="10"/>
          </p:nvPr>
        </p:nvSpPr>
        <p:spPr>
          <a:xfrm>
            <a:off x="780662" y="634800"/>
            <a:ext cx="2329200" cy="3175200"/>
          </a:xfrm>
          <a:prstGeom prst="parallelogram">
            <a:avLst/>
          </a:prstGeom>
        </p:spPr>
        <p:txBody>
          <a:bodyPr/>
          <a:lstStyle/>
          <a:p>
            <a:endParaRPr lang="zh-TW" altLang="en-US"/>
          </a:p>
        </p:txBody>
      </p:sp>
      <p:sp>
        <p:nvSpPr>
          <p:cNvPr id="8" name="圖片版面配置區 6"/>
          <p:cNvSpPr>
            <a:spLocks noGrp="1"/>
          </p:cNvSpPr>
          <p:nvPr>
            <p:ph type="pic" sz="quarter" idx="11"/>
          </p:nvPr>
        </p:nvSpPr>
        <p:spPr>
          <a:xfrm>
            <a:off x="2485284" y="1978177"/>
            <a:ext cx="2329200" cy="3175200"/>
          </a:xfrm>
          <a:prstGeom prst="parallelogram">
            <a:avLst/>
          </a:prstGeom>
        </p:spPr>
        <p:txBody>
          <a:bodyPr/>
          <a:lstStyle/>
          <a:p>
            <a:endParaRPr lang="zh-TW" altLang="en-US"/>
          </a:p>
        </p:txBody>
      </p:sp>
      <p:sp>
        <p:nvSpPr>
          <p:cNvPr id="2" name="頁尾版面配置區 1"/>
          <p:cNvSpPr>
            <a:spLocks noGrp="1"/>
          </p:cNvSpPr>
          <p:nvPr>
            <p:ph type="ftr" sz="quarter" idx="12"/>
          </p:nvPr>
        </p:nvSpPr>
        <p:spPr/>
        <p:txBody>
          <a:bodyPr/>
          <a:lstStyle/>
          <a:p>
            <a:r>
              <a:rPr lang="zh-TW" altLang="en-US" smtClean="0"/>
              <a:t>商業簡報網 </a:t>
            </a:r>
            <a:r>
              <a:rPr lang="en-US" altLang="zh-TW" smtClean="0"/>
              <a:t>X Matter Lab</a:t>
            </a:r>
            <a:endParaRPr lang="zh-TW" altLang="en-US" dirty="0"/>
          </a:p>
        </p:txBody>
      </p:sp>
      <p:sp>
        <p:nvSpPr>
          <p:cNvPr id="3" name="投影片編號版面配置區 2"/>
          <p:cNvSpPr>
            <a:spLocks noGrp="1"/>
          </p:cNvSpPr>
          <p:nvPr>
            <p:ph type="sldNum" sz="quarter" idx="13"/>
          </p:nvPr>
        </p:nvSpPr>
        <p:spPr/>
        <p:txBody>
          <a:bodyPr/>
          <a:lstStyle/>
          <a:p>
            <a:fld id="{E27FD744-A41C-4EAD-96D0-2F84A994B62C}" type="slidenum">
              <a:rPr lang="zh-TW" altLang="en-US" smtClean="0"/>
              <a:t>‹#›</a:t>
            </a:fld>
            <a:endParaRPr lang="zh-TW" altLang="en-US"/>
          </a:p>
        </p:txBody>
      </p:sp>
    </p:spTree>
    <p:extLst>
      <p:ext uri="{BB962C8B-B14F-4D97-AF65-F5344CB8AC3E}">
        <p14:creationId xmlns:p14="http://schemas.microsoft.com/office/powerpoint/2010/main" val="1650691839"/>
      </p:ext>
    </p:extLst>
  </p:cSld>
  <p:clrMapOvr>
    <a:masterClrMapping/>
  </p:clrMapOvr>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圖片版面配置075">
    <p:spTree>
      <p:nvGrpSpPr>
        <p:cNvPr id="1" name=""/>
        <p:cNvGrpSpPr/>
        <p:nvPr/>
      </p:nvGrpSpPr>
      <p:grpSpPr>
        <a:xfrm>
          <a:off x="0" y="0"/>
          <a:ext cx="0" cy="0"/>
          <a:chOff x="0" y="0"/>
          <a:chExt cx="0" cy="0"/>
        </a:xfrm>
      </p:grpSpPr>
      <p:sp>
        <p:nvSpPr>
          <p:cNvPr id="4" name="圖片版面配置區 6"/>
          <p:cNvSpPr>
            <a:spLocks noGrp="1"/>
          </p:cNvSpPr>
          <p:nvPr>
            <p:ph type="pic" sz="quarter" idx="10"/>
          </p:nvPr>
        </p:nvSpPr>
        <p:spPr>
          <a:xfrm>
            <a:off x="4460841" y="0"/>
            <a:ext cx="2854360" cy="6858000"/>
          </a:xfrm>
          <a:prstGeom prst="parallelogram">
            <a:avLst>
              <a:gd name="adj" fmla="val 31723"/>
            </a:avLst>
          </a:prstGeom>
        </p:spPr>
        <p:txBody>
          <a:bodyPr/>
          <a:lstStyle/>
          <a:p>
            <a:endParaRPr lang="zh-TW" altLang="en-US"/>
          </a:p>
        </p:txBody>
      </p:sp>
      <p:sp>
        <p:nvSpPr>
          <p:cNvPr id="11" name="圖片版面配置區 10"/>
          <p:cNvSpPr>
            <a:spLocks noGrp="1"/>
          </p:cNvSpPr>
          <p:nvPr>
            <p:ph type="pic" sz="quarter" idx="11"/>
          </p:nvPr>
        </p:nvSpPr>
        <p:spPr>
          <a:xfrm>
            <a:off x="6617019" y="0"/>
            <a:ext cx="2526980" cy="6858000"/>
          </a:xfrm>
          <a:custGeom>
            <a:avLst/>
            <a:gdLst>
              <a:gd name="connsiteX0" fmla="*/ 905489 w 2526980"/>
              <a:gd name="connsiteY0" fmla="*/ 0 h 6858000"/>
              <a:gd name="connsiteX1" fmla="*/ 2526980 w 2526980"/>
              <a:gd name="connsiteY1" fmla="*/ 0 h 6858000"/>
              <a:gd name="connsiteX2" fmla="*/ 2526980 w 2526980"/>
              <a:gd name="connsiteY2" fmla="*/ 2479514 h 6858000"/>
              <a:gd name="connsiteX3" fmla="*/ 1948871 w 2526980"/>
              <a:gd name="connsiteY3" fmla="*/ 6858000 h 6858000"/>
              <a:gd name="connsiteX4" fmla="*/ 0 w 2526980"/>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6980" h="6858000">
                <a:moveTo>
                  <a:pt x="905489" y="0"/>
                </a:moveTo>
                <a:lnTo>
                  <a:pt x="2526980" y="0"/>
                </a:lnTo>
                <a:lnTo>
                  <a:pt x="2526980" y="2479514"/>
                </a:lnTo>
                <a:lnTo>
                  <a:pt x="1948871" y="6858000"/>
                </a:lnTo>
                <a:lnTo>
                  <a:pt x="0" y="6858000"/>
                </a:lnTo>
                <a:close/>
              </a:path>
            </a:pathLst>
          </a:custGeom>
        </p:spPr>
        <p:txBody>
          <a:bodyPr wrap="square">
            <a:noAutofit/>
          </a:bodyPr>
          <a:lstStyle/>
          <a:p>
            <a:endParaRPr lang="zh-TW" altLang="en-US"/>
          </a:p>
        </p:txBody>
      </p:sp>
      <p:sp>
        <p:nvSpPr>
          <p:cNvPr id="12" name="圖片版面配置區 11"/>
          <p:cNvSpPr>
            <a:spLocks noGrp="1"/>
          </p:cNvSpPr>
          <p:nvPr>
            <p:ph type="pic" sz="quarter" idx="12"/>
          </p:nvPr>
        </p:nvSpPr>
        <p:spPr>
          <a:xfrm>
            <a:off x="1" y="0"/>
            <a:ext cx="2304663" cy="6858000"/>
          </a:xfrm>
          <a:custGeom>
            <a:avLst/>
            <a:gdLst>
              <a:gd name="connsiteX0" fmla="*/ 355792 w 2304663"/>
              <a:gd name="connsiteY0" fmla="*/ 0 h 6858000"/>
              <a:gd name="connsiteX1" fmla="*/ 2304663 w 2304663"/>
              <a:gd name="connsiteY1" fmla="*/ 0 h 6858000"/>
              <a:gd name="connsiteX2" fmla="*/ 1399174 w 2304663"/>
              <a:gd name="connsiteY2" fmla="*/ 6858000 h 6858000"/>
              <a:gd name="connsiteX3" fmla="*/ 0 w 2304663"/>
              <a:gd name="connsiteY3" fmla="*/ 6858000 h 6858000"/>
              <a:gd name="connsiteX4" fmla="*/ 0 w 2304663"/>
              <a:gd name="connsiteY4" fmla="*/ 2694701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4663" h="6858000">
                <a:moveTo>
                  <a:pt x="355792" y="0"/>
                </a:moveTo>
                <a:lnTo>
                  <a:pt x="2304663" y="0"/>
                </a:lnTo>
                <a:lnTo>
                  <a:pt x="1399174" y="6858000"/>
                </a:lnTo>
                <a:lnTo>
                  <a:pt x="0" y="6858000"/>
                </a:lnTo>
                <a:lnTo>
                  <a:pt x="0" y="2694701"/>
                </a:lnTo>
                <a:close/>
              </a:path>
            </a:pathLst>
          </a:custGeom>
        </p:spPr>
        <p:txBody>
          <a:bodyPr wrap="square">
            <a:noAutofit/>
          </a:bodyPr>
          <a:lstStyle/>
          <a:p>
            <a:endParaRPr lang="zh-TW" altLang="en-US"/>
          </a:p>
        </p:txBody>
      </p:sp>
      <p:sp>
        <p:nvSpPr>
          <p:cNvPr id="2" name="頁尾版面配置區 1"/>
          <p:cNvSpPr>
            <a:spLocks noGrp="1"/>
          </p:cNvSpPr>
          <p:nvPr>
            <p:ph type="ftr" sz="quarter" idx="13"/>
          </p:nvPr>
        </p:nvSpPr>
        <p:spPr/>
        <p:txBody>
          <a:bodyPr/>
          <a:lstStyle/>
          <a:p>
            <a:r>
              <a:rPr lang="zh-TW" altLang="en-US" smtClean="0"/>
              <a:t>商業簡報網 </a:t>
            </a:r>
            <a:r>
              <a:rPr lang="en-US" altLang="zh-TW" smtClean="0"/>
              <a:t>X Matter Lab</a:t>
            </a:r>
            <a:endParaRPr lang="zh-TW" altLang="en-US" dirty="0"/>
          </a:p>
        </p:txBody>
      </p:sp>
      <p:sp>
        <p:nvSpPr>
          <p:cNvPr id="3" name="投影片編號版面配置區 2"/>
          <p:cNvSpPr>
            <a:spLocks noGrp="1"/>
          </p:cNvSpPr>
          <p:nvPr>
            <p:ph type="sldNum" sz="quarter" idx="14"/>
          </p:nvPr>
        </p:nvSpPr>
        <p:spPr/>
        <p:txBody>
          <a:bodyPr/>
          <a:lstStyle/>
          <a:p>
            <a:fld id="{E27FD744-A41C-4EAD-96D0-2F84A994B62C}" type="slidenum">
              <a:rPr lang="zh-TW" altLang="en-US" smtClean="0"/>
              <a:t>‹#›</a:t>
            </a:fld>
            <a:endParaRPr lang="zh-TW" altLang="en-US"/>
          </a:p>
        </p:txBody>
      </p:sp>
    </p:spTree>
    <p:extLst>
      <p:ext uri="{BB962C8B-B14F-4D97-AF65-F5344CB8AC3E}">
        <p14:creationId xmlns:p14="http://schemas.microsoft.com/office/powerpoint/2010/main" val="1663345857"/>
      </p:ext>
    </p:extLst>
  </p:cSld>
  <p:clrMapOvr>
    <a:masterClrMapping/>
  </p:clrMapOvr>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圖片版面配置076">
    <p:spTree>
      <p:nvGrpSpPr>
        <p:cNvPr id="1" name=""/>
        <p:cNvGrpSpPr/>
        <p:nvPr/>
      </p:nvGrpSpPr>
      <p:grpSpPr>
        <a:xfrm>
          <a:off x="0" y="0"/>
          <a:ext cx="0" cy="0"/>
          <a:chOff x="0" y="0"/>
          <a:chExt cx="0" cy="0"/>
        </a:xfrm>
      </p:grpSpPr>
      <p:sp>
        <p:nvSpPr>
          <p:cNvPr id="6" name="圖片版面配置區 6"/>
          <p:cNvSpPr>
            <a:spLocks noGrp="1"/>
          </p:cNvSpPr>
          <p:nvPr>
            <p:ph type="pic" sz="quarter" idx="10"/>
          </p:nvPr>
        </p:nvSpPr>
        <p:spPr>
          <a:xfrm>
            <a:off x="842976" y="0"/>
            <a:ext cx="2437200" cy="3441600"/>
          </a:xfrm>
          <a:prstGeom prst="parallelogram">
            <a:avLst>
              <a:gd name="adj" fmla="val 34258"/>
            </a:avLst>
          </a:prstGeom>
        </p:spPr>
        <p:txBody>
          <a:bodyPr/>
          <a:lstStyle/>
          <a:p>
            <a:endParaRPr lang="zh-TW" altLang="en-US"/>
          </a:p>
        </p:txBody>
      </p:sp>
      <p:sp>
        <p:nvSpPr>
          <p:cNvPr id="7" name="圖片版面配置區 6"/>
          <p:cNvSpPr>
            <a:spLocks noGrp="1"/>
          </p:cNvSpPr>
          <p:nvPr>
            <p:ph type="pic" sz="quarter" idx="11"/>
          </p:nvPr>
        </p:nvSpPr>
        <p:spPr>
          <a:xfrm>
            <a:off x="6376988" y="0"/>
            <a:ext cx="2437200" cy="3441600"/>
          </a:xfrm>
          <a:prstGeom prst="parallelogram">
            <a:avLst>
              <a:gd name="adj" fmla="val 34258"/>
            </a:avLst>
          </a:prstGeom>
        </p:spPr>
        <p:txBody>
          <a:bodyPr/>
          <a:lstStyle/>
          <a:p>
            <a:endParaRPr lang="zh-TW" altLang="en-US"/>
          </a:p>
        </p:txBody>
      </p:sp>
      <p:sp>
        <p:nvSpPr>
          <p:cNvPr id="8" name="圖片版面配置區 6"/>
          <p:cNvSpPr>
            <a:spLocks noGrp="1"/>
          </p:cNvSpPr>
          <p:nvPr>
            <p:ph type="pic" sz="quarter" idx="12"/>
          </p:nvPr>
        </p:nvSpPr>
        <p:spPr>
          <a:xfrm>
            <a:off x="11430" y="3441700"/>
            <a:ext cx="2437200" cy="3441600"/>
          </a:xfrm>
          <a:prstGeom prst="parallelogram">
            <a:avLst>
              <a:gd name="adj" fmla="val 34258"/>
            </a:avLst>
          </a:prstGeom>
        </p:spPr>
        <p:txBody>
          <a:bodyPr/>
          <a:lstStyle/>
          <a:p>
            <a:endParaRPr lang="zh-TW" altLang="en-US"/>
          </a:p>
        </p:txBody>
      </p:sp>
      <p:sp>
        <p:nvSpPr>
          <p:cNvPr id="9" name="圖片版面配置區 6"/>
          <p:cNvSpPr>
            <a:spLocks noGrp="1"/>
          </p:cNvSpPr>
          <p:nvPr>
            <p:ph type="pic" sz="quarter" idx="13"/>
          </p:nvPr>
        </p:nvSpPr>
        <p:spPr>
          <a:xfrm>
            <a:off x="5545442" y="3441700"/>
            <a:ext cx="2437200" cy="3441600"/>
          </a:xfrm>
          <a:prstGeom prst="parallelogram">
            <a:avLst>
              <a:gd name="adj" fmla="val 34258"/>
            </a:avLst>
          </a:prstGeom>
        </p:spPr>
        <p:txBody>
          <a:bodyPr/>
          <a:lstStyle/>
          <a:p>
            <a:endParaRPr lang="zh-TW" altLang="en-US"/>
          </a:p>
        </p:txBody>
      </p:sp>
      <p:sp>
        <p:nvSpPr>
          <p:cNvPr id="2" name="頁尾版面配置區 1"/>
          <p:cNvSpPr>
            <a:spLocks noGrp="1"/>
          </p:cNvSpPr>
          <p:nvPr>
            <p:ph type="ftr" sz="quarter" idx="14"/>
          </p:nvPr>
        </p:nvSpPr>
        <p:spPr/>
        <p:txBody>
          <a:bodyPr/>
          <a:lstStyle/>
          <a:p>
            <a:r>
              <a:rPr lang="zh-TW" altLang="en-US" smtClean="0"/>
              <a:t>商業簡報網 </a:t>
            </a:r>
            <a:r>
              <a:rPr lang="en-US" altLang="zh-TW" smtClean="0"/>
              <a:t>X Matter Lab</a:t>
            </a:r>
            <a:endParaRPr lang="zh-TW" altLang="en-US" dirty="0"/>
          </a:p>
        </p:txBody>
      </p:sp>
      <p:sp>
        <p:nvSpPr>
          <p:cNvPr id="3" name="投影片編號版面配置區 2"/>
          <p:cNvSpPr>
            <a:spLocks noGrp="1"/>
          </p:cNvSpPr>
          <p:nvPr>
            <p:ph type="sldNum" sz="quarter" idx="15"/>
          </p:nvPr>
        </p:nvSpPr>
        <p:spPr/>
        <p:txBody>
          <a:bodyPr/>
          <a:lstStyle/>
          <a:p>
            <a:fld id="{E27FD744-A41C-4EAD-96D0-2F84A994B62C}" type="slidenum">
              <a:rPr lang="zh-TW" altLang="en-US" smtClean="0"/>
              <a:t>‹#›</a:t>
            </a:fld>
            <a:endParaRPr lang="zh-TW" altLang="en-US"/>
          </a:p>
        </p:txBody>
      </p:sp>
    </p:spTree>
    <p:extLst>
      <p:ext uri="{BB962C8B-B14F-4D97-AF65-F5344CB8AC3E}">
        <p14:creationId xmlns:p14="http://schemas.microsoft.com/office/powerpoint/2010/main" val="1944860217"/>
      </p:ext>
    </p:extLst>
  </p:cSld>
  <p:clrMapOvr>
    <a:masterClrMapping/>
  </p:clrMapOvr>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圖片版面配置077">
    <p:spTree>
      <p:nvGrpSpPr>
        <p:cNvPr id="1" name=""/>
        <p:cNvGrpSpPr/>
        <p:nvPr/>
      </p:nvGrpSpPr>
      <p:grpSpPr>
        <a:xfrm>
          <a:off x="0" y="0"/>
          <a:ext cx="0" cy="0"/>
          <a:chOff x="0" y="0"/>
          <a:chExt cx="0" cy="0"/>
        </a:xfrm>
      </p:grpSpPr>
      <p:sp>
        <p:nvSpPr>
          <p:cNvPr id="6" name="圖片版面配置區 6"/>
          <p:cNvSpPr>
            <a:spLocks noGrp="1"/>
          </p:cNvSpPr>
          <p:nvPr>
            <p:ph type="pic" sz="quarter" idx="10"/>
          </p:nvPr>
        </p:nvSpPr>
        <p:spPr>
          <a:xfrm>
            <a:off x="2478" y="1151906"/>
            <a:ext cx="2437200" cy="3441600"/>
          </a:xfrm>
          <a:prstGeom prst="parallelogram">
            <a:avLst>
              <a:gd name="adj" fmla="val 34258"/>
            </a:avLst>
          </a:prstGeom>
        </p:spPr>
        <p:txBody>
          <a:bodyPr/>
          <a:lstStyle/>
          <a:p>
            <a:endParaRPr lang="zh-TW" altLang="en-US"/>
          </a:p>
        </p:txBody>
      </p:sp>
      <p:sp>
        <p:nvSpPr>
          <p:cNvPr id="10" name="圖片版面配置區 6"/>
          <p:cNvSpPr>
            <a:spLocks noGrp="1"/>
          </p:cNvSpPr>
          <p:nvPr>
            <p:ph type="pic" sz="quarter" idx="11"/>
          </p:nvPr>
        </p:nvSpPr>
        <p:spPr>
          <a:xfrm>
            <a:off x="1558146" y="3416400"/>
            <a:ext cx="2437200" cy="3441600"/>
          </a:xfrm>
          <a:prstGeom prst="parallelogram">
            <a:avLst>
              <a:gd name="adj" fmla="val 34258"/>
            </a:avLst>
          </a:prstGeom>
        </p:spPr>
        <p:txBody>
          <a:bodyPr/>
          <a:lstStyle/>
          <a:p>
            <a:endParaRPr lang="zh-TW" altLang="en-US"/>
          </a:p>
        </p:txBody>
      </p:sp>
      <p:sp>
        <p:nvSpPr>
          <p:cNvPr id="11" name="圖片版面配置區 6"/>
          <p:cNvSpPr>
            <a:spLocks noGrp="1"/>
          </p:cNvSpPr>
          <p:nvPr>
            <p:ph type="pic" sz="quarter" idx="12"/>
          </p:nvPr>
        </p:nvSpPr>
        <p:spPr>
          <a:xfrm>
            <a:off x="4182592" y="1151906"/>
            <a:ext cx="2437200" cy="3441600"/>
          </a:xfrm>
          <a:prstGeom prst="parallelogram">
            <a:avLst>
              <a:gd name="adj" fmla="val 34258"/>
            </a:avLst>
          </a:prstGeom>
        </p:spPr>
        <p:txBody>
          <a:bodyPr/>
          <a:lstStyle/>
          <a:p>
            <a:endParaRPr lang="zh-TW" altLang="en-US"/>
          </a:p>
        </p:txBody>
      </p:sp>
      <p:sp>
        <p:nvSpPr>
          <p:cNvPr id="12" name="圖片版面配置區 6"/>
          <p:cNvSpPr>
            <a:spLocks noGrp="1"/>
          </p:cNvSpPr>
          <p:nvPr>
            <p:ph type="pic" sz="quarter" idx="13"/>
          </p:nvPr>
        </p:nvSpPr>
        <p:spPr>
          <a:xfrm>
            <a:off x="5738260" y="3416400"/>
            <a:ext cx="2437200" cy="3441600"/>
          </a:xfrm>
          <a:prstGeom prst="parallelogram">
            <a:avLst>
              <a:gd name="adj" fmla="val 34258"/>
            </a:avLst>
          </a:prstGeom>
        </p:spPr>
        <p:txBody>
          <a:bodyPr/>
          <a:lstStyle/>
          <a:p>
            <a:endParaRPr lang="zh-TW" altLang="en-US"/>
          </a:p>
        </p:txBody>
      </p:sp>
      <p:sp>
        <p:nvSpPr>
          <p:cNvPr id="2" name="頁尾版面配置區 1"/>
          <p:cNvSpPr>
            <a:spLocks noGrp="1"/>
          </p:cNvSpPr>
          <p:nvPr>
            <p:ph type="ftr" sz="quarter" idx="14"/>
          </p:nvPr>
        </p:nvSpPr>
        <p:spPr/>
        <p:txBody>
          <a:bodyPr/>
          <a:lstStyle/>
          <a:p>
            <a:r>
              <a:rPr lang="zh-TW" altLang="en-US" smtClean="0"/>
              <a:t>商業簡報網 </a:t>
            </a:r>
            <a:r>
              <a:rPr lang="en-US" altLang="zh-TW" smtClean="0"/>
              <a:t>X Matter Lab</a:t>
            </a:r>
            <a:endParaRPr lang="zh-TW" altLang="en-US" dirty="0"/>
          </a:p>
        </p:txBody>
      </p:sp>
      <p:sp>
        <p:nvSpPr>
          <p:cNvPr id="3" name="投影片編號版面配置區 2"/>
          <p:cNvSpPr>
            <a:spLocks noGrp="1"/>
          </p:cNvSpPr>
          <p:nvPr>
            <p:ph type="sldNum" sz="quarter" idx="15"/>
          </p:nvPr>
        </p:nvSpPr>
        <p:spPr/>
        <p:txBody>
          <a:bodyPr/>
          <a:lstStyle/>
          <a:p>
            <a:fld id="{E27FD744-A41C-4EAD-96D0-2F84A994B62C}" type="slidenum">
              <a:rPr lang="zh-TW" altLang="en-US" smtClean="0"/>
              <a:t>‹#›</a:t>
            </a:fld>
            <a:endParaRPr lang="zh-TW" altLang="en-US"/>
          </a:p>
        </p:txBody>
      </p:sp>
    </p:spTree>
    <p:extLst>
      <p:ext uri="{BB962C8B-B14F-4D97-AF65-F5344CB8AC3E}">
        <p14:creationId xmlns:p14="http://schemas.microsoft.com/office/powerpoint/2010/main" val="2664637148"/>
      </p:ext>
    </p:extLst>
  </p:cSld>
  <p:clrMapOvr>
    <a:masterClrMapping/>
  </p:clrMapOvr>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圖片版面配置078">
    <p:spTree>
      <p:nvGrpSpPr>
        <p:cNvPr id="1" name=""/>
        <p:cNvGrpSpPr/>
        <p:nvPr/>
      </p:nvGrpSpPr>
      <p:grpSpPr>
        <a:xfrm>
          <a:off x="0" y="0"/>
          <a:ext cx="0" cy="0"/>
          <a:chOff x="0" y="0"/>
          <a:chExt cx="0" cy="0"/>
        </a:xfrm>
      </p:grpSpPr>
      <p:sp>
        <p:nvSpPr>
          <p:cNvPr id="7" name="圖片版面配置區 6"/>
          <p:cNvSpPr>
            <a:spLocks noGrp="1"/>
          </p:cNvSpPr>
          <p:nvPr>
            <p:ph type="pic" sz="quarter" idx="11"/>
          </p:nvPr>
        </p:nvSpPr>
        <p:spPr>
          <a:xfrm flipH="1">
            <a:off x="5866404" y="477982"/>
            <a:ext cx="3102156" cy="5902036"/>
          </a:xfrm>
          <a:prstGeom prst="parallelogram">
            <a:avLst>
              <a:gd name="adj" fmla="val 34258"/>
            </a:avLst>
          </a:prstGeom>
        </p:spPr>
        <p:txBody>
          <a:bodyPr/>
          <a:lstStyle/>
          <a:p>
            <a:endParaRPr lang="zh-TW" altLang="en-US"/>
          </a:p>
        </p:txBody>
      </p:sp>
      <p:sp>
        <p:nvSpPr>
          <p:cNvPr id="10" name="圖片版面配置區 6"/>
          <p:cNvSpPr>
            <a:spLocks noGrp="1"/>
          </p:cNvSpPr>
          <p:nvPr>
            <p:ph type="pic" sz="quarter" idx="12"/>
          </p:nvPr>
        </p:nvSpPr>
        <p:spPr>
          <a:xfrm flipH="1">
            <a:off x="3681344" y="477982"/>
            <a:ext cx="3102156" cy="5902036"/>
          </a:xfrm>
          <a:prstGeom prst="parallelogram">
            <a:avLst>
              <a:gd name="adj" fmla="val 34258"/>
            </a:avLst>
          </a:prstGeom>
        </p:spPr>
        <p:txBody>
          <a:bodyPr/>
          <a:lstStyle/>
          <a:p>
            <a:endParaRPr lang="zh-TW" altLang="en-US"/>
          </a:p>
        </p:txBody>
      </p:sp>
      <p:sp>
        <p:nvSpPr>
          <p:cNvPr id="2" name="頁尾版面配置區 1"/>
          <p:cNvSpPr>
            <a:spLocks noGrp="1"/>
          </p:cNvSpPr>
          <p:nvPr>
            <p:ph type="ftr" sz="quarter" idx="13"/>
          </p:nvPr>
        </p:nvSpPr>
        <p:spPr/>
        <p:txBody>
          <a:bodyPr/>
          <a:lstStyle/>
          <a:p>
            <a:r>
              <a:rPr lang="zh-TW" altLang="en-US" smtClean="0"/>
              <a:t>商業簡報網 </a:t>
            </a:r>
            <a:r>
              <a:rPr lang="en-US" altLang="zh-TW" smtClean="0"/>
              <a:t>X Matter Lab</a:t>
            </a:r>
            <a:endParaRPr lang="zh-TW" altLang="en-US" dirty="0"/>
          </a:p>
        </p:txBody>
      </p:sp>
      <p:sp>
        <p:nvSpPr>
          <p:cNvPr id="3" name="投影片編號版面配置區 2"/>
          <p:cNvSpPr>
            <a:spLocks noGrp="1"/>
          </p:cNvSpPr>
          <p:nvPr>
            <p:ph type="sldNum" sz="quarter" idx="14"/>
          </p:nvPr>
        </p:nvSpPr>
        <p:spPr/>
        <p:txBody>
          <a:bodyPr/>
          <a:lstStyle/>
          <a:p>
            <a:fld id="{E27FD744-A41C-4EAD-96D0-2F84A994B62C}" type="slidenum">
              <a:rPr lang="zh-TW" altLang="en-US" smtClean="0"/>
              <a:t>‹#›</a:t>
            </a:fld>
            <a:endParaRPr lang="zh-TW" altLang="en-US"/>
          </a:p>
        </p:txBody>
      </p:sp>
    </p:spTree>
    <p:extLst>
      <p:ext uri="{BB962C8B-B14F-4D97-AF65-F5344CB8AC3E}">
        <p14:creationId xmlns:p14="http://schemas.microsoft.com/office/powerpoint/2010/main" val="1875219326"/>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圖片版面配置007">
    <p:spTree>
      <p:nvGrpSpPr>
        <p:cNvPr id="1" name=""/>
        <p:cNvGrpSpPr/>
        <p:nvPr/>
      </p:nvGrpSpPr>
      <p:grpSpPr>
        <a:xfrm>
          <a:off x="0" y="0"/>
          <a:ext cx="0" cy="0"/>
          <a:chOff x="0" y="0"/>
          <a:chExt cx="0" cy="0"/>
        </a:xfrm>
      </p:grpSpPr>
      <p:sp>
        <p:nvSpPr>
          <p:cNvPr id="7" name="圖片版面配置區 6"/>
          <p:cNvSpPr>
            <a:spLocks noGrp="1"/>
          </p:cNvSpPr>
          <p:nvPr>
            <p:ph type="pic" sz="quarter" idx="13"/>
          </p:nvPr>
        </p:nvSpPr>
        <p:spPr>
          <a:xfrm>
            <a:off x="5424050" y="3138050"/>
            <a:ext cx="3719950" cy="3719950"/>
          </a:xfrm>
          <a:prstGeom prst="triangle">
            <a:avLst/>
          </a:prstGeom>
        </p:spPr>
        <p:txBody>
          <a:bodyPr/>
          <a:lstStyle/>
          <a:p>
            <a:endParaRPr lang="zh-TW" altLang="en-US" dirty="0"/>
          </a:p>
        </p:txBody>
      </p:sp>
      <p:sp>
        <p:nvSpPr>
          <p:cNvPr id="8" name="圖片版面配置區 6"/>
          <p:cNvSpPr>
            <a:spLocks noGrp="1"/>
          </p:cNvSpPr>
          <p:nvPr>
            <p:ph type="pic" sz="quarter" idx="14"/>
          </p:nvPr>
        </p:nvSpPr>
        <p:spPr>
          <a:xfrm>
            <a:off x="4447511" y="0"/>
            <a:ext cx="3719950" cy="3719950"/>
          </a:xfrm>
          <a:prstGeom prst="downArrow">
            <a:avLst>
              <a:gd name="adj1" fmla="val 50000"/>
              <a:gd name="adj2" fmla="val 100000"/>
            </a:avLst>
          </a:prstGeom>
        </p:spPr>
        <p:txBody>
          <a:bodyPr/>
          <a:lstStyle/>
          <a:p>
            <a:endParaRPr lang="zh-TW" altLang="en-US" dirty="0"/>
          </a:p>
        </p:txBody>
      </p:sp>
      <p:sp>
        <p:nvSpPr>
          <p:cNvPr id="2" name="頁尾版面配置區 1"/>
          <p:cNvSpPr>
            <a:spLocks noGrp="1"/>
          </p:cNvSpPr>
          <p:nvPr>
            <p:ph type="ftr" sz="quarter" idx="15"/>
          </p:nvPr>
        </p:nvSpPr>
        <p:spPr/>
        <p:txBody>
          <a:bodyPr/>
          <a:lstStyle/>
          <a:p>
            <a:r>
              <a:rPr lang="zh-TW" altLang="en-US" smtClean="0"/>
              <a:t>商業簡報網 </a:t>
            </a:r>
            <a:r>
              <a:rPr lang="en-US" altLang="zh-TW" smtClean="0"/>
              <a:t>X Matter Lab</a:t>
            </a:r>
            <a:endParaRPr lang="zh-TW" altLang="en-US" dirty="0"/>
          </a:p>
        </p:txBody>
      </p:sp>
      <p:sp>
        <p:nvSpPr>
          <p:cNvPr id="3" name="投影片編號版面配置區 2"/>
          <p:cNvSpPr>
            <a:spLocks noGrp="1"/>
          </p:cNvSpPr>
          <p:nvPr>
            <p:ph type="sldNum" sz="quarter" idx="16"/>
          </p:nvPr>
        </p:nvSpPr>
        <p:spPr/>
        <p:txBody>
          <a:bodyPr/>
          <a:lstStyle/>
          <a:p>
            <a:fld id="{E27FD744-A41C-4EAD-96D0-2F84A994B62C}" type="slidenum">
              <a:rPr lang="zh-TW" altLang="en-US" smtClean="0"/>
              <a:t>‹#›</a:t>
            </a:fld>
            <a:endParaRPr lang="zh-TW" altLang="en-US"/>
          </a:p>
        </p:txBody>
      </p:sp>
    </p:spTree>
    <p:extLst>
      <p:ext uri="{BB962C8B-B14F-4D97-AF65-F5344CB8AC3E}">
        <p14:creationId xmlns:p14="http://schemas.microsoft.com/office/powerpoint/2010/main" val="578881039"/>
      </p:ext>
    </p:extLst>
  </p:cSld>
  <p:clrMapOvr>
    <a:masterClrMapping/>
  </p:clrMapOvr>
  <p:timing>
    <p:tnLst>
      <p:par>
        <p:cT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圖片版面配置079">
    <p:spTree>
      <p:nvGrpSpPr>
        <p:cNvPr id="1" name=""/>
        <p:cNvGrpSpPr/>
        <p:nvPr/>
      </p:nvGrpSpPr>
      <p:grpSpPr>
        <a:xfrm>
          <a:off x="0" y="0"/>
          <a:ext cx="0" cy="0"/>
          <a:chOff x="0" y="0"/>
          <a:chExt cx="0" cy="0"/>
        </a:xfrm>
      </p:grpSpPr>
      <p:sp>
        <p:nvSpPr>
          <p:cNvPr id="4" name="圖片版面配置區 3"/>
          <p:cNvSpPr>
            <a:spLocks noGrp="1"/>
          </p:cNvSpPr>
          <p:nvPr>
            <p:ph type="pic" sz="quarter" idx="12"/>
          </p:nvPr>
        </p:nvSpPr>
        <p:spPr>
          <a:xfrm flipH="1">
            <a:off x="3681344" y="477982"/>
            <a:ext cx="5287216" cy="5902036"/>
          </a:xfrm>
          <a:custGeom>
            <a:avLst/>
            <a:gdLst>
              <a:gd name="connsiteX0" fmla="*/ 3102156 w 5287216"/>
              <a:gd name="connsiteY0" fmla="*/ 0 h 5902036"/>
              <a:gd name="connsiteX1" fmla="*/ 1062737 w 5287216"/>
              <a:gd name="connsiteY1" fmla="*/ 0 h 5902036"/>
              <a:gd name="connsiteX2" fmla="*/ 0 w 5287216"/>
              <a:gd name="connsiteY2" fmla="*/ 5902036 h 5902036"/>
              <a:gd name="connsiteX3" fmla="*/ 2039419 w 5287216"/>
              <a:gd name="connsiteY3" fmla="*/ 5902036 h 5902036"/>
              <a:gd name="connsiteX4" fmla="*/ 5287216 w 5287216"/>
              <a:gd name="connsiteY4" fmla="*/ 0 h 5902036"/>
              <a:gd name="connsiteX5" fmla="*/ 3247797 w 5287216"/>
              <a:gd name="connsiteY5" fmla="*/ 0 h 5902036"/>
              <a:gd name="connsiteX6" fmla="*/ 2185060 w 5287216"/>
              <a:gd name="connsiteY6" fmla="*/ 5902036 h 5902036"/>
              <a:gd name="connsiteX7" fmla="*/ 4224479 w 5287216"/>
              <a:gd name="connsiteY7" fmla="*/ 5902036 h 5902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87216" h="5902036">
                <a:moveTo>
                  <a:pt x="3102156" y="0"/>
                </a:moveTo>
                <a:lnTo>
                  <a:pt x="1062737" y="0"/>
                </a:lnTo>
                <a:lnTo>
                  <a:pt x="0" y="5902036"/>
                </a:lnTo>
                <a:lnTo>
                  <a:pt x="2039419" y="5902036"/>
                </a:lnTo>
                <a:close/>
                <a:moveTo>
                  <a:pt x="5287216" y="0"/>
                </a:moveTo>
                <a:lnTo>
                  <a:pt x="3247797" y="0"/>
                </a:lnTo>
                <a:lnTo>
                  <a:pt x="2185060" y="5902036"/>
                </a:lnTo>
                <a:lnTo>
                  <a:pt x="4224479" y="5902036"/>
                </a:lnTo>
                <a:close/>
              </a:path>
            </a:pathLst>
          </a:custGeom>
        </p:spPr>
        <p:txBody>
          <a:bodyPr wrap="square">
            <a:noAutofit/>
          </a:bodyPr>
          <a:lstStyle/>
          <a:p>
            <a:endParaRPr lang="zh-TW" altLang="en-US"/>
          </a:p>
        </p:txBody>
      </p:sp>
      <p:sp>
        <p:nvSpPr>
          <p:cNvPr id="2" name="頁尾版面配置區 1"/>
          <p:cNvSpPr>
            <a:spLocks noGrp="1"/>
          </p:cNvSpPr>
          <p:nvPr>
            <p:ph type="ftr" sz="quarter" idx="13"/>
          </p:nvPr>
        </p:nvSpPr>
        <p:spPr/>
        <p:txBody>
          <a:bodyPr/>
          <a:lstStyle/>
          <a:p>
            <a:r>
              <a:rPr lang="zh-TW" altLang="en-US" smtClean="0"/>
              <a:t>商業簡報網 </a:t>
            </a:r>
            <a:r>
              <a:rPr lang="en-US" altLang="zh-TW" smtClean="0"/>
              <a:t>X Matter Lab</a:t>
            </a:r>
            <a:endParaRPr lang="zh-TW" altLang="en-US" dirty="0"/>
          </a:p>
        </p:txBody>
      </p:sp>
      <p:sp>
        <p:nvSpPr>
          <p:cNvPr id="3" name="投影片編號版面配置區 2"/>
          <p:cNvSpPr>
            <a:spLocks noGrp="1"/>
          </p:cNvSpPr>
          <p:nvPr>
            <p:ph type="sldNum" sz="quarter" idx="14"/>
          </p:nvPr>
        </p:nvSpPr>
        <p:spPr/>
        <p:txBody>
          <a:bodyPr/>
          <a:lstStyle/>
          <a:p>
            <a:fld id="{E27FD744-A41C-4EAD-96D0-2F84A994B62C}" type="slidenum">
              <a:rPr lang="zh-TW" altLang="en-US" smtClean="0"/>
              <a:t>‹#›</a:t>
            </a:fld>
            <a:endParaRPr lang="zh-TW" altLang="en-US"/>
          </a:p>
        </p:txBody>
      </p:sp>
    </p:spTree>
    <p:extLst>
      <p:ext uri="{BB962C8B-B14F-4D97-AF65-F5344CB8AC3E}">
        <p14:creationId xmlns:p14="http://schemas.microsoft.com/office/powerpoint/2010/main" val="2527535786"/>
      </p:ext>
    </p:extLst>
  </p:cSld>
  <p:clrMapOvr>
    <a:masterClrMapping/>
  </p:clrMapOvr>
  <p:timing>
    <p:tnLst>
      <p:par>
        <p:cTn id="1" dur="indefinite" restart="never" nodeType="tmRoot"/>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圖片版面配置080">
    <p:spTree>
      <p:nvGrpSpPr>
        <p:cNvPr id="1" name=""/>
        <p:cNvGrpSpPr/>
        <p:nvPr/>
      </p:nvGrpSpPr>
      <p:grpSpPr>
        <a:xfrm>
          <a:off x="0" y="0"/>
          <a:ext cx="0" cy="0"/>
          <a:chOff x="0" y="0"/>
          <a:chExt cx="0" cy="0"/>
        </a:xfrm>
      </p:grpSpPr>
      <p:sp>
        <p:nvSpPr>
          <p:cNvPr id="6" name="圖片版面配置區 6"/>
          <p:cNvSpPr>
            <a:spLocks noGrp="1"/>
          </p:cNvSpPr>
          <p:nvPr>
            <p:ph type="pic" sz="quarter" idx="10"/>
          </p:nvPr>
        </p:nvSpPr>
        <p:spPr>
          <a:xfrm>
            <a:off x="189851" y="0"/>
            <a:ext cx="2437200" cy="3441600"/>
          </a:xfrm>
          <a:prstGeom prst="parallelogram">
            <a:avLst>
              <a:gd name="adj" fmla="val 34258"/>
            </a:avLst>
          </a:prstGeom>
        </p:spPr>
        <p:txBody>
          <a:bodyPr/>
          <a:lstStyle/>
          <a:p>
            <a:endParaRPr lang="zh-TW" altLang="en-US"/>
          </a:p>
        </p:txBody>
      </p:sp>
      <p:sp>
        <p:nvSpPr>
          <p:cNvPr id="8" name="圖片版面配置區 6"/>
          <p:cNvSpPr>
            <a:spLocks noGrp="1"/>
          </p:cNvSpPr>
          <p:nvPr>
            <p:ph type="pic" sz="quarter" idx="12"/>
          </p:nvPr>
        </p:nvSpPr>
        <p:spPr>
          <a:xfrm>
            <a:off x="1377108" y="1708200"/>
            <a:ext cx="2437200" cy="3441600"/>
          </a:xfrm>
          <a:prstGeom prst="parallelogram">
            <a:avLst>
              <a:gd name="adj" fmla="val 34258"/>
            </a:avLst>
          </a:prstGeom>
        </p:spPr>
        <p:txBody>
          <a:bodyPr/>
          <a:lstStyle/>
          <a:p>
            <a:endParaRPr lang="zh-TW" altLang="en-US"/>
          </a:p>
        </p:txBody>
      </p:sp>
      <p:sp>
        <p:nvSpPr>
          <p:cNvPr id="10" name="圖片版面配置區 6"/>
          <p:cNvSpPr>
            <a:spLocks noGrp="1"/>
          </p:cNvSpPr>
          <p:nvPr>
            <p:ph type="pic" sz="quarter" idx="13"/>
          </p:nvPr>
        </p:nvSpPr>
        <p:spPr>
          <a:xfrm>
            <a:off x="2560083" y="3416400"/>
            <a:ext cx="2437200" cy="3441600"/>
          </a:xfrm>
          <a:prstGeom prst="parallelogram">
            <a:avLst>
              <a:gd name="adj" fmla="val 34258"/>
            </a:avLst>
          </a:prstGeom>
        </p:spPr>
        <p:txBody>
          <a:bodyPr/>
          <a:lstStyle/>
          <a:p>
            <a:endParaRPr lang="zh-TW" altLang="en-US"/>
          </a:p>
        </p:txBody>
      </p:sp>
      <p:sp>
        <p:nvSpPr>
          <p:cNvPr id="2" name="頁尾版面配置區 1"/>
          <p:cNvSpPr>
            <a:spLocks noGrp="1"/>
          </p:cNvSpPr>
          <p:nvPr>
            <p:ph type="ftr" sz="quarter" idx="14"/>
          </p:nvPr>
        </p:nvSpPr>
        <p:spPr/>
        <p:txBody>
          <a:bodyPr/>
          <a:lstStyle/>
          <a:p>
            <a:r>
              <a:rPr lang="zh-TW" altLang="en-US" smtClean="0"/>
              <a:t>商業簡報網 </a:t>
            </a:r>
            <a:r>
              <a:rPr lang="en-US" altLang="zh-TW" smtClean="0"/>
              <a:t>X Matter Lab</a:t>
            </a:r>
            <a:endParaRPr lang="zh-TW" altLang="en-US" dirty="0"/>
          </a:p>
        </p:txBody>
      </p:sp>
      <p:sp>
        <p:nvSpPr>
          <p:cNvPr id="3" name="投影片編號版面配置區 2"/>
          <p:cNvSpPr>
            <a:spLocks noGrp="1"/>
          </p:cNvSpPr>
          <p:nvPr>
            <p:ph type="sldNum" sz="quarter" idx="15"/>
          </p:nvPr>
        </p:nvSpPr>
        <p:spPr/>
        <p:txBody>
          <a:bodyPr/>
          <a:lstStyle/>
          <a:p>
            <a:fld id="{E27FD744-A41C-4EAD-96D0-2F84A994B62C}" type="slidenum">
              <a:rPr lang="zh-TW" altLang="en-US" smtClean="0"/>
              <a:t>‹#›</a:t>
            </a:fld>
            <a:endParaRPr lang="zh-TW" altLang="en-US"/>
          </a:p>
        </p:txBody>
      </p:sp>
    </p:spTree>
    <p:extLst>
      <p:ext uri="{BB962C8B-B14F-4D97-AF65-F5344CB8AC3E}">
        <p14:creationId xmlns:p14="http://schemas.microsoft.com/office/powerpoint/2010/main" val="1911267249"/>
      </p:ext>
    </p:extLst>
  </p:cSld>
  <p:clrMapOvr>
    <a:masterClrMapping/>
  </p:clrMapOvr>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圖片版面配置081">
    <p:spTree>
      <p:nvGrpSpPr>
        <p:cNvPr id="1" name=""/>
        <p:cNvGrpSpPr/>
        <p:nvPr/>
      </p:nvGrpSpPr>
      <p:grpSpPr>
        <a:xfrm>
          <a:off x="0" y="0"/>
          <a:ext cx="0" cy="0"/>
          <a:chOff x="0" y="0"/>
          <a:chExt cx="0" cy="0"/>
        </a:xfrm>
      </p:grpSpPr>
      <p:sp>
        <p:nvSpPr>
          <p:cNvPr id="6" name="圖片版面配置區 6"/>
          <p:cNvSpPr>
            <a:spLocks noGrp="1"/>
          </p:cNvSpPr>
          <p:nvPr>
            <p:ph type="pic" sz="quarter" idx="10"/>
          </p:nvPr>
        </p:nvSpPr>
        <p:spPr>
          <a:xfrm>
            <a:off x="64570" y="0"/>
            <a:ext cx="2949012" cy="3441600"/>
          </a:xfrm>
          <a:prstGeom prst="parallelogram">
            <a:avLst>
              <a:gd name="adj" fmla="val 34258"/>
            </a:avLst>
          </a:prstGeom>
        </p:spPr>
        <p:txBody>
          <a:bodyPr/>
          <a:lstStyle/>
          <a:p>
            <a:endParaRPr lang="zh-TW" altLang="en-US"/>
          </a:p>
        </p:txBody>
      </p:sp>
      <p:sp>
        <p:nvSpPr>
          <p:cNvPr id="8" name="圖片版面配置區 6"/>
          <p:cNvSpPr>
            <a:spLocks noGrp="1"/>
          </p:cNvSpPr>
          <p:nvPr>
            <p:ph type="pic" sz="quarter" idx="12"/>
          </p:nvPr>
        </p:nvSpPr>
        <p:spPr>
          <a:xfrm>
            <a:off x="971600" y="2708920"/>
            <a:ext cx="2949012" cy="3441600"/>
          </a:xfrm>
          <a:prstGeom prst="parallelogram">
            <a:avLst>
              <a:gd name="adj" fmla="val 34258"/>
            </a:avLst>
          </a:prstGeom>
        </p:spPr>
        <p:txBody>
          <a:bodyPr/>
          <a:lstStyle/>
          <a:p>
            <a:endParaRPr lang="zh-TW" altLang="en-US"/>
          </a:p>
        </p:txBody>
      </p:sp>
      <p:sp>
        <p:nvSpPr>
          <p:cNvPr id="10" name="圖片版面配置區 6"/>
          <p:cNvSpPr>
            <a:spLocks noGrp="1"/>
          </p:cNvSpPr>
          <p:nvPr>
            <p:ph type="pic" sz="quarter" idx="13"/>
          </p:nvPr>
        </p:nvSpPr>
        <p:spPr>
          <a:xfrm>
            <a:off x="2779187" y="1445096"/>
            <a:ext cx="2949012" cy="3441600"/>
          </a:xfrm>
          <a:prstGeom prst="parallelogram">
            <a:avLst>
              <a:gd name="adj" fmla="val 34258"/>
            </a:avLst>
          </a:prstGeom>
        </p:spPr>
        <p:txBody>
          <a:bodyPr/>
          <a:lstStyle/>
          <a:p>
            <a:endParaRPr lang="zh-TW" altLang="en-US"/>
          </a:p>
        </p:txBody>
      </p:sp>
      <p:sp>
        <p:nvSpPr>
          <p:cNvPr id="2" name="頁尾版面配置區 1"/>
          <p:cNvSpPr>
            <a:spLocks noGrp="1"/>
          </p:cNvSpPr>
          <p:nvPr>
            <p:ph type="ftr" sz="quarter" idx="14"/>
          </p:nvPr>
        </p:nvSpPr>
        <p:spPr/>
        <p:txBody>
          <a:bodyPr/>
          <a:lstStyle/>
          <a:p>
            <a:r>
              <a:rPr lang="zh-TW" altLang="en-US" smtClean="0"/>
              <a:t>商業簡報網 </a:t>
            </a:r>
            <a:r>
              <a:rPr lang="en-US" altLang="zh-TW" smtClean="0"/>
              <a:t>X Matter Lab</a:t>
            </a:r>
            <a:endParaRPr lang="zh-TW" altLang="en-US" dirty="0"/>
          </a:p>
        </p:txBody>
      </p:sp>
      <p:sp>
        <p:nvSpPr>
          <p:cNvPr id="3" name="投影片編號版面配置區 2"/>
          <p:cNvSpPr>
            <a:spLocks noGrp="1"/>
          </p:cNvSpPr>
          <p:nvPr>
            <p:ph type="sldNum" sz="quarter" idx="15"/>
          </p:nvPr>
        </p:nvSpPr>
        <p:spPr/>
        <p:txBody>
          <a:bodyPr/>
          <a:lstStyle/>
          <a:p>
            <a:fld id="{E27FD744-A41C-4EAD-96D0-2F84A994B62C}" type="slidenum">
              <a:rPr lang="zh-TW" altLang="en-US" smtClean="0"/>
              <a:t>‹#›</a:t>
            </a:fld>
            <a:endParaRPr lang="zh-TW" altLang="en-US"/>
          </a:p>
        </p:txBody>
      </p:sp>
    </p:spTree>
    <p:extLst>
      <p:ext uri="{BB962C8B-B14F-4D97-AF65-F5344CB8AC3E}">
        <p14:creationId xmlns:p14="http://schemas.microsoft.com/office/powerpoint/2010/main" val="3494449834"/>
      </p:ext>
    </p:extLst>
  </p:cSld>
  <p:clrMapOvr>
    <a:masterClrMapping/>
  </p:clrMapOvr>
  <p:timing>
    <p:tnLst>
      <p:par>
        <p:cTn id="1" dur="indefinite" restart="never" nodeType="tmRoot"/>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圖片版面配置082">
    <p:spTree>
      <p:nvGrpSpPr>
        <p:cNvPr id="1" name=""/>
        <p:cNvGrpSpPr/>
        <p:nvPr/>
      </p:nvGrpSpPr>
      <p:grpSpPr>
        <a:xfrm>
          <a:off x="0" y="0"/>
          <a:ext cx="0" cy="0"/>
          <a:chOff x="0" y="0"/>
          <a:chExt cx="0" cy="0"/>
        </a:xfrm>
      </p:grpSpPr>
      <p:sp>
        <p:nvSpPr>
          <p:cNvPr id="6" name="圖片版面配置區 6"/>
          <p:cNvSpPr>
            <a:spLocks noGrp="1"/>
          </p:cNvSpPr>
          <p:nvPr>
            <p:ph type="pic" sz="quarter" idx="10"/>
          </p:nvPr>
        </p:nvSpPr>
        <p:spPr>
          <a:xfrm>
            <a:off x="949858" y="1080654"/>
            <a:ext cx="2698590" cy="2208811"/>
          </a:xfrm>
          <a:prstGeom prst="parallelogram">
            <a:avLst>
              <a:gd name="adj" fmla="val 34258"/>
            </a:avLst>
          </a:prstGeom>
        </p:spPr>
        <p:txBody>
          <a:bodyPr/>
          <a:lstStyle/>
          <a:p>
            <a:endParaRPr lang="zh-TW" altLang="en-US"/>
          </a:p>
        </p:txBody>
      </p:sp>
      <p:sp>
        <p:nvSpPr>
          <p:cNvPr id="5" name="圖片版面配置區 6"/>
          <p:cNvSpPr>
            <a:spLocks noGrp="1"/>
          </p:cNvSpPr>
          <p:nvPr>
            <p:ph type="pic" sz="quarter" idx="11"/>
          </p:nvPr>
        </p:nvSpPr>
        <p:spPr>
          <a:xfrm>
            <a:off x="3158669" y="736269"/>
            <a:ext cx="2698590" cy="2208811"/>
          </a:xfrm>
          <a:prstGeom prst="parallelogram">
            <a:avLst>
              <a:gd name="adj" fmla="val 34258"/>
            </a:avLst>
          </a:prstGeom>
        </p:spPr>
        <p:txBody>
          <a:bodyPr/>
          <a:lstStyle/>
          <a:p>
            <a:endParaRPr lang="zh-TW" altLang="en-US"/>
          </a:p>
        </p:txBody>
      </p:sp>
      <p:sp>
        <p:nvSpPr>
          <p:cNvPr id="7" name="圖片版面配置區 6"/>
          <p:cNvSpPr>
            <a:spLocks noGrp="1"/>
          </p:cNvSpPr>
          <p:nvPr>
            <p:ph type="pic" sz="quarter" idx="12"/>
          </p:nvPr>
        </p:nvSpPr>
        <p:spPr>
          <a:xfrm>
            <a:off x="166086" y="3408217"/>
            <a:ext cx="2698590" cy="2208811"/>
          </a:xfrm>
          <a:prstGeom prst="parallelogram">
            <a:avLst>
              <a:gd name="adj" fmla="val 34258"/>
            </a:avLst>
          </a:prstGeom>
        </p:spPr>
        <p:txBody>
          <a:bodyPr/>
          <a:lstStyle/>
          <a:p>
            <a:endParaRPr lang="zh-TW" altLang="en-US"/>
          </a:p>
        </p:txBody>
      </p:sp>
      <p:sp>
        <p:nvSpPr>
          <p:cNvPr id="9" name="圖片版面配置區 6"/>
          <p:cNvSpPr>
            <a:spLocks noGrp="1"/>
          </p:cNvSpPr>
          <p:nvPr>
            <p:ph type="pic" sz="quarter" idx="13"/>
          </p:nvPr>
        </p:nvSpPr>
        <p:spPr>
          <a:xfrm>
            <a:off x="2374897" y="3063832"/>
            <a:ext cx="2698590" cy="2208811"/>
          </a:xfrm>
          <a:prstGeom prst="parallelogram">
            <a:avLst>
              <a:gd name="adj" fmla="val 34258"/>
            </a:avLst>
          </a:prstGeom>
        </p:spPr>
        <p:txBody>
          <a:bodyPr/>
          <a:lstStyle/>
          <a:p>
            <a:endParaRPr lang="zh-TW" altLang="en-US"/>
          </a:p>
        </p:txBody>
      </p:sp>
      <p:sp>
        <p:nvSpPr>
          <p:cNvPr id="2" name="頁尾版面配置區 1"/>
          <p:cNvSpPr>
            <a:spLocks noGrp="1"/>
          </p:cNvSpPr>
          <p:nvPr>
            <p:ph type="ftr" sz="quarter" idx="14"/>
          </p:nvPr>
        </p:nvSpPr>
        <p:spPr/>
        <p:txBody>
          <a:bodyPr/>
          <a:lstStyle/>
          <a:p>
            <a:r>
              <a:rPr lang="zh-TW" altLang="en-US" smtClean="0"/>
              <a:t>商業簡報網 </a:t>
            </a:r>
            <a:r>
              <a:rPr lang="en-US" altLang="zh-TW" smtClean="0"/>
              <a:t>X Matter Lab</a:t>
            </a:r>
            <a:endParaRPr lang="zh-TW" altLang="en-US" dirty="0"/>
          </a:p>
        </p:txBody>
      </p:sp>
      <p:sp>
        <p:nvSpPr>
          <p:cNvPr id="3" name="投影片編號版面配置區 2"/>
          <p:cNvSpPr>
            <a:spLocks noGrp="1"/>
          </p:cNvSpPr>
          <p:nvPr>
            <p:ph type="sldNum" sz="quarter" idx="15"/>
          </p:nvPr>
        </p:nvSpPr>
        <p:spPr/>
        <p:txBody>
          <a:bodyPr/>
          <a:lstStyle/>
          <a:p>
            <a:fld id="{E27FD744-A41C-4EAD-96D0-2F84A994B62C}" type="slidenum">
              <a:rPr lang="zh-TW" altLang="en-US" smtClean="0"/>
              <a:t>‹#›</a:t>
            </a:fld>
            <a:endParaRPr lang="zh-TW" altLang="en-US"/>
          </a:p>
        </p:txBody>
      </p:sp>
    </p:spTree>
    <p:extLst>
      <p:ext uri="{BB962C8B-B14F-4D97-AF65-F5344CB8AC3E}">
        <p14:creationId xmlns:p14="http://schemas.microsoft.com/office/powerpoint/2010/main" val="3680694690"/>
      </p:ext>
    </p:extLst>
  </p:cSld>
  <p:clrMapOvr>
    <a:masterClrMapping/>
  </p:clrMapOvr>
  <p:timing>
    <p:tnLst>
      <p:par>
        <p:cTn id="1" dur="indefinite" restart="never" nodeType="tmRoot"/>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圖片版面配置083">
    <p:spTree>
      <p:nvGrpSpPr>
        <p:cNvPr id="1" name=""/>
        <p:cNvGrpSpPr/>
        <p:nvPr/>
      </p:nvGrpSpPr>
      <p:grpSpPr>
        <a:xfrm>
          <a:off x="0" y="0"/>
          <a:ext cx="0" cy="0"/>
          <a:chOff x="0" y="0"/>
          <a:chExt cx="0" cy="0"/>
        </a:xfrm>
      </p:grpSpPr>
      <p:sp>
        <p:nvSpPr>
          <p:cNvPr id="8" name="圖片版面配置區 7"/>
          <p:cNvSpPr>
            <a:spLocks noGrp="1"/>
          </p:cNvSpPr>
          <p:nvPr>
            <p:ph type="pic" sz="quarter" idx="10"/>
          </p:nvPr>
        </p:nvSpPr>
        <p:spPr>
          <a:xfrm>
            <a:off x="166086" y="736269"/>
            <a:ext cx="5691173" cy="4880759"/>
          </a:xfrm>
          <a:custGeom>
            <a:avLst/>
            <a:gdLst>
              <a:gd name="connsiteX0" fmla="*/ 756694 w 5691173"/>
              <a:gd name="connsiteY0" fmla="*/ 2671948 h 4880759"/>
              <a:gd name="connsiteX1" fmla="*/ 2698590 w 5691173"/>
              <a:gd name="connsiteY1" fmla="*/ 2671948 h 4880759"/>
              <a:gd name="connsiteX2" fmla="*/ 1941896 w 5691173"/>
              <a:gd name="connsiteY2" fmla="*/ 4880759 h 4880759"/>
              <a:gd name="connsiteX3" fmla="*/ 0 w 5691173"/>
              <a:gd name="connsiteY3" fmla="*/ 4880759 h 4880759"/>
              <a:gd name="connsiteX4" fmla="*/ 2965505 w 5691173"/>
              <a:gd name="connsiteY4" fmla="*/ 2327563 h 4880759"/>
              <a:gd name="connsiteX5" fmla="*/ 4907401 w 5691173"/>
              <a:gd name="connsiteY5" fmla="*/ 2327563 h 4880759"/>
              <a:gd name="connsiteX6" fmla="*/ 4150707 w 5691173"/>
              <a:gd name="connsiteY6" fmla="*/ 4536374 h 4880759"/>
              <a:gd name="connsiteX7" fmla="*/ 2208811 w 5691173"/>
              <a:gd name="connsiteY7" fmla="*/ 4536374 h 4880759"/>
              <a:gd name="connsiteX8" fmla="*/ 1540466 w 5691173"/>
              <a:gd name="connsiteY8" fmla="*/ 344385 h 4880759"/>
              <a:gd name="connsiteX9" fmla="*/ 3482362 w 5691173"/>
              <a:gd name="connsiteY9" fmla="*/ 344385 h 4880759"/>
              <a:gd name="connsiteX10" fmla="*/ 2725668 w 5691173"/>
              <a:gd name="connsiteY10" fmla="*/ 2553196 h 4880759"/>
              <a:gd name="connsiteX11" fmla="*/ 783772 w 5691173"/>
              <a:gd name="connsiteY11" fmla="*/ 2553196 h 4880759"/>
              <a:gd name="connsiteX12" fmla="*/ 3749277 w 5691173"/>
              <a:gd name="connsiteY12" fmla="*/ 0 h 4880759"/>
              <a:gd name="connsiteX13" fmla="*/ 5691173 w 5691173"/>
              <a:gd name="connsiteY13" fmla="*/ 0 h 4880759"/>
              <a:gd name="connsiteX14" fmla="*/ 4934479 w 5691173"/>
              <a:gd name="connsiteY14" fmla="*/ 2208811 h 4880759"/>
              <a:gd name="connsiteX15" fmla="*/ 2992583 w 5691173"/>
              <a:gd name="connsiteY15" fmla="*/ 2208811 h 4880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91173" h="4880759">
                <a:moveTo>
                  <a:pt x="756694" y="2671948"/>
                </a:moveTo>
                <a:lnTo>
                  <a:pt x="2698590" y="2671948"/>
                </a:lnTo>
                <a:lnTo>
                  <a:pt x="1941896" y="4880759"/>
                </a:lnTo>
                <a:lnTo>
                  <a:pt x="0" y="4880759"/>
                </a:lnTo>
                <a:close/>
                <a:moveTo>
                  <a:pt x="2965505" y="2327563"/>
                </a:moveTo>
                <a:lnTo>
                  <a:pt x="4907401" y="2327563"/>
                </a:lnTo>
                <a:lnTo>
                  <a:pt x="4150707" y="4536374"/>
                </a:lnTo>
                <a:lnTo>
                  <a:pt x="2208811" y="4536374"/>
                </a:lnTo>
                <a:close/>
                <a:moveTo>
                  <a:pt x="1540466" y="344385"/>
                </a:moveTo>
                <a:lnTo>
                  <a:pt x="3482362" y="344385"/>
                </a:lnTo>
                <a:lnTo>
                  <a:pt x="2725668" y="2553196"/>
                </a:lnTo>
                <a:lnTo>
                  <a:pt x="783772" y="2553196"/>
                </a:lnTo>
                <a:close/>
                <a:moveTo>
                  <a:pt x="3749277" y="0"/>
                </a:moveTo>
                <a:lnTo>
                  <a:pt x="5691173" y="0"/>
                </a:lnTo>
                <a:lnTo>
                  <a:pt x="4934479" y="2208811"/>
                </a:lnTo>
                <a:lnTo>
                  <a:pt x="2992583" y="2208811"/>
                </a:lnTo>
                <a:close/>
              </a:path>
            </a:pathLst>
          </a:custGeom>
        </p:spPr>
        <p:txBody>
          <a:bodyPr wrap="square">
            <a:noAutofit/>
          </a:bodyPr>
          <a:lstStyle/>
          <a:p>
            <a:endParaRPr lang="zh-TW" altLang="en-US"/>
          </a:p>
        </p:txBody>
      </p:sp>
      <p:sp>
        <p:nvSpPr>
          <p:cNvPr id="2" name="頁尾版面配置區 1"/>
          <p:cNvSpPr>
            <a:spLocks noGrp="1"/>
          </p:cNvSpPr>
          <p:nvPr>
            <p:ph type="ftr" sz="quarter" idx="11"/>
          </p:nvPr>
        </p:nvSpPr>
        <p:spPr/>
        <p:txBody>
          <a:bodyPr/>
          <a:lstStyle/>
          <a:p>
            <a:r>
              <a:rPr lang="zh-TW" altLang="en-US" smtClean="0"/>
              <a:t>商業簡報網 </a:t>
            </a:r>
            <a:r>
              <a:rPr lang="en-US" altLang="zh-TW" smtClean="0"/>
              <a:t>X Matter Lab</a:t>
            </a:r>
            <a:endParaRPr lang="zh-TW" altLang="en-US" dirty="0"/>
          </a:p>
        </p:txBody>
      </p:sp>
      <p:sp>
        <p:nvSpPr>
          <p:cNvPr id="3" name="投影片編號版面配置區 2"/>
          <p:cNvSpPr>
            <a:spLocks noGrp="1"/>
          </p:cNvSpPr>
          <p:nvPr>
            <p:ph type="sldNum" sz="quarter" idx="12"/>
          </p:nvPr>
        </p:nvSpPr>
        <p:spPr/>
        <p:txBody>
          <a:bodyPr/>
          <a:lstStyle/>
          <a:p>
            <a:fld id="{E27FD744-A41C-4EAD-96D0-2F84A994B62C}" type="slidenum">
              <a:rPr lang="zh-TW" altLang="en-US" smtClean="0"/>
              <a:t>‹#›</a:t>
            </a:fld>
            <a:endParaRPr lang="zh-TW" altLang="en-US"/>
          </a:p>
        </p:txBody>
      </p:sp>
    </p:spTree>
    <p:extLst>
      <p:ext uri="{BB962C8B-B14F-4D97-AF65-F5344CB8AC3E}">
        <p14:creationId xmlns:p14="http://schemas.microsoft.com/office/powerpoint/2010/main" val="3574792810"/>
      </p:ext>
    </p:extLst>
  </p:cSld>
  <p:clrMapOvr>
    <a:masterClrMapping/>
  </p:clrMapOvr>
  <p:timing>
    <p:tnLst>
      <p:par>
        <p:cTn id="1" dur="indefinite" restart="never" nodeType="tmRoot"/>
      </p:par>
    </p:tn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圖片版面配置084">
    <p:spTree>
      <p:nvGrpSpPr>
        <p:cNvPr id="1" name=""/>
        <p:cNvGrpSpPr/>
        <p:nvPr/>
      </p:nvGrpSpPr>
      <p:grpSpPr>
        <a:xfrm>
          <a:off x="0" y="0"/>
          <a:ext cx="0" cy="0"/>
          <a:chOff x="0" y="0"/>
          <a:chExt cx="0" cy="0"/>
        </a:xfrm>
      </p:grpSpPr>
      <p:sp>
        <p:nvSpPr>
          <p:cNvPr id="3" name="圖片版面配置區 2"/>
          <p:cNvSpPr>
            <a:spLocks noGrp="1"/>
          </p:cNvSpPr>
          <p:nvPr>
            <p:ph type="pic" sz="quarter" idx="10"/>
          </p:nvPr>
        </p:nvSpPr>
        <p:spPr>
          <a:xfrm>
            <a:off x="1508047" y="1923077"/>
            <a:ext cx="2160000" cy="2160000"/>
          </a:xfrm>
          <a:prstGeom prst="diamond">
            <a:avLst/>
          </a:prstGeom>
        </p:spPr>
        <p:txBody>
          <a:bodyPr/>
          <a:lstStyle/>
          <a:p>
            <a:endParaRPr lang="zh-TW" altLang="en-US"/>
          </a:p>
        </p:txBody>
      </p:sp>
      <p:sp>
        <p:nvSpPr>
          <p:cNvPr id="4" name="圖片版面配置區 2"/>
          <p:cNvSpPr>
            <a:spLocks noGrp="1"/>
          </p:cNvSpPr>
          <p:nvPr>
            <p:ph type="pic" sz="quarter" idx="11"/>
          </p:nvPr>
        </p:nvSpPr>
        <p:spPr>
          <a:xfrm>
            <a:off x="1508047" y="4083077"/>
            <a:ext cx="2160000" cy="2160000"/>
          </a:xfrm>
          <a:prstGeom prst="diamond">
            <a:avLst/>
          </a:prstGeom>
        </p:spPr>
        <p:txBody>
          <a:bodyPr/>
          <a:lstStyle/>
          <a:p>
            <a:endParaRPr lang="zh-TW" altLang="en-US"/>
          </a:p>
        </p:txBody>
      </p:sp>
      <p:sp>
        <p:nvSpPr>
          <p:cNvPr id="5" name="圖片版面配置區 2"/>
          <p:cNvSpPr>
            <a:spLocks noGrp="1"/>
          </p:cNvSpPr>
          <p:nvPr>
            <p:ph type="pic" sz="quarter" idx="12"/>
          </p:nvPr>
        </p:nvSpPr>
        <p:spPr>
          <a:xfrm>
            <a:off x="2588047" y="3003077"/>
            <a:ext cx="2160000" cy="2160000"/>
          </a:xfrm>
          <a:prstGeom prst="diamond">
            <a:avLst/>
          </a:prstGeom>
        </p:spPr>
        <p:txBody>
          <a:bodyPr/>
          <a:lstStyle/>
          <a:p>
            <a:endParaRPr lang="zh-TW" altLang="en-US"/>
          </a:p>
        </p:txBody>
      </p:sp>
      <p:sp>
        <p:nvSpPr>
          <p:cNvPr id="6" name="圖片版面配置區 2"/>
          <p:cNvSpPr>
            <a:spLocks noGrp="1"/>
          </p:cNvSpPr>
          <p:nvPr>
            <p:ph type="pic" sz="quarter" idx="13"/>
          </p:nvPr>
        </p:nvSpPr>
        <p:spPr>
          <a:xfrm>
            <a:off x="428047" y="3003077"/>
            <a:ext cx="2160000" cy="2160000"/>
          </a:xfrm>
          <a:prstGeom prst="diamond">
            <a:avLst/>
          </a:prstGeom>
        </p:spPr>
        <p:txBody>
          <a:bodyPr/>
          <a:lstStyle/>
          <a:p>
            <a:endParaRPr lang="zh-TW" altLang="en-US"/>
          </a:p>
        </p:txBody>
      </p:sp>
      <p:sp>
        <p:nvSpPr>
          <p:cNvPr id="2" name="頁尾版面配置區 1"/>
          <p:cNvSpPr>
            <a:spLocks noGrp="1"/>
          </p:cNvSpPr>
          <p:nvPr>
            <p:ph type="ftr" sz="quarter" idx="14"/>
          </p:nvPr>
        </p:nvSpPr>
        <p:spPr/>
        <p:txBody>
          <a:bodyPr/>
          <a:lstStyle/>
          <a:p>
            <a:r>
              <a:rPr lang="zh-TW" altLang="en-US" smtClean="0"/>
              <a:t>商業簡報網 </a:t>
            </a:r>
            <a:r>
              <a:rPr lang="en-US" altLang="zh-TW" smtClean="0"/>
              <a:t>X Matter Lab</a:t>
            </a:r>
            <a:endParaRPr lang="zh-TW" altLang="en-US" dirty="0"/>
          </a:p>
        </p:txBody>
      </p:sp>
      <p:sp>
        <p:nvSpPr>
          <p:cNvPr id="7" name="投影片編號版面配置區 6"/>
          <p:cNvSpPr>
            <a:spLocks noGrp="1"/>
          </p:cNvSpPr>
          <p:nvPr>
            <p:ph type="sldNum" sz="quarter" idx="15"/>
          </p:nvPr>
        </p:nvSpPr>
        <p:spPr/>
        <p:txBody>
          <a:bodyPr/>
          <a:lstStyle/>
          <a:p>
            <a:fld id="{E27FD744-A41C-4EAD-96D0-2F84A994B62C}" type="slidenum">
              <a:rPr lang="zh-TW" altLang="en-US" smtClean="0"/>
              <a:t>‹#›</a:t>
            </a:fld>
            <a:endParaRPr lang="zh-TW" altLang="en-US"/>
          </a:p>
        </p:txBody>
      </p:sp>
    </p:spTree>
    <p:extLst>
      <p:ext uri="{BB962C8B-B14F-4D97-AF65-F5344CB8AC3E}">
        <p14:creationId xmlns:p14="http://schemas.microsoft.com/office/powerpoint/2010/main" val="240017787"/>
      </p:ext>
    </p:extLst>
  </p:cSld>
  <p:clrMapOvr>
    <a:masterClrMapping/>
  </p:clrMapOvr>
  <p:timing>
    <p:tnLst>
      <p:par>
        <p:cTn id="1" dur="indefinite" restart="never" nodeType="tmRoot"/>
      </p:par>
    </p:tn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圖片版面配置085">
    <p:spTree>
      <p:nvGrpSpPr>
        <p:cNvPr id="1" name=""/>
        <p:cNvGrpSpPr/>
        <p:nvPr/>
      </p:nvGrpSpPr>
      <p:grpSpPr>
        <a:xfrm>
          <a:off x="0" y="0"/>
          <a:ext cx="0" cy="0"/>
          <a:chOff x="0" y="0"/>
          <a:chExt cx="0" cy="0"/>
        </a:xfrm>
      </p:grpSpPr>
      <p:sp>
        <p:nvSpPr>
          <p:cNvPr id="3" name="圖片版面配置區 2"/>
          <p:cNvSpPr>
            <a:spLocks noGrp="1"/>
          </p:cNvSpPr>
          <p:nvPr>
            <p:ph type="pic" sz="quarter" idx="10"/>
          </p:nvPr>
        </p:nvSpPr>
        <p:spPr>
          <a:xfrm>
            <a:off x="1419147" y="114800"/>
            <a:ext cx="2160000" cy="2160000"/>
          </a:xfrm>
          <a:prstGeom prst="diamond">
            <a:avLst/>
          </a:prstGeom>
        </p:spPr>
        <p:txBody>
          <a:bodyPr/>
          <a:lstStyle/>
          <a:p>
            <a:endParaRPr lang="zh-TW" altLang="en-US"/>
          </a:p>
        </p:txBody>
      </p:sp>
      <p:sp>
        <p:nvSpPr>
          <p:cNvPr id="6" name="圖片版面配置區 2"/>
          <p:cNvSpPr>
            <a:spLocks noGrp="1"/>
          </p:cNvSpPr>
          <p:nvPr>
            <p:ph type="pic" sz="quarter" idx="13"/>
          </p:nvPr>
        </p:nvSpPr>
        <p:spPr>
          <a:xfrm>
            <a:off x="224847" y="0"/>
            <a:ext cx="2160000" cy="1080000"/>
          </a:xfrm>
          <a:prstGeom prst="downArrow">
            <a:avLst>
              <a:gd name="adj1" fmla="val 50000"/>
              <a:gd name="adj2" fmla="val 100000"/>
            </a:avLst>
          </a:prstGeom>
        </p:spPr>
        <p:txBody>
          <a:bodyPr/>
          <a:lstStyle/>
          <a:p>
            <a:endParaRPr lang="zh-TW" altLang="en-US"/>
          </a:p>
        </p:txBody>
      </p:sp>
      <p:sp>
        <p:nvSpPr>
          <p:cNvPr id="7" name="圖片版面配置區 2"/>
          <p:cNvSpPr>
            <a:spLocks noGrp="1"/>
          </p:cNvSpPr>
          <p:nvPr>
            <p:ph type="pic" sz="quarter" idx="14"/>
          </p:nvPr>
        </p:nvSpPr>
        <p:spPr>
          <a:xfrm>
            <a:off x="2613447" y="0"/>
            <a:ext cx="2160000" cy="1080000"/>
          </a:xfrm>
          <a:prstGeom prst="downArrow">
            <a:avLst>
              <a:gd name="adj1" fmla="val 50000"/>
              <a:gd name="adj2" fmla="val 100000"/>
            </a:avLst>
          </a:prstGeom>
        </p:spPr>
        <p:txBody>
          <a:bodyPr/>
          <a:lstStyle/>
          <a:p>
            <a:endParaRPr lang="zh-TW" altLang="en-US"/>
          </a:p>
        </p:txBody>
      </p:sp>
      <p:sp>
        <p:nvSpPr>
          <p:cNvPr id="8" name="圖片版面配置區 2"/>
          <p:cNvSpPr>
            <a:spLocks noGrp="1"/>
          </p:cNvSpPr>
          <p:nvPr>
            <p:ph type="pic" sz="quarter" idx="15"/>
          </p:nvPr>
        </p:nvSpPr>
        <p:spPr>
          <a:xfrm>
            <a:off x="224847" y="5753100"/>
            <a:ext cx="2160000" cy="1080000"/>
          </a:xfrm>
          <a:prstGeom prst="upArrow">
            <a:avLst>
              <a:gd name="adj1" fmla="val 50000"/>
              <a:gd name="adj2" fmla="val 100000"/>
            </a:avLst>
          </a:prstGeom>
        </p:spPr>
        <p:txBody>
          <a:bodyPr/>
          <a:lstStyle/>
          <a:p>
            <a:endParaRPr lang="zh-TW" altLang="en-US"/>
          </a:p>
        </p:txBody>
      </p:sp>
      <p:sp>
        <p:nvSpPr>
          <p:cNvPr id="9" name="圖片版面配置區 2"/>
          <p:cNvSpPr>
            <a:spLocks noGrp="1"/>
          </p:cNvSpPr>
          <p:nvPr>
            <p:ph type="pic" sz="quarter" idx="16"/>
          </p:nvPr>
        </p:nvSpPr>
        <p:spPr>
          <a:xfrm>
            <a:off x="1419147" y="4558300"/>
            <a:ext cx="2160000" cy="2160000"/>
          </a:xfrm>
          <a:prstGeom prst="diamond">
            <a:avLst/>
          </a:prstGeom>
        </p:spPr>
        <p:txBody>
          <a:bodyPr/>
          <a:lstStyle/>
          <a:p>
            <a:endParaRPr lang="zh-TW" altLang="en-US"/>
          </a:p>
        </p:txBody>
      </p:sp>
      <p:sp>
        <p:nvSpPr>
          <p:cNvPr id="10" name="圖片版面配置區 2"/>
          <p:cNvSpPr>
            <a:spLocks noGrp="1"/>
          </p:cNvSpPr>
          <p:nvPr>
            <p:ph type="pic" sz="quarter" idx="17"/>
          </p:nvPr>
        </p:nvSpPr>
        <p:spPr>
          <a:xfrm>
            <a:off x="2613447" y="5753100"/>
            <a:ext cx="2160000" cy="1080000"/>
          </a:xfrm>
          <a:prstGeom prst="upArrow">
            <a:avLst>
              <a:gd name="adj1" fmla="val 50000"/>
              <a:gd name="adj2" fmla="val 100000"/>
            </a:avLst>
          </a:prstGeom>
        </p:spPr>
        <p:txBody>
          <a:bodyPr/>
          <a:lstStyle/>
          <a:p>
            <a:endParaRPr lang="zh-TW" altLang="en-US"/>
          </a:p>
        </p:txBody>
      </p:sp>
      <p:sp>
        <p:nvSpPr>
          <p:cNvPr id="2" name="頁尾版面配置區 1"/>
          <p:cNvSpPr>
            <a:spLocks noGrp="1"/>
          </p:cNvSpPr>
          <p:nvPr>
            <p:ph type="ftr" sz="quarter" idx="18"/>
          </p:nvPr>
        </p:nvSpPr>
        <p:spPr/>
        <p:txBody>
          <a:bodyPr/>
          <a:lstStyle/>
          <a:p>
            <a:r>
              <a:rPr lang="zh-TW" altLang="en-US" smtClean="0"/>
              <a:t>商業簡報網 </a:t>
            </a:r>
            <a:r>
              <a:rPr lang="en-US" altLang="zh-TW" smtClean="0"/>
              <a:t>X Matter Lab</a:t>
            </a:r>
            <a:endParaRPr lang="zh-TW" altLang="en-US" dirty="0"/>
          </a:p>
        </p:txBody>
      </p:sp>
      <p:sp>
        <p:nvSpPr>
          <p:cNvPr id="4" name="投影片編號版面配置區 3"/>
          <p:cNvSpPr>
            <a:spLocks noGrp="1"/>
          </p:cNvSpPr>
          <p:nvPr>
            <p:ph type="sldNum" sz="quarter" idx="19"/>
          </p:nvPr>
        </p:nvSpPr>
        <p:spPr/>
        <p:txBody>
          <a:bodyPr/>
          <a:lstStyle/>
          <a:p>
            <a:fld id="{E27FD744-A41C-4EAD-96D0-2F84A994B62C}" type="slidenum">
              <a:rPr lang="zh-TW" altLang="en-US" smtClean="0"/>
              <a:t>‹#›</a:t>
            </a:fld>
            <a:endParaRPr lang="zh-TW" altLang="en-US"/>
          </a:p>
        </p:txBody>
      </p:sp>
    </p:spTree>
    <p:extLst>
      <p:ext uri="{BB962C8B-B14F-4D97-AF65-F5344CB8AC3E}">
        <p14:creationId xmlns:p14="http://schemas.microsoft.com/office/powerpoint/2010/main" val="800908906"/>
      </p:ext>
    </p:extLst>
  </p:cSld>
  <p:clrMapOvr>
    <a:masterClrMapping/>
  </p:clrMapOvr>
  <p:timing>
    <p:tnLst>
      <p:par>
        <p:cTn id="1" dur="indefinite" restart="never" nodeType="tmRoot"/>
      </p:par>
    </p:tn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圖片版面配置086">
    <p:spTree>
      <p:nvGrpSpPr>
        <p:cNvPr id="1" name=""/>
        <p:cNvGrpSpPr/>
        <p:nvPr/>
      </p:nvGrpSpPr>
      <p:grpSpPr>
        <a:xfrm>
          <a:off x="0" y="0"/>
          <a:ext cx="0" cy="0"/>
          <a:chOff x="0" y="0"/>
          <a:chExt cx="0" cy="0"/>
        </a:xfrm>
      </p:grpSpPr>
      <p:sp>
        <p:nvSpPr>
          <p:cNvPr id="15" name="圖片版面配置區 14"/>
          <p:cNvSpPr>
            <a:spLocks noGrp="1"/>
          </p:cNvSpPr>
          <p:nvPr>
            <p:ph type="pic" sz="quarter" idx="10"/>
          </p:nvPr>
        </p:nvSpPr>
        <p:spPr>
          <a:xfrm>
            <a:off x="1338442" y="1844491"/>
            <a:ext cx="1633708" cy="1880842"/>
          </a:xfrm>
          <a:custGeom>
            <a:avLst/>
            <a:gdLst>
              <a:gd name="connsiteX0" fmla="*/ 664640 w 1311275"/>
              <a:gd name="connsiteY0" fmla="*/ 0 h 1509636"/>
              <a:gd name="connsiteX1" fmla="*/ 1311275 w 1311275"/>
              <a:gd name="connsiteY1" fmla="*/ 325519 h 1509636"/>
              <a:gd name="connsiteX2" fmla="*/ 1311275 w 1311275"/>
              <a:gd name="connsiteY2" fmla="*/ 1181177 h 1509636"/>
              <a:gd name="connsiteX3" fmla="*/ 658800 w 1311275"/>
              <a:gd name="connsiteY3" fmla="*/ 1509636 h 1509636"/>
              <a:gd name="connsiteX4" fmla="*/ 0 w 1311275"/>
              <a:gd name="connsiteY4" fmla="*/ 1177993 h 1509636"/>
              <a:gd name="connsiteX5" fmla="*/ 0 w 1311275"/>
              <a:gd name="connsiteY5" fmla="*/ 334583 h 1509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11275" h="1509636">
                <a:moveTo>
                  <a:pt x="664640" y="0"/>
                </a:moveTo>
                <a:lnTo>
                  <a:pt x="1311275" y="325519"/>
                </a:lnTo>
                <a:lnTo>
                  <a:pt x="1311275" y="1181177"/>
                </a:lnTo>
                <a:lnTo>
                  <a:pt x="658800" y="1509636"/>
                </a:lnTo>
                <a:lnTo>
                  <a:pt x="0" y="1177993"/>
                </a:lnTo>
                <a:lnTo>
                  <a:pt x="0" y="334583"/>
                </a:lnTo>
                <a:close/>
              </a:path>
            </a:pathLst>
          </a:custGeom>
        </p:spPr>
        <p:txBody>
          <a:bodyPr wrap="square">
            <a:noAutofit/>
          </a:bodyPr>
          <a:lstStyle/>
          <a:p>
            <a:endParaRPr lang="zh-TW" altLang="en-US"/>
          </a:p>
        </p:txBody>
      </p:sp>
      <p:sp>
        <p:nvSpPr>
          <p:cNvPr id="22" name="圖片版面配置區 21"/>
          <p:cNvSpPr>
            <a:spLocks noGrp="1"/>
          </p:cNvSpPr>
          <p:nvPr>
            <p:ph type="pic" sz="quarter" idx="11"/>
          </p:nvPr>
        </p:nvSpPr>
        <p:spPr>
          <a:xfrm>
            <a:off x="3776842" y="1844491"/>
            <a:ext cx="1633708" cy="1880842"/>
          </a:xfrm>
          <a:custGeom>
            <a:avLst/>
            <a:gdLst>
              <a:gd name="connsiteX0" fmla="*/ 664640 w 1311275"/>
              <a:gd name="connsiteY0" fmla="*/ 0 h 1509636"/>
              <a:gd name="connsiteX1" fmla="*/ 1311275 w 1311275"/>
              <a:gd name="connsiteY1" fmla="*/ 325519 h 1509636"/>
              <a:gd name="connsiteX2" fmla="*/ 1311275 w 1311275"/>
              <a:gd name="connsiteY2" fmla="*/ 1181177 h 1509636"/>
              <a:gd name="connsiteX3" fmla="*/ 658800 w 1311275"/>
              <a:gd name="connsiteY3" fmla="*/ 1509636 h 1509636"/>
              <a:gd name="connsiteX4" fmla="*/ 0 w 1311275"/>
              <a:gd name="connsiteY4" fmla="*/ 1177993 h 1509636"/>
              <a:gd name="connsiteX5" fmla="*/ 0 w 1311275"/>
              <a:gd name="connsiteY5" fmla="*/ 334583 h 1509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11275" h="1509636">
                <a:moveTo>
                  <a:pt x="664640" y="0"/>
                </a:moveTo>
                <a:lnTo>
                  <a:pt x="1311275" y="325519"/>
                </a:lnTo>
                <a:lnTo>
                  <a:pt x="1311275" y="1181177"/>
                </a:lnTo>
                <a:lnTo>
                  <a:pt x="658800" y="1509636"/>
                </a:lnTo>
                <a:lnTo>
                  <a:pt x="0" y="1177993"/>
                </a:lnTo>
                <a:lnTo>
                  <a:pt x="0" y="334583"/>
                </a:lnTo>
                <a:close/>
              </a:path>
            </a:pathLst>
          </a:custGeom>
        </p:spPr>
        <p:txBody>
          <a:bodyPr wrap="square">
            <a:noAutofit/>
          </a:bodyPr>
          <a:lstStyle/>
          <a:p>
            <a:endParaRPr lang="zh-TW" altLang="en-US"/>
          </a:p>
        </p:txBody>
      </p:sp>
      <p:sp>
        <p:nvSpPr>
          <p:cNvPr id="23" name="圖片版面配置區 22"/>
          <p:cNvSpPr>
            <a:spLocks noGrp="1"/>
          </p:cNvSpPr>
          <p:nvPr>
            <p:ph type="pic" sz="quarter" idx="12"/>
          </p:nvPr>
        </p:nvSpPr>
        <p:spPr>
          <a:xfrm>
            <a:off x="6215242" y="1844491"/>
            <a:ext cx="1633708" cy="1880842"/>
          </a:xfrm>
          <a:custGeom>
            <a:avLst/>
            <a:gdLst>
              <a:gd name="connsiteX0" fmla="*/ 664640 w 1311275"/>
              <a:gd name="connsiteY0" fmla="*/ 0 h 1509636"/>
              <a:gd name="connsiteX1" fmla="*/ 1311275 w 1311275"/>
              <a:gd name="connsiteY1" fmla="*/ 325519 h 1509636"/>
              <a:gd name="connsiteX2" fmla="*/ 1311275 w 1311275"/>
              <a:gd name="connsiteY2" fmla="*/ 1181177 h 1509636"/>
              <a:gd name="connsiteX3" fmla="*/ 658800 w 1311275"/>
              <a:gd name="connsiteY3" fmla="*/ 1509636 h 1509636"/>
              <a:gd name="connsiteX4" fmla="*/ 0 w 1311275"/>
              <a:gd name="connsiteY4" fmla="*/ 1177993 h 1509636"/>
              <a:gd name="connsiteX5" fmla="*/ 0 w 1311275"/>
              <a:gd name="connsiteY5" fmla="*/ 334583 h 1509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11275" h="1509636">
                <a:moveTo>
                  <a:pt x="664640" y="0"/>
                </a:moveTo>
                <a:lnTo>
                  <a:pt x="1311275" y="325519"/>
                </a:lnTo>
                <a:lnTo>
                  <a:pt x="1311275" y="1181177"/>
                </a:lnTo>
                <a:lnTo>
                  <a:pt x="658800" y="1509636"/>
                </a:lnTo>
                <a:lnTo>
                  <a:pt x="0" y="1177993"/>
                </a:lnTo>
                <a:lnTo>
                  <a:pt x="0" y="334583"/>
                </a:lnTo>
                <a:close/>
              </a:path>
            </a:pathLst>
          </a:custGeom>
        </p:spPr>
        <p:txBody>
          <a:bodyPr wrap="square">
            <a:noAutofit/>
          </a:bodyPr>
          <a:lstStyle/>
          <a:p>
            <a:endParaRPr lang="zh-TW" altLang="en-US"/>
          </a:p>
        </p:txBody>
      </p:sp>
      <p:sp>
        <p:nvSpPr>
          <p:cNvPr id="2" name="頁尾版面配置區 1"/>
          <p:cNvSpPr>
            <a:spLocks noGrp="1"/>
          </p:cNvSpPr>
          <p:nvPr>
            <p:ph type="ftr" sz="quarter" idx="13"/>
          </p:nvPr>
        </p:nvSpPr>
        <p:spPr/>
        <p:txBody>
          <a:bodyPr/>
          <a:lstStyle/>
          <a:p>
            <a:r>
              <a:rPr lang="zh-TW" altLang="en-US" smtClean="0"/>
              <a:t>商業簡報網 </a:t>
            </a:r>
            <a:r>
              <a:rPr lang="en-US" altLang="zh-TW" smtClean="0"/>
              <a:t>X Matter Lab</a:t>
            </a:r>
            <a:endParaRPr lang="zh-TW" altLang="en-US" dirty="0"/>
          </a:p>
        </p:txBody>
      </p:sp>
      <p:sp>
        <p:nvSpPr>
          <p:cNvPr id="3" name="投影片編號版面配置區 2"/>
          <p:cNvSpPr>
            <a:spLocks noGrp="1"/>
          </p:cNvSpPr>
          <p:nvPr>
            <p:ph type="sldNum" sz="quarter" idx="14"/>
          </p:nvPr>
        </p:nvSpPr>
        <p:spPr/>
        <p:txBody>
          <a:bodyPr/>
          <a:lstStyle/>
          <a:p>
            <a:fld id="{E27FD744-A41C-4EAD-96D0-2F84A994B62C}" type="slidenum">
              <a:rPr lang="zh-TW" altLang="en-US" smtClean="0"/>
              <a:t>‹#›</a:t>
            </a:fld>
            <a:endParaRPr lang="zh-TW" altLang="en-US"/>
          </a:p>
        </p:txBody>
      </p:sp>
    </p:spTree>
    <p:extLst>
      <p:ext uri="{BB962C8B-B14F-4D97-AF65-F5344CB8AC3E}">
        <p14:creationId xmlns:p14="http://schemas.microsoft.com/office/powerpoint/2010/main" val="3622653568"/>
      </p:ext>
    </p:extLst>
  </p:cSld>
  <p:clrMapOvr>
    <a:masterClrMapping/>
  </p:clrMapOvr>
  <p:timing>
    <p:tnLst>
      <p:par>
        <p:cTn id="1" dur="indefinite" restart="never" nodeType="tmRoot"/>
      </p:par>
    </p:tnLst>
  </p:timing>
  <p:extLst mod="1">
    <p:ext uri="{DCECCB84-F9BA-43D5-87BE-67443E8EF086}">
      <p15:sldGuideLst xmlns:p15="http://schemas.microsoft.com/office/powerpoint/2012/main" xmlns="">
        <p15:guide id="1" orient="horz" pos="2160" userDrawn="1">
          <p15:clr>
            <a:srgbClr val="FBAE40"/>
          </p15:clr>
        </p15:guide>
        <p15:guide id="2" pos="2880" userDrawn="1">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圖片版面配置087">
    <p:spTree>
      <p:nvGrpSpPr>
        <p:cNvPr id="1" name=""/>
        <p:cNvGrpSpPr/>
        <p:nvPr/>
      </p:nvGrpSpPr>
      <p:grpSpPr>
        <a:xfrm>
          <a:off x="0" y="0"/>
          <a:ext cx="0" cy="0"/>
          <a:chOff x="0" y="0"/>
          <a:chExt cx="0" cy="0"/>
        </a:xfrm>
      </p:grpSpPr>
      <p:sp>
        <p:nvSpPr>
          <p:cNvPr id="6" name="圖片版面配置區 6"/>
          <p:cNvSpPr>
            <a:spLocks noGrp="1"/>
          </p:cNvSpPr>
          <p:nvPr>
            <p:ph type="pic" sz="quarter" idx="10"/>
          </p:nvPr>
        </p:nvSpPr>
        <p:spPr>
          <a:xfrm>
            <a:off x="103191" y="1724122"/>
            <a:ext cx="2233609" cy="2208811"/>
          </a:xfrm>
          <a:prstGeom prst="parallelogram">
            <a:avLst>
              <a:gd name="adj" fmla="val 34258"/>
            </a:avLst>
          </a:prstGeom>
        </p:spPr>
        <p:txBody>
          <a:bodyPr/>
          <a:lstStyle/>
          <a:p>
            <a:endParaRPr lang="zh-TW" altLang="en-US"/>
          </a:p>
        </p:txBody>
      </p:sp>
      <p:sp>
        <p:nvSpPr>
          <p:cNvPr id="8" name="圖片版面配置區 6"/>
          <p:cNvSpPr>
            <a:spLocks noGrp="1"/>
          </p:cNvSpPr>
          <p:nvPr>
            <p:ph type="pic" sz="quarter" idx="11"/>
          </p:nvPr>
        </p:nvSpPr>
        <p:spPr>
          <a:xfrm>
            <a:off x="1773946" y="1724122"/>
            <a:ext cx="2233609" cy="2208811"/>
          </a:xfrm>
          <a:prstGeom prst="parallelogram">
            <a:avLst>
              <a:gd name="adj" fmla="val 34258"/>
            </a:avLst>
          </a:prstGeom>
        </p:spPr>
        <p:txBody>
          <a:bodyPr/>
          <a:lstStyle/>
          <a:p>
            <a:endParaRPr lang="zh-TW" altLang="en-US"/>
          </a:p>
        </p:txBody>
      </p:sp>
      <p:sp>
        <p:nvSpPr>
          <p:cNvPr id="10" name="圖片版面配置區 6"/>
          <p:cNvSpPr>
            <a:spLocks noGrp="1"/>
          </p:cNvSpPr>
          <p:nvPr>
            <p:ph type="pic" sz="quarter" idx="12"/>
          </p:nvPr>
        </p:nvSpPr>
        <p:spPr>
          <a:xfrm>
            <a:off x="3444701" y="1724122"/>
            <a:ext cx="2233609" cy="2208811"/>
          </a:xfrm>
          <a:prstGeom prst="parallelogram">
            <a:avLst>
              <a:gd name="adj" fmla="val 34258"/>
            </a:avLst>
          </a:prstGeom>
        </p:spPr>
        <p:txBody>
          <a:bodyPr/>
          <a:lstStyle/>
          <a:p>
            <a:endParaRPr lang="zh-TW" altLang="en-US"/>
          </a:p>
        </p:txBody>
      </p:sp>
      <p:sp>
        <p:nvSpPr>
          <p:cNvPr id="11" name="圖片版面配置區 6"/>
          <p:cNvSpPr>
            <a:spLocks noGrp="1"/>
          </p:cNvSpPr>
          <p:nvPr>
            <p:ph type="pic" sz="quarter" idx="13"/>
          </p:nvPr>
        </p:nvSpPr>
        <p:spPr>
          <a:xfrm>
            <a:off x="261235" y="4106078"/>
            <a:ext cx="2233609" cy="2208811"/>
          </a:xfrm>
          <a:prstGeom prst="parallelogram">
            <a:avLst>
              <a:gd name="adj" fmla="val 34258"/>
            </a:avLst>
          </a:prstGeom>
        </p:spPr>
        <p:txBody>
          <a:bodyPr/>
          <a:lstStyle/>
          <a:p>
            <a:endParaRPr lang="zh-TW" altLang="en-US"/>
          </a:p>
        </p:txBody>
      </p:sp>
      <p:sp>
        <p:nvSpPr>
          <p:cNvPr id="12" name="圖片版面配置區 6"/>
          <p:cNvSpPr>
            <a:spLocks noGrp="1"/>
          </p:cNvSpPr>
          <p:nvPr>
            <p:ph type="pic" sz="quarter" idx="14"/>
          </p:nvPr>
        </p:nvSpPr>
        <p:spPr>
          <a:xfrm>
            <a:off x="1931990" y="4106078"/>
            <a:ext cx="2233609" cy="2208811"/>
          </a:xfrm>
          <a:prstGeom prst="parallelogram">
            <a:avLst>
              <a:gd name="adj" fmla="val 34258"/>
            </a:avLst>
          </a:prstGeom>
        </p:spPr>
        <p:txBody>
          <a:bodyPr/>
          <a:lstStyle/>
          <a:p>
            <a:endParaRPr lang="zh-TW" altLang="en-US"/>
          </a:p>
        </p:txBody>
      </p:sp>
      <p:sp>
        <p:nvSpPr>
          <p:cNvPr id="2" name="頁尾版面配置區 1"/>
          <p:cNvSpPr>
            <a:spLocks noGrp="1"/>
          </p:cNvSpPr>
          <p:nvPr>
            <p:ph type="ftr" sz="quarter" idx="15"/>
          </p:nvPr>
        </p:nvSpPr>
        <p:spPr/>
        <p:txBody>
          <a:bodyPr/>
          <a:lstStyle/>
          <a:p>
            <a:r>
              <a:rPr lang="zh-TW" altLang="en-US" smtClean="0"/>
              <a:t>商業簡報網 </a:t>
            </a:r>
            <a:r>
              <a:rPr lang="en-US" altLang="zh-TW" smtClean="0"/>
              <a:t>X Matter Lab</a:t>
            </a:r>
            <a:endParaRPr lang="zh-TW" altLang="en-US" dirty="0"/>
          </a:p>
        </p:txBody>
      </p:sp>
      <p:sp>
        <p:nvSpPr>
          <p:cNvPr id="3" name="投影片編號版面配置區 2"/>
          <p:cNvSpPr>
            <a:spLocks noGrp="1"/>
          </p:cNvSpPr>
          <p:nvPr>
            <p:ph type="sldNum" sz="quarter" idx="16"/>
          </p:nvPr>
        </p:nvSpPr>
        <p:spPr/>
        <p:txBody>
          <a:bodyPr/>
          <a:lstStyle/>
          <a:p>
            <a:fld id="{E27FD744-A41C-4EAD-96D0-2F84A994B62C}" type="slidenum">
              <a:rPr lang="zh-TW" altLang="en-US" smtClean="0"/>
              <a:t>‹#›</a:t>
            </a:fld>
            <a:endParaRPr lang="zh-TW" altLang="en-US"/>
          </a:p>
        </p:txBody>
      </p:sp>
    </p:spTree>
    <p:extLst>
      <p:ext uri="{BB962C8B-B14F-4D97-AF65-F5344CB8AC3E}">
        <p14:creationId xmlns:p14="http://schemas.microsoft.com/office/powerpoint/2010/main" val="652363306"/>
      </p:ext>
    </p:extLst>
  </p:cSld>
  <p:clrMapOvr>
    <a:masterClrMapping/>
  </p:clrMapOvr>
  <p:timing>
    <p:tnLst>
      <p:par>
        <p:cTn id="1" dur="indefinite" restart="never" nodeType="tmRoot"/>
      </p:par>
    </p:tn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圖片版面配置088">
    <p:spTree>
      <p:nvGrpSpPr>
        <p:cNvPr id="1" name=""/>
        <p:cNvGrpSpPr/>
        <p:nvPr/>
      </p:nvGrpSpPr>
      <p:grpSpPr>
        <a:xfrm>
          <a:off x="0" y="0"/>
          <a:ext cx="0" cy="0"/>
          <a:chOff x="0" y="0"/>
          <a:chExt cx="0" cy="0"/>
        </a:xfrm>
      </p:grpSpPr>
      <p:sp>
        <p:nvSpPr>
          <p:cNvPr id="6" name="圖片版面配置區 6"/>
          <p:cNvSpPr>
            <a:spLocks noGrp="1"/>
          </p:cNvSpPr>
          <p:nvPr>
            <p:ph type="pic" sz="quarter" idx="10"/>
          </p:nvPr>
        </p:nvSpPr>
        <p:spPr>
          <a:xfrm>
            <a:off x="1243370" y="1501856"/>
            <a:ext cx="3035118" cy="1553914"/>
          </a:xfrm>
          <a:prstGeom prst="parallelogram">
            <a:avLst>
              <a:gd name="adj" fmla="val 34258"/>
            </a:avLst>
          </a:prstGeom>
        </p:spPr>
        <p:txBody>
          <a:bodyPr/>
          <a:lstStyle/>
          <a:p>
            <a:endParaRPr lang="zh-TW" altLang="en-US"/>
          </a:p>
        </p:txBody>
      </p:sp>
      <p:sp>
        <p:nvSpPr>
          <p:cNvPr id="8" name="圖片版面配置區 6"/>
          <p:cNvSpPr>
            <a:spLocks noGrp="1"/>
          </p:cNvSpPr>
          <p:nvPr>
            <p:ph type="pic" sz="quarter" idx="11"/>
          </p:nvPr>
        </p:nvSpPr>
        <p:spPr>
          <a:xfrm>
            <a:off x="4946126" y="1501856"/>
            <a:ext cx="3035118" cy="1553914"/>
          </a:xfrm>
          <a:prstGeom prst="parallelogram">
            <a:avLst>
              <a:gd name="adj" fmla="val 34258"/>
            </a:avLst>
          </a:prstGeom>
        </p:spPr>
        <p:txBody>
          <a:bodyPr/>
          <a:lstStyle/>
          <a:p>
            <a:endParaRPr lang="zh-TW" altLang="en-US"/>
          </a:p>
        </p:txBody>
      </p:sp>
      <p:sp>
        <p:nvSpPr>
          <p:cNvPr id="10" name="圖片版面配置區 6"/>
          <p:cNvSpPr>
            <a:spLocks noGrp="1"/>
          </p:cNvSpPr>
          <p:nvPr>
            <p:ph type="pic" sz="quarter" idx="12"/>
          </p:nvPr>
        </p:nvSpPr>
        <p:spPr>
          <a:xfrm>
            <a:off x="1243370" y="4019279"/>
            <a:ext cx="3035118" cy="1553914"/>
          </a:xfrm>
          <a:prstGeom prst="parallelogram">
            <a:avLst>
              <a:gd name="adj" fmla="val 34258"/>
            </a:avLst>
          </a:prstGeom>
        </p:spPr>
        <p:txBody>
          <a:bodyPr/>
          <a:lstStyle/>
          <a:p>
            <a:endParaRPr lang="zh-TW" altLang="en-US"/>
          </a:p>
        </p:txBody>
      </p:sp>
      <p:sp>
        <p:nvSpPr>
          <p:cNvPr id="11" name="圖片版面配置區 6"/>
          <p:cNvSpPr>
            <a:spLocks noGrp="1"/>
          </p:cNvSpPr>
          <p:nvPr>
            <p:ph type="pic" sz="quarter" idx="13"/>
          </p:nvPr>
        </p:nvSpPr>
        <p:spPr>
          <a:xfrm>
            <a:off x="4946126" y="4019279"/>
            <a:ext cx="3035118" cy="1553914"/>
          </a:xfrm>
          <a:prstGeom prst="parallelogram">
            <a:avLst>
              <a:gd name="adj" fmla="val 34258"/>
            </a:avLst>
          </a:prstGeom>
        </p:spPr>
        <p:txBody>
          <a:bodyPr/>
          <a:lstStyle/>
          <a:p>
            <a:endParaRPr lang="zh-TW" altLang="en-US"/>
          </a:p>
        </p:txBody>
      </p:sp>
      <p:sp>
        <p:nvSpPr>
          <p:cNvPr id="2" name="頁尾版面配置區 1"/>
          <p:cNvSpPr>
            <a:spLocks noGrp="1"/>
          </p:cNvSpPr>
          <p:nvPr>
            <p:ph type="ftr" sz="quarter" idx="14"/>
          </p:nvPr>
        </p:nvSpPr>
        <p:spPr/>
        <p:txBody>
          <a:bodyPr/>
          <a:lstStyle/>
          <a:p>
            <a:r>
              <a:rPr lang="zh-TW" altLang="en-US" smtClean="0"/>
              <a:t>商業簡報網 </a:t>
            </a:r>
            <a:r>
              <a:rPr lang="en-US" altLang="zh-TW" smtClean="0"/>
              <a:t>X Matter Lab</a:t>
            </a:r>
            <a:endParaRPr lang="zh-TW" altLang="en-US" dirty="0"/>
          </a:p>
        </p:txBody>
      </p:sp>
      <p:sp>
        <p:nvSpPr>
          <p:cNvPr id="3" name="投影片編號版面配置區 2"/>
          <p:cNvSpPr>
            <a:spLocks noGrp="1"/>
          </p:cNvSpPr>
          <p:nvPr>
            <p:ph type="sldNum" sz="quarter" idx="15"/>
          </p:nvPr>
        </p:nvSpPr>
        <p:spPr/>
        <p:txBody>
          <a:bodyPr/>
          <a:lstStyle/>
          <a:p>
            <a:fld id="{E27FD744-A41C-4EAD-96D0-2F84A994B62C}" type="slidenum">
              <a:rPr lang="zh-TW" altLang="en-US" smtClean="0"/>
              <a:t>‹#›</a:t>
            </a:fld>
            <a:endParaRPr lang="zh-TW" altLang="en-US"/>
          </a:p>
        </p:txBody>
      </p:sp>
    </p:spTree>
    <p:extLst>
      <p:ext uri="{BB962C8B-B14F-4D97-AF65-F5344CB8AC3E}">
        <p14:creationId xmlns:p14="http://schemas.microsoft.com/office/powerpoint/2010/main" val="1951361757"/>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圖片版面配置008">
    <p:spTree>
      <p:nvGrpSpPr>
        <p:cNvPr id="1" name=""/>
        <p:cNvGrpSpPr/>
        <p:nvPr/>
      </p:nvGrpSpPr>
      <p:grpSpPr>
        <a:xfrm>
          <a:off x="0" y="0"/>
          <a:ext cx="0" cy="0"/>
          <a:chOff x="0" y="0"/>
          <a:chExt cx="0" cy="0"/>
        </a:xfrm>
      </p:grpSpPr>
      <p:sp>
        <p:nvSpPr>
          <p:cNvPr id="8" name="圖片版面配置區 6"/>
          <p:cNvSpPr>
            <a:spLocks noGrp="1"/>
          </p:cNvSpPr>
          <p:nvPr>
            <p:ph type="pic" sz="quarter" idx="14"/>
          </p:nvPr>
        </p:nvSpPr>
        <p:spPr>
          <a:xfrm>
            <a:off x="4155071" y="1876301"/>
            <a:ext cx="4988929" cy="3595585"/>
          </a:xfrm>
          <a:prstGeom prst="rect">
            <a:avLst/>
          </a:prstGeom>
        </p:spPr>
        <p:txBody>
          <a:bodyPr/>
          <a:lstStyle/>
          <a:p>
            <a:endParaRPr lang="zh-TW" altLang="en-US" dirty="0"/>
          </a:p>
        </p:txBody>
      </p:sp>
      <p:sp>
        <p:nvSpPr>
          <p:cNvPr id="2" name="頁尾版面配置區 1"/>
          <p:cNvSpPr>
            <a:spLocks noGrp="1"/>
          </p:cNvSpPr>
          <p:nvPr>
            <p:ph type="ftr" sz="quarter" idx="15"/>
          </p:nvPr>
        </p:nvSpPr>
        <p:spPr/>
        <p:txBody>
          <a:bodyPr/>
          <a:lstStyle/>
          <a:p>
            <a:r>
              <a:rPr lang="zh-TW" altLang="en-US" smtClean="0"/>
              <a:t>商業簡報網 </a:t>
            </a:r>
            <a:r>
              <a:rPr lang="en-US" altLang="zh-TW" smtClean="0"/>
              <a:t>X Matter Lab</a:t>
            </a:r>
            <a:endParaRPr lang="zh-TW" altLang="en-US" dirty="0"/>
          </a:p>
        </p:txBody>
      </p:sp>
      <p:sp>
        <p:nvSpPr>
          <p:cNvPr id="3" name="投影片編號版面配置區 2"/>
          <p:cNvSpPr>
            <a:spLocks noGrp="1"/>
          </p:cNvSpPr>
          <p:nvPr>
            <p:ph type="sldNum" sz="quarter" idx="16"/>
          </p:nvPr>
        </p:nvSpPr>
        <p:spPr/>
        <p:txBody>
          <a:bodyPr/>
          <a:lstStyle/>
          <a:p>
            <a:fld id="{E27FD744-A41C-4EAD-96D0-2F84A994B62C}" type="slidenum">
              <a:rPr lang="zh-TW" altLang="en-US" smtClean="0"/>
              <a:t>‹#›</a:t>
            </a:fld>
            <a:endParaRPr lang="zh-TW" altLang="en-US"/>
          </a:p>
        </p:txBody>
      </p:sp>
    </p:spTree>
    <p:extLst>
      <p:ext uri="{BB962C8B-B14F-4D97-AF65-F5344CB8AC3E}">
        <p14:creationId xmlns:p14="http://schemas.microsoft.com/office/powerpoint/2010/main" val="921799308"/>
      </p:ext>
    </p:extLst>
  </p:cSld>
  <p:clrMapOvr>
    <a:masterClrMapping/>
  </p:clrMapOvr>
  <p:timing>
    <p:tnLst>
      <p:par>
        <p:cTn id="1" dur="indefinite" restart="never" nodeType="tmRoot"/>
      </p:par>
    </p:tnLst>
  </p:timing>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圖片版面配置089">
    <p:spTree>
      <p:nvGrpSpPr>
        <p:cNvPr id="1" name=""/>
        <p:cNvGrpSpPr/>
        <p:nvPr/>
      </p:nvGrpSpPr>
      <p:grpSpPr>
        <a:xfrm>
          <a:off x="0" y="0"/>
          <a:ext cx="0" cy="0"/>
          <a:chOff x="0" y="0"/>
          <a:chExt cx="0" cy="0"/>
        </a:xfrm>
      </p:grpSpPr>
      <p:sp>
        <p:nvSpPr>
          <p:cNvPr id="11" name="圖片版面配置區 10"/>
          <p:cNvSpPr>
            <a:spLocks noGrp="1"/>
          </p:cNvSpPr>
          <p:nvPr>
            <p:ph type="pic" sz="quarter" idx="14"/>
          </p:nvPr>
        </p:nvSpPr>
        <p:spPr>
          <a:xfrm>
            <a:off x="224847" y="0"/>
            <a:ext cx="4548600" cy="2274800"/>
          </a:xfrm>
          <a:custGeom>
            <a:avLst/>
            <a:gdLst>
              <a:gd name="connsiteX0" fmla="*/ 2274300 w 4548600"/>
              <a:gd name="connsiteY0" fmla="*/ 114800 h 2274800"/>
              <a:gd name="connsiteX1" fmla="*/ 3354300 w 4548600"/>
              <a:gd name="connsiteY1" fmla="*/ 1194800 h 2274800"/>
              <a:gd name="connsiteX2" fmla="*/ 2274300 w 4548600"/>
              <a:gd name="connsiteY2" fmla="*/ 2274800 h 2274800"/>
              <a:gd name="connsiteX3" fmla="*/ 1194300 w 4548600"/>
              <a:gd name="connsiteY3" fmla="*/ 1194800 h 2274800"/>
              <a:gd name="connsiteX4" fmla="*/ 2388600 w 4548600"/>
              <a:gd name="connsiteY4" fmla="*/ 0 h 2274800"/>
              <a:gd name="connsiteX5" fmla="*/ 2928600 w 4548600"/>
              <a:gd name="connsiteY5" fmla="*/ 0 h 2274800"/>
              <a:gd name="connsiteX6" fmla="*/ 4008600 w 4548600"/>
              <a:gd name="connsiteY6" fmla="*/ 0 h 2274800"/>
              <a:gd name="connsiteX7" fmla="*/ 4548600 w 4548600"/>
              <a:gd name="connsiteY7" fmla="*/ 0 h 2274800"/>
              <a:gd name="connsiteX8" fmla="*/ 3468600 w 4548600"/>
              <a:gd name="connsiteY8" fmla="*/ 1080000 h 2274800"/>
              <a:gd name="connsiteX9" fmla="*/ 0 w 4548600"/>
              <a:gd name="connsiteY9" fmla="*/ 0 h 2274800"/>
              <a:gd name="connsiteX10" fmla="*/ 540000 w 4548600"/>
              <a:gd name="connsiteY10" fmla="*/ 0 h 2274800"/>
              <a:gd name="connsiteX11" fmla="*/ 1620000 w 4548600"/>
              <a:gd name="connsiteY11" fmla="*/ 0 h 2274800"/>
              <a:gd name="connsiteX12" fmla="*/ 2160000 w 4548600"/>
              <a:gd name="connsiteY12" fmla="*/ 0 h 2274800"/>
              <a:gd name="connsiteX13" fmla="*/ 1080000 w 4548600"/>
              <a:gd name="connsiteY13" fmla="*/ 1080000 h 227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48600" h="2274800">
                <a:moveTo>
                  <a:pt x="2274300" y="114800"/>
                </a:moveTo>
                <a:lnTo>
                  <a:pt x="3354300" y="1194800"/>
                </a:lnTo>
                <a:lnTo>
                  <a:pt x="2274300" y="2274800"/>
                </a:lnTo>
                <a:lnTo>
                  <a:pt x="1194300" y="1194800"/>
                </a:lnTo>
                <a:close/>
                <a:moveTo>
                  <a:pt x="2388600" y="0"/>
                </a:moveTo>
                <a:lnTo>
                  <a:pt x="2928600" y="0"/>
                </a:lnTo>
                <a:lnTo>
                  <a:pt x="4008600" y="0"/>
                </a:lnTo>
                <a:lnTo>
                  <a:pt x="4548600" y="0"/>
                </a:lnTo>
                <a:lnTo>
                  <a:pt x="3468600" y="1080000"/>
                </a:lnTo>
                <a:close/>
                <a:moveTo>
                  <a:pt x="0" y="0"/>
                </a:moveTo>
                <a:lnTo>
                  <a:pt x="540000" y="0"/>
                </a:lnTo>
                <a:lnTo>
                  <a:pt x="1620000" y="0"/>
                </a:lnTo>
                <a:lnTo>
                  <a:pt x="2160000" y="0"/>
                </a:lnTo>
                <a:lnTo>
                  <a:pt x="1080000" y="1080000"/>
                </a:lnTo>
                <a:close/>
              </a:path>
            </a:pathLst>
          </a:custGeom>
        </p:spPr>
        <p:txBody>
          <a:bodyPr wrap="square">
            <a:noAutofit/>
          </a:bodyPr>
          <a:lstStyle/>
          <a:p>
            <a:endParaRPr lang="zh-TW" altLang="en-US"/>
          </a:p>
        </p:txBody>
      </p:sp>
      <p:sp>
        <p:nvSpPr>
          <p:cNvPr id="12" name="圖片版面配置區 11"/>
          <p:cNvSpPr>
            <a:spLocks noGrp="1"/>
          </p:cNvSpPr>
          <p:nvPr>
            <p:ph type="pic" sz="quarter" idx="17"/>
          </p:nvPr>
        </p:nvSpPr>
        <p:spPr>
          <a:xfrm>
            <a:off x="224847" y="4558300"/>
            <a:ext cx="4548600" cy="2274800"/>
          </a:xfrm>
          <a:custGeom>
            <a:avLst/>
            <a:gdLst>
              <a:gd name="connsiteX0" fmla="*/ 3468600 w 4548600"/>
              <a:gd name="connsiteY0" fmla="*/ 1194800 h 2274800"/>
              <a:gd name="connsiteX1" fmla="*/ 4548600 w 4548600"/>
              <a:gd name="connsiteY1" fmla="*/ 2274800 h 2274800"/>
              <a:gd name="connsiteX2" fmla="*/ 4008600 w 4548600"/>
              <a:gd name="connsiteY2" fmla="*/ 2274800 h 2274800"/>
              <a:gd name="connsiteX3" fmla="*/ 2928600 w 4548600"/>
              <a:gd name="connsiteY3" fmla="*/ 2274800 h 2274800"/>
              <a:gd name="connsiteX4" fmla="*/ 2388600 w 4548600"/>
              <a:gd name="connsiteY4" fmla="*/ 2274800 h 2274800"/>
              <a:gd name="connsiteX5" fmla="*/ 1080000 w 4548600"/>
              <a:gd name="connsiteY5" fmla="*/ 1194800 h 2274800"/>
              <a:gd name="connsiteX6" fmla="*/ 2160000 w 4548600"/>
              <a:gd name="connsiteY6" fmla="*/ 2274800 h 2274800"/>
              <a:gd name="connsiteX7" fmla="*/ 1620000 w 4548600"/>
              <a:gd name="connsiteY7" fmla="*/ 2274800 h 2274800"/>
              <a:gd name="connsiteX8" fmla="*/ 540000 w 4548600"/>
              <a:gd name="connsiteY8" fmla="*/ 2274800 h 2274800"/>
              <a:gd name="connsiteX9" fmla="*/ 0 w 4548600"/>
              <a:gd name="connsiteY9" fmla="*/ 2274800 h 2274800"/>
              <a:gd name="connsiteX10" fmla="*/ 2274300 w 4548600"/>
              <a:gd name="connsiteY10" fmla="*/ 0 h 2274800"/>
              <a:gd name="connsiteX11" fmla="*/ 3354300 w 4548600"/>
              <a:gd name="connsiteY11" fmla="*/ 1080000 h 2274800"/>
              <a:gd name="connsiteX12" fmla="*/ 2274300 w 4548600"/>
              <a:gd name="connsiteY12" fmla="*/ 2160000 h 2274800"/>
              <a:gd name="connsiteX13" fmla="*/ 1194300 w 4548600"/>
              <a:gd name="connsiteY13" fmla="*/ 1080000 h 227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48600" h="2274800">
                <a:moveTo>
                  <a:pt x="3468600" y="1194800"/>
                </a:moveTo>
                <a:lnTo>
                  <a:pt x="4548600" y="2274800"/>
                </a:lnTo>
                <a:lnTo>
                  <a:pt x="4008600" y="2274800"/>
                </a:lnTo>
                <a:lnTo>
                  <a:pt x="2928600" y="2274800"/>
                </a:lnTo>
                <a:lnTo>
                  <a:pt x="2388600" y="2274800"/>
                </a:lnTo>
                <a:close/>
                <a:moveTo>
                  <a:pt x="1080000" y="1194800"/>
                </a:moveTo>
                <a:lnTo>
                  <a:pt x="2160000" y="2274800"/>
                </a:lnTo>
                <a:lnTo>
                  <a:pt x="1620000" y="2274800"/>
                </a:lnTo>
                <a:lnTo>
                  <a:pt x="540000" y="2274800"/>
                </a:lnTo>
                <a:lnTo>
                  <a:pt x="0" y="2274800"/>
                </a:lnTo>
                <a:close/>
                <a:moveTo>
                  <a:pt x="2274300" y="0"/>
                </a:moveTo>
                <a:lnTo>
                  <a:pt x="3354300" y="1080000"/>
                </a:lnTo>
                <a:lnTo>
                  <a:pt x="2274300" y="2160000"/>
                </a:lnTo>
                <a:lnTo>
                  <a:pt x="1194300" y="1080000"/>
                </a:lnTo>
                <a:close/>
              </a:path>
            </a:pathLst>
          </a:custGeom>
        </p:spPr>
        <p:txBody>
          <a:bodyPr wrap="square">
            <a:noAutofit/>
          </a:bodyPr>
          <a:lstStyle/>
          <a:p>
            <a:endParaRPr lang="zh-TW" altLang="en-US"/>
          </a:p>
        </p:txBody>
      </p:sp>
      <p:sp>
        <p:nvSpPr>
          <p:cNvPr id="2" name="頁尾版面配置區 1"/>
          <p:cNvSpPr>
            <a:spLocks noGrp="1"/>
          </p:cNvSpPr>
          <p:nvPr>
            <p:ph type="ftr" sz="quarter" idx="18"/>
          </p:nvPr>
        </p:nvSpPr>
        <p:spPr/>
        <p:txBody>
          <a:bodyPr/>
          <a:lstStyle/>
          <a:p>
            <a:r>
              <a:rPr lang="zh-TW" altLang="en-US" smtClean="0"/>
              <a:t>商業簡報網 </a:t>
            </a:r>
            <a:r>
              <a:rPr lang="en-US" altLang="zh-TW" smtClean="0"/>
              <a:t>X Matter Lab</a:t>
            </a:r>
            <a:endParaRPr lang="zh-TW" altLang="en-US" dirty="0"/>
          </a:p>
        </p:txBody>
      </p:sp>
      <p:sp>
        <p:nvSpPr>
          <p:cNvPr id="3" name="投影片編號版面配置區 2"/>
          <p:cNvSpPr>
            <a:spLocks noGrp="1"/>
          </p:cNvSpPr>
          <p:nvPr>
            <p:ph type="sldNum" sz="quarter" idx="19"/>
          </p:nvPr>
        </p:nvSpPr>
        <p:spPr/>
        <p:txBody>
          <a:bodyPr/>
          <a:lstStyle/>
          <a:p>
            <a:fld id="{E27FD744-A41C-4EAD-96D0-2F84A994B62C}" type="slidenum">
              <a:rPr lang="zh-TW" altLang="en-US" smtClean="0"/>
              <a:t>‹#›</a:t>
            </a:fld>
            <a:endParaRPr lang="zh-TW" altLang="en-US"/>
          </a:p>
        </p:txBody>
      </p:sp>
    </p:spTree>
    <p:extLst>
      <p:ext uri="{BB962C8B-B14F-4D97-AF65-F5344CB8AC3E}">
        <p14:creationId xmlns:p14="http://schemas.microsoft.com/office/powerpoint/2010/main" val="3775126202"/>
      </p:ext>
    </p:extLst>
  </p:cSld>
  <p:clrMapOvr>
    <a:masterClrMapping/>
  </p:clrMapOvr>
  <p:timing>
    <p:tnLst>
      <p:par>
        <p:cTn id="1" dur="indefinite" restart="never" nodeType="tmRoot"/>
      </p:par>
    </p:tn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圖片版面配置090">
    <p:spTree>
      <p:nvGrpSpPr>
        <p:cNvPr id="1" name=""/>
        <p:cNvGrpSpPr/>
        <p:nvPr/>
      </p:nvGrpSpPr>
      <p:grpSpPr>
        <a:xfrm>
          <a:off x="0" y="0"/>
          <a:ext cx="0" cy="0"/>
          <a:chOff x="0" y="0"/>
          <a:chExt cx="0" cy="0"/>
        </a:xfrm>
      </p:grpSpPr>
      <p:sp>
        <p:nvSpPr>
          <p:cNvPr id="10" name="圖片版面配置區 9"/>
          <p:cNvSpPr>
            <a:spLocks noGrp="1"/>
          </p:cNvSpPr>
          <p:nvPr>
            <p:ph type="pic" sz="quarter" idx="12"/>
          </p:nvPr>
        </p:nvSpPr>
        <p:spPr>
          <a:xfrm>
            <a:off x="5540337" y="1817976"/>
            <a:ext cx="1780904" cy="2370202"/>
          </a:xfrm>
          <a:custGeom>
            <a:avLst/>
            <a:gdLst>
              <a:gd name="connsiteX0" fmla="*/ 595803 w 1780904"/>
              <a:gd name="connsiteY0" fmla="*/ 0 h 2370202"/>
              <a:gd name="connsiteX1" fmla="*/ 1780904 w 1780904"/>
              <a:gd name="connsiteY1" fmla="*/ 1185101 h 2370202"/>
              <a:gd name="connsiteX2" fmla="*/ 595803 w 1780904"/>
              <a:gd name="connsiteY2" fmla="*/ 2370202 h 2370202"/>
              <a:gd name="connsiteX3" fmla="*/ 0 w 1780904"/>
              <a:gd name="connsiteY3" fmla="*/ 1774399 h 2370202"/>
              <a:gd name="connsiteX4" fmla="*/ 597422 w 1780904"/>
              <a:gd name="connsiteY4" fmla="*/ 1176976 h 2370202"/>
              <a:gd name="connsiteX5" fmla="*/ 8125 w 1780904"/>
              <a:gd name="connsiteY5" fmla="*/ 587679 h 2370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80904" h="2370202">
                <a:moveTo>
                  <a:pt x="595803" y="0"/>
                </a:moveTo>
                <a:lnTo>
                  <a:pt x="1780904" y="1185101"/>
                </a:lnTo>
                <a:lnTo>
                  <a:pt x="595803" y="2370202"/>
                </a:lnTo>
                <a:lnTo>
                  <a:pt x="0" y="1774399"/>
                </a:lnTo>
                <a:lnTo>
                  <a:pt x="597422" y="1176976"/>
                </a:lnTo>
                <a:lnTo>
                  <a:pt x="8125" y="587679"/>
                </a:lnTo>
                <a:close/>
              </a:path>
            </a:pathLst>
          </a:custGeom>
        </p:spPr>
        <p:txBody>
          <a:bodyPr wrap="square">
            <a:noAutofit/>
          </a:bodyPr>
          <a:lstStyle/>
          <a:p>
            <a:endParaRPr lang="zh-TW" altLang="en-US"/>
          </a:p>
        </p:txBody>
      </p:sp>
      <p:sp>
        <p:nvSpPr>
          <p:cNvPr id="11" name="圖片版面配置區 10"/>
          <p:cNvSpPr>
            <a:spLocks noGrp="1"/>
          </p:cNvSpPr>
          <p:nvPr>
            <p:ph type="pic" sz="quarter" idx="13"/>
          </p:nvPr>
        </p:nvSpPr>
        <p:spPr>
          <a:xfrm>
            <a:off x="1858384" y="1817976"/>
            <a:ext cx="1763092" cy="2370202"/>
          </a:xfrm>
          <a:custGeom>
            <a:avLst/>
            <a:gdLst>
              <a:gd name="connsiteX0" fmla="*/ 1185101 w 1763092"/>
              <a:gd name="connsiteY0" fmla="*/ 0 h 2370202"/>
              <a:gd name="connsiteX1" fmla="*/ 1754967 w 1763092"/>
              <a:gd name="connsiteY1" fmla="*/ 569866 h 2370202"/>
              <a:gd name="connsiteX2" fmla="*/ 1147857 w 1763092"/>
              <a:gd name="connsiteY2" fmla="*/ 1176976 h 2370202"/>
              <a:gd name="connsiteX3" fmla="*/ 1763092 w 1763092"/>
              <a:gd name="connsiteY3" fmla="*/ 1792211 h 2370202"/>
              <a:gd name="connsiteX4" fmla="*/ 1185101 w 1763092"/>
              <a:gd name="connsiteY4" fmla="*/ 2370202 h 2370202"/>
              <a:gd name="connsiteX5" fmla="*/ 0 w 1763092"/>
              <a:gd name="connsiteY5" fmla="*/ 1185101 h 2370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63092" h="2370202">
                <a:moveTo>
                  <a:pt x="1185101" y="0"/>
                </a:moveTo>
                <a:lnTo>
                  <a:pt x="1754967" y="569866"/>
                </a:lnTo>
                <a:lnTo>
                  <a:pt x="1147857" y="1176976"/>
                </a:lnTo>
                <a:lnTo>
                  <a:pt x="1763092" y="1792211"/>
                </a:lnTo>
                <a:lnTo>
                  <a:pt x="1185101" y="2370202"/>
                </a:lnTo>
                <a:lnTo>
                  <a:pt x="0" y="1185101"/>
                </a:lnTo>
                <a:close/>
              </a:path>
            </a:pathLst>
          </a:custGeom>
        </p:spPr>
        <p:txBody>
          <a:bodyPr wrap="square">
            <a:noAutofit/>
          </a:bodyPr>
          <a:lstStyle/>
          <a:p>
            <a:endParaRPr lang="zh-TW" altLang="en-US"/>
          </a:p>
        </p:txBody>
      </p:sp>
      <p:sp>
        <p:nvSpPr>
          <p:cNvPr id="2" name="頁尾版面配置區 1"/>
          <p:cNvSpPr>
            <a:spLocks noGrp="1"/>
          </p:cNvSpPr>
          <p:nvPr>
            <p:ph type="ftr" sz="quarter" idx="14"/>
          </p:nvPr>
        </p:nvSpPr>
        <p:spPr/>
        <p:txBody>
          <a:bodyPr/>
          <a:lstStyle/>
          <a:p>
            <a:r>
              <a:rPr lang="zh-TW" altLang="en-US" smtClean="0"/>
              <a:t>商業簡報網 </a:t>
            </a:r>
            <a:r>
              <a:rPr lang="en-US" altLang="zh-TW" smtClean="0"/>
              <a:t>X Matter Lab</a:t>
            </a:r>
            <a:endParaRPr lang="zh-TW" altLang="en-US" dirty="0"/>
          </a:p>
        </p:txBody>
      </p:sp>
      <p:sp>
        <p:nvSpPr>
          <p:cNvPr id="4" name="投影片編號版面配置區 3"/>
          <p:cNvSpPr>
            <a:spLocks noGrp="1"/>
          </p:cNvSpPr>
          <p:nvPr>
            <p:ph type="sldNum" sz="quarter" idx="15"/>
          </p:nvPr>
        </p:nvSpPr>
        <p:spPr/>
        <p:txBody>
          <a:bodyPr/>
          <a:lstStyle/>
          <a:p>
            <a:fld id="{E27FD744-A41C-4EAD-96D0-2F84A994B62C}" type="slidenum">
              <a:rPr lang="zh-TW" altLang="en-US" smtClean="0"/>
              <a:t>‹#›</a:t>
            </a:fld>
            <a:endParaRPr lang="zh-TW" altLang="en-US"/>
          </a:p>
        </p:txBody>
      </p:sp>
      <p:sp>
        <p:nvSpPr>
          <p:cNvPr id="7" name="圖片版面配置區 2"/>
          <p:cNvSpPr>
            <a:spLocks noGrp="1"/>
          </p:cNvSpPr>
          <p:nvPr>
            <p:ph type="pic" sz="quarter" idx="16"/>
          </p:nvPr>
        </p:nvSpPr>
        <p:spPr>
          <a:xfrm>
            <a:off x="3132000" y="1554952"/>
            <a:ext cx="2880000" cy="2880000"/>
          </a:xfrm>
          <a:prstGeom prst="diamond">
            <a:avLst/>
          </a:prstGeom>
        </p:spPr>
        <p:txBody>
          <a:bodyPr/>
          <a:lstStyle/>
          <a:p>
            <a:endParaRPr lang="zh-TW" altLang="en-US"/>
          </a:p>
        </p:txBody>
      </p:sp>
    </p:spTree>
    <p:extLst>
      <p:ext uri="{BB962C8B-B14F-4D97-AF65-F5344CB8AC3E}">
        <p14:creationId xmlns:p14="http://schemas.microsoft.com/office/powerpoint/2010/main" val="1255334624"/>
      </p:ext>
    </p:extLst>
  </p:cSld>
  <p:clrMapOvr>
    <a:masterClrMapping/>
  </p:clrMapOvr>
  <p:timing>
    <p:tnLst>
      <p:par>
        <p:cTn id="1" dur="indefinite" restart="never" nodeType="tmRoot"/>
      </p:par>
    </p:tn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圖片版面配置091">
    <p:spTree>
      <p:nvGrpSpPr>
        <p:cNvPr id="1" name=""/>
        <p:cNvGrpSpPr/>
        <p:nvPr/>
      </p:nvGrpSpPr>
      <p:grpSpPr>
        <a:xfrm>
          <a:off x="0" y="0"/>
          <a:ext cx="0" cy="0"/>
          <a:chOff x="0" y="0"/>
          <a:chExt cx="0" cy="0"/>
        </a:xfrm>
      </p:grpSpPr>
      <p:sp>
        <p:nvSpPr>
          <p:cNvPr id="15" name="圖片版面配置區 14"/>
          <p:cNvSpPr>
            <a:spLocks noGrp="1"/>
          </p:cNvSpPr>
          <p:nvPr>
            <p:ph type="pic" sz="quarter" idx="10"/>
          </p:nvPr>
        </p:nvSpPr>
        <p:spPr>
          <a:xfrm>
            <a:off x="2031117" y="3226716"/>
            <a:ext cx="1311275" cy="1509636"/>
          </a:xfrm>
          <a:custGeom>
            <a:avLst/>
            <a:gdLst>
              <a:gd name="connsiteX0" fmla="*/ 664640 w 1311275"/>
              <a:gd name="connsiteY0" fmla="*/ 0 h 1509636"/>
              <a:gd name="connsiteX1" fmla="*/ 1311275 w 1311275"/>
              <a:gd name="connsiteY1" fmla="*/ 325519 h 1509636"/>
              <a:gd name="connsiteX2" fmla="*/ 1311275 w 1311275"/>
              <a:gd name="connsiteY2" fmla="*/ 1181177 h 1509636"/>
              <a:gd name="connsiteX3" fmla="*/ 658800 w 1311275"/>
              <a:gd name="connsiteY3" fmla="*/ 1509636 h 1509636"/>
              <a:gd name="connsiteX4" fmla="*/ 0 w 1311275"/>
              <a:gd name="connsiteY4" fmla="*/ 1177993 h 1509636"/>
              <a:gd name="connsiteX5" fmla="*/ 0 w 1311275"/>
              <a:gd name="connsiteY5" fmla="*/ 334583 h 1509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11275" h="1509636">
                <a:moveTo>
                  <a:pt x="664640" y="0"/>
                </a:moveTo>
                <a:lnTo>
                  <a:pt x="1311275" y="325519"/>
                </a:lnTo>
                <a:lnTo>
                  <a:pt x="1311275" y="1181177"/>
                </a:lnTo>
                <a:lnTo>
                  <a:pt x="658800" y="1509636"/>
                </a:lnTo>
                <a:lnTo>
                  <a:pt x="0" y="1177993"/>
                </a:lnTo>
                <a:lnTo>
                  <a:pt x="0" y="334583"/>
                </a:lnTo>
                <a:close/>
              </a:path>
            </a:pathLst>
          </a:custGeom>
        </p:spPr>
        <p:txBody>
          <a:bodyPr wrap="square">
            <a:noAutofit/>
          </a:bodyPr>
          <a:lstStyle/>
          <a:p>
            <a:endParaRPr lang="zh-TW" altLang="en-US"/>
          </a:p>
        </p:txBody>
      </p:sp>
      <p:sp>
        <p:nvSpPr>
          <p:cNvPr id="16" name="圖片版面配置區 15"/>
          <p:cNvSpPr>
            <a:spLocks noGrp="1"/>
          </p:cNvSpPr>
          <p:nvPr>
            <p:ph type="pic" sz="quarter" idx="11"/>
          </p:nvPr>
        </p:nvSpPr>
        <p:spPr>
          <a:xfrm>
            <a:off x="620006" y="3226716"/>
            <a:ext cx="1311275" cy="1509636"/>
          </a:xfrm>
          <a:custGeom>
            <a:avLst/>
            <a:gdLst>
              <a:gd name="connsiteX0" fmla="*/ 664640 w 1311275"/>
              <a:gd name="connsiteY0" fmla="*/ 0 h 1509636"/>
              <a:gd name="connsiteX1" fmla="*/ 1311275 w 1311275"/>
              <a:gd name="connsiteY1" fmla="*/ 325519 h 1509636"/>
              <a:gd name="connsiteX2" fmla="*/ 1311275 w 1311275"/>
              <a:gd name="connsiteY2" fmla="*/ 1181177 h 1509636"/>
              <a:gd name="connsiteX3" fmla="*/ 658800 w 1311275"/>
              <a:gd name="connsiteY3" fmla="*/ 1509636 h 1509636"/>
              <a:gd name="connsiteX4" fmla="*/ 0 w 1311275"/>
              <a:gd name="connsiteY4" fmla="*/ 1177993 h 1509636"/>
              <a:gd name="connsiteX5" fmla="*/ 0 w 1311275"/>
              <a:gd name="connsiteY5" fmla="*/ 334583 h 1509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11275" h="1509636">
                <a:moveTo>
                  <a:pt x="664640" y="0"/>
                </a:moveTo>
                <a:lnTo>
                  <a:pt x="1311275" y="325519"/>
                </a:lnTo>
                <a:lnTo>
                  <a:pt x="1311275" y="1181177"/>
                </a:lnTo>
                <a:lnTo>
                  <a:pt x="658800" y="1509636"/>
                </a:lnTo>
                <a:lnTo>
                  <a:pt x="0" y="1177993"/>
                </a:lnTo>
                <a:lnTo>
                  <a:pt x="0" y="334583"/>
                </a:lnTo>
                <a:close/>
              </a:path>
            </a:pathLst>
          </a:custGeom>
        </p:spPr>
        <p:txBody>
          <a:bodyPr wrap="square">
            <a:noAutofit/>
          </a:bodyPr>
          <a:lstStyle/>
          <a:p>
            <a:endParaRPr lang="zh-TW" altLang="en-US"/>
          </a:p>
        </p:txBody>
      </p:sp>
      <p:sp>
        <p:nvSpPr>
          <p:cNvPr id="17" name="圖片版面配置區 16"/>
          <p:cNvSpPr>
            <a:spLocks noGrp="1"/>
          </p:cNvSpPr>
          <p:nvPr>
            <p:ph type="pic" sz="quarter" idx="12"/>
          </p:nvPr>
        </p:nvSpPr>
        <p:spPr>
          <a:xfrm>
            <a:off x="3442228" y="3226716"/>
            <a:ext cx="1311275" cy="1509636"/>
          </a:xfrm>
          <a:custGeom>
            <a:avLst/>
            <a:gdLst>
              <a:gd name="connsiteX0" fmla="*/ 664640 w 1311275"/>
              <a:gd name="connsiteY0" fmla="*/ 0 h 1509636"/>
              <a:gd name="connsiteX1" fmla="*/ 1311275 w 1311275"/>
              <a:gd name="connsiteY1" fmla="*/ 325519 h 1509636"/>
              <a:gd name="connsiteX2" fmla="*/ 1311275 w 1311275"/>
              <a:gd name="connsiteY2" fmla="*/ 1181177 h 1509636"/>
              <a:gd name="connsiteX3" fmla="*/ 658800 w 1311275"/>
              <a:gd name="connsiteY3" fmla="*/ 1509636 h 1509636"/>
              <a:gd name="connsiteX4" fmla="*/ 0 w 1311275"/>
              <a:gd name="connsiteY4" fmla="*/ 1177993 h 1509636"/>
              <a:gd name="connsiteX5" fmla="*/ 0 w 1311275"/>
              <a:gd name="connsiteY5" fmla="*/ 334583 h 1509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11275" h="1509636">
                <a:moveTo>
                  <a:pt x="664640" y="0"/>
                </a:moveTo>
                <a:lnTo>
                  <a:pt x="1311275" y="325519"/>
                </a:lnTo>
                <a:lnTo>
                  <a:pt x="1311275" y="1181177"/>
                </a:lnTo>
                <a:lnTo>
                  <a:pt x="658800" y="1509636"/>
                </a:lnTo>
                <a:lnTo>
                  <a:pt x="0" y="1177993"/>
                </a:lnTo>
                <a:lnTo>
                  <a:pt x="0" y="334583"/>
                </a:lnTo>
                <a:close/>
              </a:path>
            </a:pathLst>
          </a:custGeom>
        </p:spPr>
        <p:txBody>
          <a:bodyPr wrap="square">
            <a:noAutofit/>
          </a:bodyPr>
          <a:lstStyle/>
          <a:p>
            <a:endParaRPr lang="zh-TW" altLang="en-US"/>
          </a:p>
        </p:txBody>
      </p:sp>
      <p:sp>
        <p:nvSpPr>
          <p:cNvPr id="18" name="圖片版面配置區 17"/>
          <p:cNvSpPr>
            <a:spLocks noGrp="1"/>
          </p:cNvSpPr>
          <p:nvPr>
            <p:ph type="pic" sz="quarter" idx="13"/>
          </p:nvPr>
        </p:nvSpPr>
        <p:spPr>
          <a:xfrm>
            <a:off x="1325562" y="1951071"/>
            <a:ext cx="1311275" cy="1509636"/>
          </a:xfrm>
          <a:custGeom>
            <a:avLst/>
            <a:gdLst>
              <a:gd name="connsiteX0" fmla="*/ 664640 w 1311275"/>
              <a:gd name="connsiteY0" fmla="*/ 0 h 1509636"/>
              <a:gd name="connsiteX1" fmla="*/ 1311275 w 1311275"/>
              <a:gd name="connsiteY1" fmla="*/ 325519 h 1509636"/>
              <a:gd name="connsiteX2" fmla="*/ 1311275 w 1311275"/>
              <a:gd name="connsiteY2" fmla="*/ 1181177 h 1509636"/>
              <a:gd name="connsiteX3" fmla="*/ 658800 w 1311275"/>
              <a:gd name="connsiteY3" fmla="*/ 1509636 h 1509636"/>
              <a:gd name="connsiteX4" fmla="*/ 0 w 1311275"/>
              <a:gd name="connsiteY4" fmla="*/ 1177993 h 1509636"/>
              <a:gd name="connsiteX5" fmla="*/ 0 w 1311275"/>
              <a:gd name="connsiteY5" fmla="*/ 334583 h 1509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11275" h="1509636">
                <a:moveTo>
                  <a:pt x="664640" y="0"/>
                </a:moveTo>
                <a:lnTo>
                  <a:pt x="1311275" y="325519"/>
                </a:lnTo>
                <a:lnTo>
                  <a:pt x="1311275" y="1181177"/>
                </a:lnTo>
                <a:lnTo>
                  <a:pt x="658800" y="1509636"/>
                </a:lnTo>
                <a:lnTo>
                  <a:pt x="0" y="1177993"/>
                </a:lnTo>
                <a:lnTo>
                  <a:pt x="0" y="334583"/>
                </a:lnTo>
                <a:close/>
              </a:path>
            </a:pathLst>
          </a:custGeom>
        </p:spPr>
        <p:txBody>
          <a:bodyPr wrap="square">
            <a:noAutofit/>
          </a:bodyPr>
          <a:lstStyle/>
          <a:p>
            <a:endParaRPr lang="zh-TW" altLang="en-US"/>
          </a:p>
        </p:txBody>
      </p:sp>
      <p:sp>
        <p:nvSpPr>
          <p:cNvPr id="19" name="圖片版面配置區 18"/>
          <p:cNvSpPr>
            <a:spLocks noGrp="1"/>
          </p:cNvSpPr>
          <p:nvPr>
            <p:ph type="pic" sz="quarter" idx="14"/>
          </p:nvPr>
        </p:nvSpPr>
        <p:spPr>
          <a:xfrm>
            <a:off x="2736673" y="1951071"/>
            <a:ext cx="1311275" cy="1509636"/>
          </a:xfrm>
          <a:custGeom>
            <a:avLst/>
            <a:gdLst>
              <a:gd name="connsiteX0" fmla="*/ 664640 w 1311275"/>
              <a:gd name="connsiteY0" fmla="*/ 0 h 1509636"/>
              <a:gd name="connsiteX1" fmla="*/ 1311275 w 1311275"/>
              <a:gd name="connsiteY1" fmla="*/ 325519 h 1509636"/>
              <a:gd name="connsiteX2" fmla="*/ 1311275 w 1311275"/>
              <a:gd name="connsiteY2" fmla="*/ 1181177 h 1509636"/>
              <a:gd name="connsiteX3" fmla="*/ 658800 w 1311275"/>
              <a:gd name="connsiteY3" fmla="*/ 1509636 h 1509636"/>
              <a:gd name="connsiteX4" fmla="*/ 0 w 1311275"/>
              <a:gd name="connsiteY4" fmla="*/ 1177993 h 1509636"/>
              <a:gd name="connsiteX5" fmla="*/ 0 w 1311275"/>
              <a:gd name="connsiteY5" fmla="*/ 334583 h 1509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11275" h="1509636">
                <a:moveTo>
                  <a:pt x="664640" y="0"/>
                </a:moveTo>
                <a:lnTo>
                  <a:pt x="1311275" y="325519"/>
                </a:lnTo>
                <a:lnTo>
                  <a:pt x="1311275" y="1181177"/>
                </a:lnTo>
                <a:lnTo>
                  <a:pt x="658800" y="1509636"/>
                </a:lnTo>
                <a:lnTo>
                  <a:pt x="0" y="1177993"/>
                </a:lnTo>
                <a:lnTo>
                  <a:pt x="0" y="334583"/>
                </a:lnTo>
                <a:close/>
              </a:path>
            </a:pathLst>
          </a:custGeom>
        </p:spPr>
        <p:txBody>
          <a:bodyPr wrap="square">
            <a:noAutofit/>
          </a:bodyPr>
          <a:lstStyle/>
          <a:p>
            <a:endParaRPr lang="zh-TW" altLang="en-US"/>
          </a:p>
        </p:txBody>
      </p:sp>
      <p:sp>
        <p:nvSpPr>
          <p:cNvPr id="20" name="圖片版面配置區 19"/>
          <p:cNvSpPr>
            <a:spLocks noGrp="1"/>
          </p:cNvSpPr>
          <p:nvPr>
            <p:ph type="pic" sz="quarter" idx="15"/>
          </p:nvPr>
        </p:nvSpPr>
        <p:spPr>
          <a:xfrm>
            <a:off x="1325562" y="4502361"/>
            <a:ext cx="1311275" cy="1509636"/>
          </a:xfrm>
          <a:custGeom>
            <a:avLst/>
            <a:gdLst>
              <a:gd name="connsiteX0" fmla="*/ 664640 w 1311275"/>
              <a:gd name="connsiteY0" fmla="*/ 0 h 1509636"/>
              <a:gd name="connsiteX1" fmla="*/ 1311275 w 1311275"/>
              <a:gd name="connsiteY1" fmla="*/ 325519 h 1509636"/>
              <a:gd name="connsiteX2" fmla="*/ 1311275 w 1311275"/>
              <a:gd name="connsiteY2" fmla="*/ 1181177 h 1509636"/>
              <a:gd name="connsiteX3" fmla="*/ 658800 w 1311275"/>
              <a:gd name="connsiteY3" fmla="*/ 1509636 h 1509636"/>
              <a:gd name="connsiteX4" fmla="*/ 0 w 1311275"/>
              <a:gd name="connsiteY4" fmla="*/ 1177993 h 1509636"/>
              <a:gd name="connsiteX5" fmla="*/ 0 w 1311275"/>
              <a:gd name="connsiteY5" fmla="*/ 334583 h 1509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11275" h="1509636">
                <a:moveTo>
                  <a:pt x="664640" y="0"/>
                </a:moveTo>
                <a:lnTo>
                  <a:pt x="1311275" y="325519"/>
                </a:lnTo>
                <a:lnTo>
                  <a:pt x="1311275" y="1181177"/>
                </a:lnTo>
                <a:lnTo>
                  <a:pt x="658800" y="1509636"/>
                </a:lnTo>
                <a:lnTo>
                  <a:pt x="0" y="1177993"/>
                </a:lnTo>
                <a:lnTo>
                  <a:pt x="0" y="334583"/>
                </a:lnTo>
                <a:close/>
              </a:path>
            </a:pathLst>
          </a:custGeom>
        </p:spPr>
        <p:txBody>
          <a:bodyPr wrap="square">
            <a:noAutofit/>
          </a:bodyPr>
          <a:lstStyle/>
          <a:p>
            <a:endParaRPr lang="zh-TW" altLang="en-US"/>
          </a:p>
        </p:txBody>
      </p:sp>
      <p:sp>
        <p:nvSpPr>
          <p:cNvPr id="21" name="圖片版面配置區 20"/>
          <p:cNvSpPr>
            <a:spLocks noGrp="1"/>
          </p:cNvSpPr>
          <p:nvPr>
            <p:ph type="pic" sz="quarter" idx="16"/>
          </p:nvPr>
        </p:nvSpPr>
        <p:spPr>
          <a:xfrm>
            <a:off x="2736673" y="4502361"/>
            <a:ext cx="1311275" cy="1509636"/>
          </a:xfrm>
          <a:custGeom>
            <a:avLst/>
            <a:gdLst>
              <a:gd name="connsiteX0" fmla="*/ 664640 w 1311275"/>
              <a:gd name="connsiteY0" fmla="*/ 0 h 1509636"/>
              <a:gd name="connsiteX1" fmla="*/ 1311275 w 1311275"/>
              <a:gd name="connsiteY1" fmla="*/ 325519 h 1509636"/>
              <a:gd name="connsiteX2" fmla="*/ 1311275 w 1311275"/>
              <a:gd name="connsiteY2" fmla="*/ 1181177 h 1509636"/>
              <a:gd name="connsiteX3" fmla="*/ 658800 w 1311275"/>
              <a:gd name="connsiteY3" fmla="*/ 1509636 h 1509636"/>
              <a:gd name="connsiteX4" fmla="*/ 0 w 1311275"/>
              <a:gd name="connsiteY4" fmla="*/ 1177993 h 1509636"/>
              <a:gd name="connsiteX5" fmla="*/ 0 w 1311275"/>
              <a:gd name="connsiteY5" fmla="*/ 334583 h 1509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11275" h="1509636">
                <a:moveTo>
                  <a:pt x="664640" y="0"/>
                </a:moveTo>
                <a:lnTo>
                  <a:pt x="1311275" y="325519"/>
                </a:lnTo>
                <a:lnTo>
                  <a:pt x="1311275" y="1181177"/>
                </a:lnTo>
                <a:lnTo>
                  <a:pt x="658800" y="1509636"/>
                </a:lnTo>
                <a:lnTo>
                  <a:pt x="0" y="1177993"/>
                </a:lnTo>
                <a:lnTo>
                  <a:pt x="0" y="334583"/>
                </a:lnTo>
                <a:close/>
              </a:path>
            </a:pathLst>
          </a:custGeom>
        </p:spPr>
        <p:txBody>
          <a:bodyPr wrap="square">
            <a:noAutofit/>
          </a:bodyPr>
          <a:lstStyle/>
          <a:p>
            <a:endParaRPr lang="zh-TW" altLang="en-US"/>
          </a:p>
        </p:txBody>
      </p:sp>
      <p:sp>
        <p:nvSpPr>
          <p:cNvPr id="2" name="頁尾版面配置區 1"/>
          <p:cNvSpPr>
            <a:spLocks noGrp="1"/>
          </p:cNvSpPr>
          <p:nvPr>
            <p:ph type="ftr" sz="quarter" idx="17"/>
          </p:nvPr>
        </p:nvSpPr>
        <p:spPr/>
        <p:txBody>
          <a:bodyPr/>
          <a:lstStyle/>
          <a:p>
            <a:r>
              <a:rPr lang="zh-TW" altLang="en-US" smtClean="0"/>
              <a:t>商業簡報網 </a:t>
            </a:r>
            <a:r>
              <a:rPr lang="en-US" altLang="zh-TW" smtClean="0"/>
              <a:t>X Matter Lab</a:t>
            </a:r>
            <a:endParaRPr lang="zh-TW" altLang="en-US" dirty="0"/>
          </a:p>
        </p:txBody>
      </p:sp>
      <p:sp>
        <p:nvSpPr>
          <p:cNvPr id="3" name="投影片編號版面配置區 2"/>
          <p:cNvSpPr>
            <a:spLocks noGrp="1"/>
          </p:cNvSpPr>
          <p:nvPr>
            <p:ph type="sldNum" sz="quarter" idx="18"/>
          </p:nvPr>
        </p:nvSpPr>
        <p:spPr/>
        <p:txBody>
          <a:bodyPr/>
          <a:lstStyle/>
          <a:p>
            <a:fld id="{E27FD744-A41C-4EAD-96D0-2F84A994B62C}" type="slidenum">
              <a:rPr lang="zh-TW" altLang="en-US" smtClean="0"/>
              <a:t>‹#›</a:t>
            </a:fld>
            <a:endParaRPr lang="zh-TW" altLang="en-US"/>
          </a:p>
        </p:txBody>
      </p:sp>
    </p:spTree>
    <p:extLst>
      <p:ext uri="{BB962C8B-B14F-4D97-AF65-F5344CB8AC3E}">
        <p14:creationId xmlns:p14="http://schemas.microsoft.com/office/powerpoint/2010/main" val="2676046347"/>
      </p:ext>
    </p:extLst>
  </p:cSld>
  <p:clrMapOvr>
    <a:masterClrMapping/>
  </p:clrMapOvr>
  <p:timing>
    <p:tnLst>
      <p:par>
        <p:cTn id="1" dur="indefinite" restart="never" nodeType="tmRoot"/>
      </p:par>
    </p:tn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圖片版面配置092">
    <p:spTree>
      <p:nvGrpSpPr>
        <p:cNvPr id="1" name=""/>
        <p:cNvGrpSpPr/>
        <p:nvPr/>
      </p:nvGrpSpPr>
      <p:grpSpPr>
        <a:xfrm>
          <a:off x="0" y="0"/>
          <a:ext cx="0" cy="0"/>
          <a:chOff x="0" y="0"/>
          <a:chExt cx="0" cy="0"/>
        </a:xfrm>
      </p:grpSpPr>
      <p:sp>
        <p:nvSpPr>
          <p:cNvPr id="9" name="圖片版面配置區 8"/>
          <p:cNvSpPr>
            <a:spLocks noGrp="1"/>
          </p:cNvSpPr>
          <p:nvPr>
            <p:ph type="pic" sz="quarter" idx="16"/>
          </p:nvPr>
        </p:nvSpPr>
        <p:spPr>
          <a:xfrm>
            <a:off x="620006" y="1951071"/>
            <a:ext cx="4133497" cy="4060926"/>
          </a:xfrm>
          <a:custGeom>
            <a:avLst/>
            <a:gdLst>
              <a:gd name="connsiteX0" fmla="*/ 2781307 w 4133497"/>
              <a:gd name="connsiteY0" fmla="*/ 2551290 h 4060926"/>
              <a:gd name="connsiteX1" fmla="*/ 3427942 w 4133497"/>
              <a:gd name="connsiteY1" fmla="*/ 2876809 h 4060926"/>
              <a:gd name="connsiteX2" fmla="*/ 3427942 w 4133497"/>
              <a:gd name="connsiteY2" fmla="*/ 3732467 h 4060926"/>
              <a:gd name="connsiteX3" fmla="*/ 2775467 w 4133497"/>
              <a:gd name="connsiteY3" fmla="*/ 4060926 h 4060926"/>
              <a:gd name="connsiteX4" fmla="*/ 2116667 w 4133497"/>
              <a:gd name="connsiteY4" fmla="*/ 3729283 h 4060926"/>
              <a:gd name="connsiteX5" fmla="*/ 2116667 w 4133497"/>
              <a:gd name="connsiteY5" fmla="*/ 2885873 h 4060926"/>
              <a:gd name="connsiteX6" fmla="*/ 1370196 w 4133497"/>
              <a:gd name="connsiteY6" fmla="*/ 2551290 h 4060926"/>
              <a:gd name="connsiteX7" fmla="*/ 2016831 w 4133497"/>
              <a:gd name="connsiteY7" fmla="*/ 2876809 h 4060926"/>
              <a:gd name="connsiteX8" fmla="*/ 2016831 w 4133497"/>
              <a:gd name="connsiteY8" fmla="*/ 3732467 h 4060926"/>
              <a:gd name="connsiteX9" fmla="*/ 1364356 w 4133497"/>
              <a:gd name="connsiteY9" fmla="*/ 4060926 h 4060926"/>
              <a:gd name="connsiteX10" fmla="*/ 705556 w 4133497"/>
              <a:gd name="connsiteY10" fmla="*/ 3729283 h 4060926"/>
              <a:gd name="connsiteX11" fmla="*/ 705556 w 4133497"/>
              <a:gd name="connsiteY11" fmla="*/ 2885873 h 4060926"/>
              <a:gd name="connsiteX12" fmla="*/ 3486862 w 4133497"/>
              <a:gd name="connsiteY12" fmla="*/ 1275645 h 4060926"/>
              <a:gd name="connsiteX13" fmla="*/ 4133497 w 4133497"/>
              <a:gd name="connsiteY13" fmla="*/ 1601164 h 4060926"/>
              <a:gd name="connsiteX14" fmla="*/ 4133497 w 4133497"/>
              <a:gd name="connsiteY14" fmla="*/ 2456822 h 4060926"/>
              <a:gd name="connsiteX15" fmla="*/ 3481022 w 4133497"/>
              <a:gd name="connsiteY15" fmla="*/ 2785281 h 4060926"/>
              <a:gd name="connsiteX16" fmla="*/ 2822222 w 4133497"/>
              <a:gd name="connsiteY16" fmla="*/ 2453638 h 4060926"/>
              <a:gd name="connsiteX17" fmla="*/ 2822222 w 4133497"/>
              <a:gd name="connsiteY17" fmla="*/ 1610228 h 4060926"/>
              <a:gd name="connsiteX18" fmla="*/ 2075751 w 4133497"/>
              <a:gd name="connsiteY18" fmla="*/ 1275645 h 4060926"/>
              <a:gd name="connsiteX19" fmla="*/ 2722386 w 4133497"/>
              <a:gd name="connsiteY19" fmla="*/ 1601164 h 4060926"/>
              <a:gd name="connsiteX20" fmla="*/ 2722386 w 4133497"/>
              <a:gd name="connsiteY20" fmla="*/ 2456822 h 4060926"/>
              <a:gd name="connsiteX21" fmla="*/ 2069911 w 4133497"/>
              <a:gd name="connsiteY21" fmla="*/ 2785281 h 4060926"/>
              <a:gd name="connsiteX22" fmla="*/ 1411111 w 4133497"/>
              <a:gd name="connsiteY22" fmla="*/ 2453638 h 4060926"/>
              <a:gd name="connsiteX23" fmla="*/ 1411111 w 4133497"/>
              <a:gd name="connsiteY23" fmla="*/ 1610228 h 4060926"/>
              <a:gd name="connsiteX24" fmla="*/ 664640 w 4133497"/>
              <a:gd name="connsiteY24" fmla="*/ 1275645 h 4060926"/>
              <a:gd name="connsiteX25" fmla="*/ 1311275 w 4133497"/>
              <a:gd name="connsiteY25" fmla="*/ 1601164 h 4060926"/>
              <a:gd name="connsiteX26" fmla="*/ 1311275 w 4133497"/>
              <a:gd name="connsiteY26" fmla="*/ 2456822 h 4060926"/>
              <a:gd name="connsiteX27" fmla="*/ 658800 w 4133497"/>
              <a:gd name="connsiteY27" fmla="*/ 2785281 h 4060926"/>
              <a:gd name="connsiteX28" fmla="*/ 0 w 4133497"/>
              <a:gd name="connsiteY28" fmla="*/ 2453638 h 4060926"/>
              <a:gd name="connsiteX29" fmla="*/ 0 w 4133497"/>
              <a:gd name="connsiteY29" fmla="*/ 1610228 h 4060926"/>
              <a:gd name="connsiteX30" fmla="*/ 1370196 w 4133497"/>
              <a:gd name="connsiteY30" fmla="*/ 0 h 4060926"/>
              <a:gd name="connsiteX31" fmla="*/ 2016831 w 4133497"/>
              <a:gd name="connsiteY31" fmla="*/ 325519 h 4060926"/>
              <a:gd name="connsiteX32" fmla="*/ 2016831 w 4133497"/>
              <a:gd name="connsiteY32" fmla="*/ 1181177 h 4060926"/>
              <a:gd name="connsiteX33" fmla="*/ 1364356 w 4133497"/>
              <a:gd name="connsiteY33" fmla="*/ 1509636 h 4060926"/>
              <a:gd name="connsiteX34" fmla="*/ 705556 w 4133497"/>
              <a:gd name="connsiteY34" fmla="*/ 1177993 h 4060926"/>
              <a:gd name="connsiteX35" fmla="*/ 705556 w 4133497"/>
              <a:gd name="connsiteY35" fmla="*/ 334583 h 4060926"/>
              <a:gd name="connsiteX36" fmla="*/ 2781307 w 4133497"/>
              <a:gd name="connsiteY36" fmla="*/ 0 h 4060926"/>
              <a:gd name="connsiteX37" fmla="*/ 3427942 w 4133497"/>
              <a:gd name="connsiteY37" fmla="*/ 325519 h 4060926"/>
              <a:gd name="connsiteX38" fmla="*/ 3427942 w 4133497"/>
              <a:gd name="connsiteY38" fmla="*/ 1181177 h 4060926"/>
              <a:gd name="connsiteX39" fmla="*/ 2775467 w 4133497"/>
              <a:gd name="connsiteY39" fmla="*/ 1509636 h 4060926"/>
              <a:gd name="connsiteX40" fmla="*/ 2116667 w 4133497"/>
              <a:gd name="connsiteY40" fmla="*/ 1177993 h 4060926"/>
              <a:gd name="connsiteX41" fmla="*/ 2116667 w 4133497"/>
              <a:gd name="connsiteY41" fmla="*/ 334583 h 4060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133497" h="4060926">
                <a:moveTo>
                  <a:pt x="2781307" y="2551290"/>
                </a:moveTo>
                <a:lnTo>
                  <a:pt x="3427942" y="2876809"/>
                </a:lnTo>
                <a:lnTo>
                  <a:pt x="3427942" y="3732467"/>
                </a:lnTo>
                <a:lnTo>
                  <a:pt x="2775467" y="4060926"/>
                </a:lnTo>
                <a:lnTo>
                  <a:pt x="2116667" y="3729283"/>
                </a:lnTo>
                <a:lnTo>
                  <a:pt x="2116667" y="2885873"/>
                </a:lnTo>
                <a:close/>
                <a:moveTo>
                  <a:pt x="1370196" y="2551290"/>
                </a:moveTo>
                <a:lnTo>
                  <a:pt x="2016831" y="2876809"/>
                </a:lnTo>
                <a:lnTo>
                  <a:pt x="2016831" y="3732467"/>
                </a:lnTo>
                <a:lnTo>
                  <a:pt x="1364356" y="4060926"/>
                </a:lnTo>
                <a:lnTo>
                  <a:pt x="705556" y="3729283"/>
                </a:lnTo>
                <a:lnTo>
                  <a:pt x="705556" y="2885873"/>
                </a:lnTo>
                <a:close/>
                <a:moveTo>
                  <a:pt x="3486862" y="1275645"/>
                </a:moveTo>
                <a:lnTo>
                  <a:pt x="4133497" y="1601164"/>
                </a:lnTo>
                <a:lnTo>
                  <a:pt x="4133497" y="2456822"/>
                </a:lnTo>
                <a:lnTo>
                  <a:pt x="3481022" y="2785281"/>
                </a:lnTo>
                <a:lnTo>
                  <a:pt x="2822222" y="2453638"/>
                </a:lnTo>
                <a:lnTo>
                  <a:pt x="2822222" y="1610228"/>
                </a:lnTo>
                <a:close/>
                <a:moveTo>
                  <a:pt x="2075751" y="1275645"/>
                </a:moveTo>
                <a:lnTo>
                  <a:pt x="2722386" y="1601164"/>
                </a:lnTo>
                <a:lnTo>
                  <a:pt x="2722386" y="2456822"/>
                </a:lnTo>
                <a:lnTo>
                  <a:pt x="2069911" y="2785281"/>
                </a:lnTo>
                <a:lnTo>
                  <a:pt x="1411111" y="2453638"/>
                </a:lnTo>
                <a:lnTo>
                  <a:pt x="1411111" y="1610228"/>
                </a:lnTo>
                <a:close/>
                <a:moveTo>
                  <a:pt x="664640" y="1275645"/>
                </a:moveTo>
                <a:lnTo>
                  <a:pt x="1311275" y="1601164"/>
                </a:lnTo>
                <a:lnTo>
                  <a:pt x="1311275" y="2456822"/>
                </a:lnTo>
                <a:lnTo>
                  <a:pt x="658800" y="2785281"/>
                </a:lnTo>
                <a:lnTo>
                  <a:pt x="0" y="2453638"/>
                </a:lnTo>
                <a:lnTo>
                  <a:pt x="0" y="1610228"/>
                </a:lnTo>
                <a:close/>
                <a:moveTo>
                  <a:pt x="1370196" y="0"/>
                </a:moveTo>
                <a:lnTo>
                  <a:pt x="2016831" y="325519"/>
                </a:lnTo>
                <a:lnTo>
                  <a:pt x="2016831" y="1181177"/>
                </a:lnTo>
                <a:lnTo>
                  <a:pt x="1364356" y="1509636"/>
                </a:lnTo>
                <a:lnTo>
                  <a:pt x="705556" y="1177993"/>
                </a:lnTo>
                <a:lnTo>
                  <a:pt x="705556" y="334583"/>
                </a:lnTo>
                <a:close/>
                <a:moveTo>
                  <a:pt x="2781307" y="0"/>
                </a:moveTo>
                <a:lnTo>
                  <a:pt x="3427942" y="325519"/>
                </a:lnTo>
                <a:lnTo>
                  <a:pt x="3427942" y="1181177"/>
                </a:lnTo>
                <a:lnTo>
                  <a:pt x="2775467" y="1509636"/>
                </a:lnTo>
                <a:lnTo>
                  <a:pt x="2116667" y="1177993"/>
                </a:lnTo>
                <a:lnTo>
                  <a:pt x="2116667" y="334583"/>
                </a:lnTo>
                <a:close/>
              </a:path>
            </a:pathLst>
          </a:custGeom>
        </p:spPr>
        <p:txBody>
          <a:bodyPr wrap="square">
            <a:noAutofit/>
          </a:bodyPr>
          <a:lstStyle/>
          <a:p>
            <a:endParaRPr lang="zh-TW" altLang="en-US"/>
          </a:p>
        </p:txBody>
      </p:sp>
      <p:sp>
        <p:nvSpPr>
          <p:cNvPr id="2" name="頁尾版面配置區 1"/>
          <p:cNvSpPr>
            <a:spLocks noGrp="1"/>
          </p:cNvSpPr>
          <p:nvPr>
            <p:ph type="ftr" sz="quarter" idx="17"/>
          </p:nvPr>
        </p:nvSpPr>
        <p:spPr/>
        <p:txBody>
          <a:bodyPr/>
          <a:lstStyle/>
          <a:p>
            <a:r>
              <a:rPr lang="zh-TW" altLang="en-US" smtClean="0"/>
              <a:t>商業簡報網 </a:t>
            </a:r>
            <a:r>
              <a:rPr lang="en-US" altLang="zh-TW" smtClean="0"/>
              <a:t>X Matter Lab</a:t>
            </a:r>
            <a:endParaRPr lang="zh-TW" altLang="en-US" dirty="0"/>
          </a:p>
        </p:txBody>
      </p:sp>
      <p:sp>
        <p:nvSpPr>
          <p:cNvPr id="3" name="投影片編號版面配置區 2"/>
          <p:cNvSpPr>
            <a:spLocks noGrp="1"/>
          </p:cNvSpPr>
          <p:nvPr>
            <p:ph type="sldNum" sz="quarter" idx="18"/>
          </p:nvPr>
        </p:nvSpPr>
        <p:spPr/>
        <p:txBody>
          <a:bodyPr/>
          <a:lstStyle/>
          <a:p>
            <a:fld id="{E27FD744-A41C-4EAD-96D0-2F84A994B62C}" type="slidenum">
              <a:rPr lang="zh-TW" altLang="en-US" smtClean="0"/>
              <a:t>‹#›</a:t>
            </a:fld>
            <a:endParaRPr lang="zh-TW" altLang="en-US"/>
          </a:p>
        </p:txBody>
      </p:sp>
    </p:spTree>
    <p:extLst>
      <p:ext uri="{BB962C8B-B14F-4D97-AF65-F5344CB8AC3E}">
        <p14:creationId xmlns:p14="http://schemas.microsoft.com/office/powerpoint/2010/main" val="3708137327"/>
      </p:ext>
    </p:extLst>
  </p:cSld>
  <p:clrMapOvr>
    <a:masterClrMapping/>
  </p:clrMapOvr>
  <p:timing>
    <p:tnLst>
      <p:par>
        <p:cTn id="1" dur="indefinite" restart="never" nodeType="tmRoot"/>
      </p:par>
    </p:tn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圖片版面配置093">
    <p:spTree>
      <p:nvGrpSpPr>
        <p:cNvPr id="1" name=""/>
        <p:cNvGrpSpPr/>
        <p:nvPr/>
      </p:nvGrpSpPr>
      <p:grpSpPr>
        <a:xfrm>
          <a:off x="0" y="0"/>
          <a:ext cx="0" cy="0"/>
          <a:chOff x="0" y="0"/>
          <a:chExt cx="0" cy="0"/>
        </a:xfrm>
      </p:grpSpPr>
      <p:sp>
        <p:nvSpPr>
          <p:cNvPr id="6" name="圖片版面配置區 3"/>
          <p:cNvSpPr>
            <a:spLocks noGrp="1"/>
          </p:cNvSpPr>
          <p:nvPr>
            <p:ph type="pic" sz="quarter" idx="12"/>
          </p:nvPr>
        </p:nvSpPr>
        <p:spPr>
          <a:xfrm>
            <a:off x="3498567" y="1670578"/>
            <a:ext cx="2210400" cy="1936800"/>
          </a:xfrm>
          <a:prstGeom prst="hexagon">
            <a:avLst>
              <a:gd name="adj" fmla="val 25605"/>
              <a:gd name="vf" fmla="val 115470"/>
            </a:avLst>
          </a:prstGeom>
        </p:spPr>
        <p:txBody>
          <a:bodyPr/>
          <a:lstStyle/>
          <a:p>
            <a:endParaRPr lang="zh-TW" altLang="en-US"/>
          </a:p>
        </p:txBody>
      </p:sp>
      <p:sp>
        <p:nvSpPr>
          <p:cNvPr id="7" name="圖片版面配置區 3"/>
          <p:cNvSpPr>
            <a:spLocks noGrp="1"/>
          </p:cNvSpPr>
          <p:nvPr>
            <p:ph type="pic" sz="quarter" idx="13"/>
          </p:nvPr>
        </p:nvSpPr>
        <p:spPr>
          <a:xfrm>
            <a:off x="6386264" y="1670578"/>
            <a:ext cx="2210400" cy="1936800"/>
          </a:xfrm>
          <a:prstGeom prst="hexagon">
            <a:avLst>
              <a:gd name="adj" fmla="val 25605"/>
              <a:gd name="vf" fmla="val 115470"/>
            </a:avLst>
          </a:prstGeom>
        </p:spPr>
        <p:txBody>
          <a:bodyPr/>
          <a:lstStyle/>
          <a:p>
            <a:endParaRPr lang="zh-TW" altLang="en-US"/>
          </a:p>
        </p:txBody>
      </p:sp>
      <p:sp>
        <p:nvSpPr>
          <p:cNvPr id="5" name="圖片版面配置區 3"/>
          <p:cNvSpPr>
            <a:spLocks noGrp="1"/>
          </p:cNvSpPr>
          <p:nvPr>
            <p:ph type="pic" sz="quarter" idx="11"/>
          </p:nvPr>
        </p:nvSpPr>
        <p:spPr>
          <a:xfrm>
            <a:off x="610870" y="1670578"/>
            <a:ext cx="2210400" cy="1936800"/>
          </a:xfrm>
          <a:prstGeom prst="hexagon">
            <a:avLst>
              <a:gd name="adj" fmla="val 25605"/>
              <a:gd name="vf" fmla="val 115470"/>
            </a:avLst>
          </a:prstGeom>
        </p:spPr>
        <p:txBody>
          <a:bodyPr/>
          <a:lstStyle/>
          <a:p>
            <a:endParaRPr lang="zh-TW" altLang="en-US"/>
          </a:p>
        </p:txBody>
      </p:sp>
      <p:sp>
        <p:nvSpPr>
          <p:cNvPr id="2" name="頁尾版面配置區 1"/>
          <p:cNvSpPr>
            <a:spLocks noGrp="1"/>
          </p:cNvSpPr>
          <p:nvPr>
            <p:ph type="ftr" sz="quarter" idx="14"/>
          </p:nvPr>
        </p:nvSpPr>
        <p:spPr/>
        <p:txBody>
          <a:bodyPr/>
          <a:lstStyle/>
          <a:p>
            <a:r>
              <a:rPr lang="zh-TW" altLang="en-US" smtClean="0"/>
              <a:t>商業簡報網 </a:t>
            </a:r>
            <a:r>
              <a:rPr lang="en-US" altLang="zh-TW" smtClean="0"/>
              <a:t>X Matter Lab</a:t>
            </a:r>
            <a:endParaRPr lang="zh-TW" altLang="en-US" dirty="0"/>
          </a:p>
        </p:txBody>
      </p:sp>
      <p:sp>
        <p:nvSpPr>
          <p:cNvPr id="3" name="投影片編號版面配置區 2"/>
          <p:cNvSpPr>
            <a:spLocks noGrp="1"/>
          </p:cNvSpPr>
          <p:nvPr>
            <p:ph type="sldNum" sz="quarter" idx="15"/>
          </p:nvPr>
        </p:nvSpPr>
        <p:spPr/>
        <p:txBody>
          <a:bodyPr/>
          <a:lstStyle/>
          <a:p>
            <a:fld id="{E27FD744-A41C-4EAD-96D0-2F84A994B62C}" type="slidenum">
              <a:rPr lang="zh-TW" altLang="en-US" smtClean="0"/>
              <a:t>‹#›</a:t>
            </a:fld>
            <a:endParaRPr lang="zh-TW" altLang="en-US"/>
          </a:p>
        </p:txBody>
      </p:sp>
    </p:spTree>
    <p:extLst>
      <p:ext uri="{BB962C8B-B14F-4D97-AF65-F5344CB8AC3E}">
        <p14:creationId xmlns:p14="http://schemas.microsoft.com/office/powerpoint/2010/main" val="3183981274"/>
      </p:ext>
    </p:extLst>
  </p:cSld>
  <p:clrMapOvr>
    <a:masterClrMapping/>
  </p:clrMapOvr>
  <p:timing>
    <p:tnLst>
      <p:par>
        <p:cTn id="1" dur="indefinite" restart="never" nodeType="tmRoot"/>
      </p:par>
    </p:tn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圖片版面配置094">
    <p:spTree>
      <p:nvGrpSpPr>
        <p:cNvPr id="1" name=""/>
        <p:cNvGrpSpPr/>
        <p:nvPr/>
      </p:nvGrpSpPr>
      <p:grpSpPr>
        <a:xfrm>
          <a:off x="0" y="0"/>
          <a:ext cx="0" cy="0"/>
          <a:chOff x="0" y="0"/>
          <a:chExt cx="0" cy="0"/>
        </a:xfrm>
      </p:grpSpPr>
      <p:sp>
        <p:nvSpPr>
          <p:cNvPr id="9" name="圖片版面配置區 8"/>
          <p:cNvSpPr>
            <a:spLocks noGrp="1"/>
          </p:cNvSpPr>
          <p:nvPr>
            <p:ph type="pic" sz="quarter" idx="11"/>
          </p:nvPr>
        </p:nvSpPr>
        <p:spPr>
          <a:xfrm>
            <a:off x="7099300" y="0"/>
            <a:ext cx="2044700" cy="6858000"/>
          </a:xfrm>
          <a:custGeom>
            <a:avLst/>
            <a:gdLst>
              <a:gd name="connsiteX0" fmla="*/ 0 w 2044700"/>
              <a:gd name="connsiteY0" fmla="*/ 0 h 6858000"/>
              <a:gd name="connsiteX1" fmla="*/ 2044700 w 2044700"/>
              <a:gd name="connsiteY1" fmla="*/ 0 h 6858000"/>
              <a:gd name="connsiteX2" fmla="*/ 2044700 w 2044700"/>
              <a:gd name="connsiteY2" fmla="*/ 6858000 h 6858000"/>
              <a:gd name="connsiteX3" fmla="*/ 0 w 2044700"/>
              <a:gd name="connsiteY3" fmla="*/ 6858000 h 6858000"/>
              <a:gd name="connsiteX4" fmla="*/ 0 w 2044700"/>
              <a:gd name="connsiteY4" fmla="*/ 4504266 h 6858000"/>
              <a:gd name="connsiteX5" fmla="*/ 687683 w 2044700"/>
              <a:gd name="connsiteY5" fmla="*/ 4504266 h 6858000"/>
              <a:gd name="connsiteX6" fmla="*/ 1238327 w 2044700"/>
              <a:gd name="connsiteY6" fmla="*/ 3429000 h 6858000"/>
              <a:gd name="connsiteX7" fmla="*/ 687683 w 2044700"/>
              <a:gd name="connsiteY7" fmla="*/ 2353734 h 6858000"/>
              <a:gd name="connsiteX8" fmla="*/ 0 w 2044700"/>
              <a:gd name="connsiteY8" fmla="*/ 235373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44700" h="6858000">
                <a:moveTo>
                  <a:pt x="0" y="0"/>
                </a:moveTo>
                <a:lnTo>
                  <a:pt x="2044700" y="0"/>
                </a:lnTo>
                <a:lnTo>
                  <a:pt x="2044700" y="6858000"/>
                </a:lnTo>
                <a:lnTo>
                  <a:pt x="0" y="6858000"/>
                </a:lnTo>
                <a:lnTo>
                  <a:pt x="0" y="4504266"/>
                </a:lnTo>
                <a:lnTo>
                  <a:pt x="687683" y="4504266"/>
                </a:lnTo>
                <a:lnTo>
                  <a:pt x="1238327" y="3429000"/>
                </a:lnTo>
                <a:lnTo>
                  <a:pt x="687683" y="2353734"/>
                </a:lnTo>
                <a:lnTo>
                  <a:pt x="0" y="2353734"/>
                </a:lnTo>
                <a:close/>
              </a:path>
            </a:pathLst>
          </a:custGeom>
        </p:spPr>
        <p:txBody>
          <a:bodyPr wrap="square">
            <a:noAutofit/>
          </a:bodyPr>
          <a:lstStyle/>
          <a:p>
            <a:endParaRPr lang="zh-TW" altLang="en-US"/>
          </a:p>
        </p:txBody>
      </p:sp>
      <p:sp>
        <p:nvSpPr>
          <p:cNvPr id="7" name="圖片版面配置區 3"/>
          <p:cNvSpPr>
            <a:spLocks noGrp="1"/>
          </p:cNvSpPr>
          <p:nvPr>
            <p:ph type="pic" sz="quarter" idx="13"/>
          </p:nvPr>
        </p:nvSpPr>
        <p:spPr>
          <a:xfrm>
            <a:off x="6005264" y="2460600"/>
            <a:ext cx="2210400" cy="1936800"/>
          </a:xfrm>
          <a:prstGeom prst="hexagon">
            <a:avLst>
              <a:gd name="adj" fmla="val 25605"/>
              <a:gd name="vf" fmla="val 115470"/>
            </a:avLst>
          </a:prstGeom>
        </p:spPr>
        <p:txBody>
          <a:bodyPr/>
          <a:lstStyle/>
          <a:p>
            <a:endParaRPr lang="zh-TW" altLang="en-US"/>
          </a:p>
        </p:txBody>
      </p:sp>
      <p:sp>
        <p:nvSpPr>
          <p:cNvPr id="2" name="頁尾版面配置區 1"/>
          <p:cNvSpPr>
            <a:spLocks noGrp="1"/>
          </p:cNvSpPr>
          <p:nvPr>
            <p:ph type="ftr" sz="quarter" idx="14"/>
          </p:nvPr>
        </p:nvSpPr>
        <p:spPr/>
        <p:txBody>
          <a:bodyPr/>
          <a:lstStyle/>
          <a:p>
            <a:r>
              <a:rPr lang="zh-TW" altLang="en-US" smtClean="0"/>
              <a:t>商業簡報網 </a:t>
            </a:r>
            <a:r>
              <a:rPr lang="en-US" altLang="zh-TW" smtClean="0"/>
              <a:t>X Matter Lab</a:t>
            </a:r>
            <a:endParaRPr lang="zh-TW" altLang="en-US" dirty="0"/>
          </a:p>
        </p:txBody>
      </p:sp>
      <p:sp>
        <p:nvSpPr>
          <p:cNvPr id="3" name="投影片編號版面配置區 2"/>
          <p:cNvSpPr>
            <a:spLocks noGrp="1"/>
          </p:cNvSpPr>
          <p:nvPr>
            <p:ph type="sldNum" sz="quarter" idx="15"/>
          </p:nvPr>
        </p:nvSpPr>
        <p:spPr/>
        <p:txBody>
          <a:bodyPr/>
          <a:lstStyle/>
          <a:p>
            <a:fld id="{E27FD744-A41C-4EAD-96D0-2F84A994B62C}" type="slidenum">
              <a:rPr lang="zh-TW" altLang="en-US" smtClean="0"/>
              <a:t>‹#›</a:t>
            </a:fld>
            <a:endParaRPr lang="zh-TW" altLang="en-US"/>
          </a:p>
        </p:txBody>
      </p:sp>
    </p:spTree>
    <p:extLst>
      <p:ext uri="{BB962C8B-B14F-4D97-AF65-F5344CB8AC3E}">
        <p14:creationId xmlns:p14="http://schemas.microsoft.com/office/powerpoint/2010/main" val="1821102433"/>
      </p:ext>
    </p:extLst>
  </p:cSld>
  <p:clrMapOvr>
    <a:masterClrMapping/>
  </p:clrMapOvr>
  <p:timing>
    <p:tnLst>
      <p:par>
        <p:cTn id="1" dur="indefinite" restart="never" nodeType="tmRoot"/>
      </p:par>
    </p:tn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圖片版面配置095">
    <p:spTree>
      <p:nvGrpSpPr>
        <p:cNvPr id="1" name=""/>
        <p:cNvGrpSpPr/>
        <p:nvPr/>
      </p:nvGrpSpPr>
      <p:grpSpPr>
        <a:xfrm>
          <a:off x="0" y="0"/>
          <a:ext cx="0" cy="0"/>
          <a:chOff x="0" y="0"/>
          <a:chExt cx="0" cy="0"/>
        </a:xfrm>
      </p:grpSpPr>
      <p:sp>
        <p:nvSpPr>
          <p:cNvPr id="5" name="圖片版面配置區 3"/>
          <p:cNvSpPr>
            <a:spLocks noGrp="1"/>
          </p:cNvSpPr>
          <p:nvPr>
            <p:ph type="pic" sz="quarter" idx="11"/>
          </p:nvPr>
        </p:nvSpPr>
        <p:spPr>
          <a:xfrm>
            <a:off x="1635316" y="2117070"/>
            <a:ext cx="1809686" cy="1585686"/>
          </a:xfrm>
          <a:prstGeom prst="hexagon">
            <a:avLst>
              <a:gd name="adj" fmla="val 25605"/>
              <a:gd name="vf" fmla="val 115470"/>
            </a:avLst>
          </a:prstGeom>
        </p:spPr>
        <p:txBody>
          <a:bodyPr/>
          <a:lstStyle/>
          <a:p>
            <a:endParaRPr lang="zh-TW" altLang="en-US"/>
          </a:p>
        </p:txBody>
      </p:sp>
      <p:sp>
        <p:nvSpPr>
          <p:cNvPr id="8" name="圖片版面配置區 3"/>
          <p:cNvSpPr>
            <a:spLocks noGrp="1"/>
          </p:cNvSpPr>
          <p:nvPr>
            <p:ph type="pic" sz="quarter" idx="12"/>
          </p:nvPr>
        </p:nvSpPr>
        <p:spPr>
          <a:xfrm>
            <a:off x="653183" y="3821692"/>
            <a:ext cx="1809686" cy="1585686"/>
          </a:xfrm>
          <a:prstGeom prst="hexagon">
            <a:avLst>
              <a:gd name="adj" fmla="val 25605"/>
              <a:gd name="vf" fmla="val 115470"/>
            </a:avLst>
          </a:prstGeom>
        </p:spPr>
        <p:txBody>
          <a:bodyPr/>
          <a:lstStyle/>
          <a:p>
            <a:endParaRPr lang="zh-TW" altLang="en-US"/>
          </a:p>
        </p:txBody>
      </p:sp>
      <p:sp>
        <p:nvSpPr>
          <p:cNvPr id="9" name="圖片版面配置區 3"/>
          <p:cNvSpPr>
            <a:spLocks noGrp="1"/>
          </p:cNvSpPr>
          <p:nvPr>
            <p:ph type="pic" sz="quarter" idx="13"/>
          </p:nvPr>
        </p:nvSpPr>
        <p:spPr>
          <a:xfrm>
            <a:off x="2640027" y="3821692"/>
            <a:ext cx="1809686" cy="1585686"/>
          </a:xfrm>
          <a:prstGeom prst="hexagon">
            <a:avLst>
              <a:gd name="adj" fmla="val 25605"/>
              <a:gd name="vf" fmla="val 115470"/>
            </a:avLst>
          </a:prstGeom>
        </p:spPr>
        <p:txBody>
          <a:bodyPr/>
          <a:lstStyle/>
          <a:p>
            <a:endParaRPr lang="zh-TW" altLang="en-US"/>
          </a:p>
        </p:txBody>
      </p:sp>
      <p:sp>
        <p:nvSpPr>
          <p:cNvPr id="2" name="頁尾版面配置區 1"/>
          <p:cNvSpPr>
            <a:spLocks noGrp="1"/>
          </p:cNvSpPr>
          <p:nvPr>
            <p:ph type="ftr" sz="quarter" idx="14"/>
          </p:nvPr>
        </p:nvSpPr>
        <p:spPr/>
        <p:txBody>
          <a:bodyPr/>
          <a:lstStyle/>
          <a:p>
            <a:r>
              <a:rPr lang="zh-TW" altLang="en-US" smtClean="0"/>
              <a:t>商業簡報網 </a:t>
            </a:r>
            <a:r>
              <a:rPr lang="en-US" altLang="zh-TW" smtClean="0"/>
              <a:t>X Matter Lab</a:t>
            </a:r>
            <a:endParaRPr lang="zh-TW" altLang="en-US" dirty="0"/>
          </a:p>
        </p:txBody>
      </p:sp>
      <p:sp>
        <p:nvSpPr>
          <p:cNvPr id="3" name="投影片編號版面配置區 2"/>
          <p:cNvSpPr>
            <a:spLocks noGrp="1"/>
          </p:cNvSpPr>
          <p:nvPr>
            <p:ph type="sldNum" sz="quarter" idx="15"/>
          </p:nvPr>
        </p:nvSpPr>
        <p:spPr/>
        <p:txBody>
          <a:bodyPr/>
          <a:lstStyle/>
          <a:p>
            <a:fld id="{E27FD744-A41C-4EAD-96D0-2F84A994B62C}" type="slidenum">
              <a:rPr lang="zh-TW" altLang="en-US" smtClean="0"/>
              <a:t>‹#›</a:t>
            </a:fld>
            <a:endParaRPr lang="zh-TW" altLang="en-US"/>
          </a:p>
        </p:txBody>
      </p:sp>
    </p:spTree>
    <p:extLst>
      <p:ext uri="{BB962C8B-B14F-4D97-AF65-F5344CB8AC3E}">
        <p14:creationId xmlns:p14="http://schemas.microsoft.com/office/powerpoint/2010/main" val="2370582738"/>
      </p:ext>
    </p:extLst>
  </p:cSld>
  <p:clrMapOvr>
    <a:masterClrMapping/>
  </p:clrMapOvr>
  <p:timing>
    <p:tnLst>
      <p:par>
        <p:cTn id="1" dur="indefinite" restart="never" nodeType="tmRoot"/>
      </p:par>
    </p:tn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圖片版面配置096">
    <p:spTree>
      <p:nvGrpSpPr>
        <p:cNvPr id="1" name=""/>
        <p:cNvGrpSpPr/>
        <p:nvPr/>
      </p:nvGrpSpPr>
      <p:grpSpPr>
        <a:xfrm>
          <a:off x="0" y="0"/>
          <a:ext cx="0" cy="0"/>
          <a:chOff x="0" y="0"/>
          <a:chExt cx="0" cy="0"/>
        </a:xfrm>
      </p:grpSpPr>
      <p:sp>
        <p:nvSpPr>
          <p:cNvPr id="5" name="圖片版面配置區 2"/>
          <p:cNvSpPr>
            <a:spLocks noGrp="1"/>
          </p:cNvSpPr>
          <p:nvPr>
            <p:ph type="pic" sz="quarter" idx="12"/>
          </p:nvPr>
        </p:nvSpPr>
        <p:spPr>
          <a:xfrm>
            <a:off x="6228000" y="1674719"/>
            <a:ext cx="2520000" cy="2520000"/>
          </a:xfrm>
          <a:prstGeom prst="rect">
            <a:avLst/>
          </a:prstGeom>
        </p:spPr>
        <p:txBody>
          <a:bodyPr/>
          <a:lstStyle/>
          <a:p>
            <a:endParaRPr lang="zh-TW" altLang="en-US"/>
          </a:p>
        </p:txBody>
      </p:sp>
      <p:sp>
        <p:nvSpPr>
          <p:cNvPr id="6" name="圖片版面配置區 2"/>
          <p:cNvSpPr>
            <a:spLocks noGrp="1"/>
          </p:cNvSpPr>
          <p:nvPr>
            <p:ph type="pic" sz="quarter" idx="13"/>
          </p:nvPr>
        </p:nvSpPr>
        <p:spPr>
          <a:xfrm>
            <a:off x="3312000" y="1674719"/>
            <a:ext cx="2520000" cy="2520000"/>
          </a:xfrm>
          <a:prstGeom prst="rect">
            <a:avLst/>
          </a:prstGeom>
        </p:spPr>
        <p:txBody>
          <a:bodyPr/>
          <a:lstStyle/>
          <a:p>
            <a:endParaRPr lang="zh-TW" altLang="en-US"/>
          </a:p>
        </p:txBody>
      </p:sp>
      <p:sp>
        <p:nvSpPr>
          <p:cNvPr id="7" name="圖片版面配置區 2"/>
          <p:cNvSpPr>
            <a:spLocks noGrp="1"/>
          </p:cNvSpPr>
          <p:nvPr>
            <p:ph type="pic" sz="quarter" idx="14"/>
          </p:nvPr>
        </p:nvSpPr>
        <p:spPr>
          <a:xfrm>
            <a:off x="396000" y="1674719"/>
            <a:ext cx="2520000" cy="2520000"/>
          </a:xfrm>
          <a:prstGeom prst="rect">
            <a:avLst/>
          </a:prstGeom>
        </p:spPr>
        <p:txBody>
          <a:bodyPr/>
          <a:lstStyle/>
          <a:p>
            <a:endParaRPr lang="zh-TW" altLang="en-US"/>
          </a:p>
        </p:txBody>
      </p:sp>
      <p:sp>
        <p:nvSpPr>
          <p:cNvPr id="2" name="頁尾版面配置區 1"/>
          <p:cNvSpPr>
            <a:spLocks noGrp="1"/>
          </p:cNvSpPr>
          <p:nvPr>
            <p:ph type="ftr" sz="quarter" idx="15"/>
          </p:nvPr>
        </p:nvSpPr>
        <p:spPr/>
        <p:txBody>
          <a:bodyPr/>
          <a:lstStyle/>
          <a:p>
            <a:r>
              <a:rPr lang="zh-TW" altLang="en-US" smtClean="0"/>
              <a:t>商業簡報網 </a:t>
            </a:r>
            <a:r>
              <a:rPr lang="en-US" altLang="zh-TW" smtClean="0"/>
              <a:t>X Matter Lab</a:t>
            </a:r>
            <a:endParaRPr lang="zh-TW" altLang="en-US" dirty="0"/>
          </a:p>
        </p:txBody>
      </p:sp>
      <p:sp>
        <p:nvSpPr>
          <p:cNvPr id="3" name="投影片編號版面配置區 2"/>
          <p:cNvSpPr>
            <a:spLocks noGrp="1"/>
          </p:cNvSpPr>
          <p:nvPr>
            <p:ph type="sldNum" sz="quarter" idx="16"/>
          </p:nvPr>
        </p:nvSpPr>
        <p:spPr/>
        <p:txBody>
          <a:bodyPr/>
          <a:lstStyle/>
          <a:p>
            <a:fld id="{E27FD744-A41C-4EAD-96D0-2F84A994B62C}" type="slidenum">
              <a:rPr lang="zh-TW" altLang="en-US" smtClean="0"/>
              <a:t>‹#›</a:t>
            </a:fld>
            <a:endParaRPr lang="zh-TW" altLang="en-US"/>
          </a:p>
        </p:txBody>
      </p:sp>
    </p:spTree>
    <p:extLst>
      <p:ext uri="{BB962C8B-B14F-4D97-AF65-F5344CB8AC3E}">
        <p14:creationId xmlns:p14="http://schemas.microsoft.com/office/powerpoint/2010/main" val="2280051768"/>
      </p:ext>
    </p:extLst>
  </p:cSld>
  <p:clrMapOvr>
    <a:masterClrMapping/>
  </p:clrMapOvr>
  <p:timing>
    <p:tnLst>
      <p:par>
        <p:cTn id="1" dur="indefinite" restart="never" nodeType="tmRoot"/>
      </p:par>
    </p:tnLst>
  </p:timing>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圖片版面配置097">
    <p:spTree>
      <p:nvGrpSpPr>
        <p:cNvPr id="1" name=""/>
        <p:cNvGrpSpPr/>
        <p:nvPr/>
      </p:nvGrpSpPr>
      <p:grpSpPr>
        <a:xfrm>
          <a:off x="0" y="0"/>
          <a:ext cx="0" cy="0"/>
          <a:chOff x="0" y="0"/>
          <a:chExt cx="0" cy="0"/>
        </a:xfrm>
      </p:grpSpPr>
      <p:sp>
        <p:nvSpPr>
          <p:cNvPr id="9" name="圖片版面配置區 6"/>
          <p:cNvSpPr>
            <a:spLocks noGrp="1"/>
          </p:cNvSpPr>
          <p:nvPr>
            <p:ph type="pic" sz="quarter" idx="12"/>
          </p:nvPr>
        </p:nvSpPr>
        <p:spPr>
          <a:xfrm>
            <a:off x="1614639" y="3928690"/>
            <a:ext cx="2894400" cy="1620000"/>
          </a:xfrm>
        </p:spPr>
        <p:txBody>
          <a:bodyPr/>
          <a:lstStyle/>
          <a:p>
            <a:endParaRPr lang="zh-TW" altLang="en-US"/>
          </a:p>
        </p:txBody>
      </p:sp>
      <p:sp>
        <p:nvSpPr>
          <p:cNvPr id="10" name="圖片版面配置區 6"/>
          <p:cNvSpPr>
            <a:spLocks noGrp="1"/>
          </p:cNvSpPr>
          <p:nvPr>
            <p:ph type="pic" sz="quarter" idx="13"/>
          </p:nvPr>
        </p:nvSpPr>
        <p:spPr>
          <a:xfrm>
            <a:off x="6237286" y="3928690"/>
            <a:ext cx="2894400" cy="1620000"/>
          </a:xfrm>
        </p:spPr>
        <p:txBody>
          <a:bodyPr/>
          <a:lstStyle/>
          <a:p>
            <a:endParaRPr lang="zh-TW" altLang="en-US"/>
          </a:p>
        </p:txBody>
      </p:sp>
      <p:sp>
        <p:nvSpPr>
          <p:cNvPr id="8" name="圖片版面配置區 6"/>
          <p:cNvSpPr>
            <a:spLocks noGrp="1"/>
          </p:cNvSpPr>
          <p:nvPr>
            <p:ph type="pic" sz="quarter" idx="11"/>
          </p:nvPr>
        </p:nvSpPr>
        <p:spPr>
          <a:xfrm>
            <a:off x="4627174" y="2205038"/>
            <a:ext cx="2894400" cy="1620000"/>
          </a:xfrm>
        </p:spPr>
        <p:txBody>
          <a:bodyPr/>
          <a:lstStyle/>
          <a:p>
            <a:endParaRPr lang="zh-TW" altLang="en-US"/>
          </a:p>
        </p:txBody>
      </p:sp>
      <p:sp>
        <p:nvSpPr>
          <p:cNvPr id="7" name="圖片版面配置區 6"/>
          <p:cNvSpPr>
            <a:spLocks noGrp="1"/>
          </p:cNvSpPr>
          <p:nvPr>
            <p:ph type="pic" sz="quarter" idx="10"/>
          </p:nvPr>
        </p:nvSpPr>
        <p:spPr>
          <a:xfrm>
            <a:off x="-388" y="2205038"/>
            <a:ext cx="2894400" cy="1620000"/>
          </a:xfrm>
        </p:spPr>
        <p:txBody>
          <a:bodyPr/>
          <a:lstStyle/>
          <a:p>
            <a:endParaRPr lang="zh-TW" altLang="en-US"/>
          </a:p>
        </p:txBody>
      </p:sp>
      <p:sp>
        <p:nvSpPr>
          <p:cNvPr id="2" name="頁尾版面配置區 1"/>
          <p:cNvSpPr>
            <a:spLocks noGrp="1"/>
          </p:cNvSpPr>
          <p:nvPr>
            <p:ph type="ftr" sz="quarter" idx="14"/>
          </p:nvPr>
        </p:nvSpPr>
        <p:spPr/>
        <p:txBody>
          <a:bodyPr/>
          <a:lstStyle/>
          <a:p>
            <a:r>
              <a:rPr lang="zh-TW" altLang="en-US" smtClean="0"/>
              <a:t>商業簡報網 </a:t>
            </a:r>
            <a:r>
              <a:rPr lang="en-US" altLang="zh-TW" smtClean="0"/>
              <a:t>X Matter Lab</a:t>
            </a:r>
            <a:endParaRPr lang="zh-TW" altLang="en-US" dirty="0"/>
          </a:p>
        </p:txBody>
      </p:sp>
      <p:sp>
        <p:nvSpPr>
          <p:cNvPr id="3" name="投影片編號版面配置區 2"/>
          <p:cNvSpPr>
            <a:spLocks noGrp="1"/>
          </p:cNvSpPr>
          <p:nvPr>
            <p:ph type="sldNum" sz="quarter" idx="15"/>
          </p:nvPr>
        </p:nvSpPr>
        <p:spPr/>
        <p:txBody>
          <a:bodyPr/>
          <a:lstStyle/>
          <a:p>
            <a:fld id="{E27FD744-A41C-4EAD-96D0-2F84A994B62C}" type="slidenum">
              <a:rPr lang="zh-TW" altLang="en-US" smtClean="0"/>
              <a:t>‹#›</a:t>
            </a:fld>
            <a:endParaRPr lang="zh-TW" altLang="en-US"/>
          </a:p>
        </p:txBody>
      </p:sp>
    </p:spTree>
    <p:extLst>
      <p:ext uri="{BB962C8B-B14F-4D97-AF65-F5344CB8AC3E}">
        <p14:creationId xmlns:p14="http://schemas.microsoft.com/office/powerpoint/2010/main" val="1662366429"/>
      </p:ext>
    </p:extLst>
  </p:cSld>
  <p:clrMapOvr>
    <a:masterClrMapping/>
  </p:clrMapOvr>
  <p:timing>
    <p:tnLst>
      <p:par>
        <p:cTn id="1" dur="indefinite" restart="never" nodeType="tmRoot"/>
      </p:par>
    </p:tnLst>
  </p:timing>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圖片版面配置098">
    <p:spTree>
      <p:nvGrpSpPr>
        <p:cNvPr id="1" name=""/>
        <p:cNvGrpSpPr/>
        <p:nvPr/>
      </p:nvGrpSpPr>
      <p:grpSpPr>
        <a:xfrm>
          <a:off x="0" y="0"/>
          <a:ext cx="0" cy="0"/>
          <a:chOff x="0" y="0"/>
          <a:chExt cx="0" cy="0"/>
        </a:xfrm>
      </p:grpSpPr>
      <p:sp>
        <p:nvSpPr>
          <p:cNvPr id="17" name="圖片版面配置區 16"/>
          <p:cNvSpPr>
            <a:spLocks noGrp="1"/>
          </p:cNvSpPr>
          <p:nvPr>
            <p:ph type="pic" sz="quarter" idx="14"/>
          </p:nvPr>
        </p:nvSpPr>
        <p:spPr>
          <a:xfrm>
            <a:off x="0" y="-1"/>
            <a:ext cx="9144000" cy="3200401"/>
          </a:xfrm>
          <a:custGeom>
            <a:avLst/>
            <a:gdLst>
              <a:gd name="connsiteX0" fmla="*/ 0 w 9144000"/>
              <a:gd name="connsiteY0" fmla="*/ 0 h 3200401"/>
              <a:gd name="connsiteX1" fmla="*/ 9144000 w 9144000"/>
              <a:gd name="connsiteY1" fmla="*/ 0 h 3200401"/>
              <a:gd name="connsiteX2" fmla="*/ 9144000 w 9144000"/>
              <a:gd name="connsiteY2" fmla="*/ 3200401 h 3200401"/>
              <a:gd name="connsiteX3" fmla="*/ 8493983 w 9144000"/>
              <a:gd name="connsiteY3" fmla="*/ 3200401 h 3200401"/>
              <a:gd name="connsiteX4" fmla="*/ 8014177 w 9144000"/>
              <a:gd name="connsiteY4" fmla="*/ 2263464 h 3200401"/>
              <a:gd name="connsiteX5" fmla="*/ 6706759 w 9144000"/>
              <a:gd name="connsiteY5" fmla="*/ 2263464 h 3200401"/>
              <a:gd name="connsiteX6" fmla="*/ 6226954 w 9144000"/>
              <a:gd name="connsiteY6" fmla="*/ 3200401 h 3200401"/>
              <a:gd name="connsiteX7" fmla="*/ 5687084 w 9144000"/>
              <a:gd name="connsiteY7" fmla="*/ 3200401 h 3200401"/>
              <a:gd name="connsiteX8" fmla="*/ 5207278 w 9144000"/>
              <a:gd name="connsiteY8" fmla="*/ 2263464 h 3200401"/>
              <a:gd name="connsiteX9" fmla="*/ 3899860 w 9144000"/>
              <a:gd name="connsiteY9" fmla="*/ 2263464 h 3200401"/>
              <a:gd name="connsiteX10" fmla="*/ 3420055 w 9144000"/>
              <a:gd name="connsiteY10" fmla="*/ 3200401 h 3200401"/>
              <a:gd name="connsiteX11" fmla="*/ 2880185 w 9144000"/>
              <a:gd name="connsiteY11" fmla="*/ 3200401 h 3200401"/>
              <a:gd name="connsiteX12" fmla="*/ 2400379 w 9144000"/>
              <a:gd name="connsiteY12" fmla="*/ 2263464 h 3200401"/>
              <a:gd name="connsiteX13" fmla="*/ 1092961 w 9144000"/>
              <a:gd name="connsiteY13" fmla="*/ 2263464 h 3200401"/>
              <a:gd name="connsiteX14" fmla="*/ 613156 w 9144000"/>
              <a:gd name="connsiteY14" fmla="*/ 3200401 h 3200401"/>
              <a:gd name="connsiteX15" fmla="*/ 0 w 9144000"/>
              <a:gd name="connsiteY15" fmla="*/ 3200401 h 3200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144000" h="3200401">
                <a:moveTo>
                  <a:pt x="0" y="0"/>
                </a:moveTo>
                <a:lnTo>
                  <a:pt x="9144000" y="0"/>
                </a:lnTo>
                <a:lnTo>
                  <a:pt x="9144000" y="3200401"/>
                </a:lnTo>
                <a:lnTo>
                  <a:pt x="8493983" y="3200401"/>
                </a:lnTo>
                <a:lnTo>
                  <a:pt x="8014177" y="2263464"/>
                </a:lnTo>
                <a:lnTo>
                  <a:pt x="6706759" y="2263464"/>
                </a:lnTo>
                <a:lnTo>
                  <a:pt x="6226954" y="3200401"/>
                </a:lnTo>
                <a:lnTo>
                  <a:pt x="5687084" y="3200401"/>
                </a:lnTo>
                <a:lnTo>
                  <a:pt x="5207278" y="2263464"/>
                </a:lnTo>
                <a:lnTo>
                  <a:pt x="3899860" y="2263464"/>
                </a:lnTo>
                <a:lnTo>
                  <a:pt x="3420055" y="3200401"/>
                </a:lnTo>
                <a:lnTo>
                  <a:pt x="2880185" y="3200401"/>
                </a:lnTo>
                <a:lnTo>
                  <a:pt x="2400379" y="2263464"/>
                </a:lnTo>
                <a:lnTo>
                  <a:pt x="1092961" y="2263464"/>
                </a:lnTo>
                <a:lnTo>
                  <a:pt x="613156" y="3200401"/>
                </a:lnTo>
                <a:lnTo>
                  <a:pt x="0" y="3200401"/>
                </a:lnTo>
                <a:close/>
              </a:path>
            </a:pathLst>
          </a:custGeom>
        </p:spPr>
        <p:txBody>
          <a:bodyPr wrap="square">
            <a:noAutofit/>
          </a:bodyPr>
          <a:lstStyle/>
          <a:p>
            <a:endParaRPr lang="zh-TW" altLang="en-US"/>
          </a:p>
        </p:txBody>
      </p:sp>
      <p:sp>
        <p:nvSpPr>
          <p:cNvPr id="2" name="頁尾版面配置區 1"/>
          <p:cNvSpPr>
            <a:spLocks noGrp="1"/>
          </p:cNvSpPr>
          <p:nvPr>
            <p:ph type="ftr" sz="quarter" idx="15"/>
          </p:nvPr>
        </p:nvSpPr>
        <p:spPr/>
        <p:txBody>
          <a:bodyPr/>
          <a:lstStyle/>
          <a:p>
            <a:r>
              <a:rPr lang="zh-TW" altLang="en-US" smtClean="0"/>
              <a:t>商業簡報網 </a:t>
            </a:r>
            <a:r>
              <a:rPr lang="en-US" altLang="zh-TW" smtClean="0"/>
              <a:t>X Matter Lab</a:t>
            </a:r>
            <a:endParaRPr lang="zh-TW" altLang="en-US" dirty="0"/>
          </a:p>
        </p:txBody>
      </p:sp>
      <p:sp>
        <p:nvSpPr>
          <p:cNvPr id="3" name="投影片編號版面配置區 2"/>
          <p:cNvSpPr>
            <a:spLocks noGrp="1"/>
          </p:cNvSpPr>
          <p:nvPr>
            <p:ph type="sldNum" sz="quarter" idx="16"/>
          </p:nvPr>
        </p:nvSpPr>
        <p:spPr/>
        <p:txBody>
          <a:bodyPr/>
          <a:lstStyle/>
          <a:p>
            <a:fld id="{E27FD744-A41C-4EAD-96D0-2F84A994B62C}" type="slidenum">
              <a:rPr lang="zh-TW" altLang="en-US" smtClean="0"/>
              <a:t>‹#›</a:t>
            </a:fld>
            <a:endParaRPr lang="zh-TW" altLang="en-US"/>
          </a:p>
        </p:txBody>
      </p:sp>
      <p:sp>
        <p:nvSpPr>
          <p:cNvPr id="12" name="圖片版面配置區 3"/>
          <p:cNvSpPr>
            <a:spLocks noGrp="1"/>
          </p:cNvSpPr>
          <p:nvPr>
            <p:ph type="pic" sz="quarter" idx="17"/>
          </p:nvPr>
        </p:nvSpPr>
        <p:spPr>
          <a:xfrm>
            <a:off x="737361" y="2368304"/>
            <a:ext cx="2018618" cy="1673118"/>
          </a:xfrm>
          <a:prstGeom prst="hexagon">
            <a:avLst>
              <a:gd name="adj" fmla="val 25605"/>
              <a:gd name="vf" fmla="val 115470"/>
            </a:avLst>
          </a:prstGeom>
        </p:spPr>
        <p:txBody>
          <a:bodyPr/>
          <a:lstStyle/>
          <a:p>
            <a:endParaRPr lang="zh-TW" altLang="en-US"/>
          </a:p>
        </p:txBody>
      </p:sp>
      <p:sp>
        <p:nvSpPr>
          <p:cNvPr id="13" name="圖片版面配置區 3"/>
          <p:cNvSpPr>
            <a:spLocks noGrp="1"/>
          </p:cNvSpPr>
          <p:nvPr>
            <p:ph type="pic" sz="quarter" idx="18"/>
          </p:nvPr>
        </p:nvSpPr>
        <p:spPr>
          <a:xfrm>
            <a:off x="3544260" y="2368304"/>
            <a:ext cx="2018618" cy="1673118"/>
          </a:xfrm>
          <a:prstGeom prst="hexagon">
            <a:avLst>
              <a:gd name="adj" fmla="val 25605"/>
              <a:gd name="vf" fmla="val 115470"/>
            </a:avLst>
          </a:prstGeom>
        </p:spPr>
        <p:txBody>
          <a:bodyPr/>
          <a:lstStyle/>
          <a:p>
            <a:endParaRPr lang="zh-TW" altLang="en-US"/>
          </a:p>
        </p:txBody>
      </p:sp>
      <p:sp>
        <p:nvSpPr>
          <p:cNvPr id="14" name="圖片版面配置區 3"/>
          <p:cNvSpPr>
            <a:spLocks noGrp="1"/>
          </p:cNvSpPr>
          <p:nvPr>
            <p:ph type="pic" sz="quarter" idx="19"/>
          </p:nvPr>
        </p:nvSpPr>
        <p:spPr>
          <a:xfrm>
            <a:off x="6351159" y="2368304"/>
            <a:ext cx="2018618" cy="1673118"/>
          </a:xfrm>
          <a:prstGeom prst="hexagon">
            <a:avLst>
              <a:gd name="adj" fmla="val 25605"/>
              <a:gd name="vf" fmla="val 115470"/>
            </a:avLst>
          </a:prstGeom>
        </p:spPr>
        <p:txBody>
          <a:bodyPr/>
          <a:lstStyle/>
          <a:p>
            <a:endParaRPr lang="zh-TW" altLang="en-US"/>
          </a:p>
        </p:txBody>
      </p:sp>
    </p:spTree>
    <p:extLst>
      <p:ext uri="{BB962C8B-B14F-4D97-AF65-F5344CB8AC3E}">
        <p14:creationId xmlns:p14="http://schemas.microsoft.com/office/powerpoint/2010/main" val="426426901"/>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117" Type="http://schemas.openxmlformats.org/officeDocument/2006/relationships/slideLayout" Target="../slideLayouts/slideLayout117.xml"/><Relationship Id="rId299" Type="http://schemas.openxmlformats.org/officeDocument/2006/relationships/slideLayout" Target="../slideLayouts/slideLayout299.xml"/><Relationship Id="rId21" Type="http://schemas.openxmlformats.org/officeDocument/2006/relationships/slideLayout" Target="../slideLayouts/slideLayout21.xml"/><Relationship Id="rId63" Type="http://schemas.openxmlformats.org/officeDocument/2006/relationships/slideLayout" Target="../slideLayouts/slideLayout63.xml"/><Relationship Id="rId159" Type="http://schemas.openxmlformats.org/officeDocument/2006/relationships/slideLayout" Target="../slideLayouts/slideLayout159.xml"/><Relationship Id="rId324" Type="http://schemas.openxmlformats.org/officeDocument/2006/relationships/slideLayout" Target="../slideLayouts/slideLayout324.xml"/><Relationship Id="rId366" Type="http://schemas.openxmlformats.org/officeDocument/2006/relationships/slideLayout" Target="../slideLayouts/slideLayout366.xml"/><Relationship Id="rId170" Type="http://schemas.openxmlformats.org/officeDocument/2006/relationships/slideLayout" Target="../slideLayouts/slideLayout170.xml"/><Relationship Id="rId226" Type="http://schemas.openxmlformats.org/officeDocument/2006/relationships/slideLayout" Target="../slideLayouts/slideLayout226.xml"/><Relationship Id="rId433" Type="http://schemas.openxmlformats.org/officeDocument/2006/relationships/slideLayout" Target="../slideLayouts/slideLayout433.xml"/><Relationship Id="rId268" Type="http://schemas.openxmlformats.org/officeDocument/2006/relationships/slideLayout" Target="../slideLayouts/slideLayout268.xml"/><Relationship Id="rId475" Type="http://schemas.openxmlformats.org/officeDocument/2006/relationships/slideLayout" Target="../slideLayouts/slideLayout475.xml"/><Relationship Id="rId32" Type="http://schemas.openxmlformats.org/officeDocument/2006/relationships/slideLayout" Target="../slideLayouts/slideLayout32.xml"/><Relationship Id="rId74" Type="http://schemas.openxmlformats.org/officeDocument/2006/relationships/slideLayout" Target="../slideLayouts/slideLayout74.xml"/><Relationship Id="rId128" Type="http://schemas.openxmlformats.org/officeDocument/2006/relationships/slideLayout" Target="../slideLayouts/slideLayout128.xml"/><Relationship Id="rId335" Type="http://schemas.openxmlformats.org/officeDocument/2006/relationships/slideLayout" Target="../slideLayouts/slideLayout335.xml"/><Relationship Id="rId377" Type="http://schemas.openxmlformats.org/officeDocument/2006/relationships/slideLayout" Target="../slideLayouts/slideLayout377.xml"/><Relationship Id="rId500" Type="http://schemas.openxmlformats.org/officeDocument/2006/relationships/slideLayout" Target="../slideLayouts/slideLayout500.xml"/><Relationship Id="rId5" Type="http://schemas.openxmlformats.org/officeDocument/2006/relationships/slideLayout" Target="../slideLayouts/slideLayout5.xml"/><Relationship Id="rId181" Type="http://schemas.openxmlformats.org/officeDocument/2006/relationships/slideLayout" Target="../slideLayouts/slideLayout181.xml"/><Relationship Id="rId237" Type="http://schemas.openxmlformats.org/officeDocument/2006/relationships/slideLayout" Target="../slideLayouts/slideLayout237.xml"/><Relationship Id="rId402" Type="http://schemas.openxmlformats.org/officeDocument/2006/relationships/slideLayout" Target="../slideLayouts/slideLayout402.xml"/><Relationship Id="rId279" Type="http://schemas.openxmlformats.org/officeDocument/2006/relationships/slideLayout" Target="../slideLayouts/slideLayout279.xml"/><Relationship Id="rId444" Type="http://schemas.openxmlformats.org/officeDocument/2006/relationships/slideLayout" Target="../slideLayouts/slideLayout444.xml"/><Relationship Id="rId486" Type="http://schemas.openxmlformats.org/officeDocument/2006/relationships/slideLayout" Target="../slideLayouts/slideLayout486.xml"/><Relationship Id="rId43" Type="http://schemas.openxmlformats.org/officeDocument/2006/relationships/slideLayout" Target="../slideLayouts/slideLayout43.xml"/><Relationship Id="rId139" Type="http://schemas.openxmlformats.org/officeDocument/2006/relationships/slideLayout" Target="../slideLayouts/slideLayout139.xml"/><Relationship Id="rId290" Type="http://schemas.openxmlformats.org/officeDocument/2006/relationships/slideLayout" Target="../slideLayouts/slideLayout290.xml"/><Relationship Id="rId304" Type="http://schemas.openxmlformats.org/officeDocument/2006/relationships/slideLayout" Target="../slideLayouts/slideLayout304.xml"/><Relationship Id="rId346" Type="http://schemas.openxmlformats.org/officeDocument/2006/relationships/slideLayout" Target="../slideLayouts/slideLayout346.xml"/><Relationship Id="rId388" Type="http://schemas.openxmlformats.org/officeDocument/2006/relationships/slideLayout" Target="../slideLayouts/slideLayout388.xml"/><Relationship Id="rId85" Type="http://schemas.openxmlformats.org/officeDocument/2006/relationships/slideLayout" Target="../slideLayouts/slideLayout85.xml"/><Relationship Id="rId150" Type="http://schemas.openxmlformats.org/officeDocument/2006/relationships/slideLayout" Target="../slideLayouts/slideLayout150.xml"/><Relationship Id="rId192" Type="http://schemas.openxmlformats.org/officeDocument/2006/relationships/slideLayout" Target="../slideLayouts/slideLayout192.xml"/><Relationship Id="rId206" Type="http://schemas.openxmlformats.org/officeDocument/2006/relationships/slideLayout" Target="../slideLayouts/slideLayout206.xml"/><Relationship Id="rId413" Type="http://schemas.openxmlformats.org/officeDocument/2006/relationships/slideLayout" Target="../slideLayouts/slideLayout413.xml"/><Relationship Id="rId248" Type="http://schemas.openxmlformats.org/officeDocument/2006/relationships/slideLayout" Target="../slideLayouts/slideLayout248.xml"/><Relationship Id="rId455" Type="http://schemas.openxmlformats.org/officeDocument/2006/relationships/slideLayout" Target="../slideLayouts/slideLayout455.xml"/><Relationship Id="rId497" Type="http://schemas.openxmlformats.org/officeDocument/2006/relationships/slideLayout" Target="../slideLayouts/slideLayout497.xml"/><Relationship Id="rId12" Type="http://schemas.openxmlformats.org/officeDocument/2006/relationships/slideLayout" Target="../slideLayouts/slideLayout12.xml"/><Relationship Id="rId108" Type="http://schemas.openxmlformats.org/officeDocument/2006/relationships/slideLayout" Target="../slideLayouts/slideLayout108.xml"/><Relationship Id="rId315" Type="http://schemas.openxmlformats.org/officeDocument/2006/relationships/slideLayout" Target="../slideLayouts/slideLayout315.xml"/><Relationship Id="rId357" Type="http://schemas.openxmlformats.org/officeDocument/2006/relationships/slideLayout" Target="../slideLayouts/slideLayout357.xml"/><Relationship Id="rId54" Type="http://schemas.openxmlformats.org/officeDocument/2006/relationships/slideLayout" Target="../slideLayouts/slideLayout54.xml"/><Relationship Id="rId96" Type="http://schemas.openxmlformats.org/officeDocument/2006/relationships/slideLayout" Target="../slideLayouts/slideLayout96.xml"/><Relationship Id="rId161" Type="http://schemas.openxmlformats.org/officeDocument/2006/relationships/slideLayout" Target="../slideLayouts/slideLayout161.xml"/><Relationship Id="rId217" Type="http://schemas.openxmlformats.org/officeDocument/2006/relationships/slideLayout" Target="../slideLayouts/slideLayout217.xml"/><Relationship Id="rId399" Type="http://schemas.openxmlformats.org/officeDocument/2006/relationships/slideLayout" Target="../slideLayouts/slideLayout399.xml"/><Relationship Id="rId259" Type="http://schemas.openxmlformats.org/officeDocument/2006/relationships/slideLayout" Target="../slideLayouts/slideLayout259.xml"/><Relationship Id="rId424" Type="http://schemas.openxmlformats.org/officeDocument/2006/relationships/slideLayout" Target="../slideLayouts/slideLayout424.xml"/><Relationship Id="rId466" Type="http://schemas.openxmlformats.org/officeDocument/2006/relationships/slideLayout" Target="../slideLayouts/slideLayout466.xml"/><Relationship Id="rId23" Type="http://schemas.openxmlformats.org/officeDocument/2006/relationships/slideLayout" Target="../slideLayouts/slideLayout23.xml"/><Relationship Id="rId119" Type="http://schemas.openxmlformats.org/officeDocument/2006/relationships/slideLayout" Target="../slideLayouts/slideLayout119.xml"/><Relationship Id="rId270" Type="http://schemas.openxmlformats.org/officeDocument/2006/relationships/slideLayout" Target="../slideLayouts/slideLayout270.xml"/><Relationship Id="rId326" Type="http://schemas.openxmlformats.org/officeDocument/2006/relationships/slideLayout" Target="../slideLayouts/slideLayout326.xml"/><Relationship Id="rId65" Type="http://schemas.openxmlformats.org/officeDocument/2006/relationships/slideLayout" Target="../slideLayouts/slideLayout65.xml"/><Relationship Id="rId130" Type="http://schemas.openxmlformats.org/officeDocument/2006/relationships/slideLayout" Target="../slideLayouts/slideLayout130.xml"/><Relationship Id="rId368" Type="http://schemas.openxmlformats.org/officeDocument/2006/relationships/slideLayout" Target="../slideLayouts/slideLayout368.xml"/><Relationship Id="rId172" Type="http://schemas.openxmlformats.org/officeDocument/2006/relationships/slideLayout" Target="../slideLayouts/slideLayout172.xml"/><Relationship Id="rId228" Type="http://schemas.openxmlformats.org/officeDocument/2006/relationships/slideLayout" Target="../slideLayouts/slideLayout228.xml"/><Relationship Id="rId435" Type="http://schemas.openxmlformats.org/officeDocument/2006/relationships/slideLayout" Target="../slideLayouts/slideLayout435.xml"/><Relationship Id="rId477" Type="http://schemas.openxmlformats.org/officeDocument/2006/relationships/slideLayout" Target="../slideLayouts/slideLayout477.xml"/><Relationship Id="rId281" Type="http://schemas.openxmlformats.org/officeDocument/2006/relationships/slideLayout" Target="../slideLayouts/slideLayout281.xml"/><Relationship Id="rId337" Type="http://schemas.openxmlformats.org/officeDocument/2006/relationships/slideLayout" Target="../slideLayouts/slideLayout337.xml"/><Relationship Id="rId502" Type="http://schemas.openxmlformats.org/officeDocument/2006/relationships/slideLayout" Target="../slideLayouts/slideLayout502.xml"/><Relationship Id="rId34" Type="http://schemas.openxmlformats.org/officeDocument/2006/relationships/slideLayout" Target="../slideLayouts/slideLayout34.xml"/><Relationship Id="rId76" Type="http://schemas.openxmlformats.org/officeDocument/2006/relationships/slideLayout" Target="../slideLayouts/slideLayout76.xml"/><Relationship Id="rId141" Type="http://schemas.openxmlformats.org/officeDocument/2006/relationships/slideLayout" Target="../slideLayouts/slideLayout141.xml"/><Relationship Id="rId379" Type="http://schemas.openxmlformats.org/officeDocument/2006/relationships/slideLayout" Target="../slideLayouts/slideLayout379.xml"/><Relationship Id="rId7" Type="http://schemas.openxmlformats.org/officeDocument/2006/relationships/slideLayout" Target="../slideLayouts/slideLayout7.xml"/><Relationship Id="rId183" Type="http://schemas.openxmlformats.org/officeDocument/2006/relationships/slideLayout" Target="../slideLayouts/slideLayout183.xml"/><Relationship Id="rId239" Type="http://schemas.openxmlformats.org/officeDocument/2006/relationships/slideLayout" Target="../slideLayouts/slideLayout239.xml"/><Relationship Id="rId390" Type="http://schemas.openxmlformats.org/officeDocument/2006/relationships/slideLayout" Target="../slideLayouts/slideLayout390.xml"/><Relationship Id="rId404" Type="http://schemas.openxmlformats.org/officeDocument/2006/relationships/slideLayout" Target="../slideLayouts/slideLayout404.xml"/><Relationship Id="rId446" Type="http://schemas.openxmlformats.org/officeDocument/2006/relationships/slideLayout" Target="../slideLayouts/slideLayout446.xml"/><Relationship Id="rId250" Type="http://schemas.openxmlformats.org/officeDocument/2006/relationships/slideLayout" Target="../slideLayouts/slideLayout250.xml"/><Relationship Id="rId292" Type="http://schemas.openxmlformats.org/officeDocument/2006/relationships/slideLayout" Target="../slideLayouts/slideLayout292.xml"/><Relationship Id="rId306" Type="http://schemas.openxmlformats.org/officeDocument/2006/relationships/slideLayout" Target="../slideLayouts/slideLayout306.xml"/><Relationship Id="rId488" Type="http://schemas.openxmlformats.org/officeDocument/2006/relationships/slideLayout" Target="../slideLayouts/slideLayout488.xml"/><Relationship Id="rId45" Type="http://schemas.openxmlformats.org/officeDocument/2006/relationships/slideLayout" Target="../slideLayouts/slideLayout45.xml"/><Relationship Id="rId87" Type="http://schemas.openxmlformats.org/officeDocument/2006/relationships/slideLayout" Target="../slideLayouts/slideLayout87.xml"/><Relationship Id="rId110" Type="http://schemas.openxmlformats.org/officeDocument/2006/relationships/slideLayout" Target="../slideLayouts/slideLayout110.xml"/><Relationship Id="rId348" Type="http://schemas.openxmlformats.org/officeDocument/2006/relationships/slideLayout" Target="../slideLayouts/slideLayout348.xml"/><Relationship Id="rId152" Type="http://schemas.openxmlformats.org/officeDocument/2006/relationships/slideLayout" Target="../slideLayouts/slideLayout152.xml"/><Relationship Id="rId173" Type="http://schemas.openxmlformats.org/officeDocument/2006/relationships/slideLayout" Target="../slideLayouts/slideLayout173.xml"/><Relationship Id="rId194" Type="http://schemas.openxmlformats.org/officeDocument/2006/relationships/slideLayout" Target="../slideLayouts/slideLayout194.xml"/><Relationship Id="rId208" Type="http://schemas.openxmlformats.org/officeDocument/2006/relationships/slideLayout" Target="../slideLayouts/slideLayout208.xml"/><Relationship Id="rId229" Type="http://schemas.openxmlformats.org/officeDocument/2006/relationships/slideLayout" Target="../slideLayouts/slideLayout229.xml"/><Relationship Id="rId380" Type="http://schemas.openxmlformats.org/officeDocument/2006/relationships/slideLayout" Target="../slideLayouts/slideLayout380.xml"/><Relationship Id="rId415" Type="http://schemas.openxmlformats.org/officeDocument/2006/relationships/slideLayout" Target="../slideLayouts/slideLayout415.xml"/><Relationship Id="rId436" Type="http://schemas.openxmlformats.org/officeDocument/2006/relationships/slideLayout" Target="../slideLayouts/slideLayout436.xml"/><Relationship Id="rId457" Type="http://schemas.openxmlformats.org/officeDocument/2006/relationships/slideLayout" Target="../slideLayouts/slideLayout457.xml"/><Relationship Id="rId240" Type="http://schemas.openxmlformats.org/officeDocument/2006/relationships/slideLayout" Target="../slideLayouts/slideLayout240.xml"/><Relationship Id="rId261" Type="http://schemas.openxmlformats.org/officeDocument/2006/relationships/slideLayout" Target="../slideLayouts/slideLayout261.xml"/><Relationship Id="rId478" Type="http://schemas.openxmlformats.org/officeDocument/2006/relationships/slideLayout" Target="../slideLayouts/slideLayout478.xml"/><Relationship Id="rId499" Type="http://schemas.openxmlformats.org/officeDocument/2006/relationships/slideLayout" Target="../slideLayouts/slideLayout499.xml"/><Relationship Id="rId14" Type="http://schemas.openxmlformats.org/officeDocument/2006/relationships/slideLayout" Target="../slideLayouts/slideLayout14.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slideLayout" Target="../slideLayouts/slideLayout77.xml"/><Relationship Id="rId100" Type="http://schemas.openxmlformats.org/officeDocument/2006/relationships/slideLayout" Target="../slideLayouts/slideLayout100.xml"/><Relationship Id="rId282" Type="http://schemas.openxmlformats.org/officeDocument/2006/relationships/slideLayout" Target="../slideLayouts/slideLayout282.xml"/><Relationship Id="rId317" Type="http://schemas.openxmlformats.org/officeDocument/2006/relationships/slideLayout" Target="../slideLayouts/slideLayout317.xml"/><Relationship Id="rId338" Type="http://schemas.openxmlformats.org/officeDocument/2006/relationships/slideLayout" Target="../slideLayouts/slideLayout338.xml"/><Relationship Id="rId359" Type="http://schemas.openxmlformats.org/officeDocument/2006/relationships/slideLayout" Target="../slideLayouts/slideLayout359.xml"/><Relationship Id="rId503" Type="http://schemas.openxmlformats.org/officeDocument/2006/relationships/slideLayout" Target="../slideLayouts/slideLayout503.xml"/><Relationship Id="rId8" Type="http://schemas.openxmlformats.org/officeDocument/2006/relationships/slideLayout" Target="../slideLayouts/slideLayout8.xml"/><Relationship Id="rId98" Type="http://schemas.openxmlformats.org/officeDocument/2006/relationships/slideLayout" Target="../slideLayouts/slideLayout98.xml"/><Relationship Id="rId121" Type="http://schemas.openxmlformats.org/officeDocument/2006/relationships/slideLayout" Target="../slideLayouts/slideLayout121.xml"/><Relationship Id="rId142" Type="http://schemas.openxmlformats.org/officeDocument/2006/relationships/slideLayout" Target="../slideLayouts/slideLayout142.xml"/><Relationship Id="rId163" Type="http://schemas.openxmlformats.org/officeDocument/2006/relationships/slideLayout" Target="../slideLayouts/slideLayout163.xml"/><Relationship Id="rId184" Type="http://schemas.openxmlformats.org/officeDocument/2006/relationships/slideLayout" Target="../slideLayouts/slideLayout184.xml"/><Relationship Id="rId219" Type="http://schemas.openxmlformats.org/officeDocument/2006/relationships/slideLayout" Target="../slideLayouts/slideLayout219.xml"/><Relationship Id="rId370" Type="http://schemas.openxmlformats.org/officeDocument/2006/relationships/slideLayout" Target="../slideLayouts/slideLayout370.xml"/><Relationship Id="rId391" Type="http://schemas.openxmlformats.org/officeDocument/2006/relationships/slideLayout" Target="../slideLayouts/slideLayout391.xml"/><Relationship Id="rId405" Type="http://schemas.openxmlformats.org/officeDocument/2006/relationships/slideLayout" Target="../slideLayouts/slideLayout405.xml"/><Relationship Id="rId426" Type="http://schemas.openxmlformats.org/officeDocument/2006/relationships/slideLayout" Target="../slideLayouts/slideLayout426.xml"/><Relationship Id="rId447" Type="http://schemas.openxmlformats.org/officeDocument/2006/relationships/slideLayout" Target="../slideLayouts/slideLayout447.xml"/><Relationship Id="rId230" Type="http://schemas.openxmlformats.org/officeDocument/2006/relationships/slideLayout" Target="../slideLayouts/slideLayout230.xml"/><Relationship Id="rId251" Type="http://schemas.openxmlformats.org/officeDocument/2006/relationships/slideLayout" Target="../slideLayouts/slideLayout251.xml"/><Relationship Id="rId468" Type="http://schemas.openxmlformats.org/officeDocument/2006/relationships/slideLayout" Target="../slideLayouts/slideLayout468.xml"/><Relationship Id="rId489" Type="http://schemas.openxmlformats.org/officeDocument/2006/relationships/slideLayout" Target="../slideLayouts/slideLayout489.xml"/><Relationship Id="rId25" Type="http://schemas.openxmlformats.org/officeDocument/2006/relationships/slideLayout" Target="../slideLayouts/slideLayout25.xml"/><Relationship Id="rId46" Type="http://schemas.openxmlformats.org/officeDocument/2006/relationships/slideLayout" Target="../slideLayouts/slideLayout46.xml"/><Relationship Id="rId67" Type="http://schemas.openxmlformats.org/officeDocument/2006/relationships/slideLayout" Target="../slideLayouts/slideLayout67.xml"/><Relationship Id="rId272" Type="http://schemas.openxmlformats.org/officeDocument/2006/relationships/slideLayout" Target="../slideLayouts/slideLayout272.xml"/><Relationship Id="rId293" Type="http://schemas.openxmlformats.org/officeDocument/2006/relationships/slideLayout" Target="../slideLayouts/slideLayout293.xml"/><Relationship Id="rId307" Type="http://schemas.openxmlformats.org/officeDocument/2006/relationships/slideLayout" Target="../slideLayouts/slideLayout307.xml"/><Relationship Id="rId328" Type="http://schemas.openxmlformats.org/officeDocument/2006/relationships/slideLayout" Target="../slideLayouts/slideLayout328.xml"/><Relationship Id="rId349" Type="http://schemas.openxmlformats.org/officeDocument/2006/relationships/slideLayout" Target="../slideLayouts/slideLayout349.xml"/><Relationship Id="rId88" Type="http://schemas.openxmlformats.org/officeDocument/2006/relationships/slideLayout" Target="../slideLayouts/slideLayout88.xml"/><Relationship Id="rId111" Type="http://schemas.openxmlformats.org/officeDocument/2006/relationships/slideLayout" Target="../slideLayouts/slideLayout111.xml"/><Relationship Id="rId132" Type="http://schemas.openxmlformats.org/officeDocument/2006/relationships/slideLayout" Target="../slideLayouts/slideLayout132.xml"/><Relationship Id="rId153" Type="http://schemas.openxmlformats.org/officeDocument/2006/relationships/slideLayout" Target="../slideLayouts/slideLayout153.xml"/><Relationship Id="rId174" Type="http://schemas.openxmlformats.org/officeDocument/2006/relationships/slideLayout" Target="../slideLayouts/slideLayout174.xml"/><Relationship Id="rId195" Type="http://schemas.openxmlformats.org/officeDocument/2006/relationships/slideLayout" Target="../slideLayouts/slideLayout195.xml"/><Relationship Id="rId209" Type="http://schemas.openxmlformats.org/officeDocument/2006/relationships/slideLayout" Target="../slideLayouts/slideLayout209.xml"/><Relationship Id="rId360" Type="http://schemas.openxmlformats.org/officeDocument/2006/relationships/slideLayout" Target="../slideLayouts/slideLayout360.xml"/><Relationship Id="rId381" Type="http://schemas.openxmlformats.org/officeDocument/2006/relationships/slideLayout" Target="../slideLayouts/slideLayout381.xml"/><Relationship Id="rId416" Type="http://schemas.openxmlformats.org/officeDocument/2006/relationships/slideLayout" Target="../slideLayouts/slideLayout416.xml"/><Relationship Id="rId220" Type="http://schemas.openxmlformats.org/officeDocument/2006/relationships/slideLayout" Target="../slideLayouts/slideLayout220.xml"/><Relationship Id="rId241" Type="http://schemas.openxmlformats.org/officeDocument/2006/relationships/slideLayout" Target="../slideLayouts/slideLayout241.xml"/><Relationship Id="rId437" Type="http://schemas.openxmlformats.org/officeDocument/2006/relationships/slideLayout" Target="../slideLayouts/slideLayout437.xml"/><Relationship Id="rId458" Type="http://schemas.openxmlformats.org/officeDocument/2006/relationships/slideLayout" Target="../slideLayouts/slideLayout458.xml"/><Relationship Id="rId479" Type="http://schemas.openxmlformats.org/officeDocument/2006/relationships/slideLayout" Target="../slideLayouts/slideLayout479.xml"/><Relationship Id="rId15" Type="http://schemas.openxmlformats.org/officeDocument/2006/relationships/slideLayout" Target="../slideLayouts/slideLayout15.xml"/><Relationship Id="rId36" Type="http://schemas.openxmlformats.org/officeDocument/2006/relationships/slideLayout" Target="../slideLayouts/slideLayout36.xml"/><Relationship Id="rId57" Type="http://schemas.openxmlformats.org/officeDocument/2006/relationships/slideLayout" Target="../slideLayouts/slideLayout57.xml"/><Relationship Id="rId262" Type="http://schemas.openxmlformats.org/officeDocument/2006/relationships/slideLayout" Target="../slideLayouts/slideLayout262.xml"/><Relationship Id="rId283" Type="http://schemas.openxmlformats.org/officeDocument/2006/relationships/slideLayout" Target="../slideLayouts/slideLayout283.xml"/><Relationship Id="rId318" Type="http://schemas.openxmlformats.org/officeDocument/2006/relationships/slideLayout" Target="../slideLayouts/slideLayout318.xml"/><Relationship Id="rId339" Type="http://schemas.openxmlformats.org/officeDocument/2006/relationships/slideLayout" Target="../slideLayouts/slideLayout339.xml"/><Relationship Id="rId490" Type="http://schemas.openxmlformats.org/officeDocument/2006/relationships/slideLayout" Target="../slideLayouts/slideLayout490.xml"/><Relationship Id="rId504" Type="http://schemas.openxmlformats.org/officeDocument/2006/relationships/slideLayout" Target="../slideLayouts/slideLayout504.xml"/><Relationship Id="rId78" Type="http://schemas.openxmlformats.org/officeDocument/2006/relationships/slideLayout" Target="../slideLayouts/slideLayout78.xml"/><Relationship Id="rId99" Type="http://schemas.openxmlformats.org/officeDocument/2006/relationships/slideLayout" Target="../slideLayouts/slideLayout99.xml"/><Relationship Id="rId101" Type="http://schemas.openxmlformats.org/officeDocument/2006/relationships/slideLayout" Target="../slideLayouts/slideLayout101.xml"/><Relationship Id="rId122" Type="http://schemas.openxmlformats.org/officeDocument/2006/relationships/slideLayout" Target="../slideLayouts/slideLayout122.xml"/><Relationship Id="rId143" Type="http://schemas.openxmlformats.org/officeDocument/2006/relationships/slideLayout" Target="../slideLayouts/slideLayout143.xml"/><Relationship Id="rId164" Type="http://schemas.openxmlformats.org/officeDocument/2006/relationships/slideLayout" Target="../slideLayouts/slideLayout164.xml"/><Relationship Id="rId185" Type="http://schemas.openxmlformats.org/officeDocument/2006/relationships/slideLayout" Target="../slideLayouts/slideLayout185.xml"/><Relationship Id="rId350" Type="http://schemas.openxmlformats.org/officeDocument/2006/relationships/slideLayout" Target="../slideLayouts/slideLayout350.xml"/><Relationship Id="rId371" Type="http://schemas.openxmlformats.org/officeDocument/2006/relationships/slideLayout" Target="../slideLayouts/slideLayout371.xml"/><Relationship Id="rId406" Type="http://schemas.openxmlformats.org/officeDocument/2006/relationships/slideLayout" Target="../slideLayouts/slideLayout406.xml"/><Relationship Id="rId9" Type="http://schemas.openxmlformats.org/officeDocument/2006/relationships/slideLayout" Target="../slideLayouts/slideLayout9.xml"/><Relationship Id="rId210" Type="http://schemas.openxmlformats.org/officeDocument/2006/relationships/slideLayout" Target="../slideLayouts/slideLayout210.xml"/><Relationship Id="rId392" Type="http://schemas.openxmlformats.org/officeDocument/2006/relationships/slideLayout" Target="../slideLayouts/slideLayout392.xml"/><Relationship Id="rId427" Type="http://schemas.openxmlformats.org/officeDocument/2006/relationships/slideLayout" Target="../slideLayouts/slideLayout427.xml"/><Relationship Id="rId448" Type="http://schemas.openxmlformats.org/officeDocument/2006/relationships/slideLayout" Target="../slideLayouts/slideLayout448.xml"/><Relationship Id="rId469" Type="http://schemas.openxmlformats.org/officeDocument/2006/relationships/slideLayout" Target="../slideLayouts/slideLayout469.xml"/><Relationship Id="rId26" Type="http://schemas.openxmlformats.org/officeDocument/2006/relationships/slideLayout" Target="../slideLayouts/slideLayout26.xml"/><Relationship Id="rId231" Type="http://schemas.openxmlformats.org/officeDocument/2006/relationships/slideLayout" Target="../slideLayouts/slideLayout231.xml"/><Relationship Id="rId252" Type="http://schemas.openxmlformats.org/officeDocument/2006/relationships/slideLayout" Target="../slideLayouts/slideLayout252.xml"/><Relationship Id="rId273" Type="http://schemas.openxmlformats.org/officeDocument/2006/relationships/slideLayout" Target="../slideLayouts/slideLayout273.xml"/><Relationship Id="rId294" Type="http://schemas.openxmlformats.org/officeDocument/2006/relationships/slideLayout" Target="../slideLayouts/slideLayout294.xml"/><Relationship Id="rId308" Type="http://schemas.openxmlformats.org/officeDocument/2006/relationships/slideLayout" Target="../slideLayouts/slideLayout308.xml"/><Relationship Id="rId329" Type="http://schemas.openxmlformats.org/officeDocument/2006/relationships/slideLayout" Target="../slideLayouts/slideLayout329.xml"/><Relationship Id="rId480" Type="http://schemas.openxmlformats.org/officeDocument/2006/relationships/slideLayout" Target="../slideLayouts/slideLayout480.xml"/><Relationship Id="rId47" Type="http://schemas.openxmlformats.org/officeDocument/2006/relationships/slideLayout" Target="../slideLayouts/slideLayout47.xml"/><Relationship Id="rId68" Type="http://schemas.openxmlformats.org/officeDocument/2006/relationships/slideLayout" Target="../slideLayouts/slideLayout68.xml"/><Relationship Id="rId89" Type="http://schemas.openxmlformats.org/officeDocument/2006/relationships/slideLayout" Target="../slideLayouts/slideLayout89.xml"/><Relationship Id="rId112" Type="http://schemas.openxmlformats.org/officeDocument/2006/relationships/slideLayout" Target="../slideLayouts/slideLayout112.xml"/><Relationship Id="rId133" Type="http://schemas.openxmlformats.org/officeDocument/2006/relationships/slideLayout" Target="../slideLayouts/slideLayout133.xml"/><Relationship Id="rId154" Type="http://schemas.openxmlformats.org/officeDocument/2006/relationships/slideLayout" Target="../slideLayouts/slideLayout154.xml"/><Relationship Id="rId175" Type="http://schemas.openxmlformats.org/officeDocument/2006/relationships/slideLayout" Target="../slideLayouts/slideLayout175.xml"/><Relationship Id="rId340" Type="http://schemas.openxmlformats.org/officeDocument/2006/relationships/slideLayout" Target="../slideLayouts/slideLayout340.xml"/><Relationship Id="rId361" Type="http://schemas.openxmlformats.org/officeDocument/2006/relationships/slideLayout" Target="../slideLayouts/slideLayout361.xml"/><Relationship Id="rId196" Type="http://schemas.openxmlformats.org/officeDocument/2006/relationships/slideLayout" Target="../slideLayouts/slideLayout196.xml"/><Relationship Id="rId200" Type="http://schemas.openxmlformats.org/officeDocument/2006/relationships/slideLayout" Target="../slideLayouts/slideLayout200.xml"/><Relationship Id="rId382" Type="http://schemas.openxmlformats.org/officeDocument/2006/relationships/slideLayout" Target="../slideLayouts/slideLayout382.xml"/><Relationship Id="rId417" Type="http://schemas.openxmlformats.org/officeDocument/2006/relationships/slideLayout" Target="../slideLayouts/slideLayout417.xml"/><Relationship Id="rId438" Type="http://schemas.openxmlformats.org/officeDocument/2006/relationships/slideLayout" Target="../slideLayouts/slideLayout438.xml"/><Relationship Id="rId459" Type="http://schemas.openxmlformats.org/officeDocument/2006/relationships/slideLayout" Target="../slideLayouts/slideLayout459.xml"/><Relationship Id="rId16" Type="http://schemas.openxmlformats.org/officeDocument/2006/relationships/slideLayout" Target="../slideLayouts/slideLayout16.xml"/><Relationship Id="rId221" Type="http://schemas.openxmlformats.org/officeDocument/2006/relationships/slideLayout" Target="../slideLayouts/slideLayout221.xml"/><Relationship Id="rId242" Type="http://schemas.openxmlformats.org/officeDocument/2006/relationships/slideLayout" Target="../slideLayouts/slideLayout242.xml"/><Relationship Id="rId263" Type="http://schemas.openxmlformats.org/officeDocument/2006/relationships/slideLayout" Target="../slideLayouts/slideLayout263.xml"/><Relationship Id="rId284" Type="http://schemas.openxmlformats.org/officeDocument/2006/relationships/slideLayout" Target="../slideLayouts/slideLayout284.xml"/><Relationship Id="rId319" Type="http://schemas.openxmlformats.org/officeDocument/2006/relationships/slideLayout" Target="../slideLayouts/slideLayout319.xml"/><Relationship Id="rId470" Type="http://schemas.openxmlformats.org/officeDocument/2006/relationships/slideLayout" Target="../slideLayouts/slideLayout470.xml"/><Relationship Id="rId491" Type="http://schemas.openxmlformats.org/officeDocument/2006/relationships/slideLayout" Target="../slideLayouts/slideLayout491.xml"/><Relationship Id="rId505" Type="http://schemas.openxmlformats.org/officeDocument/2006/relationships/slideLayout" Target="../slideLayouts/slideLayout505.xml"/><Relationship Id="rId37" Type="http://schemas.openxmlformats.org/officeDocument/2006/relationships/slideLayout" Target="../slideLayouts/slideLayout37.xml"/><Relationship Id="rId58" Type="http://schemas.openxmlformats.org/officeDocument/2006/relationships/slideLayout" Target="../slideLayouts/slideLayout58.xml"/><Relationship Id="rId79" Type="http://schemas.openxmlformats.org/officeDocument/2006/relationships/slideLayout" Target="../slideLayouts/slideLayout79.xml"/><Relationship Id="rId102" Type="http://schemas.openxmlformats.org/officeDocument/2006/relationships/slideLayout" Target="../slideLayouts/slideLayout102.xml"/><Relationship Id="rId123" Type="http://schemas.openxmlformats.org/officeDocument/2006/relationships/slideLayout" Target="../slideLayouts/slideLayout123.xml"/><Relationship Id="rId144" Type="http://schemas.openxmlformats.org/officeDocument/2006/relationships/slideLayout" Target="../slideLayouts/slideLayout144.xml"/><Relationship Id="rId330" Type="http://schemas.openxmlformats.org/officeDocument/2006/relationships/slideLayout" Target="../slideLayouts/slideLayout330.xml"/><Relationship Id="rId90" Type="http://schemas.openxmlformats.org/officeDocument/2006/relationships/slideLayout" Target="../slideLayouts/slideLayout90.xml"/><Relationship Id="rId165" Type="http://schemas.openxmlformats.org/officeDocument/2006/relationships/slideLayout" Target="../slideLayouts/slideLayout165.xml"/><Relationship Id="rId186" Type="http://schemas.openxmlformats.org/officeDocument/2006/relationships/slideLayout" Target="../slideLayouts/slideLayout186.xml"/><Relationship Id="rId351" Type="http://schemas.openxmlformats.org/officeDocument/2006/relationships/slideLayout" Target="../slideLayouts/slideLayout351.xml"/><Relationship Id="rId372" Type="http://schemas.openxmlformats.org/officeDocument/2006/relationships/slideLayout" Target="../slideLayouts/slideLayout372.xml"/><Relationship Id="rId393" Type="http://schemas.openxmlformats.org/officeDocument/2006/relationships/slideLayout" Target="../slideLayouts/slideLayout393.xml"/><Relationship Id="rId407" Type="http://schemas.openxmlformats.org/officeDocument/2006/relationships/slideLayout" Target="../slideLayouts/slideLayout407.xml"/><Relationship Id="rId428" Type="http://schemas.openxmlformats.org/officeDocument/2006/relationships/slideLayout" Target="../slideLayouts/slideLayout428.xml"/><Relationship Id="rId449" Type="http://schemas.openxmlformats.org/officeDocument/2006/relationships/slideLayout" Target="../slideLayouts/slideLayout449.xml"/><Relationship Id="rId211" Type="http://schemas.openxmlformats.org/officeDocument/2006/relationships/slideLayout" Target="../slideLayouts/slideLayout211.xml"/><Relationship Id="rId232" Type="http://schemas.openxmlformats.org/officeDocument/2006/relationships/slideLayout" Target="../slideLayouts/slideLayout232.xml"/><Relationship Id="rId253" Type="http://schemas.openxmlformats.org/officeDocument/2006/relationships/slideLayout" Target="../slideLayouts/slideLayout253.xml"/><Relationship Id="rId274" Type="http://schemas.openxmlformats.org/officeDocument/2006/relationships/slideLayout" Target="../slideLayouts/slideLayout274.xml"/><Relationship Id="rId295" Type="http://schemas.openxmlformats.org/officeDocument/2006/relationships/slideLayout" Target="../slideLayouts/slideLayout295.xml"/><Relationship Id="rId309" Type="http://schemas.openxmlformats.org/officeDocument/2006/relationships/slideLayout" Target="../slideLayouts/slideLayout309.xml"/><Relationship Id="rId460" Type="http://schemas.openxmlformats.org/officeDocument/2006/relationships/slideLayout" Target="../slideLayouts/slideLayout460.xml"/><Relationship Id="rId481" Type="http://schemas.openxmlformats.org/officeDocument/2006/relationships/slideLayout" Target="../slideLayouts/slideLayout481.xml"/><Relationship Id="rId27" Type="http://schemas.openxmlformats.org/officeDocument/2006/relationships/slideLayout" Target="../slideLayouts/slideLayout27.xml"/><Relationship Id="rId48" Type="http://schemas.openxmlformats.org/officeDocument/2006/relationships/slideLayout" Target="../slideLayouts/slideLayout48.xml"/><Relationship Id="rId69" Type="http://schemas.openxmlformats.org/officeDocument/2006/relationships/slideLayout" Target="../slideLayouts/slideLayout69.xml"/><Relationship Id="rId113" Type="http://schemas.openxmlformats.org/officeDocument/2006/relationships/slideLayout" Target="../slideLayouts/slideLayout113.xml"/><Relationship Id="rId134" Type="http://schemas.openxmlformats.org/officeDocument/2006/relationships/slideLayout" Target="../slideLayouts/slideLayout134.xml"/><Relationship Id="rId320" Type="http://schemas.openxmlformats.org/officeDocument/2006/relationships/slideLayout" Target="../slideLayouts/slideLayout320.xml"/><Relationship Id="rId80" Type="http://schemas.openxmlformats.org/officeDocument/2006/relationships/slideLayout" Target="../slideLayouts/slideLayout80.xml"/><Relationship Id="rId155" Type="http://schemas.openxmlformats.org/officeDocument/2006/relationships/slideLayout" Target="../slideLayouts/slideLayout155.xml"/><Relationship Id="rId176" Type="http://schemas.openxmlformats.org/officeDocument/2006/relationships/slideLayout" Target="../slideLayouts/slideLayout176.xml"/><Relationship Id="rId197" Type="http://schemas.openxmlformats.org/officeDocument/2006/relationships/slideLayout" Target="../slideLayouts/slideLayout197.xml"/><Relationship Id="rId341" Type="http://schemas.openxmlformats.org/officeDocument/2006/relationships/slideLayout" Target="../slideLayouts/slideLayout341.xml"/><Relationship Id="rId362" Type="http://schemas.openxmlformats.org/officeDocument/2006/relationships/slideLayout" Target="../slideLayouts/slideLayout362.xml"/><Relationship Id="rId383" Type="http://schemas.openxmlformats.org/officeDocument/2006/relationships/slideLayout" Target="../slideLayouts/slideLayout383.xml"/><Relationship Id="rId418" Type="http://schemas.openxmlformats.org/officeDocument/2006/relationships/slideLayout" Target="../slideLayouts/slideLayout418.xml"/><Relationship Id="rId439" Type="http://schemas.openxmlformats.org/officeDocument/2006/relationships/slideLayout" Target="../slideLayouts/slideLayout439.xml"/><Relationship Id="rId201" Type="http://schemas.openxmlformats.org/officeDocument/2006/relationships/slideLayout" Target="../slideLayouts/slideLayout201.xml"/><Relationship Id="rId222" Type="http://schemas.openxmlformats.org/officeDocument/2006/relationships/slideLayout" Target="../slideLayouts/slideLayout222.xml"/><Relationship Id="rId243" Type="http://schemas.openxmlformats.org/officeDocument/2006/relationships/slideLayout" Target="../slideLayouts/slideLayout243.xml"/><Relationship Id="rId264" Type="http://schemas.openxmlformats.org/officeDocument/2006/relationships/slideLayout" Target="../slideLayouts/slideLayout264.xml"/><Relationship Id="rId285" Type="http://schemas.openxmlformats.org/officeDocument/2006/relationships/slideLayout" Target="../slideLayouts/slideLayout285.xml"/><Relationship Id="rId450" Type="http://schemas.openxmlformats.org/officeDocument/2006/relationships/slideLayout" Target="../slideLayouts/slideLayout450.xml"/><Relationship Id="rId471" Type="http://schemas.openxmlformats.org/officeDocument/2006/relationships/slideLayout" Target="../slideLayouts/slideLayout471.xml"/><Relationship Id="rId506" Type="http://schemas.openxmlformats.org/officeDocument/2006/relationships/slideLayout" Target="../slideLayouts/slideLayout506.xml"/><Relationship Id="rId17" Type="http://schemas.openxmlformats.org/officeDocument/2006/relationships/slideLayout" Target="../slideLayouts/slideLayout17.xml"/><Relationship Id="rId38" Type="http://schemas.openxmlformats.org/officeDocument/2006/relationships/slideLayout" Target="../slideLayouts/slideLayout38.xml"/><Relationship Id="rId59" Type="http://schemas.openxmlformats.org/officeDocument/2006/relationships/slideLayout" Target="../slideLayouts/slideLayout59.xml"/><Relationship Id="rId103" Type="http://schemas.openxmlformats.org/officeDocument/2006/relationships/slideLayout" Target="../slideLayouts/slideLayout103.xml"/><Relationship Id="rId124" Type="http://schemas.openxmlformats.org/officeDocument/2006/relationships/slideLayout" Target="../slideLayouts/slideLayout124.xml"/><Relationship Id="rId310" Type="http://schemas.openxmlformats.org/officeDocument/2006/relationships/slideLayout" Target="../slideLayouts/slideLayout310.xml"/><Relationship Id="rId492" Type="http://schemas.openxmlformats.org/officeDocument/2006/relationships/slideLayout" Target="../slideLayouts/slideLayout492.xml"/><Relationship Id="rId70" Type="http://schemas.openxmlformats.org/officeDocument/2006/relationships/slideLayout" Target="../slideLayouts/slideLayout70.xml"/><Relationship Id="rId91" Type="http://schemas.openxmlformats.org/officeDocument/2006/relationships/slideLayout" Target="../slideLayouts/slideLayout91.xml"/><Relationship Id="rId145" Type="http://schemas.openxmlformats.org/officeDocument/2006/relationships/slideLayout" Target="../slideLayouts/slideLayout145.xml"/><Relationship Id="rId166" Type="http://schemas.openxmlformats.org/officeDocument/2006/relationships/slideLayout" Target="../slideLayouts/slideLayout166.xml"/><Relationship Id="rId187" Type="http://schemas.openxmlformats.org/officeDocument/2006/relationships/slideLayout" Target="../slideLayouts/slideLayout187.xml"/><Relationship Id="rId331" Type="http://schemas.openxmlformats.org/officeDocument/2006/relationships/slideLayout" Target="../slideLayouts/slideLayout331.xml"/><Relationship Id="rId352" Type="http://schemas.openxmlformats.org/officeDocument/2006/relationships/slideLayout" Target="../slideLayouts/slideLayout352.xml"/><Relationship Id="rId373" Type="http://schemas.openxmlformats.org/officeDocument/2006/relationships/slideLayout" Target="../slideLayouts/slideLayout373.xml"/><Relationship Id="rId394" Type="http://schemas.openxmlformats.org/officeDocument/2006/relationships/slideLayout" Target="../slideLayouts/slideLayout394.xml"/><Relationship Id="rId408" Type="http://schemas.openxmlformats.org/officeDocument/2006/relationships/slideLayout" Target="../slideLayouts/slideLayout408.xml"/><Relationship Id="rId429" Type="http://schemas.openxmlformats.org/officeDocument/2006/relationships/slideLayout" Target="../slideLayouts/slideLayout429.xml"/><Relationship Id="rId1" Type="http://schemas.openxmlformats.org/officeDocument/2006/relationships/slideLayout" Target="../slideLayouts/slideLayout1.xml"/><Relationship Id="rId212" Type="http://schemas.openxmlformats.org/officeDocument/2006/relationships/slideLayout" Target="../slideLayouts/slideLayout212.xml"/><Relationship Id="rId233" Type="http://schemas.openxmlformats.org/officeDocument/2006/relationships/slideLayout" Target="../slideLayouts/slideLayout233.xml"/><Relationship Id="rId254" Type="http://schemas.openxmlformats.org/officeDocument/2006/relationships/slideLayout" Target="../slideLayouts/slideLayout254.xml"/><Relationship Id="rId440" Type="http://schemas.openxmlformats.org/officeDocument/2006/relationships/slideLayout" Target="../slideLayouts/slideLayout440.xml"/><Relationship Id="rId28" Type="http://schemas.openxmlformats.org/officeDocument/2006/relationships/slideLayout" Target="../slideLayouts/slideLayout28.xml"/><Relationship Id="rId49" Type="http://schemas.openxmlformats.org/officeDocument/2006/relationships/slideLayout" Target="../slideLayouts/slideLayout49.xml"/><Relationship Id="rId114" Type="http://schemas.openxmlformats.org/officeDocument/2006/relationships/slideLayout" Target="../slideLayouts/slideLayout114.xml"/><Relationship Id="rId275" Type="http://schemas.openxmlformats.org/officeDocument/2006/relationships/slideLayout" Target="../slideLayouts/slideLayout275.xml"/><Relationship Id="rId296" Type="http://schemas.openxmlformats.org/officeDocument/2006/relationships/slideLayout" Target="../slideLayouts/slideLayout296.xml"/><Relationship Id="rId300" Type="http://schemas.openxmlformats.org/officeDocument/2006/relationships/slideLayout" Target="../slideLayouts/slideLayout300.xml"/><Relationship Id="rId461" Type="http://schemas.openxmlformats.org/officeDocument/2006/relationships/slideLayout" Target="../slideLayouts/slideLayout461.xml"/><Relationship Id="rId482" Type="http://schemas.openxmlformats.org/officeDocument/2006/relationships/slideLayout" Target="../slideLayouts/slideLayout482.xml"/><Relationship Id="rId60" Type="http://schemas.openxmlformats.org/officeDocument/2006/relationships/slideLayout" Target="../slideLayouts/slideLayout60.xml"/><Relationship Id="rId81" Type="http://schemas.openxmlformats.org/officeDocument/2006/relationships/slideLayout" Target="../slideLayouts/slideLayout81.xml"/><Relationship Id="rId135" Type="http://schemas.openxmlformats.org/officeDocument/2006/relationships/slideLayout" Target="../slideLayouts/slideLayout135.xml"/><Relationship Id="rId156" Type="http://schemas.openxmlformats.org/officeDocument/2006/relationships/slideLayout" Target="../slideLayouts/slideLayout156.xml"/><Relationship Id="rId177" Type="http://schemas.openxmlformats.org/officeDocument/2006/relationships/slideLayout" Target="../slideLayouts/slideLayout177.xml"/><Relationship Id="rId198" Type="http://schemas.openxmlformats.org/officeDocument/2006/relationships/slideLayout" Target="../slideLayouts/slideLayout198.xml"/><Relationship Id="rId321" Type="http://schemas.openxmlformats.org/officeDocument/2006/relationships/slideLayout" Target="../slideLayouts/slideLayout321.xml"/><Relationship Id="rId342" Type="http://schemas.openxmlformats.org/officeDocument/2006/relationships/slideLayout" Target="../slideLayouts/slideLayout342.xml"/><Relationship Id="rId363" Type="http://schemas.openxmlformats.org/officeDocument/2006/relationships/slideLayout" Target="../slideLayouts/slideLayout363.xml"/><Relationship Id="rId384" Type="http://schemas.openxmlformats.org/officeDocument/2006/relationships/slideLayout" Target="../slideLayouts/slideLayout384.xml"/><Relationship Id="rId419" Type="http://schemas.openxmlformats.org/officeDocument/2006/relationships/slideLayout" Target="../slideLayouts/slideLayout419.xml"/><Relationship Id="rId202" Type="http://schemas.openxmlformats.org/officeDocument/2006/relationships/slideLayout" Target="../slideLayouts/slideLayout202.xml"/><Relationship Id="rId223" Type="http://schemas.openxmlformats.org/officeDocument/2006/relationships/slideLayout" Target="../slideLayouts/slideLayout223.xml"/><Relationship Id="rId244" Type="http://schemas.openxmlformats.org/officeDocument/2006/relationships/slideLayout" Target="../slideLayouts/slideLayout244.xml"/><Relationship Id="rId430" Type="http://schemas.openxmlformats.org/officeDocument/2006/relationships/slideLayout" Target="../slideLayouts/slideLayout430.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265" Type="http://schemas.openxmlformats.org/officeDocument/2006/relationships/slideLayout" Target="../slideLayouts/slideLayout265.xml"/><Relationship Id="rId286" Type="http://schemas.openxmlformats.org/officeDocument/2006/relationships/slideLayout" Target="../slideLayouts/slideLayout286.xml"/><Relationship Id="rId451" Type="http://schemas.openxmlformats.org/officeDocument/2006/relationships/slideLayout" Target="../slideLayouts/slideLayout451.xml"/><Relationship Id="rId472" Type="http://schemas.openxmlformats.org/officeDocument/2006/relationships/slideLayout" Target="../slideLayouts/slideLayout472.xml"/><Relationship Id="rId493" Type="http://schemas.openxmlformats.org/officeDocument/2006/relationships/slideLayout" Target="../slideLayouts/slideLayout493.xml"/><Relationship Id="rId507" Type="http://schemas.openxmlformats.org/officeDocument/2006/relationships/slideLayout" Target="../slideLayouts/slideLayout507.xml"/><Relationship Id="rId50" Type="http://schemas.openxmlformats.org/officeDocument/2006/relationships/slideLayout" Target="../slideLayouts/slideLayout50.xml"/><Relationship Id="rId104" Type="http://schemas.openxmlformats.org/officeDocument/2006/relationships/slideLayout" Target="../slideLayouts/slideLayout104.xml"/><Relationship Id="rId125" Type="http://schemas.openxmlformats.org/officeDocument/2006/relationships/slideLayout" Target="../slideLayouts/slideLayout125.xml"/><Relationship Id="rId146" Type="http://schemas.openxmlformats.org/officeDocument/2006/relationships/slideLayout" Target="../slideLayouts/slideLayout146.xml"/><Relationship Id="rId167" Type="http://schemas.openxmlformats.org/officeDocument/2006/relationships/slideLayout" Target="../slideLayouts/slideLayout167.xml"/><Relationship Id="rId188" Type="http://schemas.openxmlformats.org/officeDocument/2006/relationships/slideLayout" Target="../slideLayouts/slideLayout188.xml"/><Relationship Id="rId311" Type="http://schemas.openxmlformats.org/officeDocument/2006/relationships/slideLayout" Target="../slideLayouts/slideLayout311.xml"/><Relationship Id="rId332" Type="http://schemas.openxmlformats.org/officeDocument/2006/relationships/slideLayout" Target="../slideLayouts/slideLayout332.xml"/><Relationship Id="rId353" Type="http://schemas.openxmlformats.org/officeDocument/2006/relationships/slideLayout" Target="../slideLayouts/slideLayout353.xml"/><Relationship Id="rId374" Type="http://schemas.openxmlformats.org/officeDocument/2006/relationships/slideLayout" Target="../slideLayouts/slideLayout374.xml"/><Relationship Id="rId395" Type="http://schemas.openxmlformats.org/officeDocument/2006/relationships/slideLayout" Target="../slideLayouts/slideLayout395.xml"/><Relationship Id="rId409" Type="http://schemas.openxmlformats.org/officeDocument/2006/relationships/slideLayout" Target="../slideLayouts/slideLayout409.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13" Type="http://schemas.openxmlformats.org/officeDocument/2006/relationships/slideLayout" Target="../slideLayouts/slideLayout213.xml"/><Relationship Id="rId234" Type="http://schemas.openxmlformats.org/officeDocument/2006/relationships/slideLayout" Target="../slideLayouts/slideLayout234.xml"/><Relationship Id="rId420" Type="http://schemas.openxmlformats.org/officeDocument/2006/relationships/slideLayout" Target="../slideLayouts/slideLayout420.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55" Type="http://schemas.openxmlformats.org/officeDocument/2006/relationships/slideLayout" Target="../slideLayouts/slideLayout255.xml"/><Relationship Id="rId276" Type="http://schemas.openxmlformats.org/officeDocument/2006/relationships/slideLayout" Target="../slideLayouts/slideLayout276.xml"/><Relationship Id="rId297" Type="http://schemas.openxmlformats.org/officeDocument/2006/relationships/slideLayout" Target="../slideLayouts/slideLayout297.xml"/><Relationship Id="rId441" Type="http://schemas.openxmlformats.org/officeDocument/2006/relationships/slideLayout" Target="../slideLayouts/slideLayout441.xml"/><Relationship Id="rId462" Type="http://schemas.openxmlformats.org/officeDocument/2006/relationships/slideLayout" Target="../slideLayouts/slideLayout462.xml"/><Relationship Id="rId483" Type="http://schemas.openxmlformats.org/officeDocument/2006/relationships/slideLayout" Target="../slideLayouts/slideLayout483.xml"/><Relationship Id="rId40" Type="http://schemas.openxmlformats.org/officeDocument/2006/relationships/slideLayout" Target="../slideLayouts/slideLayout40.xml"/><Relationship Id="rId115" Type="http://schemas.openxmlformats.org/officeDocument/2006/relationships/slideLayout" Target="../slideLayouts/slideLayout115.xml"/><Relationship Id="rId136" Type="http://schemas.openxmlformats.org/officeDocument/2006/relationships/slideLayout" Target="../slideLayouts/slideLayout136.xml"/><Relationship Id="rId157" Type="http://schemas.openxmlformats.org/officeDocument/2006/relationships/slideLayout" Target="../slideLayouts/slideLayout157.xml"/><Relationship Id="rId178" Type="http://schemas.openxmlformats.org/officeDocument/2006/relationships/slideLayout" Target="../slideLayouts/slideLayout178.xml"/><Relationship Id="rId301" Type="http://schemas.openxmlformats.org/officeDocument/2006/relationships/slideLayout" Target="../slideLayouts/slideLayout301.xml"/><Relationship Id="rId322" Type="http://schemas.openxmlformats.org/officeDocument/2006/relationships/slideLayout" Target="../slideLayouts/slideLayout322.xml"/><Relationship Id="rId343" Type="http://schemas.openxmlformats.org/officeDocument/2006/relationships/slideLayout" Target="../slideLayouts/slideLayout343.xml"/><Relationship Id="rId364" Type="http://schemas.openxmlformats.org/officeDocument/2006/relationships/slideLayout" Target="../slideLayouts/slideLayout364.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9" Type="http://schemas.openxmlformats.org/officeDocument/2006/relationships/slideLayout" Target="../slideLayouts/slideLayout199.xml"/><Relationship Id="rId203" Type="http://schemas.openxmlformats.org/officeDocument/2006/relationships/slideLayout" Target="../slideLayouts/slideLayout203.xml"/><Relationship Id="rId385" Type="http://schemas.openxmlformats.org/officeDocument/2006/relationships/slideLayout" Target="../slideLayouts/slideLayout385.xml"/><Relationship Id="rId19" Type="http://schemas.openxmlformats.org/officeDocument/2006/relationships/slideLayout" Target="../slideLayouts/slideLayout19.xml"/><Relationship Id="rId224" Type="http://schemas.openxmlformats.org/officeDocument/2006/relationships/slideLayout" Target="../slideLayouts/slideLayout224.xml"/><Relationship Id="rId245" Type="http://schemas.openxmlformats.org/officeDocument/2006/relationships/slideLayout" Target="../slideLayouts/slideLayout245.xml"/><Relationship Id="rId266" Type="http://schemas.openxmlformats.org/officeDocument/2006/relationships/slideLayout" Target="../slideLayouts/slideLayout266.xml"/><Relationship Id="rId287" Type="http://schemas.openxmlformats.org/officeDocument/2006/relationships/slideLayout" Target="../slideLayouts/slideLayout287.xml"/><Relationship Id="rId410" Type="http://schemas.openxmlformats.org/officeDocument/2006/relationships/slideLayout" Target="../slideLayouts/slideLayout410.xml"/><Relationship Id="rId431" Type="http://schemas.openxmlformats.org/officeDocument/2006/relationships/slideLayout" Target="../slideLayouts/slideLayout431.xml"/><Relationship Id="rId452" Type="http://schemas.openxmlformats.org/officeDocument/2006/relationships/slideLayout" Target="../slideLayouts/slideLayout452.xml"/><Relationship Id="rId473" Type="http://schemas.openxmlformats.org/officeDocument/2006/relationships/slideLayout" Target="../slideLayouts/slideLayout473.xml"/><Relationship Id="rId494" Type="http://schemas.openxmlformats.org/officeDocument/2006/relationships/slideLayout" Target="../slideLayouts/slideLayout494.xml"/><Relationship Id="rId508" Type="http://schemas.openxmlformats.org/officeDocument/2006/relationships/theme" Target="../theme/theme1.xml"/><Relationship Id="rId30" Type="http://schemas.openxmlformats.org/officeDocument/2006/relationships/slideLayout" Target="../slideLayouts/slideLayout30.xml"/><Relationship Id="rId105" Type="http://schemas.openxmlformats.org/officeDocument/2006/relationships/slideLayout" Target="../slideLayouts/slideLayout105.xml"/><Relationship Id="rId126" Type="http://schemas.openxmlformats.org/officeDocument/2006/relationships/slideLayout" Target="../slideLayouts/slideLayout126.xml"/><Relationship Id="rId147" Type="http://schemas.openxmlformats.org/officeDocument/2006/relationships/slideLayout" Target="../slideLayouts/slideLayout147.xml"/><Relationship Id="rId168" Type="http://schemas.openxmlformats.org/officeDocument/2006/relationships/slideLayout" Target="../slideLayouts/slideLayout168.xml"/><Relationship Id="rId312" Type="http://schemas.openxmlformats.org/officeDocument/2006/relationships/slideLayout" Target="../slideLayouts/slideLayout312.xml"/><Relationship Id="rId333" Type="http://schemas.openxmlformats.org/officeDocument/2006/relationships/slideLayout" Target="../slideLayouts/slideLayout333.xml"/><Relationship Id="rId354" Type="http://schemas.openxmlformats.org/officeDocument/2006/relationships/slideLayout" Target="../slideLayouts/slideLayout354.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93" Type="http://schemas.openxmlformats.org/officeDocument/2006/relationships/slideLayout" Target="../slideLayouts/slideLayout93.xml"/><Relationship Id="rId189" Type="http://schemas.openxmlformats.org/officeDocument/2006/relationships/slideLayout" Target="../slideLayouts/slideLayout189.xml"/><Relationship Id="rId375" Type="http://schemas.openxmlformats.org/officeDocument/2006/relationships/slideLayout" Target="../slideLayouts/slideLayout375.xml"/><Relationship Id="rId396" Type="http://schemas.openxmlformats.org/officeDocument/2006/relationships/slideLayout" Target="../slideLayouts/slideLayout396.xml"/><Relationship Id="rId3" Type="http://schemas.openxmlformats.org/officeDocument/2006/relationships/slideLayout" Target="../slideLayouts/slideLayout3.xml"/><Relationship Id="rId214" Type="http://schemas.openxmlformats.org/officeDocument/2006/relationships/slideLayout" Target="../slideLayouts/slideLayout214.xml"/><Relationship Id="rId235" Type="http://schemas.openxmlformats.org/officeDocument/2006/relationships/slideLayout" Target="../slideLayouts/slideLayout235.xml"/><Relationship Id="rId256" Type="http://schemas.openxmlformats.org/officeDocument/2006/relationships/slideLayout" Target="../slideLayouts/slideLayout256.xml"/><Relationship Id="rId277" Type="http://schemas.openxmlformats.org/officeDocument/2006/relationships/slideLayout" Target="../slideLayouts/slideLayout277.xml"/><Relationship Id="rId298" Type="http://schemas.openxmlformats.org/officeDocument/2006/relationships/slideLayout" Target="../slideLayouts/slideLayout298.xml"/><Relationship Id="rId400" Type="http://schemas.openxmlformats.org/officeDocument/2006/relationships/slideLayout" Target="../slideLayouts/slideLayout400.xml"/><Relationship Id="rId421" Type="http://schemas.openxmlformats.org/officeDocument/2006/relationships/slideLayout" Target="../slideLayouts/slideLayout421.xml"/><Relationship Id="rId442" Type="http://schemas.openxmlformats.org/officeDocument/2006/relationships/slideLayout" Target="../slideLayouts/slideLayout442.xml"/><Relationship Id="rId463" Type="http://schemas.openxmlformats.org/officeDocument/2006/relationships/slideLayout" Target="../slideLayouts/slideLayout463.xml"/><Relationship Id="rId484" Type="http://schemas.openxmlformats.org/officeDocument/2006/relationships/slideLayout" Target="../slideLayouts/slideLayout484.xml"/><Relationship Id="rId116" Type="http://schemas.openxmlformats.org/officeDocument/2006/relationships/slideLayout" Target="../slideLayouts/slideLayout116.xml"/><Relationship Id="rId137" Type="http://schemas.openxmlformats.org/officeDocument/2006/relationships/slideLayout" Target="../slideLayouts/slideLayout137.xml"/><Relationship Id="rId158" Type="http://schemas.openxmlformats.org/officeDocument/2006/relationships/slideLayout" Target="../slideLayouts/slideLayout158.xml"/><Relationship Id="rId302" Type="http://schemas.openxmlformats.org/officeDocument/2006/relationships/slideLayout" Target="../slideLayouts/slideLayout302.xml"/><Relationship Id="rId323" Type="http://schemas.openxmlformats.org/officeDocument/2006/relationships/slideLayout" Target="../slideLayouts/slideLayout323.xml"/><Relationship Id="rId344" Type="http://schemas.openxmlformats.org/officeDocument/2006/relationships/slideLayout" Target="../slideLayouts/slideLayout344.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62" Type="http://schemas.openxmlformats.org/officeDocument/2006/relationships/slideLayout" Target="../slideLayouts/slideLayout62.xml"/><Relationship Id="rId83" Type="http://schemas.openxmlformats.org/officeDocument/2006/relationships/slideLayout" Target="../slideLayouts/slideLayout83.xml"/><Relationship Id="rId179" Type="http://schemas.openxmlformats.org/officeDocument/2006/relationships/slideLayout" Target="../slideLayouts/slideLayout179.xml"/><Relationship Id="rId365" Type="http://schemas.openxmlformats.org/officeDocument/2006/relationships/slideLayout" Target="../slideLayouts/slideLayout365.xml"/><Relationship Id="rId386" Type="http://schemas.openxmlformats.org/officeDocument/2006/relationships/slideLayout" Target="../slideLayouts/slideLayout386.xml"/><Relationship Id="rId190" Type="http://schemas.openxmlformats.org/officeDocument/2006/relationships/slideLayout" Target="../slideLayouts/slideLayout190.xml"/><Relationship Id="rId204" Type="http://schemas.openxmlformats.org/officeDocument/2006/relationships/slideLayout" Target="../slideLayouts/slideLayout204.xml"/><Relationship Id="rId225" Type="http://schemas.openxmlformats.org/officeDocument/2006/relationships/slideLayout" Target="../slideLayouts/slideLayout225.xml"/><Relationship Id="rId246" Type="http://schemas.openxmlformats.org/officeDocument/2006/relationships/slideLayout" Target="../slideLayouts/slideLayout246.xml"/><Relationship Id="rId267" Type="http://schemas.openxmlformats.org/officeDocument/2006/relationships/slideLayout" Target="../slideLayouts/slideLayout267.xml"/><Relationship Id="rId288" Type="http://schemas.openxmlformats.org/officeDocument/2006/relationships/slideLayout" Target="../slideLayouts/slideLayout288.xml"/><Relationship Id="rId411" Type="http://schemas.openxmlformats.org/officeDocument/2006/relationships/slideLayout" Target="../slideLayouts/slideLayout411.xml"/><Relationship Id="rId432" Type="http://schemas.openxmlformats.org/officeDocument/2006/relationships/slideLayout" Target="../slideLayouts/slideLayout432.xml"/><Relationship Id="rId453" Type="http://schemas.openxmlformats.org/officeDocument/2006/relationships/slideLayout" Target="../slideLayouts/slideLayout453.xml"/><Relationship Id="rId474" Type="http://schemas.openxmlformats.org/officeDocument/2006/relationships/slideLayout" Target="../slideLayouts/slideLayout474.xml"/><Relationship Id="rId106" Type="http://schemas.openxmlformats.org/officeDocument/2006/relationships/slideLayout" Target="../slideLayouts/slideLayout106.xml"/><Relationship Id="rId127" Type="http://schemas.openxmlformats.org/officeDocument/2006/relationships/slideLayout" Target="../slideLayouts/slideLayout127.xml"/><Relationship Id="rId313" Type="http://schemas.openxmlformats.org/officeDocument/2006/relationships/slideLayout" Target="../slideLayouts/slideLayout313.xml"/><Relationship Id="rId495" Type="http://schemas.openxmlformats.org/officeDocument/2006/relationships/slideLayout" Target="../slideLayouts/slideLayout495.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52" Type="http://schemas.openxmlformats.org/officeDocument/2006/relationships/slideLayout" Target="../slideLayouts/slideLayout52.xml"/><Relationship Id="rId73" Type="http://schemas.openxmlformats.org/officeDocument/2006/relationships/slideLayout" Target="../slideLayouts/slideLayout73.xml"/><Relationship Id="rId94" Type="http://schemas.openxmlformats.org/officeDocument/2006/relationships/slideLayout" Target="../slideLayouts/slideLayout94.xml"/><Relationship Id="rId148" Type="http://schemas.openxmlformats.org/officeDocument/2006/relationships/slideLayout" Target="../slideLayouts/slideLayout148.xml"/><Relationship Id="rId169" Type="http://schemas.openxmlformats.org/officeDocument/2006/relationships/slideLayout" Target="../slideLayouts/slideLayout169.xml"/><Relationship Id="rId334" Type="http://schemas.openxmlformats.org/officeDocument/2006/relationships/slideLayout" Target="../slideLayouts/slideLayout334.xml"/><Relationship Id="rId355" Type="http://schemas.openxmlformats.org/officeDocument/2006/relationships/slideLayout" Target="../slideLayouts/slideLayout355.xml"/><Relationship Id="rId376" Type="http://schemas.openxmlformats.org/officeDocument/2006/relationships/slideLayout" Target="../slideLayouts/slideLayout376.xml"/><Relationship Id="rId397" Type="http://schemas.openxmlformats.org/officeDocument/2006/relationships/slideLayout" Target="../slideLayouts/slideLayout397.xml"/><Relationship Id="rId4" Type="http://schemas.openxmlformats.org/officeDocument/2006/relationships/slideLayout" Target="../slideLayouts/slideLayout4.xml"/><Relationship Id="rId180" Type="http://schemas.openxmlformats.org/officeDocument/2006/relationships/slideLayout" Target="../slideLayouts/slideLayout180.xml"/><Relationship Id="rId215" Type="http://schemas.openxmlformats.org/officeDocument/2006/relationships/slideLayout" Target="../slideLayouts/slideLayout215.xml"/><Relationship Id="rId236" Type="http://schemas.openxmlformats.org/officeDocument/2006/relationships/slideLayout" Target="../slideLayouts/slideLayout236.xml"/><Relationship Id="rId257" Type="http://schemas.openxmlformats.org/officeDocument/2006/relationships/slideLayout" Target="../slideLayouts/slideLayout257.xml"/><Relationship Id="rId278" Type="http://schemas.openxmlformats.org/officeDocument/2006/relationships/slideLayout" Target="../slideLayouts/slideLayout278.xml"/><Relationship Id="rId401" Type="http://schemas.openxmlformats.org/officeDocument/2006/relationships/slideLayout" Target="../slideLayouts/slideLayout401.xml"/><Relationship Id="rId422" Type="http://schemas.openxmlformats.org/officeDocument/2006/relationships/slideLayout" Target="../slideLayouts/slideLayout422.xml"/><Relationship Id="rId443" Type="http://schemas.openxmlformats.org/officeDocument/2006/relationships/slideLayout" Target="../slideLayouts/slideLayout443.xml"/><Relationship Id="rId464" Type="http://schemas.openxmlformats.org/officeDocument/2006/relationships/slideLayout" Target="../slideLayouts/slideLayout464.xml"/><Relationship Id="rId303" Type="http://schemas.openxmlformats.org/officeDocument/2006/relationships/slideLayout" Target="../slideLayouts/slideLayout303.xml"/><Relationship Id="rId485" Type="http://schemas.openxmlformats.org/officeDocument/2006/relationships/slideLayout" Target="../slideLayouts/slideLayout485.xml"/><Relationship Id="rId42" Type="http://schemas.openxmlformats.org/officeDocument/2006/relationships/slideLayout" Target="../slideLayouts/slideLayout42.xml"/><Relationship Id="rId84" Type="http://schemas.openxmlformats.org/officeDocument/2006/relationships/slideLayout" Target="../slideLayouts/slideLayout84.xml"/><Relationship Id="rId138" Type="http://schemas.openxmlformats.org/officeDocument/2006/relationships/slideLayout" Target="../slideLayouts/slideLayout138.xml"/><Relationship Id="rId345" Type="http://schemas.openxmlformats.org/officeDocument/2006/relationships/slideLayout" Target="../slideLayouts/slideLayout345.xml"/><Relationship Id="rId387" Type="http://schemas.openxmlformats.org/officeDocument/2006/relationships/slideLayout" Target="../slideLayouts/slideLayout387.xml"/><Relationship Id="rId191" Type="http://schemas.openxmlformats.org/officeDocument/2006/relationships/slideLayout" Target="../slideLayouts/slideLayout191.xml"/><Relationship Id="rId205" Type="http://schemas.openxmlformats.org/officeDocument/2006/relationships/slideLayout" Target="../slideLayouts/slideLayout205.xml"/><Relationship Id="rId247" Type="http://schemas.openxmlformats.org/officeDocument/2006/relationships/slideLayout" Target="../slideLayouts/slideLayout247.xml"/><Relationship Id="rId412" Type="http://schemas.openxmlformats.org/officeDocument/2006/relationships/slideLayout" Target="../slideLayouts/slideLayout412.xml"/><Relationship Id="rId107" Type="http://schemas.openxmlformats.org/officeDocument/2006/relationships/slideLayout" Target="../slideLayouts/slideLayout107.xml"/><Relationship Id="rId289" Type="http://schemas.openxmlformats.org/officeDocument/2006/relationships/slideLayout" Target="../slideLayouts/slideLayout289.xml"/><Relationship Id="rId454" Type="http://schemas.openxmlformats.org/officeDocument/2006/relationships/slideLayout" Target="../slideLayouts/slideLayout454.xml"/><Relationship Id="rId496" Type="http://schemas.openxmlformats.org/officeDocument/2006/relationships/slideLayout" Target="../slideLayouts/slideLayout496.xml"/><Relationship Id="rId11" Type="http://schemas.openxmlformats.org/officeDocument/2006/relationships/slideLayout" Target="../slideLayouts/slideLayout11.xml"/><Relationship Id="rId53" Type="http://schemas.openxmlformats.org/officeDocument/2006/relationships/slideLayout" Target="../slideLayouts/slideLayout53.xml"/><Relationship Id="rId149" Type="http://schemas.openxmlformats.org/officeDocument/2006/relationships/slideLayout" Target="../slideLayouts/slideLayout149.xml"/><Relationship Id="rId314" Type="http://schemas.openxmlformats.org/officeDocument/2006/relationships/slideLayout" Target="../slideLayouts/slideLayout314.xml"/><Relationship Id="rId356" Type="http://schemas.openxmlformats.org/officeDocument/2006/relationships/slideLayout" Target="../slideLayouts/slideLayout356.xml"/><Relationship Id="rId398" Type="http://schemas.openxmlformats.org/officeDocument/2006/relationships/slideLayout" Target="../slideLayouts/slideLayout398.xml"/><Relationship Id="rId95" Type="http://schemas.openxmlformats.org/officeDocument/2006/relationships/slideLayout" Target="../slideLayouts/slideLayout95.xml"/><Relationship Id="rId160" Type="http://schemas.openxmlformats.org/officeDocument/2006/relationships/slideLayout" Target="../slideLayouts/slideLayout160.xml"/><Relationship Id="rId216" Type="http://schemas.openxmlformats.org/officeDocument/2006/relationships/slideLayout" Target="../slideLayouts/slideLayout216.xml"/><Relationship Id="rId423" Type="http://schemas.openxmlformats.org/officeDocument/2006/relationships/slideLayout" Target="../slideLayouts/slideLayout423.xml"/><Relationship Id="rId258" Type="http://schemas.openxmlformats.org/officeDocument/2006/relationships/slideLayout" Target="../slideLayouts/slideLayout258.xml"/><Relationship Id="rId465" Type="http://schemas.openxmlformats.org/officeDocument/2006/relationships/slideLayout" Target="../slideLayouts/slideLayout465.xml"/><Relationship Id="rId22" Type="http://schemas.openxmlformats.org/officeDocument/2006/relationships/slideLayout" Target="../slideLayouts/slideLayout22.xml"/><Relationship Id="rId64" Type="http://schemas.openxmlformats.org/officeDocument/2006/relationships/slideLayout" Target="../slideLayouts/slideLayout64.xml"/><Relationship Id="rId118" Type="http://schemas.openxmlformats.org/officeDocument/2006/relationships/slideLayout" Target="../slideLayouts/slideLayout118.xml"/><Relationship Id="rId325" Type="http://schemas.openxmlformats.org/officeDocument/2006/relationships/slideLayout" Target="../slideLayouts/slideLayout325.xml"/><Relationship Id="rId367" Type="http://schemas.openxmlformats.org/officeDocument/2006/relationships/slideLayout" Target="../slideLayouts/slideLayout367.xml"/><Relationship Id="rId171" Type="http://schemas.openxmlformats.org/officeDocument/2006/relationships/slideLayout" Target="../slideLayouts/slideLayout171.xml"/><Relationship Id="rId227" Type="http://schemas.openxmlformats.org/officeDocument/2006/relationships/slideLayout" Target="../slideLayouts/slideLayout227.xml"/><Relationship Id="rId269" Type="http://schemas.openxmlformats.org/officeDocument/2006/relationships/slideLayout" Target="../slideLayouts/slideLayout269.xml"/><Relationship Id="rId434" Type="http://schemas.openxmlformats.org/officeDocument/2006/relationships/slideLayout" Target="../slideLayouts/slideLayout434.xml"/><Relationship Id="rId476" Type="http://schemas.openxmlformats.org/officeDocument/2006/relationships/slideLayout" Target="../slideLayouts/slideLayout476.xml"/><Relationship Id="rId33" Type="http://schemas.openxmlformats.org/officeDocument/2006/relationships/slideLayout" Target="../slideLayouts/slideLayout33.xml"/><Relationship Id="rId129" Type="http://schemas.openxmlformats.org/officeDocument/2006/relationships/slideLayout" Target="../slideLayouts/slideLayout129.xml"/><Relationship Id="rId280" Type="http://schemas.openxmlformats.org/officeDocument/2006/relationships/slideLayout" Target="../slideLayouts/slideLayout280.xml"/><Relationship Id="rId336" Type="http://schemas.openxmlformats.org/officeDocument/2006/relationships/slideLayout" Target="../slideLayouts/slideLayout336.xml"/><Relationship Id="rId501" Type="http://schemas.openxmlformats.org/officeDocument/2006/relationships/slideLayout" Target="../slideLayouts/slideLayout501.xml"/><Relationship Id="rId75" Type="http://schemas.openxmlformats.org/officeDocument/2006/relationships/slideLayout" Target="../slideLayouts/slideLayout75.xml"/><Relationship Id="rId140" Type="http://schemas.openxmlformats.org/officeDocument/2006/relationships/slideLayout" Target="../slideLayouts/slideLayout140.xml"/><Relationship Id="rId182" Type="http://schemas.openxmlformats.org/officeDocument/2006/relationships/slideLayout" Target="../slideLayouts/slideLayout182.xml"/><Relationship Id="rId378" Type="http://schemas.openxmlformats.org/officeDocument/2006/relationships/slideLayout" Target="../slideLayouts/slideLayout378.xml"/><Relationship Id="rId403" Type="http://schemas.openxmlformats.org/officeDocument/2006/relationships/slideLayout" Target="../slideLayouts/slideLayout403.xml"/><Relationship Id="rId6" Type="http://schemas.openxmlformats.org/officeDocument/2006/relationships/slideLayout" Target="../slideLayouts/slideLayout6.xml"/><Relationship Id="rId238" Type="http://schemas.openxmlformats.org/officeDocument/2006/relationships/slideLayout" Target="../slideLayouts/slideLayout238.xml"/><Relationship Id="rId445" Type="http://schemas.openxmlformats.org/officeDocument/2006/relationships/slideLayout" Target="../slideLayouts/slideLayout445.xml"/><Relationship Id="rId487" Type="http://schemas.openxmlformats.org/officeDocument/2006/relationships/slideLayout" Target="../slideLayouts/slideLayout487.xml"/><Relationship Id="rId291" Type="http://schemas.openxmlformats.org/officeDocument/2006/relationships/slideLayout" Target="../slideLayouts/slideLayout291.xml"/><Relationship Id="rId305" Type="http://schemas.openxmlformats.org/officeDocument/2006/relationships/slideLayout" Target="../slideLayouts/slideLayout305.xml"/><Relationship Id="rId347" Type="http://schemas.openxmlformats.org/officeDocument/2006/relationships/slideLayout" Target="../slideLayouts/slideLayout347.xml"/><Relationship Id="rId44" Type="http://schemas.openxmlformats.org/officeDocument/2006/relationships/slideLayout" Target="../slideLayouts/slideLayout44.xml"/><Relationship Id="rId86" Type="http://schemas.openxmlformats.org/officeDocument/2006/relationships/slideLayout" Target="../slideLayouts/slideLayout86.xml"/><Relationship Id="rId151" Type="http://schemas.openxmlformats.org/officeDocument/2006/relationships/slideLayout" Target="../slideLayouts/slideLayout151.xml"/><Relationship Id="rId389" Type="http://schemas.openxmlformats.org/officeDocument/2006/relationships/slideLayout" Target="../slideLayouts/slideLayout389.xml"/><Relationship Id="rId193" Type="http://schemas.openxmlformats.org/officeDocument/2006/relationships/slideLayout" Target="../slideLayouts/slideLayout193.xml"/><Relationship Id="rId207" Type="http://schemas.openxmlformats.org/officeDocument/2006/relationships/slideLayout" Target="../slideLayouts/slideLayout207.xml"/><Relationship Id="rId249" Type="http://schemas.openxmlformats.org/officeDocument/2006/relationships/slideLayout" Target="../slideLayouts/slideLayout249.xml"/><Relationship Id="rId414" Type="http://schemas.openxmlformats.org/officeDocument/2006/relationships/slideLayout" Target="../slideLayouts/slideLayout414.xml"/><Relationship Id="rId456" Type="http://schemas.openxmlformats.org/officeDocument/2006/relationships/slideLayout" Target="../slideLayouts/slideLayout456.xml"/><Relationship Id="rId498" Type="http://schemas.openxmlformats.org/officeDocument/2006/relationships/slideLayout" Target="../slideLayouts/slideLayout498.xml"/><Relationship Id="rId13" Type="http://schemas.openxmlformats.org/officeDocument/2006/relationships/slideLayout" Target="../slideLayouts/slideLayout13.xml"/><Relationship Id="rId109" Type="http://schemas.openxmlformats.org/officeDocument/2006/relationships/slideLayout" Target="../slideLayouts/slideLayout109.xml"/><Relationship Id="rId260" Type="http://schemas.openxmlformats.org/officeDocument/2006/relationships/slideLayout" Target="../slideLayouts/slideLayout260.xml"/><Relationship Id="rId316" Type="http://schemas.openxmlformats.org/officeDocument/2006/relationships/slideLayout" Target="../slideLayouts/slideLayout316.xml"/><Relationship Id="rId55" Type="http://schemas.openxmlformats.org/officeDocument/2006/relationships/slideLayout" Target="../slideLayouts/slideLayout55.xml"/><Relationship Id="rId97" Type="http://schemas.openxmlformats.org/officeDocument/2006/relationships/slideLayout" Target="../slideLayouts/slideLayout97.xml"/><Relationship Id="rId120" Type="http://schemas.openxmlformats.org/officeDocument/2006/relationships/slideLayout" Target="../slideLayouts/slideLayout120.xml"/><Relationship Id="rId358" Type="http://schemas.openxmlformats.org/officeDocument/2006/relationships/slideLayout" Target="../slideLayouts/slideLayout358.xml"/><Relationship Id="rId162" Type="http://schemas.openxmlformats.org/officeDocument/2006/relationships/slideLayout" Target="../slideLayouts/slideLayout162.xml"/><Relationship Id="rId218" Type="http://schemas.openxmlformats.org/officeDocument/2006/relationships/slideLayout" Target="../slideLayouts/slideLayout218.xml"/><Relationship Id="rId425" Type="http://schemas.openxmlformats.org/officeDocument/2006/relationships/slideLayout" Target="../slideLayouts/slideLayout425.xml"/><Relationship Id="rId467" Type="http://schemas.openxmlformats.org/officeDocument/2006/relationships/slideLayout" Target="../slideLayouts/slideLayout467.xml"/><Relationship Id="rId271" Type="http://schemas.openxmlformats.org/officeDocument/2006/relationships/slideLayout" Target="../slideLayouts/slideLayout271.xml"/><Relationship Id="rId24" Type="http://schemas.openxmlformats.org/officeDocument/2006/relationships/slideLayout" Target="../slideLayouts/slideLayout24.xml"/><Relationship Id="rId66" Type="http://schemas.openxmlformats.org/officeDocument/2006/relationships/slideLayout" Target="../slideLayouts/slideLayout66.xml"/><Relationship Id="rId131" Type="http://schemas.openxmlformats.org/officeDocument/2006/relationships/slideLayout" Target="../slideLayouts/slideLayout131.xml"/><Relationship Id="rId327" Type="http://schemas.openxmlformats.org/officeDocument/2006/relationships/slideLayout" Target="../slideLayouts/slideLayout327.xml"/><Relationship Id="rId369" Type="http://schemas.openxmlformats.org/officeDocument/2006/relationships/slideLayout" Target="../slideLayouts/slideLayout36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TW" altLang="en-US" dirty="0" smtClean="0"/>
              <a:t>按一下以編輯母片文字樣式</a:t>
            </a:r>
          </a:p>
          <a:p>
            <a:pPr lvl="1"/>
            <a:r>
              <a:rPr lang="zh-TW" altLang="en-US" dirty="0" smtClean="0"/>
              <a:t>第二層</a:t>
            </a:r>
          </a:p>
          <a:p>
            <a:pPr lvl="2"/>
            <a:r>
              <a:rPr lang="zh-TW" altLang="en-US" dirty="0" smtClean="0"/>
              <a:t>第三層</a:t>
            </a:r>
          </a:p>
          <a:p>
            <a:pPr lvl="3"/>
            <a:r>
              <a:rPr lang="zh-TW" altLang="en-US" dirty="0" smtClean="0"/>
              <a:t>第四層</a:t>
            </a:r>
          </a:p>
          <a:p>
            <a:pPr lvl="4"/>
            <a:r>
              <a:rPr lang="zh-TW" altLang="en-US" dirty="0" smtClean="0"/>
              <a:t>第五層</a:t>
            </a:r>
            <a:endParaRPr lang="zh-TW" altLang="en-US" dirty="0"/>
          </a:p>
        </p:txBody>
      </p:sp>
      <p:sp>
        <p:nvSpPr>
          <p:cNvPr id="6" name="投影片編號版面配置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7FD744-A41C-4EAD-96D0-2F84A994B62C}" type="slidenum">
              <a:rPr lang="zh-TW" altLang="en-US" smtClean="0"/>
              <a:t>‹#›</a:t>
            </a:fld>
            <a:endParaRPr lang="zh-TW" altLang="en-US"/>
          </a:p>
        </p:txBody>
      </p:sp>
      <p:sp>
        <p:nvSpPr>
          <p:cNvPr id="8" name="頁尾版面配置區 4"/>
          <p:cNvSpPr>
            <a:spLocks noGrp="1"/>
          </p:cNvSpPr>
          <p:nvPr>
            <p:ph type="ftr" sz="quarter" idx="3"/>
          </p:nvPr>
        </p:nvSpPr>
        <p:spPr>
          <a:xfrm>
            <a:off x="141517" y="6356350"/>
            <a:ext cx="2895600" cy="365125"/>
          </a:xfrm>
          <a:prstGeom prst="rect">
            <a:avLst/>
          </a:prstGeom>
        </p:spPr>
        <p:txBody>
          <a:bodyPr anchor="ctr"/>
          <a:lstStyle>
            <a:lvl1pPr algn="l">
              <a:defRPr sz="1200"/>
            </a:lvl1pPr>
          </a:lstStyle>
          <a:p>
            <a:r>
              <a:rPr lang="zh-TW" altLang="en-US" smtClean="0"/>
              <a:t>商業簡報網 </a:t>
            </a:r>
            <a:r>
              <a:rPr lang="en-US" altLang="zh-TW" smtClean="0"/>
              <a:t>X Matter Lab</a:t>
            </a:r>
            <a:endParaRPr lang="zh-TW" altLang="en-US" dirty="0"/>
          </a:p>
        </p:txBody>
      </p:sp>
    </p:spTree>
    <p:extLst>
      <p:ext uri="{BB962C8B-B14F-4D97-AF65-F5344CB8AC3E}">
        <p14:creationId xmlns:p14="http://schemas.microsoft.com/office/powerpoint/2010/main" val="1201702083"/>
      </p:ext>
    </p:extLst>
  </p:cSld>
  <p:clrMap bg1="lt1" tx1="dk1" bg2="lt2" tx2="dk2" accent1="accent1" accent2="accent2" accent3="accent3" accent4="accent4" accent5="accent5" accent6="accent6" hlink="hlink" folHlink="folHlink"/>
  <p:sldLayoutIdLst>
    <p:sldLayoutId id="2147483649" r:id="rId1"/>
    <p:sldLayoutId id="2147484320" r:id="rId2"/>
    <p:sldLayoutId id="2147483959" r:id="rId3"/>
    <p:sldLayoutId id="2147484025" r:id="rId4"/>
    <p:sldLayoutId id="2147483968" r:id="rId5"/>
    <p:sldLayoutId id="2147484044" r:id="rId6"/>
    <p:sldLayoutId id="2147484085" r:id="rId7"/>
    <p:sldLayoutId id="2147484045" r:id="rId8"/>
    <p:sldLayoutId id="2147483994" r:id="rId9"/>
    <p:sldLayoutId id="2147483653" r:id="rId10"/>
    <p:sldLayoutId id="2147484046" r:id="rId11"/>
    <p:sldLayoutId id="2147484013" r:id="rId12"/>
    <p:sldLayoutId id="2147484067" r:id="rId13"/>
    <p:sldLayoutId id="2147483657" r:id="rId14"/>
    <p:sldLayoutId id="2147483658" r:id="rId15"/>
    <p:sldLayoutId id="2147484014" r:id="rId16"/>
    <p:sldLayoutId id="2147483986" r:id="rId17"/>
    <p:sldLayoutId id="2147484043" r:id="rId18"/>
    <p:sldLayoutId id="2147483969" r:id="rId19"/>
    <p:sldLayoutId id="2147483659" r:id="rId20"/>
    <p:sldLayoutId id="2147483967" r:id="rId21"/>
    <p:sldLayoutId id="2147484015" r:id="rId22"/>
    <p:sldLayoutId id="2147483962" r:id="rId23"/>
    <p:sldLayoutId id="2147483990" r:id="rId24"/>
    <p:sldLayoutId id="2147483660" r:id="rId25"/>
    <p:sldLayoutId id="2147484110" r:id="rId26"/>
    <p:sldLayoutId id="2147483661" r:id="rId27"/>
    <p:sldLayoutId id="2147484090" r:id="rId28"/>
    <p:sldLayoutId id="2147483952" r:id="rId29"/>
    <p:sldLayoutId id="2147484021" r:id="rId30"/>
    <p:sldLayoutId id="2147483953" r:id="rId31"/>
    <p:sldLayoutId id="2147483987" r:id="rId32"/>
    <p:sldLayoutId id="2147484091" r:id="rId33"/>
    <p:sldLayoutId id="2147483954" r:id="rId34"/>
    <p:sldLayoutId id="2147483955" r:id="rId35"/>
    <p:sldLayoutId id="2147484024" r:id="rId36"/>
    <p:sldLayoutId id="2147484047" r:id="rId37"/>
    <p:sldLayoutId id="2147483956" r:id="rId38"/>
    <p:sldLayoutId id="2147484092" r:id="rId39"/>
    <p:sldLayoutId id="2147484051" r:id="rId40"/>
    <p:sldLayoutId id="2147484093" r:id="rId41"/>
    <p:sldLayoutId id="2147483963" r:id="rId42"/>
    <p:sldLayoutId id="2147484011" r:id="rId43"/>
    <p:sldLayoutId id="2147483957" r:id="rId44"/>
    <p:sldLayoutId id="2147483964" r:id="rId45"/>
    <p:sldLayoutId id="2147483965" r:id="rId46"/>
    <p:sldLayoutId id="2147484084" r:id="rId47"/>
    <p:sldLayoutId id="2147484094" r:id="rId48"/>
    <p:sldLayoutId id="2147483966" r:id="rId49"/>
    <p:sldLayoutId id="2147483951" r:id="rId50"/>
    <p:sldLayoutId id="2147484066" r:id="rId51"/>
    <p:sldLayoutId id="2147483961" r:id="rId52"/>
    <p:sldLayoutId id="2147483662" r:id="rId53"/>
    <p:sldLayoutId id="2147483663" r:id="rId54"/>
    <p:sldLayoutId id="2147484042" r:id="rId55"/>
    <p:sldLayoutId id="2147484048" r:id="rId56"/>
    <p:sldLayoutId id="2147483960" r:id="rId57"/>
    <p:sldLayoutId id="2147484056" r:id="rId58"/>
    <p:sldLayoutId id="2147484057" r:id="rId59"/>
    <p:sldLayoutId id="2147484058" r:id="rId60"/>
    <p:sldLayoutId id="2147484059" r:id="rId61"/>
    <p:sldLayoutId id="2147483664" r:id="rId62"/>
    <p:sldLayoutId id="2147483665" r:id="rId63"/>
    <p:sldLayoutId id="2147483666" r:id="rId64"/>
    <p:sldLayoutId id="2147483667" r:id="rId65"/>
    <p:sldLayoutId id="2147483668" r:id="rId66"/>
    <p:sldLayoutId id="2147483669" r:id="rId67"/>
    <p:sldLayoutId id="2147483670" r:id="rId68"/>
    <p:sldLayoutId id="2147484083" r:id="rId69"/>
    <p:sldLayoutId id="2147483671" r:id="rId70"/>
    <p:sldLayoutId id="2147484109" r:id="rId71"/>
    <p:sldLayoutId id="2147484082" r:id="rId72"/>
    <p:sldLayoutId id="2147484018" r:id="rId73"/>
    <p:sldLayoutId id="2147484095" r:id="rId74"/>
    <p:sldLayoutId id="2147484010" r:id="rId75"/>
    <p:sldLayoutId id="2147484004" r:id="rId76"/>
    <p:sldLayoutId id="2147483673" r:id="rId77"/>
    <p:sldLayoutId id="2147483981" r:id="rId78"/>
    <p:sldLayoutId id="2147483975" r:id="rId79"/>
    <p:sldLayoutId id="2147484081" r:id="rId80"/>
    <p:sldLayoutId id="2147483973" r:id="rId81"/>
    <p:sldLayoutId id="2147483996" r:id="rId82"/>
    <p:sldLayoutId id="2147483974" r:id="rId83"/>
    <p:sldLayoutId id="2147484080" r:id="rId84"/>
    <p:sldLayoutId id="2147483674" r:id="rId85"/>
    <p:sldLayoutId id="2147484034" r:id="rId86"/>
    <p:sldLayoutId id="2147484107" r:id="rId87"/>
    <p:sldLayoutId id="2147484060" r:id="rId88"/>
    <p:sldLayoutId id="2147484055" r:id="rId89"/>
    <p:sldLayoutId id="2147484086" r:id="rId90"/>
    <p:sldLayoutId id="2147483971" r:id="rId91"/>
    <p:sldLayoutId id="2147484111" r:id="rId92"/>
    <p:sldLayoutId id="2147484108" r:id="rId93"/>
    <p:sldLayoutId id="2147483672" r:id="rId94"/>
    <p:sldLayoutId id="2147484026" r:id="rId95"/>
    <p:sldLayoutId id="2147484007" r:id="rId96"/>
    <p:sldLayoutId id="2147483972" r:id="rId97"/>
    <p:sldLayoutId id="2147483675" r:id="rId98"/>
    <p:sldLayoutId id="2147483676" r:id="rId99"/>
    <p:sldLayoutId id="2147484035" r:id="rId100"/>
    <p:sldLayoutId id="2147484036" r:id="rId101"/>
    <p:sldLayoutId id="2147483995" r:id="rId102"/>
    <p:sldLayoutId id="2147484028" r:id="rId103"/>
    <p:sldLayoutId id="2147484033" r:id="rId104"/>
    <p:sldLayoutId id="2147484032" r:id="rId105"/>
    <p:sldLayoutId id="2147484029" r:id="rId106"/>
    <p:sldLayoutId id="2147484030" r:id="rId107"/>
    <p:sldLayoutId id="2147484031" r:id="rId108"/>
    <p:sldLayoutId id="2147483678" r:id="rId109"/>
    <p:sldLayoutId id="2147483679" r:id="rId110"/>
    <p:sldLayoutId id="2147484079" r:id="rId111"/>
    <p:sldLayoutId id="2147484037" r:id="rId112"/>
    <p:sldLayoutId id="2147484038" r:id="rId113"/>
    <p:sldLayoutId id="2147484039" r:id="rId114"/>
    <p:sldLayoutId id="2147484040" r:id="rId115"/>
    <p:sldLayoutId id="2147484041" r:id="rId116"/>
    <p:sldLayoutId id="2147483680" r:id="rId117"/>
    <p:sldLayoutId id="2147483681" r:id="rId118"/>
    <p:sldLayoutId id="2147483682" r:id="rId119"/>
    <p:sldLayoutId id="2147484106" r:id="rId120"/>
    <p:sldLayoutId id="2147483997" r:id="rId121"/>
    <p:sldLayoutId id="2147483999" r:id="rId122"/>
    <p:sldLayoutId id="2147484078" r:id="rId123"/>
    <p:sldLayoutId id="2147483998" r:id="rId124"/>
    <p:sldLayoutId id="2147484105" r:id="rId125"/>
    <p:sldLayoutId id="2147484069" r:id="rId126"/>
    <p:sldLayoutId id="2147484068" r:id="rId127"/>
    <p:sldLayoutId id="2147483683" r:id="rId128"/>
    <p:sldLayoutId id="2147484050" r:id="rId129"/>
    <p:sldLayoutId id="2147484016" r:id="rId130"/>
    <p:sldLayoutId id="2147484104" r:id="rId131"/>
    <p:sldLayoutId id="2147483684" r:id="rId132"/>
    <p:sldLayoutId id="2147483685" r:id="rId133"/>
    <p:sldLayoutId id="2147484008" r:id="rId134"/>
    <p:sldLayoutId id="2147483686" r:id="rId135"/>
    <p:sldLayoutId id="2147483687" r:id="rId136"/>
    <p:sldLayoutId id="2147483688" r:id="rId137"/>
    <p:sldLayoutId id="2147483689" r:id="rId138"/>
    <p:sldLayoutId id="2147484019" r:id="rId139"/>
    <p:sldLayoutId id="2147484052" r:id="rId140"/>
    <p:sldLayoutId id="2147484053" r:id="rId141"/>
    <p:sldLayoutId id="2147483690" r:id="rId142"/>
    <p:sldLayoutId id="2147483976" r:id="rId143"/>
    <p:sldLayoutId id="2147484103" r:id="rId144"/>
    <p:sldLayoutId id="2147483691" r:id="rId145"/>
    <p:sldLayoutId id="2147484064" r:id="rId146"/>
    <p:sldLayoutId id="2147484065" r:id="rId147"/>
    <p:sldLayoutId id="2147483970" r:id="rId148"/>
    <p:sldLayoutId id="2147484077" r:id="rId149"/>
    <p:sldLayoutId id="2147483692" r:id="rId150"/>
    <p:sldLayoutId id="2147484063" r:id="rId151"/>
    <p:sldLayoutId id="2147483693" r:id="rId152"/>
    <p:sldLayoutId id="2147483982" r:id="rId153"/>
    <p:sldLayoutId id="2147483983" r:id="rId154"/>
    <p:sldLayoutId id="2147483984" r:id="rId155"/>
    <p:sldLayoutId id="2147483985" r:id="rId156"/>
    <p:sldLayoutId id="2147483694" r:id="rId157"/>
    <p:sldLayoutId id="2147483695" r:id="rId158"/>
    <p:sldLayoutId id="2147483977" r:id="rId159"/>
    <p:sldLayoutId id="2147483696" r:id="rId160"/>
    <p:sldLayoutId id="2147483697" r:id="rId161"/>
    <p:sldLayoutId id="2147483979" r:id="rId162"/>
    <p:sldLayoutId id="2147484087" r:id="rId163"/>
    <p:sldLayoutId id="2147483980" r:id="rId164"/>
    <p:sldLayoutId id="2147483698" r:id="rId165"/>
    <p:sldLayoutId id="2147483699" r:id="rId166"/>
    <p:sldLayoutId id="2147483991" r:id="rId167"/>
    <p:sldLayoutId id="2147483993" r:id="rId168"/>
    <p:sldLayoutId id="2147483992" r:id="rId169"/>
    <p:sldLayoutId id="2147483989" r:id="rId170"/>
    <p:sldLayoutId id="2147483988" r:id="rId171"/>
    <p:sldLayoutId id="2147484000" r:id="rId172"/>
    <p:sldLayoutId id="2147483700" r:id="rId173"/>
    <p:sldLayoutId id="2147484001" r:id="rId174"/>
    <p:sldLayoutId id="2147484002" r:id="rId175"/>
    <p:sldLayoutId id="2147484012" r:id="rId176"/>
    <p:sldLayoutId id="2147484075" r:id="rId177"/>
    <p:sldLayoutId id="2147484003" r:id="rId178"/>
    <p:sldLayoutId id="2147484017" r:id="rId179"/>
    <p:sldLayoutId id="2147484061" r:id="rId180"/>
    <p:sldLayoutId id="2147484062" r:id="rId181"/>
    <p:sldLayoutId id="2147483701" r:id="rId182"/>
    <p:sldLayoutId id="2147484005" r:id="rId183"/>
    <p:sldLayoutId id="2147484102" r:id="rId184"/>
    <p:sldLayoutId id="2147483702" r:id="rId185"/>
    <p:sldLayoutId id="2147483703" r:id="rId186"/>
    <p:sldLayoutId id="2147483704" r:id="rId187"/>
    <p:sldLayoutId id="2147483705" r:id="rId188"/>
    <p:sldLayoutId id="2147483706" r:id="rId189"/>
    <p:sldLayoutId id="2147483707" r:id="rId190"/>
    <p:sldLayoutId id="2147483708" r:id="rId191"/>
    <p:sldLayoutId id="2147483709" r:id="rId192"/>
    <p:sldLayoutId id="2147483710" r:id="rId193"/>
    <p:sldLayoutId id="2147483711" r:id="rId194"/>
    <p:sldLayoutId id="2147483712" r:id="rId195"/>
    <p:sldLayoutId id="2147483713" r:id="rId196"/>
    <p:sldLayoutId id="2147483714" r:id="rId197"/>
    <p:sldLayoutId id="2147483715" r:id="rId198"/>
    <p:sldLayoutId id="2147483716" r:id="rId199"/>
    <p:sldLayoutId id="2147484009" r:id="rId200"/>
    <p:sldLayoutId id="2147483717" r:id="rId201"/>
    <p:sldLayoutId id="2147484101" r:id="rId202"/>
    <p:sldLayoutId id="2147483718" r:id="rId203"/>
    <p:sldLayoutId id="2147484117" r:id="rId204"/>
    <p:sldLayoutId id="2147483719" r:id="rId205"/>
    <p:sldLayoutId id="2147483720" r:id="rId206"/>
    <p:sldLayoutId id="2147483721" r:id="rId207"/>
    <p:sldLayoutId id="2147483722" r:id="rId208"/>
    <p:sldLayoutId id="2147483723" r:id="rId209"/>
    <p:sldLayoutId id="2147483724" r:id="rId210"/>
    <p:sldLayoutId id="2147483725" r:id="rId211"/>
    <p:sldLayoutId id="2147484074" r:id="rId212"/>
    <p:sldLayoutId id="2147483726" r:id="rId213"/>
    <p:sldLayoutId id="2147483727" r:id="rId214"/>
    <p:sldLayoutId id="2147483728" r:id="rId215"/>
    <p:sldLayoutId id="2147483729" r:id="rId216"/>
    <p:sldLayoutId id="2147483730" r:id="rId217"/>
    <p:sldLayoutId id="2147483731" r:id="rId218"/>
    <p:sldLayoutId id="2147483732" r:id="rId219"/>
    <p:sldLayoutId id="2147484100" r:id="rId220"/>
    <p:sldLayoutId id="2147483733" r:id="rId221"/>
    <p:sldLayoutId id="2147484049" r:id="rId222"/>
    <p:sldLayoutId id="2147483734" r:id="rId223"/>
    <p:sldLayoutId id="2147483735" r:id="rId224"/>
    <p:sldLayoutId id="2147483736" r:id="rId225"/>
    <p:sldLayoutId id="2147484073" r:id="rId226"/>
    <p:sldLayoutId id="2147483737" r:id="rId227"/>
    <p:sldLayoutId id="2147483738" r:id="rId228"/>
    <p:sldLayoutId id="2147483739" r:id="rId229"/>
    <p:sldLayoutId id="2147484020" r:id="rId230"/>
    <p:sldLayoutId id="2147484088" r:id="rId231"/>
    <p:sldLayoutId id="2147483740" r:id="rId232"/>
    <p:sldLayoutId id="2147483741" r:id="rId233"/>
    <p:sldLayoutId id="2147483742" r:id="rId234"/>
    <p:sldLayoutId id="2147483743" r:id="rId235"/>
    <p:sldLayoutId id="2147483744" r:id="rId236"/>
    <p:sldLayoutId id="2147483745" r:id="rId237"/>
    <p:sldLayoutId id="2147483746" r:id="rId238"/>
    <p:sldLayoutId id="2147483747" r:id="rId239"/>
    <p:sldLayoutId id="2147483748" r:id="rId240"/>
    <p:sldLayoutId id="2147484116" r:id="rId241"/>
    <p:sldLayoutId id="2147483749" r:id="rId242"/>
    <p:sldLayoutId id="2147483750" r:id="rId243"/>
    <p:sldLayoutId id="2147484115" r:id="rId244"/>
    <p:sldLayoutId id="2147483751" r:id="rId245"/>
    <p:sldLayoutId id="2147483752" r:id="rId246"/>
    <p:sldLayoutId id="2147484099" r:id="rId247"/>
    <p:sldLayoutId id="2147483753" r:id="rId248"/>
    <p:sldLayoutId id="2147483754" r:id="rId249"/>
    <p:sldLayoutId id="2147483755" r:id="rId250"/>
    <p:sldLayoutId id="2147484114" r:id="rId251"/>
    <p:sldLayoutId id="2147483756" r:id="rId252"/>
    <p:sldLayoutId id="2147483757" r:id="rId253"/>
    <p:sldLayoutId id="2147483758" r:id="rId254"/>
    <p:sldLayoutId id="2147483759" r:id="rId255"/>
    <p:sldLayoutId id="2147483760" r:id="rId256"/>
    <p:sldLayoutId id="2147483761" r:id="rId257"/>
    <p:sldLayoutId id="2147483762" r:id="rId258"/>
    <p:sldLayoutId id="2147483763" r:id="rId259"/>
    <p:sldLayoutId id="2147484072" r:id="rId260"/>
    <p:sldLayoutId id="2147484023" r:id="rId261"/>
    <p:sldLayoutId id="2147484022" r:id="rId262"/>
    <p:sldLayoutId id="2147483764" r:id="rId263"/>
    <p:sldLayoutId id="2147483765" r:id="rId264"/>
    <p:sldLayoutId id="2147483766" r:id="rId265"/>
    <p:sldLayoutId id="2147483767" r:id="rId266"/>
    <p:sldLayoutId id="2147483768" r:id="rId267"/>
    <p:sldLayoutId id="2147483769" r:id="rId268"/>
    <p:sldLayoutId id="2147483770" r:id="rId269"/>
    <p:sldLayoutId id="2147483771" r:id="rId270"/>
    <p:sldLayoutId id="2147483772" r:id="rId271"/>
    <p:sldLayoutId id="2147484071" r:id="rId272"/>
    <p:sldLayoutId id="2147483773" r:id="rId273"/>
    <p:sldLayoutId id="2147483774" r:id="rId274"/>
    <p:sldLayoutId id="2147483775" r:id="rId275"/>
    <p:sldLayoutId id="2147483776" r:id="rId276"/>
    <p:sldLayoutId id="2147483778" r:id="rId277"/>
    <p:sldLayoutId id="2147483779" r:id="rId278"/>
    <p:sldLayoutId id="2147483780" r:id="rId279"/>
    <p:sldLayoutId id="2147483781" r:id="rId280"/>
    <p:sldLayoutId id="2147483782" r:id="rId281"/>
    <p:sldLayoutId id="2147483783" r:id="rId282"/>
    <p:sldLayoutId id="2147483784" r:id="rId283"/>
    <p:sldLayoutId id="2147484113" r:id="rId284"/>
    <p:sldLayoutId id="2147483785" r:id="rId285"/>
    <p:sldLayoutId id="2147483786" r:id="rId286"/>
    <p:sldLayoutId id="2147484054" r:id="rId287"/>
    <p:sldLayoutId id="2147483787" r:id="rId288"/>
    <p:sldLayoutId id="2147483788" r:id="rId289"/>
    <p:sldLayoutId id="2147484070" r:id="rId290"/>
    <p:sldLayoutId id="2147483789" r:id="rId291"/>
    <p:sldLayoutId id="2147483790" r:id="rId292"/>
    <p:sldLayoutId id="2147483791" r:id="rId293"/>
    <p:sldLayoutId id="2147483792" r:id="rId294"/>
    <p:sldLayoutId id="2147483793" r:id="rId295"/>
    <p:sldLayoutId id="2147484089" r:id="rId296"/>
    <p:sldLayoutId id="2147483794" r:id="rId297"/>
    <p:sldLayoutId id="2147483795" r:id="rId298"/>
    <p:sldLayoutId id="2147483796" r:id="rId299"/>
    <p:sldLayoutId id="2147483797" r:id="rId300"/>
    <p:sldLayoutId id="2147484112" r:id="rId301"/>
    <p:sldLayoutId id="2147484118" r:id="rId302"/>
    <p:sldLayoutId id="2147484119" r:id="rId303"/>
    <p:sldLayoutId id="2147484120" r:id="rId304"/>
    <p:sldLayoutId id="2147484144" r:id="rId305"/>
    <p:sldLayoutId id="2147484121" r:id="rId306"/>
    <p:sldLayoutId id="2147484145" r:id="rId307"/>
    <p:sldLayoutId id="2147484122" r:id="rId308"/>
    <p:sldLayoutId id="2147484146" r:id="rId309"/>
    <p:sldLayoutId id="2147484147" r:id="rId310"/>
    <p:sldLayoutId id="2147484148" r:id="rId311"/>
    <p:sldLayoutId id="2147484123" r:id="rId312"/>
    <p:sldLayoutId id="2147484149" r:id="rId313"/>
    <p:sldLayoutId id="2147484124" r:id="rId314"/>
    <p:sldLayoutId id="2147484150" r:id="rId315"/>
    <p:sldLayoutId id="2147484125" r:id="rId316"/>
    <p:sldLayoutId id="2147484151" r:id="rId317"/>
    <p:sldLayoutId id="2147484126" r:id="rId318"/>
    <p:sldLayoutId id="2147484127" r:id="rId319"/>
    <p:sldLayoutId id="2147484129" r:id="rId320"/>
    <p:sldLayoutId id="2147484130" r:id="rId321"/>
    <p:sldLayoutId id="2147484152" r:id="rId322"/>
    <p:sldLayoutId id="2147484131" r:id="rId323"/>
    <p:sldLayoutId id="2147484132" r:id="rId324"/>
    <p:sldLayoutId id="2147484133" r:id="rId325"/>
    <p:sldLayoutId id="2147484134" r:id="rId326"/>
    <p:sldLayoutId id="2147484135" r:id="rId327"/>
    <p:sldLayoutId id="2147484136" r:id="rId328"/>
    <p:sldLayoutId id="2147484153" r:id="rId329"/>
    <p:sldLayoutId id="2147484137" r:id="rId330"/>
    <p:sldLayoutId id="2147484138" r:id="rId331"/>
    <p:sldLayoutId id="2147484139" r:id="rId332"/>
    <p:sldLayoutId id="2147484140" r:id="rId333"/>
    <p:sldLayoutId id="2147484141" r:id="rId334"/>
    <p:sldLayoutId id="2147484142" r:id="rId335"/>
    <p:sldLayoutId id="2147484143" r:id="rId336"/>
    <p:sldLayoutId id="2147484154" r:id="rId337"/>
    <p:sldLayoutId id="2147484155" r:id="rId338"/>
    <p:sldLayoutId id="2147484156" r:id="rId339"/>
    <p:sldLayoutId id="2147484157" r:id="rId340"/>
    <p:sldLayoutId id="2147484158" r:id="rId341"/>
    <p:sldLayoutId id="2147484159" r:id="rId342"/>
    <p:sldLayoutId id="2147484160" r:id="rId343"/>
    <p:sldLayoutId id="2147484161" r:id="rId344"/>
    <p:sldLayoutId id="2147484162" r:id="rId345"/>
    <p:sldLayoutId id="2147484163" r:id="rId346"/>
    <p:sldLayoutId id="2147484164" r:id="rId347"/>
    <p:sldLayoutId id="2147484165" r:id="rId348"/>
    <p:sldLayoutId id="2147484166" r:id="rId349"/>
    <p:sldLayoutId id="2147484167" r:id="rId350"/>
    <p:sldLayoutId id="2147484168" r:id="rId351"/>
    <p:sldLayoutId id="2147484169" r:id="rId352"/>
    <p:sldLayoutId id="2147484170" r:id="rId353"/>
    <p:sldLayoutId id="2147484171" r:id="rId354"/>
    <p:sldLayoutId id="2147484172" r:id="rId355"/>
    <p:sldLayoutId id="2147484173" r:id="rId356"/>
    <p:sldLayoutId id="2147484174" r:id="rId357"/>
    <p:sldLayoutId id="2147484175" r:id="rId358"/>
    <p:sldLayoutId id="2147484176" r:id="rId359"/>
    <p:sldLayoutId id="2147484177" r:id="rId360"/>
    <p:sldLayoutId id="2147484178" r:id="rId361"/>
    <p:sldLayoutId id="2147484179" r:id="rId362"/>
    <p:sldLayoutId id="2147484180" r:id="rId363"/>
    <p:sldLayoutId id="2147484181" r:id="rId364"/>
    <p:sldLayoutId id="2147484182" r:id="rId365"/>
    <p:sldLayoutId id="2147484183" r:id="rId366"/>
    <p:sldLayoutId id="2147484184" r:id="rId367"/>
    <p:sldLayoutId id="2147484185" r:id="rId368"/>
    <p:sldLayoutId id="2147484186" r:id="rId369"/>
    <p:sldLayoutId id="2147484187" r:id="rId370"/>
    <p:sldLayoutId id="2147484188" r:id="rId371"/>
    <p:sldLayoutId id="2147484189" r:id="rId372"/>
    <p:sldLayoutId id="2147484190" r:id="rId373"/>
    <p:sldLayoutId id="2147484191" r:id="rId374"/>
    <p:sldLayoutId id="2147484192" r:id="rId375"/>
    <p:sldLayoutId id="2147484193" r:id="rId376"/>
    <p:sldLayoutId id="2147484194" r:id="rId377"/>
    <p:sldLayoutId id="2147484195" r:id="rId378"/>
    <p:sldLayoutId id="2147484196" r:id="rId379"/>
    <p:sldLayoutId id="2147484197" r:id="rId380"/>
    <p:sldLayoutId id="2147484198" r:id="rId381"/>
    <p:sldLayoutId id="2147484199" r:id="rId382"/>
    <p:sldLayoutId id="2147484200" r:id="rId383"/>
    <p:sldLayoutId id="2147484201" r:id="rId384"/>
    <p:sldLayoutId id="2147484202" r:id="rId385"/>
    <p:sldLayoutId id="2147484203" r:id="rId386"/>
    <p:sldLayoutId id="2147484204" r:id="rId387"/>
    <p:sldLayoutId id="2147484205" r:id="rId388"/>
    <p:sldLayoutId id="2147484206" r:id="rId389"/>
    <p:sldLayoutId id="2147484207" r:id="rId390"/>
    <p:sldLayoutId id="2147484208" r:id="rId391"/>
    <p:sldLayoutId id="2147484209" r:id="rId392"/>
    <p:sldLayoutId id="2147484210" r:id="rId393"/>
    <p:sldLayoutId id="2147484211" r:id="rId394"/>
    <p:sldLayoutId id="2147484212" r:id="rId395"/>
    <p:sldLayoutId id="2147484213" r:id="rId396"/>
    <p:sldLayoutId id="2147484214" r:id="rId397"/>
    <p:sldLayoutId id="2147484215" r:id="rId398"/>
    <p:sldLayoutId id="2147484216" r:id="rId399"/>
    <p:sldLayoutId id="2147484217" r:id="rId400"/>
    <p:sldLayoutId id="2147484218" r:id="rId401"/>
    <p:sldLayoutId id="2147484219" r:id="rId402"/>
    <p:sldLayoutId id="2147484220" r:id="rId403"/>
    <p:sldLayoutId id="2147484221" r:id="rId404"/>
    <p:sldLayoutId id="2147484222" r:id="rId405"/>
    <p:sldLayoutId id="2147484223" r:id="rId406"/>
    <p:sldLayoutId id="2147484224" r:id="rId407"/>
    <p:sldLayoutId id="2147484225" r:id="rId408"/>
    <p:sldLayoutId id="2147484226" r:id="rId409"/>
    <p:sldLayoutId id="2147484227" r:id="rId410"/>
    <p:sldLayoutId id="2147484228" r:id="rId411"/>
    <p:sldLayoutId id="2147484229" r:id="rId412"/>
    <p:sldLayoutId id="2147484230" r:id="rId413"/>
    <p:sldLayoutId id="2147484231" r:id="rId414"/>
    <p:sldLayoutId id="2147484232" r:id="rId415"/>
    <p:sldLayoutId id="2147484233" r:id="rId416"/>
    <p:sldLayoutId id="2147484234" r:id="rId417"/>
    <p:sldLayoutId id="2147484235" r:id="rId418"/>
    <p:sldLayoutId id="2147484236" r:id="rId419"/>
    <p:sldLayoutId id="2147484237" r:id="rId420"/>
    <p:sldLayoutId id="2147484318" r:id="rId421"/>
    <p:sldLayoutId id="2147484238" r:id="rId422"/>
    <p:sldLayoutId id="2147484239" r:id="rId423"/>
    <p:sldLayoutId id="2147484240" r:id="rId424"/>
    <p:sldLayoutId id="2147484241" r:id="rId425"/>
    <p:sldLayoutId id="2147484242" r:id="rId426"/>
    <p:sldLayoutId id="2147484243" r:id="rId427"/>
    <p:sldLayoutId id="2147484244" r:id="rId428"/>
    <p:sldLayoutId id="2147484245" r:id="rId429"/>
    <p:sldLayoutId id="2147484319" r:id="rId430"/>
    <p:sldLayoutId id="2147484246" r:id="rId431"/>
    <p:sldLayoutId id="2147484247" r:id="rId432"/>
    <p:sldLayoutId id="2147484248" r:id="rId433"/>
    <p:sldLayoutId id="2147484249" r:id="rId434"/>
    <p:sldLayoutId id="2147484250" r:id="rId435"/>
    <p:sldLayoutId id="2147484251" r:id="rId436"/>
    <p:sldLayoutId id="2147484252" r:id="rId437"/>
    <p:sldLayoutId id="2147484253" r:id="rId438"/>
    <p:sldLayoutId id="2147484254" r:id="rId439"/>
    <p:sldLayoutId id="2147484255" r:id="rId440"/>
    <p:sldLayoutId id="2147484256" r:id="rId441"/>
    <p:sldLayoutId id="2147484257" r:id="rId442"/>
    <p:sldLayoutId id="2147484258" r:id="rId443"/>
    <p:sldLayoutId id="2147484259" r:id="rId444"/>
    <p:sldLayoutId id="2147484260" r:id="rId445"/>
    <p:sldLayoutId id="2147484261" r:id="rId446"/>
    <p:sldLayoutId id="2147484262" r:id="rId447"/>
    <p:sldLayoutId id="2147484263" r:id="rId448"/>
    <p:sldLayoutId id="2147484264" r:id="rId449"/>
    <p:sldLayoutId id="2147484265" r:id="rId450"/>
    <p:sldLayoutId id="2147484266" r:id="rId451"/>
    <p:sldLayoutId id="2147484267" r:id="rId452"/>
    <p:sldLayoutId id="2147484268" r:id="rId453"/>
    <p:sldLayoutId id="2147484269" r:id="rId454"/>
    <p:sldLayoutId id="2147484270" r:id="rId455"/>
    <p:sldLayoutId id="2147484271" r:id="rId456"/>
    <p:sldLayoutId id="2147484272" r:id="rId457"/>
    <p:sldLayoutId id="2147484273" r:id="rId458"/>
    <p:sldLayoutId id="2147484274" r:id="rId459"/>
    <p:sldLayoutId id="2147484275" r:id="rId460"/>
    <p:sldLayoutId id="2147484276" r:id="rId461"/>
    <p:sldLayoutId id="2147484277" r:id="rId462"/>
    <p:sldLayoutId id="2147484278" r:id="rId463"/>
    <p:sldLayoutId id="2147484279" r:id="rId464"/>
    <p:sldLayoutId id="2147484280" r:id="rId465"/>
    <p:sldLayoutId id="2147484281" r:id="rId466"/>
    <p:sldLayoutId id="2147484282" r:id="rId467"/>
    <p:sldLayoutId id="2147484283" r:id="rId468"/>
    <p:sldLayoutId id="2147484284" r:id="rId469"/>
    <p:sldLayoutId id="2147484285" r:id="rId470"/>
    <p:sldLayoutId id="2147484286" r:id="rId471"/>
    <p:sldLayoutId id="2147484288" r:id="rId472"/>
    <p:sldLayoutId id="2147484287" r:id="rId473"/>
    <p:sldLayoutId id="2147484289" r:id="rId474"/>
    <p:sldLayoutId id="2147484290" r:id="rId475"/>
    <p:sldLayoutId id="2147484291" r:id="rId476"/>
    <p:sldLayoutId id="2147484292" r:id="rId477"/>
    <p:sldLayoutId id="2147484293" r:id="rId478"/>
    <p:sldLayoutId id="2147484294" r:id="rId479"/>
    <p:sldLayoutId id="2147484295" r:id="rId480"/>
    <p:sldLayoutId id="2147484296" r:id="rId481"/>
    <p:sldLayoutId id="2147484297" r:id="rId482"/>
    <p:sldLayoutId id="2147484298" r:id="rId483"/>
    <p:sldLayoutId id="2147484299" r:id="rId484"/>
    <p:sldLayoutId id="2147484300" r:id="rId485"/>
    <p:sldLayoutId id="2147484301" r:id="rId486"/>
    <p:sldLayoutId id="2147484302" r:id="rId487"/>
    <p:sldLayoutId id="2147484303" r:id="rId488"/>
    <p:sldLayoutId id="2147484304" r:id="rId489"/>
    <p:sldLayoutId id="2147484305" r:id="rId490"/>
    <p:sldLayoutId id="2147484306" r:id="rId491"/>
    <p:sldLayoutId id="2147484307" r:id="rId492"/>
    <p:sldLayoutId id="2147484308" r:id="rId493"/>
    <p:sldLayoutId id="2147484309" r:id="rId494"/>
    <p:sldLayoutId id="2147484310" r:id="rId495"/>
    <p:sldLayoutId id="2147484311" r:id="rId496"/>
    <p:sldLayoutId id="2147484312" r:id="rId497"/>
    <p:sldLayoutId id="2147484313" r:id="rId498"/>
    <p:sldLayoutId id="2147484314" r:id="rId499"/>
    <p:sldLayoutId id="2147484315" r:id="rId500"/>
    <p:sldLayoutId id="2147484316" r:id="rId501"/>
    <p:sldLayoutId id="2147484317" r:id="rId502"/>
    <p:sldLayoutId id="2147484096" r:id="rId503"/>
    <p:sldLayoutId id="2147484097" r:id="rId504"/>
    <p:sldLayoutId id="2147484098" r:id="rId505"/>
    <p:sldLayoutId id="2147484321" r:id="rId506"/>
    <p:sldLayoutId id="2147484322" r:id="rId507"/>
  </p:sldLayoutIdLst>
  <p:timing>
    <p:tnLst>
      <p:par>
        <p:cTn id="1" dur="indefinite" restart="never" nodeType="tmRoot"/>
      </p:par>
    </p:tnLst>
  </p:timing>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177800" indent="-1778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35.xml"/><Relationship Id="rId5" Type="http://schemas.openxmlformats.org/officeDocument/2006/relationships/image" Target="../media/image20.jpeg"/><Relationship Id="rId4" Type="http://schemas.openxmlformats.org/officeDocument/2006/relationships/image" Target="../media/image19.jpeg"/></Relationships>
</file>

<file path=ppt/slides/_rels/slide100.xml.rels><?xml version="1.0" encoding="UTF-8" standalone="yes"?>
<Relationships xmlns="http://schemas.openxmlformats.org/package/2006/relationships"><Relationship Id="rId8" Type="http://schemas.openxmlformats.org/officeDocument/2006/relationships/image" Target="../media/image263.jpeg"/><Relationship Id="rId3" Type="http://schemas.openxmlformats.org/officeDocument/2006/relationships/image" Target="../media/image258.jpeg"/><Relationship Id="rId7" Type="http://schemas.openxmlformats.org/officeDocument/2006/relationships/image" Target="../media/image262.jpeg"/><Relationship Id="rId2" Type="http://schemas.openxmlformats.org/officeDocument/2006/relationships/notesSlide" Target="../notesSlides/notesSlide27.xml"/><Relationship Id="rId1" Type="http://schemas.openxmlformats.org/officeDocument/2006/relationships/slideLayout" Target="../slideLayouts/slideLayout506.xml"/><Relationship Id="rId6" Type="http://schemas.openxmlformats.org/officeDocument/2006/relationships/image" Target="../media/image261.jpeg"/><Relationship Id="rId5" Type="http://schemas.openxmlformats.org/officeDocument/2006/relationships/image" Target="../media/image260.jpeg"/><Relationship Id="rId4" Type="http://schemas.openxmlformats.org/officeDocument/2006/relationships/image" Target="../media/image259.jpeg"/></Relationships>
</file>

<file path=ppt/slides/_rels/slide101.xml.rels><?xml version="1.0" encoding="UTF-8" standalone="yes"?>
<Relationships xmlns="http://schemas.openxmlformats.org/package/2006/relationships"><Relationship Id="rId3" Type="http://schemas.openxmlformats.org/officeDocument/2006/relationships/image" Target="../media/image265.jpeg"/><Relationship Id="rId2" Type="http://schemas.openxmlformats.org/officeDocument/2006/relationships/image" Target="../media/image264.jpeg"/><Relationship Id="rId1" Type="http://schemas.openxmlformats.org/officeDocument/2006/relationships/slideLayout" Target="../slideLayouts/slideLayout21.xml"/><Relationship Id="rId4" Type="http://schemas.openxmlformats.org/officeDocument/2006/relationships/image" Target="../media/image266.jpeg"/></Relationships>
</file>

<file path=ppt/slides/_rels/slide102.xml.rels><?xml version="1.0" encoding="UTF-8" standalone="yes"?>
<Relationships xmlns="http://schemas.openxmlformats.org/package/2006/relationships"><Relationship Id="rId3" Type="http://schemas.openxmlformats.org/officeDocument/2006/relationships/image" Target="../media/image267.jpeg"/><Relationship Id="rId2" Type="http://schemas.openxmlformats.org/officeDocument/2006/relationships/notesSlide" Target="../notesSlides/notesSlide28.xml"/><Relationship Id="rId1" Type="http://schemas.openxmlformats.org/officeDocument/2006/relationships/slideLayout" Target="../slideLayouts/slideLayout506.xml"/><Relationship Id="rId5" Type="http://schemas.openxmlformats.org/officeDocument/2006/relationships/image" Target="../media/image269.jpeg"/><Relationship Id="rId4" Type="http://schemas.openxmlformats.org/officeDocument/2006/relationships/image" Target="../media/image268.jpeg"/></Relationships>
</file>

<file path=ppt/slides/_rels/slide103.xml.rels><?xml version="1.0" encoding="UTF-8" standalone="yes"?>
<Relationships xmlns="http://schemas.openxmlformats.org/package/2006/relationships"><Relationship Id="rId8" Type="http://schemas.openxmlformats.org/officeDocument/2006/relationships/image" Target="../media/image275.jpeg"/><Relationship Id="rId3" Type="http://schemas.openxmlformats.org/officeDocument/2006/relationships/image" Target="../media/image270.jpeg"/><Relationship Id="rId7" Type="http://schemas.openxmlformats.org/officeDocument/2006/relationships/image" Target="../media/image274.jpeg"/><Relationship Id="rId2" Type="http://schemas.openxmlformats.org/officeDocument/2006/relationships/notesSlide" Target="../notesSlides/notesSlide29.xml"/><Relationship Id="rId1" Type="http://schemas.openxmlformats.org/officeDocument/2006/relationships/slideLayout" Target="../slideLayouts/slideLayout506.xml"/><Relationship Id="rId6" Type="http://schemas.openxmlformats.org/officeDocument/2006/relationships/image" Target="../media/image273.jpeg"/><Relationship Id="rId5" Type="http://schemas.openxmlformats.org/officeDocument/2006/relationships/image" Target="../media/image272.jpeg"/><Relationship Id="rId4" Type="http://schemas.openxmlformats.org/officeDocument/2006/relationships/image" Target="../media/image271.jpeg"/></Relationships>
</file>

<file path=ppt/slides/_rels/slide104.xml.rels><?xml version="1.0" encoding="UTF-8" standalone="yes"?>
<Relationships xmlns="http://schemas.openxmlformats.org/package/2006/relationships"><Relationship Id="rId2" Type="http://schemas.openxmlformats.org/officeDocument/2006/relationships/image" Target="../media/image276.jpeg"/><Relationship Id="rId1" Type="http://schemas.openxmlformats.org/officeDocument/2006/relationships/slideLayout" Target="../slideLayouts/slideLayout58.xml"/></Relationships>
</file>

<file path=ppt/slides/_rels/slide105.xml.rels><?xml version="1.0" encoding="UTF-8" standalone="yes"?>
<Relationships xmlns="http://schemas.openxmlformats.org/package/2006/relationships"><Relationship Id="rId3" Type="http://schemas.openxmlformats.org/officeDocument/2006/relationships/image" Target="../media/image278.jpeg"/><Relationship Id="rId2" Type="http://schemas.openxmlformats.org/officeDocument/2006/relationships/image" Target="../media/image277.jpeg"/><Relationship Id="rId1" Type="http://schemas.openxmlformats.org/officeDocument/2006/relationships/slideLayout" Target="../slideLayouts/slideLayout18.xml"/><Relationship Id="rId5" Type="http://schemas.openxmlformats.org/officeDocument/2006/relationships/image" Target="../media/image280.jpeg"/><Relationship Id="rId4" Type="http://schemas.openxmlformats.org/officeDocument/2006/relationships/image" Target="../media/image279.jpeg"/></Relationships>
</file>

<file path=ppt/slides/_rels/slide106.xml.rels><?xml version="1.0" encoding="UTF-8" standalone="yes"?>
<Relationships xmlns="http://schemas.openxmlformats.org/package/2006/relationships"><Relationship Id="rId3" Type="http://schemas.openxmlformats.org/officeDocument/2006/relationships/image" Target="../media/image281.png"/><Relationship Id="rId2" Type="http://schemas.openxmlformats.org/officeDocument/2006/relationships/notesSlide" Target="../notesSlides/notesSlide30.xml"/><Relationship Id="rId1" Type="http://schemas.openxmlformats.org/officeDocument/2006/relationships/slideLayout" Target="../slideLayouts/slideLayout503.xml"/><Relationship Id="rId5" Type="http://schemas.openxmlformats.org/officeDocument/2006/relationships/image" Target="../media/image282.png"/><Relationship Id="rId4" Type="http://schemas.openxmlformats.org/officeDocument/2006/relationships/hyperlink" Target="https://www.facebook.com/pook.com.tw" TargetMode="External"/></Relationships>
</file>

<file path=ppt/slides/_rels/slide107.xml.rels><?xml version="1.0" encoding="UTF-8" standalone="yes"?>
<Relationships xmlns="http://schemas.openxmlformats.org/package/2006/relationships"><Relationship Id="rId3" Type="http://schemas.openxmlformats.org/officeDocument/2006/relationships/image" Target="../media/image283.png"/><Relationship Id="rId2" Type="http://schemas.openxmlformats.org/officeDocument/2006/relationships/notesSlide" Target="../notesSlides/notesSlide31.xml"/><Relationship Id="rId1" Type="http://schemas.openxmlformats.org/officeDocument/2006/relationships/slideLayout" Target="../slideLayouts/slideLayout504.xml"/></Relationships>
</file>

<file path=ppt/slides/_rels/slide108.xml.rels><?xml version="1.0" encoding="UTF-8" standalone="yes"?>
<Relationships xmlns="http://schemas.openxmlformats.org/package/2006/relationships"><Relationship Id="rId3" Type="http://schemas.openxmlformats.org/officeDocument/2006/relationships/image" Target="../media/image284.png"/><Relationship Id="rId2" Type="http://schemas.openxmlformats.org/officeDocument/2006/relationships/notesSlide" Target="../notesSlides/notesSlide32.xml"/><Relationship Id="rId1" Type="http://schemas.openxmlformats.org/officeDocument/2006/relationships/slideLayout" Target="../slideLayouts/slideLayout504.xml"/></Relationships>
</file>

<file path=ppt/slides/_rels/slide109.xml.rels><?xml version="1.0" encoding="UTF-8" standalone="yes"?>
<Relationships xmlns="http://schemas.openxmlformats.org/package/2006/relationships"><Relationship Id="rId3" Type="http://schemas.openxmlformats.org/officeDocument/2006/relationships/image" Target="../media/image285.png"/><Relationship Id="rId2" Type="http://schemas.openxmlformats.org/officeDocument/2006/relationships/notesSlide" Target="../notesSlides/notesSlide33.xml"/><Relationship Id="rId1" Type="http://schemas.openxmlformats.org/officeDocument/2006/relationships/slideLayout" Target="../slideLayouts/slideLayout505.xml"/></Relationships>
</file>

<file path=ppt/slides/_rels/slide1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06.xml"/></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143.xml"/><Relationship Id="rId5" Type="http://schemas.openxmlformats.org/officeDocument/2006/relationships/image" Target="../media/image26.jpeg"/><Relationship Id="rId4" Type="http://schemas.openxmlformats.org/officeDocument/2006/relationships/image" Target="../media/image25.jpeg"/></Relationships>
</file>

<file path=ppt/slides/_rels/slide1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119.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1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507.xml"/></Relationships>
</file>

<file path=ppt/slides/_rels/slide16.xml.rels><?xml version="1.0" encoding="UTF-8" standalone="yes"?>
<Relationships xmlns="http://schemas.openxmlformats.org/package/2006/relationships"><Relationship Id="rId3" Type="http://schemas.openxmlformats.org/officeDocument/2006/relationships/image" Target="../media/image34.jpeg"/><Relationship Id="rId7" Type="http://schemas.openxmlformats.org/officeDocument/2006/relationships/image" Target="../media/image38.jpeg"/><Relationship Id="rId2" Type="http://schemas.openxmlformats.org/officeDocument/2006/relationships/image" Target="../media/image33.jpeg"/><Relationship Id="rId1" Type="http://schemas.openxmlformats.org/officeDocument/2006/relationships/slideLayout" Target="../slideLayouts/slideLayout23.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1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129.xml"/><Relationship Id="rId5" Type="http://schemas.openxmlformats.org/officeDocument/2006/relationships/image" Target="../media/image42.jpeg"/><Relationship Id="rId4" Type="http://schemas.openxmlformats.org/officeDocument/2006/relationships/image" Target="../media/image41.jpeg"/></Relationships>
</file>

<file path=ppt/slides/_rels/slide18.xml.rels><?xml version="1.0" encoding="UTF-8" standalone="yes"?>
<Relationships xmlns="http://schemas.openxmlformats.org/package/2006/relationships"><Relationship Id="rId3" Type="http://schemas.openxmlformats.org/officeDocument/2006/relationships/image" Target="../media/image44.jpeg"/><Relationship Id="rId7" Type="http://schemas.openxmlformats.org/officeDocument/2006/relationships/image" Target="../media/image48.jpeg"/><Relationship Id="rId2" Type="http://schemas.openxmlformats.org/officeDocument/2006/relationships/image" Target="../media/image43.jpeg"/><Relationship Id="rId1" Type="http://schemas.openxmlformats.org/officeDocument/2006/relationships/slideLayout" Target="../slideLayouts/slideLayout62.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s/_rels/slide19.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59.xml"/></Relationships>
</file>

<file path=ppt/slides/_rels/slide2.xml.rels><?xml version="1.0" encoding="UTF-8" standalone="yes"?>
<Relationships xmlns="http://schemas.openxmlformats.org/package/2006/relationships"><Relationship Id="rId3" Type="http://schemas.openxmlformats.org/officeDocument/2006/relationships/hyperlink" Target="http://www.facebook.com/matterlab.taiwan" TargetMode="External"/><Relationship Id="rId2" Type="http://schemas.openxmlformats.org/officeDocument/2006/relationships/hyperlink" Target="http://www.matter-lab.com/" TargetMode="External"/><Relationship Id="rId1" Type="http://schemas.openxmlformats.org/officeDocument/2006/relationships/slideLayout" Target="../slideLayouts/slideLayout503.xml"/><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32.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97.xml"/><Relationship Id="rId4" Type="http://schemas.openxmlformats.org/officeDocument/2006/relationships/image" Target="../media/image53.jpeg"/></Relationships>
</file>

<file path=ppt/slides/_rels/slide2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35.xml"/><Relationship Id="rId5" Type="http://schemas.openxmlformats.org/officeDocument/2006/relationships/image" Target="../media/image57.jpeg"/><Relationship Id="rId4" Type="http://schemas.openxmlformats.org/officeDocument/2006/relationships/image" Target="../media/image56.jpeg"/></Relationships>
</file>

<file path=ppt/slides/_rels/slide24.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46.xml"/></Relationships>
</file>

<file path=ppt/slides/_rels/slide26.xml.rels><?xml version="1.0" encoding="UTF-8" standalone="yes"?>
<Relationships xmlns="http://schemas.openxmlformats.org/package/2006/relationships"><Relationship Id="rId8" Type="http://schemas.openxmlformats.org/officeDocument/2006/relationships/image" Target="../media/image65.jpeg"/><Relationship Id="rId3" Type="http://schemas.openxmlformats.org/officeDocument/2006/relationships/image" Target="../media/image60.jpeg"/><Relationship Id="rId7" Type="http://schemas.openxmlformats.org/officeDocument/2006/relationships/image" Target="../media/image64.jpeg"/><Relationship Id="rId2" Type="http://schemas.openxmlformats.org/officeDocument/2006/relationships/notesSlide" Target="../notesSlides/notesSlide4.xml"/><Relationship Id="rId1" Type="http://schemas.openxmlformats.org/officeDocument/2006/relationships/slideLayout" Target="../slideLayouts/slideLayout506.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jpeg"/></Relationships>
</file>

<file path=ppt/slides/_rels/slide2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237.xml"/><Relationship Id="rId5" Type="http://schemas.openxmlformats.org/officeDocument/2006/relationships/image" Target="../media/image69.jpeg"/><Relationship Id="rId4" Type="http://schemas.openxmlformats.org/officeDocument/2006/relationships/image" Target="../media/image68.jpeg"/></Relationships>
</file>

<file path=ppt/slides/_rels/slide28.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126.xml"/></Relationships>
</file>

<file path=ppt/slides/_rels/slide29.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503.xml"/></Relationships>
</file>

<file path=ppt/slides/_rels/slide30.xml.rels><?xml version="1.0" encoding="UTF-8" standalone="yes"?>
<Relationships xmlns="http://schemas.openxmlformats.org/package/2006/relationships"><Relationship Id="rId8" Type="http://schemas.openxmlformats.org/officeDocument/2006/relationships/image" Target="../media/image78.jpeg"/><Relationship Id="rId3" Type="http://schemas.openxmlformats.org/officeDocument/2006/relationships/image" Target="../media/image73.jpeg"/><Relationship Id="rId7" Type="http://schemas.openxmlformats.org/officeDocument/2006/relationships/image" Target="../media/image77.jpeg"/><Relationship Id="rId2" Type="http://schemas.openxmlformats.org/officeDocument/2006/relationships/notesSlide" Target="../notesSlides/notesSlide5.xml"/><Relationship Id="rId1" Type="http://schemas.openxmlformats.org/officeDocument/2006/relationships/slideLayout" Target="../slideLayouts/slideLayout506.xml"/><Relationship Id="rId6" Type="http://schemas.openxmlformats.org/officeDocument/2006/relationships/image" Target="../media/image76.jpeg"/><Relationship Id="rId5" Type="http://schemas.openxmlformats.org/officeDocument/2006/relationships/image" Target="../media/image75.jpeg"/><Relationship Id="rId4" Type="http://schemas.openxmlformats.org/officeDocument/2006/relationships/image" Target="../media/image74.jpeg"/></Relationships>
</file>

<file path=ppt/slides/_rels/slide31.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172.xml"/><Relationship Id="rId5" Type="http://schemas.openxmlformats.org/officeDocument/2006/relationships/image" Target="../media/image82.jpeg"/><Relationship Id="rId4" Type="http://schemas.openxmlformats.org/officeDocument/2006/relationships/image" Target="../media/image81.jpeg"/></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503.xml"/></Relationships>
</file>

<file path=ppt/slides/_rels/slide33.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8" Type="http://schemas.openxmlformats.org/officeDocument/2006/relationships/image" Target="../media/image90.jpeg"/><Relationship Id="rId3" Type="http://schemas.openxmlformats.org/officeDocument/2006/relationships/image" Target="../media/image85.jpeg"/><Relationship Id="rId7" Type="http://schemas.openxmlformats.org/officeDocument/2006/relationships/image" Target="../media/image89.jpeg"/><Relationship Id="rId2" Type="http://schemas.openxmlformats.org/officeDocument/2006/relationships/notesSlide" Target="../notesSlides/notesSlide7.xml"/><Relationship Id="rId1" Type="http://schemas.openxmlformats.org/officeDocument/2006/relationships/slideLayout" Target="../slideLayouts/slideLayout506.xml"/><Relationship Id="rId6" Type="http://schemas.openxmlformats.org/officeDocument/2006/relationships/image" Target="../media/image88.jpeg"/><Relationship Id="rId5" Type="http://schemas.openxmlformats.org/officeDocument/2006/relationships/image" Target="../media/image87.jpeg"/><Relationship Id="rId4" Type="http://schemas.openxmlformats.org/officeDocument/2006/relationships/image" Target="../media/image86.jpeg"/></Relationships>
</file>

<file path=ppt/slides/_rels/slide36.xml.rels><?xml version="1.0" encoding="UTF-8" standalone="yes"?>
<Relationships xmlns="http://schemas.openxmlformats.org/package/2006/relationships"><Relationship Id="rId8" Type="http://schemas.openxmlformats.org/officeDocument/2006/relationships/image" Target="../media/image97.jpeg"/><Relationship Id="rId3" Type="http://schemas.openxmlformats.org/officeDocument/2006/relationships/image" Target="../media/image92.jpeg"/><Relationship Id="rId7" Type="http://schemas.openxmlformats.org/officeDocument/2006/relationships/image" Target="../media/image96.jpeg"/><Relationship Id="rId2" Type="http://schemas.openxmlformats.org/officeDocument/2006/relationships/image" Target="../media/image91.jpeg"/><Relationship Id="rId1" Type="http://schemas.openxmlformats.org/officeDocument/2006/relationships/slideLayout" Target="../slideLayouts/slideLayout34.xml"/><Relationship Id="rId6" Type="http://schemas.openxmlformats.org/officeDocument/2006/relationships/image" Target="../media/image95.jpeg"/><Relationship Id="rId5" Type="http://schemas.openxmlformats.org/officeDocument/2006/relationships/image" Target="../media/image94.jpeg"/><Relationship Id="rId4" Type="http://schemas.openxmlformats.org/officeDocument/2006/relationships/image" Target="../media/image93.jpeg"/><Relationship Id="rId9" Type="http://schemas.openxmlformats.org/officeDocument/2006/relationships/image" Target="../media/image98.jpeg"/></Relationships>
</file>

<file path=ppt/slides/_rels/slide37.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jpeg"/><Relationship Id="rId1" Type="http://schemas.openxmlformats.org/officeDocument/2006/relationships/slideLayout" Target="../slideLayouts/slideLayout108.xml"/></Relationships>
</file>

<file path=ppt/slides/_rels/slide38.xml.rels><?xml version="1.0" encoding="UTF-8" standalone="yes"?>
<Relationships xmlns="http://schemas.openxmlformats.org/package/2006/relationships"><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101.png"/><Relationship Id="rId1" Type="http://schemas.openxmlformats.org/officeDocument/2006/relationships/slideLayout" Target="../slideLayouts/slideLayout110.xml"/><Relationship Id="rId6" Type="http://schemas.openxmlformats.org/officeDocument/2006/relationships/image" Target="../media/image103.png"/><Relationship Id="rId5" Type="http://schemas.microsoft.com/office/2007/relationships/hdphoto" Target="../media/hdphoto2.wdp"/><Relationship Id="rId4" Type="http://schemas.openxmlformats.org/officeDocument/2006/relationships/image" Target="../media/image102.png"/></Relationships>
</file>

<file path=ppt/slides/_rels/slide39.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8.xml"/><Relationship Id="rId1" Type="http://schemas.openxmlformats.org/officeDocument/2006/relationships/slideLayout" Target="../slideLayouts/slideLayout506.xml"/><Relationship Id="rId5" Type="http://schemas.openxmlformats.org/officeDocument/2006/relationships/image" Target="../media/image106.jpeg"/><Relationship Id="rId4" Type="http://schemas.openxmlformats.org/officeDocument/2006/relationships/image" Target="../media/image105.jpe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503.xml"/><Relationship Id="rId4" Type="http://schemas.openxmlformats.org/officeDocument/2006/relationships/image" Target="../media/image7.jpeg"/></Relationships>
</file>

<file path=ppt/slides/_rels/slide40.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jpeg"/><Relationship Id="rId1" Type="http://schemas.openxmlformats.org/officeDocument/2006/relationships/slideLayout" Target="../slideLayouts/slideLayout235.xml"/><Relationship Id="rId5" Type="http://schemas.openxmlformats.org/officeDocument/2006/relationships/image" Target="../media/image110.jpeg"/><Relationship Id="rId4" Type="http://schemas.openxmlformats.org/officeDocument/2006/relationships/image" Target="../media/image109.jpeg"/></Relationships>
</file>

<file path=ppt/slides/_rels/slide41.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11.jpeg"/><Relationship Id="rId1" Type="http://schemas.openxmlformats.org/officeDocument/2006/relationships/slideLayout" Target="../slideLayouts/slideLayout97.xml"/><Relationship Id="rId4" Type="http://schemas.openxmlformats.org/officeDocument/2006/relationships/image" Target="../media/image113.jpeg"/></Relationships>
</file>

<file path=ppt/slides/_rels/slide42.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114.jpeg"/><Relationship Id="rId1" Type="http://schemas.openxmlformats.org/officeDocument/2006/relationships/slideLayout" Target="../slideLayouts/slideLayout114.xml"/><Relationship Id="rId4" Type="http://schemas.openxmlformats.org/officeDocument/2006/relationships/image" Target="../media/image116.jpeg"/></Relationships>
</file>

<file path=ppt/slides/_rels/slide43.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image" Target="../media/image117.jpeg"/><Relationship Id="rId1" Type="http://schemas.openxmlformats.org/officeDocument/2006/relationships/slideLayout" Target="../slideLayouts/slideLayout223.xml"/><Relationship Id="rId6" Type="http://schemas.openxmlformats.org/officeDocument/2006/relationships/image" Target="../media/image110.jpeg"/><Relationship Id="rId5" Type="http://schemas.openxmlformats.org/officeDocument/2006/relationships/image" Target="../media/image120.jpeg"/><Relationship Id="rId4" Type="http://schemas.openxmlformats.org/officeDocument/2006/relationships/image" Target="../media/image119.jpeg"/></Relationships>
</file>

<file path=ppt/slides/_rels/slide44.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image" Target="../media/image121.jpeg"/><Relationship Id="rId1" Type="http://schemas.openxmlformats.org/officeDocument/2006/relationships/slideLayout" Target="../slideLayouts/slideLayout283.xml"/><Relationship Id="rId5" Type="http://schemas.openxmlformats.org/officeDocument/2006/relationships/image" Target="../media/image124.jpeg"/><Relationship Id="rId4" Type="http://schemas.openxmlformats.org/officeDocument/2006/relationships/image" Target="../media/image123.jpeg"/></Relationships>
</file>

<file path=ppt/slides/_rels/slide45.xml.rels><?xml version="1.0" encoding="UTF-8" standalone="yes"?>
<Relationships xmlns="http://schemas.openxmlformats.org/package/2006/relationships"><Relationship Id="rId8" Type="http://schemas.openxmlformats.org/officeDocument/2006/relationships/image" Target="../media/image90.jpeg"/><Relationship Id="rId3" Type="http://schemas.openxmlformats.org/officeDocument/2006/relationships/image" Target="../media/image85.jpeg"/><Relationship Id="rId7" Type="http://schemas.openxmlformats.org/officeDocument/2006/relationships/image" Target="../media/image89.jpeg"/><Relationship Id="rId2" Type="http://schemas.openxmlformats.org/officeDocument/2006/relationships/notesSlide" Target="../notesSlides/notesSlide9.xml"/><Relationship Id="rId1" Type="http://schemas.openxmlformats.org/officeDocument/2006/relationships/slideLayout" Target="../slideLayouts/slideLayout506.xml"/><Relationship Id="rId6" Type="http://schemas.openxmlformats.org/officeDocument/2006/relationships/image" Target="../media/image88.jpeg"/><Relationship Id="rId5" Type="http://schemas.openxmlformats.org/officeDocument/2006/relationships/image" Target="../media/image87.jpeg"/><Relationship Id="rId4" Type="http://schemas.openxmlformats.org/officeDocument/2006/relationships/image" Target="../media/image86.jpeg"/></Relationships>
</file>

<file path=ppt/slides/_rels/slide4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503.xml"/></Relationships>
</file>

<file path=ppt/slides/_rels/slide47.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image" Target="../media/image126.jpeg"/><Relationship Id="rId1" Type="http://schemas.openxmlformats.org/officeDocument/2006/relationships/slideLayout" Target="../slideLayouts/slideLayout66.xml"/><Relationship Id="rId5" Type="http://schemas.openxmlformats.org/officeDocument/2006/relationships/image" Target="../media/image129.jpeg"/><Relationship Id="rId4" Type="http://schemas.openxmlformats.org/officeDocument/2006/relationships/image" Target="../media/image128.jpeg"/></Relationships>
</file>

<file path=ppt/slides/_rels/slide49.xml.rels><?xml version="1.0" encoding="UTF-8" standalone="yes"?>
<Relationships xmlns="http://schemas.openxmlformats.org/package/2006/relationships"><Relationship Id="rId3" Type="http://schemas.openxmlformats.org/officeDocument/2006/relationships/image" Target="../media/image131.jpeg"/><Relationship Id="rId7" Type="http://schemas.openxmlformats.org/officeDocument/2006/relationships/image" Target="../media/image135.jpeg"/><Relationship Id="rId2" Type="http://schemas.openxmlformats.org/officeDocument/2006/relationships/image" Target="../media/image130.jpeg"/><Relationship Id="rId1" Type="http://schemas.openxmlformats.org/officeDocument/2006/relationships/slideLayout" Target="../slideLayouts/slideLayout5.xml"/><Relationship Id="rId6" Type="http://schemas.openxmlformats.org/officeDocument/2006/relationships/image" Target="../media/image134.jpeg"/><Relationship Id="rId5" Type="http://schemas.openxmlformats.org/officeDocument/2006/relationships/image" Target="../media/image133.jpeg"/><Relationship Id="rId4" Type="http://schemas.openxmlformats.org/officeDocument/2006/relationships/image" Target="../media/image132.jpe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43.xml"/><Relationship Id="rId4" Type="http://schemas.openxmlformats.org/officeDocument/2006/relationships/image" Target="../media/image10.jpeg"/></Relationships>
</file>

<file path=ppt/slides/_rels/slide50.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image" Target="../media/image136.jpeg"/><Relationship Id="rId1" Type="http://schemas.openxmlformats.org/officeDocument/2006/relationships/slideLayout" Target="../slideLayouts/slideLayout183.xml"/><Relationship Id="rId6" Type="http://schemas.openxmlformats.org/officeDocument/2006/relationships/image" Target="../media/image138.jpeg"/><Relationship Id="rId5" Type="http://schemas.openxmlformats.org/officeDocument/2006/relationships/image" Target="../media/image110.jpeg"/><Relationship Id="rId4" Type="http://schemas.openxmlformats.org/officeDocument/2006/relationships/image" Target="../media/image108.jpeg"/></Relationships>
</file>

<file path=ppt/slides/_rels/slide51.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11.xml"/><Relationship Id="rId1" Type="http://schemas.openxmlformats.org/officeDocument/2006/relationships/slideLayout" Target="../slideLayouts/slideLayout503.xml"/></Relationships>
</file>

<file path=ppt/slides/_rels/slide52.xml.rels><?xml version="1.0" encoding="UTF-8" standalone="yes"?>
<Relationships xmlns="http://schemas.openxmlformats.org/package/2006/relationships"><Relationship Id="rId2" Type="http://schemas.openxmlformats.org/officeDocument/2006/relationships/image" Target="../media/image140.jpeg"/><Relationship Id="rId1" Type="http://schemas.openxmlformats.org/officeDocument/2006/relationships/slideLayout" Target="../slideLayouts/slideLayout107.xml"/></Relationships>
</file>

<file path=ppt/slides/_rels/slide53.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image" Target="../media/image141.png"/><Relationship Id="rId1" Type="http://schemas.openxmlformats.org/officeDocument/2006/relationships/slideLayout" Target="../slideLayouts/slideLayout107.xml"/></Relationships>
</file>

<file path=ppt/slides/_rels/slide54.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45.xml"/></Relationships>
</file>

<file path=ppt/slides/_rels/slide55.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image" Target="../media/image144.jpeg"/><Relationship Id="rId1" Type="http://schemas.openxmlformats.org/officeDocument/2006/relationships/slideLayout" Target="../slideLayouts/slideLayout19.xml"/><Relationship Id="rId5" Type="http://schemas.openxmlformats.org/officeDocument/2006/relationships/image" Target="../media/image147.jpeg"/><Relationship Id="rId4" Type="http://schemas.openxmlformats.org/officeDocument/2006/relationships/image" Target="../media/image146.jpeg"/></Relationships>
</file>

<file path=ppt/slides/_rels/slide56.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12.xml"/><Relationship Id="rId1" Type="http://schemas.openxmlformats.org/officeDocument/2006/relationships/slideLayout" Target="../slideLayouts/slideLayout507.xml"/></Relationships>
</file>

<file path=ppt/slides/_rels/slide57.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14.xml"/><Relationship Id="rId1" Type="http://schemas.openxmlformats.org/officeDocument/2006/relationships/slideLayout" Target="../slideLayouts/slideLayout507.xml"/><Relationship Id="rId6" Type="http://schemas.openxmlformats.org/officeDocument/2006/relationships/image" Target="../media/image152.jpeg"/><Relationship Id="rId5" Type="http://schemas.openxmlformats.org/officeDocument/2006/relationships/image" Target="../media/image151.jpeg"/><Relationship Id="rId4" Type="http://schemas.openxmlformats.org/officeDocument/2006/relationships/image" Target="../media/image150.jpeg"/></Relationships>
</file>

<file path=ppt/slides/_rels/slide59.xml.rels><?xml version="1.0" encoding="UTF-8" standalone="yes"?>
<Relationships xmlns="http://schemas.openxmlformats.org/package/2006/relationships"><Relationship Id="rId8" Type="http://schemas.openxmlformats.org/officeDocument/2006/relationships/image" Target="../media/image158.jpeg"/><Relationship Id="rId3" Type="http://schemas.openxmlformats.org/officeDocument/2006/relationships/image" Target="../media/image153.jpeg"/><Relationship Id="rId7" Type="http://schemas.openxmlformats.org/officeDocument/2006/relationships/image" Target="../media/image157.jpeg"/><Relationship Id="rId2" Type="http://schemas.openxmlformats.org/officeDocument/2006/relationships/notesSlide" Target="../notesSlides/notesSlide15.xml"/><Relationship Id="rId1" Type="http://schemas.openxmlformats.org/officeDocument/2006/relationships/slideLayout" Target="../slideLayouts/slideLayout506.xml"/><Relationship Id="rId6" Type="http://schemas.openxmlformats.org/officeDocument/2006/relationships/image" Target="../media/image156.jpeg"/><Relationship Id="rId5" Type="http://schemas.openxmlformats.org/officeDocument/2006/relationships/image" Target="../media/image155.jpeg"/><Relationship Id="rId4" Type="http://schemas.openxmlformats.org/officeDocument/2006/relationships/image" Target="../media/image154.jpeg"/></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16.xml"/><Relationship Id="rId4" Type="http://schemas.openxmlformats.org/officeDocument/2006/relationships/image" Target="../media/image13.jpeg"/></Relationships>
</file>

<file path=ppt/slides/_rels/slide60.xml.rels><?xml version="1.0" encoding="UTF-8" standalone="yes"?>
<Relationships xmlns="http://schemas.openxmlformats.org/package/2006/relationships"><Relationship Id="rId2" Type="http://schemas.openxmlformats.org/officeDocument/2006/relationships/image" Target="../media/image159.jpeg"/><Relationship Id="rId1" Type="http://schemas.openxmlformats.org/officeDocument/2006/relationships/slideLayout" Target="../slideLayouts/slideLayout22.xml"/></Relationships>
</file>

<file path=ppt/slides/_rels/slide61.xml.rels><?xml version="1.0" encoding="UTF-8" standalone="yes"?>
<Relationships xmlns="http://schemas.openxmlformats.org/package/2006/relationships"><Relationship Id="rId2" Type="http://schemas.openxmlformats.org/officeDocument/2006/relationships/image" Target="../media/image160.jpeg"/><Relationship Id="rId1" Type="http://schemas.openxmlformats.org/officeDocument/2006/relationships/slideLayout" Target="../slideLayouts/slideLayout9.xml"/></Relationships>
</file>

<file path=ppt/slides/_rels/slide62.xml.rels><?xml version="1.0" encoding="UTF-8" standalone="yes"?>
<Relationships xmlns="http://schemas.openxmlformats.org/package/2006/relationships"><Relationship Id="rId2" Type="http://schemas.openxmlformats.org/officeDocument/2006/relationships/image" Target="../media/image161.jpeg"/><Relationship Id="rId1" Type="http://schemas.openxmlformats.org/officeDocument/2006/relationships/slideLayout" Target="../slideLayouts/slideLayout17.xml"/></Relationships>
</file>

<file path=ppt/slides/_rels/slide63.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image" Target="../media/image117.jpeg"/><Relationship Id="rId1" Type="http://schemas.openxmlformats.org/officeDocument/2006/relationships/slideLayout" Target="../slideLayouts/slideLayout159.xml"/><Relationship Id="rId5" Type="http://schemas.openxmlformats.org/officeDocument/2006/relationships/image" Target="../media/image164.jpeg"/><Relationship Id="rId4" Type="http://schemas.openxmlformats.org/officeDocument/2006/relationships/image" Target="../media/image163.jpeg"/></Relationships>
</file>

<file path=ppt/slides/_rels/slide64.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notesSlide" Target="../notesSlides/notesSlide16.xml"/><Relationship Id="rId1" Type="http://schemas.openxmlformats.org/officeDocument/2006/relationships/slideLayout" Target="../slideLayouts/slideLayout507.xml"/></Relationships>
</file>

<file path=ppt/slides/_rels/slide65.xml.rels><?xml version="1.0" encoding="UTF-8" standalone="yes"?>
<Relationships xmlns="http://schemas.openxmlformats.org/package/2006/relationships"><Relationship Id="rId8" Type="http://schemas.openxmlformats.org/officeDocument/2006/relationships/image" Target="../media/image171.jpeg"/><Relationship Id="rId3" Type="http://schemas.openxmlformats.org/officeDocument/2006/relationships/image" Target="../media/image166.jpeg"/><Relationship Id="rId7" Type="http://schemas.openxmlformats.org/officeDocument/2006/relationships/image" Target="../media/image170.jpeg"/><Relationship Id="rId2" Type="http://schemas.openxmlformats.org/officeDocument/2006/relationships/notesSlide" Target="../notesSlides/notesSlide17.xml"/><Relationship Id="rId1" Type="http://schemas.openxmlformats.org/officeDocument/2006/relationships/slideLayout" Target="../slideLayouts/slideLayout506.xml"/><Relationship Id="rId6" Type="http://schemas.openxmlformats.org/officeDocument/2006/relationships/image" Target="../media/image169.jpeg"/><Relationship Id="rId5" Type="http://schemas.openxmlformats.org/officeDocument/2006/relationships/image" Target="../media/image168.jpeg"/><Relationship Id="rId4" Type="http://schemas.openxmlformats.org/officeDocument/2006/relationships/image" Target="../media/image167.jpeg"/></Relationships>
</file>

<file path=ppt/slides/_rels/slide66.xml.rels><?xml version="1.0" encoding="UTF-8" standalone="yes"?>
<Relationships xmlns="http://schemas.openxmlformats.org/package/2006/relationships"><Relationship Id="rId3" Type="http://schemas.openxmlformats.org/officeDocument/2006/relationships/image" Target="../media/image172.jpeg"/><Relationship Id="rId2" Type="http://schemas.openxmlformats.org/officeDocument/2006/relationships/notesSlide" Target="../notesSlides/notesSlide18.xml"/><Relationship Id="rId1" Type="http://schemas.openxmlformats.org/officeDocument/2006/relationships/slideLayout" Target="../slideLayouts/slideLayout507.xml"/><Relationship Id="rId6" Type="http://schemas.openxmlformats.org/officeDocument/2006/relationships/image" Target="../media/image175.jpeg"/><Relationship Id="rId5" Type="http://schemas.openxmlformats.org/officeDocument/2006/relationships/image" Target="../media/image174.jpeg"/><Relationship Id="rId4" Type="http://schemas.openxmlformats.org/officeDocument/2006/relationships/image" Target="../media/image173.jpeg"/></Relationships>
</file>

<file path=ppt/slides/_rels/slide67.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notesSlide" Target="../notesSlides/notesSlide19.xml"/><Relationship Id="rId1" Type="http://schemas.openxmlformats.org/officeDocument/2006/relationships/slideLayout" Target="../slideLayouts/slideLayout506.xml"/><Relationship Id="rId5" Type="http://schemas.openxmlformats.org/officeDocument/2006/relationships/image" Target="../media/image178.jpeg"/><Relationship Id="rId4" Type="http://schemas.openxmlformats.org/officeDocument/2006/relationships/image" Target="../media/image177.jpeg"/></Relationships>
</file>

<file path=ppt/slides/_rels/slide68.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notesSlide" Target="../notesSlides/notesSlide20.xml"/><Relationship Id="rId1" Type="http://schemas.openxmlformats.org/officeDocument/2006/relationships/slideLayout" Target="../slideLayouts/slideLayout503.xml"/></Relationships>
</file>

<file path=ppt/slides/_rels/slide69.xml.rels><?xml version="1.0" encoding="UTF-8" standalone="yes"?>
<Relationships xmlns="http://schemas.openxmlformats.org/package/2006/relationships"><Relationship Id="rId3" Type="http://schemas.openxmlformats.org/officeDocument/2006/relationships/image" Target="../media/image181.jpeg"/><Relationship Id="rId2" Type="http://schemas.openxmlformats.org/officeDocument/2006/relationships/image" Target="../media/image180.jpeg"/><Relationship Id="rId1" Type="http://schemas.openxmlformats.org/officeDocument/2006/relationships/slideLayout" Target="../slideLayouts/slideLayout194.xml"/><Relationship Id="rId4" Type="http://schemas.openxmlformats.org/officeDocument/2006/relationships/image" Target="../media/image182.jpeg"/></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507.xml"/><Relationship Id="rId5" Type="http://schemas.openxmlformats.org/officeDocument/2006/relationships/image" Target="../media/image7.jpeg"/><Relationship Id="rId4" Type="http://schemas.openxmlformats.org/officeDocument/2006/relationships/image" Target="../media/image6.jpeg"/></Relationships>
</file>

<file path=ppt/slides/_rels/slide70.xml.rels><?xml version="1.0" encoding="UTF-8" standalone="yes"?>
<Relationships xmlns="http://schemas.openxmlformats.org/package/2006/relationships"><Relationship Id="rId2" Type="http://schemas.openxmlformats.org/officeDocument/2006/relationships/image" Target="../media/image183.jpeg"/><Relationship Id="rId1" Type="http://schemas.openxmlformats.org/officeDocument/2006/relationships/slideLayout" Target="../slideLayouts/slideLayout173.xml"/></Relationships>
</file>

<file path=ppt/slides/_rels/slide71.xml.rels><?xml version="1.0" encoding="UTF-8" standalone="yes"?>
<Relationships xmlns="http://schemas.openxmlformats.org/package/2006/relationships"><Relationship Id="rId3" Type="http://schemas.openxmlformats.org/officeDocument/2006/relationships/image" Target="../media/image185.jpeg"/><Relationship Id="rId2" Type="http://schemas.openxmlformats.org/officeDocument/2006/relationships/image" Target="../media/image184.jpeg"/><Relationship Id="rId1" Type="http://schemas.openxmlformats.org/officeDocument/2006/relationships/slideLayout" Target="../slideLayouts/slideLayout128.xml"/><Relationship Id="rId4" Type="http://schemas.openxmlformats.org/officeDocument/2006/relationships/image" Target="../media/image186.jpeg"/></Relationships>
</file>

<file path=ppt/slides/_rels/slide72.xml.rels><?xml version="1.0" encoding="UTF-8" standalone="yes"?>
<Relationships xmlns="http://schemas.openxmlformats.org/package/2006/relationships"><Relationship Id="rId3" Type="http://schemas.openxmlformats.org/officeDocument/2006/relationships/image" Target="../media/image188.jpeg"/><Relationship Id="rId2" Type="http://schemas.openxmlformats.org/officeDocument/2006/relationships/image" Target="../media/image187.jpeg"/><Relationship Id="rId1" Type="http://schemas.openxmlformats.org/officeDocument/2006/relationships/slideLayout" Target="../slideLayouts/slideLayout15.xml"/><Relationship Id="rId5" Type="http://schemas.openxmlformats.org/officeDocument/2006/relationships/image" Target="../media/image190.jpeg"/><Relationship Id="rId4" Type="http://schemas.openxmlformats.org/officeDocument/2006/relationships/image" Target="../media/image189.jpeg"/></Relationships>
</file>

<file path=ppt/slides/_rels/slide7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192.jpeg"/><Relationship Id="rId2" Type="http://schemas.openxmlformats.org/officeDocument/2006/relationships/image" Target="../media/image191.jpeg"/><Relationship Id="rId1" Type="http://schemas.openxmlformats.org/officeDocument/2006/relationships/slideLayout" Target="../slideLayouts/slideLayout164.xml"/><Relationship Id="rId4" Type="http://schemas.openxmlformats.org/officeDocument/2006/relationships/image" Target="../media/image193.jpeg"/></Relationships>
</file>

<file path=ppt/slides/_rels/slide75.xml.rels><?xml version="1.0" encoding="UTF-8" standalone="yes"?>
<Relationships xmlns="http://schemas.openxmlformats.org/package/2006/relationships"><Relationship Id="rId3" Type="http://schemas.openxmlformats.org/officeDocument/2006/relationships/image" Target="../media/image195.jpeg"/><Relationship Id="rId2" Type="http://schemas.openxmlformats.org/officeDocument/2006/relationships/image" Target="../media/image194.jpeg"/><Relationship Id="rId1" Type="http://schemas.openxmlformats.org/officeDocument/2006/relationships/slideLayout" Target="../slideLayouts/slideLayout109.xml"/><Relationship Id="rId4" Type="http://schemas.openxmlformats.org/officeDocument/2006/relationships/image" Target="../media/image196.jpeg"/></Relationships>
</file>

<file path=ppt/slides/_rels/slide76.xml.rels><?xml version="1.0" encoding="UTF-8" standalone="yes"?>
<Relationships xmlns="http://schemas.openxmlformats.org/package/2006/relationships"><Relationship Id="rId3" Type="http://schemas.openxmlformats.org/officeDocument/2006/relationships/image" Target="../media/image198.jpeg"/><Relationship Id="rId2" Type="http://schemas.openxmlformats.org/officeDocument/2006/relationships/image" Target="../media/image197.jpeg"/><Relationship Id="rId1" Type="http://schemas.openxmlformats.org/officeDocument/2006/relationships/slideLayout" Target="../slideLayouts/slideLayout55.xml"/><Relationship Id="rId5" Type="http://schemas.openxmlformats.org/officeDocument/2006/relationships/image" Target="../media/image199.jpeg"/><Relationship Id="rId4" Type="http://schemas.openxmlformats.org/officeDocument/2006/relationships/image" Target="../media/image136.jpeg"/></Relationships>
</file>

<file path=ppt/slides/_rels/slide77.xml.rels><?xml version="1.0" encoding="UTF-8" standalone="yes"?>
<Relationships xmlns="http://schemas.openxmlformats.org/package/2006/relationships"><Relationship Id="rId2" Type="http://schemas.openxmlformats.org/officeDocument/2006/relationships/image" Target="../media/image200.jpeg"/><Relationship Id="rId1" Type="http://schemas.openxmlformats.org/officeDocument/2006/relationships/slideLayout" Target="../slideLayouts/slideLayout42.xml"/></Relationships>
</file>

<file path=ppt/slides/_rels/slide78.xml.rels><?xml version="1.0" encoding="UTF-8" standalone="yes"?>
<Relationships xmlns="http://schemas.openxmlformats.org/package/2006/relationships"><Relationship Id="rId8" Type="http://schemas.openxmlformats.org/officeDocument/2006/relationships/image" Target="../media/image206.jpeg"/><Relationship Id="rId3" Type="http://schemas.openxmlformats.org/officeDocument/2006/relationships/image" Target="../media/image202.jpeg"/><Relationship Id="rId7" Type="http://schemas.openxmlformats.org/officeDocument/2006/relationships/image" Target="../media/image197.jpeg"/><Relationship Id="rId2" Type="http://schemas.openxmlformats.org/officeDocument/2006/relationships/image" Target="../media/image201.jpeg"/><Relationship Id="rId1" Type="http://schemas.openxmlformats.org/officeDocument/2006/relationships/slideLayout" Target="../slideLayouts/slideLayout57.xml"/><Relationship Id="rId6" Type="http://schemas.openxmlformats.org/officeDocument/2006/relationships/image" Target="../media/image205.jpeg"/><Relationship Id="rId5" Type="http://schemas.openxmlformats.org/officeDocument/2006/relationships/image" Target="../media/image204.jpeg"/><Relationship Id="rId4" Type="http://schemas.openxmlformats.org/officeDocument/2006/relationships/image" Target="../media/image203.jpeg"/><Relationship Id="rId9" Type="http://schemas.openxmlformats.org/officeDocument/2006/relationships/image" Target="../media/image207.jpeg"/></Relationships>
</file>

<file path=ppt/slides/_rels/slide79.xml.rels><?xml version="1.0" encoding="UTF-8" standalone="yes"?>
<Relationships xmlns="http://schemas.openxmlformats.org/package/2006/relationships"><Relationship Id="rId3" Type="http://schemas.openxmlformats.org/officeDocument/2006/relationships/image" Target="../media/image209.jpeg"/><Relationship Id="rId2" Type="http://schemas.openxmlformats.org/officeDocument/2006/relationships/image" Target="../media/image208.jpeg"/><Relationship Id="rId1" Type="http://schemas.openxmlformats.org/officeDocument/2006/relationships/slideLayout" Target="../slideLayouts/slideLayout44.xml"/><Relationship Id="rId4" Type="http://schemas.openxmlformats.org/officeDocument/2006/relationships/image" Target="../media/image210.jpeg"/></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120.xml"/></Relationships>
</file>

<file path=ppt/slides/_rels/slide80.xml.rels><?xml version="1.0" encoding="UTF-8" standalone="yes"?>
<Relationships xmlns="http://schemas.openxmlformats.org/package/2006/relationships"><Relationship Id="rId3" Type="http://schemas.openxmlformats.org/officeDocument/2006/relationships/image" Target="../media/image212.jpeg"/><Relationship Id="rId2" Type="http://schemas.openxmlformats.org/officeDocument/2006/relationships/image" Target="../media/image211.jpeg"/><Relationship Id="rId1" Type="http://schemas.openxmlformats.org/officeDocument/2006/relationships/slideLayout" Target="../slideLayouts/slideLayout4.xml"/><Relationship Id="rId5" Type="http://schemas.openxmlformats.org/officeDocument/2006/relationships/image" Target="../media/image214.jpeg"/><Relationship Id="rId4" Type="http://schemas.openxmlformats.org/officeDocument/2006/relationships/image" Target="../media/image213.jpeg"/></Relationships>
</file>

<file path=ppt/slides/_rels/slide81.xml.rels><?xml version="1.0" encoding="UTF-8" standalone="yes"?>
<Relationships xmlns="http://schemas.openxmlformats.org/package/2006/relationships"><Relationship Id="rId2" Type="http://schemas.openxmlformats.org/officeDocument/2006/relationships/image" Target="../media/image215.jpeg"/><Relationship Id="rId1" Type="http://schemas.openxmlformats.org/officeDocument/2006/relationships/slideLayout" Target="../slideLayouts/slideLayout149.xml"/></Relationships>
</file>

<file path=ppt/slides/_rels/slide82.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22.xml"/><Relationship Id="rId1" Type="http://schemas.openxmlformats.org/officeDocument/2006/relationships/slideLayout" Target="../slideLayouts/slideLayout503.xml"/></Relationships>
</file>

<file path=ppt/slides/_rels/slide8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20.xml"/></Relationships>
</file>

<file path=ppt/slides/_rels/slide84.xml.rels><?xml version="1.0" encoding="UTF-8" standalone="yes"?>
<Relationships xmlns="http://schemas.openxmlformats.org/package/2006/relationships"><Relationship Id="rId3" Type="http://schemas.openxmlformats.org/officeDocument/2006/relationships/image" Target="../media/image217.jpeg"/><Relationship Id="rId7" Type="http://schemas.openxmlformats.org/officeDocument/2006/relationships/image" Target="../media/image221.jpeg"/><Relationship Id="rId2" Type="http://schemas.openxmlformats.org/officeDocument/2006/relationships/image" Target="../media/image216.jpeg"/><Relationship Id="rId1" Type="http://schemas.openxmlformats.org/officeDocument/2006/relationships/slideLayout" Target="../slideLayouts/slideLayout24.xml"/><Relationship Id="rId6" Type="http://schemas.openxmlformats.org/officeDocument/2006/relationships/image" Target="../media/image220.jpeg"/><Relationship Id="rId5" Type="http://schemas.openxmlformats.org/officeDocument/2006/relationships/image" Target="../media/image219.jpeg"/><Relationship Id="rId4" Type="http://schemas.openxmlformats.org/officeDocument/2006/relationships/image" Target="../media/image218.jpeg"/></Relationships>
</file>

<file path=ppt/slides/_rels/slide85.xml.rels><?xml version="1.0" encoding="UTF-8" standalone="yes"?>
<Relationships xmlns="http://schemas.openxmlformats.org/package/2006/relationships"><Relationship Id="rId3" Type="http://schemas.openxmlformats.org/officeDocument/2006/relationships/image" Target="../media/image223.jpeg"/><Relationship Id="rId2" Type="http://schemas.openxmlformats.org/officeDocument/2006/relationships/image" Target="../media/image222.jpeg"/><Relationship Id="rId1" Type="http://schemas.openxmlformats.org/officeDocument/2006/relationships/slideLayout" Target="../slideLayouts/slideLayout138.xml"/><Relationship Id="rId4" Type="http://schemas.openxmlformats.org/officeDocument/2006/relationships/image" Target="../media/image224.jpeg"/></Relationships>
</file>

<file path=ppt/slides/_rels/slide86.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23.xml"/><Relationship Id="rId1" Type="http://schemas.openxmlformats.org/officeDocument/2006/relationships/slideLayout" Target="../slideLayouts/slideLayout503.xml"/></Relationships>
</file>

<file path=ppt/slides/_rels/slide87.xml.rels><?xml version="1.0" encoding="UTF-8" standalone="yes"?>
<Relationships xmlns="http://schemas.openxmlformats.org/package/2006/relationships"><Relationship Id="rId3" Type="http://schemas.openxmlformats.org/officeDocument/2006/relationships/image" Target="../media/image225.jpeg"/><Relationship Id="rId2" Type="http://schemas.openxmlformats.org/officeDocument/2006/relationships/notesSlide" Target="../notesSlides/notesSlide24.xml"/><Relationship Id="rId1" Type="http://schemas.openxmlformats.org/officeDocument/2006/relationships/slideLayout" Target="../slideLayouts/slideLayout506.xml"/></Relationships>
</file>

<file path=ppt/slides/_rels/slide88.xml.rels><?xml version="1.0" encoding="UTF-8" standalone="yes"?>
<Relationships xmlns="http://schemas.openxmlformats.org/package/2006/relationships"><Relationship Id="rId3" Type="http://schemas.openxmlformats.org/officeDocument/2006/relationships/image" Target="../media/image226.jpe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3" Type="http://schemas.openxmlformats.org/officeDocument/2006/relationships/image" Target="../media/image228.jpeg"/><Relationship Id="rId2" Type="http://schemas.openxmlformats.org/officeDocument/2006/relationships/image" Target="../media/image227.jpeg"/><Relationship Id="rId1" Type="http://schemas.openxmlformats.org/officeDocument/2006/relationships/slideLayout" Target="../slideLayouts/slideLayout98.xml"/><Relationship Id="rId5" Type="http://schemas.openxmlformats.org/officeDocument/2006/relationships/image" Target="../media/image230.jpeg"/><Relationship Id="rId4" Type="http://schemas.openxmlformats.org/officeDocument/2006/relationships/image" Target="../media/image229.jpeg"/></Relationships>
</file>

<file path=ppt/slides/_rels/slide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65.xml"/></Relationships>
</file>

<file path=ppt/slides/_rels/slide90.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26.xml"/><Relationship Id="rId1" Type="http://schemas.openxmlformats.org/officeDocument/2006/relationships/slideLayout" Target="../slideLayouts/slideLayout503.xml"/></Relationships>
</file>

<file path=ppt/slides/_rels/slide91.xml.rels><?xml version="1.0" encoding="UTF-8" standalone="yes"?>
<Relationships xmlns="http://schemas.openxmlformats.org/package/2006/relationships"><Relationship Id="rId3" Type="http://schemas.openxmlformats.org/officeDocument/2006/relationships/image" Target="../media/image232.jpeg"/><Relationship Id="rId2" Type="http://schemas.openxmlformats.org/officeDocument/2006/relationships/image" Target="../media/image231.jpeg"/><Relationship Id="rId1" Type="http://schemas.openxmlformats.org/officeDocument/2006/relationships/slideLayout" Target="../slideLayouts/slideLayout112.xml"/><Relationship Id="rId4" Type="http://schemas.openxmlformats.org/officeDocument/2006/relationships/image" Target="../media/image233.jpeg"/></Relationships>
</file>

<file path=ppt/slides/_rels/slide92.xml.rels><?xml version="1.0" encoding="UTF-8" standalone="yes"?>
<Relationships xmlns="http://schemas.openxmlformats.org/package/2006/relationships"><Relationship Id="rId3" Type="http://schemas.openxmlformats.org/officeDocument/2006/relationships/image" Target="../media/image235.jpeg"/><Relationship Id="rId2" Type="http://schemas.openxmlformats.org/officeDocument/2006/relationships/image" Target="../media/image234.jpeg"/><Relationship Id="rId1" Type="http://schemas.openxmlformats.org/officeDocument/2006/relationships/slideLayout" Target="../slideLayouts/slideLayout20.xml"/><Relationship Id="rId4" Type="http://schemas.openxmlformats.org/officeDocument/2006/relationships/image" Target="../media/image236.jpeg"/></Relationships>
</file>

<file path=ppt/slides/_rels/slide93.xml.rels><?xml version="1.0" encoding="UTF-8" standalone="yes"?>
<Relationships xmlns="http://schemas.openxmlformats.org/package/2006/relationships"><Relationship Id="rId2" Type="http://schemas.openxmlformats.org/officeDocument/2006/relationships/image" Target="../media/image237.jpeg"/><Relationship Id="rId1" Type="http://schemas.openxmlformats.org/officeDocument/2006/relationships/slideLayout" Target="../slideLayouts/slideLayout50.xml"/></Relationships>
</file>

<file path=ppt/slides/_rels/slide94.xml.rels><?xml version="1.0" encoding="UTF-8" standalone="yes"?>
<Relationships xmlns="http://schemas.openxmlformats.org/package/2006/relationships"><Relationship Id="rId2" Type="http://schemas.openxmlformats.org/officeDocument/2006/relationships/image" Target="../media/image238.jpeg"/><Relationship Id="rId1" Type="http://schemas.openxmlformats.org/officeDocument/2006/relationships/slideLayout" Target="../slideLayouts/slideLayout373.xml"/></Relationships>
</file>

<file path=ppt/slides/_rels/slide95.xml.rels><?xml version="1.0" encoding="UTF-8" standalone="yes"?>
<Relationships xmlns="http://schemas.openxmlformats.org/package/2006/relationships"><Relationship Id="rId3" Type="http://schemas.openxmlformats.org/officeDocument/2006/relationships/image" Target="../media/image240.jpeg"/><Relationship Id="rId2" Type="http://schemas.openxmlformats.org/officeDocument/2006/relationships/image" Target="../media/image239.jpeg"/><Relationship Id="rId1" Type="http://schemas.openxmlformats.org/officeDocument/2006/relationships/slideLayout" Target="../slideLayouts/slideLayout51.xml"/><Relationship Id="rId4" Type="http://schemas.openxmlformats.org/officeDocument/2006/relationships/image" Target="../media/image241.jpeg"/></Relationships>
</file>

<file path=ppt/slides/_rels/slide96.xml.rels><?xml version="1.0" encoding="UTF-8" standalone="yes"?>
<Relationships xmlns="http://schemas.openxmlformats.org/package/2006/relationships"><Relationship Id="rId3" Type="http://schemas.openxmlformats.org/officeDocument/2006/relationships/image" Target="../media/image243.jpeg"/><Relationship Id="rId2" Type="http://schemas.openxmlformats.org/officeDocument/2006/relationships/image" Target="../media/image242.jpeg"/><Relationship Id="rId1" Type="http://schemas.openxmlformats.org/officeDocument/2006/relationships/slideLayout" Target="../slideLayouts/slideLayout121.xml"/><Relationship Id="rId4" Type="http://schemas.openxmlformats.org/officeDocument/2006/relationships/image" Target="../media/image244.jpeg"/></Relationships>
</file>

<file path=ppt/slides/_rels/slide97.xml.rels><?xml version="1.0" encoding="UTF-8" standalone="yes"?>
<Relationships xmlns="http://schemas.openxmlformats.org/package/2006/relationships"><Relationship Id="rId3" Type="http://schemas.openxmlformats.org/officeDocument/2006/relationships/image" Target="../media/image246.jpeg"/><Relationship Id="rId2" Type="http://schemas.openxmlformats.org/officeDocument/2006/relationships/image" Target="../media/image245.jpeg"/><Relationship Id="rId1" Type="http://schemas.openxmlformats.org/officeDocument/2006/relationships/slideLayout" Target="../slideLayouts/slideLayout130.xml"/><Relationship Id="rId6" Type="http://schemas.openxmlformats.org/officeDocument/2006/relationships/image" Target="../media/image249.jpeg"/><Relationship Id="rId5" Type="http://schemas.openxmlformats.org/officeDocument/2006/relationships/image" Target="../media/image248.jpeg"/><Relationship Id="rId4" Type="http://schemas.openxmlformats.org/officeDocument/2006/relationships/image" Target="../media/image247.jpeg"/></Relationships>
</file>

<file path=ppt/slides/_rels/slide98.xml.rels><?xml version="1.0" encoding="UTF-8" standalone="yes"?>
<Relationships xmlns="http://schemas.openxmlformats.org/package/2006/relationships"><Relationship Id="rId3" Type="http://schemas.openxmlformats.org/officeDocument/2006/relationships/image" Target="../media/image251.jpeg"/><Relationship Id="rId2" Type="http://schemas.openxmlformats.org/officeDocument/2006/relationships/image" Target="../media/image250.jpeg"/><Relationship Id="rId1" Type="http://schemas.openxmlformats.org/officeDocument/2006/relationships/slideLayout" Target="../slideLayouts/slideLayout139.xml"/><Relationship Id="rId5" Type="http://schemas.openxmlformats.org/officeDocument/2006/relationships/image" Target="../media/image253.jpeg"/><Relationship Id="rId4" Type="http://schemas.openxmlformats.org/officeDocument/2006/relationships/image" Target="../media/image252.jpeg"/></Relationships>
</file>

<file path=ppt/slides/_rels/slide99.xml.rels><?xml version="1.0" encoding="UTF-8" standalone="yes"?>
<Relationships xmlns="http://schemas.openxmlformats.org/package/2006/relationships"><Relationship Id="rId3" Type="http://schemas.openxmlformats.org/officeDocument/2006/relationships/image" Target="../media/image255.jpeg"/><Relationship Id="rId2" Type="http://schemas.openxmlformats.org/officeDocument/2006/relationships/image" Target="../media/image254.jpeg"/><Relationship Id="rId1" Type="http://schemas.openxmlformats.org/officeDocument/2006/relationships/slideLayout" Target="../slideLayouts/slideLayout318.xml"/><Relationship Id="rId5" Type="http://schemas.openxmlformats.org/officeDocument/2006/relationships/image" Target="../media/image257.jpeg"/><Relationship Id="rId4" Type="http://schemas.openxmlformats.org/officeDocument/2006/relationships/image" Target="../media/image256.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6470046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圖片版面配置區 20"/>
          <p:cNvPicPr>
            <a:picLocks noGrp="1" noChangeAspect="1"/>
          </p:cNvPicPr>
          <p:nvPr>
            <p:ph type="pic" sz="quarter" idx="12"/>
          </p:nvPr>
        </p:nvPicPr>
        <p:blipFill>
          <a:blip r:embed="rId2" cstate="screen">
            <a:extLst>
              <a:ext uri="{28A0092B-C50C-407E-A947-70E740481C1C}">
                <a14:useLocalDpi xmlns:a14="http://schemas.microsoft.com/office/drawing/2010/main"/>
              </a:ext>
            </a:extLst>
          </a:blip>
          <a:srcRect/>
          <a:stretch>
            <a:fillRect/>
          </a:stretch>
        </p:blipFill>
        <p:spPr>
          <a:xfrm>
            <a:off x="4568400" y="1643475"/>
            <a:ext cx="2286000" cy="2286000"/>
          </a:xfrm>
        </p:spPr>
      </p:pic>
      <p:pic>
        <p:nvPicPr>
          <p:cNvPr id="22" name="圖片版面配置區 21"/>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a:xfrm>
            <a:off x="2282400" y="1643475"/>
            <a:ext cx="2286000" cy="2286000"/>
          </a:xfrm>
        </p:spPr>
      </p:pic>
      <p:pic>
        <p:nvPicPr>
          <p:cNvPr id="24" name="圖片版面配置區 23"/>
          <p:cNvPicPr>
            <a:picLocks noGrp="1" noChangeAspect="1"/>
          </p:cNvPicPr>
          <p:nvPr>
            <p:ph type="pic" sz="quarter" idx="16"/>
          </p:nvPr>
        </p:nvPicPr>
        <p:blipFill>
          <a:blip r:embed="rId4" cstate="screen">
            <a:extLst>
              <a:ext uri="{28A0092B-C50C-407E-A947-70E740481C1C}">
                <a14:useLocalDpi xmlns:a14="http://schemas.microsoft.com/office/drawing/2010/main"/>
              </a:ext>
            </a:extLst>
          </a:blip>
          <a:srcRect/>
          <a:stretch>
            <a:fillRect/>
          </a:stretch>
        </p:blipFill>
        <p:spPr>
          <a:xfrm>
            <a:off x="4568400" y="3929475"/>
            <a:ext cx="2286000" cy="2286000"/>
          </a:xfrm>
        </p:spPr>
      </p:pic>
      <p:pic>
        <p:nvPicPr>
          <p:cNvPr id="25" name="圖片版面配置區 24"/>
          <p:cNvPicPr>
            <a:picLocks noGrp="1" noChangeAspect="1"/>
          </p:cNvPicPr>
          <p:nvPr>
            <p:ph type="pic" sz="quarter" idx="17"/>
          </p:nvPr>
        </p:nvPicPr>
        <p:blipFill>
          <a:blip r:embed="rId5" cstate="screen">
            <a:extLst>
              <a:ext uri="{28A0092B-C50C-407E-A947-70E740481C1C}">
                <a14:useLocalDpi xmlns:a14="http://schemas.microsoft.com/office/drawing/2010/main"/>
              </a:ext>
            </a:extLst>
          </a:blip>
          <a:srcRect/>
          <a:stretch>
            <a:fillRect/>
          </a:stretch>
        </p:blipFill>
        <p:spPr>
          <a:xfrm>
            <a:off x="2282400" y="3929475"/>
            <a:ext cx="2286000" cy="2286000"/>
          </a:xfrm>
        </p:spPr>
      </p:pic>
      <p:sp>
        <p:nvSpPr>
          <p:cNvPr id="10" name="頁尾版面配置區 9"/>
          <p:cNvSpPr>
            <a:spLocks noGrp="1"/>
          </p:cNvSpPr>
          <p:nvPr>
            <p:ph type="ftr" sz="quarter" idx="20"/>
          </p:nvPr>
        </p:nvSpPr>
        <p:spPr/>
        <p:txBody>
          <a:bodyPr/>
          <a:lstStyle/>
          <a:p>
            <a:r>
              <a:rPr lang="zh-TW" altLang="en-US" smtClean="0"/>
              <a:t>商業簡報網 </a:t>
            </a:r>
            <a:r>
              <a:rPr lang="en-US" altLang="zh-TW" smtClean="0"/>
              <a:t>X Matter Lab</a:t>
            </a:r>
            <a:endParaRPr lang="zh-TW" altLang="en-US" dirty="0"/>
          </a:p>
        </p:txBody>
      </p:sp>
      <p:sp>
        <p:nvSpPr>
          <p:cNvPr id="11" name="投影片編號版面配置區 10"/>
          <p:cNvSpPr>
            <a:spLocks noGrp="1"/>
          </p:cNvSpPr>
          <p:nvPr>
            <p:ph type="sldNum" sz="quarter" idx="21"/>
          </p:nvPr>
        </p:nvSpPr>
        <p:spPr/>
        <p:txBody>
          <a:bodyPr/>
          <a:lstStyle/>
          <a:p>
            <a:fld id="{E27FD744-A41C-4EAD-96D0-2F84A994B62C}" type="slidenum">
              <a:rPr lang="zh-TW" altLang="en-US" smtClean="0"/>
              <a:t>9</a:t>
            </a:fld>
            <a:endParaRPr lang="zh-TW" altLang="en-US"/>
          </a:p>
        </p:txBody>
      </p:sp>
      <p:sp>
        <p:nvSpPr>
          <p:cNvPr id="15" name="矩形 14"/>
          <p:cNvSpPr/>
          <p:nvPr/>
        </p:nvSpPr>
        <p:spPr>
          <a:xfrm>
            <a:off x="3155324" y="1223201"/>
            <a:ext cx="2833352" cy="11636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 name="文字方塊 15"/>
          <p:cNvSpPr txBox="1"/>
          <p:nvPr/>
        </p:nvSpPr>
        <p:spPr>
          <a:xfrm>
            <a:off x="1880398" y="576870"/>
            <a:ext cx="5383205" cy="646331"/>
          </a:xfrm>
          <a:prstGeom prst="rect">
            <a:avLst/>
          </a:prstGeom>
          <a:noFill/>
        </p:spPr>
        <p:txBody>
          <a:bodyPr wrap="square" rtlCol="0" anchor="ctr">
            <a:spAutoFit/>
          </a:bodyPr>
          <a:lstStyle/>
          <a:p>
            <a:pPr algn="ctr"/>
            <a:r>
              <a:rPr lang="en-US" altLang="zh-TW" sz="3600" b="1" dirty="0" smtClean="0">
                <a:solidFill>
                  <a:schemeClr val="bg1">
                    <a:lumMod val="50000"/>
                  </a:schemeClr>
                </a:solidFill>
              </a:rPr>
              <a:t>Beyond Picture 006</a:t>
            </a:r>
            <a:endParaRPr lang="zh-TW" altLang="en-US" sz="3600" b="1" dirty="0">
              <a:solidFill>
                <a:schemeClr val="bg1">
                  <a:lumMod val="50000"/>
                </a:schemeClr>
              </a:solidFill>
            </a:endParaRPr>
          </a:p>
        </p:txBody>
      </p:sp>
      <p:sp>
        <p:nvSpPr>
          <p:cNvPr id="33" name="Freeform 11"/>
          <p:cNvSpPr>
            <a:spLocks/>
          </p:cNvSpPr>
          <p:nvPr/>
        </p:nvSpPr>
        <p:spPr bwMode="auto">
          <a:xfrm>
            <a:off x="3037116" y="2393235"/>
            <a:ext cx="1531283" cy="1536239"/>
          </a:xfrm>
          <a:custGeom>
            <a:avLst/>
            <a:gdLst>
              <a:gd name="T0" fmla="*/ 0 w 2470"/>
              <a:gd name="T1" fmla="*/ 2470 h 2470"/>
              <a:gd name="T2" fmla="*/ 2470 w 2470"/>
              <a:gd name="T3" fmla="*/ 0 h 2470"/>
              <a:gd name="T4" fmla="*/ 2470 w 2470"/>
              <a:gd name="T5" fmla="*/ 2470 h 2470"/>
              <a:gd name="T6" fmla="*/ 0 w 2470"/>
              <a:gd name="T7" fmla="*/ 2470 h 2470"/>
            </a:gdLst>
            <a:ahLst/>
            <a:cxnLst>
              <a:cxn ang="0">
                <a:pos x="T0" y="T1"/>
              </a:cxn>
              <a:cxn ang="0">
                <a:pos x="T2" y="T3"/>
              </a:cxn>
              <a:cxn ang="0">
                <a:pos x="T4" y="T5"/>
              </a:cxn>
              <a:cxn ang="0">
                <a:pos x="T6" y="T7"/>
              </a:cxn>
            </a:cxnLst>
            <a:rect l="0" t="0" r="r" b="b"/>
            <a:pathLst>
              <a:path w="2470" h="2470">
                <a:moveTo>
                  <a:pt x="0" y="2470"/>
                </a:moveTo>
                <a:cubicBezTo>
                  <a:pt x="0" y="1106"/>
                  <a:pt x="1106" y="0"/>
                  <a:pt x="2470" y="0"/>
                </a:cubicBezTo>
                <a:lnTo>
                  <a:pt x="2470" y="2470"/>
                </a:lnTo>
                <a:lnTo>
                  <a:pt x="0" y="2470"/>
                </a:lnTo>
                <a:close/>
              </a:path>
            </a:pathLst>
          </a:custGeom>
          <a:solidFill>
            <a:schemeClr val="accent1">
              <a:alpha val="80000"/>
            </a:schemeClr>
          </a:solid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400" b="1">
              <a:solidFill>
                <a:schemeClr val="bg1"/>
              </a:solidFill>
              <a:latin typeface="微軟正黑體" panose="020B0604030504040204" pitchFamily="34" charset="-120"/>
              <a:ea typeface="微軟正黑體" panose="020B0604030504040204" pitchFamily="34" charset="-120"/>
            </a:endParaRPr>
          </a:p>
        </p:txBody>
      </p:sp>
      <p:sp>
        <p:nvSpPr>
          <p:cNvPr id="35" name="Rectangle 13"/>
          <p:cNvSpPr>
            <a:spLocks noChangeArrowheads="1"/>
          </p:cNvSpPr>
          <p:nvPr/>
        </p:nvSpPr>
        <p:spPr bwMode="auto">
          <a:xfrm>
            <a:off x="4256088" y="938213"/>
            <a:ext cx="469900" cy="47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zh-TW" altLang="zh-TW" sz="1800" b="0" i="0" u="none" strike="noStrike" cap="none" normalizeH="0" baseline="0" smtClean="0">
              <a:ln>
                <a:noFill/>
              </a:ln>
              <a:solidFill>
                <a:schemeClr val="tx1"/>
              </a:solidFill>
              <a:effectLst/>
              <a:latin typeface="Arial" panose="020B0604020202020204" pitchFamily="34" charset="0"/>
            </a:endParaRPr>
          </a:p>
        </p:txBody>
      </p:sp>
      <p:sp>
        <p:nvSpPr>
          <p:cNvPr id="49" name="Freeform 11"/>
          <p:cNvSpPr>
            <a:spLocks/>
          </p:cNvSpPr>
          <p:nvPr/>
        </p:nvSpPr>
        <p:spPr bwMode="auto">
          <a:xfrm rot="5400000">
            <a:off x="4570878" y="2393235"/>
            <a:ext cx="1531283" cy="1536239"/>
          </a:xfrm>
          <a:custGeom>
            <a:avLst/>
            <a:gdLst>
              <a:gd name="T0" fmla="*/ 0 w 2470"/>
              <a:gd name="T1" fmla="*/ 2470 h 2470"/>
              <a:gd name="T2" fmla="*/ 2470 w 2470"/>
              <a:gd name="T3" fmla="*/ 0 h 2470"/>
              <a:gd name="T4" fmla="*/ 2470 w 2470"/>
              <a:gd name="T5" fmla="*/ 2470 h 2470"/>
              <a:gd name="T6" fmla="*/ 0 w 2470"/>
              <a:gd name="T7" fmla="*/ 2470 h 2470"/>
            </a:gdLst>
            <a:ahLst/>
            <a:cxnLst>
              <a:cxn ang="0">
                <a:pos x="T0" y="T1"/>
              </a:cxn>
              <a:cxn ang="0">
                <a:pos x="T2" y="T3"/>
              </a:cxn>
              <a:cxn ang="0">
                <a:pos x="T4" y="T5"/>
              </a:cxn>
              <a:cxn ang="0">
                <a:pos x="T6" y="T7"/>
              </a:cxn>
            </a:cxnLst>
            <a:rect l="0" t="0" r="r" b="b"/>
            <a:pathLst>
              <a:path w="2470" h="2470">
                <a:moveTo>
                  <a:pt x="0" y="2470"/>
                </a:moveTo>
                <a:cubicBezTo>
                  <a:pt x="0" y="1106"/>
                  <a:pt x="1106" y="0"/>
                  <a:pt x="2470" y="0"/>
                </a:cubicBezTo>
                <a:lnTo>
                  <a:pt x="2470" y="2470"/>
                </a:lnTo>
                <a:lnTo>
                  <a:pt x="0" y="2470"/>
                </a:lnTo>
                <a:close/>
              </a:path>
            </a:pathLst>
          </a:custGeom>
          <a:solidFill>
            <a:schemeClr val="accent2">
              <a:alpha val="80000"/>
            </a:schemeClr>
          </a:solid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400" b="1">
              <a:solidFill>
                <a:schemeClr val="bg1"/>
              </a:solidFill>
              <a:latin typeface="微軟正黑體" panose="020B0604030504040204" pitchFamily="34" charset="-120"/>
              <a:ea typeface="微軟正黑體" panose="020B0604030504040204" pitchFamily="34" charset="-120"/>
            </a:endParaRPr>
          </a:p>
        </p:txBody>
      </p:sp>
      <p:sp>
        <p:nvSpPr>
          <p:cNvPr id="50" name="Freeform 11"/>
          <p:cNvSpPr>
            <a:spLocks/>
          </p:cNvSpPr>
          <p:nvPr/>
        </p:nvSpPr>
        <p:spPr bwMode="auto">
          <a:xfrm rot="16200000">
            <a:off x="3037116" y="3926997"/>
            <a:ext cx="1531283" cy="1536239"/>
          </a:xfrm>
          <a:custGeom>
            <a:avLst/>
            <a:gdLst>
              <a:gd name="T0" fmla="*/ 0 w 2470"/>
              <a:gd name="T1" fmla="*/ 2470 h 2470"/>
              <a:gd name="T2" fmla="*/ 2470 w 2470"/>
              <a:gd name="T3" fmla="*/ 0 h 2470"/>
              <a:gd name="T4" fmla="*/ 2470 w 2470"/>
              <a:gd name="T5" fmla="*/ 2470 h 2470"/>
              <a:gd name="T6" fmla="*/ 0 w 2470"/>
              <a:gd name="T7" fmla="*/ 2470 h 2470"/>
            </a:gdLst>
            <a:ahLst/>
            <a:cxnLst>
              <a:cxn ang="0">
                <a:pos x="T0" y="T1"/>
              </a:cxn>
              <a:cxn ang="0">
                <a:pos x="T2" y="T3"/>
              </a:cxn>
              <a:cxn ang="0">
                <a:pos x="T4" y="T5"/>
              </a:cxn>
              <a:cxn ang="0">
                <a:pos x="T6" y="T7"/>
              </a:cxn>
            </a:cxnLst>
            <a:rect l="0" t="0" r="r" b="b"/>
            <a:pathLst>
              <a:path w="2470" h="2470">
                <a:moveTo>
                  <a:pt x="0" y="2470"/>
                </a:moveTo>
                <a:cubicBezTo>
                  <a:pt x="0" y="1106"/>
                  <a:pt x="1106" y="0"/>
                  <a:pt x="2470" y="0"/>
                </a:cubicBezTo>
                <a:lnTo>
                  <a:pt x="2470" y="2470"/>
                </a:lnTo>
                <a:lnTo>
                  <a:pt x="0" y="2470"/>
                </a:lnTo>
                <a:close/>
              </a:path>
            </a:pathLst>
          </a:custGeom>
          <a:solidFill>
            <a:schemeClr val="accent3">
              <a:alpha val="80000"/>
            </a:schemeClr>
          </a:solid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400" b="1">
              <a:solidFill>
                <a:schemeClr val="bg1"/>
              </a:solidFill>
              <a:latin typeface="微軟正黑體" panose="020B0604030504040204" pitchFamily="34" charset="-120"/>
              <a:ea typeface="微軟正黑體" panose="020B0604030504040204" pitchFamily="34" charset="-120"/>
            </a:endParaRPr>
          </a:p>
        </p:txBody>
      </p:sp>
      <p:sp>
        <p:nvSpPr>
          <p:cNvPr id="51" name="Freeform 11"/>
          <p:cNvSpPr>
            <a:spLocks/>
          </p:cNvSpPr>
          <p:nvPr/>
        </p:nvSpPr>
        <p:spPr bwMode="auto">
          <a:xfrm rot="10800000">
            <a:off x="4570878" y="3929475"/>
            <a:ext cx="1531283" cy="1536239"/>
          </a:xfrm>
          <a:custGeom>
            <a:avLst/>
            <a:gdLst>
              <a:gd name="T0" fmla="*/ 0 w 2470"/>
              <a:gd name="T1" fmla="*/ 2470 h 2470"/>
              <a:gd name="T2" fmla="*/ 2470 w 2470"/>
              <a:gd name="T3" fmla="*/ 0 h 2470"/>
              <a:gd name="T4" fmla="*/ 2470 w 2470"/>
              <a:gd name="T5" fmla="*/ 2470 h 2470"/>
              <a:gd name="T6" fmla="*/ 0 w 2470"/>
              <a:gd name="T7" fmla="*/ 2470 h 2470"/>
            </a:gdLst>
            <a:ahLst/>
            <a:cxnLst>
              <a:cxn ang="0">
                <a:pos x="T0" y="T1"/>
              </a:cxn>
              <a:cxn ang="0">
                <a:pos x="T2" y="T3"/>
              </a:cxn>
              <a:cxn ang="0">
                <a:pos x="T4" y="T5"/>
              </a:cxn>
              <a:cxn ang="0">
                <a:pos x="T6" y="T7"/>
              </a:cxn>
            </a:cxnLst>
            <a:rect l="0" t="0" r="r" b="b"/>
            <a:pathLst>
              <a:path w="2470" h="2470">
                <a:moveTo>
                  <a:pt x="0" y="2470"/>
                </a:moveTo>
                <a:cubicBezTo>
                  <a:pt x="0" y="1106"/>
                  <a:pt x="1106" y="0"/>
                  <a:pt x="2470" y="0"/>
                </a:cubicBezTo>
                <a:lnTo>
                  <a:pt x="2470" y="2470"/>
                </a:lnTo>
                <a:lnTo>
                  <a:pt x="0" y="2470"/>
                </a:lnTo>
                <a:close/>
              </a:path>
            </a:pathLst>
          </a:custGeom>
          <a:solidFill>
            <a:schemeClr val="accent4">
              <a:alpha val="80000"/>
            </a:schemeClr>
          </a:solid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400" b="1">
              <a:solidFill>
                <a:schemeClr val="bg1"/>
              </a:solidFill>
              <a:latin typeface="微軟正黑體" panose="020B0604030504040204" pitchFamily="34" charset="-120"/>
              <a:ea typeface="微軟正黑體" panose="020B0604030504040204" pitchFamily="34" charset="-120"/>
            </a:endParaRPr>
          </a:p>
        </p:txBody>
      </p:sp>
      <p:sp>
        <p:nvSpPr>
          <p:cNvPr id="52" name="文字方塊 51"/>
          <p:cNvSpPr txBox="1"/>
          <p:nvPr/>
        </p:nvSpPr>
        <p:spPr>
          <a:xfrm>
            <a:off x="3421799" y="2696599"/>
            <a:ext cx="1101855" cy="584775"/>
          </a:xfrm>
          <a:prstGeom prst="rect">
            <a:avLst/>
          </a:prstGeom>
          <a:noFill/>
        </p:spPr>
        <p:txBody>
          <a:bodyPr wrap="square" rtlCol="0">
            <a:spAutoFit/>
          </a:bodyPr>
          <a:lstStyle/>
          <a:p>
            <a:pPr algn="ctr"/>
            <a:r>
              <a:rPr lang="en-US" altLang="zh-TW" sz="3200" dirty="0" smtClean="0">
                <a:solidFill>
                  <a:schemeClr val="bg1"/>
                </a:solidFill>
              </a:rPr>
              <a:t>Title</a:t>
            </a:r>
            <a:endParaRPr lang="zh-TW" altLang="en-US" sz="3200" dirty="0">
              <a:solidFill>
                <a:schemeClr val="bg1"/>
              </a:solidFill>
            </a:endParaRPr>
          </a:p>
        </p:txBody>
      </p:sp>
      <p:sp>
        <p:nvSpPr>
          <p:cNvPr id="53" name="矩形 52"/>
          <p:cNvSpPr/>
          <p:nvPr/>
        </p:nvSpPr>
        <p:spPr>
          <a:xfrm>
            <a:off x="3192494" y="3191916"/>
            <a:ext cx="1378384" cy="646331"/>
          </a:xfrm>
          <a:prstGeom prst="rect">
            <a:avLst/>
          </a:prstGeom>
        </p:spPr>
        <p:txBody>
          <a:bodyPr wrap="square">
            <a:spAutoFit/>
          </a:bodyPr>
          <a:lstStyle/>
          <a:p>
            <a:r>
              <a:rPr lang="en-US" altLang="zh-TW" sz="1200" dirty="0">
                <a:solidFill>
                  <a:schemeClr val="bg1"/>
                </a:solidFill>
              </a:rPr>
              <a:t>The quick brown fox jumps over the lazy </a:t>
            </a:r>
            <a:r>
              <a:rPr lang="en-US" altLang="zh-TW" sz="1200" dirty="0" smtClean="0">
                <a:solidFill>
                  <a:schemeClr val="bg1"/>
                </a:solidFill>
              </a:rPr>
              <a:t>dog.</a:t>
            </a:r>
            <a:endParaRPr lang="zh-TW" altLang="en-US" sz="1200" dirty="0">
              <a:solidFill>
                <a:schemeClr val="bg1"/>
              </a:solidFill>
            </a:endParaRPr>
          </a:p>
        </p:txBody>
      </p:sp>
      <p:sp>
        <p:nvSpPr>
          <p:cNvPr id="54" name="文字方塊 53"/>
          <p:cNvSpPr txBox="1"/>
          <p:nvPr/>
        </p:nvSpPr>
        <p:spPr>
          <a:xfrm>
            <a:off x="4607204" y="2696599"/>
            <a:ext cx="1101855" cy="584775"/>
          </a:xfrm>
          <a:prstGeom prst="rect">
            <a:avLst/>
          </a:prstGeom>
          <a:noFill/>
        </p:spPr>
        <p:txBody>
          <a:bodyPr wrap="square" rtlCol="0">
            <a:spAutoFit/>
          </a:bodyPr>
          <a:lstStyle/>
          <a:p>
            <a:pPr algn="ctr"/>
            <a:r>
              <a:rPr lang="en-US" altLang="zh-TW" sz="3200" dirty="0" smtClean="0">
                <a:solidFill>
                  <a:schemeClr val="bg1"/>
                </a:solidFill>
              </a:rPr>
              <a:t>Title</a:t>
            </a:r>
            <a:endParaRPr lang="zh-TW" altLang="en-US" sz="3200" dirty="0">
              <a:solidFill>
                <a:schemeClr val="bg1"/>
              </a:solidFill>
            </a:endParaRPr>
          </a:p>
        </p:txBody>
      </p:sp>
      <p:sp>
        <p:nvSpPr>
          <p:cNvPr id="55" name="矩形 54"/>
          <p:cNvSpPr/>
          <p:nvPr/>
        </p:nvSpPr>
        <p:spPr>
          <a:xfrm>
            <a:off x="4568399" y="3191916"/>
            <a:ext cx="1378384" cy="646331"/>
          </a:xfrm>
          <a:prstGeom prst="rect">
            <a:avLst/>
          </a:prstGeom>
        </p:spPr>
        <p:txBody>
          <a:bodyPr wrap="square">
            <a:spAutoFit/>
          </a:bodyPr>
          <a:lstStyle/>
          <a:p>
            <a:r>
              <a:rPr lang="en-US" altLang="zh-TW" sz="1200" dirty="0">
                <a:solidFill>
                  <a:schemeClr val="bg1"/>
                </a:solidFill>
              </a:rPr>
              <a:t>The quick brown fox jumps over the lazy </a:t>
            </a:r>
            <a:r>
              <a:rPr lang="en-US" altLang="zh-TW" sz="1200" dirty="0" smtClean="0">
                <a:solidFill>
                  <a:schemeClr val="bg1"/>
                </a:solidFill>
              </a:rPr>
              <a:t>dog.</a:t>
            </a:r>
            <a:endParaRPr lang="zh-TW" altLang="en-US" sz="1200" dirty="0">
              <a:solidFill>
                <a:schemeClr val="bg1"/>
              </a:solidFill>
            </a:endParaRPr>
          </a:p>
        </p:txBody>
      </p:sp>
      <p:sp>
        <p:nvSpPr>
          <p:cNvPr id="56" name="文字方塊 55"/>
          <p:cNvSpPr txBox="1"/>
          <p:nvPr/>
        </p:nvSpPr>
        <p:spPr>
          <a:xfrm>
            <a:off x="3421799" y="3926996"/>
            <a:ext cx="1101855" cy="584775"/>
          </a:xfrm>
          <a:prstGeom prst="rect">
            <a:avLst/>
          </a:prstGeom>
          <a:noFill/>
        </p:spPr>
        <p:txBody>
          <a:bodyPr wrap="square" rtlCol="0">
            <a:spAutoFit/>
          </a:bodyPr>
          <a:lstStyle/>
          <a:p>
            <a:pPr algn="ctr"/>
            <a:r>
              <a:rPr lang="en-US" altLang="zh-TW" sz="3200" dirty="0" smtClean="0">
                <a:solidFill>
                  <a:schemeClr val="bg1"/>
                </a:solidFill>
              </a:rPr>
              <a:t>Title</a:t>
            </a:r>
            <a:endParaRPr lang="zh-TW" altLang="en-US" sz="3200" dirty="0">
              <a:solidFill>
                <a:schemeClr val="bg1"/>
              </a:solidFill>
            </a:endParaRPr>
          </a:p>
        </p:txBody>
      </p:sp>
      <p:sp>
        <p:nvSpPr>
          <p:cNvPr id="57" name="矩形 56"/>
          <p:cNvSpPr/>
          <p:nvPr/>
        </p:nvSpPr>
        <p:spPr>
          <a:xfrm>
            <a:off x="3306794" y="4358813"/>
            <a:ext cx="1378384" cy="646331"/>
          </a:xfrm>
          <a:prstGeom prst="rect">
            <a:avLst/>
          </a:prstGeom>
        </p:spPr>
        <p:txBody>
          <a:bodyPr wrap="square">
            <a:spAutoFit/>
          </a:bodyPr>
          <a:lstStyle/>
          <a:p>
            <a:r>
              <a:rPr lang="en-US" altLang="zh-TW" sz="1200" dirty="0">
                <a:solidFill>
                  <a:schemeClr val="bg1"/>
                </a:solidFill>
              </a:rPr>
              <a:t>The quick brown fox jumps over the lazy </a:t>
            </a:r>
            <a:r>
              <a:rPr lang="en-US" altLang="zh-TW" sz="1200" dirty="0" smtClean="0">
                <a:solidFill>
                  <a:schemeClr val="bg1"/>
                </a:solidFill>
              </a:rPr>
              <a:t>dog.</a:t>
            </a:r>
            <a:endParaRPr lang="zh-TW" altLang="en-US" sz="1200" dirty="0">
              <a:solidFill>
                <a:schemeClr val="bg1"/>
              </a:solidFill>
            </a:endParaRPr>
          </a:p>
        </p:txBody>
      </p:sp>
      <p:sp>
        <p:nvSpPr>
          <p:cNvPr id="58" name="文字方塊 57"/>
          <p:cNvSpPr txBox="1"/>
          <p:nvPr/>
        </p:nvSpPr>
        <p:spPr>
          <a:xfrm>
            <a:off x="4607204" y="3926996"/>
            <a:ext cx="1101855" cy="584775"/>
          </a:xfrm>
          <a:prstGeom prst="rect">
            <a:avLst/>
          </a:prstGeom>
          <a:noFill/>
        </p:spPr>
        <p:txBody>
          <a:bodyPr wrap="square" rtlCol="0">
            <a:spAutoFit/>
          </a:bodyPr>
          <a:lstStyle/>
          <a:p>
            <a:pPr algn="ctr"/>
            <a:r>
              <a:rPr lang="en-US" altLang="zh-TW" sz="3200" dirty="0" smtClean="0">
                <a:solidFill>
                  <a:schemeClr val="bg1"/>
                </a:solidFill>
              </a:rPr>
              <a:t>Title</a:t>
            </a:r>
            <a:endParaRPr lang="zh-TW" altLang="en-US" sz="3200" dirty="0">
              <a:solidFill>
                <a:schemeClr val="bg1"/>
              </a:solidFill>
            </a:endParaRPr>
          </a:p>
        </p:txBody>
      </p:sp>
      <p:sp>
        <p:nvSpPr>
          <p:cNvPr id="59" name="矩形 58"/>
          <p:cNvSpPr/>
          <p:nvPr/>
        </p:nvSpPr>
        <p:spPr>
          <a:xfrm>
            <a:off x="4568399" y="4358813"/>
            <a:ext cx="1378384" cy="646331"/>
          </a:xfrm>
          <a:prstGeom prst="rect">
            <a:avLst/>
          </a:prstGeom>
        </p:spPr>
        <p:txBody>
          <a:bodyPr wrap="square">
            <a:spAutoFit/>
          </a:bodyPr>
          <a:lstStyle/>
          <a:p>
            <a:r>
              <a:rPr lang="en-US" altLang="zh-TW" sz="1200" dirty="0">
                <a:solidFill>
                  <a:schemeClr val="bg1"/>
                </a:solidFill>
              </a:rPr>
              <a:t>The quick brown fox jumps over the lazy </a:t>
            </a:r>
            <a:r>
              <a:rPr lang="en-US" altLang="zh-TW" sz="1200" dirty="0" smtClean="0">
                <a:solidFill>
                  <a:schemeClr val="bg1"/>
                </a:solidFill>
              </a:rPr>
              <a:t>dog.</a:t>
            </a:r>
            <a:endParaRPr lang="zh-TW" altLang="en-US" sz="1200" dirty="0">
              <a:solidFill>
                <a:schemeClr val="bg1"/>
              </a:solidFill>
            </a:endParaRPr>
          </a:p>
        </p:txBody>
      </p:sp>
      <p:sp>
        <p:nvSpPr>
          <p:cNvPr id="60" name="矩形 59"/>
          <p:cNvSpPr/>
          <p:nvPr/>
        </p:nvSpPr>
        <p:spPr>
          <a:xfrm>
            <a:off x="6989445" y="2093978"/>
            <a:ext cx="1697355" cy="1384995"/>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The quick brown fox jumps over the lazy dog</a:t>
            </a:r>
            <a:r>
              <a:rPr lang="en-US" altLang="zh-TW" sz="1400" dirty="0" smtClean="0"/>
              <a:t>.</a:t>
            </a:r>
            <a:endParaRPr lang="zh-TW" altLang="en-US" sz="1400" dirty="0"/>
          </a:p>
        </p:txBody>
      </p:sp>
      <p:sp>
        <p:nvSpPr>
          <p:cNvPr id="61" name="矩形 60"/>
          <p:cNvSpPr/>
          <p:nvPr/>
        </p:nvSpPr>
        <p:spPr>
          <a:xfrm>
            <a:off x="6989445" y="4379978"/>
            <a:ext cx="1697355" cy="1384995"/>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The quick brown fox jumps over the lazy dog</a:t>
            </a:r>
            <a:r>
              <a:rPr lang="en-US" altLang="zh-TW" sz="1400" dirty="0" smtClean="0"/>
              <a:t>.</a:t>
            </a:r>
            <a:endParaRPr lang="zh-TW" altLang="en-US" sz="1400" dirty="0"/>
          </a:p>
        </p:txBody>
      </p:sp>
      <p:sp>
        <p:nvSpPr>
          <p:cNvPr id="62" name="矩形 61"/>
          <p:cNvSpPr/>
          <p:nvPr/>
        </p:nvSpPr>
        <p:spPr>
          <a:xfrm>
            <a:off x="347321" y="2093978"/>
            <a:ext cx="1697355" cy="1384995"/>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The quick brown fox jumps over the lazy dog</a:t>
            </a:r>
            <a:r>
              <a:rPr lang="en-US" altLang="zh-TW" sz="1400" dirty="0" smtClean="0"/>
              <a:t>.</a:t>
            </a:r>
            <a:endParaRPr lang="zh-TW" altLang="en-US" sz="1400" dirty="0"/>
          </a:p>
        </p:txBody>
      </p:sp>
      <p:sp>
        <p:nvSpPr>
          <p:cNvPr id="63" name="矩形 62"/>
          <p:cNvSpPr/>
          <p:nvPr/>
        </p:nvSpPr>
        <p:spPr>
          <a:xfrm>
            <a:off x="347321" y="4379978"/>
            <a:ext cx="1697355" cy="1384995"/>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The quick brown fox jumps over the lazy dog</a:t>
            </a:r>
            <a:r>
              <a:rPr lang="en-US" altLang="zh-TW" sz="1400" dirty="0" smtClean="0"/>
              <a:t>.</a:t>
            </a:r>
            <a:endParaRPr lang="zh-TW" altLang="en-US" sz="1400" dirty="0"/>
          </a:p>
        </p:txBody>
      </p:sp>
    </p:spTree>
    <p:extLst>
      <p:ext uri="{BB962C8B-B14F-4D97-AF65-F5344CB8AC3E}">
        <p14:creationId xmlns:p14="http://schemas.microsoft.com/office/powerpoint/2010/main" val="1578548222"/>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圖片版面配置區 15"/>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a:xfrm>
            <a:off x="545302" y="1637356"/>
            <a:ext cx="1951200" cy="1952800"/>
          </a:xfrm>
          <a:prstGeom prst="ellipse">
            <a:avLst/>
          </a:prstGeom>
        </p:spPr>
      </p:pic>
      <p:pic>
        <p:nvPicPr>
          <p:cNvPr id="21" name="圖片版面配置區 20"/>
          <p:cNvPicPr>
            <a:picLocks noGrp="1" noChangeAspect="1"/>
          </p:cNvPicPr>
          <p:nvPr>
            <p:ph type="pic" sz="quarter" idx="14"/>
          </p:nvPr>
        </p:nvPicPr>
        <p:blipFill>
          <a:blip r:embed="rId4" cstate="screen">
            <a:extLst>
              <a:ext uri="{28A0092B-C50C-407E-A947-70E740481C1C}">
                <a14:useLocalDpi xmlns:a14="http://schemas.microsoft.com/office/drawing/2010/main"/>
              </a:ext>
            </a:extLst>
          </a:blip>
          <a:srcRect/>
          <a:stretch>
            <a:fillRect/>
          </a:stretch>
        </p:blipFill>
        <p:spPr>
          <a:xfrm>
            <a:off x="3262785" y="1637356"/>
            <a:ext cx="1951200" cy="1952800"/>
          </a:xfrm>
          <a:prstGeom prst="ellipse">
            <a:avLst/>
          </a:prstGeom>
        </p:spPr>
      </p:pic>
      <p:pic>
        <p:nvPicPr>
          <p:cNvPr id="22" name="圖片版面配置區 21"/>
          <p:cNvPicPr>
            <a:picLocks noGrp="1" noChangeAspect="1"/>
          </p:cNvPicPr>
          <p:nvPr>
            <p:ph type="pic" sz="quarter" idx="15"/>
          </p:nvPr>
        </p:nvPicPr>
        <p:blipFill>
          <a:blip r:embed="rId5" cstate="screen">
            <a:extLst>
              <a:ext uri="{28A0092B-C50C-407E-A947-70E740481C1C}">
                <a14:useLocalDpi xmlns:a14="http://schemas.microsoft.com/office/drawing/2010/main"/>
              </a:ext>
            </a:extLst>
          </a:blip>
          <a:srcRect/>
          <a:stretch>
            <a:fillRect/>
          </a:stretch>
        </p:blipFill>
        <p:spPr>
          <a:xfrm>
            <a:off x="5980268" y="1637356"/>
            <a:ext cx="1951200" cy="1952800"/>
          </a:xfrm>
          <a:prstGeom prst="ellipse">
            <a:avLst/>
          </a:prstGeom>
        </p:spPr>
      </p:pic>
      <p:pic>
        <p:nvPicPr>
          <p:cNvPr id="23" name="圖片版面配置區 22"/>
          <p:cNvPicPr>
            <a:picLocks noGrp="1" noChangeAspect="1"/>
          </p:cNvPicPr>
          <p:nvPr>
            <p:ph type="pic" sz="quarter" idx="17"/>
          </p:nvPr>
        </p:nvPicPr>
        <p:blipFill>
          <a:blip r:embed="rId6" cstate="screen">
            <a:extLst>
              <a:ext uri="{28A0092B-C50C-407E-A947-70E740481C1C}">
                <a14:useLocalDpi xmlns:a14="http://schemas.microsoft.com/office/drawing/2010/main"/>
              </a:ext>
            </a:extLst>
          </a:blip>
          <a:srcRect/>
          <a:stretch>
            <a:fillRect/>
          </a:stretch>
        </p:blipFill>
        <p:spPr>
          <a:xfrm>
            <a:off x="545302" y="4111499"/>
            <a:ext cx="1951200" cy="1952800"/>
          </a:xfrm>
          <a:prstGeom prst="ellipse">
            <a:avLst/>
          </a:prstGeom>
        </p:spPr>
      </p:pic>
      <p:pic>
        <p:nvPicPr>
          <p:cNvPr id="24" name="圖片版面配置區 23"/>
          <p:cNvPicPr>
            <a:picLocks noGrp="1" noChangeAspect="1"/>
          </p:cNvPicPr>
          <p:nvPr>
            <p:ph type="pic" sz="quarter" idx="18"/>
          </p:nvPr>
        </p:nvPicPr>
        <p:blipFill>
          <a:blip r:embed="rId7" cstate="screen">
            <a:extLst>
              <a:ext uri="{28A0092B-C50C-407E-A947-70E740481C1C}">
                <a14:useLocalDpi xmlns:a14="http://schemas.microsoft.com/office/drawing/2010/main"/>
              </a:ext>
            </a:extLst>
          </a:blip>
          <a:srcRect/>
          <a:stretch>
            <a:fillRect/>
          </a:stretch>
        </p:blipFill>
        <p:spPr>
          <a:xfrm>
            <a:off x="3262785" y="4111499"/>
            <a:ext cx="1951200" cy="1952800"/>
          </a:xfrm>
          <a:prstGeom prst="ellipse">
            <a:avLst/>
          </a:prstGeom>
        </p:spPr>
      </p:pic>
      <p:pic>
        <p:nvPicPr>
          <p:cNvPr id="25" name="圖片版面配置區 24"/>
          <p:cNvPicPr>
            <a:picLocks noGrp="1" noChangeAspect="1"/>
          </p:cNvPicPr>
          <p:nvPr>
            <p:ph type="pic" sz="quarter" idx="19"/>
          </p:nvPr>
        </p:nvPicPr>
        <p:blipFill>
          <a:blip r:embed="rId8" cstate="screen">
            <a:extLst>
              <a:ext uri="{28A0092B-C50C-407E-A947-70E740481C1C}">
                <a14:useLocalDpi xmlns:a14="http://schemas.microsoft.com/office/drawing/2010/main"/>
              </a:ext>
            </a:extLst>
          </a:blip>
          <a:srcRect/>
          <a:stretch>
            <a:fillRect/>
          </a:stretch>
        </p:blipFill>
        <p:spPr>
          <a:xfrm>
            <a:off x="5980268" y="4111499"/>
            <a:ext cx="1951200" cy="1952800"/>
          </a:xfrm>
          <a:prstGeom prst="ellipse">
            <a:avLst/>
          </a:prstGeom>
        </p:spPr>
      </p:pic>
      <p:sp>
        <p:nvSpPr>
          <p:cNvPr id="4" name="橢圓 3"/>
          <p:cNvSpPr/>
          <p:nvPr/>
        </p:nvSpPr>
        <p:spPr>
          <a:xfrm>
            <a:off x="1763481" y="1573798"/>
            <a:ext cx="540000" cy="540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3200" dirty="0" smtClean="0"/>
              <a:t>1</a:t>
            </a:r>
            <a:endParaRPr lang="zh-TW" altLang="en-US" sz="3200" dirty="0"/>
          </a:p>
        </p:txBody>
      </p:sp>
      <p:sp>
        <p:nvSpPr>
          <p:cNvPr id="35" name="橢圓 34"/>
          <p:cNvSpPr/>
          <p:nvPr/>
        </p:nvSpPr>
        <p:spPr>
          <a:xfrm>
            <a:off x="4572617" y="1573798"/>
            <a:ext cx="540000" cy="540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3200" dirty="0" smtClean="0"/>
              <a:t>2</a:t>
            </a:r>
            <a:endParaRPr lang="zh-TW" altLang="en-US" sz="3200" dirty="0"/>
          </a:p>
        </p:txBody>
      </p:sp>
      <p:sp>
        <p:nvSpPr>
          <p:cNvPr id="36" name="橢圓 35"/>
          <p:cNvSpPr/>
          <p:nvPr/>
        </p:nvSpPr>
        <p:spPr>
          <a:xfrm>
            <a:off x="7381753" y="1573798"/>
            <a:ext cx="540000" cy="540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3200" dirty="0" smtClean="0"/>
              <a:t>3</a:t>
            </a:r>
            <a:endParaRPr lang="zh-TW" altLang="en-US" sz="3200" dirty="0"/>
          </a:p>
        </p:txBody>
      </p:sp>
      <p:sp>
        <p:nvSpPr>
          <p:cNvPr id="37" name="橢圓 36"/>
          <p:cNvSpPr/>
          <p:nvPr/>
        </p:nvSpPr>
        <p:spPr>
          <a:xfrm>
            <a:off x="1763481" y="4061564"/>
            <a:ext cx="540000" cy="540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3200" dirty="0" smtClean="0"/>
              <a:t>4</a:t>
            </a:r>
            <a:endParaRPr lang="zh-TW" altLang="en-US" sz="3200" dirty="0"/>
          </a:p>
        </p:txBody>
      </p:sp>
      <p:sp>
        <p:nvSpPr>
          <p:cNvPr id="38" name="橢圓 37"/>
          <p:cNvSpPr/>
          <p:nvPr/>
        </p:nvSpPr>
        <p:spPr>
          <a:xfrm>
            <a:off x="4572617" y="4061564"/>
            <a:ext cx="540000" cy="5400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3200" dirty="0" smtClean="0"/>
              <a:t>5</a:t>
            </a:r>
            <a:endParaRPr lang="zh-TW" altLang="en-US" sz="3200" dirty="0"/>
          </a:p>
        </p:txBody>
      </p:sp>
      <p:sp>
        <p:nvSpPr>
          <p:cNvPr id="39" name="橢圓 38"/>
          <p:cNvSpPr/>
          <p:nvPr/>
        </p:nvSpPr>
        <p:spPr>
          <a:xfrm>
            <a:off x="7381753" y="4061564"/>
            <a:ext cx="540000" cy="5400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3200" dirty="0" smtClean="0"/>
              <a:t>6</a:t>
            </a:r>
            <a:endParaRPr lang="zh-TW" altLang="en-US" sz="3200" dirty="0"/>
          </a:p>
        </p:txBody>
      </p:sp>
      <p:sp>
        <p:nvSpPr>
          <p:cNvPr id="5" name="投影片編號版面配置區 4"/>
          <p:cNvSpPr>
            <a:spLocks noGrp="1"/>
          </p:cNvSpPr>
          <p:nvPr>
            <p:ph type="sldNum" sz="quarter" idx="12"/>
          </p:nvPr>
        </p:nvSpPr>
        <p:spPr/>
        <p:txBody>
          <a:bodyPr/>
          <a:lstStyle/>
          <a:p>
            <a:fld id="{93B68095-C8B2-4A76-90AA-E601358CCBC3}" type="slidenum">
              <a:rPr lang="zh-TW" altLang="en-US" smtClean="0"/>
              <a:t>99</a:t>
            </a:fld>
            <a:endParaRPr lang="zh-TW" altLang="en-US"/>
          </a:p>
        </p:txBody>
      </p:sp>
      <p:sp>
        <p:nvSpPr>
          <p:cNvPr id="20" name="矩形 19"/>
          <p:cNvSpPr/>
          <p:nvPr/>
        </p:nvSpPr>
        <p:spPr>
          <a:xfrm>
            <a:off x="3155324" y="1223201"/>
            <a:ext cx="2833352" cy="11636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頁尾版面配置區 2"/>
          <p:cNvSpPr>
            <a:spLocks noGrp="1"/>
          </p:cNvSpPr>
          <p:nvPr>
            <p:ph type="ftr" sz="quarter" idx="11"/>
          </p:nvPr>
        </p:nvSpPr>
        <p:spPr/>
        <p:txBody>
          <a:bodyPr/>
          <a:lstStyle/>
          <a:p>
            <a:r>
              <a:rPr lang="zh-TW" altLang="en-US" smtClean="0"/>
              <a:t>商業簡報網 </a:t>
            </a:r>
            <a:r>
              <a:rPr lang="en-US" altLang="zh-TW" smtClean="0"/>
              <a:t>X Matter Lab</a:t>
            </a:r>
            <a:endParaRPr lang="zh-TW" altLang="en-US"/>
          </a:p>
        </p:txBody>
      </p:sp>
      <p:sp>
        <p:nvSpPr>
          <p:cNvPr id="19" name="文字方塊 18"/>
          <p:cNvSpPr txBox="1"/>
          <p:nvPr/>
        </p:nvSpPr>
        <p:spPr>
          <a:xfrm>
            <a:off x="1880398" y="576870"/>
            <a:ext cx="5383205" cy="646331"/>
          </a:xfrm>
          <a:prstGeom prst="rect">
            <a:avLst/>
          </a:prstGeom>
          <a:noFill/>
        </p:spPr>
        <p:txBody>
          <a:bodyPr wrap="square" rtlCol="0" anchor="ctr">
            <a:spAutoFit/>
          </a:bodyPr>
          <a:lstStyle/>
          <a:p>
            <a:pPr algn="ctr"/>
            <a:r>
              <a:rPr lang="en-US" altLang="zh-TW" sz="3600" b="1" dirty="0" smtClean="0">
                <a:solidFill>
                  <a:schemeClr val="bg1">
                    <a:lumMod val="50000"/>
                  </a:schemeClr>
                </a:solidFill>
              </a:rPr>
              <a:t>Beyond Picture 096</a:t>
            </a:r>
            <a:endParaRPr lang="zh-TW" altLang="en-US" sz="3600" b="1" dirty="0">
              <a:solidFill>
                <a:schemeClr val="bg1">
                  <a:lumMod val="50000"/>
                </a:schemeClr>
              </a:solidFill>
            </a:endParaRPr>
          </a:p>
        </p:txBody>
      </p:sp>
    </p:spTree>
    <p:extLst>
      <p:ext uri="{BB962C8B-B14F-4D97-AF65-F5344CB8AC3E}">
        <p14:creationId xmlns:p14="http://schemas.microsoft.com/office/powerpoint/2010/main" val="3918747285"/>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版面配置區 3"/>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a:xfrm>
            <a:off x="396000" y="1577468"/>
            <a:ext cx="2520000" cy="2520000"/>
          </a:xfrm>
        </p:spPr>
      </p:pic>
      <p:pic>
        <p:nvPicPr>
          <p:cNvPr id="11" name="圖片版面配置區 10"/>
          <p:cNvPicPr>
            <a:picLocks noGrp="1" noChangeAspect="1"/>
          </p:cNvPicPr>
          <p:nvPr>
            <p:ph type="pic" sz="quarter" idx="11"/>
          </p:nvPr>
        </p:nvPicPr>
        <p:blipFill>
          <a:blip r:embed="rId3" cstate="screen">
            <a:extLst>
              <a:ext uri="{28A0092B-C50C-407E-A947-70E740481C1C}">
                <a14:useLocalDpi xmlns:a14="http://schemas.microsoft.com/office/drawing/2010/main"/>
              </a:ext>
            </a:extLst>
          </a:blip>
          <a:srcRect/>
          <a:stretch>
            <a:fillRect/>
          </a:stretch>
        </p:blipFill>
        <p:spPr>
          <a:xfrm>
            <a:off x="3312000" y="1577468"/>
            <a:ext cx="2520000" cy="2520000"/>
          </a:xfrm>
        </p:spPr>
      </p:pic>
      <p:sp>
        <p:nvSpPr>
          <p:cNvPr id="7" name="頁尾版面配置區 6"/>
          <p:cNvSpPr>
            <a:spLocks noGrp="1"/>
          </p:cNvSpPr>
          <p:nvPr>
            <p:ph type="ftr" sz="quarter" idx="13"/>
          </p:nvPr>
        </p:nvSpPr>
        <p:spPr/>
        <p:txBody>
          <a:bodyPr/>
          <a:lstStyle/>
          <a:p>
            <a:r>
              <a:rPr lang="zh-TW" altLang="en-US" smtClean="0"/>
              <a:t>商業簡報網 </a:t>
            </a:r>
            <a:r>
              <a:rPr lang="en-US" altLang="zh-TW" smtClean="0"/>
              <a:t>X Matter Lab</a:t>
            </a:r>
            <a:endParaRPr lang="zh-TW" altLang="en-US" dirty="0"/>
          </a:p>
        </p:txBody>
      </p:sp>
      <p:sp>
        <p:nvSpPr>
          <p:cNvPr id="8" name="投影片編號版面配置區 7"/>
          <p:cNvSpPr>
            <a:spLocks noGrp="1"/>
          </p:cNvSpPr>
          <p:nvPr>
            <p:ph type="sldNum" sz="quarter" idx="14"/>
          </p:nvPr>
        </p:nvSpPr>
        <p:spPr/>
        <p:txBody>
          <a:bodyPr/>
          <a:lstStyle/>
          <a:p>
            <a:fld id="{E27FD744-A41C-4EAD-96D0-2F84A994B62C}" type="slidenum">
              <a:rPr lang="zh-TW" altLang="en-US" smtClean="0"/>
              <a:t>100</a:t>
            </a:fld>
            <a:endParaRPr lang="zh-TW" altLang="en-US"/>
          </a:p>
        </p:txBody>
      </p:sp>
      <p:sp>
        <p:nvSpPr>
          <p:cNvPr id="13" name="矩形 12"/>
          <p:cNvSpPr/>
          <p:nvPr/>
        </p:nvSpPr>
        <p:spPr>
          <a:xfrm>
            <a:off x="3155324" y="1223201"/>
            <a:ext cx="2833352" cy="11636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10" name="群組 9"/>
          <p:cNvGrpSpPr/>
          <p:nvPr/>
        </p:nvGrpSpPr>
        <p:grpSpPr>
          <a:xfrm>
            <a:off x="545415" y="4499804"/>
            <a:ext cx="2221170" cy="738664"/>
            <a:chOff x="328608" y="2716724"/>
            <a:chExt cx="2221170" cy="738664"/>
          </a:xfrm>
        </p:grpSpPr>
        <p:sp>
          <p:nvSpPr>
            <p:cNvPr id="14" name="矩形 13"/>
            <p:cNvSpPr/>
            <p:nvPr/>
          </p:nvSpPr>
          <p:spPr>
            <a:xfrm>
              <a:off x="814574" y="2716724"/>
              <a:ext cx="1735204" cy="738664"/>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a:t>
              </a:r>
              <a:endParaRPr lang="zh-TW" altLang="en-US" sz="1400" dirty="0"/>
            </a:p>
          </p:txBody>
        </p:sp>
        <p:grpSp>
          <p:nvGrpSpPr>
            <p:cNvPr id="15" name="群組 14"/>
            <p:cNvGrpSpPr/>
            <p:nvPr/>
          </p:nvGrpSpPr>
          <p:grpSpPr>
            <a:xfrm>
              <a:off x="328608" y="2875471"/>
              <a:ext cx="421170" cy="421170"/>
              <a:chOff x="5023476" y="1967700"/>
              <a:chExt cx="421170" cy="421170"/>
            </a:xfrm>
          </p:grpSpPr>
          <p:sp>
            <p:nvSpPr>
              <p:cNvPr id="16" name="橢圓 15"/>
              <p:cNvSpPr/>
              <p:nvPr/>
            </p:nvSpPr>
            <p:spPr>
              <a:xfrm>
                <a:off x="5023476" y="1967700"/>
                <a:ext cx="421170" cy="42117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p>
            </p:txBody>
          </p:sp>
          <p:sp>
            <p:nvSpPr>
              <p:cNvPr id="17" name="Freeform 21"/>
              <p:cNvSpPr>
                <a:spLocks/>
              </p:cNvSpPr>
              <p:nvPr/>
            </p:nvSpPr>
            <p:spPr bwMode="auto">
              <a:xfrm rot="10800000" flipH="1">
                <a:off x="5165687" y="2052399"/>
                <a:ext cx="195968" cy="251772"/>
              </a:xfrm>
              <a:custGeom>
                <a:avLst/>
                <a:gdLst>
                  <a:gd name="T0" fmla="*/ 0 w 7925"/>
                  <a:gd name="T1" fmla="*/ 5094 h 10188"/>
                  <a:gd name="T2" fmla="*/ 33 w 7925"/>
                  <a:gd name="T3" fmla="*/ 0 h 10188"/>
                  <a:gd name="T4" fmla="*/ 1648 w 7925"/>
                  <a:gd name="T5" fmla="*/ 1021 h 10188"/>
                  <a:gd name="T6" fmla="*/ 7132 w 7925"/>
                  <a:gd name="T7" fmla="*/ 4554 h 10188"/>
                  <a:gd name="T8" fmla="*/ 7921 w 7925"/>
                  <a:gd name="T9" fmla="*/ 5094 h 10188"/>
                  <a:gd name="T10" fmla="*/ 1320 w 7925"/>
                  <a:gd name="T11" fmla="*/ 9375 h 10188"/>
                  <a:gd name="T12" fmla="*/ 29 w 7925"/>
                  <a:gd name="T13" fmla="*/ 10188 h 10188"/>
                  <a:gd name="T14" fmla="*/ 0 w 7925"/>
                  <a:gd name="T15" fmla="*/ 5094 h 101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925" h="10188">
                    <a:moveTo>
                      <a:pt x="0" y="5094"/>
                    </a:moveTo>
                    <a:cubicBezTo>
                      <a:pt x="0" y="1287"/>
                      <a:pt x="8" y="0"/>
                      <a:pt x="33" y="0"/>
                    </a:cubicBezTo>
                    <a:cubicBezTo>
                      <a:pt x="50" y="0"/>
                      <a:pt x="777" y="460"/>
                      <a:pt x="1648" y="1021"/>
                    </a:cubicBezTo>
                    <a:cubicBezTo>
                      <a:pt x="3732" y="2365"/>
                      <a:pt x="6142" y="3917"/>
                      <a:pt x="7132" y="4554"/>
                    </a:cubicBezTo>
                    <a:cubicBezTo>
                      <a:pt x="7570" y="4836"/>
                      <a:pt x="7925" y="5079"/>
                      <a:pt x="7921" y="5094"/>
                    </a:cubicBezTo>
                    <a:cubicBezTo>
                      <a:pt x="7912" y="5124"/>
                      <a:pt x="7006" y="5712"/>
                      <a:pt x="1320" y="9375"/>
                    </a:cubicBezTo>
                    <a:cubicBezTo>
                      <a:pt x="626" y="9822"/>
                      <a:pt x="45" y="10188"/>
                      <a:pt x="29" y="10188"/>
                    </a:cubicBezTo>
                    <a:cubicBezTo>
                      <a:pt x="10" y="10188"/>
                      <a:pt x="0" y="8528"/>
                      <a:pt x="0" y="5094"/>
                    </a:cubicBezTo>
                    <a:close/>
                  </a:path>
                </a:pathLst>
              </a:custGeom>
              <a:solidFill>
                <a:schemeClr val="bg1"/>
              </a:solid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grpSp>
      <p:grpSp>
        <p:nvGrpSpPr>
          <p:cNvPr id="18" name="群組 17"/>
          <p:cNvGrpSpPr/>
          <p:nvPr/>
        </p:nvGrpSpPr>
        <p:grpSpPr>
          <a:xfrm>
            <a:off x="3461415" y="4499804"/>
            <a:ext cx="2221170" cy="738664"/>
            <a:chOff x="328608" y="2716724"/>
            <a:chExt cx="2221170" cy="738664"/>
          </a:xfrm>
        </p:grpSpPr>
        <p:sp>
          <p:nvSpPr>
            <p:cNvPr id="19" name="矩形 18"/>
            <p:cNvSpPr/>
            <p:nvPr/>
          </p:nvSpPr>
          <p:spPr>
            <a:xfrm>
              <a:off x="814574" y="2716724"/>
              <a:ext cx="1735204" cy="738664"/>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a:t>
              </a:r>
              <a:endParaRPr lang="zh-TW" altLang="en-US" sz="1400" dirty="0"/>
            </a:p>
          </p:txBody>
        </p:sp>
        <p:grpSp>
          <p:nvGrpSpPr>
            <p:cNvPr id="20" name="群組 19"/>
            <p:cNvGrpSpPr/>
            <p:nvPr/>
          </p:nvGrpSpPr>
          <p:grpSpPr>
            <a:xfrm>
              <a:off x="328608" y="2875471"/>
              <a:ext cx="421170" cy="421170"/>
              <a:chOff x="5023476" y="1967700"/>
              <a:chExt cx="421170" cy="421170"/>
            </a:xfrm>
          </p:grpSpPr>
          <p:sp>
            <p:nvSpPr>
              <p:cNvPr id="21" name="橢圓 20"/>
              <p:cNvSpPr/>
              <p:nvPr/>
            </p:nvSpPr>
            <p:spPr>
              <a:xfrm>
                <a:off x="5023476" y="1967700"/>
                <a:ext cx="421170" cy="42117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p>
            </p:txBody>
          </p:sp>
          <p:sp>
            <p:nvSpPr>
              <p:cNvPr id="22" name="Freeform 21"/>
              <p:cNvSpPr>
                <a:spLocks/>
              </p:cNvSpPr>
              <p:nvPr/>
            </p:nvSpPr>
            <p:spPr bwMode="auto">
              <a:xfrm rot="10800000" flipH="1">
                <a:off x="5165687" y="2052399"/>
                <a:ext cx="195968" cy="251772"/>
              </a:xfrm>
              <a:custGeom>
                <a:avLst/>
                <a:gdLst>
                  <a:gd name="T0" fmla="*/ 0 w 7925"/>
                  <a:gd name="T1" fmla="*/ 5094 h 10188"/>
                  <a:gd name="T2" fmla="*/ 33 w 7925"/>
                  <a:gd name="T3" fmla="*/ 0 h 10188"/>
                  <a:gd name="T4" fmla="*/ 1648 w 7925"/>
                  <a:gd name="T5" fmla="*/ 1021 h 10188"/>
                  <a:gd name="T6" fmla="*/ 7132 w 7925"/>
                  <a:gd name="T7" fmla="*/ 4554 h 10188"/>
                  <a:gd name="T8" fmla="*/ 7921 w 7925"/>
                  <a:gd name="T9" fmla="*/ 5094 h 10188"/>
                  <a:gd name="T10" fmla="*/ 1320 w 7925"/>
                  <a:gd name="T11" fmla="*/ 9375 h 10188"/>
                  <a:gd name="T12" fmla="*/ 29 w 7925"/>
                  <a:gd name="T13" fmla="*/ 10188 h 10188"/>
                  <a:gd name="T14" fmla="*/ 0 w 7925"/>
                  <a:gd name="T15" fmla="*/ 5094 h 101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925" h="10188">
                    <a:moveTo>
                      <a:pt x="0" y="5094"/>
                    </a:moveTo>
                    <a:cubicBezTo>
                      <a:pt x="0" y="1287"/>
                      <a:pt x="8" y="0"/>
                      <a:pt x="33" y="0"/>
                    </a:cubicBezTo>
                    <a:cubicBezTo>
                      <a:pt x="50" y="0"/>
                      <a:pt x="777" y="460"/>
                      <a:pt x="1648" y="1021"/>
                    </a:cubicBezTo>
                    <a:cubicBezTo>
                      <a:pt x="3732" y="2365"/>
                      <a:pt x="6142" y="3917"/>
                      <a:pt x="7132" y="4554"/>
                    </a:cubicBezTo>
                    <a:cubicBezTo>
                      <a:pt x="7570" y="4836"/>
                      <a:pt x="7925" y="5079"/>
                      <a:pt x="7921" y="5094"/>
                    </a:cubicBezTo>
                    <a:cubicBezTo>
                      <a:pt x="7912" y="5124"/>
                      <a:pt x="7006" y="5712"/>
                      <a:pt x="1320" y="9375"/>
                    </a:cubicBezTo>
                    <a:cubicBezTo>
                      <a:pt x="626" y="9822"/>
                      <a:pt x="45" y="10188"/>
                      <a:pt x="29" y="10188"/>
                    </a:cubicBezTo>
                    <a:cubicBezTo>
                      <a:pt x="10" y="10188"/>
                      <a:pt x="0" y="8528"/>
                      <a:pt x="0" y="5094"/>
                    </a:cubicBezTo>
                    <a:close/>
                  </a:path>
                </a:pathLst>
              </a:custGeom>
              <a:solidFill>
                <a:schemeClr val="bg1"/>
              </a:solid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grpSp>
      <p:grpSp>
        <p:nvGrpSpPr>
          <p:cNvPr id="23" name="群組 22"/>
          <p:cNvGrpSpPr/>
          <p:nvPr/>
        </p:nvGrpSpPr>
        <p:grpSpPr>
          <a:xfrm>
            <a:off x="6377415" y="4499804"/>
            <a:ext cx="2221170" cy="738664"/>
            <a:chOff x="328608" y="2716724"/>
            <a:chExt cx="2221170" cy="738664"/>
          </a:xfrm>
        </p:grpSpPr>
        <p:sp>
          <p:nvSpPr>
            <p:cNvPr id="24" name="矩形 23"/>
            <p:cNvSpPr/>
            <p:nvPr/>
          </p:nvSpPr>
          <p:spPr>
            <a:xfrm>
              <a:off x="814574" y="2716724"/>
              <a:ext cx="1735204" cy="738664"/>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a:t>
              </a:r>
              <a:endParaRPr lang="zh-TW" altLang="en-US" sz="1400" dirty="0"/>
            </a:p>
          </p:txBody>
        </p:sp>
        <p:grpSp>
          <p:nvGrpSpPr>
            <p:cNvPr id="25" name="群組 24"/>
            <p:cNvGrpSpPr/>
            <p:nvPr/>
          </p:nvGrpSpPr>
          <p:grpSpPr>
            <a:xfrm>
              <a:off x="328608" y="2875471"/>
              <a:ext cx="421170" cy="421170"/>
              <a:chOff x="5023476" y="1967700"/>
              <a:chExt cx="421170" cy="421170"/>
            </a:xfrm>
          </p:grpSpPr>
          <p:sp>
            <p:nvSpPr>
              <p:cNvPr id="26" name="橢圓 25"/>
              <p:cNvSpPr/>
              <p:nvPr/>
            </p:nvSpPr>
            <p:spPr>
              <a:xfrm>
                <a:off x="5023476" y="1967700"/>
                <a:ext cx="421170" cy="42117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p>
            </p:txBody>
          </p:sp>
          <p:sp>
            <p:nvSpPr>
              <p:cNvPr id="27" name="Freeform 21"/>
              <p:cNvSpPr>
                <a:spLocks/>
              </p:cNvSpPr>
              <p:nvPr/>
            </p:nvSpPr>
            <p:spPr bwMode="auto">
              <a:xfrm rot="10800000" flipH="1">
                <a:off x="5165687" y="2052399"/>
                <a:ext cx="195968" cy="251772"/>
              </a:xfrm>
              <a:custGeom>
                <a:avLst/>
                <a:gdLst>
                  <a:gd name="T0" fmla="*/ 0 w 7925"/>
                  <a:gd name="T1" fmla="*/ 5094 h 10188"/>
                  <a:gd name="T2" fmla="*/ 33 w 7925"/>
                  <a:gd name="T3" fmla="*/ 0 h 10188"/>
                  <a:gd name="T4" fmla="*/ 1648 w 7925"/>
                  <a:gd name="T5" fmla="*/ 1021 h 10188"/>
                  <a:gd name="T6" fmla="*/ 7132 w 7925"/>
                  <a:gd name="T7" fmla="*/ 4554 h 10188"/>
                  <a:gd name="T8" fmla="*/ 7921 w 7925"/>
                  <a:gd name="T9" fmla="*/ 5094 h 10188"/>
                  <a:gd name="T10" fmla="*/ 1320 w 7925"/>
                  <a:gd name="T11" fmla="*/ 9375 h 10188"/>
                  <a:gd name="T12" fmla="*/ 29 w 7925"/>
                  <a:gd name="T13" fmla="*/ 10188 h 10188"/>
                  <a:gd name="T14" fmla="*/ 0 w 7925"/>
                  <a:gd name="T15" fmla="*/ 5094 h 101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925" h="10188">
                    <a:moveTo>
                      <a:pt x="0" y="5094"/>
                    </a:moveTo>
                    <a:cubicBezTo>
                      <a:pt x="0" y="1287"/>
                      <a:pt x="8" y="0"/>
                      <a:pt x="33" y="0"/>
                    </a:cubicBezTo>
                    <a:cubicBezTo>
                      <a:pt x="50" y="0"/>
                      <a:pt x="777" y="460"/>
                      <a:pt x="1648" y="1021"/>
                    </a:cubicBezTo>
                    <a:cubicBezTo>
                      <a:pt x="3732" y="2365"/>
                      <a:pt x="6142" y="3917"/>
                      <a:pt x="7132" y="4554"/>
                    </a:cubicBezTo>
                    <a:cubicBezTo>
                      <a:pt x="7570" y="4836"/>
                      <a:pt x="7925" y="5079"/>
                      <a:pt x="7921" y="5094"/>
                    </a:cubicBezTo>
                    <a:cubicBezTo>
                      <a:pt x="7912" y="5124"/>
                      <a:pt x="7006" y="5712"/>
                      <a:pt x="1320" y="9375"/>
                    </a:cubicBezTo>
                    <a:cubicBezTo>
                      <a:pt x="626" y="9822"/>
                      <a:pt x="45" y="10188"/>
                      <a:pt x="29" y="10188"/>
                    </a:cubicBezTo>
                    <a:cubicBezTo>
                      <a:pt x="10" y="10188"/>
                      <a:pt x="0" y="8528"/>
                      <a:pt x="0" y="5094"/>
                    </a:cubicBezTo>
                    <a:close/>
                  </a:path>
                </a:pathLst>
              </a:custGeom>
              <a:solidFill>
                <a:schemeClr val="bg1"/>
              </a:solid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grpSp>
      <p:grpSp>
        <p:nvGrpSpPr>
          <p:cNvPr id="28" name="群組 27"/>
          <p:cNvGrpSpPr/>
          <p:nvPr/>
        </p:nvGrpSpPr>
        <p:grpSpPr>
          <a:xfrm>
            <a:off x="545415" y="5357054"/>
            <a:ext cx="2221170" cy="738664"/>
            <a:chOff x="328608" y="2716724"/>
            <a:chExt cx="2221170" cy="738664"/>
          </a:xfrm>
        </p:grpSpPr>
        <p:sp>
          <p:nvSpPr>
            <p:cNvPr id="29" name="矩形 28"/>
            <p:cNvSpPr/>
            <p:nvPr/>
          </p:nvSpPr>
          <p:spPr>
            <a:xfrm>
              <a:off x="814574" y="2716724"/>
              <a:ext cx="1735204" cy="738664"/>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a:t>
              </a:r>
              <a:endParaRPr lang="zh-TW" altLang="en-US" sz="1400" dirty="0"/>
            </a:p>
          </p:txBody>
        </p:sp>
        <p:grpSp>
          <p:nvGrpSpPr>
            <p:cNvPr id="30" name="群組 29"/>
            <p:cNvGrpSpPr/>
            <p:nvPr/>
          </p:nvGrpSpPr>
          <p:grpSpPr>
            <a:xfrm>
              <a:off x="328608" y="2875471"/>
              <a:ext cx="421170" cy="421170"/>
              <a:chOff x="5023476" y="1967700"/>
              <a:chExt cx="421170" cy="421170"/>
            </a:xfrm>
          </p:grpSpPr>
          <p:sp>
            <p:nvSpPr>
              <p:cNvPr id="31" name="橢圓 30"/>
              <p:cNvSpPr/>
              <p:nvPr/>
            </p:nvSpPr>
            <p:spPr>
              <a:xfrm>
                <a:off x="5023476" y="1967700"/>
                <a:ext cx="421170" cy="42117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p>
            </p:txBody>
          </p:sp>
          <p:sp>
            <p:nvSpPr>
              <p:cNvPr id="32" name="Freeform 21"/>
              <p:cNvSpPr>
                <a:spLocks/>
              </p:cNvSpPr>
              <p:nvPr/>
            </p:nvSpPr>
            <p:spPr bwMode="auto">
              <a:xfrm rot="10800000" flipH="1">
                <a:off x="5165687" y="2052399"/>
                <a:ext cx="195968" cy="251772"/>
              </a:xfrm>
              <a:custGeom>
                <a:avLst/>
                <a:gdLst>
                  <a:gd name="T0" fmla="*/ 0 w 7925"/>
                  <a:gd name="T1" fmla="*/ 5094 h 10188"/>
                  <a:gd name="T2" fmla="*/ 33 w 7925"/>
                  <a:gd name="T3" fmla="*/ 0 h 10188"/>
                  <a:gd name="T4" fmla="*/ 1648 w 7925"/>
                  <a:gd name="T5" fmla="*/ 1021 h 10188"/>
                  <a:gd name="T6" fmla="*/ 7132 w 7925"/>
                  <a:gd name="T7" fmla="*/ 4554 h 10188"/>
                  <a:gd name="T8" fmla="*/ 7921 w 7925"/>
                  <a:gd name="T9" fmla="*/ 5094 h 10188"/>
                  <a:gd name="T10" fmla="*/ 1320 w 7925"/>
                  <a:gd name="T11" fmla="*/ 9375 h 10188"/>
                  <a:gd name="T12" fmla="*/ 29 w 7925"/>
                  <a:gd name="T13" fmla="*/ 10188 h 10188"/>
                  <a:gd name="T14" fmla="*/ 0 w 7925"/>
                  <a:gd name="T15" fmla="*/ 5094 h 101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925" h="10188">
                    <a:moveTo>
                      <a:pt x="0" y="5094"/>
                    </a:moveTo>
                    <a:cubicBezTo>
                      <a:pt x="0" y="1287"/>
                      <a:pt x="8" y="0"/>
                      <a:pt x="33" y="0"/>
                    </a:cubicBezTo>
                    <a:cubicBezTo>
                      <a:pt x="50" y="0"/>
                      <a:pt x="777" y="460"/>
                      <a:pt x="1648" y="1021"/>
                    </a:cubicBezTo>
                    <a:cubicBezTo>
                      <a:pt x="3732" y="2365"/>
                      <a:pt x="6142" y="3917"/>
                      <a:pt x="7132" y="4554"/>
                    </a:cubicBezTo>
                    <a:cubicBezTo>
                      <a:pt x="7570" y="4836"/>
                      <a:pt x="7925" y="5079"/>
                      <a:pt x="7921" y="5094"/>
                    </a:cubicBezTo>
                    <a:cubicBezTo>
                      <a:pt x="7912" y="5124"/>
                      <a:pt x="7006" y="5712"/>
                      <a:pt x="1320" y="9375"/>
                    </a:cubicBezTo>
                    <a:cubicBezTo>
                      <a:pt x="626" y="9822"/>
                      <a:pt x="45" y="10188"/>
                      <a:pt x="29" y="10188"/>
                    </a:cubicBezTo>
                    <a:cubicBezTo>
                      <a:pt x="10" y="10188"/>
                      <a:pt x="0" y="8528"/>
                      <a:pt x="0" y="5094"/>
                    </a:cubicBezTo>
                    <a:close/>
                  </a:path>
                </a:pathLst>
              </a:custGeom>
              <a:solidFill>
                <a:schemeClr val="bg1"/>
              </a:solid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grpSp>
      <p:grpSp>
        <p:nvGrpSpPr>
          <p:cNvPr id="33" name="群組 32"/>
          <p:cNvGrpSpPr/>
          <p:nvPr/>
        </p:nvGrpSpPr>
        <p:grpSpPr>
          <a:xfrm>
            <a:off x="3461415" y="5357054"/>
            <a:ext cx="2221170" cy="738664"/>
            <a:chOff x="328608" y="2716724"/>
            <a:chExt cx="2221170" cy="738664"/>
          </a:xfrm>
        </p:grpSpPr>
        <p:sp>
          <p:nvSpPr>
            <p:cNvPr id="34" name="矩形 33"/>
            <p:cNvSpPr/>
            <p:nvPr/>
          </p:nvSpPr>
          <p:spPr>
            <a:xfrm>
              <a:off x="814574" y="2716724"/>
              <a:ext cx="1735204" cy="738664"/>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a:t>
              </a:r>
              <a:endParaRPr lang="zh-TW" altLang="en-US" sz="1400" dirty="0"/>
            </a:p>
          </p:txBody>
        </p:sp>
        <p:grpSp>
          <p:nvGrpSpPr>
            <p:cNvPr id="35" name="群組 34"/>
            <p:cNvGrpSpPr/>
            <p:nvPr/>
          </p:nvGrpSpPr>
          <p:grpSpPr>
            <a:xfrm>
              <a:off x="328608" y="2875471"/>
              <a:ext cx="421170" cy="421170"/>
              <a:chOff x="5023476" y="1967700"/>
              <a:chExt cx="421170" cy="421170"/>
            </a:xfrm>
          </p:grpSpPr>
          <p:sp>
            <p:nvSpPr>
              <p:cNvPr id="36" name="橢圓 35"/>
              <p:cNvSpPr/>
              <p:nvPr/>
            </p:nvSpPr>
            <p:spPr>
              <a:xfrm>
                <a:off x="5023476" y="1967700"/>
                <a:ext cx="421170" cy="42117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p>
            </p:txBody>
          </p:sp>
          <p:sp>
            <p:nvSpPr>
              <p:cNvPr id="37" name="Freeform 21"/>
              <p:cNvSpPr>
                <a:spLocks/>
              </p:cNvSpPr>
              <p:nvPr/>
            </p:nvSpPr>
            <p:spPr bwMode="auto">
              <a:xfrm rot="10800000" flipH="1">
                <a:off x="5165687" y="2052399"/>
                <a:ext cx="195968" cy="251772"/>
              </a:xfrm>
              <a:custGeom>
                <a:avLst/>
                <a:gdLst>
                  <a:gd name="T0" fmla="*/ 0 w 7925"/>
                  <a:gd name="T1" fmla="*/ 5094 h 10188"/>
                  <a:gd name="T2" fmla="*/ 33 w 7925"/>
                  <a:gd name="T3" fmla="*/ 0 h 10188"/>
                  <a:gd name="T4" fmla="*/ 1648 w 7925"/>
                  <a:gd name="T5" fmla="*/ 1021 h 10188"/>
                  <a:gd name="T6" fmla="*/ 7132 w 7925"/>
                  <a:gd name="T7" fmla="*/ 4554 h 10188"/>
                  <a:gd name="T8" fmla="*/ 7921 w 7925"/>
                  <a:gd name="T9" fmla="*/ 5094 h 10188"/>
                  <a:gd name="T10" fmla="*/ 1320 w 7925"/>
                  <a:gd name="T11" fmla="*/ 9375 h 10188"/>
                  <a:gd name="T12" fmla="*/ 29 w 7925"/>
                  <a:gd name="T13" fmla="*/ 10188 h 10188"/>
                  <a:gd name="T14" fmla="*/ 0 w 7925"/>
                  <a:gd name="T15" fmla="*/ 5094 h 101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925" h="10188">
                    <a:moveTo>
                      <a:pt x="0" y="5094"/>
                    </a:moveTo>
                    <a:cubicBezTo>
                      <a:pt x="0" y="1287"/>
                      <a:pt x="8" y="0"/>
                      <a:pt x="33" y="0"/>
                    </a:cubicBezTo>
                    <a:cubicBezTo>
                      <a:pt x="50" y="0"/>
                      <a:pt x="777" y="460"/>
                      <a:pt x="1648" y="1021"/>
                    </a:cubicBezTo>
                    <a:cubicBezTo>
                      <a:pt x="3732" y="2365"/>
                      <a:pt x="6142" y="3917"/>
                      <a:pt x="7132" y="4554"/>
                    </a:cubicBezTo>
                    <a:cubicBezTo>
                      <a:pt x="7570" y="4836"/>
                      <a:pt x="7925" y="5079"/>
                      <a:pt x="7921" y="5094"/>
                    </a:cubicBezTo>
                    <a:cubicBezTo>
                      <a:pt x="7912" y="5124"/>
                      <a:pt x="7006" y="5712"/>
                      <a:pt x="1320" y="9375"/>
                    </a:cubicBezTo>
                    <a:cubicBezTo>
                      <a:pt x="626" y="9822"/>
                      <a:pt x="45" y="10188"/>
                      <a:pt x="29" y="10188"/>
                    </a:cubicBezTo>
                    <a:cubicBezTo>
                      <a:pt x="10" y="10188"/>
                      <a:pt x="0" y="8528"/>
                      <a:pt x="0" y="5094"/>
                    </a:cubicBezTo>
                    <a:close/>
                  </a:path>
                </a:pathLst>
              </a:custGeom>
              <a:solidFill>
                <a:schemeClr val="bg1"/>
              </a:solid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grpSp>
      <p:grpSp>
        <p:nvGrpSpPr>
          <p:cNvPr id="38" name="群組 37"/>
          <p:cNvGrpSpPr/>
          <p:nvPr/>
        </p:nvGrpSpPr>
        <p:grpSpPr>
          <a:xfrm>
            <a:off x="6377415" y="5357054"/>
            <a:ext cx="2221170" cy="738664"/>
            <a:chOff x="328608" y="2716724"/>
            <a:chExt cx="2221170" cy="738664"/>
          </a:xfrm>
        </p:grpSpPr>
        <p:sp>
          <p:nvSpPr>
            <p:cNvPr id="39" name="矩形 38"/>
            <p:cNvSpPr/>
            <p:nvPr/>
          </p:nvSpPr>
          <p:spPr>
            <a:xfrm>
              <a:off x="814574" y="2716724"/>
              <a:ext cx="1735204" cy="738664"/>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a:t>
              </a:r>
              <a:endParaRPr lang="zh-TW" altLang="en-US" sz="1400" dirty="0"/>
            </a:p>
          </p:txBody>
        </p:sp>
        <p:grpSp>
          <p:nvGrpSpPr>
            <p:cNvPr id="40" name="群組 39"/>
            <p:cNvGrpSpPr/>
            <p:nvPr/>
          </p:nvGrpSpPr>
          <p:grpSpPr>
            <a:xfrm>
              <a:off x="328608" y="2875471"/>
              <a:ext cx="421170" cy="421170"/>
              <a:chOff x="5023476" y="1967700"/>
              <a:chExt cx="421170" cy="421170"/>
            </a:xfrm>
          </p:grpSpPr>
          <p:sp>
            <p:nvSpPr>
              <p:cNvPr id="41" name="橢圓 40"/>
              <p:cNvSpPr/>
              <p:nvPr/>
            </p:nvSpPr>
            <p:spPr>
              <a:xfrm>
                <a:off x="5023476" y="1967700"/>
                <a:ext cx="421170" cy="42117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p>
            </p:txBody>
          </p:sp>
          <p:sp>
            <p:nvSpPr>
              <p:cNvPr id="42" name="Freeform 21"/>
              <p:cNvSpPr>
                <a:spLocks/>
              </p:cNvSpPr>
              <p:nvPr/>
            </p:nvSpPr>
            <p:spPr bwMode="auto">
              <a:xfrm rot="10800000" flipH="1">
                <a:off x="5165687" y="2052399"/>
                <a:ext cx="195968" cy="251772"/>
              </a:xfrm>
              <a:custGeom>
                <a:avLst/>
                <a:gdLst>
                  <a:gd name="T0" fmla="*/ 0 w 7925"/>
                  <a:gd name="T1" fmla="*/ 5094 h 10188"/>
                  <a:gd name="T2" fmla="*/ 33 w 7925"/>
                  <a:gd name="T3" fmla="*/ 0 h 10188"/>
                  <a:gd name="T4" fmla="*/ 1648 w 7925"/>
                  <a:gd name="T5" fmla="*/ 1021 h 10188"/>
                  <a:gd name="T6" fmla="*/ 7132 w 7925"/>
                  <a:gd name="T7" fmla="*/ 4554 h 10188"/>
                  <a:gd name="T8" fmla="*/ 7921 w 7925"/>
                  <a:gd name="T9" fmla="*/ 5094 h 10188"/>
                  <a:gd name="T10" fmla="*/ 1320 w 7925"/>
                  <a:gd name="T11" fmla="*/ 9375 h 10188"/>
                  <a:gd name="T12" fmla="*/ 29 w 7925"/>
                  <a:gd name="T13" fmla="*/ 10188 h 10188"/>
                  <a:gd name="T14" fmla="*/ 0 w 7925"/>
                  <a:gd name="T15" fmla="*/ 5094 h 101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925" h="10188">
                    <a:moveTo>
                      <a:pt x="0" y="5094"/>
                    </a:moveTo>
                    <a:cubicBezTo>
                      <a:pt x="0" y="1287"/>
                      <a:pt x="8" y="0"/>
                      <a:pt x="33" y="0"/>
                    </a:cubicBezTo>
                    <a:cubicBezTo>
                      <a:pt x="50" y="0"/>
                      <a:pt x="777" y="460"/>
                      <a:pt x="1648" y="1021"/>
                    </a:cubicBezTo>
                    <a:cubicBezTo>
                      <a:pt x="3732" y="2365"/>
                      <a:pt x="6142" y="3917"/>
                      <a:pt x="7132" y="4554"/>
                    </a:cubicBezTo>
                    <a:cubicBezTo>
                      <a:pt x="7570" y="4836"/>
                      <a:pt x="7925" y="5079"/>
                      <a:pt x="7921" y="5094"/>
                    </a:cubicBezTo>
                    <a:cubicBezTo>
                      <a:pt x="7912" y="5124"/>
                      <a:pt x="7006" y="5712"/>
                      <a:pt x="1320" y="9375"/>
                    </a:cubicBezTo>
                    <a:cubicBezTo>
                      <a:pt x="626" y="9822"/>
                      <a:pt x="45" y="10188"/>
                      <a:pt x="29" y="10188"/>
                    </a:cubicBezTo>
                    <a:cubicBezTo>
                      <a:pt x="10" y="10188"/>
                      <a:pt x="0" y="8528"/>
                      <a:pt x="0" y="5094"/>
                    </a:cubicBezTo>
                    <a:close/>
                  </a:path>
                </a:pathLst>
              </a:custGeom>
              <a:solidFill>
                <a:schemeClr val="bg1"/>
              </a:solid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grpSp>
      <p:sp>
        <p:nvSpPr>
          <p:cNvPr id="2" name="矩形 1"/>
          <p:cNvSpPr/>
          <p:nvPr/>
        </p:nvSpPr>
        <p:spPr>
          <a:xfrm>
            <a:off x="396000" y="4097468"/>
            <a:ext cx="2520000" cy="1236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3" name="矩形 42"/>
          <p:cNvSpPr/>
          <p:nvPr/>
        </p:nvSpPr>
        <p:spPr>
          <a:xfrm>
            <a:off x="3312000" y="4097468"/>
            <a:ext cx="2520000" cy="1236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4" name="矩形 43"/>
          <p:cNvSpPr/>
          <p:nvPr/>
        </p:nvSpPr>
        <p:spPr>
          <a:xfrm>
            <a:off x="6228000" y="4097468"/>
            <a:ext cx="2520000" cy="1236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46" name="圖片版面配置區 45"/>
          <p:cNvPicPr>
            <a:picLocks noGrp="1" noChangeAspect="1"/>
          </p:cNvPicPr>
          <p:nvPr>
            <p:ph type="pic" sz="quarter" idx="12"/>
          </p:nvPr>
        </p:nvPicPr>
        <p:blipFill>
          <a:blip r:embed="rId4" cstate="screen">
            <a:extLst>
              <a:ext uri="{28A0092B-C50C-407E-A947-70E740481C1C}">
                <a14:useLocalDpi xmlns:a14="http://schemas.microsoft.com/office/drawing/2010/main"/>
              </a:ext>
            </a:extLst>
          </a:blip>
          <a:srcRect/>
          <a:stretch>
            <a:fillRect/>
          </a:stretch>
        </p:blipFill>
        <p:spPr>
          <a:xfrm>
            <a:off x="6228000" y="1577468"/>
            <a:ext cx="2520000" cy="2520000"/>
          </a:xfrm>
        </p:spPr>
      </p:pic>
      <p:sp>
        <p:nvSpPr>
          <p:cNvPr id="48" name="文字方塊 47"/>
          <p:cNvSpPr txBox="1"/>
          <p:nvPr/>
        </p:nvSpPr>
        <p:spPr>
          <a:xfrm>
            <a:off x="1880398" y="576870"/>
            <a:ext cx="5383205" cy="646331"/>
          </a:xfrm>
          <a:prstGeom prst="rect">
            <a:avLst/>
          </a:prstGeom>
          <a:noFill/>
        </p:spPr>
        <p:txBody>
          <a:bodyPr wrap="square" rtlCol="0" anchor="ctr">
            <a:spAutoFit/>
          </a:bodyPr>
          <a:lstStyle/>
          <a:p>
            <a:pPr algn="ctr"/>
            <a:r>
              <a:rPr lang="en-US" altLang="zh-TW" sz="3600" b="1" dirty="0" smtClean="0">
                <a:solidFill>
                  <a:schemeClr val="bg1">
                    <a:lumMod val="50000"/>
                  </a:schemeClr>
                </a:solidFill>
              </a:rPr>
              <a:t>Beyond Picture 097</a:t>
            </a:r>
            <a:endParaRPr lang="zh-TW" altLang="en-US" sz="3600" b="1" dirty="0">
              <a:solidFill>
                <a:schemeClr val="bg1">
                  <a:lumMod val="50000"/>
                </a:schemeClr>
              </a:solidFill>
            </a:endParaRPr>
          </a:p>
        </p:txBody>
      </p:sp>
    </p:spTree>
    <p:extLst>
      <p:ext uri="{BB962C8B-B14F-4D97-AF65-F5344CB8AC3E}">
        <p14:creationId xmlns:p14="http://schemas.microsoft.com/office/powerpoint/2010/main" val="2949340533"/>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六邊形 7"/>
          <p:cNvSpPr/>
          <p:nvPr/>
        </p:nvSpPr>
        <p:spPr>
          <a:xfrm rot="1800000">
            <a:off x="611561" y="2150228"/>
            <a:ext cx="2178000" cy="1936800"/>
          </a:xfrm>
          <a:prstGeom prst="hexagon">
            <a:avLst/>
          </a:prstGeom>
          <a:no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5" name="六邊形 24"/>
          <p:cNvSpPr/>
          <p:nvPr/>
        </p:nvSpPr>
        <p:spPr>
          <a:xfrm rot="1800000">
            <a:off x="3501503" y="2150228"/>
            <a:ext cx="2178000" cy="1936800"/>
          </a:xfrm>
          <a:prstGeom prst="hexagon">
            <a:avLst/>
          </a:prstGeom>
          <a:no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6" name="六邊形 25"/>
          <p:cNvSpPr/>
          <p:nvPr/>
        </p:nvSpPr>
        <p:spPr>
          <a:xfrm rot="1800000">
            <a:off x="6391445" y="2150228"/>
            <a:ext cx="2178000" cy="1936800"/>
          </a:xfrm>
          <a:prstGeom prst="hexagon">
            <a:avLst/>
          </a:prstGeom>
          <a:no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矩形 2"/>
          <p:cNvSpPr/>
          <p:nvPr/>
        </p:nvSpPr>
        <p:spPr>
          <a:xfrm>
            <a:off x="3155324" y="1223201"/>
            <a:ext cx="2833352" cy="11636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7" name="文字方塊 16"/>
          <p:cNvSpPr txBox="1"/>
          <p:nvPr/>
        </p:nvSpPr>
        <p:spPr>
          <a:xfrm>
            <a:off x="1147506" y="4265071"/>
            <a:ext cx="1192038" cy="523220"/>
          </a:xfrm>
          <a:prstGeom prst="rect">
            <a:avLst/>
          </a:prstGeom>
          <a:noFill/>
        </p:spPr>
        <p:txBody>
          <a:bodyPr wrap="square" rtlCol="0" anchor="ctr">
            <a:spAutoFit/>
          </a:bodyPr>
          <a:lstStyle/>
          <a:p>
            <a:pPr algn="ctr"/>
            <a:r>
              <a:rPr lang="en-US" altLang="zh-TW" sz="2800" dirty="0"/>
              <a:t>Item</a:t>
            </a:r>
            <a:endParaRPr lang="zh-TW" altLang="en-US" sz="2800" dirty="0"/>
          </a:p>
        </p:txBody>
      </p:sp>
      <p:sp>
        <p:nvSpPr>
          <p:cNvPr id="18" name="矩形 17"/>
          <p:cNvSpPr/>
          <p:nvPr/>
        </p:nvSpPr>
        <p:spPr>
          <a:xfrm>
            <a:off x="578731" y="4784591"/>
            <a:ext cx="2348638" cy="523220"/>
          </a:xfrm>
          <a:prstGeom prst="rect">
            <a:avLst/>
          </a:prstGeom>
        </p:spPr>
        <p:txBody>
          <a:bodyPr wrap="square" anchor="ctr">
            <a:spAutoFit/>
          </a:bodyPr>
          <a:lstStyle/>
          <a:p>
            <a:pPr algn="ctr"/>
            <a:r>
              <a:rPr lang="en-US" altLang="zh-TW" sz="1400" dirty="0"/>
              <a:t>The quick brown fox jumps over the lazy dog. </a:t>
            </a:r>
            <a:endParaRPr lang="zh-TW" altLang="en-US" sz="1400" dirty="0"/>
          </a:p>
        </p:txBody>
      </p:sp>
      <p:sp>
        <p:nvSpPr>
          <p:cNvPr id="19" name="文字方塊 18"/>
          <p:cNvSpPr txBox="1"/>
          <p:nvPr/>
        </p:nvSpPr>
        <p:spPr>
          <a:xfrm>
            <a:off x="3976431" y="4265071"/>
            <a:ext cx="1192038" cy="523220"/>
          </a:xfrm>
          <a:prstGeom prst="rect">
            <a:avLst/>
          </a:prstGeom>
          <a:noFill/>
        </p:spPr>
        <p:txBody>
          <a:bodyPr wrap="square" rtlCol="0" anchor="ctr">
            <a:spAutoFit/>
          </a:bodyPr>
          <a:lstStyle/>
          <a:p>
            <a:pPr algn="ctr"/>
            <a:r>
              <a:rPr lang="en-US" altLang="zh-TW" sz="2800" dirty="0"/>
              <a:t>Item</a:t>
            </a:r>
            <a:endParaRPr lang="zh-TW" altLang="en-US" sz="2800" dirty="0"/>
          </a:p>
        </p:txBody>
      </p:sp>
      <p:sp>
        <p:nvSpPr>
          <p:cNvPr id="20" name="矩形 19"/>
          <p:cNvSpPr/>
          <p:nvPr/>
        </p:nvSpPr>
        <p:spPr>
          <a:xfrm>
            <a:off x="3397681" y="4784591"/>
            <a:ext cx="2348638" cy="523220"/>
          </a:xfrm>
          <a:prstGeom prst="rect">
            <a:avLst/>
          </a:prstGeom>
        </p:spPr>
        <p:txBody>
          <a:bodyPr wrap="square" anchor="ctr">
            <a:spAutoFit/>
          </a:bodyPr>
          <a:lstStyle/>
          <a:p>
            <a:pPr algn="ctr"/>
            <a:r>
              <a:rPr lang="en-US" altLang="zh-TW" sz="1400" dirty="0"/>
              <a:t>The quick brown fox jumps over the lazy dog. </a:t>
            </a:r>
            <a:endParaRPr lang="zh-TW" altLang="en-US" sz="1400" dirty="0"/>
          </a:p>
        </p:txBody>
      </p:sp>
      <p:sp>
        <p:nvSpPr>
          <p:cNvPr id="21" name="文字方塊 20"/>
          <p:cNvSpPr txBox="1"/>
          <p:nvPr/>
        </p:nvSpPr>
        <p:spPr>
          <a:xfrm>
            <a:off x="6804906" y="4265071"/>
            <a:ext cx="1192038" cy="523220"/>
          </a:xfrm>
          <a:prstGeom prst="rect">
            <a:avLst/>
          </a:prstGeom>
          <a:noFill/>
        </p:spPr>
        <p:txBody>
          <a:bodyPr wrap="square" rtlCol="0" anchor="ctr">
            <a:spAutoFit/>
          </a:bodyPr>
          <a:lstStyle/>
          <a:p>
            <a:pPr algn="ctr"/>
            <a:r>
              <a:rPr lang="en-US" altLang="zh-TW" sz="2800" dirty="0"/>
              <a:t>Item</a:t>
            </a:r>
            <a:endParaRPr lang="zh-TW" altLang="en-US" sz="2800" dirty="0"/>
          </a:p>
        </p:txBody>
      </p:sp>
      <p:sp>
        <p:nvSpPr>
          <p:cNvPr id="22" name="矩形 21"/>
          <p:cNvSpPr/>
          <p:nvPr/>
        </p:nvSpPr>
        <p:spPr>
          <a:xfrm>
            <a:off x="6181624" y="4784591"/>
            <a:ext cx="2348638" cy="523220"/>
          </a:xfrm>
          <a:prstGeom prst="rect">
            <a:avLst/>
          </a:prstGeom>
        </p:spPr>
        <p:txBody>
          <a:bodyPr wrap="square" anchor="ctr">
            <a:spAutoFit/>
          </a:bodyPr>
          <a:lstStyle/>
          <a:p>
            <a:pPr algn="ctr"/>
            <a:r>
              <a:rPr lang="en-US" altLang="zh-TW" sz="1400" dirty="0"/>
              <a:t>The quick brown fox jumps over the lazy dog. </a:t>
            </a:r>
            <a:endParaRPr lang="zh-TW" altLang="en-US" sz="1400" dirty="0"/>
          </a:p>
        </p:txBody>
      </p:sp>
      <p:sp>
        <p:nvSpPr>
          <p:cNvPr id="4" name="投影片編號版面配置區 3"/>
          <p:cNvSpPr>
            <a:spLocks noGrp="1"/>
          </p:cNvSpPr>
          <p:nvPr>
            <p:ph type="sldNum" sz="quarter" idx="12"/>
          </p:nvPr>
        </p:nvSpPr>
        <p:spPr/>
        <p:txBody>
          <a:bodyPr/>
          <a:lstStyle/>
          <a:p>
            <a:fld id="{93B68095-C8B2-4A76-90AA-E601358CCBC3}" type="slidenum">
              <a:rPr lang="zh-TW" altLang="en-US" smtClean="0"/>
              <a:t>101</a:t>
            </a:fld>
            <a:endParaRPr lang="zh-TW" altLang="en-US"/>
          </a:p>
        </p:txBody>
      </p:sp>
      <p:sp>
        <p:nvSpPr>
          <p:cNvPr id="5" name="頁尾版面配置區 4"/>
          <p:cNvSpPr>
            <a:spLocks noGrp="1"/>
          </p:cNvSpPr>
          <p:nvPr>
            <p:ph type="ftr" sz="quarter" idx="11"/>
          </p:nvPr>
        </p:nvSpPr>
        <p:spPr/>
        <p:txBody>
          <a:bodyPr/>
          <a:lstStyle/>
          <a:p>
            <a:r>
              <a:rPr lang="zh-TW" altLang="en-US" smtClean="0"/>
              <a:t>商業簡報網 </a:t>
            </a:r>
            <a:r>
              <a:rPr lang="en-US" altLang="zh-TW" smtClean="0"/>
              <a:t>X Matter Lab</a:t>
            </a:r>
            <a:endParaRPr lang="zh-TW" altLang="en-US"/>
          </a:p>
        </p:txBody>
      </p:sp>
      <p:pic>
        <p:nvPicPr>
          <p:cNvPr id="10" name="圖片版面配置區 9"/>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a:xfrm>
            <a:off x="610870" y="2144713"/>
            <a:ext cx="2209164" cy="1936750"/>
          </a:xfrm>
          <a:prstGeom prst="hexagon">
            <a:avLst/>
          </a:prstGeom>
        </p:spPr>
      </p:pic>
      <p:pic>
        <p:nvPicPr>
          <p:cNvPr id="11" name="圖片版面配置區 10"/>
          <p:cNvPicPr>
            <a:picLocks noGrp="1" noChangeAspect="1"/>
          </p:cNvPicPr>
          <p:nvPr>
            <p:ph type="pic" sz="quarter" idx="14"/>
          </p:nvPr>
        </p:nvPicPr>
        <p:blipFill>
          <a:blip r:embed="rId4" cstate="screen">
            <a:extLst>
              <a:ext uri="{28A0092B-C50C-407E-A947-70E740481C1C}">
                <a14:useLocalDpi xmlns:a14="http://schemas.microsoft.com/office/drawing/2010/main"/>
              </a:ext>
            </a:extLst>
          </a:blip>
          <a:srcRect/>
          <a:stretch>
            <a:fillRect/>
          </a:stretch>
        </p:blipFill>
        <p:spPr>
          <a:xfrm>
            <a:off x="3499803" y="2144713"/>
            <a:ext cx="2209164" cy="1936750"/>
          </a:xfrm>
          <a:prstGeom prst="hexagon">
            <a:avLst/>
          </a:prstGeom>
        </p:spPr>
      </p:pic>
      <p:pic>
        <p:nvPicPr>
          <p:cNvPr id="12" name="圖片版面配置區 11"/>
          <p:cNvPicPr>
            <a:picLocks noGrp="1" noChangeAspect="1"/>
          </p:cNvPicPr>
          <p:nvPr>
            <p:ph type="pic" sz="quarter" idx="15"/>
          </p:nvPr>
        </p:nvPicPr>
        <p:blipFill>
          <a:blip r:embed="rId5" cstate="screen">
            <a:extLst>
              <a:ext uri="{28A0092B-C50C-407E-A947-70E740481C1C}">
                <a14:useLocalDpi xmlns:a14="http://schemas.microsoft.com/office/drawing/2010/main"/>
              </a:ext>
            </a:extLst>
          </a:blip>
          <a:srcRect/>
          <a:stretch>
            <a:fillRect/>
          </a:stretch>
        </p:blipFill>
        <p:spPr>
          <a:xfrm>
            <a:off x="6401436" y="2144713"/>
            <a:ext cx="2209164" cy="1936750"/>
          </a:xfrm>
          <a:prstGeom prst="hexagon">
            <a:avLst/>
          </a:prstGeom>
        </p:spPr>
      </p:pic>
      <p:sp>
        <p:nvSpPr>
          <p:cNvPr id="24" name="文字方塊 23"/>
          <p:cNvSpPr txBox="1"/>
          <p:nvPr/>
        </p:nvSpPr>
        <p:spPr>
          <a:xfrm>
            <a:off x="1880398" y="576870"/>
            <a:ext cx="5383205" cy="646331"/>
          </a:xfrm>
          <a:prstGeom prst="rect">
            <a:avLst/>
          </a:prstGeom>
          <a:noFill/>
        </p:spPr>
        <p:txBody>
          <a:bodyPr wrap="square" rtlCol="0" anchor="ctr">
            <a:spAutoFit/>
          </a:bodyPr>
          <a:lstStyle/>
          <a:p>
            <a:pPr algn="ctr"/>
            <a:r>
              <a:rPr lang="en-US" altLang="zh-TW" sz="3600" b="1" dirty="0" smtClean="0">
                <a:solidFill>
                  <a:schemeClr val="bg1">
                    <a:lumMod val="50000"/>
                  </a:schemeClr>
                </a:solidFill>
              </a:rPr>
              <a:t>Beyond Picture 098</a:t>
            </a:r>
            <a:endParaRPr lang="zh-TW" altLang="en-US" sz="3600" b="1" dirty="0">
              <a:solidFill>
                <a:schemeClr val="bg1">
                  <a:lumMod val="50000"/>
                </a:schemeClr>
              </a:solidFill>
            </a:endParaRPr>
          </a:p>
        </p:txBody>
      </p:sp>
    </p:spTree>
    <p:extLst>
      <p:ext uri="{BB962C8B-B14F-4D97-AF65-F5344CB8AC3E}">
        <p14:creationId xmlns:p14="http://schemas.microsoft.com/office/powerpoint/2010/main" val="3378598243"/>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圖片版面配置區 15"/>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a:xfrm>
            <a:off x="648970" y="1662113"/>
            <a:ext cx="1935163" cy="1936750"/>
          </a:xfrm>
          <a:prstGeom prst="ellipse">
            <a:avLst/>
          </a:prstGeom>
        </p:spPr>
      </p:pic>
      <p:pic>
        <p:nvPicPr>
          <p:cNvPr id="20" name="圖片版面配置區 19"/>
          <p:cNvPicPr>
            <a:picLocks noGrp="1" noChangeAspect="1"/>
          </p:cNvPicPr>
          <p:nvPr>
            <p:ph type="pic" sz="quarter" idx="14"/>
          </p:nvPr>
        </p:nvPicPr>
        <p:blipFill>
          <a:blip r:embed="rId4" cstate="screen">
            <a:extLst>
              <a:ext uri="{28A0092B-C50C-407E-A947-70E740481C1C}">
                <a14:useLocalDpi xmlns:a14="http://schemas.microsoft.com/office/drawing/2010/main"/>
              </a:ext>
            </a:extLst>
          </a:blip>
          <a:srcRect/>
          <a:stretch>
            <a:fillRect/>
          </a:stretch>
        </p:blipFill>
        <p:spPr>
          <a:xfrm>
            <a:off x="3518853" y="1662113"/>
            <a:ext cx="1935163" cy="1936750"/>
          </a:xfrm>
          <a:prstGeom prst="ellipse">
            <a:avLst/>
          </a:prstGeom>
        </p:spPr>
      </p:pic>
      <p:pic>
        <p:nvPicPr>
          <p:cNvPr id="21" name="圖片版面配置區 20"/>
          <p:cNvPicPr>
            <a:picLocks noGrp="1" noChangeAspect="1"/>
          </p:cNvPicPr>
          <p:nvPr>
            <p:ph type="pic" sz="quarter" idx="15"/>
          </p:nvPr>
        </p:nvPicPr>
        <p:blipFill>
          <a:blip r:embed="rId5" cstate="screen">
            <a:extLst>
              <a:ext uri="{28A0092B-C50C-407E-A947-70E740481C1C}">
                <a14:useLocalDpi xmlns:a14="http://schemas.microsoft.com/office/drawing/2010/main"/>
              </a:ext>
            </a:extLst>
          </a:blip>
          <a:srcRect/>
          <a:stretch>
            <a:fillRect/>
          </a:stretch>
        </p:blipFill>
        <p:spPr>
          <a:xfrm>
            <a:off x="6388736" y="1662113"/>
            <a:ext cx="1935163" cy="1936750"/>
          </a:xfrm>
          <a:prstGeom prst="ellipse">
            <a:avLst/>
          </a:prstGeom>
        </p:spPr>
      </p:pic>
      <p:pic>
        <p:nvPicPr>
          <p:cNvPr id="22" name="圖片版面配置區 21"/>
          <p:cNvPicPr>
            <a:picLocks noGrp="1" noChangeAspect="1"/>
          </p:cNvPicPr>
          <p:nvPr>
            <p:ph type="pic" sz="quarter" idx="17"/>
          </p:nvPr>
        </p:nvPicPr>
        <p:blipFill>
          <a:blip r:embed="rId6" cstate="screen">
            <a:extLst>
              <a:ext uri="{28A0092B-C50C-407E-A947-70E740481C1C}">
                <a14:useLocalDpi xmlns:a14="http://schemas.microsoft.com/office/drawing/2010/main"/>
              </a:ext>
            </a:extLst>
          </a:blip>
          <a:srcRect/>
          <a:stretch>
            <a:fillRect/>
          </a:stretch>
        </p:blipFill>
        <p:spPr>
          <a:xfrm>
            <a:off x="648970" y="4123556"/>
            <a:ext cx="1935163" cy="1936750"/>
          </a:xfrm>
          <a:prstGeom prst="ellipse">
            <a:avLst/>
          </a:prstGeom>
        </p:spPr>
      </p:pic>
      <p:pic>
        <p:nvPicPr>
          <p:cNvPr id="23" name="圖片版面配置區 22"/>
          <p:cNvPicPr>
            <a:picLocks noGrp="1" noChangeAspect="1"/>
          </p:cNvPicPr>
          <p:nvPr>
            <p:ph type="pic" sz="quarter" idx="18"/>
          </p:nvPr>
        </p:nvPicPr>
        <p:blipFill>
          <a:blip r:embed="rId7" cstate="screen">
            <a:extLst>
              <a:ext uri="{28A0092B-C50C-407E-A947-70E740481C1C}">
                <a14:useLocalDpi xmlns:a14="http://schemas.microsoft.com/office/drawing/2010/main"/>
              </a:ext>
            </a:extLst>
          </a:blip>
          <a:srcRect/>
          <a:stretch>
            <a:fillRect/>
          </a:stretch>
        </p:blipFill>
        <p:spPr>
          <a:xfrm>
            <a:off x="3518853" y="4123556"/>
            <a:ext cx="1935163" cy="1936750"/>
          </a:xfrm>
          <a:prstGeom prst="ellipse">
            <a:avLst/>
          </a:prstGeom>
        </p:spPr>
      </p:pic>
      <p:pic>
        <p:nvPicPr>
          <p:cNvPr id="24" name="圖片版面配置區 23"/>
          <p:cNvPicPr>
            <a:picLocks noGrp="1" noChangeAspect="1"/>
          </p:cNvPicPr>
          <p:nvPr>
            <p:ph type="pic" sz="quarter" idx="19"/>
          </p:nvPr>
        </p:nvPicPr>
        <p:blipFill>
          <a:blip r:embed="rId8" cstate="screen">
            <a:extLst>
              <a:ext uri="{28A0092B-C50C-407E-A947-70E740481C1C}">
                <a14:useLocalDpi xmlns:a14="http://schemas.microsoft.com/office/drawing/2010/main"/>
              </a:ext>
            </a:extLst>
          </a:blip>
          <a:srcRect/>
          <a:stretch>
            <a:fillRect/>
          </a:stretch>
        </p:blipFill>
        <p:spPr>
          <a:xfrm>
            <a:off x="6388736" y="4123556"/>
            <a:ext cx="1935163" cy="1936750"/>
          </a:xfrm>
          <a:prstGeom prst="ellipse">
            <a:avLst/>
          </a:prstGeom>
        </p:spPr>
      </p:pic>
      <p:sp>
        <p:nvSpPr>
          <p:cNvPr id="3" name="矩形 2"/>
          <p:cNvSpPr/>
          <p:nvPr/>
        </p:nvSpPr>
        <p:spPr>
          <a:xfrm>
            <a:off x="3155324" y="1223201"/>
            <a:ext cx="2833352" cy="11636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平行四邊形 3"/>
          <p:cNvSpPr/>
          <p:nvPr/>
        </p:nvSpPr>
        <p:spPr>
          <a:xfrm>
            <a:off x="1763481" y="1916698"/>
            <a:ext cx="1415143" cy="359228"/>
          </a:xfrm>
          <a:prstGeom prst="parallelogram">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smtClean="0"/>
              <a:t>Item A</a:t>
            </a:r>
            <a:endParaRPr lang="zh-TW" altLang="en-US" dirty="0"/>
          </a:p>
        </p:txBody>
      </p:sp>
      <p:sp>
        <p:nvSpPr>
          <p:cNvPr id="35" name="平行四邊形 34"/>
          <p:cNvSpPr/>
          <p:nvPr/>
        </p:nvSpPr>
        <p:spPr>
          <a:xfrm>
            <a:off x="4572617" y="1916698"/>
            <a:ext cx="1415143" cy="359228"/>
          </a:xfrm>
          <a:prstGeom prst="parallelogram">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smtClean="0"/>
              <a:t>Item B</a:t>
            </a:r>
            <a:endParaRPr lang="zh-TW" altLang="en-US" dirty="0"/>
          </a:p>
        </p:txBody>
      </p:sp>
      <p:sp>
        <p:nvSpPr>
          <p:cNvPr id="36" name="平行四邊形 35"/>
          <p:cNvSpPr/>
          <p:nvPr/>
        </p:nvSpPr>
        <p:spPr>
          <a:xfrm>
            <a:off x="7381753" y="1916698"/>
            <a:ext cx="1415143" cy="359228"/>
          </a:xfrm>
          <a:prstGeom prst="parallelogram">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smtClean="0"/>
              <a:t>Item C</a:t>
            </a:r>
            <a:endParaRPr lang="zh-TW" altLang="en-US" dirty="0"/>
          </a:p>
        </p:txBody>
      </p:sp>
      <p:sp>
        <p:nvSpPr>
          <p:cNvPr id="37" name="平行四邊形 36"/>
          <p:cNvSpPr/>
          <p:nvPr/>
        </p:nvSpPr>
        <p:spPr>
          <a:xfrm>
            <a:off x="1763481" y="4404464"/>
            <a:ext cx="1415143" cy="359228"/>
          </a:xfrm>
          <a:prstGeom prst="parallelogram">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smtClean="0"/>
              <a:t>Item D</a:t>
            </a:r>
            <a:endParaRPr lang="zh-TW" altLang="en-US" dirty="0"/>
          </a:p>
        </p:txBody>
      </p:sp>
      <p:sp>
        <p:nvSpPr>
          <p:cNvPr id="38" name="平行四邊形 37"/>
          <p:cNvSpPr/>
          <p:nvPr/>
        </p:nvSpPr>
        <p:spPr>
          <a:xfrm>
            <a:off x="4572617" y="4404464"/>
            <a:ext cx="1415143" cy="359228"/>
          </a:xfrm>
          <a:prstGeom prst="parallelogram">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smtClean="0"/>
              <a:t>Item E</a:t>
            </a:r>
            <a:endParaRPr lang="zh-TW" altLang="en-US" dirty="0"/>
          </a:p>
        </p:txBody>
      </p:sp>
      <p:sp>
        <p:nvSpPr>
          <p:cNvPr id="39" name="平行四邊形 38"/>
          <p:cNvSpPr/>
          <p:nvPr/>
        </p:nvSpPr>
        <p:spPr>
          <a:xfrm>
            <a:off x="7381753" y="4404464"/>
            <a:ext cx="1415143" cy="359228"/>
          </a:xfrm>
          <a:prstGeom prst="parallelogram">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smtClean="0"/>
              <a:t>Item F</a:t>
            </a:r>
            <a:endParaRPr lang="zh-TW" altLang="en-US" dirty="0"/>
          </a:p>
        </p:txBody>
      </p:sp>
      <p:sp>
        <p:nvSpPr>
          <p:cNvPr id="5" name="投影片編號版面配置區 4"/>
          <p:cNvSpPr>
            <a:spLocks noGrp="1"/>
          </p:cNvSpPr>
          <p:nvPr>
            <p:ph type="sldNum" sz="quarter" idx="12"/>
          </p:nvPr>
        </p:nvSpPr>
        <p:spPr/>
        <p:txBody>
          <a:bodyPr/>
          <a:lstStyle/>
          <a:p>
            <a:fld id="{93B68095-C8B2-4A76-90AA-E601358CCBC3}" type="slidenum">
              <a:rPr lang="zh-TW" altLang="en-US" smtClean="0"/>
              <a:t>102</a:t>
            </a:fld>
            <a:endParaRPr lang="zh-TW" altLang="en-US"/>
          </a:p>
        </p:txBody>
      </p:sp>
      <p:sp>
        <p:nvSpPr>
          <p:cNvPr id="6" name="頁尾版面配置區 5"/>
          <p:cNvSpPr>
            <a:spLocks noGrp="1"/>
          </p:cNvSpPr>
          <p:nvPr>
            <p:ph type="ftr" sz="quarter" idx="11"/>
          </p:nvPr>
        </p:nvSpPr>
        <p:spPr/>
        <p:txBody>
          <a:bodyPr/>
          <a:lstStyle/>
          <a:p>
            <a:r>
              <a:rPr lang="zh-TW" altLang="en-US" smtClean="0"/>
              <a:t>商業簡報網 </a:t>
            </a:r>
            <a:r>
              <a:rPr lang="en-US" altLang="zh-TW" smtClean="0"/>
              <a:t>X Matter Lab</a:t>
            </a:r>
            <a:endParaRPr lang="zh-TW" altLang="en-US"/>
          </a:p>
        </p:txBody>
      </p:sp>
      <p:sp>
        <p:nvSpPr>
          <p:cNvPr id="18" name="文字方塊 17"/>
          <p:cNvSpPr txBox="1"/>
          <p:nvPr/>
        </p:nvSpPr>
        <p:spPr>
          <a:xfrm>
            <a:off x="1880398" y="576870"/>
            <a:ext cx="5383205" cy="646331"/>
          </a:xfrm>
          <a:prstGeom prst="rect">
            <a:avLst/>
          </a:prstGeom>
          <a:noFill/>
        </p:spPr>
        <p:txBody>
          <a:bodyPr wrap="square" rtlCol="0" anchor="ctr">
            <a:spAutoFit/>
          </a:bodyPr>
          <a:lstStyle/>
          <a:p>
            <a:pPr algn="ctr"/>
            <a:r>
              <a:rPr lang="en-US" altLang="zh-TW" sz="3600" b="1" dirty="0" smtClean="0">
                <a:solidFill>
                  <a:schemeClr val="bg1">
                    <a:lumMod val="50000"/>
                  </a:schemeClr>
                </a:solidFill>
              </a:rPr>
              <a:t>Beyond Picture 099</a:t>
            </a:r>
            <a:endParaRPr lang="zh-TW" altLang="en-US" sz="3600" b="1" dirty="0">
              <a:solidFill>
                <a:schemeClr val="bg1">
                  <a:lumMod val="50000"/>
                </a:schemeClr>
              </a:solidFill>
            </a:endParaRPr>
          </a:p>
        </p:txBody>
      </p:sp>
    </p:spTree>
    <p:extLst>
      <p:ext uri="{BB962C8B-B14F-4D97-AF65-F5344CB8AC3E}">
        <p14:creationId xmlns:p14="http://schemas.microsoft.com/office/powerpoint/2010/main" val="75386055"/>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圖片版面配置區 13"/>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p:pic>
      <p:sp>
        <p:nvSpPr>
          <p:cNvPr id="10" name="頁尾版面配置區 9"/>
          <p:cNvSpPr>
            <a:spLocks noGrp="1"/>
          </p:cNvSpPr>
          <p:nvPr>
            <p:ph type="ftr" sz="quarter" idx="12"/>
          </p:nvPr>
        </p:nvSpPr>
        <p:spPr/>
        <p:txBody>
          <a:bodyPr/>
          <a:lstStyle/>
          <a:p>
            <a:r>
              <a:rPr lang="zh-TW" altLang="en-US" smtClean="0"/>
              <a:t>商業簡報網 </a:t>
            </a:r>
            <a:r>
              <a:rPr lang="en-US" altLang="zh-TW" smtClean="0"/>
              <a:t>X Matter Lab</a:t>
            </a:r>
            <a:endParaRPr lang="zh-TW" altLang="en-US" dirty="0"/>
          </a:p>
        </p:txBody>
      </p:sp>
      <p:sp>
        <p:nvSpPr>
          <p:cNvPr id="11" name="投影片編號版面配置區 10"/>
          <p:cNvSpPr>
            <a:spLocks noGrp="1"/>
          </p:cNvSpPr>
          <p:nvPr>
            <p:ph type="sldNum" sz="quarter" idx="13"/>
          </p:nvPr>
        </p:nvSpPr>
        <p:spPr/>
        <p:txBody>
          <a:bodyPr/>
          <a:lstStyle/>
          <a:p>
            <a:fld id="{E27FD744-A41C-4EAD-96D0-2F84A994B62C}" type="slidenum">
              <a:rPr lang="zh-TW" altLang="en-US" smtClean="0"/>
              <a:t>103</a:t>
            </a:fld>
            <a:endParaRPr lang="zh-TW" altLang="en-US"/>
          </a:p>
        </p:txBody>
      </p:sp>
      <p:sp>
        <p:nvSpPr>
          <p:cNvPr id="6" name="矩形 5"/>
          <p:cNvSpPr/>
          <p:nvPr/>
        </p:nvSpPr>
        <p:spPr>
          <a:xfrm>
            <a:off x="3155324" y="1223201"/>
            <a:ext cx="2833352" cy="11636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橢圓 2"/>
          <p:cNvSpPr/>
          <p:nvPr/>
        </p:nvSpPr>
        <p:spPr>
          <a:xfrm>
            <a:off x="314224" y="1886321"/>
            <a:ext cx="1103086" cy="110308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0" name="橢圓 19"/>
          <p:cNvSpPr/>
          <p:nvPr/>
        </p:nvSpPr>
        <p:spPr>
          <a:xfrm>
            <a:off x="3180099" y="1886321"/>
            <a:ext cx="1103086" cy="110308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1" name="橢圓 20"/>
          <p:cNvSpPr/>
          <p:nvPr/>
        </p:nvSpPr>
        <p:spPr>
          <a:xfrm>
            <a:off x="314224" y="4754458"/>
            <a:ext cx="1103086" cy="110308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2" name="橢圓 21"/>
          <p:cNvSpPr/>
          <p:nvPr/>
        </p:nvSpPr>
        <p:spPr>
          <a:xfrm>
            <a:off x="3180099" y="4754458"/>
            <a:ext cx="1103086" cy="110308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23" name="群組 22"/>
          <p:cNvGrpSpPr/>
          <p:nvPr/>
        </p:nvGrpSpPr>
        <p:grpSpPr>
          <a:xfrm>
            <a:off x="3419053" y="2179852"/>
            <a:ext cx="625178" cy="516024"/>
            <a:chOff x="13079250" y="23448756"/>
            <a:chExt cx="2967819" cy="2449630"/>
          </a:xfrm>
          <a:solidFill>
            <a:schemeClr val="bg1"/>
          </a:solidFill>
        </p:grpSpPr>
        <p:sp>
          <p:nvSpPr>
            <p:cNvPr id="24" name="手繪多邊形 23"/>
            <p:cNvSpPr>
              <a:spLocks/>
            </p:cNvSpPr>
            <p:nvPr/>
          </p:nvSpPr>
          <p:spPr bwMode="auto">
            <a:xfrm>
              <a:off x="13079250" y="23448756"/>
              <a:ext cx="2967819" cy="2449630"/>
            </a:xfrm>
            <a:custGeom>
              <a:avLst/>
              <a:gdLst>
                <a:gd name="connsiteX0" fmla="*/ 2007528 w 4024625"/>
                <a:gd name="connsiteY0" fmla="*/ 1087436 h 3321916"/>
                <a:gd name="connsiteX1" fmla="*/ 1840007 w 4024625"/>
                <a:gd name="connsiteY1" fmla="*/ 1101840 h 3321916"/>
                <a:gd name="connsiteX2" fmla="*/ 1743097 w 4024625"/>
                <a:gd name="connsiteY2" fmla="*/ 1122724 h 3321916"/>
                <a:gd name="connsiteX3" fmla="*/ 1609441 w 4024625"/>
                <a:gd name="connsiteY3" fmla="*/ 1178896 h 3321916"/>
                <a:gd name="connsiteX4" fmla="*/ 1096431 w 4024625"/>
                <a:gd name="connsiteY4" fmla="*/ 1856928 h 3321916"/>
                <a:gd name="connsiteX5" fmla="*/ 1116966 w 4024625"/>
                <a:gd name="connsiteY5" fmla="*/ 2260216 h 3321916"/>
                <a:gd name="connsiteX6" fmla="*/ 1819472 w 4024625"/>
                <a:gd name="connsiteY6" fmla="*/ 2915204 h 3321916"/>
                <a:gd name="connsiteX7" fmla="*/ 1895847 w 4024625"/>
                <a:gd name="connsiteY7" fmla="*/ 2930328 h 3321916"/>
                <a:gd name="connsiteX8" fmla="*/ 2217919 w 4024625"/>
                <a:gd name="connsiteY8" fmla="*/ 2911604 h 3321916"/>
                <a:gd name="connsiteX9" fmla="*/ 2875753 w 4024625"/>
                <a:gd name="connsiteY9" fmla="*/ 2323952 h 3321916"/>
                <a:gd name="connsiteX10" fmla="*/ 2922227 w 4024625"/>
                <a:gd name="connsiteY10" fmla="*/ 2006360 h 3321916"/>
                <a:gd name="connsiteX11" fmla="*/ 2861343 w 4024625"/>
                <a:gd name="connsiteY11" fmla="*/ 1660684 h 3321916"/>
                <a:gd name="connsiteX12" fmla="*/ 2600515 w 4024625"/>
                <a:gd name="connsiteY12" fmla="*/ 1300604 h 3321916"/>
                <a:gd name="connsiteX13" fmla="*/ 2271958 w 4024625"/>
                <a:gd name="connsiteY13" fmla="*/ 1122364 h 3321916"/>
                <a:gd name="connsiteX14" fmla="*/ 2175409 w 4024625"/>
                <a:gd name="connsiteY14" fmla="*/ 1101840 h 3321916"/>
                <a:gd name="connsiteX15" fmla="*/ 2007528 w 4024625"/>
                <a:gd name="connsiteY15" fmla="*/ 1087436 h 3321916"/>
                <a:gd name="connsiteX16" fmla="*/ 691176 w 4024625"/>
                <a:gd name="connsiteY16" fmla="*/ 884236 h 3321916"/>
                <a:gd name="connsiteX17" fmla="*/ 395695 w 4024625"/>
                <a:gd name="connsiteY17" fmla="*/ 895036 h 3321916"/>
                <a:gd name="connsiteX18" fmla="*/ 376237 w 4024625"/>
                <a:gd name="connsiteY18" fmla="*/ 1095956 h 3321916"/>
                <a:gd name="connsiteX19" fmla="*/ 388128 w 4024625"/>
                <a:gd name="connsiteY19" fmla="*/ 1299032 h 3321916"/>
                <a:gd name="connsiteX20" fmla="*/ 691176 w 4024625"/>
                <a:gd name="connsiteY20" fmla="*/ 1311272 h 3321916"/>
                <a:gd name="connsiteX21" fmla="*/ 994223 w 4024625"/>
                <a:gd name="connsiteY21" fmla="*/ 1299032 h 3321916"/>
                <a:gd name="connsiteX22" fmla="*/ 1006475 w 4024625"/>
                <a:gd name="connsiteY22" fmla="*/ 1095956 h 3321916"/>
                <a:gd name="connsiteX23" fmla="*/ 987017 w 4024625"/>
                <a:gd name="connsiteY23" fmla="*/ 895036 h 3321916"/>
                <a:gd name="connsiteX24" fmla="*/ 691176 w 4024625"/>
                <a:gd name="connsiteY24" fmla="*/ 884236 h 3321916"/>
                <a:gd name="connsiteX25" fmla="*/ 1504906 w 4024625"/>
                <a:gd name="connsiteY25" fmla="*/ 0 h 3321916"/>
                <a:gd name="connsiteX26" fmla="*/ 2007262 w 4024625"/>
                <a:gd name="connsiteY26" fmla="*/ 0 h 3321916"/>
                <a:gd name="connsiteX27" fmla="*/ 2509258 w 4024625"/>
                <a:gd name="connsiteY27" fmla="*/ 0 h 3321916"/>
                <a:gd name="connsiteX28" fmla="*/ 2657624 w 4024625"/>
                <a:gd name="connsiteY28" fmla="*/ 247692 h 3321916"/>
                <a:gd name="connsiteX29" fmla="*/ 2828316 w 4024625"/>
                <a:gd name="connsiteY29" fmla="*/ 501868 h 3321916"/>
                <a:gd name="connsiteX30" fmla="*/ 3367404 w 4024625"/>
                <a:gd name="connsiteY30" fmla="*/ 507988 h 3321916"/>
                <a:gd name="connsiteX31" fmla="*/ 3906130 w 4024625"/>
                <a:gd name="connsiteY31" fmla="*/ 519508 h 3321916"/>
                <a:gd name="connsiteX32" fmla="*/ 3961588 w 4024625"/>
                <a:gd name="connsiteY32" fmla="*/ 562352 h 3321916"/>
                <a:gd name="connsiteX33" fmla="*/ 4024607 w 4024625"/>
                <a:gd name="connsiteY33" fmla="*/ 1909552 h 3321916"/>
                <a:gd name="connsiteX34" fmla="*/ 4011283 w 4024625"/>
                <a:gd name="connsiteY34" fmla="*/ 3168188 h 3321916"/>
                <a:gd name="connsiteX35" fmla="*/ 3887404 w 4024625"/>
                <a:gd name="connsiteY35" fmla="*/ 3301396 h 3321916"/>
                <a:gd name="connsiteX36" fmla="*/ 2004381 w 4024625"/>
                <a:gd name="connsiteY36" fmla="*/ 3321556 h 3321916"/>
                <a:gd name="connsiteX37" fmla="*/ 133601 w 4024625"/>
                <a:gd name="connsiteY37" fmla="*/ 3306436 h 3321916"/>
                <a:gd name="connsiteX38" fmla="*/ 28809 w 4024625"/>
                <a:gd name="connsiteY38" fmla="*/ 3226872 h 3321916"/>
                <a:gd name="connsiteX39" fmla="*/ 0 w 4024625"/>
                <a:gd name="connsiteY39" fmla="*/ 3187268 h 3321916"/>
                <a:gd name="connsiteX40" fmla="*/ 0 w 4024625"/>
                <a:gd name="connsiteY40" fmla="*/ 1913152 h 3321916"/>
                <a:gd name="connsiteX41" fmla="*/ 11524 w 4024625"/>
                <a:gd name="connsiteY41" fmla="*/ 616716 h 3321916"/>
                <a:gd name="connsiteX42" fmla="*/ 103712 w 4024625"/>
                <a:gd name="connsiteY42" fmla="*/ 522388 h 3321916"/>
                <a:gd name="connsiteX43" fmla="*/ 654683 w 4024625"/>
                <a:gd name="connsiteY43" fmla="*/ 507988 h 3321916"/>
                <a:gd name="connsiteX44" fmla="*/ 1177925 w 4024625"/>
                <a:gd name="connsiteY44" fmla="*/ 507988 h 3321916"/>
                <a:gd name="connsiteX45" fmla="*/ 1203853 w 4024625"/>
                <a:gd name="connsiteY45" fmla="*/ 485308 h 3321916"/>
                <a:gd name="connsiteX46" fmla="*/ 1367344 w 4024625"/>
                <a:gd name="connsiteY46" fmla="*/ 231132 h 3321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024625" h="3321916">
                  <a:moveTo>
                    <a:pt x="2007528" y="1087436"/>
                  </a:moveTo>
                  <a:cubicBezTo>
                    <a:pt x="1951687" y="1087436"/>
                    <a:pt x="1876033" y="1093916"/>
                    <a:pt x="1840007" y="1101840"/>
                  </a:cubicBezTo>
                  <a:cubicBezTo>
                    <a:pt x="1803621" y="1109400"/>
                    <a:pt x="1760029" y="1119124"/>
                    <a:pt x="1743097" y="1122724"/>
                  </a:cubicBezTo>
                  <a:cubicBezTo>
                    <a:pt x="1726525" y="1126324"/>
                    <a:pt x="1666362" y="1151532"/>
                    <a:pt x="1609441" y="1178896"/>
                  </a:cubicBezTo>
                  <a:cubicBezTo>
                    <a:pt x="1336724" y="1309604"/>
                    <a:pt x="1148309" y="1558780"/>
                    <a:pt x="1096431" y="1856928"/>
                  </a:cubicBezTo>
                  <a:cubicBezTo>
                    <a:pt x="1079499" y="1953788"/>
                    <a:pt x="1090667" y="2171996"/>
                    <a:pt x="1116966" y="2260216"/>
                  </a:cubicBezTo>
                  <a:cubicBezTo>
                    <a:pt x="1216398" y="2593652"/>
                    <a:pt x="1494518" y="2852908"/>
                    <a:pt x="1819472" y="2915204"/>
                  </a:cubicBezTo>
                  <a:cubicBezTo>
                    <a:pt x="1850094" y="2920964"/>
                    <a:pt x="1884679" y="2927808"/>
                    <a:pt x="1895847" y="2930328"/>
                  </a:cubicBezTo>
                  <a:cubicBezTo>
                    <a:pt x="1937277" y="2940048"/>
                    <a:pt x="2152352" y="2927448"/>
                    <a:pt x="2217919" y="2911604"/>
                  </a:cubicBezTo>
                  <a:cubicBezTo>
                    <a:pt x="2518736" y="2839588"/>
                    <a:pt x="2773079" y="2612376"/>
                    <a:pt x="2875753" y="2323952"/>
                  </a:cubicBezTo>
                  <a:cubicBezTo>
                    <a:pt x="2917183" y="2208004"/>
                    <a:pt x="2922587" y="2170916"/>
                    <a:pt x="2922227" y="2006360"/>
                  </a:cubicBezTo>
                  <a:cubicBezTo>
                    <a:pt x="2921506" y="1833164"/>
                    <a:pt x="2914301" y="1793552"/>
                    <a:pt x="2861343" y="1660684"/>
                  </a:cubicBezTo>
                  <a:cubicBezTo>
                    <a:pt x="2805503" y="1521692"/>
                    <a:pt x="2713997" y="1394944"/>
                    <a:pt x="2600515" y="1300604"/>
                  </a:cubicBezTo>
                  <a:cubicBezTo>
                    <a:pt x="2527382" y="1239748"/>
                    <a:pt x="2336084" y="1136048"/>
                    <a:pt x="2271958" y="1122364"/>
                  </a:cubicBezTo>
                  <a:cubicBezTo>
                    <a:pt x="2255026" y="1118764"/>
                    <a:pt x="2211795" y="1109400"/>
                    <a:pt x="2175409" y="1101840"/>
                  </a:cubicBezTo>
                  <a:cubicBezTo>
                    <a:pt x="2139022" y="1093916"/>
                    <a:pt x="2063368" y="1087436"/>
                    <a:pt x="2007528" y="1087436"/>
                  </a:cubicBezTo>
                  <a:close/>
                  <a:moveTo>
                    <a:pt x="691176" y="884236"/>
                  </a:moveTo>
                  <a:cubicBezTo>
                    <a:pt x="520734" y="884236"/>
                    <a:pt x="407947" y="888196"/>
                    <a:pt x="395695" y="895036"/>
                  </a:cubicBezTo>
                  <a:cubicBezTo>
                    <a:pt x="377318" y="904760"/>
                    <a:pt x="376237" y="918084"/>
                    <a:pt x="376237" y="1095956"/>
                  </a:cubicBezTo>
                  <a:cubicBezTo>
                    <a:pt x="376237" y="1230980"/>
                    <a:pt x="379480" y="1290392"/>
                    <a:pt x="388128" y="1299032"/>
                  </a:cubicBezTo>
                  <a:cubicBezTo>
                    <a:pt x="397137" y="1308032"/>
                    <a:pt x="478574" y="1311272"/>
                    <a:pt x="691176" y="1311272"/>
                  </a:cubicBezTo>
                  <a:cubicBezTo>
                    <a:pt x="904138" y="1311272"/>
                    <a:pt x="985575" y="1308032"/>
                    <a:pt x="994223" y="1299032"/>
                  </a:cubicBezTo>
                  <a:cubicBezTo>
                    <a:pt x="1002872" y="1290392"/>
                    <a:pt x="1006475" y="1230980"/>
                    <a:pt x="1006475" y="1095956"/>
                  </a:cubicBezTo>
                  <a:cubicBezTo>
                    <a:pt x="1006475" y="918084"/>
                    <a:pt x="1005394" y="904760"/>
                    <a:pt x="987017" y="895036"/>
                  </a:cubicBezTo>
                  <a:cubicBezTo>
                    <a:pt x="974765" y="888196"/>
                    <a:pt x="861978" y="884236"/>
                    <a:pt x="691176" y="884236"/>
                  </a:cubicBezTo>
                  <a:close/>
                  <a:moveTo>
                    <a:pt x="1504906" y="0"/>
                  </a:moveTo>
                  <a:lnTo>
                    <a:pt x="2007262" y="0"/>
                  </a:lnTo>
                  <a:lnTo>
                    <a:pt x="2509258" y="0"/>
                  </a:lnTo>
                  <a:lnTo>
                    <a:pt x="2657624" y="247692"/>
                  </a:lnTo>
                  <a:cubicBezTo>
                    <a:pt x="2764216" y="425904"/>
                    <a:pt x="2812112" y="497548"/>
                    <a:pt x="2828316" y="501868"/>
                  </a:cubicBezTo>
                  <a:cubicBezTo>
                    <a:pt x="2840920" y="505108"/>
                    <a:pt x="3083276" y="507988"/>
                    <a:pt x="3367404" y="507988"/>
                  </a:cubicBezTo>
                  <a:cubicBezTo>
                    <a:pt x="3728235" y="507988"/>
                    <a:pt x="3890286" y="511588"/>
                    <a:pt x="3906130" y="519508"/>
                  </a:cubicBezTo>
                  <a:cubicBezTo>
                    <a:pt x="3918014" y="525628"/>
                    <a:pt x="3943222" y="545072"/>
                    <a:pt x="3961588" y="562352"/>
                  </a:cubicBezTo>
                  <a:cubicBezTo>
                    <a:pt x="4027488" y="624636"/>
                    <a:pt x="4024607" y="568112"/>
                    <a:pt x="4024607" y="1909552"/>
                  </a:cubicBezTo>
                  <a:cubicBezTo>
                    <a:pt x="4024607" y="2872968"/>
                    <a:pt x="4021726" y="3133624"/>
                    <a:pt x="4011283" y="3168188"/>
                  </a:cubicBezTo>
                  <a:cubicBezTo>
                    <a:pt x="3991477" y="3235152"/>
                    <a:pt x="3952225" y="3277272"/>
                    <a:pt x="3887404" y="3301396"/>
                  </a:cubicBezTo>
                  <a:cubicBezTo>
                    <a:pt x="3830867" y="3322636"/>
                    <a:pt x="3830507" y="3322636"/>
                    <a:pt x="2004381" y="3321556"/>
                  </a:cubicBezTo>
                  <a:cubicBezTo>
                    <a:pt x="489032" y="3320836"/>
                    <a:pt x="170333" y="3318316"/>
                    <a:pt x="133601" y="3306436"/>
                  </a:cubicBezTo>
                  <a:cubicBezTo>
                    <a:pt x="81025" y="3290232"/>
                    <a:pt x="66981" y="3279432"/>
                    <a:pt x="28809" y="3226872"/>
                  </a:cubicBezTo>
                  <a:lnTo>
                    <a:pt x="0" y="3187268"/>
                  </a:lnTo>
                  <a:lnTo>
                    <a:pt x="0" y="1913152"/>
                  </a:lnTo>
                  <a:cubicBezTo>
                    <a:pt x="0" y="991136"/>
                    <a:pt x="3241" y="632556"/>
                    <a:pt x="11524" y="616716"/>
                  </a:cubicBezTo>
                  <a:cubicBezTo>
                    <a:pt x="28449" y="583952"/>
                    <a:pt x="72382" y="538592"/>
                    <a:pt x="103712" y="522388"/>
                  </a:cubicBezTo>
                  <a:cubicBezTo>
                    <a:pt x="126399" y="510508"/>
                    <a:pt x="223989" y="507988"/>
                    <a:pt x="654683" y="507988"/>
                  </a:cubicBezTo>
                  <a:lnTo>
                    <a:pt x="1177925" y="507988"/>
                  </a:lnTo>
                  <a:lnTo>
                    <a:pt x="1203853" y="485308"/>
                  </a:lnTo>
                  <a:cubicBezTo>
                    <a:pt x="1217897" y="472708"/>
                    <a:pt x="1291360" y="358220"/>
                    <a:pt x="1367344" y="231132"/>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noAutofit/>
            </a:bodyPr>
            <a:lstStyle/>
            <a:p>
              <a:endParaRPr lang="zh-TW" altLang="en-US"/>
            </a:p>
          </p:txBody>
        </p:sp>
        <p:sp>
          <p:nvSpPr>
            <p:cNvPr id="25" name="手繪多邊形 24"/>
            <p:cNvSpPr>
              <a:spLocks/>
            </p:cNvSpPr>
            <p:nvPr/>
          </p:nvSpPr>
          <p:spPr bwMode="auto">
            <a:xfrm>
              <a:off x="14046734" y="24416165"/>
              <a:ext cx="1019800" cy="1024369"/>
            </a:xfrm>
            <a:custGeom>
              <a:avLst/>
              <a:gdLst>
                <a:gd name="connsiteX0" fmla="*/ 696901 w 1382938"/>
                <a:gd name="connsiteY0" fmla="*/ 174564 h 1389136"/>
                <a:gd name="connsiteX1" fmla="*/ 615103 w 1382938"/>
                <a:gd name="connsiteY1" fmla="*/ 185584 h 1389136"/>
                <a:gd name="connsiteX2" fmla="*/ 187732 w 1382938"/>
                <a:gd name="connsiteY2" fmla="*/ 592580 h 1389136"/>
                <a:gd name="connsiteX3" fmla="*/ 187732 w 1382938"/>
                <a:gd name="connsiteY3" fmla="*/ 808496 h 1389136"/>
                <a:gd name="connsiteX4" fmla="*/ 532584 w 1382938"/>
                <a:gd name="connsiteY4" fmla="*/ 1189940 h 1389136"/>
                <a:gd name="connsiteX5" fmla="*/ 850769 w 1382938"/>
                <a:gd name="connsiteY5" fmla="*/ 1191740 h 1389136"/>
                <a:gd name="connsiteX6" fmla="*/ 1062653 w 1382938"/>
                <a:gd name="connsiteY6" fmla="*/ 1061472 h 1389136"/>
                <a:gd name="connsiteX7" fmla="*/ 1208953 w 1382938"/>
                <a:gd name="connsiteY7" fmla="*/ 698740 h 1389136"/>
                <a:gd name="connsiteX8" fmla="*/ 1135442 w 1382938"/>
                <a:gd name="connsiteY8" fmla="*/ 424528 h 1389136"/>
                <a:gd name="connsiteX9" fmla="*/ 777619 w 1382938"/>
                <a:gd name="connsiteY9" fmla="*/ 185944 h 1389136"/>
                <a:gd name="connsiteX10" fmla="*/ 696901 w 1382938"/>
                <a:gd name="connsiteY10" fmla="*/ 174564 h 1389136"/>
                <a:gd name="connsiteX11" fmla="*/ 709912 w 1382938"/>
                <a:gd name="connsiteY11" fmla="*/ 376 h 1389136"/>
                <a:gd name="connsiteX12" fmla="*/ 908829 w 1382938"/>
                <a:gd name="connsiteY12" fmla="*/ 35660 h 1389136"/>
                <a:gd name="connsiteX13" fmla="*/ 1337507 w 1382938"/>
                <a:gd name="connsiteY13" fmla="*/ 434916 h 1389136"/>
                <a:gd name="connsiteX14" fmla="*/ 1382858 w 1382938"/>
                <a:gd name="connsiteY14" fmla="*/ 698084 h 1389136"/>
                <a:gd name="connsiteX15" fmla="*/ 1357663 w 1382938"/>
                <a:gd name="connsiteY15" fmla="*/ 904012 h 1389136"/>
                <a:gd name="connsiteX16" fmla="*/ 909909 w 1382938"/>
                <a:gd name="connsiteY16" fmla="*/ 1358712 h 1389136"/>
                <a:gd name="connsiteX17" fmla="*/ 688552 w 1382938"/>
                <a:gd name="connsiteY17" fmla="*/ 1388952 h 1389136"/>
                <a:gd name="connsiteX18" fmla="*/ 517585 w 1382938"/>
                <a:gd name="connsiteY18" fmla="*/ 1372752 h 1389136"/>
                <a:gd name="connsiteX19" fmla="*/ 178170 w 1382938"/>
                <a:gd name="connsiteY19" fmla="*/ 1165384 h 1389136"/>
                <a:gd name="connsiteX20" fmla="*/ 10443 w 1382938"/>
                <a:gd name="connsiteY20" fmla="*/ 585760 h 1389136"/>
                <a:gd name="connsiteX21" fmla="*/ 214163 w 1382938"/>
                <a:gd name="connsiteY21" fmla="*/ 195868 h 1389136"/>
                <a:gd name="connsiteX22" fmla="*/ 657958 w 1382938"/>
                <a:gd name="connsiteY22" fmla="*/ 1820 h 1389136"/>
                <a:gd name="connsiteX23" fmla="*/ 709912 w 1382938"/>
                <a:gd name="connsiteY23" fmla="*/ 376 h 1389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82938" h="1389136">
                  <a:moveTo>
                    <a:pt x="696901" y="174564"/>
                  </a:moveTo>
                  <a:cubicBezTo>
                    <a:pt x="674920" y="174520"/>
                    <a:pt x="652759" y="178208"/>
                    <a:pt x="615103" y="185584"/>
                  </a:cubicBezTo>
                  <a:cubicBezTo>
                    <a:pt x="397454" y="228768"/>
                    <a:pt x="236379" y="381708"/>
                    <a:pt x="187732" y="592580"/>
                  </a:cubicBezTo>
                  <a:cubicBezTo>
                    <a:pt x="167553" y="678228"/>
                    <a:pt x="167553" y="721768"/>
                    <a:pt x="187732" y="808496"/>
                  </a:cubicBezTo>
                  <a:cubicBezTo>
                    <a:pt x="228451" y="983024"/>
                    <a:pt x="366104" y="1135604"/>
                    <a:pt x="532584" y="1189940"/>
                  </a:cubicBezTo>
                  <a:cubicBezTo>
                    <a:pt x="623030" y="1219448"/>
                    <a:pt x="766808" y="1220168"/>
                    <a:pt x="850769" y="1191740"/>
                  </a:cubicBezTo>
                  <a:cubicBezTo>
                    <a:pt x="935450" y="1163312"/>
                    <a:pt x="1000673" y="1123008"/>
                    <a:pt x="1062653" y="1061472"/>
                  </a:cubicBezTo>
                  <a:cubicBezTo>
                    <a:pt x="1166432" y="957476"/>
                    <a:pt x="1208953" y="852036"/>
                    <a:pt x="1208953" y="698740"/>
                  </a:cubicBezTo>
                  <a:cubicBezTo>
                    <a:pt x="1208953" y="591140"/>
                    <a:pt x="1188413" y="514132"/>
                    <a:pt x="1135442" y="424528"/>
                  </a:cubicBezTo>
                  <a:cubicBezTo>
                    <a:pt x="1067697" y="309016"/>
                    <a:pt x="928243" y="216172"/>
                    <a:pt x="777619" y="185944"/>
                  </a:cubicBezTo>
                  <a:cubicBezTo>
                    <a:pt x="740684" y="178388"/>
                    <a:pt x="718883" y="174612"/>
                    <a:pt x="696901" y="174564"/>
                  </a:cubicBezTo>
                  <a:close/>
                  <a:moveTo>
                    <a:pt x="709912" y="376"/>
                  </a:moveTo>
                  <a:cubicBezTo>
                    <a:pt x="769131" y="2720"/>
                    <a:pt x="846471" y="15952"/>
                    <a:pt x="908829" y="35660"/>
                  </a:cubicBezTo>
                  <a:cubicBezTo>
                    <a:pt x="1098153" y="95424"/>
                    <a:pt x="1272359" y="257788"/>
                    <a:pt x="1337507" y="434916"/>
                  </a:cubicBezTo>
                  <a:cubicBezTo>
                    <a:pt x="1380339" y="551560"/>
                    <a:pt x="1383578" y="570280"/>
                    <a:pt x="1382858" y="698084"/>
                  </a:cubicBezTo>
                  <a:cubicBezTo>
                    <a:pt x="1382138" y="803928"/>
                    <a:pt x="1377819" y="839572"/>
                    <a:pt x="1357663" y="904012"/>
                  </a:cubicBezTo>
                  <a:cubicBezTo>
                    <a:pt x="1287477" y="1127220"/>
                    <a:pt x="1129827" y="1287428"/>
                    <a:pt x="909909" y="1358712"/>
                  </a:cubicBezTo>
                  <a:cubicBezTo>
                    <a:pt x="822086" y="1387152"/>
                    <a:pt x="802290" y="1390032"/>
                    <a:pt x="688552" y="1388952"/>
                  </a:cubicBezTo>
                  <a:cubicBezTo>
                    <a:pt x="610087" y="1387872"/>
                    <a:pt x="546379" y="1382112"/>
                    <a:pt x="517585" y="1372752"/>
                  </a:cubicBezTo>
                  <a:cubicBezTo>
                    <a:pt x="367854" y="1324148"/>
                    <a:pt x="263834" y="1260788"/>
                    <a:pt x="178170" y="1165384"/>
                  </a:cubicBezTo>
                  <a:cubicBezTo>
                    <a:pt x="41037" y="1012736"/>
                    <a:pt x="-27710" y="774768"/>
                    <a:pt x="10443" y="585760"/>
                  </a:cubicBezTo>
                  <a:cubicBezTo>
                    <a:pt x="45716" y="412596"/>
                    <a:pt x="105464" y="298112"/>
                    <a:pt x="214163" y="195868"/>
                  </a:cubicBezTo>
                  <a:cubicBezTo>
                    <a:pt x="343738" y="74184"/>
                    <a:pt x="448478" y="28460"/>
                    <a:pt x="657958" y="1820"/>
                  </a:cubicBezTo>
                  <a:cubicBezTo>
                    <a:pt x="672445" y="20"/>
                    <a:pt x="690172" y="-408"/>
                    <a:pt x="709912" y="376"/>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noAutofit/>
            </a:bodyPr>
            <a:lstStyle/>
            <a:p>
              <a:endParaRPr lang="zh-TW" altLang="en-US"/>
            </a:p>
          </p:txBody>
        </p:sp>
      </p:grpSp>
      <p:sp>
        <p:nvSpPr>
          <p:cNvPr id="26" name="手繪多邊形 25"/>
          <p:cNvSpPr>
            <a:spLocks/>
          </p:cNvSpPr>
          <p:nvPr/>
        </p:nvSpPr>
        <p:spPr bwMode="auto">
          <a:xfrm flipV="1">
            <a:off x="693517" y="2119727"/>
            <a:ext cx="344500" cy="636274"/>
          </a:xfrm>
          <a:custGeom>
            <a:avLst/>
            <a:gdLst>
              <a:gd name="connsiteX0" fmla="*/ 1041502 w 2397801"/>
              <a:gd name="connsiteY0" fmla="*/ 588163 h 4428623"/>
              <a:gd name="connsiteX1" fmla="*/ 299462 w 2397801"/>
              <a:gd name="connsiteY1" fmla="*/ 593899 h 4428623"/>
              <a:gd name="connsiteX2" fmla="*/ 283250 w 2397801"/>
              <a:gd name="connsiteY2" fmla="*/ 2218109 h 4428623"/>
              <a:gd name="connsiteX3" fmla="*/ 290095 w 2397801"/>
              <a:gd name="connsiteY3" fmla="*/ 3843037 h 4428623"/>
              <a:gd name="connsiteX4" fmla="*/ 1207710 w 2397801"/>
              <a:gd name="connsiteY4" fmla="*/ 3847357 h 4428623"/>
              <a:gd name="connsiteX5" fmla="*/ 2118479 w 2397801"/>
              <a:gd name="connsiteY5" fmla="*/ 3844837 h 4428623"/>
              <a:gd name="connsiteX6" fmla="*/ 2121001 w 2397801"/>
              <a:gd name="connsiteY6" fmla="*/ 2224589 h 4428623"/>
              <a:gd name="connsiteX7" fmla="*/ 2110914 w 2397801"/>
              <a:gd name="connsiteY7" fmla="*/ 596419 h 4428623"/>
              <a:gd name="connsiteX8" fmla="*/ 1041502 w 2397801"/>
              <a:gd name="connsiteY8" fmla="*/ 588163 h 4428623"/>
              <a:gd name="connsiteX9" fmla="*/ 1205249 w 2397801"/>
              <a:gd name="connsiteY9" fmla="*/ 186437 h 4428623"/>
              <a:gd name="connsiteX10" fmla="*/ 930070 w 2397801"/>
              <a:gd name="connsiteY10" fmla="*/ 210597 h 4428623"/>
              <a:gd name="connsiteX11" fmla="*/ 899455 w 2397801"/>
              <a:gd name="connsiteY11" fmla="*/ 338957 h 4428623"/>
              <a:gd name="connsiteX12" fmla="*/ 1201647 w 2397801"/>
              <a:gd name="connsiteY12" fmla="*/ 414677 h 4428623"/>
              <a:gd name="connsiteX13" fmla="*/ 1445490 w 2397801"/>
              <a:gd name="connsiteY13" fmla="*/ 398813 h 4428623"/>
              <a:gd name="connsiteX14" fmla="*/ 1513204 w 2397801"/>
              <a:gd name="connsiteY14" fmla="*/ 295689 h 4428623"/>
              <a:gd name="connsiteX15" fmla="*/ 1484029 w 2397801"/>
              <a:gd name="connsiteY15" fmla="*/ 219609 h 4428623"/>
              <a:gd name="connsiteX16" fmla="*/ 1454134 w 2397801"/>
              <a:gd name="connsiteY16" fmla="*/ 186437 h 4428623"/>
              <a:gd name="connsiteX17" fmla="*/ 813103 w 2397801"/>
              <a:gd name="connsiteY17" fmla="*/ 1 h 4428623"/>
              <a:gd name="connsiteX18" fmla="*/ 1241394 w 2397801"/>
              <a:gd name="connsiteY18" fmla="*/ 553 h 4428623"/>
              <a:gd name="connsiteX19" fmla="*/ 2335516 w 2397801"/>
              <a:gd name="connsiteY19" fmla="*/ 3793 h 4428623"/>
              <a:gd name="connsiteX20" fmla="*/ 2364318 w 2397801"/>
              <a:gd name="connsiteY20" fmla="*/ 25037 h 4428623"/>
              <a:gd name="connsiteX21" fmla="*/ 2392760 w 2397801"/>
              <a:gd name="connsiteY21" fmla="*/ 46641 h 4428623"/>
              <a:gd name="connsiteX22" fmla="*/ 2395281 w 2397801"/>
              <a:gd name="connsiteY22" fmla="*/ 2216709 h 4428623"/>
              <a:gd name="connsiteX23" fmla="*/ 2397801 w 2397801"/>
              <a:gd name="connsiteY23" fmla="*/ 4386781 h 4428623"/>
              <a:gd name="connsiteX24" fmla="*/ 2371159 w 2397801"/>
              <a:gd name="connsiteY24" fmla="*/ 4408025 h 4428623"/>
              <a:gd name="connsiteX25" fmla="*/ 1205032 w 2397801"/>
              <a:gd name="connsiteY25" fmla="*/ 4428545 h 4428623"/>
              <a:gd name="connsiteX26" fmla="*/ 48265 w 2397801"/>
              <a:gd name="connsiteY26" fmla="*/ 4418105 h 4428623"/>
              <a:gd name="connsiteX27" fmla="*/ 21 w 2397801"/>
              <a:gd name="connsiteY27" fmla="*/ 2208429 h 4428623"/>
              <a:gd name="connsiteX28" fmla="*/ 21 w 2397801"/>
              <a:gd name="connsiteY28" fmla="*/ 68245 h 4428623"/>
              <a:gd name="connsiteX29" fmla="*/ 28823 w 2397801"/>
              <a:gd name="connsiteY29" fmla="*/ 39437 h 4428623"/>
              <a:gd name="connsiteX30" fmla="*/ 102629 w 2397801"/>
              <a:gd name="connsiteY30" fmla="*/ 4153 h 4428623"/>
              <a:gd name="connsiteX31" fmla="*/ 813103 w 2397801"/>
              <a:gd name="connsiteY31" fmla="*/ 1 h 4428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397801" h="4428623">
                <a:moveTo>
                  <a:pt x="1041502" y="588163"/>
                </a:moveTo>
                <a:cubicBezTo>
                  <a:pt x="655239" y="588159"/>
                  <a:pt x="310023" y="589961"/>
                  <a:pt x="299462" y="593899"/>
                </a:cubicBezTo>
                <a:cubicBezTo>
                  <a:pt x="284691" y="599661"/>
                  <a:pt x="283250" y="752323"/>
                  <a:pt x="283250" y="2218109"/>
                </a:cubicBezTo>
                <a:cubicBezTo>
                  <a:pt x="283250" y="3108165"/>
                  <a:pt x="286492" y="3839437"/>
                  <a:pt x="290095" y="3843037"/>
                </a:cubicBezTo>
                <a:cubicBezTo>
                  <a:pt x="294058" y="3846637"/>
                  <a:pt x="706931" y="3848797"/>
                  <a:pt x="1207710" y="3847357"/>
                </a:cubicBezTo>
                <a:lnTo>
                  <a:pt x="2118479" y="3844837"/>
                </a:lnTo>
                <a:lnTo>
                  <a:pt x="2121001" y="2224589"/>
                </a:lnTo>
                <a:cubicBezTo>
                  <a:pt x="2123163" y="935231"/>
                  <a:pt x="2121001" y="602901"/>
                  <a:pt x="2110914" y="596419"/>
                </a:cubicBezTo>
                <a:cubicBezTo>
                  <a:pt x="2102605" y="591155"/>
                  <a:pt x="1538127" y="588167"/>
                  <a:pt x="1041502" y="588163"/>
                </a:cubicBezTo>
                <a:close/>
                <a:moveTo>
                  <a:pt x="1205249" y="186437"/>
                </a:moveTo>
                <a:cubicBezTo>
                  <a:pt x="956363" y="186437"/>
                  <a:pt x="956003" y="186437"/>
                  <a:pt x="930070" y="210597"/>
                </a:cubicBezTo>
                <a:cubicBezTo>
                  <a:pt x="889369" y="248817"/>
                  <a:pt x="878564" y="294969"/>
                  <a:pt x="899455" y="338957"/>
                </a:cubicBezTo>
                <a:cubicBezTo>
                  <a:pt x="931511" y="406745"/>
                  <a:pt x="960685" y="414317"/>
                  <a:pt x="1201647" y="414677"/>
                </a:cubicBezTo>
                <a:cubicBezTo>
                  <a:pt x="1375975" y="415037"/>
                  <a:pt x="1418476" y="412513"/>
                  <a:pt x="1445490" y="398813"/>
                </a:cubicBezTo>
                <a:cubicBezTo>
                  <a:pt x="1493394" y="374653"/>
                  <a:pt x="1513204" y="345085"/>
                  <a:pt x="1513204" y="295689"/>
                </a:cubicBezTo>
                <a:cubicBezTo>
                  <a:pt x="1513564" y="262517"/>
                  <a:pt x="1507081" y="245209"/>
                  <a:pt x="1484029" y="219609"/>
                </a:cubicBezTo>
                <a:lnTo>
                  <a:pt x="1454134" y="186437"/>
                </a:lnTo>
                <a:close/>
                <a:moveTo>
                  <a:pt x="813103" y="1"/>
                </a:moveTo>
                <a:cubicBezTo>
                  <a:pt x="946149" y="13"/>
                  <a:pt x="1090993" y="193"/>
                  <a:pt x="1241394" y="553"/>
                </a:cubicBezTo>
                <a:lnTo>
                  <a:pt x="2335516" y="3793"/>
                </a:lnTo>
                <a:lnTo>
                  <a:pt x="2364318" y="25037"/>
                </a:lnTo>
                <a:lnTo>
                  <a:pt x="2392760" y="46641"/>
                </a:lnTo>
                <a:lnTo>
                  <a:pt x="2395281" y="2216709"/>
                </a:lnTo>
                <a:lnTo>
                  <a:pt x="2397801" y="4386781"/>
                </a:lnTo>
                <a:lnTo>
                  <a:pt x="2371159" y="4408025"/>
                </a:lnTo>
                <a:cubicBezTo>
                  <a:pt x="2344517" y="4428905"/>
                  <a:pt x="2342717" y="4428905"/>
                  <a:pt x="1205032" y="4428545"/>
                </a:cubicBezTo>
                <a:cubicBezTo>
                  <a:pt x="450415" y="4428545"/>
                  <a:pt x="60146" y="4424945"/>
                  <a:pt x="48265" y="4418105"/>
                </a:cubicBezTo>
                <a:cubicBezTo>
                  <a:pt x="-2499" y="4388581"/>
                  <a:pt x="21" y="4509201"/>
                  <a:pt x="21" y="2208429"/>
                </a:cubicBezTo>
                <a:lnTo>
                  <a:pt x="21" y="68245"/>
                </a:lnTo>
                <a:lnTo>
                  <a:pt x="28823" y="39437"/>
                </a:lnTo>
                <a:cubicBezTo>
                  <a:pt x="47905" y="19997"/>
                  <a:pt x="72747" y="8473"/>
                  <a:pt x="102629" y="4153"/>
                </a:cubicBezTo>
                <a:cubicBezTo>
                  <a:pt x="120991" y="1453"/>
                  <a:pt x="413962" y="-31"/>
                  <a:pt x="813103" y="1"/>
                </a:cubicBezTo>
                <a:close/>
              </a:path>
            </a:pathLst>
          </a:custGeom>
          <a:solidFill>
            <a:schemeClr val="bg1"/>
          </a:solidFill>
          <a:ln w="0">
            <a:noFill/>
            <a:prstDash val="solid"/>
            <a:round/>
            <a:headEnd/>
            <a:tailEnd/>
          </a:ln>
        </p:spPr>
        <p:txBody>
          <a:bodyPr vert="horz" wrap="square" lIns="91440" tIns="45721" rIns="91440" bIns="45721" numCol="1" anchor="t" anchorCtr="0" compatLnSpc="1">
            <a:prstTxWarp prst="textNoShape">
              <a:avLst/>
            </a:prstTxWarp>
            <a:noAutofit/>
          </a:bodyPr>
          <a:lstStyle/>
          <a:p>
            <a:endParaRPr lang="zh-TW" altLang="en-US"/>
          </a:p>
        </p:txBody>
      </p:sp>
      <p:grpSp>
        <p:nvGrpSpPr>
          <p:cNvPr id="27" name="群組 26"/>
          <p:cNvGrpSpPr/>
          <p:nvPr/>
        </p:nvGrpSpPr>
        <p:grpSpPr>
          <a:xfrm>
            <a:off x="633683" y="5074881"/>
            <a:ext cx="464168" cy="462240"/>
            <a:chOff x="35309818" y="13261794"/>
            <a:chExt cx="2516828" cy="2506357"/>
          </a:xfrm>
          <a:solidFill>
            <a:schemeClr val="bg1"/>
          </a:solidFill>
        </p:grpSpPr>
        <p:sp>
          <p:nvSpPr>
            <p:cNvPr id="28" name="手繪多邊形 27"/>
            <p:cNvSpPr>
              <a:spLocks/>
            </p:cNvSpPr>
            <p:nvPr/>
          </p:nvSpPr>
          <p:spPr bwMode="auto">
            <a:xfrm>
              <a:off x="35309818" y="13850431"/>
              <a:ext cx="2516828" cy="1917720"/>
            </a:xfrm>
            <a:custGeom>
              <a:avLst/>
              <a:gdLst>
                <a:gd name="connsiteX0" fmla="*/ 2520096 w 3413041"/>
                <a:gd name="connsiteY0" fmla="*/ 2002111 h 2600599"/>
                <a:gd name="connsiteX1" fmla="*/ 2443148 w 3413041"/>
                <a:gd name="connsiteY1" fmla="*/ 2036713 h 2600599"/>
                <a:gd name="connsiteX2" fmla="*/ 2430564 w 3413041"/>
                <a:gd name="connsiteY2" fmla="*/ 2169719 h 2600599"/>
                <a:gd name="connsiteX3" fmla="*/ 2517576 w 3413041"/>
                <a:gd name="connsiteY3" fmla="*/ 2225587 h 2600599"/>
                <a:gd name="connsiteX4" fmla="*/ 2561084 w 3413041"/>
                <a:gd name="connsiteY4" fmla="*/ 2209367 h 2600599"/>
                <a:gd name="connsiteX5" fmla="*/ 2616816 w 3413041"/>
                <a:gd name="connsiteY5" fmla="*/ 2052933 h 2600599"/>
                <a:gd name="connsiteX6" fmla="*/ 2520096 w 3413041"/>
                <a:gd name="connsiteY6" fmla="*/ 2002111 h 2600599"/>
                <a:gd name="connsiteX7" fmla="*/ 1508300 w 3413041"/>
                <a:gd name="connsiteY7" fmla="*/ 2002111 h 2600599"/>
                <a:gd name="connsiteX8" fmla="*/ 1405560 w 3413041"/>
                <a:gd name="connsiteY8" fmla="*/ 2145595 h 2600599"/>
                <a:gd name="connsiteX9" fmla="*/ 1478740 w 3413041"/>
                <a:gd name="connsiteY9" fmla="*/ 2211959 h 2600599"/>
                <a:gd name="connsiteX10" fmla="*/ 1603472 w 3413041"/>
                <a:gd name="connsiteY10" fmla="*/ 2164249 h 2600599"/>
                <a:gd name="connsiteX11" fmla="*/ 1611040 w 3413041"/>
                <a:gd name="connsiteY11" fmla="*/ 2063091 h 2600599"/>
                <a:gd name="connsiteX12" fmla="*/ 1508300 w 3413041"/>
                <a:gd name="connsiteY12" fmla="*/ 2002111 h 2600599"/>
                <a:gd name="connsiteX13" fmla="*/ 2022368 w 3413041"/>
                <a:gd name="connsiteY13" fmla="*/ 2000359 h 2600599"/>
                <a:gd name="connsiteX14" fmla="*/ 1911224 w 3413041"/>
                <a:gd name="connsiteY14" fmla="*/ 2071965 h 2600599"/>
                <a:gd name="connsiteX15" fmla="*/ 2048404 w 3413041"/>
                <a:gd name="connsiteY15" fmla="*/ 2212371 h 2600599"/>
                <a:gd name="connsiteX16" fmla="*/ 2097140 w 3413041"/>
                <a:gd name="connsiteY16" fmla="*/ 2186677 h 2600599"/>
                <a:gd name="connsiteX17" fmla="*/ 2123492 w 3413041"/>
                <a:gd name="connsiteY17" fmla="*/ 2077755 h 2600599"/>
                <a:gd name="connsiteX18" fmla="*/ 2022368 w 3413041"/>
                <a:gd name="connsiteY18" fmla="*/ 2000359 h 2600599"/>
                <a:gd name="connsiteX19" fmla="*/ 3015036 w 3413041"/>
                <a:gd name="connsiteY19" fmla="*/ 1999015 h 2600599"/>
                <a:gd name="connsiteX20" fmla="*/ 2949232 w 3413041"/>
                <a:gd name="connsiteY20" fmla="*/ 2036257 h 2600599"/>
                <a:gd name="connsiteX21" fmla="*/ 2938388 w 3413041"/>
                <a:gd name="connsiteY21" fmla="*/ 2169321 h 2600599"/>
                <a:gd name="connsiteX22" fmla="*/ 3036728 w 3413041"/>
                <a:gd name="connsiteY22" fmla="*/ 2220303 h 2600599"/>
                <a:gd name="connsiteX23" fmla="*/ 3059144 w 3413041"/>
                <a:gd name="connsiteY23" fmla="*/ 2215603 h 2600599"/>
                <a:gd name="connsiteX24" fmla="*/ 3098552 w 3413041"/>
                <a:gd name="connsiteY24" fmla="*/ 2189569 h 2600599"/>
                <a:gd name="connsiteX25" fmla="*/ 3015036 w 3413041"/>
                <a:gd name="connsiteY25" fmla="*/ 1999015 h 2600599"/>
                <a:gd name="connsiteX26" fmla="*/ 510504 w 3413041"/>
                <a:gd name="connsiteY26" fmla="*/ 1896023 h 2600599"/>
                <a:gd name="connsiteX27" fmla="*/ 395168 w 3413041"/>
                <a:gd name="connsiteY27" fmla="*/ 1923123 h 2600599"/>
                <a:gd name="connsiteX28" fmla="*/ 384384 w 3413041"/>
                <a:gd name="connsiteY28" fmla="*/ 2288055 h 2600599"/>
                <a:gd name="connsiteX29" fmla="*/ 606156 w 3413041"/>
                <a:gd name="connsiteY29" fmla="*/ 2291305 h 2600599"/>
                <a:gd name="connsiteX30" fmla="*/ 676964 w 3413041"/>
                <a:gd name="connsiteY30" fmla="*/ 2223805 h 2600599"/>
                <a:gd name="connsiteX31" fmla="*/ 706436 w 3413041"/>
                <a:gd name="connsiteY31" fmla="*/ 2108297 h 2600599"/>
                <a:gd name="connsiteX32" fmla="*/ 679120 w 3413041"/>
                <a:gd name="connsiteY32" fmla="*/ 1994593 h 2600599"/>
                <a:gd name="connsiteX33" fmla="*/ 510504 w 3413041"/>
                <a:gd name="connsiteY33" fmla="*/ 1896023 h 2600599"/>
                <a:gd name="connsiteX34" fmla="*/ 1699384 w 3413041"/>
                <a:gd name="connsiteY34" fmla="*/ 387 h 2600599"/>
                <a:gd name="connsiteX35" fmla="*/ 1880900 w 3413041"/>
                <a:gd name="connsiteY35" fmla="*/ 104633 h 2600599"/>
                <a:gd name="connsiteX36" fmla="*/ 1835172 w 3413041"/>
                <a:gd name="connsiteY36" fmla="*/ 324865 h 2600599"/>
                <a:gd name="connsiteX37" fmla="*/ 1808528 w 3413041"/>
                <a:gd name="connsiteY37" fmla="*/ 349695 h 2600599"/>
                <a:gd name="connsiteX38" fmla="*/ 1808528 w 3413041"/>
                <a:gd name="connsiteY38" fmla="*/ 976565 h 2600599"/>
                <a:gd name="connsiteX39" fmla="*/ 1824732 w 3413041"/>
                <a:gd name="connsiteY39" fmla="*/ 1609553 h 2600599"/>
                <a:gd name="connsiteX40" fmla="*/ 2553832 w 3413041"/>
                <a:gd name="connsiteY40" fmla="*/ 1615671 h 2600599"/>
                <a:gd name="connsiteX41" fmla="*/ 3379788 w 3413041"/>
                <a:gd name="connsiteY41" fmla="*/ 1692319 h 2600599"/>
                <a:gd name="connsiteX42" fmla="*/ 3408952 w 3413041"/>
                <a:gd name="connsiteY42" fmla="*/ 1730825 h 2600599"/>
                <a:gd name="connsiteX43" fmla="*/ 3411832 w 3413041"/>
                <a:gd name="connsiteY43" fmla="*/ 2094279 h 2600599"/>
                <a:gd name="connsiteX44" fmla="*/ 3395268 w 3413041"/>
                <a:gd name="connsiteY44" fmla="*/ 2496239 h 2600599"/>
                <a:gd name="connsiteX45" fmla="*/ 3299856 w 3413041"/>
                <a:gd name="connsiteY45" fmla="*/ 2585125 h 2600599"/>
                <a:gd name="connsiteX46" fmla="*/ 1709876 w 3413041"/>
                <a:gd name="connsiteY46" fmla="*/ 2600599 h 2600599"/>
                <a:gd name="connsiteX47" fmla="*/ 115576 w 3413041"/>
                <a:gd name="connsiteY47" fmla="*/ 2581165 h 2600599"/>
                <a:gd name="connsiteX48" fmla="*/ 11520 w 3413041"/>
                <a:gd name="connsiteY48" fmla="*/ 2459535 h 2600599"/>
                <a:gd name="connsiteX49" fmla="*/ 0 w 3413041"/>
                <a:gd name="connsiteY49" fmla="*/ 2107955 h 2600599"/>
                <a:gd name="connsiteX50" fmla="*/ 11520 w 3413041"/>
                <a:gd name="connsiteY50" fmla="*/ 1756735 h 2600599"/>
                <a:gd name="connsiteX51" fmla="*/ 111976 w 3413041"/>
                <a:gd name="connsiteY51" fmla="*/ 1635823 h 2600599"/>
                <a:gd name="connsiteX52" fmla="*/ 876360 w 3413041"/>
                <a:gd name="connsiteY52" fmla="*/ 1615671 h 2600599"/>
                <a:gd name="connsiteX53" fmla="*/ 1613384 w 3413041"/>
                <a:gd name="connsiteY53" fmla="*/ 1603435 h 2600599"/>
                <a:gd name="connsiteX54" fmla="*/ 1625624 w 3413041"/>
                <a:gd name="connsiteY54" fmla="*/ 975845 h 2600599"/>
                <a:gd name="connsiteX55" fmla="*/ 1625624 w 3413041"/>
                <a:gd name="connsiteY55" fmla="*/ 360131 h 2600599"/>
                <a:gd name="connsiteX56" fmla="*/ 1588900 w 3413041"/>
                <a:gd name="connsiteY56" fmla="*/ 325225 h 2600599"/>
                <a:gd name="connsiteX57" fmla="*/ 1539572 w 3413041"/>
                <a:gd name="connsiteY57" fmla="*/ 115069 h 2600599"/>
                <a:gd name="connsiteX58" fmla="*/ 1627784 w 3413041"/>
                <a:gd name="connsiteY58" fmla="*/ 20067 h 2600599"/>
                <a:gd name="connsiteX59" fmla="*/ 1699384 w 3413041"/>
                <a:gd name="connsiteY59" fmla="*/ 387 h 2600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3413041" h="2600599">
                  <a:moveTo>
                    <a:pt x="2520096" y="2002111"/>
                  </a:moveTo>
                  <a:cubicBezTo>
                    <a:pt x="2485576" y="2002111"/>
                    <a:pt x="2471552" y="2008599"/>
                    <a:pt x="2443148" y="2036713"/>
                  </a:cubicBezTo>
                  <a:cubicBezTo>
                    <a:pt x="2401440" y="2078525"/>
                    <a:pt x="2397124" y="2126825"/>
                    <a:pt x="2430564" y="2169719"/>
                  </a:cubicBezTo>
                  <a:cubicBezTo>
                    <a:pt x="2447824" y="2191345"/>
                    <a:pt x="2494924" y="2221623"/>
                    <a:pt x="2517576" y="2225587"/>
                  </a:cubicBezTo>
                  <a:cubicBezTo>
                    <a:pt x="2519016" y="2225947"/>
                    <a:pt x="2538432" y="2218379"/>
                    <a:pt x="2561084" y="2209367"/>
                  </a:cubicBezTo>
                  <a:cubicBezTo>
                    <a:pt x="2626164" y="2183415"/>
                    <a:pt x="2649536" y="2116733"/>
                    <a:pt x="2616816" y="2052933"/>
                  </a:cubicBezTo>
                  <a:cubicBezTo>
                    <a:pt x="2597040" y="2014725"/>
                    <a:pt x="2572952" y="2002111"/>
                    <a:pt x="2520096" y="2002111"/>
                  </a:cubicBezTo>
                  <a:close/>
                  <a:moveTo>
                    <a:pt x="1508300" y="2002111"/>
                  </a:moveTo>
                  <a:cubicBezTo>
                    <a:pt x="1428992" y="2002111"/>
                    <a:pt x="1376360" y="2076005"/>
                    <a:pt x="1405560" y="2145595"/>
                  </a:cubicBezTo>
                  <a:cubicBezTo>
                    <a:pt x="1421784" y="2184695"/>
                    <a:pt x="1436564" y="2198327"/>
                    <a:pt x="1478740" y="2211959"/>
                  </a:cubicBezTo>
                  <a:cubicBezTo>
                    <a:pt x="1522000" y="2225947"/>
                    <a:pt x="1574992" y="2205501"/>
                    <a:pt x="1603472" y="2164249"/>
                  </a:cubicBezTo>
                  <a:cubicBezTo>
                    <a:pt x="1630148" y="2125149"/>
                    <a:pt x="1631952" y="2102909"/>
                    <a:pt x="1611040" y="2063091"/>
                  </a:cubicBezTo>
                  <a:cubicBezTo>
                    <a:pt x="1589412" y="2021481"/>
                    <a:pt x="1556968" y="2002111"/>
                    <a:pt x="1508300" y="2002111"/>
                  </a:cubicBezTo>
                  <a:close/>
                  <a:moveTo>
                    <a:pt x="2022368" y="2000359"/>
                  </a:moveTo>
                  <a:cubicBezTo>
                    <a:pt x="1977828" y="1999137"/>
                    <a:pt x="1931620" y="2022751"/>
                    <a:pt x="1911224" y="2071965"/>
                  </a:cubicBezTo>
                  <a:cubicBezTo>
                    <a:pt x="1878012" y="2152299"/>
                    <a:pt x="1963928" y="2240235"/>
                    <a:pt x="2048404" y="2212371"/>
                  </a:cubicBezTo>
                  <a:cubicBezTo>
                    <a:pt x="2065372" y="2206943"/>
                    <a:pt x="2087392" y="2195363"/>
                    <a:pt x="2097140" y="2186677"/>
                  </a:cubicBezTo>
                  <a:cubicBezTo>
                    <a:pt x="2121328" y="2165689"/>
                    <a:pt x="2133600" y="2115027"/>
                    <a:pt x="2123492" y="2077755"/>
                  </a:cubicBezTo>
                  <a:cubicBezTo>
                    <a:pt x="2109776" y="2027635"/>
                    <a:pt x="2066904" y="2001581"/>
                    <a:pt x="2022368" y="2000359"/>
                  </a:cubicBezTo>
                  <a:close/>
                  <a:moveTo>
                    <a:pt x="3015036" y="1999015"/>
                  </a:moveTo>
                  <a:cubicBezTo>
                    <a:pt x="2991536" y="1999737"/>
                    <a:pt x="2973096" y="2010223"/>
                    <a:pt x="2949232" y="2036257"/>
                  </a:cubicBezTo>
                  <a:cubicBezTo>
                    <a:pt x="2909100" y="2080009"/>
                    <a:pt x="2905124" y="2127377"/>
                    <a:pt x="2938388" y="2169321"/>
                  </a:cubicBezTo>
                  <a:cubicBezTo>
                    <a:pt x="2962612" y="2200417"/>
                    <a:pt x="3015396" y="2227535"/>
                    <a:pt x="3036728" y="2220303"/>
                  </a:cubicBezTo>
                  <a:cubicBezTo>
                    <a:pt x="3044320" y="2217773"/>
                    <a:pt x="3054444" y="2215603"/>
                    <a:pt x="3059144" y="2215603"/>
                  </a:cubicBezTo>
                  <a:cubicBezTo>
                    <a:pt x="3063844" y="2215603"/>
                    <a:pt x="3081560" y="2203671"/>
                    <a:pt x="3098552" y="2189569"/>
                  </a:cubicBezTo>
                  <a:cubicBezTo>
                    <a:pt x="3181348" y="2119783"/>
                    <a:pt x="3126756" y="1995759"/>
                    <a:pt x="3015036" y="1999015"/>
                  </a:cubicBezTo>
                  <a:close/>
                  <a:moveTo>
                    <a:pt x="510504" y="1896023"/>
                  </a:moveTo>
                  <a:cubicBezTo>
                    <a:pt x="470936" y="1893547"/>
                    <a:pt x="430752" y="1902141"/>
                    <a:pt x="395168" y="1923123"/>
                  </a:cubicBezTo>
                  <a:cubicBezTo>
                    <a:pt x="254988" y="2005421"/>
                    <a:pt x="249236" y="2203951"/>
                    <a:pt x="384384" y="2288055"/>
                  </a:cubicBezTo>
                  <a:cubicBezTo>
                    <a:pt x="456272" y="2332815"/>
                    <a:pt x="532832" y="2333899"/>
                    <a:pt x="606156" y="2291305"/>
                  </a:cubicBezTo>
                  <a:cubicBezTo>
                    <a:pt x="628800" y="2278309"/>
                    <a:pt x="660788" y="2247627"/>
                    <a:pt x="676964" y="2223805"/>
                  </a:cubicBezTo>
                  <a:cubicBezTo>
                    <a:pt x="702844" y="2185543"/>
                    <a:pt x="706436" y="2170381"/>
                    <a:pt x="706436" y="2108297"/>
                  </a:cubicBezTo>
                  <a:cubicBezTo>
                    <a:pt x="706436" y="2048377"/>
                    <a:pt x="702124" y="2030329"/>
                    <a:pt x="679120" y="1994593"/>
                  </a:cubicBezTo>
                  <a:cubicBezTo>
                    <a:pt x="640704" y="1935035"/>
                    <a:pt x="576456" y="1900151"/>
                    <a:pt x="510504" y="1896023"/>
                  </a:cubicBezTo>
                  <a:close/>
                  <a:moveTo>
                    <a:pt x="1699384" y="387"/>
                  </a:moveTo>
                  <a:cubicBezTo>
                    <a:pt x="1772344" y="-4337"/>
                    <a:pt x="1845252" y="34461"/>
                    <a:pt x="1880900" y="104633"/>
                  </a:cubicBezTo>
                  <a:cubicBezTo>
                    <a:pt x="1916904" y="175165"/>
                    <a:pt x="1898180" y="266209"/>
                    <a:pt x="1835172" y="324865"/>
                  </a:cubicBezTo>
                  <a:lnTo>
                    <a:pt x="1808528" y="349695"/>
                  </a:lnTo>
                  <a:lnTo>
                    <a:pt x="1808528" y="976565"/>
                  </a:lnTo>
                  <a:cubicBezTo>
                    <a:pt x="1808528" y="1538661"/>
                    <a:pt x="1810328" y="1603795"/>
                    <a:pt x="1824732" y="1609553"/>
                  </a:cubicBezTo>
                  <a:cubicBezTo>
                    <a:pt x="1833372" y="1612791"/>
                    <a:pt x="2161740" y="1615671"/>
                    <a:pt x="2553832" y="1615671"/>
                  </a:cubicBezTo>
                  <a:cubicBezTo>
                    <a:pt x="3355664" y="1616031"/>
                    <a:pt x="3318940" y="1612791"/>
                    <a:pt x="3379788" y="1692319"/>
                  </a:cubicBezTo>
                  <a:lnTo>
                    <a:pt x="3408952" y="1730825"/>
                  </a:lnTo>
                  <a:lnTo>
                    <a:pt x="3411832" y="2094279"/>
                  </a:lnTo>
                  <a:cubicBezTo>
                    <a:pt x="3414712" y="2436503"/>
                    <a:pt x="3413632" y="2460255"/>
                    <a:pt x="3395268" y="2496239"/>
                  </a:cubicBezTo>
                  <a:cubicBezTo>
                    <a:pt x="3371144" y="2543381"/>
                    <a:pt x="3348104" y="2564973"/>
                    <a:pt x="3299856" y="2585125"/>
                  </a:cubicBezTo>
                  <a:cubicBezTo>
                    <a:pt x="3266732" y="2598799"/>
                    <a:pt x="3084188" y="2600599"/>
                    <a:pt x="1709876" y="2600599"/>
                  </a:cubicBezTo>
                  <a:cubicBezTo>
                    <a:pt x="215668" y="2600239"/>
                    <a:pt x="155900" y="2599519"/>
                    <a:pt x="115576" y="2581165"/>
                  </a:cubicBezTo>
                  <a:cubicBezTo>
                    <a:pt x="69848" y="2560655"/>
                    <a:pt x="29524" y="2513153"/>
                    <a:pt x="11520" y="2459535"/>
                  </a:cubicBezTo>
                  <a:cubicBezTo>
                    <a:pt x="3960" y="2436503"/>
                    <a:pt x="0" y="2318111"/>
                    <a:pt x="0" y="2107955"/>
                  </a:cubicBezTo>
                  <a:cubicBezTo>
                    <a:pt x="0" y="1898157"/>
                    <a:pt x="3960" y="1779405"/>
                    <a:pt x="11520" y="1756735"/>
                  </a:cubicBezTo>
                  <a:cubicBezTo>
                    <a:pt x="28804" y="1704915"/>
                    <a:pt x="67328" y="1658493"/>
                    <a:pt x="111976" y="1635823"/>
                  </a:cubicBezTo>
                  <a:cubicBezTo>
                    <a:pt x="150500" y="1616031"/>
                    <a:pt x="172824" y="1615671"/>
                    <a:pt x="876360" y="1615671"/>
                  </a:cubicBezTo>
                  <a:cubicBezTo>
                    <a:pt x="1426516" y="1615671"/>
                    <a:pt x="1604380" y="1612791"/>
                    <a:pt x="1613384" y="1603435"/>
                  </a:cubicBezTo>
                  <a:cubicBezTo>
                    <a:pt x="1622744" y="1594079"/>
                    <a:pt x="1625624" y="1440781"/>
                    <a:pt x="1625624" y="975845"/>
                  </a:cubicBezTo>
                  <a:lnTo>
                    <a:pt x="1625624" y="360131"/>
                  </a:lnTo>
                  <a:lnTo>
                    <a:pt x="1588900" y="325225"/>
                  </a:lnTo>
                  <a:cubicBezTo>
                    <a:pt x="1525172" y="264409"/>
                    <a:pt x="1507888" y="190999"/>
                    <a:pt x="1539572" y="115069"/>
                  </a:cubicBezTo>
                  <a:cubicBezTo>
                    <a:pt x="1559736" y="66847"/>
                    <a:pt x="1581336" y="43817"/>
                    <a:pt x="1627784" y="20067"/>
                  </a:cubicBezTo>
                  <a:cubicBezTo>
                    <a:pt x="1650736" y="8371"/>
                    <a:pt x="1675064" y="1961"/>
                    <a:pt x="1699384" y="387"/>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noAutofit/>
            </a:bodyPr>
            <a:lstStyle/>
            <a:p>
              <a:endParaRPr lang="zh-TW" altLang="en-US"/>
            </a:p>
          </p:txBody>
        </p:sp>
        <p:sp>
          <p:nvSpPr>
            <p:cNvPr id="29" name="Freeform 92"/>
            <p:cNvSpPr>
              <a:spLocks/>
            </p:cNvSpPr>
            <p:nvPr/>
          </p:nvSpPr>
          <p:spPr bwMode="auto">
            <a:xfrm>
              <a:off x="35512341" y="13261794"/>
              <a:ext cx="405044" cy="1443407"/>
            </a:xfrm>
            <a:custGeom>
              <a:avLst/>
              <a:gdLst>
                <a:gd name="T0" fmla="*/ 1033 w 1527"/>
                <a:gd name="T1" fmla="*/ 5262 h 5433"/>
                <a:gd name="T2" fmla="*/ 125 w 1527"/>
                <a:gd name="T3" fmla="*/ 3147 h 5433"/>
                <a:gd name="T4" fmla="*/ 1098 w 1527"/>
                <a:gd name="T5" fmla="*/ 127 h 5433"/>
                <a:gd name="T6" fmla="*/ 1212 w 1527"/>
                <a:gd name="T7" fmla="*/ 0 h 5433"/>
                <a:gd name="T8" fmla="*/ 1369 w 1527"/>
                <a:gd name="T9" fmla="*/ 154 h 5433"/>
                <a:gd name="T10" fmla="*/ 1527 w 1527"/>
                <a:gd name="T11" fmla="*/ 353 h 5433"/>
                <a:gd name="T12" fmla="*/ 1439 w 1527"/>
                <a:gd name="T13" fmla="*/ 481 h 5433"/>
                <a:gd name="T14" fmla="*/ 863 w 1527"/>
                <a:gd name="T15" fmla="*/ 1402 h 5433"/>
                <a:gd name="T16" fmla="*/ 622 w 1527"/>
                <a:gd name="T17" fmla="*/ 2283 h 5433"/>
                <a:gd name="T18" fmla="*/ 1412 w 1527"/>
                <a:gd name="T19" fmla="*/ 4958 h 5433"/>
                <a:gd name="T20" fmla="*/ 1526 w 1527"/>
                <a:gd name="T21" fmla="*/ 5112 h 5433"/>
                <a:gd name="T22" fmla="*/ 1210 w 1527"/>
                <a:gd name="T23" fmla="*/ 5432 h 5433"/>
                <a:gd name="T24" fmla="*/ 1033 w 1527"/>
                <a:gd name="T25" fmla="*/ 5262 h 5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27" h="5433">
                  <a:moveTo>
                    <a:pt x="1033" y="5262"/>
                  </a:moveTo>
                  <a:cubicBezTo>
                    <a:pt x="505" y="4626"/>
                    <a:pt x="222" y="3966"/>
                    <a:pt x="125" y="3147"/>
                  </a:cubicBezTo>
                  <a:cubicBezTo>
                    <a:pt x="0" y="2085"/>
                    <a:pt x="368" y="942"/>
                    <a:pt x="1098" y="127"/>
                  </a:cubicBezTo>
                  <a:lnTo>
                    <a:pt x="1212" y="0"/>
                  </a:lnTo>
                  <a:lnTo>
                    <a:pt x="1369" y="154"/>
                  </a:lnTo>
                  <a:cubicBezTo>
                    <a:pt x="1456" y="239"/>
                    <a:pt x="1527" y="329"/>
                    <a:pt x="1527" y="353"/>
                  </a:cubicBezTo>
                  <a:cubicBezTo>
                    <a:pt x="1527" y="378"/>
                    <a:pt x="1487" y="436"/>
                    <a:pt x="1439" y="481"/>
                  </a:cubicBezTo>
                  <a:cubicBezTo>
                    <a:pt x="1290" y="623"/>
                    <a:pt x="990" y="1101"/>
                    <a:pt x="863" y="1402"/>
                  </a:cubicBezTo>
                  <a:cubicBezTo>
                    <a:pt x="746" y="1677"/>
                    <a:pt x="696" y="1858"/>
                    <a:pt x="622" y="2283"/>
                  </a:cubicBezTo>
                  <a:cubicBezTo>
                    <a:pt x="471" y="3144"/>
                    <a:pt x="802" y="4265"/>
                    <a:pt x="1412" y="4958"/>
                  </a:cubicBezTo>
                  <a:cubicBezTo>
                    <a:pt x="1475" y="5030"/>
                    <a:pt x="1526" y="5099"/>
                    <a:pt x="1526" y="5112"/>
                  </a:cubicBezTo>
                  <a:cubicBezTo>
                    <a:pt x="1525" y="5152"/>
                    <a:pt x="1248" y="5433"/>
                    <a:pt x="1210" y="5432"/>
                  </a:cubicBezTo>
                  <a:cubicBezTo>
                    <a:pt x="1190" y="5432"/>
                    <a:pt x="1110" y="5356"/>
                    <a:pt x="1033" y="5262"/>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p>
              <a:endParaRPr lang="zh-TW" altLang="en-US"/>
            </a:p>
          </p:txBody>
        </p:sp>
        <p:sp>
          <p:nvSpPr>
            <p:cNvPr id="30" name="Freeform 93"/>
            <p:cNvSpPr>
              <a:spLocks/>
            </p:cNvSpPr>
            <p:nvPr/>
          </p:nvSpPr>
          <p:spPr bwMode="auto">
            <a:xfrm>
              <a:off x="37228508" y="13261794"/>
              <a:ext cx="376948" cy="1443407"/>
            </a:xfrm>
            <a:custGeom>
              <a:avLst/>
              <a:gdLst>
                <a:gd name="T0" fmla="*/ 144 w 1421"/>
                <a:gd name="T1" fmla="*/ 5290 h 5433"/>
                <a:gd name="T2" fmla="*/ 0 w 1421"/>
                <a:gd name="T3" fmla="*/ 5119 h 5433"/>
                <a:gd name="T4" fmla="*/ 156 w 1421"/>
                <a:gd name="T5" fmla="*/ 4897 h 5433"/>
                <a:gd name="T6" fmla="*/ 841 w 1421"/>
                <a:gd name="T7" fmla="*/ 3529 h 5433"/>
                <a:gd name="T8" fmla="*/ 915 w 1421"/>
                <a:gd name="T9" fmla="*/ 2766 h 5433"/>
                <a:gd name="T10" fmla="*/ 756 w 1421"/>
                <a:gd name="T11" fmla="*/ 1640 h 5433"/>
                <a:gd name="T12" fmla="*/ 158 w 1421"/>
                <a:gd name="T13" fmla="*/ 567 h 5433"/>
                <a:gd name="T14" fmla="*/ 0 w 1421"/>
                <a:gd name="T15" fmla="*/ 341 h 5433"/>
                <a:gd name="T16" fmla="*/ 157 w 1421"/>
                <a:gd name="T17" fmla="*/ 154 h 5433"/>
                <a:gd name="T18" fmla="*/ 314 w 1421"/>
                <a:gd name="T19" fmla="*/ 0 h 5433"/>
                <a:gd name="T20" fmla="*/ 452 w 1421"/>
                <a:gd name="T21" fmla="*/ 155 h 5433"/>
                <a:gd name="T22" fmla="*/ 1184 w 1421"/>
                <a:gd name="T23" fmla="*/ 1378 h 5433"/>
                <a:gd name="T24" fmla="*/ 1380 w 1421"/>
                <a:gd name="T25" fmla="*/ 2110 h 5433"/>
                <a:gd name="T26" fmla="*/ 1385 w 1421"/>
                <a:gd name="T27" fmla="*/ 3313 h 5433"/>
                <a:gd name="T28" fmla="*/ 1311 w 1421"/>
                <a:gd name="T29" fmla="*/ 3641 h 5433"/>
                <a:gd name="T30" fmla="*/ 711 w 1421"/>
                <a:gd name="T31" fmla="*/ 4981 h 5433"/>
                <a:gd name="T32" fmla="*/ 310 w 1421"/>
                <a:gd name="T33" fmla="*/ 5433 h 5433"/>
                <a:gd name="T34" fmla="*/ 144 w 1421"/>
                <a:gd name="T35" fmla="*/ 5290 h 5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1" h="5433">
                  <a:moveTo>
                    <a:pt x="144" y="5290"/>
                  </a:moveTo>
                  <a:cubicBezTo>
                    <a:pt x="65" y="5212"/>
                    <a:pt x="0" y="5135"/>
                    <a:pt x="0" y="5119"/>
                  </a:cubicBezTo>
                  <a:cubicBezTo>
                    <a:pt x="0" y="5104"/>
                    <a:pt x="70" y="5004"/>
                    <a:pt x="156" y="4897"/>
                  </a:cubicBezTo>
                  <a:cubicBezTo>
                    <a:pt x="483" y="4492"/>
                    <a:pt x="709" y="4040"/>
                    <a:pt x="841" y="3529"/>
                  </a:cubicBezTo>
                  <a:cubicBezTo>
                    <a:pt x="905" y="3280"/>
                    <a:pt x="914" y="3186"/>
                    <a:pt x="915" y="2766"/>
                  </a:cubicBezTo>
                  <a:cubicBezTo>
                    <a:pt x="917" y="2242"/>
                    <a:pt x="889" y="2047"/>
                    <a:pt x="756" y="1640"/>
                  </a:cubicBezTo>
                  <a:cubicBezTo>
                    <a:pt x="623" y="1234"/>
                    <a:pt x="449" y="922"/>
                    <a:pt x="158" y="567"/>
                  </a:cubicBezTo>
                  <a:cubicBezTo>
                    <a:pt x="71" y="461"/>
                    <a:pt x="0" y="359"/>
                    <a:pt x="0" y="341"/>
                  </a:cubicBezTo>
                  <a:cubicBezTo>
                    <a:pt x="0" y="323"/>
                    <a:pt x="70" y="239"/>
                    <a:pt x="157" y="154"/>
                  </a:cubicBezTo>
                  <a:lnTo>
                    <a:pt x="314" y="0"/>
                  </a:lnTo>
                  <a:lnTo>
                    <a:pt x="452" y="155"/>
                  </a:lnTo>
                  <a:cubicBezTo>
                    <a:pt x="731" y="467"/>
                    <a:pt x="1039" y="981"/>
                    <a:pt x="1184" y="1378"/>
                  </a:cubicBezTo>
                  <a:cubicBezTo>
                    <a:pt x="1233" y="1511"/>
                    <a:pt x="1299" y="1760"/>
                    <a:pt x="1380" y="2110"/>
                  </a:cubicBezTo>
                  <a:cubicBezTo>
                    <a:pt x="1417" y="2273"/>
                    <a:pt x="1421" y="3170"/>
                    <a:pt x="1385" y="3313"/>
                  </a:cubicBezTo>
                  <a:cubicBezTo>
                    <a:pt x="1371" y="3369"/>
                    <a:pt x="1337" y="3516"/>
                    <a:pt x="1311" y="3641"/>
                  </a:cubicBezTo>
                  <a:cubicBezTo>
                    <a:pt x="1220" y="4071"/>
                    <a:pt x="985" y="4596"/>
                    <a:pt x="711" y="4981"/>
                  </a:cubicBezTo>
                  <a:cubicBezTo>
                    <a:pt x="572" y="5176"/>
                    <a:pt x="344" y="5433"/>
                    <a:pt x="310" y="5433"/>
                  </a:cubicBezTo>
                  <a:cubicBezTo>
                    <a:pt x="299" y="5433"/>
                    <a:pt x="224" y="5368"/>
                    <a:pt x="144" y="5290"/>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p>
              <a:endParaRPr lang="zh-TW" altLang="en-US"/>
            </a:p>
          </p:txBody>
        </p:sp>
        <p:sp>
          <p:nvSpPr>
            <p:cNvPr id="31" name="Freeform 94"/>
            <p:cNvSpPr>
              <a:spLocks/>
            </p:cNvSpPr>
            <p:nvPr/>
          </p:nvSpPr>
          <p:spPr bwMode="auto">
            <a:xfrm>
              <a:off x="35835435" y="13472509"/>
              <a:ext cx="300856" cy="1021974"/>
            </a:xfrm>
            <a:custGeom>
              <a:avLst/>
              <a:gdLst>
                <a:gd name="T0" fmla="*/ 649 w 1133"/>
                <a:gd name="T1" fmla="*/ 3709 h 3850"/>
                <a:gd name="T2" fmla="*/ 64 w 1133"/>
                <a:gd name="T3" fmla="*/ 2517 h 3850"/>
                <a:gd name="T4" fmla="*/ 50 w 1133"/>
                <a:gd name="T5" fmla="*/ 1437 h 3850"/>
                <a:gd name="T6" fmla="*/ 583 w 1133"/>
                <a:gd name="T7" fmla="*/ 253 h 3850"/>
                <a:gd name="T8" fmla="*/ 974 w 1133"/>
                <a:gd name="T9" fmla="*/ 185 h 3850"/>
                <a:gd name="T10" fmla="*/ 1133 w 1133"/>
                <a:gd name="T11" fmla="*/ 344 h 3850"/>
                <a:gd name="T12" fmla="*/ 984 w 1133"/>
                <a:gd name="T13" fmla="*/ 538 h 3850"/>
                <a:gd name="T14" fmla="*/ 561 w 1133"/>
                <a:gd name="T15" fmla="*/ 1412 h 3850"/>
                <a:gd name="T16" fmla="*/ 616 w 1133"/>
                <a:gd name="T17" fmla="*/ 2679 h 3850"/>
                <a:gd name="T18" fmla="*/ 966 w 1133"/>
                <a:gd name="T19" fmla="*/ 3313 h 3850"/>
                <a:gd name="T20" fmla="*/ 1087 w 1133"/>
                <a:gd name="T21" fmla="*/ 3572 h 3850"/>
                <a:gd name="T22" fmla="*/ 780 w 1133"/>
                <a:gd name="T23" fmla="*/ 3850 h 3850"/>
                <a:gd name="T24" fmla="*/ 649 w 1133"/>
                <a:gd name="T25" fmla="*/ 3709 h 38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33" h="3850">
                  <a:moveTo>
                    <a:pt x="649" y="3709"/>
                  </a:moveTo>
                  <a:cubicBezTo>
                    <a:pt x="375" y="3385"/>
                    <a:pt x="157" y="2939"/>
                    <a:pt x="64" y="2517"/>
                  </a:cubicBezTo>
                  <a:cubicBezTo>
                    <a:pt x="8" y="2258"/>
                    <a:pt x="0" y="1696"/>
                    <a:pt x="50" y="1437"/>
                  </a:cubicBezTo>
                  <a:cubicBezTo>
                    <a:pt x="132" y="1013"/>
                    <a:pt x="338" y="555"/>
                    <a:pt x="583" y="253"/>
                  </a:cubicBezTo>
                  <a:cubicBezTo>
                    <a:pt x="788" y="1"/>
                    <a:pt x="789" y="0"/>
                    <a:pt x="974" y="185"/>
                  </a:cubicBezTo>
                  <a:lnTo>
                    <a:pt x="1133" y="344"/>
                  </a:lnTo>
                  <a:lnTo>
                    <a:pt x="984" y="538"/>
                  </a:lnTo>
                  <a:cubicBezTo>
                    <a:pt x="797" y="782"/>
                    <a:pt x="632" y="1122"/>
                    <a:pt x="561" y="1412"/>
                  </a:cubicBezTo>
                  <a:cubicBezTo>
                    <a:pt x="469" y="1785"/>
                    <a:pt x="494" y="2369"/>
                    <a:pt x="616" y="2679"/>
                  </a:cubicBezTo>
                  <a:cubicBezTo>
                    <a:pt x="701" y="2898"/>
                    <a:pt x="831" y="3134"/>
                    <a:pt x="966" y="3313"/>
                  </a:cubicBezTo>
                  <a:cubicBezTo>
                    <a:pt x="1102" y="3494"/>
                    <a:pt x="1118" y="3528"/>
                    <a:pt x="1087" y="3572"/>
                  </a:cubicBezTo>
                  <a:cubicBezTo>
                    <a:pt x="1050" y="3625"/>
                    <a:pt x="802" y="3850"/>
                    <a:pt x="780" y="3850"/>
                  </a:cubicBezTo>
                  <a:cubicBezTo>
                    <a:pt x="774" y="3850"/>
                    <a:pt x="715" y="3787"/>
                    <a:pt x="649" y="3709"/>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p>
              <a:endParaRPr lang="zh-TW" altLang="en-US"/>
            </a:p>
          </p:txBody>
        </p:sp>
        <p:sp>
          <p:nvSpPr>
            <p:cNvPr id="32" name="Freeform 95"/>
            <p:cNvSpPr>
              <a:spLocks/>
            </p:cNvSpPr>
            <p:nvPr/>
          </p:nvSpPr>
          <p:spPr bwMode="auto">
            <a:xfrm>
              <a:off x="37010764" y="13480709"/>
              <a:ext cx="313734" cy="1013779"/>
            </a:xfrm>
            <a:custGeom>
              <a:avLst/>
              <a:gdLst>
                <a:gd name="T0" fmla="*/ 263 w 1183"/>
                <a:gd name="T1" fmla="*/ 3770 h 3819"/>
                <a:gd name="T2" fmla="*/ 103 w 1183"/>
                <a:gd name="T3" fmla="*/ 3603 h 3819"/>
                <a:gd name="T4" fmla="*/ 0 w 1183"/>
                <a:gd name="T5" fmla="*/ 3485 h 3819"/>
                <a:gd name="T6" fmla="*/ 140 w 1183"/>
                <a:gd name="T7" fmla="*/ 3311 h 3819"/>
                <a:gd name="T8" fmla="*/ 593 w 1183"/>
                <a:gd name="T9" fmla="*/ 2295 h 3819"/>
                <a:gd name="T10" fmla="*/ 620 w 1183"/>
                <a:gd name="T11" fmla="*/ 1689 h 3819"/>
                <a:gd name="T12" fmla="*/ 144 w 1183"/>
                <a:gd name="T13" fmla="*/ 506 h 3819"/>
                <a:gd name="T14" fmla="*/ 0 w 1183"/>
                <a:gd name="T15" fmla="*/ 318 h 3819"/>
                <a:gd name="T16" fmla="*/ 156 w 1183"/>
                <a:gd name="T17" fmla="*/ 157 h 3819"/>
                <a:gd name="T18" fmla="*/ 362 w 1183"/>
                <a:gd name="T19" fmla="*/ 26 h 3819"/>
                <a:gd name="T20" fmla="*/ 836 w 1183"/>
                <a:gd name="T21" fmla="*/ 701 h 3819"/>
                <a:gd name="T22" fmla="*/ 1105 w 1183"/>
                <a:gd name="T23" fmla="*/ 1615 h 3819"/>
                <a:gd name="T24" fmla="*/ 672 w 1183"/>
                <a:gd name="T25" fmla="*/ 3424 h 3819"/>
                <a:gd name="T26" fmla="*/ 342 w 1183"/>
                <a:gd name="T27" fmla="*/ 3819 h 3819"/>
                <a:gd name="T28" fmla="*/ 263 w 1183"/>
                <a:gd name="T29" fmla="*/ 3770 h 38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83" h="3819">
                  <a:moveTo>
                    <a:pt x="263" y="3770"/>
                  </a:moveTo>
                  <a:cubicBezTo>
                    <a:pt x="232" y="3743"/>
                    <a:pt x="160" y="3668"/>
                    <a:pt x="103" y="3603"/>
                  </a:cubicBezTo>
                  <a:lnTo>
                    <a:pt x="0" y="3485"/>
                  </a:lnTo>
                  <a:lnTo>
                    <a:pt x="140" y="3311"/>
                  </a:lnTo>
                  <a:cubicBezTo>
                    <a:pt x="378" y="3015"/>
                    <a:pt x="537" y="2660"/>
                    <a:pt x="593" y="2295"/>
                  </a:cubicBezTo>
                  <a:cubicBezTo>
                    <a:pt x="643" y="1975"/>
                    <a:pt x="645" y="1920"/>
                    <a:pt x="620" y="1689"/>
                  </a:cubicBezTo>
                  <a:cubicBezTo>
                    <a:pt x="573" y="1255"/>
                    <a:pt x="412" y="855"/>
                    <a:pt x="144" y="506"/>
                  </a:cubicBezTo>
                  <a:lnTo>
                    <a:pt x="0" y="318"/>
                  </a:lnTo>
                  <a:lnTo>
                    <a:pt x="156" y="157"/>
                  </a:lnTo>
                  <a:cubicBezTo>
                    <a:pt x="287" y="21"/>
                    <a:pt x="319" y="0"/>
                    <a:pt x="362" y="26"/>
                  </a:cubicBezTo>
                  <a:cubicBezTo>
                    <a:pt x="473" y="94"/>
                    <a:pt x="693" y="407"/>
                    <a:pt x="836" y="701"/>
                  </a:cubicBezTo>
                  <a:cubicBezTo>
                    <a:pt x="1000" y="1038"/>
                    <a:pt x="1051" y="1210"/>
                    <a:pt x="1105" y="1615"/>
                  </a:cubicBezTo>
                  <a:cubicBezTo>
                    <a:pt x="1183" y="2193"/>
                    <a:pt x="1007" y="2927"/>
                    <a:pt x="672" y="3424"/>
                  </a:cubicBezTo>
                  <a:cubicBezTo>
                    <a:pt x="555" y="3597"/>
                    <a:pt x="370" y="3819"/>
                    <a:pt x="342" y="3819"/>
                  </a:cubicBezTo>
                  <a:cubicBezTo>
                    <a:pt x="330" y="3819"/>
                    <a:pt x="294" y="3797"/>
                    <a:pt x="263" y="3770"/>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p>
              <a:endParaRPr lang="zh-TW" altLang="en-US"/>
            </a:p>
          </p:txBody>
        </p:sp>
        <p:sp>
          <p:nvSpPr>
            <p:cNvPr id="33" name="Freeform 96"/>
            <p:cNvSpPr>
              <a:spLocks/>
            </p:cNvSpPr>
            <p:nvPr/>
          </p:nvSpPr>
          <p:spPr bwMode="auto">
            <a:xfrm>
              <a:off x="36138636" y="13684397"/>
              <a:ext cx="208374" cy="600542"/>
            </a:xfrm>
            <a:custGeom>
              <a:avLst/>
              <a:gdLst>
                <a:gd name="T0" fmla="*/ 317 w 783"/>
                <a:gd name="T1" fmla="*/ 2127 h 2261"/>
                <a:gd name="T2" fmla="*/ 0 w 783"/>
                <a:gd name="T3" fmla="*/ 1146 h 2261"/>
                <a:gd name="T4" fmla="*/ 342 w 783"/>
                <a:gd name="T5" fmla="*/ 122 h 2261"/>
                <a:gd name="T6" fmla="*/ 449 w 783"/>
                <a:gd name="T7" fmla="*/ 0 h 2261"/>
                <a:gd name="T8" fmla="*/ 616 w 783"/>
                <a:gd name="T9" fmla="*/ 170 h 2261"/>
                <a:gd name="T10" fmla="*/ 783 w 783"/>
                <a:gd name="T11" fmla="*/ 339 h 2261"/>
                <a:gd name="T12" fmla="*/ 705 w 783"/>
                <a:gd name="T13" fmla="*/ 451 h 2261"/>
                <a:gd name="T14" fmla="*/ 492 w 783"/>
                <a:gd name="T15" fmla="*/ 1139 h 2261"/>
                <a:gd name="T16" fmla="*/ 685 w 783"/>
                <a:gd name="T17" fmla="*/ 1795 h 2261"/>
                <a:gd name="T18" fmla="*/ 747 w 783"/>
                <a:gd name="T19" fmla="*/ 1975 h 2261"/>
                <a:gd name="T20" fmla="*/ 441 w 783"/>
                <a:gd name="T21" fmla="*/ 2261 h 2261"/>
                <a:gd name="T22" fmla="*/ 317 w 783"/>
                <a:gd name="T23" fmla="*/ 2127 h 2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83" h="2261">
                  <a:moveTo>
                    <a:pt x="317" y="2127"/>
                  </a:moveTo>
                  <a:cubicBezTo>
                    <a:pt x="85" y="1820"/>
                    <a:pt x="1" y="1557"/>
                    <a:pt x="0" y="1146"/>
                  </a:cubicBezTo>
                  <a:cubicBezTo>
                    <a:pt x="0" y="720"/>
                    <a:pt x="112" y="384"/>
                    <a:pt x="342" y="122"/>
                  </a:cubicBezTo>
                  <a:lnTo>
                    <a:pt x="449" y="0"/>
                  </a:lnTo>
                  <a:lnTo>
                    <a:pt x="616" y="170"/>
                  </a:lnTo>
                  <a:lnTo>
                    <a:pt x="783" y="339"/>
                  </a:lnTo>
                  <a:lnTo>
                    <a:pt x="705" y="451"/>
                  </a:lnTo>
                  <a:cubicBezTo>
                    <a:pt x="555" y="668"/>
                    <a:pt x="493" y="869"/>
                    <a:pt x="492" y="1139"/>
                  </a:cubicBezTo>
                  <a:cubicBezTo>
                    <a:pt x="491" y="1416"/>
                    <a:pt x="539" y="1578"/>
                    <a:pt x="685" y="1795"/>
                  </a:cubicBezTo>
                  <a:cubicBezTo>
                    <a:pt x="752" y="1893"/>
                    <a:pt x="767" y="1938"/>
                    <a:pt x="747" y="1975"/>
                  </a:cubicBezTo>
                  <a:cubicBezTo>
                    <a:pt x="715" y="2036"/>
                    <a:pt x="473" y="2261"/>
                    <a:pt x="441" y="2261"/>
                  </a:cubicBezTo>
                  <a:cubicBezTo>
                    <a:pt x="428" y="2261"/>
                    <a:pt x="373" y="2201"/>
                    <a:pt x="317" y="2127"/>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p>
              <a:endParaRPr lang="zh-TW" altLang="en-US"/>
            </a:p>
          </p:txBody>
        </p:sp>
        <p:sp>
          <p:nvSpPr>
            <p:cNvPr id="34" name="Freeform 97"/>
            <p:cNvSpPr>
              <a:spLocks/>
            </p:cNvSpPr>
            <p:nvPr/>
          </p:nvSpPr>
          <p:spPr bwMode="auto">
            <a:xfrm>
              <a:off x="36800046" y="13693762"/>
              <a:ext cx="234129" cy="591177"/>
            </a:xfrm>
            <a:custGeom>
              <a:avLst/>
              <a:gdLst>
                <a:gd name="T0" fmla="*/ 149 w 881"/>
                <a:gd name="T1" fmla="*/ 2074 h 2228"/>
                <a:gd name="T2" fmla="*/ 0 w 881"/>
                <a:gd name="T3" fmla="*/ 1917 h 2228"/>
                <a:gd name="T4" fmla="*/ 50 w 881"/>
                <a:gd name="T5" fmla="*/ 1840 h 2228"/>
                <a:gd name="T6" fmla="*/ 276 w 881"/>
                <a:gd name="T7" fmla="*/ 1323 h 2228"/>
                <a:gd name="T8" fmla="*/ 97 w 881"/>
                <a:gd name="T9" fmla="*/ 454 h 2228"/>
                <a:gd name="T10" fmla="*/ 1 w 881"/>
                <a:gd name="T11" fmla="*/ 302 h 2228"/>
                <a:gd name="T12" fmla="*/ 150 w 881"/>
                <a:gd name="T13" fmla="*/ 151 h 2228"/>
                <a:gd name="T14" fmla="*/ 333 w 881"/>
                <a:gd name="T15" fmla="*/ 0 h 2228"/>
                <a:gd name="T16" fmla="*/ 628 w 881"/>
                <a:gd name="T17" fmla="*/ 389 h 2228"/>
                <a:gd name="T18" fmla="*/ 501 w 881"/>
                <a:gd name="T19" fmla="*/ 2041 h 2228"/>
                <a:gd name="T20" fmla="*/ 340 w 881"/>
                <a:gd name="T21" fmla="*/ 2223 h 2228"/>
                <a:gd name="T22" fmla="*/ 149 w 881"/>
                <a:gd name="T23" fmla="*/ 2074 h 2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81" h="2228">
                  <a:moveTo>
                    <a:pt x="149" y="2074"/>
                  </a:moveTo>
                  <a:lnTo>
                    <a:pt x="0" y="1917"/>
                  </a:lnTo>
                  <a:lnTo>
                    <a:pt x="50" y="1840"/>
                  </a:lnTo>
                  <a:cubicBezTo>
                    <a:pt x="178" y="1647"/>
                    <a:pt x="236" y="1514"/>
                    <a:pt x="276" y="1323"/>
                  </a:cubicBezTo>
                  <a:cubicBezTo>
                    <a:pt x="338" y="1024"/>
                    <a:pt x="280" y="742"/>
                    <a:pt x="97" y="454"/>
                  </a:cubicBezTo>
                  <a:lnTo>
                    <a:pt x="1" y="302"/>
                  </a:lnTo>
                  <a:lnTo>
                    <a:pt x="150" y="151"/>
                  </a:lnTo>
                  <a:cubicBezTo>
                    <a:pt x="232" y="68"/>
                    <a:pt x="315" y="0"/>
                    <a:pt x="333" y="0"/>
                  </a:cubicBezTo>
                  <a:cubicBezTo>
                    <a:pt x="387" y="0"/>
                    <a:pt x="528" y="187"/>
                    <a:pt x="628" y="389"/>
                  </a:cubicBezTo>
                  <a:cubicBezTo>
                    <a:pt x="881" y="903"/>
                    <a:pt x="830" y="1560"/>
                    <a:pt x="501" y="2041"/>
                  </a:cubicBezTo>
                  <a:cubicBezTo>
                    <a:pt x="435" y="2137"/>
                    <a:pt x="363" y="2219"/>
                    <a:pt x="340" y="2223"/>
                  </a:cubicBezTo>
                  <a:cubicBezTo>
                    <a:pt x="316" y="2228"/>
                    <a:pt x="230" y="2161"/>
                    <a:pt x="149" y="2074"/>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p>
              <a:endParaRPr lang="zh-TW" altLang="en-US"/>
            </a:p>
          </p:txBody>
        </p:sp>
      </p:grpSp>
      <p:sp>
        <p:nvSpPr>
          <p:cNvPr id="35" name="手繪多邊形 34"/>
          <p:cNvSpPr>
            <a:spLocks/>
          </p:cNvSpPr>
          <p:nvPr/>
        </p:nvSpPr>
        <p:spPr bwMode="auto">
          <a:xfrm>
            <a:off x="3428428" y="5082230"/>
            <a:ext cx="606428" cy="447542"/>
          </a:xfrm>
          <a:custGeom>
            <a:avLst/>
            <a:gdLst>
              <a:gd name="connsiteX0" fmla="*/ 2313240 w 4627012"/>
              <a:gd name="connsiteY0" fmla="*/ 2906712 h 3414712"/>
              <a:gd name="connsiteX1" fmla="*/ 1912260 w 4627012"/>
              <a:gd name="connsiteY1" fmla="*/ 2918932 h 3414712"/>
              <a:gd name="connsiteX2" fmla="*/ 1906856 w 4627012"/>
              <a:gd name="connsiteY2" fmla="*/ 3234846 h 3414712"/>
              <a:gd name="connsiteX3" fmla="*/ 2311440 w 4627012"/>
              <a:gd name="connsiteY3" fmla="*/ 3241676 h 3414712"/>
              <a:gd name="connsiteX4" fmla="*/ 2721424 w 4627012"/>
              <a:gd name="connsiteY4" fmla="*/ 3229456 h 3414712"/>
              <a:gd name="connsiteX5" fmla="*/ 2733676 w 4627012"/>
              <a:gd name="connsiteY5" fmla="*/ 3078146 h 3414712"/>
              <a:gd name="connsiteX6" fmla="*/ 2717824 w 4627012"/>
              <a:gd name="connsiteY6" fmla="*/ 2922886 h 3414712"/>
              <a:gd name="connsiteX7" fmla="*/ 2313240 w 4627012"/>
              <a:gd name="connsiteY7" fmla="*/ 2906712 h 3414712"/>
              <a:gd name="connsiteX8" fmla="*/ 1584960 w 4627012"/>
              <a:gd name="connsiteY8" fmla="*/ 286972 h 3414712"/>
              <a:gd name="connsiteX9" fmla="*/ 289164 w 4627012"/>
              <a:gd name="connsiteY9" fmla="*/ 296550 h 3414712"/>
              <a:gd name="connsiteX10" fmla="*/ 287364 w 4627012"/>
              <a:gd name="connsiteY10" fmla="*/ 2620194 h 3414712"/>
              <a:gd name="connsiteX11" fmla="*/ 2319024 w 4627012"/>
              <a:gd name="connsiteY11" fmla="*/ 2632076 h 3414712"/>
              <a:gd name="connsiteX12" fmla="*/ 4338444 w 4627012"/>
              <a:gd name="connsiteY12" fmla="*/ 2632076 h 3414712"/>
              <a:gd name="connsiteX13" fmla="*/ 4343844 w 4627012"/>
              <a:gd name="connsiteY13" fmla="*/ 2609392 h 3414712"/>
              <a:gd name="connsiteX14" fmla="*/ 4346724 w 4627012"/>
              <a:gd name="connsiteY14" fmla="*/ 1438210 h 3414712"/>
              <a:gd name="connsiteX15" fmla="*/ 4343844 w 4627012"/>
              <a:gd name="connsiteY15" fmla="*/ 290070 h 3414712"/>
              <a:gd name="connsiteX16" fmla="*/ 2323344 w 4627012"/>
              <a:gd name="connsiteY16" fmla="*/ 287550 h 3414712"/>
              <a:gd name="connsiteX17" fmla="*/ 1584960 w 4627012"/>
              <a:gd name="connsiteY17" fmla="*/ 286972 h 3414712"/>
              <a:gd name="connsiteX18" fmla="*/ 4623604 w 4627012"/>
              <a:gd name="connsiteY18" fmla="*/ 0 h 3414712"/>
              <a:gd name="connsiteX19" fmla="*/ 4626124 w 4627012"/>
              <a:gd name="connsiteY19" fmla="*/ 1442872 h 3414712"/>
              <a:gd name="connsiteX20" fmla="*/ 4625404 w 4627012"/>
              <a:gd name="connsiteY20" fmla="*/ 2896186 h 3414712"/>
              <a:gd name="connsiteX21" fmla="*/ 3827856 w 4627012"/>
              <a:gd name="connsiteY21" fmla="*/ 2906628 h 3414712"/>
              <a:gd name="connsiteX22" fmla="*/ 3020592 w 4627012"/>
              <a:gd name="connsiteY22" fmla="*/ 2914912 h 3414712"/>
              <a:gd name="connsiteX23" fmla="*/ 3010148 w 4627012"/>
              <a:gd name="connsiteY23" fmla="*/ 3079832 h 3414712"/>
              <a:gd name="connsiteX24" fmla="*/ 3013028 w 4627012"/>
              <a:gd name="connsiteY24" fmla="*/ 3236830 h 3414712"/>
              <a:gd name="connsiteX25" fmla="*/ 3485796 w 4627012"/>
              <a:gd name="connsiteY25" fmla="*/ 3241870 h 3414712"/>
              <a:gd name="connsiteX26" fmla="*/ 3976204 w 4627012"/>
              <a:gd name="connsiteY26" fmla="*/ 3255554 h 3414712"/>
              <a:gd name="connsiteX27" fmla="*/ 4014012 w 4627012"/>
              <a:gd name="connsiteY27" fmla="*/ 3357820 h 3414712"/>
              <a:gd name="connsiteX28" fmla="*/ 4014012 w 4627012"/>
              <a:gd name="connsiteY28" fmla="*/ 3414712 h 3414712"/>
              <a:gd name="connsiteX29" fmla="*/ 2306940 w 4627012"/>
              <a:gd name="connsiteY29" fmla="*/ 3414712 h 3414712"/>
              <a:gd name="connsiteX30" fmla="*/ 599508 w 4627012"/>
              <a:gd name="connsiteY30" fmla="*/ 3414712 h 3414712"/>
              <a:gd name="connsiteX31" fmla="*/ 599508 w 4627012"/>
              <a:gd name="connsiteY31" fmla="*/ 3372942 h 3414712"/>
              <a:gd name="connsiteX32" fmla="*/ 656400 w 4627012"/>
              <a:gd name="connsiteY32" fmla="*/ 3253394 h 3414712"/>
              <a:gd name="connsiteX33" fmla="*/ 1136728 w 4627012"/>
              <a:gd name="connsiteY33" fmla="*/ 3241870 h 3414712"/>
              <a:gd name="connsiteX34" fmla="*/ 1603732 w 4627012"/>
              <a:gd name="connsiteY34" fmla="*/ 3229628 h 3414712"/>
              <a:gd name="connsiteX35" fmla="*/ 1615976 w 4627012"/>
              <a:gd name="connsiteY35" fmla="*/ 3078030 h 3414712"/>
              <a:gd name="connsiteX36" fmla="*/ 1599772 w 4627012"/>
              <a:gd name="connsiteY36" fmla="*/ 2922472 h 3414712"/>
              <a:gd name="connsiteX37" fmla="*/ 792144 w 4627012"/>
              <a:gd name="connsiteY37" fmla="*/ 2906268 h 3414712"/>
              <a:gd name="connsiteX38" fmla="*/ 0 w 4627012"/>
              <a:gd name="connsiteY38" fmla="*/ 2906268 h 3414712"/>
              <a:gd name="connsiteX39" fmla="*/ 2520 w 4627012"/>
              <a:gd name="connsiteY39" fmla="*/ 1455836 h 3414712"/>
              <a:gd name="connsiteX40" fmla="*/ 5040 w 4627012"/>
              <a:gd name="connsiteY40" fmla="*/ 5042 h 3414712"/>
              <a:gd name="connsiteX41" fmla="*/ 2314500 w 4627012"/>
              <a:gd name="connsiteY41" fmla="*/ 2520 h 3414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627012" h="3414712">
                <a:moveTo>
                  <a:pt x="2313240" y="2906712"/>
                </a:moveTo>
                <a:cubicBezTo>
                  <a:pt x="2024304" y="2906712"/>
                  <a:pt x="1921268" y="2909946"/>
                  <a:pt x="1912260" y="2918932"/>
                </a:cubicBezTo>
                <a:cubicBezTo>
                  <a:pt x="1898932" y="2932230"/>
                  <a:pt x="1893888" y="3222268"/>
                  <a:pt x="1906856" y="3234846"/>
                </a:cubicBezTo>
                <a:cubicBezTo>
                  <a:pt x="1910460" y="3238440"/>
                  <a:pt x="2092756" y="3241676"/>
                  <a:pt x="2311440" y="3241676"/>
                </a:cubicBezTo>
                <a:cubicBezTo>
                  <a:pt x="2607220" y="3241676"/>
                  <a:pt x="2712420" y="3238440"/>
                  <a:pt x="2721424" y="3229456"/>
                </a:cubicBezTo>
                <a:cubicBezTo>
                  <a:pt x="2729712" y="3221190"/>
                  <a:pt x="2733676" y="3172670"/>
                  <a:pt x="2733676" y="3078146"/>
                </a:cubicBezTo>
                <a:cubicBezTo>
                  <a:pt x="2733676" y="2964936"/>
                  <a:pt x="2730792" y="2935824"/>
                  <a:pt x="2717824" y="2922886"/>
                </a:cubicBezTo>
                <a:cubicBezTo>
                  <a:pt x="2703772" y="2908868"/>
                  <a:pt x="2652976" y="2906712"/>
                  <a:pt x="2313240" y="2906712"/>
                </a:cubicBezTo>
                <a:close/>
                <a:moveTo>
                  <a:pt x="1584960" y="286972"/>
                </a:moveTo>
                <a:cubicBezTo>
                  <a:pt x="654628" y="286788"/>
                  <a:pt x="297356" y="289530"/>
                  <a:pt x="289164" y="296550"/>
                </a:cubicBezTo>
                <a:cubicBezTo>
                  <a:pt x="269728" y="312392"/>
                  <a:pt x="268288" y="2601112"/>
                  <a:pt x="287364" y="2620194"/>
                </a:cubicBezTo>
                <a:cubicBezTo>
                  <a:pt x="296724" y="2629554"/>
                  <a:pt x="761804" y="2632076"/>
                  <a:pt x="2319024" y="2632076"/>
                </a:cubicBezTo>
                <a:lnTo>
                  <a:pt x="4338444" y="2632076"/>
                </a:lnTo>
                <a:lnTo>
                  <a:pt x="4343844" y="2609392"/>
                </a:lnTo>
                <a:cubicBezTo>
                  <a:pt x="4347080" y="2596792"/>
                  <a:pt x="4348160" y="2069706"/>
                  <a:pt x="4346724" y="1438210"/>
                </a:cubicBezTo>
                <a:lnTo>
                  <a:pt x="4343844" y="290070"/>
                </a:lnTo>
                <a:lnTo>
                  <a:pt x="2323344" y="287550"/>
                </a:lnTo>
                <a:cubicBezTo>
                  <a:pt x="2044864" y="287212"/>
                  <a:pt x="1799652" y="287014"/>
                  <a:pt x="1584960" y="286972"/>
                </a:cubicBezTo>
                <a:close/>
                <a:moveTo>
                  <a:pt x="4623604" y="0"/>
                </a:moveTo>
                <a:lnTo>
                  <a:pt x="4626124" y="1442872"/>
                </a:lnTo>
                <a:cubicBezTo>
                  <a:pt x="4627564" y="2236866"/>
                  <a:pt x="4627204" y="2890786"/>
                  <a:pt x="4625404" y="2896186"/>
                </a:cubicBezTo>
                <a:cubicBezTo>
                  <a:pt x="4623240" y="2903028"/>
                  <a:pt x="4347792" y="2906628"/>
                  <a:pt x="3827856" y="2906628"/>
                </a:cubicBezTo>
                <a:cubicBezTo>
                  <a:pt x="3390736" y="2906628"/>
                  <a:pt x="3027432" y="2910590"/>
                  <a:pt x="3020592" y="2914912"/>
                </a:cubicBezTo>
                <a:cubicBezTo>
                  <a:pt x="3010508" y="2921392"/>
                  <a:pt x="3007988" y="2961362"/>
                  <a:pt x="3010148" y="3079832"/>
                </a:cubicBezTo>
                <a:lnTo>
                  <a:pt x="3013028" y="3236830"/>
                </a:lnTo>
                <a:lnTo>
                  <a:pt x="3485796" y="3241870"/>
                </a:lnTo>
                <a:cubicBezTo>
                  <a:pt x="3745404" y="3244752"/>
                  <a:pt x="3966124" y="3250872"/>
                  <a:pt x="3976204" y="3255554"/>
                </a:cubicBezTo>
                <a:cubicBezTo>
                  <a:pt x="4003928" y="3269238"/>
                  <a:pt x="4014012" y="3296244"/>
                  <a:pt x="4014012" y="3357820"/>
                </a:cubicBezTo>
                <a:lnTo>
                  <a:pt x="4014012" y="3414712"/>
                </a:lnTo>
                <a:lnTo>
                  <a:pt x="2306940" y="3414712"/>
                </a:lnTo>
                <a:lnTo>
                  <a:pt x="599508" y="3414712"/>
                </a:lnTo>
                <a:lnTo>
                  <a:pt x="599508" y="3372942"/>
                </a:lnTo>
                <a:cubicBezTo>
                  <a:pt x="599508" y="3319650"/>
                  <a:pt x="623992" y="3268158"/>
                  <a:pt x="656400" y="3253394"/>
                </a:cubicBezTo>
                <a:cubicBezTo>
                  <a:pt x="674404" y="3245112"/>
                  <a:pt x="818428" y="3241870"/>
                  <a:pt x="1136728" y="3241870"/>
                </a:cubicBezTo>
                <a:cubicBezTo>
                  <a:pt x="1476988" y="3241870"/>
                  <a:pt x="1594372" y="3238630"/>
                  <a:pt x="1603732" y="3229628"/>
                </a:cubicBezTo>
                <a:cubicBezTo>
                  <a:pt x="1612012" y="3221346"/>
                  <a:pt x="1615976" y="3172734"/>
                  <a:pt x="1615976" y="3078030"/>
                </a:cubicBezTo>
                <a:cubicBezTo>
                  <a:pt x="1615976" y="2964604"/>
                  <a:pt x="1612732" y="2935436"/>
                  <a:pt x="1599772" y="2922472"/>
                </a:cubicBezTo>
                <a:cubicBezTo>
                  <a:pt x="1585728" y="2908070"/>
                  <a:pt x="1498232" y="2906268"/>
                  <a:pt x="792144" y="2906268"/>
                </a:cubicBezTo>
                <a:lnTo>
                  <a:pt x="0" y="2906268"/>
                </a:lnTo>
                <a:lnTo>
                  <a:pt x="2520" y="1455836"/>
                </a:lnTo>
                <a:lnTo>
                  <a:pt x="5040" y="5042"/>
                </a:lnTo>
                <a:lnTo>
                  <a:pt x="2314500" y="2520"/>
                </a:lnTo>
                <a:close/>
              </a:path>
            </a:pathLst>
          </a:custGeom>
          <a:solidFill>
            <a:schemeClr val="bg1"/>
          </a:solidFill>
          <a:ln w="0">
            <a:noFill/>
            <a:prstDash val="solid"/>
            <a:round/>
            <a:headEnd/>
            <a:tailEnd/>
          </a:ln>
        </p:spPr>
        <p:txBody>
          <a:bodyPr vert="horz" wrap="square" lIns="91440" tIns="45721" rIns="91440" bIns="45721" numCol="1" anchor="t" anchorCtr="0" compatLnSpc="1">
            <a:prstTxWarp prst="textNoShape">
              <a:avLst/>
            </a:prstTxWarp>
            <a:noAutofit/>
          </a:bodyPr>
          <a:lstStyle/>
          <a:p>
            <a:endParaRPr lang="zh-TW" altLang="en-US"/>
          </a:p>
        </p:txBody>
      </p:sp>
      <p:sp>
        <p:nvSpPr>
          <p:cNvPr id="36" name="文字方塊 35"/>
          <p:cNvSpPr txBox="1"/>
          <p:nvPr/>
        </p:nvSpPr>
        <p:spPr>
          <a:xfrm>
            <a:off x="4726883" y="2224596"/>
            <a:ext cx="4165669" cy="923330"/>
          </a:xfrm>
          <a:prstGeom prst="rect">
            <a:avLst/>
          </a:prstGeom>
          <a:noFill/>
        </p:spPr>
        <p:txBody>
          <a:bodyPr wrap="square" rtlCol="0">
            <a:spAutoFit/>
          </a:bodyPr>
          <a:lstStyle/>
          <a:p>
            <a:r>
              <a:rPr lang="en-US" dirty="0" smtClean="0"/>
              <a:t>The quick brown fox jumps over the lazy dog. The quick brown fox jumps over the lazy dog. </a:t>
            </a:r>
          </a:p>
        </p:txBody>
      </p:sp>
      <p:sp>
        <p:nvSpPr>
          <p:cNvPr id="37" name="文字方塊 36"/>
          <p:cNvSpPr txBox="1"/>
          <p:nvPr/>
        </p:nvSpPr>
        <p:spPr>
          <a:xfrm>
            <a:off x="4726883" y="4623119"/>
            <a:ext cx="4165669" cy="923330"/>
          </a:xfrm>
          <a:prstGeom prst="rect">
            <a:avLst/>
          </a:prstGeom>
          <a:noFill/>
        </p:spPr>
        <p:txBody>
          <a:bodyPr wrap="square" rtlCol="0">
            <a:spAutoFit/>
          </a:bodyPr>
          <a:lstStyle/>
          <a:p>
            <a:r>
              <a:rPr lang="en-US" dirty="0" smtClean="0"/>
              <a:t>The quick brown fox jumps over the lazy dog. The quick brown fox jumps over the lazy dog. </a:t>
            </a:r>
          </a:p>
        </p:txBody>
      </p:sp>
      <p:sp>
        <p:nvSpPr>
          <p:cNvPr id="38" name="文字方塊 37"/>
          <p:cNvSpPr txBox="1"/>
          <p:nvPr/>
        </p:nvSpPr>
        <p:spPr>
          <a:xfrm>
            <a:off x="4726883" y="3423858"/>
            <a:ext cx="4165669" cy="923330"/>
          </a:xfrm>
          <a:prstGeom prst="rect">
            <a:avLst/>
          </a:prstGeom>
          <a:solidFill>
            <a:schemeClr val="accent5"/>
          </a:solidFill>
        </p:spPr>
        <p:txBody>
          <a:bodyPr wrap="square" rtlCol="0">
            <a:spAutoFit/>
          </a:bodyPr>
          <a:lstStyle/>
          <a:p>
            <a:r>
              <a:rPr lang="en-US" dirty="0" smtClean="0">
                <a:solidFill>
                  <a:schemeClr val="bg1"/>
                </a:solidFill>
              </a:rPr>
              <a:t>The quick brown fox jumps over the lazy dog. The quick brown fox jumps over the lazy dog. </a:t>
            </a:r>
          </a:p>
        </p:txBody>
      </p:sp>
      <p:sp>
        <p:nvSpPr>
          <p:cNvPr id="39" name="文字方塊 38"/>
          <p:cNvSpPr txBox="1"/>
          <p:nvPr/>
        </p:nvSpPr>
        <p:spPr>
          <a:xfrm>
            <a:off x="1880398" y="576870"/>
            <a:ext cx="5383205" cy="646331"/>
          </a:xfrm>
          <a:prstGeom prst="rect">
            <a:avLst/>
          </a:prstGeom>
          <a:noFill/>
        </p:spPr>
        <p:txBody>
          <a:bodyPr wrap="square" rtlCol="0" anchor="ctr">
            <a:spAutoFit/>
          </a:bodyPr>
          <a:lstStyle/>
          <a:p>
            <a:pPr algn="ctr"/>
            <a:r>
              <a:rPr lang="en-US" altLang="zh-TW" sz="3600" b="1" dirty="0" smtClean="0">
                <a:solidFill>
                  <a:schemeClr val="bg1">
                    <a:lumMod val="50000"/>
                  </a:schemeClr>
                </a:solidFill>
              </a:rPr>
              <a:t>Beyond Picture 100</a:t>
            </a:r>
            <a:endParaRPr lang="zh-TW" altLang="en-US" sz="3600" b="1" dirty="0">
              <a:solidFill>
                <a:schemeClr val="bg1">
                  <a:lumMod val="50000"/>
                </a:schemeClr>
              </a:solidFill>
            </a:endParaRPr>
          </a:p>
        </p:txBody>
      </p:sp>
    </p:spTree>
    <p:extLst>
      <p:ext uri="{BB962C8B-B14F-4D97-AF65-F5344CB8AC3E}">
        <p14:creationId xmlns:p14="http://schemas.microsoft.com/office/powerpoint/2010/main" val="2881613351"/>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圖片版面配置區 15"/>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a:stretch>
            <a:fillRect/>
          </a:stretch>
        </p:blipFill>
        <p:spPr/>
      </p:pic>
      <p:pic>
        <p:nvPicPr>
          <p:cNvPr id="17" name="圖片版面配置區 16"/>
          <p:cNvPicPr>
            <a:picLocks noGrp="1" noChangeAspect="1"/>
          </p:cNvPicPr>
          <p:nvPr>
            <p:ph type="pic" sz="quarter" idx="14"/>
          </p:nvPr>
        </p:nvPicPr>
        <p:blipFill>
          <a:blip r:embed="rId3" cstate="screen">
            <a:extLst>
              <a:ext uri="{28A0092B-C50C-407E-A947-70E740481C1C}">
                <a14:useLocalDpi xmlns:a14="http://schemas.microsoft.com/office/drawing/2010/main"/>
              </a:ext>
            </a:extLst>
          </a:blip>
          <a:srcRect/>
          <a:stretch>
            <a:fillRect/>
          </a:stretch>
        </p:blipFill>
        <p:spPr/>
      </p:pic>
      <p:pic>
        <p:nvPicPr>
          <p:cNvPr id="18" name="圖片版面配置區 17"/>
          <p:cNvPicPr>
            <a:picLocks noGrp="1" noChangeAspect="1"/>
          </p:cNvPicPr>
          <p:nvPr>
            <p:ph type="pic" sz="quarter" idx="15"/>
          </p:nvPr>
        </p:nvPicPr>
        <p:blipFill>
          <a:blip r:embed="rId4" cstate="screen">
            <a:extLst>
              <a:ext uri="{28A0092B-C50C-407E-A947-70E740481C1C}">
                <a14:useLocalDpi xmlns:a14="http://schemas.microsoft.com/office/drawing/2010/main"/>
              </a:ext>
            </a:extLst>
          </a:blip>
          <a:srcRect/>
          <a:stretch>
            <a:fillRect/>
          </a:stretch>
        </p:blipFill>
        <p:spPr/>
      </p:pic>
      <p:pic>
        <p:nvPicPr>
          <p:cNvPr id="19" name="圖片版面配置區 18"/>
          <p:cNvPicPr>
            <a:picLocks noGrp="1" noChangeAspect="1"/>
          </p:cNvPicPr>
          <p:nvPr>
            <p:ph type="pic" sz="quarter" idx="16"/>
          </p:nvPr>
        </p:nvPicPr>
        <p:blipFill>
          <a:blip r:embed="rId5" cstate="screen">
            <a:extLst>
              <a:ext uri="{28A0092B-C50C-407E-A947-70E740481C1C}">
                <a14:useLocalDpi xmlns:a14="http://schemas.microsoft.com/office/drawing/2010/main"/>
              </a:ext>
            </a:extLst>
          </a:blip>
          <a:srcRect/>
          <a:stretch>
            <a:fillRect/>
          </a:stretch>
        </p:blipFill>
        <p:spPr/>
      </p:pic>
      <p:sp>
        <p:nvSpPr>
          <p:cNvPr id="7" name="頁尾版面配置區 6"/>
          <p:cNvSpPr>
            <a:spLocks noGrp="1"/>
          </p:cNvSpPr>
          <p:nvPr>
            <p:ph type="ftr" sz="quarter" idx="20"/>
          </p:nvPr>
        </p:nvSpPr>
        <p:spPr/>
        <p:txBody>
          <a:bodyPr/>
          <a:lstStyle/>
          <a:p>
            <a:r>
              <a:rPr lang="zh-TW" altLang="en-US" smtClean="0"/>
              <a:t>商業簡報網 </a:t>
            </a:r>
            <a:r>
              <a:rPr lang="en-US" altLang="zh-TW" smtClean="0"/>
              <a:t>X Matter Lab</a:t>
            </a:r>
            <a:endParaRPr lang="zh-TW" altLang="en-US" dirty="0"/>
          </a:p>
        </p:txBody>
      </p:sp>
      <p:sp>
        <p:nvSpPr>
          <p:cNvPr id="8" name="投影片編號版面配置區 7"/>
          <p:cNvSpPr>
            <a:spLocks noGrp="1"/>
          </p:cNvSpPr>
          <p:nvPr>
            <p:ph type="sldNum" sz="quarter" idx="21"/>
          </p:nvPr>
        </p:nvSpPr>
        <p:spPr/>
        <p:txBody>
          <a:bodyPr/>
          <a:lstStyle/>
          <a:p>
            <a:fld id="{E27FD744-A41C-4EAD-96D0-2F84A994B62C}" type="slidenum">
              <a:rPr lang="zh-TW" altLang="en-US" smtClean="0"/>
              <a:t>104</a:t>
            </a:fld>
            <a:endParaRPr lang="zh-TW" altLang="en-US"/>
          </a:p>
        </p:txBody>
      </p:sp>
      <p:sp>
        <p:nvSpPr>
          <p:cNvPr id="21" name="矩形 20"/>
          <p:cNvSpPr/>
          <p:nvPr/>
        </p:nvSpPr>
        <p:spPr>
          <a:xfrm>
            <a:off x="3155324" y="1223201"/>
            <a:ext cx="2833352" cy="11636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圓角矩形 3"/>
          <p:cNvSpPr/>
          <p:nvPr/>
        </p:nvSpPr>
        <p:spPr>
          <a:xfrm>
            <a:off x="5646057" y="3178629"/>
            <a:ext cx="754743" cy="754743"/>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4000" dirty="0" smtClean="0"/>
              <a:t>1</a:t>
            </a:r>
            <a:endParaRPr lang="zh-TW" altLang="en-US" sz="4000" dirty="0"/>
          </a:p>
        </p:txBody>
      </p:sp>
      <p:sp>
        <p:nvSpPr>
          <p:cNvPr id="22" name="圓角矩形 21"/>
          <p:cNvSpPr/>
          <p:nvPr/>
        </p:nvSpPr>
        <p:spPr>
          <a:xfrm>
            <a:off x="7888515" y="3178629"/>
            <a:ext cx="754743" cy="754743"/>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4000" dirty="0" smtClean="0"/>
              <a:t>2</a:t>
            </a:r>
            <a:endParaRPr lang="zh-TW" altLang="en-US" sz="4000" dirty="0"/>
          </a:p>
        </p:txBody>
      </p:sp>
      <p:sp>
        <p:nvSpPr>
          <p:cNvPr id="23" name="圓角矩形 22"/>
          <p:cNvSpPr/>
          <p:nvPr/>
        </p:nvSpPr>
        <p:spPr>
          <a:xfrm>
            <a:off x="5646057" y="5413829"/>
            <a:ext cx="754743" cy="754743"/>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4000" dirty="0" smtClean="0"/>
              <a:t>3</a:t>
            </a:r>
            <a:endParaRPr lang="zh-TW" altLang="en-US" sz="4000" dirty="0"/>
          </a:p>
        </p:txBody>
      </p:sp>
      <p:sp>
        <p:nvSpPr>
          <p:cNvPr id="24" name="圓角矩形 23"/>
          <p:cNvSpPr/>
          <p:nvPr/>
        </p:nvSpPr>
        <p:spPr>
          <a:xfrm>
            <a:off x="7888515" y="5413829"/>
            <a:ext cx="754743" cy="754743"/>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4000" dirty="0" smtClean="0"/>
              <a:t>4</a:t>
            </a:r>
            <a:endParaRPr lang="zh-TW" altLang="en-US" sz="4000" dirty="0"/>
          </a:p>
        </p:txBody>
      </p:sp>
      <p:sp>
        <p:nvSpPr>
          <p:cNvPr id="25" name="矩形 24"/>
          <p:cNvSpPr/>
          <p:nvPr/>
        </p:nvSpPr>
        <p:spPr>
          <a:xfrm>
            <a:off x="986378" y="2079082"/>
            <a:ext cx="3077622" cy="738664"/>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The quick brown fox jumps over the lazy dog</a:t>
            </a:r>
            <a:r>
              <a:rPr lang="en-US" altLang="zh-TW" sz="1400" dirty="0" smtClean="0"/>
              <a:t>.</a:t>
            </a:r>
            <a:endParaRPr lang="zh-TW" altLang="en-US" sz="1400" dirty="0"/>
          </a:p>
        </p:txBody>
      </p:sp>
      <p:sp>
        <p:nvSpPr>
          <p:cNvPr id="26" name="矩形 25"/>
          <p:cNvSpPr/>
          <p:nvPr/>
        </p:nvSpPr>
        <p:spPr>
          <a:xfrm>
            <a:off x="986378" y="3130642"/>
            <a:ext cx="3077622" cy="738664"/>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The quick brown fox jumps over the lazy dog</a:t>
            </a:r>
            <a:r>
              <a:rPr lang="en-US" altLang="zh-TW" sz="1400" dirty="0" smtClean="0"/>
              <a:t>.</a:t>
            </a:r>
            <a:endParaRPr lang="zh-TW" altLang="en-US" sz="1400" dirty="0"/>
          </a:p>
        </p:txBody>
      </p:sp>
      <p:sp>
        <p:nvSpPr>
          <p:cNvPr id="27" name="矩形 26"/>
          <p:cNvSpPr/>
          <p:nvPr/>
        </p:nvSpPr>
        <p:spPr>
          <a:xfrm>
            <a:off x="986378" y="4182202"/>
            <a:ext cx="3077622" cy="738664"/>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The quick brown fox jumps over the lazy dog</a:t>
            </a:r>
            <a:r>
              <a:rPr lang="en-US" altLang="zh-TW" sz="1400" dirty="0" smtClean="0"/>
              <a:t>.</a:t>
            </a:r>
            <a:endParaRPr lang="zh-TW" altLang="en-US" sz="1400" dirty="0"/>
          </a:p>
        </p:txBody>
      </p:sp>
      <p:sp>
        <p:nvSpPr>
          <p:cNvPr id="28" name="矩形 27"/>
          <p:cNvSpPr/>
          <p:nvPr/>
        </p:nvSpPr>
        <p:spPr>
          <a:xfrm>
            <a:off x="986378" y="5233762"/>
            <a:ext cx="3077622" cy="738664"/>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The quick brown fox jumps over the lazy dog</a:t>
            </a:r>
            <a:r>
              <a:rPr lang="en-US" altLang="zh-TW" sz="1400" dirty="0" smtClean="0"/>
              <a:t>.</a:t>
            </a:r>
            <a:endParaRPr lang="zh-TW" altLang="en-US" sz="1400" dirty="0"/>
          </a:p>
        </p:txBody>
      </p:sp>
      <p:grpSp>
        <p:nvGrpSpPr>
          <p:cNvPr id="29" name="群組 28"/>
          <p:cNvGrpSpPr/>
          <p:nvPr/>
        </p:nvGrpSpPr>
        <p:grpSpPr>
          <a:xfrm>
            <a:off x="500412" y="3289389"/>
            <a:ext cx="421170" cy="421170"/>
            <a:chOff x="5023476" y="3019260"/>
            <a:chExt cx="421170" cy="421170"/>
          </a:xfrm>
        </p:grpSpPr>
        <p:sp>
          <p:nvSpPr>
            <p:cNvPr id="30" name="橢圓 29"/>
            <p:cNvSpPr/>
            <p:nvPr/>
          </p:nvSpPr>
          <p:spPr>
            <a:xfrm>
              <a:off x="5023476" y="3019260"/>
              <a:ext cx="421170" cy="42117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p>
          </p:txBody>
        </p:sp>
        <p:sp>
          <p:nvSpPr>
            <p:cNvPr id="31" name="加號 30"/>
            <p:cNvSpPr/>
            <p:nvPr/>
          </p:nvSpPr>
          <p:spPr>
            <a:xfrm>
              <a:off x="5086424" y="3082208"/>
              <a:ext cx="295275" cy="295275"/>
            </a:xfrm>
            <a:prstGeom prst="mathPl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p>
          </p:txBody>
        </p:sp>
      </p:grpSp>
      <p:grpSp>
        <p:nvGrpSpPr>
          <p:cNvPr id="32" name="群組 31"/>
          <p:cNvGrpSpPr/>
          <p:nvPr/>
        </p:nvGrpSpPr>
        <p:grpSpPr>
          <a:xfrm>
            <a:off x="500412" y="2237829"/>
            <a:ext cx="421170" cy="421170"/>
            <a:chOff x="5023476" y="3019260"/>
            <a:chExt cx="421170" cy="421170"/>
          </a:xfrm>
        </p:grpSpPr>
        <p:sp>
          <p:nvSpPr>
            <p:cNvPr id="33" name="橢圓 32"/>
            <p:cNvSpPr/>
            <p:nvPr/>
          </p:nvSpPr>
          <p:spPr>
            <a:xfrm>
              <a:off x="5023476" y="3019260"/>
              <a:ext cx="421170" cy="42117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p>
          </p:txBody>
        </p:sp>
        <p:sp>
          <p:nvSpPr>
            <p:cNvPr id="34" name="加號 33"/>
            <p:cNvSpPr/>
            <p:nvPr/>
          </p:nvSpPr>
          <p:spPr>
            <a:xfrm>
              <a:off x="5086424" y="3082208"/>
              <a:ext cx="295275" cy="295275"/>
            </a:xfrm>
            <a:prstGeom prst="mathPl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p>
          </p:txBody>
        </p:sp>
      </p:grpSp>
      <p:grpSp>
        <p:nvGrpSpPr>
          <p:cNvPr id="35" name="群組 34"/>
          <p:cNvGrpSpPr/>
          <p:nvPr/>
        </p:nvGrpSpPr>
        <p:grpSpPr>
          <a:xfrm>
            <a:off x="500412" y="4340949"/>
            <a:ext cx="421170" cy="421170"/>
            <a:chOff x="5023476" y="3019260"/>
            <a:chExt cx="421170" cy="421170"/>
          </a:xfrm>
        </p:grpSpPr>
        <p:sp>
          <p:nvSpPr>
            <p:cNvPr id="36" name="橢圓 35"/>
            <p:cNvSpPr/>
            <p:nvPr/>
          </p:nvSpPr>
          <p:spPr>
            <a:xfrm>
              <a:off x="5023476" y="3019260"/>
              <a:ext cx="421170" cy="42117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p>
          </p:txBody>
        </p:sp>
        <p:sp>
          <p:nvSpPr>
            <p:cNvPr id="37" name="加號 36"/>
            <p:cNvSpPr/>
            <p:nvPr/>
          </p:nvSpPr>
          <p:spPr>
            <a:xfrm>
              <a:off x="5086424" y="3082208"/>
              <a:ext cx="295275" cy="295275"/>
            </a:xfrm>
            <a:prstGeom prst="mathPl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p>
          </p:txBody>
        </p:sp>
      </p:grpSp>
      <p:grpSp>
        <p:nvGrpSpPr>
          <p:cNvPr id="38" name="群組 37"/>
          <p:cNvGrpSpPr/>
          <p:nvPr/>
        </p:nvGrpSpPr>
        <p:grpSpPr>
          <a:xfrm>
            <a:off x="500412" y="5392509"/>
            <a:ext cx="421170" cy="421170"/>
            <a:chOff x="5023476" y="3019260"/>
            <a:chExt cx="421170" cy="421170"/>
          </a:xfrm>
        </p:grpSpPr>
        <p:sp>
          <p:nvSpPr>
            <p:cNvPr id="39" name="橢圓 38"/>
            <p:cNvSpPr/>
            <p:nvPr/>
          </p:nvSpPr>
          <p:spPr>
            <a:xfrm>
              <a:off x="5023476" y="3019260"/>
              <a:ext cx="421170" cy="42117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p>
          </p:txBody>
        </p:sp>
        <p:sp>
          <p:nvSpPr>
            <p:cNvPr id="40" name="加號 39"/>
            <p:cNvSpPr/>
            <p:nvPr/>
          </p:nvSpPr>
          <p:spPr>
            <a:xfrm>
              <a:off x="5086424" y="3082208"/>
              <a:ext cx="295275" cy="295275"/>
            </a:xfrm>
            <a:prstGeom prst="mathPl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p>
          </p:txBody>
        </p:sp>
      </p:grpSp>
      <p:sp>
        <p:nvSpPr>
          <p:cNvPr id="41" name="文字方塊 40"/>
          <p:cNvSpPr txBox="1"/>
          <p:nvPr/>
        </p:nvSpPr>
        <p:spPr>
          <a:xfrm>
            <a:off x="1880398" y="576870"/>
            <a:ext cx="5383205" cy="646331"/>
          </a:xfrm>
          <a:prstGeom prst="rect">
            <a:avLst/>
          </a:prstGeom>
          <a:noFill/>
        </p:spPr>
        <p:txBody>
          <a:bodyPr wrap="square" rtlCol="0" anchor="ctr">
            <a:spAutoFit/>
          </a:bodyPr>
          <a:lstStyle/>
          <a:p>
            <a:pPr algn="ctr"/>
            <a:r>
              <a:rPr lang="en-US" altLang="zh-TW" sz="3600" b="1" dirty="0" smtClean="0">
                <a:solidFill>
                  <a:schemeClr val="bg1">
                    <a:lumMod val="50000"/>
                  </a:schemeClr>
                </a:solidFill>
              </a:rPr>
              <a:t>Beyond Picture 101</a:t>
            </a:r>
            <a:endParaRPr lang="zh-TW" altLang="en-US" sz="3600" b="1" dirty="0">
              <a:solidFill>
                <a:schemeClr val="bg1">
                  <a:lumMod val="50000"/>
                </a:schemeClr>
              </a:solidFill>
            </a:endParaRPr>
          </a:p>
        </p:txBody>
      </p:sp>
    </p:spTree>
    <p:extLst>
      <p:ext uri="{BB962C8B-B14F-4D97-AF65-F5344CB8AC3E}">
        <p14:creationId xmlns:p14="http://schemas.microsoft.com/office/powerpoint/2010/main" val="2106610835"/>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s://www.facebook.com/images/fb_icon_325x325.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41620" y="2348862"/>
            <a:ext cx="1728192" cy="1728192"/>
          </a:xfrm>
          <a:prstGeom prst="rect">
            <a:avLst/>
          </a:prstGeom>
          <a:noFill/>
          <a:extLst>
            <a:ext uri="{909E8E84-426E-40DD-AFC4-6F175D3DCCD1}">
              <a14:hiddenFill xmlns:a14="http://schemas.microsoft.com/office/drawing/2010/main">
                <a:solidFill>
                  <a:srgbClr val="FFFFFF"/>
                </a:solidFill>
              </a14:hiddenFill>
            </a:ext>
          </a:extLst>
        </p:spPr>
      </p:pic>
      <p:sp>
        <p:nvSpPr>
          <p:cNvPr id="5" name="文字方塊 4"/>
          <p:cNvSpPr txBox="1"/>
          <p:nvPr/>
        </p:nvSpPr>
        <p:spPr>
          <a:xfrm>
            <a:off x="2807804" y="2635150"/>
            <a:ext cx="5796644" cy="1261884"/>
          </a:xfrm>
          <a:prstGeom prst="rect">
            <a:avLst/>
          </a:prstGeom>
          <a:noFill/>
        </p:spPr>
        <p:txBody>
          <a:bodyPr wrap="square" rtlCol="0">
            <a:spAutoFit/>
          </a:bodyPr>
          <a:lstStyle/>
          <a:p>
            <a:r>
              <a:rPr lang="zh-TW" altLang="en-US" sz="4800" b="1" dirty="0">
                <a:solidFill>
                  <a:prstClr val="black"/>
                </a:solidFill>
                <a:latin typeface="微軟正黑體" pitchFamily="34" charset="-120"/>
                <a:ea typeface="微軟正黑體"/>
              </a:rPr>
              <a:t>歡迎加入</a:t>
            </a:r>
            <a:r>
              <a:rPr lang="zh-TW" altLang="en-US" sz="4800" b="1" dirty="0">
                <a:solidFill>
                  <a:prstClr val="black"/>
                </a:solidFill>
                <a:latin typeface="微軟正黑體" pitchFamily="34" charset="-120"/>
                <a:ea typeface="微軟正黑體"/>
                <a:hlinkClick r:id="rId4"/>
              </a:rPr>
              <a:t>商業簡報網</a:t>
            </a:r>
            <a:r>
              <a:rPr lang="zh-TW" altLang="en-US" sz="2800" b="1" dirty="0">
                <a:solidFill>
                  <a:prstClr val="black"/>
                </a:solidFill>
                <a:latin typeface="微軟正黑體" pitchFamily="34" charset="-120"/>
                <a:ea typeface="微軟正黑體"/>
              </a:rPr>
              <a:t>粉絲專頁</a:t>
            </a:r>
          </a:p>
        </p:txBody>
      </p:sp>
      <p:pic>
        <p:nvPicPr>
          <p:cNvPr id="1026" name="Picture 2" descr="C:\Users\mwhan\Downloads\1415166689_icon_27_one_finger_click-512.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541221" y="4167021"/>
            <a:ext cx="2258380" cy="2258380"/>
          </a:xfrm>
          <a:prstGeom prst="rect">
            <a:avLst/>
          </a:prstGeom>
          <a:noFill/>
          <a:extLst>
            <a:ext uri="{909E8E84-426E-40DD-AFC4-6F175D3DCCD1}">
              <a14:hiddenFill xmlns:a14="http://schemas.microsoft.com/office/drawing/2010/main">
                <a:solidFill>
                  <a:srgbClr val="FFFFFF"/>
                </a:solidFill>
              </a14:hiddenFill>
            </a:ext>
          </a:extLst>
        </p:spPr>
      </p:pic>
      <p:sp>
        <p:nvSpPr>
          <p:cNvPr id="2" name="頁尾版面配置區 1"/>
          <p:cNvSpPr>
            <a:spLocks noGrp="1"/>
          </p:cNvSpPr>
          <p:nvPr>
            <p:ph type="ftr" sz="quarter" idx="11"/>
          </p:nvPr>
        </p:nvSpPr>
        <p:spPr/>
        <p:txBody>
          <a:bodyPr/>
          <a:lstStyle/>
          <a:p>
            <a:r>
              <a:rPr lang="zh-TW" altLang="en-US" smtClean="0"/>
              <a:t>商業簡報網 </a:t>
            </a:r>
            <a:r>
              <a:rPr lang="en-US" altLang="zh-TW" smtClean="0"/>
              <a:t>X Matter Lab</a:t>
            </a:r>
            <a:endParaRPr lang="zh-TW" altLang="en-US"/>
          </a:p>
        </p:txBody>
      </p:sp>
      <p:sp>
        <p:nvSpPr>
          <p:cNvPr id="3" name="投影片編號版面配置區 2"/>
          <p:cNvSpPr>
            <a:spLocks noGrp="1"/>
          </p:cNvSpPr>
          <p:nvPr>
            <p:ph type="sldNum" sz="quarter" idx="12"/>
          </p:nvPr>
        </p:nvSpPr>
        <p:spPr/>
        <p:txBody>
          <a:bodyPr/>
          <a:lstStyle/>
          <a:p>
            <a:fld id="{93B68095-C8B2-4A76-90AA-E601358CCBC3}" type="slidenum">
              <a:rPr lang="zh-TW" altLang="en-US" smtClean="0"/>
              <a:t>105</a:t>
            </a:fld>
            <a:endParaRPr lang="zh-TW" altLang="en-US"/>
          </a:p>
        </p:txBody>
      </p:sp>
    </p:spTree>
    <p:extLst>
      <p:ext uri="{BB962C8B-B14F-4D97-AF65-F5344CB8AC3E}">
        <p14:creationId xmlns:p14="http://schemas.microsoft.com/office/powerpoint/2010/main" val="587613811"/>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9174194"/>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8414509"/>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00917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圖片 18"/>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0"/>
            <a:ext cx="9144000" cy="6858000"/>
          </a:xfrm>
          <a:prstGeom prst="rect">
            <a:avLst/>
          </a:prstGeom>
        </p:spPr>
      </p:pic>
      <p:sp>
        <p:nvSpPr>
          <p:cNvPr id="2" name="投影片編號版面配置區 1"/>
          <p:cNvSpPr>
            <a:spLocks noGrp="1"/>
          </p:cNvSpPr>
          <p:nvPr>
            <p:ph type="sldNum" sz="quarter" idx="10"/>
          </p:nvPr>
        </p:nvSpPr>
        <p:spPr/>
        <p:txBody>
          <a:bodyPr/>
          <a:lstStyle/>
          <a:p>
            <a:fld id="{E27FD744-A41C-4EAD-96D0-2F84A994B62C}" type="slidenum">
              <a:rPr lang="zh-TW" altLang="en-US" smtClean="0"/>
              <a:t>10</a:t>
            </a:fld>
            <a:endParaRPr lang="zh-TW" altLang="en-US"/>
          </a:p>
        </p:txBody>
      </p:sp>
      <p:sp>
        <p:nvSpPr>
          <p:cNvPr id="3" name="頁尾版面配置區 2"/>
          <p:cNvSpPr>
            <a:spLocks noGrp="1"/>
          </p:cNvSpPr>
          <p:nvPr>
            <p:ph type="ftr" sz="quarter" idx="11"/>
          </p:nvPr>
        </p:nvSpPr>
        <p:spPr/>
        <p:txBody>
          <a:bodyPr/>
          <a:lstStyle/>
          <a:p>
            <a:r>
              <a:rPr lang="zh-TW" altLang="en-US" smtClean="0"/>
              <a:t>商業簡報網 </a:t>
            </a:r>
            <a:r>
              <a:rPr lang="en-US" altLang="zh-TW" smtClean="0"/>
              <a:t>X Matter Lab</a:t>
            </a:r>
            <a:endParaRPr lang="zh-TW" altLang="en-US" dirty="0"/>
          </a:p>
        </p:txBody>
      </p:sp>
      <p:sp>
        <p:nvSpPr>
          <p:cNvPr id="25" name="手繪多邊形 24"/>
          <p:cNvSpPr/>
          <p:nvPr/>
        </p:nvSpPr>
        <p:spPr>
          <a:xfrm>
            <a:off x="0" y="0"/>
            <a:ext cx="6373679" cy="6858000"/>
          </a:xfrm>
          <a:custGeom>
            <a:avLst/>
            <a:gdLst>
              <a:gd name="connsiteX0" fmla="*/ 0 w 6373679"/>
              <a:gd name="connsiteY0" fmla="*/ 0 h 6858000"/>
              <a:gd name="connsiteX1" fmla="*/ 6373679 w 6373679"/>
              <a:gd name="connsiteY1" fmla="*/ 0 h 6858000"/>
              <a:gd name="connsiteX2" fmla="*/ 2414211 w 6373679"/>
              <a:gd name="connsiteY2" fmla="*/ 6858000 h 6858000"/>
              <a:gd name="connsiteX3" fmla="*/ 0 w 6373679"/>
              <a:gd name="connsiteY3" fmla="*/ 6858000 h 6858000"/>
              <a:gd name="connsiteX4" fmla="*/ 0 w 637367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3679" h="6858000">
                <a:moveTo>
                  <a:pt x="0" y="0"/>
                </a:moveTo>
                <a:lnTo>
                  <a:pt x="6373679" y="0"/>
                </a:lnTo>
                <a:lnTo>
                  <a:pt x="2414211" y="6858000"/>
                </a:lnTo>
                <a:lnTo>
                  <a:pt x="0" y="6858000"/>
                </a:lnTo>
                <a:lnTo>
                  <a:pt x="0" y="0"/>
                </a:lnTo>
                <a:close/>
              </a:path>
            </a:pathLst>
          </a:custGeom>
          <a:solidFill>
            <a:schemeClr val="accent5">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8" name="文字方塊 27"/>
          <p:cNvSpPr txBox="1"/>
          <p:nvPr/>
        </p:nvSpPr>
        <p:spPr>
          <a:xfrm>
            <a:off x="358043" y="614520"/>
            <a:ext cx="4933865" cy="733534"/>
          </a:xfrm>
          <a:prstGeom prst="rect">
            <a:avLst/>
          </a:prstGeom>
          <a:noFill/>
        </p:spPr>
        <p:txBody>
          <a:bodyPr wrap="square" rtlCol="0">
            <a:spAutoFit/>
          </a:bodyPr>
          <a:lstStyle/>
          <a:p>
            <a:pPr>
              <a:lnSpc>
                <a:spcPts val="5000"/>
              </a:lnSpc>
            </a:pPr>
            <a:r>
              <a:rPr lang="en-US" altLang="zh-TW" sz="3600" dirty="0" smtClean="0">
                <a:solidFill>
                  <a:schemeClr val="bg1"/>
                </a:solidFill>
              </a:rPr>
              <a:t>Make Organizing Fun!</a:t>
            </a:r>
          </a:p>
        </p:txBody>
      </p:sp>
      <p:sp>
        <p:nvSpPr>
          <p:cNvPr id="29" name="矩形 28"/>
          <p:cNvSpPr/>
          <p:nvPr/>
        </p:nvSpPr>
        <p:spPr>
          <a:xfrm>
            <a:off x="358043" y="1564626"/>
            <a:ext cx="4298178" cy="1600438"/>
          </a:xfrm>
          <a:prstGeom prst="rect">
            <a:avLst/>
          </a:prstGeom>
        </p:spPr>
        <p:txBody>
          <a:bodyPr wrap="square">
            <a:spAutoFit/>
          </a:bodyPr>
          <a:lstStyle/>
          <a:p>
            <a:r>
              <a:rPr lang="en-US" altLang="zh-TW" sz="1400" dirty="0">
                <a:solidFill>
                  <a:schemeClr val="bg1"/>
                </a:solidFill>
              </a:rPr>
              <a:t>The quick brown fox jumps over the lazy dog. The quick brown fox jumps over the lazy dog. The quick brown fox jumps over the lazy dog. The quick brown fox jumps over the lazy </a:t>
            </a:r>
            <a:r>
              <a:rPr lang="en-US" altLang="zh-TW" sz="1400" dirty="0" smtClean="0">
                <a:solidFill>
                  <a:schemeClr val="bg1"/>
                </a:solidFill>
              </a:rPr>
              <a:t>dog.</a:t>
            </a:r>
            <a:r>
              <a:rPr lang="zh-TW" altLang="en-US" sz="1400" dirty="0" smtClean="0">
                <a:solidFill>
                  <a:schemeClr val="bg1"/>
                </a:solidFill>
              </a:rPr>
              <a:t> </a:t>
            </a:r>
            <a:r>
              <a:rPr lang="en-US" altLang="zh-TW" sz="1400" dirty="0" smtClean="0">
                <a:solidFill>
                  <a:schemeClr val="bg1"/>
                </a:solidFill>
              </a:rPr>
              <a:t>The </a:t>
            </a:r>
            <a:r>
              <a:rPr lang="en-US" altLang="zh-TW" sz="1400" dirty="0">
                <a:solidFill>
                  <a:schemeClr val="bg1"/>
                </a:solidFill>
              </a:rPr>
              <a:t>quick brown fox jumps over the lazy dog. The quick brown fox jumps over the lazy dog.</a:t>
            </a:r>
            <a:endParaRPr lang="zh-TW" altLang="en-US" sz="1400" dirty="0">
              <a:solidFill>
                <a:schemeClr val="bg1"/>
              </a:solidFill>
            </a:endParaRPr>
          </a:p>
          <a:p>
            <a:endParaRPr lang="zh-TW" altLang="en-US" sz="1400" dirty="0">
              <a:solidFill>
                <a:schemeClr val="bg1"/>
              </a:solidFill>
            </a:endParaRPr>
          </a:p>
        </p:txBody>
      </p:sp>
      <p:sp>
        <p:nvSpPr>
          <p:cNvPr id="30" name="矩形 29"/>
          <p:cNvSpPr/>
          <p:nvPr/>
        </p:nvSpPr>
        <p:spPr>
          <a:xfrm>
            <a:off x="2024594" y="1359493"/>
            <a:ext cx="965077" cy="1089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1" name="文字方塊 7"/>
          <p:cNvSpPr txBox="1"/>
          <p:nvPr/>
        </p:nvSpPr>
        <p:spPr>
          <a:xfrm>
            <a:off x="4307307" y="5710019"/>
            <a:ext cx="4491786" cy="646331"/>
          </a:xfrm>
          <a:prstGeom prst="rect">
            <a:avLst/>
          </a:prstGeom>
          <a:solidFill>
            <a:schemeClr val="accent5">
              <a:alpha val="70000"/>
            </a:schemeClr>
          </a:solid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3600" dirty="0">
                <a:solidFill>
                  <a:schemeClr val="bg1"/>
                </a:solidFill>
              </a:rPr>
              <a:t>Beyond Picture </a:t>
            </a:r>
            <a:r>
              <a:rPr lang="en-US" altLang="zh-TW" sz="3600" dirty="0" smtClean="0">
                <a:solidFill>
                  <a:schemeClr val="bg1"/>
                </a:solidFill>
              </a:rPr>
              <a:t>007</a:t>
            </a:r>
            <a:endParaRPr lang="en-US" altLang="zh-TW" sz="3600" dirty="0">
              <a:solidFill>
                <a:schemeClr val="bg1"/>
              </a:solidFill>
            </a:endParaRPr>
          </a:p>
        </p:txBody>
      </p:sp>
    </p:spTree>
    <p:extLst>
      <p:ext uri="{BB962C8B-B14F-4D97-AF65-F5344CB8AC3E}">
        <p14:creationId xmlns:p14="http://schemas.microsoft.com/office/powerpoint/2010/main" val="151952041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頁尾版面配置區 3"/>
          <p:cNvSpPr>
            <a:spLocks noGrp="1"/>
          </p:cNvSpPr>
          <p:nvPr>
            <p:ph type="ftr" sz="quarter" idx="12"/>
          </p:nvPr>
        </p:nvSpPr>
        <p:spPr/>
        <p:txBody>
          <a:bodyPr/>
          <a:lstStyle/>
          <a:p>
            <a:r>
              <a:rPr lang="zh-TW" altLang="en-US" smtClean="0"/>
              <a:t>商業簡報網 </a:t>
            </a:r>
            <a:r>
              <a:rPr lang="en-US" altLang="zh-TW" smtClean="0"/>
              <a:t>X Matter Lab</a:t>
            </a:r>
            <a:endParaRPr lang="zh-TW" altLang="en-US" dirty="0"/>
          </a:p>
        </p:txBody>
      </p:sp>
      <p:sp>
        <p:nvSpPr>
          <p:cNvPr id="5" name="投影片編號版面配置區 4"/>
          <p:cNvSpPr>
            <a:spLocks noGrp="1"/>
          </p:cNvSpPr>
          <p:nvPr>
            <p:ph type="sldNum" sz="quarter" idx="13"/>
          </p:nvPr>
        </p:nvSpPr>
        <p:spPr/>
        <p:txBody>
          <a:bodyPr/>
          <a:lstStyle/>
          <a:p>
            <a:fld id="{E27FD744-A41C-4EAD-96D0-2F84A994B62C}" type="slidenum">
              <a:rPr lang="zh-TW" altLang="en-US" smtClean="0"/>
              <a:t>11</a:t>
            </a:fld>
            <a:endParaRPr lang="zh-TW" altLang="en-US"/>
          </a:p>
        </p:txBody>
      </p:sp>
      <p:pic>
        <p:nvPicPr>
          <p:cNvPr id="30" name="圖片版面配置區 29"/>
          <p:cNvPicPr>
            <a:picLocks noGrp="1" noChangeAspect="1"/>
          </p:cNvPicPr>
          <p:nvPr>
            <p:ph type="pic" sz="quarter" idx="11"/>
          </p:nvPr>
        </p:nvPicPr>
        <p:blipFill>
          <a:blip r:embed="rId2" cstate="screen">
            <a:extLst>
              <a:ext uri="{28A0092B-C50C-407E-A947-70E740481C1C}">
                <a14:useLocalDpi xmlns:a14="http://schemas.microsoft.com/office/drawing/2010/main"/>
              </a:ext>
            </a:extLst>
          </a:blip>
          <a:srcRect/>
          <a:stretch>
            <a:fillRect/>
          </a:stretch>
        </p:blipFill>
        <p:spPr>
          <a:xfrm>
            <a:off x="685800" y="1798055"/>
            <a:ext cx="4321175" cy="4319588"/>
          </a:xfrm>
        </p:spPr>
      </p:pic>
      <p:sp>
        <p:nvSpPr>
          <p:cNvPr id="31" name="矩形 30"/>
          <p:cNvSpPr/>
          <p:nvPr/>
        </p:nvSpPr>
        <p:spPr>
          <a:xfrm>
            <a:off x="3155324" y="1223201"/>
            <a:ext cx="2833352" cy="11636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2" name="文字方塊 31"/>
          <p:cNvSpPr txBox="1"/>
          <p:nvPr/>
        </p:nvSpPr>
        <p:spPr>
          <a:xfrm>
            <a:off x="1880398" y="576870"/>
            <a:ext cx="5383205" cy="646331"/>
          </a:xfrm>
          <a:prstGeom prst="rect">
            <a:avLst/>
          </a:prstGeom>
          <a:noFill/>
        </p:spPr>
        <p:txBody>
          <a:bodyPr wrap="square" rtlCol="0" anchor="ctr">
            <a:spAutoFit/>
          </a:bodyPr>
          <a:lstStyle/>
          <a:p>
            <a:pPr algn="ctr"/>
            <a:r>
              <a:rPr lang="en-US" altLang="zh-TW" sz="3600" b="1" dirty="0" smtClean="0">
                <a:solidFill>
                  <a:schemeClr val="bg1">
                    <a:lumMod val="50000"/>
                  </a:schemeClr>
                </a:solidFill>
              </a:rPr>
              <a:t>Beyond Picture 008</a:t>
            </a:r>
            <a:endParaRPr lang="zh-TW" altLang="en-US" sz="3600" b="1" dirty="0">
              <a:solidFill>
                <a:schemeClr val="bg1">
                  <a:lumMod val="50000"/>
                </a:schemeClr>
              </a:solidFill>
            </a:endParaRPr>
          </a:p>
        </p:txBody>
      </p:sp>
      <p:sp>
        <p:nvSpPr>
          <p:cNvPr id="33" name="矩形 32"/>
          <p:cNvSpPr/>
          <p:nvPr/>
        </p:nvSpPr>
        <p:spPr>
          <a:xfrm>
            <a:off x="685800" y="1798055"/>
            <a:ext cx="4321175" cy="4319588"/>
          </a:xfrm>
          <a:prstGeom prst="rect">
            <a:avLst/>
          </a:prstGeom>
          <a:solidFill>
            <a:schemeClr val="accent5">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35" name="直線接點 34"/>
          <p:cNvCxnSpPr/>
          <p:nvPr/>
        </p:nvCxnSpPr>
        <p:spPr>
          <a:xfrm>
            <a:off x="986589" y="3934326"/>
            <a:ext cx="346509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 name="直線接點 35"/>
          <p:cNvCxnSpPr/>
          <p:nvPr/>
        </p:nvCxnSpPr>
        <p:spPr>
          <a:xfrm rot="5400000">
            <a:off x="986589" y="3934326"/>
            <a:ext cx="346509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7" name="文字方塊 36"/>
          <p:cNvSpPr txBox="1"/>
          <p:nvPr/>
        </p:nvSpPr>
        <p:spPr>
          <a:xfrm>
            <a:off x="903525" y="2062162"/>
            <a:ext cx="1597887" cy="788755"/>
          </a:xfrm>
          <a:prstGeom prst="rect">
            <a:avLst/>
          </a:prstGeom>
          <a:noFill/>
        </p:spPr>
        <p:txBody>
          <a:bodyPr wrap="square" rtlCol="0" anchor="ctr">
            <a:noAutofit/>
          </a:bodyPr>
          <a:lstStyle/>
          <a:p>
            <a:pPr algn="ctr"/>
            <a:r>
              <a:rPr lang="en-US" altLang="zh-TW" sz="5400" dirty="0" smtClean="0">
                <a:solidFill>
                  <a:schemeClr val="accent2"/>
                </a:solidFill>
              </a:rPr>
              <a:t>315</a:t>
            </a:r>
            <a:endParaRPr lang="zh-TW" altLang="en-US" sz="2800" dirty="0">
              <a:solidFill>
                <a:schemeClr val="accent2"/>
              </a:solidFill>
            </a:endParaRPr>
          </a:p>
        </p:txBody>
      </p:sp>
      <p:sp>
        <p:nvSpPr>
          <p:cNvPr id="38" name="矩形 37"/>
          <p:cNvSpPr/>
          <p:nvPr/>
        </p:nvSpPr>
        <p:spPr>
          <a:xfrm>
            <a:off x="775125" y="2982856"/>
            <a:ext cx="1871823" cy="738664"/>
          </a:xfrm>
          <a:prstGeom prst="rect">
            <a:avLst/>
          </a:prstGeom>
        </p:spPr>
        <p:txBody>
          <a:bodyPr wrap="square">
            <a:spAutoFit/>
          </a:bodyPr>
          <a:lstStyle/>
          <a:p>
            <a:pPr algn="ctr"/>
            <a:r>
              <a:rPr lang="en-US" altLang="zh-TW" sz="1400" dirty="0">
                <a:solidFill>
                  <a:schemeClr val="bg1"/>
                </a:solidFill>
              </a:rPr>
              <a:t>The quick brown fox jumps over the lazy dog. </a:t>
            </a:r>
            <a:endParaRPr lang="zh-TW" altLang="en-US" sz="1400" dirty="0"/>
          </a:p>
        </p:txBody>
      </p:sp>
      <p:sp>
        <p:nvSpPr>
          <p:cNvPr id="39" name="文字方塊 38"/>
          <p:cNvSpPr txBox="1"/>
          <p:nvPr/>
        </p:nvSpPr>
        <p:spPr>
          <a:xfrm>
            <a:off x="2959771" y="2062162"/>
            <a:ext cx="1597887" cy="788755"/>
          </a:xfrm>
          <a:prstGeom prst="rect">
            <a:avLst/>
          </a:prstGeom>
          <a:noFill/>
        </p:spPr>
        <p:txBody>
          <a:bodyPr wrap="square" rtlCol="0" anchor="ctr">
            <a:noAutofit/>
          </a:bodyPr>
          <a:lstStyle/>
          <a:p>
            <a:pPr algn="ctr"/>
            <a:r>
              <a:rPr lang="en-US" altLang="zh-TW" sz="5400" dirty="0" smtClean="0">
                <a:solidFill>
                  <a:schemeClr val="accent2"/>
                </a:solidFill>
              </a:rPr>
              <a:t>576</a:t>
            </a:r>
            <a:endParaRPr lang="zh-TW" altLang="en-US" sz="2800" dirty="0">
              <a:solidFill>
                <a:schemeClr val="accent2"/>
              </a:solidFill>
            </a:endParaRPr>
          </a:p>
        </p:txBody>
      </p:sp>
      <p:sp>
        <p:nvSpPr>
          <p:cNvPr id="40" name="矩形 39"/>
          <p:cNvSpPr/>
          <p:nvPr/>
        </p:nvSpPr>
        <p:spPr>
          <a:xfrm>
            <a:off x="2891531" y="2982856"/>
            <a:ext cx="1871823" cy="738664"/>
          </a:xfrm>
          <a:prstGeom prst="rect">
            <a:avLst/>
          </a:prstGeom>
        </p:spPr>
        <p:txBody>
          <a:bodyPr wrap="square">
            <a:spAutoFit/>
          </a:bodyPr>
          <a:lstStyle/>
          <a:p>
            <a:pPr algn="ctr"/>
            <a:r>
              <a:rPr lang="en-US" altLang="zh-TW" sz="1400" dirty="0">
                <a:solidFill>
                  <a:schemeClr val="bg1"/>
                </a:solidFill>
              </a:rPr>
              <a:t>The quick brown fox jumps over the lazy dog. </a:t>
            </a:r>
            <a:endParaRPr lang="zh-TW" altLang="en-US" sz="1400" dirty="0"/>
          </a:p>
        </p:txBody>
      </p:sp>
      <p:sp>
        <p:nvSpPr>
          <p:cNvPr id="41" name="文字方塊 40"/>
          <p:cNvSpPr txBox="1"/>
          <p:nvPr/>
        </p:nvSpPr>
        <p:spPr>
          <a:xfrm>
            <a:off x="903525" y="4198433"/>
            <a:ext cx="1597887" cy="788755"/>
          </a:xfrm>
          <a:prstGeom prst="rect">
            <a:avLst/>
          </a:prstGeom>
          <a:noFill/>
        </p:spPr>
        <p:txBody>
          <a:bodyPr wrap="square" rtlCol="0" anchor="ctr">
            <a:noAutofit/>
          </a:bodyPr>
          <a:lstStyle/>
          <a:p>
            <a:pPr algn="ctr"/>
            <a:r>
              <a:rPr lang="en-US" altLang="zh-TW" sz="5400" dirty="0" smtClean="0">
                <a:solidFill>
                  <a:schemeClr val="accent2"/>
                </a:solidFill>
              </a:rPr>
              <a:t>589</a:t>
            </a:r>
            <a:endParaRPr lang="zh-TW" altLang="en-US" sz="2800" dirty="0">
              <a:solidFill>
                <a:schemeClr val="accent2"/>
              </a:solidFill>
            </a:endParaRPr>
          </a:p>
        </p:txBody>
      </p:sp>
      <p:sp>
        <p:nvSpPr>
          <p:cNvPr id="42" name="矩形 41"/>
          <p:cNvSpPr/>
          <p:nvPr/>
        </p:nvSpPr>
        <p:spPr>
          <a:xfrm>
            <a:off x="775125" y="5119127"/>
            <a:ext cx="1871823" cy="738664"/>
          </a:xfrm>
          <a:prstGeom prst="rect">
            <a:avLst/>
          </a:prstGeom>
        </p:spPr>
        <p:txBody>
          <a:bodyPr wrap="square">
            <a:spAutoFit/>
          </a:bodyPr>
          <a:lstStyle/>
          <a:p>
            <a:pPr algn="ctr"/>
            <a:r>
              <a:rPr lang="en-US" altLang="zh-TW" sz="1400" dirty="0">
                <a:solidFill>
                  <a:schemeClr val="bg1"/>
                </a:solidFill>
              </a:rPr>
              <a:t>The quick brown fox jumps over the lazy dog. </a:t>
            </a:r>
            <a:endParaRPr lang="zh-TW" altLang="en-US" sz="1400" dirty="0"/>
          </a:p>
        </p:txBody>
      </p:sp>
      <p:sp>
        <p:nvSpPr>
          <p:cNvPr id="43" name="文字方塊 42"/>
          <p:cNvSpPr txBox="1"/>
          <p:nvPr/>
        </p:nvSpPr>
        <p:spPr>
          <a:xfrm>
            <a:off x="2959771" y="4198433"/>
            <a:ext cx="1597887" cy="788755"/>
          </a:xfrm>
          <a:prstGeom prst="rect">
            <a:avLst/>
          </a:prstGeom>
          <a:noFill/>
        </p:spPr>
        <p:txBody>
          <a:bodyPr wrap="square" rtlCol="0" anchor="ctr">
            <a:noAutofit/>
          </a:bodyPr>
          <a:lstStyle/>
          <a:p>
            <a:pPr algn="ctr"/>
            <a:r>
              <a:rPr lang="en-US" altLang="zh-TW" sz="5400" dirty="0" smtClean="0">
                <a:solidFill>
                  <a:schemeClr val="accent2"/>
                </a:solidFill>
              </a:rPr>
              <a:t>168</a:t>
            </a:r>
            <a:endParaRPr lang="zh-TW" altLang="en-US" sz="2800" dirty="0">
              <a:solidFill>
                <a:schemeClr val="accent2"/>
              </a:solidFill>
            </a:endParaRPr>
          </a:p>
        </p:txBody>
      </p:sp>
      <p:sp>
        <p:nvSpPr>
          <p:cNvPr id="44" name="矩形 43"/>
          <p:cNvSpPr/>
          <p:nvPr/>
        </p:nvSpPr>
        <p:spPr>
          <a:xfrm>
            <a:off x="2891531" y="5119127"/>
            <a:ext cx="1871823" cy="738664"/>
          </a:xfrm>
          <a:prstGeom prst="rect">
            <a:avLst/>
          </a:prstGeom>
        </p:spPr>
        <p:txBody>
          <a:bodyPr wrap="square">
            <a:spAutoFit/>
          </a:bodyPr>
          <a:lstStyle/>
          <a:p>
            <a:pPr algn="ctr"/>
            <a:r>
              <a:rPr lang="en-US" altLang="zh-TW" sz="1400" dirty="0">
                <a:solidFill>
                  <a:schemeClr val="bg1"/>
                </a:solidFill>
              </a:rPr>
              <a:t>The quick brown fox jumps over the lazy dog. </a:t>
            </a:r>
            <a:endParaRPr lang="zh-TW" altLang="en-US" sz="1400" dirty="0"/>
          </a:p>
        </p:txBody>
      </p:sp>
      <p:sp>
        <p:nvSpPr>
          <p:cNvPr id="67" name="矩形 66"/>
          <p:cNvSpPr/>
          <p:nvPr/>
        </p:nvSpPr>
        <p:spPr>
          <a:xfrm>
            <a:off x="5703436" y="1817237"/>
            <a:ext cx="3155324" cy="738664"/>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The quick brown fox jumps over the lazy dog. </a:t>
            </a:r>
            <a:endParaRPr lang="zh-TW" altLang="en-US" sz="1400" dirty="0"/>
          </a:p>
        </p:txBody>
      </p:sp>
      <p:sp>
        <p:nvSpPr>
          <p:cNvPr id="68" name="Freeform 21"/>
          <p:cNvSpPr>
            <a:spLocks/>
          </p:cNvSpPr>
          <p:nvPr/>
        </p:nvSpPr>
        <p:spPr bwMode="auto">
          <a:xfrm rot="10800000" flipH="1">
            <a:off x="5362567" y="2065997"/>
            <a:ext cx="187695" cy="241143"/>
          </a:xfrm>
          <a:custGeom>
            <a:avLst/>
            <a:gdLst>
              <a:gd name="T0" fmla="*/ 0 w 7925"/>
              <a:gd name="T1" fmla="*/ 5094 h 10188"/>
              <a:gd name="T2" fmla="*/ 33 w 7925"/>
              <a:gd name="T3" fmla="*/ 0 h 10188"/>
              <a:gd name="T4" fmla="*/ 1648 w 7925"/>
              <a:gd name="T5" fmla="*/ 1021 h 10188"/>
              <a:gd name="T6" fmla="*/ 7132 w 7925"/>
              <a:gd name="T7" fmla="*/ 4554 h 10188"/>
              <a:gd name="T8" fmla="*/ 7921 w 7925"/>
              <a:gd name="T9" fmla="*/ 5094 h 10188"/>
              <a:gd name="T10" fmla="*/ 1320 w 7925"/>
              <a:gd name="T11" fmla="*/ 9375 h 10188"/>
              <a:gd name="T12" fmla="*/ 29 w 7925"/>
              <a:gd name="T13" fmla="*/ 10188 h 10188"/>
              <a:gd name="T14" fmla="*/ 0 w 7925"/>
              <a:gd name="T15" fmla="*/ 5094 h 101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925" h="10188">
                <a:moveTo>
                  <a:pt x="0" y="5094"/>
                </a:moveTo>
                <a:cubicBezTo>
                  <a:pt x="0" y="1287"/>
                  <a:pt x="8" y="0"/>
                  <a:pt x="33" y="0"/>
                </a:cubicBezTo>
                <a:cubicBezTo>
                  <a:pt x="50" y="0"/>
                  <a:pt x="777" y="460"/>
                  <a:pt x="1648" y="1021"/>
                </a:cubicBezTo>
                <a:cubicBezTo>
                  <a:pt x="3732" y="2365"/>
                  <a:pt x="6142" y="3917"/>
                  <a:pt x="7132" y="4554"/>
                </a:cubicBezTo>
                <a:cubicBezTo>
                  <a:pt x="7570" y="4836"/>
                  <a:pt x="7925" y="5079"/>
                  <a:pt x="7921" y="5094"/>
                </a:cubicBezTo>
                <a:cubicBezTo>
                  <a:pt x="7912" y="5124"/>
                  <a:pt x="7006" y="5712"/>
                  <a:pt x="1320" y="9375"/>
                </a:cubicBezTo>
                <a:cubicBezTo>
                  <a:pt x="626" y="9822"/>
                  <a:pt x="45" y="10188"/>
                  <a:pt x="29" y="10188"/>
                </a:cubicBezTo>
                <a:cubicBezTo>
                  <a:pt x="10" y="10188"/>
                  <a:pt x="0" y="8528"/>
                  <a:pt x="0" y="5094"/>
                </a:cubicBezTo>
                <a:close/>
              </a:path>
            </a:pathLst>
          </a:custGeom>
          <a:solidFill>
            <a:schemeClr val="accent1"/>
          </a:solid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69" name="矩形 68"/>
          <p:cNvSpPr/>
          <p:nvPr/>
        </p:nvSpPr>
        <p:spPr>
          <a:xfrm>
            <a:off x="5703436" y="2703151"/>
            <a:ext cx="3155324" cy="738664"/>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The quick brown fox jumps over the lazy dog. </a:t>
            </a:r>
            <a:endParaRPr lang="zh-TW" altLang="en-US" sz="1400" dirty="0"/>
          </a:p>
        </p:txBody>
      </p:sp>
      <p:sp>
        <p:nvSpPr>
          <p:cNvPr id="70" name="Freeform 21"/>
          <p:cNvSpPr>
            <a:spLocks/>
          </p:cNvSpPr>
          <p:nvPr/>
        </p:nvSpPr>
        <p:spPr bwMode="auto">
          <a:xfrm rot="10800000" flipH="1">
            <a:off x="5362567" y="2951911"/>
            <a:ext cx="187695" cy="241143"/>
          </a:xfrm>
          <a:custGeom>
            <a:avLst/>
            <a:gdLst>
              <a:gd name="T0" fmla="*/ 0 w 7925"/>
              <a:gd name="T1" fmla="*/ 5094 h 10188"/>
              <a:gd name="T2" fmla="*/ 33 w 7925"/>
              <a:gd name="T3" fmla="*/ 0 h 10188"/>
              <a:gd name="T4" fmla="*/ 1648 w 7925"/>
              <a:gd name="T5" fmla="*/ 1021 h 10188"/>
              <a:gd name="T6" fmla="*/ 7132 w 7925"/>
              <a:gd name="T7" fmla="*/ 4554 h 10188"/>
              <a:gd name="T8" fmla="*/ 7921 w 7925"/>
              <a:gd name="T9" fmla="*/ 5094 h 10188"/>
              <a:gd name="T10" fmla="*/ 1320 w 7925"/>
              <a:gd name="T11" fmla="*/ 9375 h 10188"/>
              <a:gd name="T12" fmla="*/ 29 w 7925"/>
              <a:gd name="T13" fmla="*/ 10188 h 10188"/>
              <a:gd name="T14" fmla="*/ 0 w 7925"/>
              <a:gd name="T15" fmla="*/ 5094 h 101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925" h="10188">
                <a:moveTo>
                  <a:pt x="0" y="5094"/>
                </a:moveTo>
                <a:cubicBezTo>
                  <a:pt x="0" y="1287"/>
                  <a:pt x="8" y="0"/>
                  <a:pt x="33" y="0"/>
                </a:cubicBezTo>
                <a:cubicBezTo>
                  <a:pt x="50" y="0"/>
                  <a:pt x="777" y="460"/>
                  <a:pt x="1648" y="1021"/>
                </a:cubicBezTo>
                <a:cubicBezTo>
                  <a:pt x="3732" y="2365"/>
                  <a:pt x="6142" y="3917"/>
                  <a:pt x="7132" y="4554"/>
                </a:cubicBezTo>
                <a:cubicBezTo>
                  <a:pt x="7570" y="4836"/>
                  <a:pt x="7925" y="5079"/>
                  <a:pt x="7921" y="5094"/>
                </a:cubicBezTo>
                <a:cubicBezTo>
                  <a:pt x="7912" y="5124"/>
                  <a:pt x="7006" y="5712"/>
                  <a:pt x="1320" y="9375"/>
                </a:cubicBezTo>
                <a:cubicBezTo>
                  <a:pt x="626" y="9822"/>
                  <a:pt x="45" y="10188"/>
                  <a:pt x="29" y="10188"/>
                </a:cubicBezTo>
                <a:cubicBezTo>
                  <a:pt x="10" y="10188"/>
                  <a:pt x="0" y="8528"/>
                  <a:pt x="0" y="5094"/>
                </a:cubicBezTo>
                <a:close/>
              </a:path>
            </a:pathLst>
          </a:custGeom>
          <a:solidFill>
            <a:schemeClr val="accent2"/>
          </a:solid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71" name="矩形 70"/>
          <p:cNvSpPr/>
          <p:nvPr/>
        </p:nvSpPr>
        <p:spPr>
          <a:xfrm>
            <a:off x="5703436" y="3589066"/>
            <a:ext cx="3155324" cy="738664"/>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The quick brown fox jumps over the lazy dog. </a:t>
            </a:r>
            <a:endParaRPr lang="zh-TW" altLang="en-US" sz="1400" dirty="0"/>
          </a:p>
        </p:txBody>
      </p:sp>
      <p:sp>
        <p:nvSpPr>
          <p:cNvPr id="72" name="Freeform 21"/>
          <p:cNvSpPr>
            <a:spLocks/>
          </p:cNvSpPr>
          <p:nvPr/>
        </p:nvSpPr>
        <p:spPr bwMode="auto">
          <a:xfrm rot="10800000" flipH="1">
            <a:off x="5362567" y="3837826"/>
            <a:ext cx="187695" cy="241143"/>
          </a:xfrm>
          <a:custGeom>
            <a:avLst/>
            <a:gdLst>
              <a:gd name="T0" fmla="*/ 0 w 7925"/>
              <a:gd name="T1" fmla="*/ 5094 h 10188"/>
              <a:gd name="T2" fmla="*/ 33 w 7925"/>
              <a:gd name="T3" fmla="*/ 0 h 10188"/>
              <a:gd name="T4" fmla="*/ 1648 w 7925"/>
              <a:gd name="T5" fmla="*/ 1021 h 10188"/>
              <a:gd name="T6" fmla="*/ 7132 w 7925"/>
              <a:gd name="T7" fmla="*/ 4554 h 10188"/>
              <a:gd name="T8" fmla="*/ 7921 w 7925"/>
              <a:gd name="T9" fmla="*/ 5094 h 10188"/>
              <a:gd name="T10" fmla="*/ 1320 w 7925"/>
              <a:gd name="T11" fmla="*/ 9375 h 10188"/>
              <a:gd name="T12" fmla="*/ 29 w 7925"/>
              <a:gd name="T13" fmla="*/ 10188 h 10188"/>
              <a:gd name="T14" fmla="*/ 0 w 7925"/>
              <a:gd name="T15" fmla="*/ 5094 h 101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925" h="10188">
                <a:moveTo>
                  <a:pt x="0" y="5094"/>
                </a:moveTo>
                <a:cubicBezTo>
                  <a:pt x="0" y="1287"/>
                  <a:pt x="8" y="0"/>
                  <a:pt x="33" y="0"/>
                </a:cubicBezTo>
                <a:cubicBezTo>
                  <a:pt x="50" y="0"/>
                  <a:pt x="777" y="460"/>
                  <a:pt x="1648" y="1021"/>
                </a:cubicBezTo>
                <a:cubicBezTo>
                  <a:pt x="3732" y="2365"/>
                  <a:pt x="6142" y="3917"/>
                  <a:pt x="7132" y="4554"/>
                </a:cubicBezTo>
                <a:cubicBezTo>
                  <a:pt x="7570" y="4836"/>
                  <a:pt x="7925" y="5079"/>
                  <a:pt x="7921" y="5094"/>
                </a:cubicBezTo>
                <a:cubicBezTo>
                  <a:pt x="7912" y="5124"/>
                  <a:pt x="7006" y="5712"/>
                  <a:pt x="1320" y="9375"/>
                </a:cubicBezTo>
                <a:cubicBezTo>
                  <a:pt x="626" y="9822"/>
                  <a:pt x="45" y="10188"/>
                  <a:pt x="29" y="10188"/>
                </a:cubicBezTo>
                <a:cubicBezTo>
                  <a:pt x="10" y="10188"/>
                  <a:pt x="0" y="8528"/>
                  <a:pt x="0" y="5094"/>
                </a:cubicBezTo>
                <a:close/>
              </a:path>
            </a:pathLst>
          </a:custGeom>
          <a:solidFill>
            <a:schemeClr val="accent3"/>
          </a:solid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73" name="矩形 72"/>
          <p:cNvSpPr/>
          <p:nvPr/>
        </p:nvSpPr>
        <p:spPr>
          <a:xfrm>
            <a:off x="5703436" y="4474981"/>
            <a:ext cx="3155324" cy="738664"/>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The quick brown fox jumps over the lazy dog. </a:t>
            </a:r>
            <a:endParaRPr lang="zh-TW" altLang="en-US" sz="1400" dirty="0"/>
          </a:p>
        </p:txBody>
      </p:sp>
      <p:sp>
        <p:nvSpPr>
          <p:cNvPr id="74" name="Freeform 21"/>
          <p:cNvSpPr>
            <a:spLocks/>
          </p:cNvSpPr>
          <p:nvPr/>
        </p:nvSpPr>
        <p:spPr bwMode="auto">
          <a:xfrm rot="10800000" flipH="1">
            <a:off x="5362567" y="4723741"/>
            <a:ext cx="187695" cy="241143"/>
          </a:xfrm>
          <a:custGeom>
            <a:avLst/>
            <a:gdLst>
              <a:gd name="T0" fmla="*/ 0 w 7925"/>
              <a:gd name="T1" fmla="*/ 5094 h 10188"/>
              <a:gd name="T2" fmla="*/ 33 w 7925"/>
              <a:gd name="T3" fmla="*/ 0 h 10188"/>
              <a:gd name="T4" fmla="*/ 1648 w 7925"/>
              <a:gd name="T5" fmla="*/ 1021 h 10188"/>
              <a:gd name="T6" fmla="*/ 7132 w 7925"/>
              <a:gd name="T7" fmla="*/ 4554 h 10188"/>
              <a:gd name="T8" fmla="*/ 7921 w 7925"/>
              <a:gd name="T9" fmla="*/ 5094 h 10188"/>
              <a:gd name="T10" fmla="*/ 1320 w 7925"/>
              <a:gd name="T11" fmla="*/ 9375 h 10188"/>
              <a:gd name="T12" fmla="*/ 29 w 7925"/>
              <a:gd name="T13" fmla="*/ 10188 h 10188"/>
              <a:gd name="T14" fmla="*/ 0 w 7925"/>
              <a:gd name="T15" fmla="*/ 5094 h 101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925" h="10188">
                <a:moveTo>
                  <a:pt x="0" y="5094"/>
                </a:moveTo>
                <a:cubicBezTo>
                  <a:pt x="0" y="1287"/>
                  <a:pt x="8" y="0"/>
                  <a:pt x="33" y="0"/>
                </a:cubicBezTo>
                <a:cubicBezTo>
                  <a:pt x="50" y="0"/>
                  <a:pt x="777" y="460"/>
                  <a:pt x="1648" y="1021"/>
                </a:cubicBezTo>
                <a:cubicBezTo>
                  <a:pt x="3732" y="2365"/>
                  <a:pt x="6142" y="3917"/>
                  <a:pt x="7132" y="4554"/>
                </a:cubicBezTo>
                <a:cubicBezTo>
                  <a:pt x="7570" y="4836"/>
                  <a:pt x="7925" y="5079"/>
                  <a:pt x="7921" y="5094"/>
                </a:cubicBezTo>
                <a:cubicBezTo>
                  <a:pt x="7912" y="5124"/>
                  <a:pt x="7006" y="5712"/>
                  <a:pt x="1320" y="9375"/>
                </a:cubicBezTo>
                <a:cubicBezTo>
                  <a:pt x="626" y="9822"/>
                  <a:pt x="45" y="10188"/>
                  <a:pt x="29" y="10188"/>
                </a:cubicBezTo>
                <a:cubicBezTo>
                  <a:pt x="10" y="10188"/>
                  <a:pt x="0" y="8528"/>
                  <a:pt x="0" y="5094"/>
                </a:cubicBezTo>
                <a:close/>
              </a:path>
            </a:pathLst>
          </a:custGeom>
          <a:solidFill>
            <a:schemeClr val="accent4"/>
          </a:solid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75" name="矩形 74"/>
          <p:cNvSpPr/>
          <p:nvPr/>
        </p:nvSpPr>
        <p:spPr>
          <a:xfrm>
            <a:off x="5703436" y="5360895"/>
            <a:ext cx="3155324" cy="738664"/>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The quick brown fox jumps over the lazy dog. </a:t>
            </a:r>
            <a:endParaRPr lang="zh-TW" altLang="en-US" sz="1400" dirty="0"/>
          </a:p>
        </p:txBody>
      </p:sp>
      <p:sp>
        <p:nvSpPr>
          <p:cNvPr id="76" name="Freeform 21"/>
          <p:cNvSpPr>
            <a:spLocks/>
          </p:cNvSpPr>
          <p:nvPr/>
        </p:nvSpPr>
        <p:spPr bwMode="auto">
          <a:xfrm rot="10800000" flipH="1">
            <a:off x="5362567" y="5609655"/>
            <a:ext cx="187695" cy="241143"/>
          </a:xfrm>
          <a:custGeom>
            <a:avLst/>
            <a:gdLst>
              <a:gd name="T0" fmla="*/ 0 w 7925"/>
              <a:gd name="T1" fmla="*/ 5094 h 10188"/>
              <a:gd name="T2" fmla="*/ 33 w 7925"/>
              <a:gd name="T3" fmla="*/ 0 h 10188"/>
              <a:gd name="T4" fmla="*/ 1648 w 7925"/>
              <a:gd name="T5" fmla="*/ 1021 h 10188"/>
              <a:gd name="T6" fmla="*/ 7132 w 7925"/>
              <a:gd name="T7" fmla="*/ 4554 h 10188"/>
              <a:gd name="T8" fmla="*/ 7921 w 7925"/>
              <a:gd name="T9" fmla="*/ 5094 h 10188"/>
              <a:gd name="T10" fmla="*/ 1320 w 7925"/>
              <a:gd name="T11" fmla="*/ 9375 h 10188"/>
              <a:gd name="T12" fmla="*/ 29 w 7925"/>
              <a:gd name="T13" fmla="*/ 10188 h 10188"/>
              <a:gd name="T14" fmla="*/ 0 w 7925"/>
              <a:gd name="T15" fmla="*/ 5094 h 101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925" h="10188">
                <a:moveTo>
                  <a:pt x="0" y="5094"/>
                </a:moveTo>
                <a:cubicBezTo>
                  <a:pt x="0" y="1287"/>
                  <a:pt x="8" y="0"/>
                  <a:pt x="33" y="0"/>
                </a:cubicBezTo>
                <a:cubicBezTo>
                  <a:pt x="50" y="0"/>
                  <a:pt x="777" y="460"/>
                  <a:pt x="1648" y="1021"/>
                </a:cubicBezTo>
                <a:cubicBezTo>
                  <a:pt x="3732" y="2365"/>
                  <a:pt x="6142" y="3917"/>
                  <a:pt x="7132" y="4554"/>
                </a:cubicBezTo>
                <a:cubicBezTo>
                  <a:pt x="7570" y="4836"/>
                  <a:pt x="7925" y="5079"/>
                  <a:pt x="7921" y="5094"/>
                </a:cubicBezTo>
                <a:cubicBezTo>
                  <a:pt x="7912" y="5124"/>
                  <a:pt x="7006" y="5712"/>
                  <a:pt x="1320" y="9375"/>
                </a:cubicBezTo>
                <a:cubicBezTo>
                  <a:pt x="626" y="9822"/>
                  <a:pt x="45" y="10188"/>
                  <a:pt x="29" y="10188"/>
                </a:cubicBezTo>
                <a:cubicBezTo>
                  <a:pt x="10" y="10188"/>
                  <a:pt x="0" y="8528"/>
                  <a:pt x="0" y="5094"/>
                </a:cubicBezTo>
                <a:close/>
              </a:path>
            </a:pathLst>
          </a:custGeom>
          <a:solidFill>
            <a:schemeClr val="accent5"/>
          </a:solid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77" name="手繪多邊形 76"/>
          <p:cNvSpPr/>
          <p:nvPr/>
        </p:nvSpPr>
        <p:spPr>
          <a:xfrm>
            <a:off x="6510986" y="4232956"/>
            <a:ext cx="1681222" cy="903882"/>
          </a:xfrm>
          <a:custGeom>
            <a:avLst/>
            <a:gdLst>
              <a:gd name="connsiteX0" fmla="*/ 0 w 1681222"/>
              <a:gd name="connsiteY0" fmla="*/ 0 h 903882"/>
              <a:gd name="connsiteX1" fmla="*/ 1681222 w 1681222"/>
              <a:gd name="connsiteY1" fmla="*/ 0 h 903882"/>
              <a:gd name="connsiteX2" fmla="*/ 1681222 w 1681222"/>
              <a:gd name="connsiteY2" fmla="*/ 903882 h 903882"/>
              <a:gd name="connsiteX3" fmla="*/ 0 w 1681222"/>
              <a:gd name="connsiteY3" fmla="*/ 903882 h 903882"/>
              <a:gd name="connsiteX4" fmla="*/ 0 w 1681222"/>
              <a:gd name="connsiteY4" fmla="*/ 0 h 9038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1222" h="903882">
                <a:moveTo>
                  <a:pt x="0" y="0"/>
                </a:moveTo>
                <a:lnTo>
                  <a:pt x="1681222" y="0"/>
                </a:lnTo>
                <a:lnTo>
                  <a:pt x="1681222" y="903882"/>
                </a:lnTo>
                <a:lnTo>
                  <a:pt x="0" y="90388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21920" tIns="121920" rIns="121920" bIns="121920" numCol="1" spcCol="1270" anchor="ctr" anchorCtr="0">
            <a:noAutofit/>
          </a:bodyPr>
          <a:lstStyle>
            <a:defPPr>
              <a:defRPr lang="zh-TW"/>
            </a:defPPr>
            <a:lvl1pPr marL="0" algn="l" defTabSz="914400" rtl="0" eaLnBrk="1" latinLnBrk="0" hangingPunct="1">
              <a:defRPr sz="1800" kern="1200">
                <a:solidFill>
                  <a:schemeClr val="tx1">
                    <a:hueOff val="0"/>
                    <a:satOff val="0"/>
                    <a:lumOff val="0"/>
                    <a:alphaOff val="0"/>
                  </a:schemeClr>
                </a:solidFill>
                <a:latin typeface="+mn-lt"/>
                <a:ea typeface="+mn-ea"/>
                <a:cs typeface="+mn-cs"/>
              </a:defRPr>
            </a:lvl1pPr>
            <a:lvl2pPr marL="457200" algn="l" defTabSz="914400" rtl="0" eaLnBrk="1" latinLnBrk="0" hangingPunct="1">
              <a:defRPr sz="1800" kern="1200">
                <a:solidFill>
                  <a:schemeClr val="tx1">
                    <a:hueOff val="0"/>
                    <a:satOff val="0"/>
                    <a:lumOff val="0"/>
                    <a:alphaOff val="0"/>
                  </a:schemeClr>
                </a:solidFill>
                <a:latin typeface="+mn-lt"/>
                <a:ea typeface="+mn-ea"/>
                <a:cs typeface="+mn-cs"/>
              </a:defRPr>
            </a:lvl2pPr>
            <a:lvl3pPr marL="914400" algn="l" defTabSz="914400" rtl="0" eaLnBrk="1" latinLnBrk="0" hangingPunct="1">
              <a:defRPr sz="1800" kern="1200">
                <a:solidFill>
                  <a:schemeClr val="tx1">
                    <a:hueOff val="0"/>
                    <a:satOff val="0"/>
                    <a:lumOff val="0"/>
                    <a:alphaOff val="0"/>
                  </a:schemeClr>
                </a:solidFill>
                <a:latin typeface="+mn-lt"/>
                <a:ea typeface="+mn-ea"/>
                <a:cs typeface="+mn-cs"/>
              </a:defRPr>
            </a:lvl3pPr>
            <a:lvl4pPr marL="1371600" algn="l" defTabSz="914400" rtl="0" eaLnBrk="1" latinLnBrk="0" hangingPunct="1">
              <a:defRPr sz="1800" kern="1200">
                <a:solidFill>
                  <a:schemeClr val="tx1">
                    <a:hueOff val="0"/>
                    <a:satOff val="0"/>
                    <a:lumOff val="0"/>
                    <a:alphaOff val="0"/>
                  </a:schemeClr>
                </a:solidFill>
                <a:latin typeface="+mn-lt"/>
                <a:ea typeface="+mn-ea"/>
                <a:cs typeface="+mn-cs"/>
              </a:defRPr>
            </a:lvl4pPr>
            <a:lvl5pPr marL="1828800" algn="l" defTabSz="914400" rtl="0" eaLnBrk="1" latinLnBrk="0" hangingPunct="1">
              <a:defRPr sz="1800" kern="1200">
                <a:solidFill>
                  <a:schemeClr val="tx1">
                    <a:hueOff val="0"/>
                    <a:satOff val="0"/>
                    <a:lumOff val="0"/>
                    <a:alphaOff val="0"/>
                  </a:schemeClr>
                </a:solidFill>
                <a:latin typeface="+mn-lt"/>
                <a:ea typeface="+mn-ea"/>
                <a:cs typeface="+mn-cs"/>
              </a:defRPr>
            </a:lvl5pPr>
            <a:lvl6pPr marL="2286000" algn="l" defTabSz="914400" rtl="0" eaLnBrk="1" latinLnBrk="0" hangingPunct="1">
              <a:defRPr sz="1800" kern="1200">
                <a:solidFill>
                  <a:schemeClr val="tx1">
                    <a:hueOff val="0"/>
                    <a:satOff val="0"/>
                    <a:lumOff val="0"/>
                    <a:alphaOff val="0"/>
                  </a:schemeClr>
                </a:solidFill>
                <a:latin typeface="+mn-lt"/>
                <a:ea typeface="+mn-ea"/>
                <a:cs typeface="+mn-cs"/>
              </a:defRPr>
            </a:lvl6pPr>
            <a:lvl7pPr marL="2743200" algn="l" defTabSz="914400" rtl="0" eaLnBrk="1" latinLnBrk="0" hangingPunct="1">
              <a:defRPr sz="1800" kern="1200">
                <a:solidFill>
                  <a:schemeClr val="tx1">
                    <a:hueOff val="0"/>
                    <a:satOff val="0"/>
                    <a:lumOff val="0"/>
                    <a:alphaOff val="0"/>
                  </a:schemeClr>
                </a:solidFill>
                <a:latin typeface="+mn-lt"/>
                <a:ea typeface="+mn-ea"/>
                <a:cs typeface="+mn-cs"/>
              </a:defRPr>
            </a:lvl7pPr>
            <a:lvl8pPr marL="3200400" algn="l" defTabSz="914400" rtl="0" eaLnBrk="1" latinLnBrk="0" hangingPunct="1">
              <a:defRPr sz="1800" kern="1200">
                <a:solidFill>
                  <a:schemeClr val="tx1">
                    <a:hueOff val="0"/>
                    <a:satOff val="0"/>
                    <a:lumOff val="0"/>
                    <a:alphaOff val="0"/>
                  </a:schemeClr>
                </a:solidFill>
                <a:latin typeface="+mn-lt"/>
                <a:ea typeface="+mn-ea"/>
                <a:cs typeface="+mn-cs"/>
              </a:defRPr>
            </a:lvl8pPr>
            <a:lvl9pPr marL="3657600" algn="l" defTabSz="914400" rtl="0" eaLnBrk="1" latinLnBrk="0" hangingPunct="1">
              <a:defRPr sz="1800" kern="1200">
                <a:solidFill>
                  <a:schemeClr val="tx1">
                    <a:hueOff val="0"/>
                    <a:satOff val="0"/>
                    <a:lumOff val="0"/>
                    <a:alphaOff val="0"/>
                  </a:schemeClr>
                </a:solidFill>
                <a:latin typeface="+mn-lt"/>
                <a:ea typeface="+mn-ea"/>
                <a:cs typeface="+mn-cs"/>
              </a:defRPr>
            </a:lvl9pPr>
          </a:lstStyle>
          <a:p>
            <a:pPr lvl="0" algn="l" defTabSz="1422400">
              <a:lnSpc>
                <a:spcPct val="90000"/>
              </a:lnSpc>
              <a:spcBef>
                <a:spcPct val="0"/>
              </a:spcBef>
              <a:spcAft>
                <a:spcPct val="35000"/>
              </a:spcAft>
            </a:pPr>
            <a:endParaRPr lang="zh-TW" altLang="en-US" sz="3200" kern="1200"/>
          </a:p>
        </p:txBody>
      </p:sp>
    </p:spTree>
    <p:extLst>
      <p:ext uri="{BB962C8B-B14F-4D97-AF65-F5344CB8AC3E}">
        <p14:creationId xmlns:p14="http://schemas.microsoft.com/office/powerpoint/2010/main" val="64763928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圖片版面配置區 12"/>
          <p:cNvPicPr>
            <a:picLocks noGrp="1" noChangeAspect="1"/>
          </p:cNvPicPr>
          <p:nvPr>
            <p:ph type="pic" sz="quarter" idx="12"/>
          </p:nvPr>
        </p:nvPicPr>
        <p:blipFill>
          <a:blip r:embed="rId2" cstate="screen">
            <a:extLst>
              <a:ext uri="{28A0092B-C50C-407E-A947-70E740481C1C}">
                <a14:useLocalDpi xmlns:a14="http://schemas.microsoft.com/office/drawing/2010/main"/>
              </a:ext>
            </a:extLst>
          </a:blip>
          <a:srcRect/>
          <a:stretch>
            <a:fillRect/>
          </a:stretch>
        </p:blipFill>
        <p:spPr/>
      </p:pic>
      <p:pic>
        <p:nvPicPr>
          <p:cNvPr id="14" name="圖片版面配置區 13"/>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p:pic>
      <p:pic>
        <p:nvPicPr>
          <p:cNvPr id="15" name="圖片版面配置區 14"/>
          <p:cNvPicPr>
            <a:picLocks noGrp="1" noChangeAspect="1"/>
          </p:cNvPicPr>
          <p:nvPr>
            <p:ph type="pic" sz="quarter" idx="14"/>
          </p:nvPr>
        </p:nvPicPr>
        <p:blipFill>
          <a:blip r:embed="rId4" cstate="screen">
            <a:extLst>
              <a:ext uri="{28A0092B-C50C-407E-A947-70E740481C1C}">
                <a14:useLocalDpi xmlns:a14="http://schemas.microsoft.com/office/drawing/2010/main"/>
              </a:ext>
            </a:extLst>
          </a:blip>
          <a:srcRect/>
          <a:stretch>
            <a:fillRect/>
          </a:stretch>
        </p:blipFill>
        <p:spPr>
          <a:xfrm>
            <a:off x="2522526" y="2192018"/>
            <a:ext cx="1924498" cy="3109190"/>
          </a:xfrm>
        </p:spPr>
      </p:pic>
      <p:pic>
        <p:nvPicPr>
          <p:cNvPr id="12" name="圖片版面配置區 11"/>
          <p:cNvPicPr>
            <a:picLocks noGrp="1" noChangeAspect="1"/>
          </p:cNvPicPr>
          <p:nvPr>
            <p:ph type="pic" sz="quarter" idx="15"/>
          </p:nvPr>
        </p:nvPicPr>
        <p:blipFill rotWithShape="1">
          <a:blip r:embed="rId5" cstate="screen">
            <a:extLst>
              <a:ext uri="{28A0092B-C50C-407E-A947-70E740481C1C}">
                <a14:useLocalDpi xmlns:a14="http://schemas.microsoft.com/office/drawing/2010/main"/>
              </a:ext>
            </a:extLst>
          </a:blip>
          <a:srcRect/>
          <a:stretch/>
        </p:blipFill>
        <p:spPr/>
      </p:pic>
      <p:sp>
        <p:nvSpPr>
          <p:cNvPr id="6" name="頁尾版面配置區 5"/>
          <p:cNvSpPr>
            <a:spLocks noGrp="1"/>
          </p:cNvSpPr>
          <p:nvPr>
            <p:ph type="ftr" sz="quarter" idx="16"/>
          </p:nvPr>
        </p:nvSpPr>
        <p:spPr/>
        <p:txBody>
          <a:bodyPr/>
          <a:lstStyle/>
          <a:p>
            <a:r>
              <a:rPr lang="zh-TW" altLang="en-US" smtClean="0"/>
              <a:t>商業簡報網 </a:t>
            </a:r>
            <a:r>
              <a:rPr lang="en-US" altLang="zh-TW" smtClean="0"/>
              <a:t>X Matter Lab</a:t>
            </a:r>
            <a:endParaRPr lang="zh-TW" altLang="en-US" dirty="0"/>
          </a:p>
        </p:txBody>
      </p:sp>
      <p:sp>
        <p:nvSpPr>
          <p:cNvPr id="7" name="投影片編號版面配置區 6"/>
          <p:cNvSpPr>
            <a:spLocks noGrp="1"/>
          </p:cNvSpPr>
          <p:nvPr>
            <p:ph type="sldNum" sz="quarter" idx="17"/>
          </p:nvPr>
        </p:nvSpPr>
        <p:spPr/>
        <p:txBody>
          <a:bodyPr/>
          <a:lstStyle/>
          <a:p>
            <a:fld id="{E27FD744-A41C-4EAD-96D0-2F84A994B62C}" type="slidenum">
              <a:rPr lang="zh-TW" altLang="en-US" smtClean="0"/>
              <a:t>12</a:t>
            </a:fld>
            <a:endParaRPr lang="zh-TW" altLang="en-US"/>
          </a:p>
        </p:txBody>
      </p:sp>
      <p:sp>
        <p:nvSpPr>
          <p:cNvPr id="10" name="矩形 9"/>
          <p:cNvSpPr/>
          <p:nvPr/>
        </p:nvSpPr>
        <p:spPr>
          <a:xfrm>
            <a:off x="3155324" y="1223201"/>
            <a:ext cx="2833352" cy="11636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文字方塊 10"/>
          <p:cNvSpPr txBox="1"/>
          <p:nvPr/>
        </p:nvSpPr>
        <p:spPr>
          <a:xfrm>
            <a:off x="1880398" y="576870"/>
            <a:ext cx="5383205" cy="646331"/>
          </a:xfrm>
          <a:prstGeom prst="rect">
            <a:avLst/>
          </a:prstGeom>
          <a:noFill/>
        </p:spPr>
        <p:txBody>
          <a:bodyPr wrap="square" rtlCol="0" anchor="ctr">
            <a:spAutoFit/>
          </a:bodyPr>
          <a:lstStyle/>
          <a:p>
            <a:pPr algn="ctr"/>
            <a:r>
              <a:rPr lang="en-US" altLang="zh-TW" sz="3600" b="1" dirty="0" smtClean="0">
                <a:solidFill>
                  <a:schemeClr val="bg1">
                    <a:lumMod val="50000"/>
                  </a:schemeClr>
                </a:solidFill>
              </a:rPr>
              <a:t>Beyond Picture 009</a:t>
            </a:r>
            <a:endParaRPr lang="zh-TW" altLang="en-US" sz="3600" b="1" dirty="0">
              <a:solidFill>
                <a:schemeClr val="bg1">
                  <a:lumMod val="50000"/>
                </a:schemeClr>
              </a:solidFill>
            </a:endParaRPr>
          </a:p>
        </p:txBody>
      </p:sp>
      <p:sp>
        <p:nvSpPr>
          <p:cNvPr id="3" name="圓角化對角線角落矩形 2"/>
          <p:cNvSpPr/>
          <p:nvPr/>
        </p:nvSpPr>
        <p:spPr>
          <a:xfrm>
            <a:off x="541421" y="2358189"/>
            <a:ext cx="1552074" cy="2791327"/>
          </a:xfrm>
          <a:prstGeom prst="round2Diag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 name="圓角化對角線角落矩形 15"/>
          <p:cNvSpPr/>
          <p:nvPr/>
        </p:nvSpPr>
        <p:spPr>
          <a:xfrm>
            <a:off x="4875988" y="2358189"/>
            <a:ext cx="1552074" cy="2791327"/>
          </a:xfrm>
          <a:prstGeom prst="round2Diag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剪去對角線角落矩形 3"/>
          <p:cNvSpPr/>
          <p:nvPr/>
        </p:nvSpPr>
        <p:spPr>
          <a:xfrm>
            <a:off x="2738818" y="2358189"/>
            <a:ext cx="1491915" cy="2791327"/>
          </a:xfrm>
          <a:prstGeom prst="snip2Diag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7" name="剪去對角線角落矩形 16"/>
          <p:cNvSpPr/>
          <p:nvPr/>
        </p:nvSpPr>
        <p:spPr>
          <a:xfrm>
            <a:off x="7073317" y="2358189"/>
            <a:ext cx="1491915" cy="2791327"/>
          </a:xfrm>
          <a:prstGeom prst="snip2Diag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326054018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圖片版面配置區 14"/>
          <p:cNvPicPr>
            <a:picLocks noGrp="1" noChangeAspect="1"/>
          </p:cNvPicPr>
          <p:nvPr>
            <p:ph type="pic" sz="quarter" idx="11"/>
          </p:nvPr>
        </p:nvPicPr>
        <p:blipFill>
          <a:blip r:embed="rId2" cstate="screen">
            <a:extLst>
              <a:ext uri="{28A0092B-C50C-407E-A947-70E740481C1C}">
                <a14:useLocalDpi xmlns:a14="http://schemas.microsoft.com/office/drawing/2010/main"/>
              </a:ext>
            </a:extLst>
          </a:blip>
          <a:srcRect/>
          <a:stretch>
            <a:fillRect/>
          </a:stretch>
        </p:blipFill>
        <p:spPr/>
      </p:pic>
      <p:pic>
        <p:nvPicPr>
          <p:cNvPr id="16" name="圖片版面配置區 15"/>
          <p:cNvPicPr>
            <a:picLocks noGrp="1" noChangeAspect="1"/>
          </p:cNvPicPr>
          <p:nvPr>
            <p:ph type="pic" sz="quarter" idx="12"/>
          </p:nvPr>
        </p:nvPicPr>
        <p:blipFill>
          <a:blip r:embed="rId3" cstate="screen">
            <a:extLst>
              <a:ext uri="{28A0092B-C50C-407E-A947-70E740481C1C}">
                <a14:useLocalDpi xmlns:a14="http://schemas.microsoft.com/office/drawing/2010/main"/>
              </a:ext>
            </a:extLst>
          </a:blip>
          <a:srcRect/>
          <a:stretch>
            <a:fillRect/>
          </a:stretch>
        </p:blipFill>
        <p:spPr/>
      </p:pic>
      <p:pic>
        <p:nvPicPr>
          <p:cNvPr id="18" name="圖片版面配置區 17"/>
          <p:cNvPicPr>
            <a:picLocks noGrp="1" noChangeAspect="1"/>
          </p:cNvPicPr>
          <p:nvPr>
            <p:ph type="pic" sz="quarter" idx="14"/>
          </p:nvPr>
        </p:nvPicPr>
        <p:blipFill>
          <a:blip r:embed="rId4" cstate="screen">
            <a:extLst>
              <a:ext uri="{28A0092B-C50C-407E-A947-70E740481C1C}">
                <a14:useLocalDpi xmlns:a14="http://schemas.microsoft.com/office/drawing/2010/main"/>
              </a:ext>
            </a:extLst>
          </a:blip>
          <a:srcRect/>
          <a:stretch>
            <a:fillRect/>
          </a:stretch>
        </p:blipFill>
        <p:spPr/>
      </p:pic>
      <p:sp>
        <p:nvSpPr>
          <p:cNvPr id="7" name="頁尾版面配置區 6"/>
          <p:cNvSpPr>
            <a:spLocks noGrp="1"/>
          </p:cNvSpPr>
          <p:nvPr>
            <p:ph type="ftr" sz="quarter" idx="15"/>
          </p:nvPr>
        </p:nvSpPr>
        <p:spPr/>
        <p:txBody>
          <a:bodyPr/>
          <a:lstStyle/>
          <a:p>
            <a:r>
              <a:rPr lang="zh-TW" altLang="en-US" smtClean="0"/>
              <a:t>商業簡報網 </a:t>
            </a:r>
            <a:r>
              <a:rPr lang="en-US" altLang="zh-TW" smtClean="0"/>
              <a:t>X Matter Lab</a:t>
            </a:r>
            <a:endParaRPr lang="zh-TW" altLang="en-US" dirty="0"/>
          </a:p>
        </p:txBody>
      </p:sp>
      <p:sp>
        <p:nvSpPr>
          <p:cNvPr id="8" name="投影片編號版面配置區 7"/>
          <p:cNvSpPr>
            <a:spLocks noGrp="1"/>
          </p:cNvSpPr>
          <p:nvPr>
            <p:ph type="sldNum" sz="quarter" idx="16"/>
          </p:nvPr>
        </p:nvSpPr>
        <p:spPr/>
        <p:txBody>
          <a:bodyPr/>
          <a:lstStyle/>
          <a:p>
            <a:fld id="{E27FD744-A41C-4EAD-96D0-2F84A994B62C}" type="slidenum">
              <a:rPr lang="zh-TW" altLang="en-US" smtClean="0"/>
              <a:t>13</a:t>
            </a:fld>
            <a:endParaRPr lang="zh-TW" altLang="en-US"/>
          </a:p>
        </p:txBody>
      </p:sp>
      <p:pic>
        <p:nvPicPr>
          <p:cNvPr id="20" name="圖片版面配置區 19"/>
          <p:cNvPicPr>
            <a:picLocks noGrp="1" noChangeAspect="1"/>
          </p:cNvPicPr>
          <p:nvPr>
            <p:ph type="pic" sz="quarter" idx="10"/>
          </p:nvPr>
        </p:nvPicPr>
        <p:blipFill>
          <a:blip r:embed="rId5" cstate="screen">
            <a:extLst>
              <a:ext uri="{28A0092B-C50C-407E-A947-70E740481C1C}">
                <a14:useLocalDpi xmlns:a14="http://schemas.microsoft.com/office/drawing/2010/main"/>
              </a:ext>
            </a:extLst>
          </a:blip>
          <a:srcRect/>
          <a:stretch>
            <a:fillRect/>
          </a:stretch>
        </p:blipFill>
        <p:spPr/>
      </p:pic>
      <p:pic>
        <p:nvPicPr>
          <p:cNvPr id="22" name="圖片版面配置區 21"/>
          <p:cNvPicPr>
            <a:picLocks noGrp="1" noChangeAspect="1"/>
          </p:cNvPicPr>
          <p:nvPr>
            <p:ph type="pic" sz="quarter" idx="13"/>
          </p:nvPr>
        </p:nvPicPr>
        <p:blipFill>
          <a:blip r:embed="rId6" cstate="screen">
            <a:extLst>
              <a:ext uri="{28A0092B-C50C-407E-A947-70E740481C1C}">
                <a14:useLocalDpi xmlns:a14="http://schemas.microsoft.com/office/drawing/2010/main"/>
              </a:ext>
            </a:extLst>
          </a:blip>
          <a:srcRect/>
          <a:stretch>
            <a:fillRect/>
          </a:stretch>
        </p:blipFill>
        <p:spPr/>
      </p:pic>
      <p:sp>
        <p:nvSpPr>
          <p:cNvPr id="9" name="矩形 8"/>
          <p:cNvSpPr/>
          <p:nvPr/>
        </p:nvSpPr>
        <p:spPr>
          <a:xfrm>
            <a:off x="3155324" y="1223201"/>
            <a:ext cx="2833352" cy="11636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文字方塊 51"/>
          <p:cNvSpPr txBox="1"/>
          <p:nvPr/>
        </p:nvSpPr>
        <p:spPr>
          <a:xfrm>
            <a:off x="5099812" y="4823620"/>
            <a:ext cx="3434588" cy="1077218"/>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600" dirty="0" smtClean="0"/>
              <a:t>The quick brown fox jumps over the lazy dog. </a:t>
            </a:r>
            <a:r>
              <a:rPr lang="en-US" altLang="zh-TW" sz="1600" dirty="0"/>
              <a:t>The quick brown fox jumps over the lazy dog. The quick brown fox jumps over the lazy dog</a:t>
            </a:r>
            <a:r>
              <a:rPr lang="en-US" altLang="zh-TW" sz="1600" dirty="0" smtClean="0"/>
              <a:t>.. </a:t>
            </a:r>
            <a:endParaRPr lang="en-US" altLang="zh-TW" sz="1600" dirty="0"/>
          </a:p>
        </p:txBody>
      </p:sp>
      <p:sp>
        <p:nvSpPr>
          <p:cNvPr id="14" name="手繪多邊形 13"/>
          <p:cNvSpPr/>
          <p:nvPr/>
        </p:nvSpPr>
        <p:spPr>
          <a:xfrm>
            <a:off x="2654300" y="1922049"/>
            <a:ext cx="2082800" cy="2628900"/>
          </a:xfrm>
          <a:custGeom>
            <a:avLst/>
            <a:gdLst>
              <a:gd name="connsiteX0" fmla="*/ 0 w 2082800"/>
              <a:gd name="connsiteY0" fmla="*/ 0 h 2628900"/>
              <a:gd name="connsiteX1" fmla="*/ 2082800 w 2082800"/>
              <a:gd name="connsiteY1" fmla="*/ 0 h 2628900"/>
              <a:gd name="connsiteX2" fmla="*/ 2082800 w 2082800"/>
              <a:gd name="connsiteY2" fmla="*/ 2628900 h 2628900"/>
            </a:gdLst>
            <a:ahLst/>
            <a:cxnLst>
              <a:cxn ang="0">
                <a:pos x="connsiteX0" y="connsiteY0"/>
              </a:cxn>
              <a:cxn ang="0">
                <a:pos x="connsiteX1" y="connsiteY1"/>
              </a:cxn>
              <a:cxn ang="0">
                <a:pos x="connsiteX2" y="connsiteY2"/>
              </a:cxn>
            </a:cxnLst>
            <a:rect l="l" t="t" r="r" b="b"/>
            <a:pathLst>
              <a:path w="2082800" h="2628900">
                <a:moveTo>
                  <a:pt x="0" y="0"/>
                </a:moveTo>
                <a:lnTo>
                  <a:pt x="2082800" y="0"/>
                </a:lnTo>
                <a:lnTo>
                  <a:pt x="2082800" y="2628900"/>
                </a:lnTo>
                <a:close/>
              </a:path>
            </a:pathLst>
          </a:custGeom>
          <a:gradFill flip="none" rotWithShape="1">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130000" r="50000" b="-3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矩形 3"/>
          <p:cNvSpPr/>
          <p:nvPr/>
        </p:nvSpPr>
        <p:spPr>
          <a:xfrm>
            <a:off x="3167357" y="1929196"/>
            <a:ext cx="1581776" cy="738664"/>
          </a:xfrm>
          <a:prstGeom prst="rect">
            <a:avLst/>
          </a:prstGeom>
        </p:spPr>
        <p:txBody>
          <a:bodyPr wrap="square">
            <a:spAutoFit/>
          </a:bodyPr>
          <a:lstStyle/>
          <a:p>
            <a:r>
              <a:rPr lang="en-US" altLang="zh-TW" sz="1400" dirty="0">
                <a:solidFill>
                  <a:schemeClr val="bg1"/>
                </a:solidFill>
              </a:rPr>
              <a:t>The quick brown fox jumps over the lazy dog. </a:t>
            </a:r>
            <a:endParaRPr lang="zh-TW" altLang="en-US" sz="1400" dirty="0">
              <a:solidFill>
                <a:schemeClr val="bg1"/>
              </a:solidFill>
            </a:endParaRPr>
          </a:p>
        </p:txBody>
      </p:sp>
      <p:sp>
        <p:nvSpPr>
          <p:cNvPr id="19" name="文字方塊 18"/>
          <p:cNvSpPr txBox="1"/>
          <p:nvPr/>
        </p:nvSpPr>
        <p:spPr>
          <a:xfrm>
            <a:off x="1880398" y="576870"/>
            <a:ext cx="5383205" cy="646331"/>
          </a:xfrm>
          <a:prstGeom prst="rect">
            <a:avLst/>
          </a:prstGeom>
          <a:noFill/>
        </p:spPr>
        <p:txBody>
          <a:bodyPr wrap="square" rtlCol="0" anchor="ctr">
            <a:spAutoFit/>
          </a:bodyPr>
          <a:lstStyle/>
          <a:p>
            <a:pPr algn="ctr"/>
            <a:r>
              <a:rPr lang="en-US" altLang="zh-TW" sz="3600" b="1" dirty="0" smtClean="0">
                <a:solidFill>
                  <a:schemeClr val="bg1">
                    <a:lumMod val="50000"/>
                  </a:schemeClr>
                </a:solidFill>
              </a:rPr>
              <a:t>Beyond Picture 010</a:t>
            </a:r>
            <a:endParaRPr lang="zh-TW" altLang="en-US" sz="3600" b="1" dirty="0">
              <a:solidFill>
                <a:schemeClr val="bg1">
                  <a:lumMod val="50000"/>
                </a:schemeClr>
              </a:solidFill>
            </a:endParaRPr>
          </a:p>
        </p:txBody>
      </p:sp>
    </p:spTree>
    <p:extLst>
      <p:ext uri="{BB962C8B-B14F-4D97-AF65-F5344CB8AC3E}">
        <p14:creationId xmlns:p14="http://schemas.microsoft.com/office/powerpoint/2010/main" val="226887511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a:blip r:embed="rId2"/>
          <a:stretch>
            <a:fillRect/>
          </a:stretch>
        </p:blipFill>
        <p:spPr>
          <a:xfrm>
            <a:off x="-397" y="1655021"/>
            <a:ext cx="9144793" cy="2773920"/>
          </a:xfrm>
          <a:prstGeom prst="rect">
            <a:avLst/>
          </a:prstGeom>
        </p:spPr>
      </p:pic>
      <p:sp>
        <p:nvSpPr>
          <p:cNvPr id="2" name="矩形 1"/>
          <p:cNvSpPr/>
          <p:nvPr/>
        </p:nvSpPr>
        <p:spPr>
          <a:xfrm>
            <a:off x="712470" y="1657319"/>
            <a:ext cx="2914650" cy="3636372"/>
          </a:xfrm>
          <a:prstGeom prst="rect">
            <a:avLst/>
          </a:prstGeom>
          <a:solidFill>
            <a:schemeClr val="accent5">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投影片編號版面配置區 2"/>
          <p:cNvSpPr>
            <a:spLocks noGrp="1"/>
          </p:cNvSpPr>
          <p:nvPr>
            <p:ph type="sldNum" sz="quarter" idx="12"/>
          </p:nvPr>
        </p:nvSpPr>
        <p:spPr/>
        <p:txBody>
          <a:bodyPr/>
          <a:lstStyle/>
          <a:p>
            <a:fld id="{3E5B7E40-2C08-4ABC-92E6-8AE10441B421}" type="slidenum">
              <a:rPr lang="zh-TW" altLang="en-US" smtClean="0"/>
              <a:pPr/>
              <a:t>14</a:t>
            </a:fld>
            <a:endParaRPr lang="zh-TW" altLang="en-US"/>
          </a:p>
        </p:txBody>
      </p:sp>
      <p:sp>
        <p:nvSpPr>
          <p:cNvPr id="5" name="頁尾版面配置區 4"/>
          <p:cNvSpPr>
            <a:spLocks noGrp="1"/>
          </p:cNvSpPr>
          <p:nvPr>
            <p:ph type="ftr" sz="quarter" idx="11"/>
          </p:nvPr>
        </p:nvSpPr>
        <p:spPr/>
        <p:txBody>
          <a:bodyPr/>
          <a:lstStyle/>
          <a:p>
            <a:r>
              <a:rPr lang="zh-TW" altLang="en-US" smtClean="0"/>
              <a:t>商業簡報網 </a:t>
            </a:r>
            <a:r>
              <a:rPr lang="en-US" altLang="zh-TW" smtClean="0"/>
              <a:t>X Matter Lab</a:t>
            </a:r>
            <a:endParaRPr lang="zh-TW" altLang="en-US"/>
          </a:p>
        </p:txBody>
      </p:sp>
      <p:sp>
        <p:nvSpPr>
          <p:cNvPr id="9" name="文字方塊 8"/>
          <p:cNvSpPr txBox="1"/>
          <p:nvPr/>
        </p:nvSpPr>
        <p:spPr>
          <a:xfrm>
            <a:off x="904283" y="4116280"/>
            <a:ext cx="2531024" cy="954107"/>
          </a:xfrm>
          <a:prstGeom prst="rect">
            <a:avLst/>
          </a:prstGeom>
          <a:noFill/>
        </p:spPr>
        <p:txBody>
          <a:bodyPr wrap="square" rtlCol="0">
            <a:spAutoFit/>
          </a:bodyPr>
          <a:lstStyle/>
          <a:p>
            <a:r>
              <a:rPr lang="en-US" sz="1400" dirty="0" smtClean="0">
                <a:solidFill>
                  <a:schemeClr val="bg1"/>
                </a:solidFill>
              </a:rPr>
              <a:t>The quick brown fox jumps over the lazy dog. </a:t>
            </a:r>
            <a:r>
              <a:rPr lang="en-US" sz="1400" dirty="0">
                <a:solidFill>
                  <a:schemeClr val="bg1"/>
                </a:solidFill>
              </a:rPr>
              <a:t>The quick brown fox jumps over the lazy dog. </a:t>
            </a:r>
          </a:p>
        </p:txBody>
      </p:sp>
      <p:sp>
        <p:nvSpPr>
          <p:cNvPr id="10" name="矩形 9"/>
          <p:cNvSpPr/>
          <p:nvPr/>
        </p:nvSpPr>
        <p:spPr>
          <a:xfrm>
            <a:off x="3155324" y="1223201"/>
            <a:ext cx="2833352" cy="11636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文字方塊 10"/>
          <p:cNvSpPr txBox="1"/>
          <p:nvPr/>
        </p:nvSpPr>
        <p:spPr>
          <a:xfrm>
            <a:off x="1880398" y="576870"/>
            <a:ext cx="5383205" cy="646331"/>
          </a:xfrm>
          <a:prstGeom prst="rect">
            <a:avLst/>
          </a:prstGeom>
          <a:noFill/>
        </p:spPr>
        <p:txBody>
          <a:bodyPr wrap="square" rtlCol="0" anchor="ctr">
            <a:spAutoFit/>
          </a:bodyPr>
          <a:lstStyle/>
          <a:p>
            <a:pPr algn="ctr"/>
            <a:r>
              <a:rPr lang="en-US" altLang="zh-TW" sz="3600" b="1" dirty="0" smtClean="0">
                <a:solidFill>
                  <a:schemeClr val="bg1">
                    <a:lumMod val="50000"/>
                  </a:schemeClr>
                </a:solidFill>
              </a:rPr>
              <a:t>Beyond Picture 011</a:t>
            </a:r>
            <a:endParaRPr lang="zh-TW" altLang="en-US" sz="3600" b="1" dirty="0">
              <a:solidFill>
                <a:schemeClr val="bg1">
                  <a:lumMod val="50000"/>
                </a:schemeClr>
              </a:solidFill>
            </a:endParaRPr>
          </a:p>
        </p:txBody>
      </p:sp>
      <p:sp>
        <p:nvSpPr>
          <p:cNvPr id="31" name="文字方塊 37"/>
          <p:cNvSpPr txBox="1"/>
          <p:nvPr/>
        </p:nvSpPr>
        <p:spPr>
          <a:xfrm>
            <a:off x="3748796" y="4546486"/>
            <a:ext cx="1463040" cy="923330"/>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5400" b="1" dirty="0" smtClean="0">
                <a:solidFill>
                  <a:schemeClr val="accent5"/>
                </a:solidFill>
              </a:rPr>
              <a:t>01</a:t>
            </a:r>
            <a:endParaRPr lang="zh-TW" altLang="en-US" sz="5400" b="1" dirty="0">
              <a:solidFill>
                <a:schemeClr val="accent5"/>
              </a:solidFill>
            </a:endParaRPr>
          </a:p>
        </p:txBody>
      </p:sp>
      <p:cxnSp>
        <p:nvCxnSpPr>
          <p:cNvPr id="43" name="直線接點 42"/>
          <p:cNvCxnSpPr/>
          <p:nvPr/>
        </p:nvCxnSpPr>
        <p:spPr>
          <a:xfrm>
            <a:off x="4014226" y="4545284"/>
            <a:ext cx="0" cy="925735"/>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47" name="文字方塊 46"/>
          <p:cNvSpPr txBox="1"/>
          <p:nvPr/>
        </p:nvSpPr>
        <p:spPr>
          <a:xfrm>
            <a:off x="4841723" y="4638819"/>
            <a:ext cx="1597177" cy="738664"/>
          </a:xfrm>
          <a:prstGeom prst="rect">
            <a:avLst/>
          </a:prstGeom>
          <a:noFill/>
        </p:spPr>
        <p:txBody>
          <a:bodyPr wrap="square" rtlCol="0">
            <a:spAutoFit/>
          </a:bodyPr>
          <a:lstStyle/>
          <a:p>
            <a:r>
              <a:rPr lang="en-US" sz="1400" dirty="0" smtClean="0"/>
              <a:t>The quick brown fox jumps over the lazy dog. </a:t>
            </a:r>
            <a:endParaRPr lang="en-US" sz="1400" dirty="0"/>
          </a:p>
        </p:txBody>
      </p:sp>
      <p:sp>
        <p:nvSpPr>
          <p:cNvPr id="48" name="文字方塊 37"/>
          <p:cNvSpPr txBox="1"/>
          <p:nvPr/>
        </p:nvSpPr>
        <p:spPr>
          <a:xfrm>
            <a:off x="6179032" y="4546486"/>
            <a:ext cx="1463040" cy="923330"/>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5400" b="1" dirty="0" smtClean="0">
                <a:solidFill>
                  <a:schemeClr val="accent5"/>
                </a:solidFill>
              </a:rPr>
              <a:t>02</a:t>
            </a:r>
            <a:endParaRPr lang="zh-TW" altLang="en-US" sz="5400" b="1" dirty="0">
              <a:solidFill>
                <a:schemeClr val="accent5"/>
              </a:solidFill>
            </a:endParaRPr>
          </a:p>
        </p:txBody>
      </p:sp>
      <p:cxnSp>
        <p:nvCxnSpPr>
          <p:cNvPr id="49" name="直線接點 48"/>
          <p:cNvCxnSpPr/>
          <p:nvPr/>
        </p:nvCxnSpPr>
        <p:spPr>
          <a:xfrm>
            <a:off x="6444462" y="4545284"/>
            <a:ext cx="0" cy="925735"/>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50" name="文字方塊 49"/>
          <p:cNvSpPr txBox="1"/>
          <p:nvPr/>
        </p:nvSpPr>
        <p:spPr>
          <a:xfrm>
            <a:off x="7271959" y="4638819"/>
            <a:ext cx="1597177" cy="738664"/>
          </a:xfrm>
          <a:prstGeom prst="rect">
            <a:avLst/>
          </a:prstGeom>
          <a:noFill/>
        </p:spPr>
        <p:txBody>
          <a:bodyPr wrap="square" rtlCol="0">
            <a:spAutoFit/>
          </a:bodyPr>
          <a:lstStyle/>
          <a:p>
            <a:r>
              <a:rPr lang="en-US" sz="1400" dirty="0" smtClean="0"/>
              <a:t>The quick brown fox jumps over the lazy dog. </a:t>
            </a:r>
            <a:endParaRPr lang="en-US" sz="1400" dirty="0"/>
          </a:p>
        </p:txBody>
      </p:sp>
      <p:sp>
        <p:nvSpPr>
          <p:cNvPr id="51" name="文字方塊 37"/>
          <p:cNvSpPr txBox="1"/>
          <p:nvPr/>
        </p:nvSpPr>
        <p:spPr>
          <a:xfrm>
            <a:off x="3748796" y="5590413"/>
            <a:ext cx="1463040" cy="923330"/>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5400" b="1" dirty="0" smtClean="0">
                <a:solidFill>
                  <a:schemeClr val="accent5"/>
                </a:solidFill>
              </a:rPr>
              <a:t>03</a:t>
            </a:r>
            <a:endParaRPr lang="zh-TW" altLang="en-US" sz="5400" b="1" dirty="0">
              <a:solidFill>
                <a:schemeClr val="accent5"/>
              </a:solidFill>
            </a:endParaRPr>
          </a:p>
        </p:txBody>
      </p:sp>
      <p:cxnSp>
        <p:nvCxnSpPr>
          <p:cNvPr id="52" name="直線接點 51"/>
          <p:cNvCxnSpPr/>
          <p:nvPr/>
        </p:nvCxnSpPr>
        <p:spPr>
          <a:xfrm>
            <a:off x="4014226" y="5589211"/>
            <a:ext cx="0" cy="925735"/>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53" name="文字方塊 52"/>
          <p:cNvSpPr txBox="1"/>
          <p:nvPr/>
        </p:nvSpPr>
        <p:spPr>
          <a:xfrm>
            <a:off x="4841723" y="5682746"/>
            <a:ext cx="1597177" cy="738664"/>
          </a:xfrm>
          <a:prstGeom prst="rect">
            <a:avLst/>
          </a:prstGeom>
          <a:noFill/>
        </p:spPr>
        <p:txBody>
          <a:bodyPr wrap="square" rtlCol="0">
            <a:spAutoFit/>
          </a:bodyPr>
          <a:lstStyle/>
          <a:p>
            <a:r>
              <a:rPr lang="en-US" sz="1400" dirty="0" smtClean="0"/>
              <a:t>The quick brown fox jumps over the lazy dog. </a:t>
            </a:r>
            <a:endParaRPr lang="en-US" sz="1400" dirty="0"/>
          </a:p>
        </p:txBody>
      </p:sp>
      <p:sp>
        <p:nvSpPr>
          <p:cNvPr id="54" name="文字方塊 37"/>
          <p:cNvSpPr txBox="1"/>
          <p:nvPr/>
        </p:nvSpPr>
        <p:spPr>
          <a:xfrm>
            <a:off x="6179032" y="5590413"/>
            <a:ext cx="1463040" cy="923330"/>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5400" b="1" dirty="0" smtClean="0">
                <a:solidFill>
                  <a:schemeClr val="accent5"/>
                </a:solidFill>
              </a:rPr>
              <a:t>04</a:t>
            </a:r>
            <a:endParaRPr lang="zh-TW" altLang="en-US" sz="5400" b="1" dirty="0">
              <a:solidFill>
                <a:schemeClr val="accent5"/>
              </a:solidFill>
            </a:endParaRPr>
          </a:p>
        </p:txBody>
      </p:sp>
      <p:cxnSp>
        <p:nvCxnSpPr>
          <p:cNvPr id="55" name="直線接點 54"/>
          <p:cNvCxnSpPr/>
          <p:nvPr/>
        </p:nvCxnSpPr>
        <p:spPr>
          <a:xfrm>
            <a:off x="6444462" y="5589211"/>
            <a:ext cx="0" cy="925735"/>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56" name="文字方塊 55"/>
          <p:cNvSpPr txBox="1"/>
          <p:nvPr/>
        </p:nvSpPr>
        <p:spPr>
          <a:xfrm>
            <a:off x="7271959" y="5682746"/>
            <a:ext cx="1597177" cy="738664"/>
          </a:xfrm>
          <a:prstGeom prst="rect">
            <a:avLst/>
          </a:prstGeom>
          <a:noFill/>
        </p:spPr>
        <p:txBody>
          <a:bodyPr wrap="square" rtlCol="0">
            <a:spAutoFit/>
          </a:bodyPr>
          <a:lstStyle/>
          <a:p>
            <a:r>
              <a:rPr lang="en-US" sz="1400" dirty="0" smtClean="0"/>
              <a:t>The quick brown fox jumps over the lazy dog. </a:t>
            </a:r>
            <a:endParaRPr lang="en-US" sz="1400" dirty="0"/>
          </a:p>
        </p:txBody>
      </p:sp>
      <p:sp>
        <p:nvSpPr>
          <p:cNvPr id="21" name="矩形 20"/>
          <p:cNvSpPr/>
          <p:nvPr/>
        </p:nvSpPr>
        <p:spPr>
          <a:xfrm>
            <a:off x="904283" y="1896366"/>
            <a:ext cx="2544286" cy="2015936"/>
          </a:xfrm>
          <a:prstGeom prst="rect">
            <a:avLst/>
          </a:prstGeom>
        </p:spPr>
        <p:txBody>
          <a:bodyPr wrap="none">
            <a:spAutoFit/>
          </a:bodyPr>
          <a:lstStyle/>
          <a:p>
            <a:pPr>
              <a:lnSpc>
                <a:spcPts val="5000"/>
              </a:lnSpc>
            </a:pPr>
            <a:r>
              <a:rPr lang="en-US" altLang="zh-TW" sz="3600" dirty="0">
                <a:solidFill>
                  <a:schemeClr val="bg1"/>
                </a:solidFill>
              </a:rPr>
              <a:t>Make </a:t>
            </a:r>
            <a:r>
              <a:rPr lang="en-US" altLang="zh-TW" sz="3600" dirty="0" smtClean="0">
                <a:solidFill>
                  <a:schemeClr val="bg1"/>
                </a:solidFill>
              </a:rPr>
              <a:t/>
            </a:r>
            <a:br>
              <a:rPr lang="en-US" altLang="zh-TW" sz="3600" dirty="0" smtClean="0">
                <a:solidFill>
                  <a:schemeClr val="bg1"/>
                </a:solidFill>
              </a:rPr>
            </a:br>
            <a:r>
              <a:rPr lang="en-US" altLang="zh-TW" sz="3600" dirty="0" smtClean="0">
                <a:solidFill>
                  <a:schemeClr val="bg1"/>
                </a:solidFill>
              </a:rPr>
              <a:t>Organizing </a:t>
            </a:r>
            <a:br>
              <a:rPr lang="en-US" altLang="zh-TW" sz="3600" dirty="0" smtClean="0">
                <a:solidFill>
                  <a:schemeClr val="bg1"/>
                </a:solidFill>
              </a:rPr>
            </a:br>
            <a:r>
              <a:rPr lang="en-US" altLang="zh-TW" sz="3600" dirty="0" smtClean="0">
                <a:solidFill>
                  <a:schemeClr val="bg1"/>
                </a:solidFill>
              </a:rPr>
              <a:t>Fun.</a:t>
            </a:r>
            <a:endParaRPr lang="en-US" altLang="zh-TW" sz="3600" dirty="0">
              <a:solidFill>
                <a:schemeClr val="bg1"/>
              </a:solidFill>
            </a:endParaRPr>
          </a:p>
        </p:txBody>
      </p:sp>
    </p:spTree>
    <p:extLst>
      <p:ext uri="{BB962C8B-B14F-4D97-AF65-F5344CB8AC3E}">
        <p14:creationId xmlns:p14="http://schemas.microsoft.com/office/powerpoint/2010/main" val="374395971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圖片版面配置區 14"/>
          <p:cNvPicPr>
            <a:picLocks noGrp="1" noChangeAspect="1"/>
          </p:cNvPicPr>
          <p:nvPr>
            <p:ph type="pic" sz="quarter" idx="10"/>
          </p:nvPr>
        </p:nvPicPr>
        <p:blipFill>
          <a:blip r:embed="rId2" cstate="screen">
            <a:grayscl/>
            <a:extLst>
              <a:ext uri="{28A0092B-C50C-407E-A947-70E740481C1C}">
                <a14:useLocalDpi xmlns:a14="http://schemas.microsoft.com/office/drawing/2010/main"/>
              </a:ext>
            </a:extLst>
          </a:blip>
          <a:srcRect/>
          <a:stretch>
            <a:fillRect/>
          </a:stretch>
        </p:blipFill>
        <p:spPr/>
      </p:pic>
      <p:pic>
        <p:nvPicPr>
          <p:cNvPr id="16" name="圖片版面配置區 15"/>
          <p:cNvPicPr>
            <a:picLocks noGrp="1" noChangeAspect="1"/>
          </p:cNvPicPr>
          <p:nvPr>
            <p:ph type="pic" sz="quarter" idx="11"/>
          </p:nvPr>
        </p:nvPicPr>
        <p:blipFill>
          <a:blip r:embed="rId3" cstate="screen">
            <a:grayscl/>
            <a:extLst>
              <a:ext uri="{28A0092B-C50C-407E-A947-70E740481C1C}">
                <a14:useLocalDpi xmlns:a14="http://schemas.microsoft.com/office/drawing/2010/main"/>
              </a:ext>
            </a:extLst>
          </a:blip>
          <a:srcRect/>
          <a:stretch>
            <a:fillRect/>
          </a:stretch>
        </p:blipFill>
        <p:spPr/>
      </p:pic>
      <p:pic>
        <p:nvPicPr>
          <p:cNvPr id="17" name="圖片版面配置區 16"/>
          <p:cNvPicPr>
            <a:picLocks noGrp="1" noChangeAspect="1"/>
          </p:cNvPicPr>
          <p:nvPr>
            <p:ph type="pic" sz="quarter" idx="12"/>
          </p:nvPr>
        </p:nvPicPr>
        <p:blipFill>
          <a:blip r:embed="rId4" cstate="screen">
            <a:grayscl/>
            <a:extLst>
              <a:ext uri="{28A0092B-C50C-407E-A947-70E740481C1C}">
                <a14:useLocalDpi xmlns:a14="http://schemas.microsoft.com/office/drawing/2010/main"/>
              </a:ext>
            </a:extLst>
          </a:blip>
          <a:srcRect/>
          <a:stretch>
            <a:fillRect/>
          </a:stretch>
        </p:blipFill>
        <p:spPr/>
      </p:pic>
      <p:pic>
        <p:nvPicPr>
          <p:cNvPr id="18" name="圖片版面配置區 17"/>
          <p:cNvPicPr>
            <a:picLocks noGrp="1" noChangeAspect="1"/>
          </p:cNvPicPr>
          <p:nvPr>
            <p:ph type="pic" sz="quarter" idx="14"/>
          </p:nvPr>
        </p:nvPicPr>
        <p:blipFill>
          <a:blip r:embed="rId5" cstate="screen">
            <a:grayscl/>
            <a:extLst>
              <a:ext uri="{28A0092B-C50C-407E-A947-70E740481C1C}">
                <a14:useLocalDpi xmlns:a14="http://schemas.microsoft.com/office/drawing/2010/main"/>
              </a:ext>
            </a:extLst>
          </a:blip>
          <a:srcRect/>
          <a:stretch>
            <a:fillRect/>
          </a:stretch>
        </p:blipFill>
        <p:spPr/>
      </p:pic>
      <p:pic>
        <p:nvPicPr>
          <p:cNvPr id="19" name="圖片版面配置區 18"/>
          <p:cNvPicPr>
            <a:picLocks noGrp="1" noChangeAspect="1"/>
          </p:cNvPicPr>
          <p:nvPr>
            <p:ph type="pic" sz="quarter" idx="15"/>
          </p:nvPr>
        </p:nvPicPr>
        <p:blipFill>
          <a:blip r:embed="rId6" cstate="screen">
            <a:grayscl/>
            <a:extLst>
              <a:ext uri="{28A0092B-C50C-407E-A947-70E740481C1C}">
                <a14:useLocalDpi xmlns:a14="http://schemas.microsoft.com/office/drawing/2010/main"/>
              </a:ext>
            </a:extLst>
          </a:blip>
          <a:srcRect/>
          <a:stretch>
            <a:fillRect/>
          </a:stretch>
        </p:blipFill>
        <p:spPr/>
      </p:pic>
      <p:sp>
        <p:nvSpPr>
          <p:cNvPr id="6" name="頁尾版面配置區 5"/>
          <p:cNvSpPr>
            <a:spLocks noGrp="1"/>
          </p:cNvSpPr>
          <p:nvPr>
            <p:ph type="ftr" sz="quarter" idx="16"/>
          </p:nvPr>
        </p:nvSpPr>
        <p:spPr/>
        <p:txBody>
          <a:bodyPr/>
          <a:lstStyle/>
          <a:p>
            <a:r>
              <a:rPr lang="zh-TW" altLang="en-US" smtClean="0"/>
              <a:t>商業簡報網 </a:t>
            </a:r>
            <a:r>
              <a:rPr lang="en-US" altLang="zh-TW" smtClean="0"/>
              <a:t>X Matter Lab</a:t>
            </a:r>
            <a:endParaRPr lang="zh-TW" altLang="en-US" dirty="0"/>
          </a:p>
        </p:txBody>
      </p:sp>
      <p:sp>
        <p:nvSpPr>
          <p:cNvPr id="7" name="投影片編號版面配置區 6"/>
          <p:cNvSpPr>
            <a:spLocks noGrp="1"/>
          </p:cNvSpPr>
          <p:nvPr>
            <p:ph type="sldNum" sz="quarter" idx="17"/>
          </p:nvPr>
        </p:nvSpPr>
        <p:spPr/>
        <p:txBody>
          <a:bodyPr/>
          <a:lstStyle/>
          <a:p>
            <a:fld id="{E27FD744-A41C-4EAD-96D0-2F84A994B62C}" type="slidenum">
              <a:rPr lang="zh-TW" altLang="en-US" smtClean="0"/>
              <a:t>15</a:t>
            </a:fld>
            <a:endParaRPr lang="zh-TW" altLang="en-US"/>
          </a:p>
        </p:txBody>
      </p:sp>
      <p:sp>
        <p:nvSpPr>
          <p:cNvPr id="24" name="矩形 23"/>
          <p:cNvSpPr/>
          <p:nvPr/>
        </p:nvSpPr>
        <p:spPr>
          <a:xfrm>
            <a:off x="3155324" y="1223201"/>
            <a:ext cx="2833352" cy="11636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26" name="圖片版面配置區 25"/>
          <p:cNvPicPr>
            <a:picLocks noGrp="1" noChangeAspect="1"/>
          </p:cNvPicPr>
          <p:nvPr>
            <p:ph type="pic" sz="quarter" idx="13"/>
          </p:nvPr>
        </p:nvPicPr>
        <p:blipFill>
          <a:blip r:embed="rId7" cstate="screen">
            <a:grayscl/>
            <a:extLst>
              <a:ext uri="{28A0092B-C50C-407E-A947-70E740481C1C}">
                <a14:useLocalDpi xmlns:a14="http://schemas.microsoft.com/office/drawing/2010/main"/>
              </a:ext>
            </a:extLst>
          </a:blip>
          <a:srcRect/>
          <a:stretch>
            <a:fillRect/>
          </a:stretch>
        </p:blipFill>
        <p:spPr/>
      </p:pic>
      <p:sp>
        <p:nvSpPr>
          <p:cNvPr id="12" name="文字方塊 51"/>
          <p:cNvSpPr txBox="1"/>
          <p:nvPr/>
        </p:nvSpPr>
        <p:spPr>
          <a:xfrm>
            <a:off x="679528" y="1658880"/>
            <a:ext cx="7784944" cy="830997"/>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600" dirty="0" smtClean="0"/>
              <a:t>The quick brown fox jumps over the lazy dog. </a:t>
            </a:r>
            <a:r>
              <a:rPr lang="en-US" altLang="zh-TW" sz="1600" dirty="0"/>
              <a:t>The quick brown fox jumps over the lazy dog. The quick brown fox jumps over the lazy dog. The quick brown fox jumps over the lazy dog. </a:t>
            </a:r>
          </a:p>
        </p:txBody>
      </p:sp>
      <p:sp>
        <p:nvSpPr>
          <p:cNvPr id="13" name="矩形 12"/>
          <p:cNvSpPr/>
          <p:nvPr/>
        </p:nvSpPr>
        <p:spPr>
          <a:xfrm>
            <a:off x="4825700" y="3599179"/>
            <a:ext cx="2520000" cy="2520000"/>
          </a:xfrm>
          <a:prstGeom prst="rect">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1" name="文字方塊 20"/>
          <p:cNvSpPr txBox="1"/>
          <p:nvPr/>
        </p:nvSpPr>
        <p:spPr>
          <a:xfrm>
            <a:off x="1880398" y="576870"/>
            <a:ext cx="5383205" cy="646331"/>
          </a:xfrm>
          <a:prstGeom prst="rect">
            <a:avLst/>
          </a:prstGeom>
          <a:noFill/>
        </p:spPr>
        <p:txBody>
          <a:bodyPr wrap="square" rtlCol="0" anchor="ctr">
            <a:spAutoFit/>
          </a:bodyPr>
          <a:lstStyle/>
          <a:p>
            <a:pPr algn="ctr"/>
            <a:r>
              <a:rPr lang="en-US" altLang="zh-TW" sz="3600" b="1" dirty="0" smtClean="0">
                <a:solidFill>
                  <a:schemeClr val="bg1">
                    <a:lumMod val="50000"/>
                  </a:schemeClr>
                </a:solidFill>
              </a:rPr>
              <a:t>Beyond Picture 012</a:t>
            </a:r>
            <a:endParaRPr lang="zh-TW" altLang="en-US" sz="3600" b="1" dirty="0">
              <a:solidFill>
                <a:schemeClr val="bg1">
                  <a:lumMod val="50000"/>
                </a:schemeClr>
              </a:solidFill>
            </a:endParaRPr>
          </a:p>
        </p:txBody>
      </p:sp>
      <p:sp>
        <p:nvSpPr>
          <p:cNvPr id="20" name="矩形 19"/>
          <p:cNvSpPr/>
          <p:nvPr/>
        </p:nvSpPr>
        <p:spPr>
          <a:xfrm>
            <a:off x="4827507" y="3855600"/>
            <a:ext cx="2544286" cy="2015936"/>
          </a:xfrm>
          <a:prstGeom prst="rect">
            <a:avLst/>
          </a:prstGeom>
        </p:spPr>
        <p:txBody>
          <a:bodyPr wrap="none">
            <a:spAutoFit/>
          </a:bodyPr>
          <a:lstStyle/>
          <a:p>
            <a:pPr>
              <a:lnSpc>
                <a:spcPts val="5000"/>
              </a:lnSpc>
            </a:pPr>
            <a:r>
              <a:rPr lang="en-US" altLang="zh-TW" sz="3600" dirty="0">
                <a:solidFill>
                  <a:schemeClr val="bg1"/>
                </a:solidFill>
              </a:rPr>
              <a:t>Make </a:t>
            </a:r>
            <a:r>
              <a:rPr lang="en-US" altLang="zh-TW" sz="3600" dirty="0" smtClean="0">
                <a:solidFill>
                  <a:schemeClr val="bg1"/>
                </a:solidFill>
              </a:rPr>
              <a:t/>
            </a:r>
            <a:br>
              <a:rPr lang="en-US" altLang="zh-TW" sz="3600" dirty="0" smtClean="0">
                <a:solidFill>
                  <a:schemeClr val="bg1"/>
                </a:solidFill>
              </a:rPr>
            </a:br>
            <a:r>
              <a:rPr lang="en-US" altLang="zh-TW" sz="3600" dirty="0" smtClean="0">
                <a:solidFill>
                  <a:schemeClr val="bg1"/>
                </a:solidFill>
              </a:rPr>
              <a:t>Organizing </a:t>
            </a:r>
            <a:br>
              <a:rPr lang="en-US" altLang="zh-TW" sz="3600" dirty="0" smtClean="0">
                <a:solidFill>
                  <a:schemeClr val="bg1"/>
                </a:solidFill>
              </a:rPr>
            </a:br>
            <a:r>
              <a:rPr lang="en-US" altLang="zh-TW" sz="3600" dirty="0" smtClean="0">
                <a:solidFill>
                  <a:schemeClr val="bg1"/>
                </a:solidFill>
              </a:rPr>
              <a:t>Fun.</a:t>
            </a:r>
            <a:endParaRPr lang="en-US" altLang="zh-TW" sz="3600" dirty="0">
              <a:solidFill>
                <a:schemeClr val="bg1"/>
              </a:solidFill>
            </a:endParaRPr>
          </a:p>
        </p:txBody>
      </p:sp>
    </p:spTree>
    <p:extLst>
      <p:ext uri="{BB962C8B-B14F-4D97-AF65-F5344CB8AC3E}">
        <p14:creationId xmlns:p14="http://schemas.microsoft.com/office/powerpoint/2010/main" val="258570859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拱形 1"/>
          <p:cNvSpPr/>
          <p:nvPr/>
        </p:nvSpPr>
        <p:spPr>
          <a:xfrm rot="16200000">
            <a:off x="4230116" y="1800663"/>
            <a:ext cx="2052000" cy="2052000"/>
          </a:xfrm>
          <a:prstGeom prst="blockArc">
            <a:avLst>
              <a:gd name="adj1" fmla="val 10800000"/>
              <a:gd name="adj2" fmla="val 21426711"/>
              <a:gd name="adj3" fmla="val 518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smtClean="0">
                <a:solidFill>
                  <a:schemeClr val="tx1"/>
                </a:solidFill>
              </a:rPr>
              <a:t>n</a:t>
            </a:r>
            <a:endParaRPr lang="zh-TW" altLang="en-US" dirty="0">
              <a:solidFill>
                <a:schemeClr val="tx1"/>
              </a:solidFill>
            </a:endParaRPr>
          </a:p>
        </p:txBody>
      </p:sp>
      <p:pic>
        <p:nvPicPr>
          <p:cNvPr id="13" name="圖片版面配置區 12"/>
          <p:cNvPicPr>
            <a:picLocks noGrp="1" noChangeAspect="1"/>
          </p:cNvPicPr>
          <p:nvPr>
            <p:ph type="pic" sz="quarter" idx="11"/>
          </p:nvPr>
        </p:nvPicPr>
        <p:blipFill>
          <a:blip r:embed="rId2" cstate="screen">
            <a:extLst>
              <a:ext uri="{28A0092B-C50C-407E-A947-70E740481C1C}">
                <a14:useLocalDpi xmlns:a14="http://schemas.microsoft.com/office/drawing/2010/main"/>
              </a:ext>
            </a:extLst>
          </a:blip>
          <a:srcRect/>
          <a:stretch>
            <a:fillRect/>
          </a:stretch>
        </p:blipFill>
        <p:spPr>
          <a:xfrm>
            <a:off x="6495113" y="4198454"/>
            <a:ext cx="1857600" cy="1857600"/>
          </a:xfrm>
        </p:spPr>
      </p:pic>
      <p:pic>
        <p:nvPicPr>
          <p:cNvPr id="12" name="圖片版面配置區 11"/>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a:fillRect/>
          </a:stretch>
        </p:blipFill>
        <p:spPr>
          <a:xfrm>
            <a:off x="4334607" y="4198454"/>
            <a:ext cx="1857600" cy="1857600"/>
          </a:xfrm>
        </p:spPr>
      </p:pic>
      <p:pic>
        <p:nvPicPr>
          <p:cNvPr id="14" name="圖片版面配置區 13"/>
          <p:cNvPicPr>
            <a:picLocks noGrp="1" noChangeAspect="1"/>
          </p:cNvPicPr>
          <p:nvPr>
            <p:ph type="pic" sz="quarter" idx="12"/>
          </p:nvPr>
        </p:nvPicPr>
        <p:blipFill>
          <a:blip r:embed="rId4" cstate="screen">
            <a:extLst>
              <a:ext uri="{28A0092B-C50C-407E-A947-70E740481C1C}">
                <a14:useLocalDpi xmlns:a14="http://schemas.microsoft.com/office/drawing/2010/main"/>
              </a:ext>
            </a:extLst>
          </a:blip>
          <a:srcRect/>
          <a:stretch>
            <a:fillRect/>
          </a:stretch>
        </p:blipFill>
        <p:spPr>
          <a:xfrm>
            <a:off x="6495113" y="1896932"/>
            <a:ext cx="1857600" cy="1857600"/>
          </a:xfrm>
        </p:spPr>
      </p:pic>
      <p:sp>
        <p:nvSpPr>
          <p:cNvPr id="5" name="頁尾版面配置區 4"/>
          <p:cNvSpPr>
            <a:spLocks noGrp="1"/>
          </p:cNvSpPr>
          <p:nvPr>
            <p:ph type="ftr" sz="quarter" idx="14"/>
          </p:nvPr>
        </p:nvSpPr>
        <p:spPr/>
        <p:txBody>
          <a:bodyPr/>
          <a:lstStyle/>
          <a:p>
            <a:r>
              <a:rPr lang="zh-TW" altLang="en-US" smtClean="0"/>
              <a:t>商業簡報網 </a:t>
            </a:r>
            <a:r>
              <a:rPr lang="en-US" altLang="zh-TW" smtClean="0"/>
              <a:t>X Matter Lab</a:t>
            </a:r>
            <a:endParaRPr lang="zh-TW" altLang="en-US" dirty="0"/>
          </a:p>
        </p:txBody>
      </p:sp>
      <p:sp>
        <p:nvSpPr>
          <p:cNvPr id="6" name="投影片編號版面配置區 5"/>
          <p:cNvSpPr>
            <a:spLocks noGrp="1"/>
          </p:cNvSpPr>
          <p:nvPr>
            <p:ph type="sldNum" sz="quarter" idx="15"/>
          </p:nvPr>
        </p:nvSpPr>
        <p:spPr/>
        <p:txBody>
          <a:bodyPr/>
          <a:lstStyle/>
          <a:p>
            <a:fld id="{E27FD744-A41C-4EAD-96D0-2F84A994B62C}" type="slidenum">
              <a:rPr lang="zh-TW" altLang="en-US" smtClean="0"/>
              <a:t>16</a:t>
            </a:fld>
            <a:endParaRPr lang="zh-TW" altLang="en-US"/>
          </a:p>
        </p:txBody>
      </p:sp>
      <p:sp>
        <p:nvSpPr>
          <p:cNvPr id="8" name="矩形 7"/>
          <p:cNvSpPr/>
          <p:nvPr/>
        </p:nvSpPr>
        <p:spPr>
          <a:xfrm>
            <a:off x="3155324" y="1223201"/>
            <a:ext cx="2833352" cy="11636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10" name="群組 9"/>
          <p:cNvGrpSpPr/>
          <p:nvPr/>
        </p:nvGrpSpPr>
        <p:grpSpPr>
          <a:xfrm>
            <a:off x="560912" y="2049739"/>
            <a:ext cx="3352566" cy="738664"/>
            <a:chOff x="560912" y="1927819"/>
            <a:chExt cx="3352566" cy="738664"/>
          </a:xfrm>
        </p:grpSpPr>
        <p:grpSp>
          <p:nvGrpSpPr>
            <p:cNvPr id="15" name="群組 14"/>
            <p:cNvGrpSpPr/>
            <p:nvPr/>
          </p:nvGrpSpPr>
          <p:grpSpPr>
            <a:xfrm>
              <a:off x="560912" y="2086566"/>
              <a:ext cx="421170" cy="421170"/>
              <a:chOff x="1600200" y="2308860"/>
              <a:chExt cx="594360" cy="594360"/>
            </a:xfrm>
            <a:noFill/>
          </p:grpSpPr>
          <p:sp>
            <p:nvSpPr>
              <p:cNvPr id="17" name="橢圓 16"/>
              <p:cNvSpPr/>
              <p:nvPr/>
            </p:nvSpPr>
            <p:spPr>
              <a:xfrm>
                <a:off x="1600200" y="2308860"/>
                <a:ext cx="594360" cy="594360"/>
              </a:xfrm>
              <a:prstGeom prst="ellipse">
                <a:avLst/>
              </a:prstGeom>
              <a:grp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solidFill>
                    <a:schemeClr val="tx1"/>
                  </a:solidFill>
                </a:endParaRPr>
              </a:p>
            </p:txBody>
          </p:sp>
          <p:sp>
            <p:nvSpPr>
              <p:cNvPr id="18" name="Freeform 24"/>
              <p:cNvSpPr>
                <a:spLocks/>
              </p:cNvSpPr>
              <p:nvPr/>
            </p:nvSpPr>
            <p:spPr bwMode="auto">
              <a:xfrm>
                <a:off x="1691641" y="2462263"/>
                <a:ext cx="411478" cy="287554"/>
              </a:xfrm>
              <a:custGeom>
                <a:avLst/>
                <a:gdLst>
                  <a:gd name="T0" fmla="*/ 4246 w 12841"/>
                  <a:gd name="T1" fmla="*/ 8708 h 8975"/>
                  <a:gd name="T2" fmla="*/ 2639 w 12841"/>
                  <a:gd name="T3" fmla="*/ 7052 h 8975"/>
                  <a:gd name="T4" fmla="*/ 0 w 12841"/>
                  <a:gd name="T5" fmla="*/ 4319 h 8975"/>
                  <a:gd name="T6" fmla="*/ 1130 w 12841"/>
                  <a:gd name="T7" fmla="*/ 3251 h 8975"/>
                  <a:gd name="T8" fmla="*/ 3847 w 12841"/>
                  <a:gd name="T9" fmla="*/ 6019 h 8975"/>
                  <a:gd name="T10" fmla="*/ 4581 w 12841"/>
                  <a:gd name="T11" fmla="*/ 6717 h 8975"/>
                  <a:gd name="T12" fmla="*/ 4866 w 12841"/>
                  <a:gd name="T13" fmla="*/ 6498 h 8975"/>
                  <a:gd name="T14" fmla="*/ 6126 w 12841"/>
                  <a:gd name="T15" fmla="*/ 5308 h 8975"/>
                  <a:gd name="T16" fmla="*/ 7874 w 12841"/>
                  <a:gd name="T17" fmla="*/ 3653 h 8975"/>
                  <a:gd name="T18" fmla="*/ 9201 w 12841"/>
                  <a:gd name="T19" fmla="*/ 2398 h 8975"/>
                  <a:gd name="T20" fmla="*/ 10471 w 12841"/>
                  <a:gd name="T21" fmla="*/ 1199 h 8975"/>
                  <a:gd name="T22" fmla="*/ 11211 w 12841"/>
                  <a:gd name="T23" fmla="*/ 497 h 8975"/>
                  <a:gd name="T24" fmla="*/ 11776 w 12841"/>
                  <a:gd name="T25" fmla="*/ 5 h 8975"/>
                  <a:gd name="T26" fmla="*/ 12841 w 12841"/>
                  <a:gd name="T27" fmla="*/ 1093 h 8975"/>
                  <a:gd name="T28" fmla="*/ 11833 w 12841"/>
                  <a:gd name="T29" fmla="*/ 2078 h 8975"/>
                  <a:gd name="T30" fmla="*/ 9709 w 12841"/>
                  <a:gd name="T31" fmla="*/ 4094 h 8975"/>
                  <a:gd name="T32" fmla="*/ 8297 w 12841"/>
                  <a:gd name="T33" fmla="*/ 5433 h 8975"/>
                  <a:gd name="T34" fmla="*/ 7169 w 12841"/>
                  <a:gd name="T35" fmla="*/ 6504 h 8975"/>
                  <a:gd name="T36" fmla="*/ 4522 w 12841"/>
                  <a:gd name="T37" fmla="*/ 8975 h 8975"/>
                  <a:gd name="T38" fmla="*/ 4246 w 12841"/>
                  <a:gd name="T39" fmla="*/ 8708 h 89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841" h="8975">
                    <a:moveTo>
                      <a:pt x="4246" y="8708"/>
                    </a:moveTo>
                    <a:cubicBezTo>
                      <a:pt x="4107" y="8561"/>
                      <a:pt x="3384" y="7816"/>
                      <a:pt x="2639" y="7052"/>
                    </a:cubicBezTo>
                    <a:cubicBezTo>
                      <a:pt x="524" y="4884"/>
                      <a:pt x="0" y="4341"/>
                      <a:pt x="0" y="4319"/>
                    </a:cubicBezTo>
                    <a:cubicBezTo>
                      <a:pt x="0" y="4282"/>
                      <a:pt x="1101" y="3241"/>
                      <a:pt x="1130" y="3251"/>
                    </a:cubicBezTo>
                    <a:cubicBezTo>
                      <a:pt x="1154" y="3259"/>
                      <a:pt x="2028" y="4149"/>
                      <a:pt x="3847" y="6019"/>
                    </a:cubicBezTo>
                    <a:cubicBezTo>
                      <a:pt x="4268" y="6451"/>
                      <a:pt x="4548" y="6717"/>
                      <a:pt x="4581" y="6717"/>
                    </a:cubicBezTo>
                    <a:cubicBezTo>
                      <a:pt x="4611" y="6717"/>
                      <a:pt x="4739" y="6619"/>
                      <a:pt x="4866" y="6498"/>
                    </a:cubicBezTo>
                    <a:cubicBezTo>
                      <a:pt x="4993" y="6378"/>
                      <a:pt x="5560" y="5842"/>
                      <a:pt x="6126" y="5308"/>
                    </a:cubicBezTo>
                    <a:cubicBezTo>
                      <a:pt x="7373" y="4129"/>
                      <a:pt x="7531" y="3980"/>
                      <a:pt x="7874" y="3653"/>
                    </a:cubicBezTo>
                    <a:cubicBezTo>
                      <a:pt x="8021" y="3512"/>
                      <a:pt x="8618" y="2947"/>
                      <a:pt x="9201" y="2398"/>
                    </a:cubicBezTo>
                    <a:cubicBezTo>
                      <a:pt x="9783" y="1848"/>
                      <a:pt x="10354" y="1309"/>
                      <a:pt x="10471" y="1199"/>
                    </a:cubicBezTo>
                    <a:cubicBezTo>
                      <a:pt x="10587" y="1089"/>
                      <a:pt x="10920" y="773"/>
                      <a:pt x="11211" y="497"/>
                    </a:cubicBezTo>
                    <a:cubicBezTo>
                      <a:pt x="11501" y="222"/>
                      <a:pt x="11756" y="0"/>
                      <a:pt x="11776" y="5"/>
                    </a:cubicBezTo>
                    <a:cubicBezTo>
                      <a:pt x="11824" y="17"/>
                      <a:pt x="12841" y="1056"/>
                      <a:pt x="12841" y="1093"/>
                    </a:cubicBezTo>
                    <a:cubicBezTo>
                      <a:pt x="12841" y="1109"/>
                      <a:pt x="12388" y="1552"/>
                      <a:pt x="11833" y="2078"/>
                    </a:cubicBezTo>
                    <a:cubicBezTo>
                      <a:pt x="11279" y="2604"/>
                      <a:pt x="10323" y="3511"/>
                      <a:pt x="9709" y="4094"/>
                    </a:cubicBezTo>
                    <a:cubicBezTo>
                      <a:pt x="9096" y="4677"/>
                      <a:pt x="8460" y="5279"/>
                      <a:pt x="8297" y="5433"/>
                    </a:cubicBezTo>
                    <a:cubicBezTo>
                      <a:pt x="8134" y="5586"/>
                      <a:pt x="7626" y="6068"/>
                      <a:pt x="7169" y="6504"/>
                    </a:cubicBezTo>
                    <a:cubicBezTo>
                      <a:pt x="5525" y="8067"/>
                      <a:pt x="4553" y="8975"/>
                      <a:pt x="4522" y="8975"/>
                    </a:cubicBezTo>
                    <a:cubicBezTo>
                      <a:pt x="4510" y="8975"/>
                      <a:pt x="4386" y="8855"/>
                      <a:pt x="4246" y="8708"/>
                    </a:cubicBezTo>
                    <a:close/>
                  </a:path>
                </a:pathLst>
              </a:custGeom>
              <a:solidFill>
                <a:schemeClr val="accent1"/>
              </a:solidFill>
              <a:ln w="0">
                <a:solidFill>
                  <a:schemeClr val="accent1"/>
                </a:solid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sp>
          <p:nvSpPr>
            <p:cNvPr id="16" name="矩形 15"/>
            <p:cNvSpPr/>
            <p:nvPr/>
          </p:nvSpPr>
          <p:spPr>
            <a:xfrm>
              <a:off x="1046877" y="1927819"/>
              <a:ext cx="2866601" cy="738664"/>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The quick brown fox jumps over the lazy dog</a:t>
              </a:r>
              <a:r>
                <a:rPr lang="en-US" altLang="zh-TW" sz="1400" dirty="0" smtClean="0"/>
                <a:t>.</a:t>
              </a:r>
              <a:endParaRPr lang="zh-TW" altLang="en-US" sz="1400" dirty="0"/>
            </a:p>
          </p:txBody>
        </p:sp>
      </p:grpSp>
      <p:grpSp>
        <p:nvGrpSpPr>
          <p:cNvPr id="19" name="群組 18"/>
          <p:cNvGrpSpPr/>
          <p:nvPr/>
        </p:nvGrpSpPr>
        <p:grpSpPr>
          <a:xfrm>
            <a:off x="560912" y="3025099"/>
            <a:ext cx="3352566" cy="738664"/>
            <a:chOff x="560912" y="1927819"/>
            <a:chExt cx="3352566" cy="738664"/>
          </a:xfrm>
        </p:grpSpPr>
        <p:grpSp>
          <p:nvGrpSpPr>
            <p:cNvPr id="20" name="群組 19"/>
            <p:cNvGrpSpPr/>
            <p:nvPr/>
          </p:nvGrpSpPr>
          <p:grpSpPr>
            <a:xfrm>
              <a:off x="560912" y="2086566"/>
              <a:ext cx="421170" cy="421170"/>
              <a:chOff x="1600200" y="2308860"/>
              <a:chExt cx="594360" cy="594360"/>
            </a:xfrm>
            <a:noFill/>
          </p:grpSpPr>
          <p:sp>
            <p:nvSpPr>
              <p:cNvPr id="22" name="橢圓 21"/>
              <p:cNvSpPr/>
              <p:nvPr/>
            </p:nvSpPr>
            <p:spPr>
              <a:xfrm>
                <a:off x="1600200" y="2308860"/>
                <a:ext cx="594360" cy="594360"/>
              </a:xfrm>
              <a:prstGeom prst="ellipse">
                <a:avLst/>
              </a:prstGeom>
              <a:grp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solidFill>
                    <a:schemeClr val="tx1"/>
                  </a:solidFill>
                </a:endParaRPr>
              </a:p>
            </p:txBody>
          </p:sp>
          <p:sp>
            <p:nvSpPr>
              <p:cNvPr id="23" name="Freeform 24"/>
              <p:cNvSpPr>
                <a:spLocks/>
              </p:cNvSpPr>
              <p:nvPr/>
            </p:nvSpPr>
            <p:spPr bwMode="auto">
              <a:xfrm>
                <a:off x="1691641" y="2462263"/>
                <a:ext cx="411478" cy="287554"/>
              </a:xfrm>
              <a:custGeom>
                <a:avLst/>
                <a:gdLst>
                  <a:gd name="T0" fmla="*/ 4246 w 12841"/>
                  <a:gd name="T1" fmla="*/ 8708 h 8975"/>
                  <a:gd name="T2" fmla="*/ 2639 w 12841"/>
                  <a:gd name="T3" fmla="*/ 7052 h 8975"/>
                  <a:gd name="T4" fmla="*/ 0 w 12841"/>
                  <a:gd name="T5" fmla="*/ 4319 h 8975"/>
                  <a:gd name="T6" fmla="*/ 1130 w 12841"/>
                  <a:gd name="T7" fmla="*/ 3251 h 8975"/>
                  <a:gd name="T8" fmla="*/ 3847 w 12841"/>
                  <a:gd name="T9" fmla="*/ 6019 h 8975"/>
                  <a:gd name="T10" fmla="*/ 4581 w 12841"/>
                  <a:gd name="T11" fmla="*/ 6717 h 8975"/>
                  <a:gd name="T12" fmla="*/ 4866 w 12841"/>
                  <a:gd name="T13" fmla="*/ 6498 h 8975"/>
                  <a:gd name="T14" fmla="*/ 6126 w 12841"/>
                  <a:gd name="T15" fmla="*/ 5308 h 8975"/>
                  <a:gd name="T16" fmla="*/ 7874 w 12841"/>
                  <a:gd name="T17" fmla="*/ 3653 h 8975"/>
                  <a:gd name="T18" fmla="*/ 9201 w 12841"/>
                  <a:gd name="T19" fmla="*/ 2398 h 8975"/>
                  <a:gd name="T20" fmla="*/ 10471 w 12841"/>
                  <a:gd name="T21" fmla="*/ 1199 h 8975"/>
                  <a:gd name="T22" fmla="*/ 11211 w 12841"/>
                  <a:gd name="T23" fmla="*/ 497 h 8975"/>
                  <a:gd name="T24" fmla="*/ 11776 w 12841"/>
                  <a:gd name="T25" fmla="*/ 5 h 8975"/>
                  <a:gd name="T26" fmla="*/ 12841 w 12841"/>
                  <a:gd name="T27" fmla="*/ 1093 h 8975"/>
                  <a:gd name="T28" fmla="*/ 11833 w 12841"/>
                  <a:gd name="T29" fmla="*/ 2078 h 8975"/>
                  <a:gd name="T30" fmla="*/ 9709 w 12841"/>
                  <a:gd name="T31" fmla="*/ 4094 h 8975"/>
                  <a:gd name="T32" fmla="*/ 8297 w 12841"/>
                  <a:gd name="T33" fmla="*/ 5433 h 8975"/>
                  <a:gd name="T34" fmla="*/ 7169 w 12841"/>
                  <a:gd name="T35" fmla="*/ 6504 h 8975"/>
                  <a:gd name="T36" fmla="*/ 4522 w 12841"/>
                  <a:gd name="T37" fmla="*/ 8975 h 8975"/>
                  <a:gd name="T38" fmla="*/ 4246 w 12841"/>
                  <a:gd name="T39" fmla="*/ 8708 h 89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841" h="8975">
                    <a:moveTo>
                      <a:pt x="4246" y="8708"/>
                    </a:moveTo>
                    <a:cubicBezTo>
                      <a:pt x="4107" y="8561"/>
                      <a:pt x="3384" y="7816"/>
                      <a:pt x="2639" y="7052"/>
                    </a:cubicBezTo>
                    <a:cubicBezTo>
                      <a:pt x="524" y="4884"/>
                      <a:pt x="0" y="4341"/>
                      <a:pt x="0" y="4319"/>
                    </a:cubicBezTo>
                    <a:cubicBezTo>
                      <a:pt x="0" y="4282"/>
                      <a:pt x="1101" y="3241"/>
                      <a:pt x="1130" y="3251"/>
                    </a:cubicBezTo>
                    <a:cubicBezTo>
                      <a:pt x="1154" y="3259"/>
                      <a:pt x="2028" y="4149"/>
                      <a:pt x="3847" y="6019"/>
                    </a:cubicBezTo>
                    <a:cubicBezTo>
                      <a:pt x="4268" y="6451"/>
                      <a:pt x="4548" y="6717"/>
                      <a:pt x="4581" y="6717"/>
                    </a:cubicBezTo>
                    <a:cubicBezTo>
                      <a:pt x="4611" y="6717"/>
                      <a:pt x="4739" y="6619"/>
                      <a:pt x="4866" y="6498"/>
                    </a:cubicBezTo>
                    <a:cubicBezTo>
                      <a:pt x="4993" y="6378"/>
                      <a:pt x="5560" y="5842"/>
                      <a:pt x="6126" y="5308"/>
                    </a:cubicBezTo>
                    <a:cubicBezTo>
                      <a:pt x="7373" y="4129"/>
                      <a:pt x="7531" y="3980"/>
                      <a:pt x="7874" y="3653"/>
                    </a:cubicBezTo>
                    <a:cubicBezTo>
                      <a:pt x="8021" y="3512"/>
                      <a:pt x="8618" y="2947"/>
                      <a:pt x="9201" y="2398"/>
                    </a:cubicBezTo>
                    <a:cubicBezTo>
                      <a:pt x="9783" y="1848"/>
                      <a:pt x="10354" y="1309"/>
                      <a:pt x="10471" y="1199"/>
                    </a:cubicBezTo>
                    <a:cubicBezTo>
                      <a:pt x="10587" y="1089"/>
                      <a:pt x="10920" y="773"/>
                      <a:pt x="11211" y="497"/>
                    </a:cubicBezTo>
                    <a:cubicBezTo>
                      <a:pt x="11501" y="222"/>
                      <a:pt x="11756" y="0"/>
                      <a:pt x="11776" y="5"/>
                    </a:cubicBezTo>
                    <a:cubicBezTo>
                      <a:pt x="11824" y="17"/>
                      <a:pt x="12841" y="1056"/>
                      <a:pt x="12841" y="1093"/>
                    </a:cubicBezTo>
                    <a:cubicBezTo>
                      <a:pt x="12841" y="1109"/>
                      <a:pt x="12388" y="1552"/>
                      <a:pt x="11833" y="2078"/>
                    </a:cubicBezTo>
                    <a:cubicBezTo>
                      <a:pt x="11279" y="2604"/>
                      <a:pt x="10323" y="3511"/>
                      <a:pt x="9709" y="4094"/>
                    </a:cubicBezTo>
                    <a:cubicBezTo>
                      <a:pt x="9096" y="4677"/>
                      <a:pt x="8460" y="5279"/>
                      <a:pt x="8297" y="5433"/>
                    </a:cubicBezTo>
                    <a:cubicBezTo>
                      <a:pt x="8134" y="5586"/>
                      <a:pt x="7626" y="6068"/>
                      <a:pt x="7169" y="6504"/>
                    </a:cubicBezTo>
                    <a:cubicBezTo>
                      <a:pt x="5525" y="8067"/>
                      <a:pt x="4553" y="8975"/>
                      <a:pt x="4522" y="8975"/>
                    </a:cubicBezTo>
                    <a:cubicBezTo>
                      <a:pt x="4510" y="8975"/>
                      <a:pt x="4386" y="8855"/>
                      <a:pt x="4246" y="8708"/>
                    </a:cubicBezTo>
                    <a:close/>
                  </a:path>
                </a:pathLst>
              </a:custGeom>
              <a:solidFill>
                <a:schemeClr val="accent1"/>
              </a:solidFill>
              <a:ln w="0">
                <a:solidFill>
                  <a:schemeClr val="accent1"/>
                </a:solid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sp>
          <p:nvSpPr>
            <p:cNvPr id="21" name="矩形 20"/>
            <p:cNvSpPr/>
            <p:nvPr/>
          </p:nvSpPr>
          <p:spPr>
            <a:xfrm>
              <a:off x="1046877" y="1927819"/>
              <a:ext cx="2866601" cy="738664"/>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The quick brown fox jumps over the lazy dog</a:t>
              </a:r>
              <a:r>
                <a:rPr lang="en-US" altLang="zh-TW" sz="1400" dirty="0" smtClean="0"/>
                <a:t>.</a:t>
              </a:r>
              <a:endParaRPr lang="zh-TW" altLang="en-US" sz="1400" dirty="0"/>
            </a:p>
          </p:txBody>
        </p:sp>
      </p:grpSp>
      <p:grpSp>
        <p:nvGrpSpPr>
          <p:cNvPr id="24" name="群組 23"/>
          <p:cNvGrpSpPr/>
          <p:nvPr/>
        </p:nvGrpSpPr>
        <p:grpSpPr>
          <a:xfrm>
            <a:off x="560912" y="4000459"/>
            <a:ext cx="3352566" cy="738664"/>
            <a:chOff x="560912" y="1927819"/>
            <a:chExt cx="3352566" cy="738664"/>
          </a:xfrm>
        </p:grpSpPr>
        <p:grpSp>
          <p:nvGrpSpPr>
            <p:cNvPr id="25" name="群組 24"/>
            <p:cNvGrpSpPr/>
            <p:nvPr/>
          </p:nvGrpSpPr>
          <p:grpSpPr>
            <a:xfrm>
              <a:off x="560912" y="2086566"/>
              <a:ext cx="421170" cy="421170"/>
              <a:chOff x="1600200" y="2308860"/>
              <a:chExt cx="594360" cy="594360"/>
            </a:xfrm>
            <a:noFill/>
          </p:grpSpPr>
          <p:sp>
            <p:nvSpPr>
              <p:cNvPr id="27" name="橢圓 26"/>
              <p:cNvSpPr/>
              <p:nvPr/>
            </p:nvSpPr>
            <p:spPr>
              <a:xfrm>
                <a:off x="1600200" y="2308860"/>
                <a:ext cx="594360" cy="594360"/>
              </a:xfrm>
              <a:prstGeom prst="ellipse">
                <a:avLst/>
              </a:prstGeom>
              <a:grp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solidFill>
                    <a:schemeClr val="tx1"/>
                  </a:solidFill>
                </a:endParaRPr>
              </a:p>
            </p:txBody>
          </p:sp>
          <p:sp>
            <p:nvSpPr>
              <p:cNvPr id="28" name="Freeform 24"/>
              <p:cNvSpPr>
                <a:spLocks/>
              </p:cNvSpPr>
              <p:nvPr/>
            </p:nvSpPr>
            <p:spPr bwMode="auto">
              <a:xfrm>
                <a:off x="1691641" y="2462263"/>
                <a:ext cx="411478" cy="287554"/>
              </a:xfrm>
              <a:custGeom>
                <a:avLst/>
                <a:gdLst>
                  <a:gd name="T0" fmla="*/ 4246 w 12841"/>
                  <a:gd name="T1" fmla="*/ 8708 h 8975"/>
                  <a:gd name="T2" fmla="*/ 2639 w 12841"/>
                  <a:gd name="T3" fmla="*/ 7052 h 8975"/>
                  <a:gd name="T4" fmla="*/ 0 w 12841"/>
                  <a:gd name="T5" fmla="*/ 4319 h 8975"/>
                  <a:gd name="T6" fmla="*/ 1130 w 12841"/>
                  <a:gd name="T7" fmla="*/ 3251 h 8975"/>
                  <a:gd name="T8" fmla="*/ 3847 w 12841"/>
                  <a:gd name="T9" fmla="*/ 6019 h 8975"/>
                  <a:gd name="T10" fmla="*/ 4581 w 12841"/>
                  <a:gd name="T11" fmla="*/ 6717 h 8975"/>
                  <a:gd name="T12" fmla="*/ 4866 w 12841"/>
                  <a:gd name="T13" fmla="*/ 6498 h 8975"/>
                  <a:gd name="T14" fmla="*/ 6126 w 12841"/>
                  <a:gd name="T15" fmla="*/ 5308 h 8975"/>
                  <a:gd name="T16" fmla="*/ 7874 w 12841"/>
                  <a:gd name="T17" fmla="*/ 3653 h 8975"/>
                  <a:gd name="T18" fmla="*/ 9201 w 12841"/>
                  <a:gd name="T19" fmla="*/ 2398 h 8975"/>
                  <a:gd name="T20" fmla="*/ 10471 w 12841"/>
                  <a:gd name="T21" fmla="*/ 1199 h 8975"/>
                  <a:gd name="T22" fmla="*/ 11211 w 12841"/>
                  <a:gd name="T23" fmla="*/ 497 h 8975"/>
                  <a:gd name="T24" fmla="*/ 11776 w 12841"/>
                  <a:gd name="T25" fmla="*/ 5 h 8975"/>
                  <a:gd name="T26" fmla="*/ 12841 w 12841"/>
                  <a:gd name="T27" fmla="*/ 1093 h 8975"/>
                  <a:gd name="T28" fmla="*/ 11833 w 12841"/>
                  <a:gd name="T29" fmla="*/ 2078 h 8975"/>
                  <a:gd name="T30" fmla="*/ 9709 w 12841"/>
                  <a:gd name="T31" fmla="*/ 4094 h 8975"/>
                  <a:gd name="T32" fmla="*/ 8297 w 12841"/>
                  <a:gd name="T33" fmla="*/ 5433 h 8975"/>
                  <a:gd name="T34" fmla="*/ 7169 w 12841"/>
                  <a:gd name="T35" fmla="*/ 6504 h 8975"/>
                  <a:gd name="T36" fmla="*/ 4522 w 12841"/>
                  <a:gd name="T37" fmla="*/ 8975 h 8975"/>
                  <a:gd name="T38" fmla="*/ 4246 w 12841"/>
                  <a:gd name="T39" fmla="*/ 8708 h 89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841" h="8975">
                    <a:moveTo>
                      <a:pt x="4246" y="8708"/>
                    </a:moveTo>
                    <a:cubicBezTo>
                      <a:pt x="4107" y="8561"/>
                      <a:pt x="3384" y="7816"/>
                      <a:pt x="2639" y="7052"/>
                    </a:cubicBezTo>
                    <a:cubicBezTo>
                      <a:pt x="524" y="4884"/>
                      <a:pt x="0" y="4341"/>
                      <a:pt x="0" y="4319"/>
                    </a:cubicBezTo>
                    <a:cubicBezTo>
                      <a:pt x="0" y="4282"/>
                      <a:pt x="1101" y="3241"/>
                      <a:pt x="1130" y="3251"/>
                    </a:cubicBezTo>
                    <a:cubicBezTo>
                      <a:pt x="1154" y="3259"/>
                      <a:pt x="2028" y="4149"/>
                      <a:pt x="3847" y="6019"/>
                    </a:cubicBezTo>
                    <a:cubicBezTo>
                      <a:pt x="4268" y="6451"/>
                      <a:pt x="4548" y="6717"/>
                      <a:pt x="4581" y="6717"/>
                    </a:cubicBezTo>
                    <a:cubicBezTo>
                      <a:pt x="4611" y="6717"/>
                      <a:pt x="4739" y="6619"/>
                      <a:pt x="4866" y="6498"/>
                    </a:cubicBezTo>
                    <a:cubicBezTo>
                      <a:pt x="4993" y="6378"/>
                      <a:pt x="5560" y="5842"/>
                      <a:pt x="6126" y="5308"/>
                    </a:cubicBezTo>
                    <a:cubicBezTo>
                      <a:pt x="7373" y="4129"/>
                      <a:pt x="7531" y="3980"/>
                      <a:pt x="7874" y="3653"/>
                    </a:cubicBezTo>
                    <a:cubicBezTo>
                      <a:pt x="8021" y="3512"/>
                      <a:pt x="8618" y="2947"/>
                      <a:pt x="9201" y="2398"/>
                    </a:cubicBezTo>
                    <a:cubicBezTo>
                      <a:pt x="9783" y="1848"/>
                      <a:pt x="10354" y="1309"/>
                      <a:pt x="10471" y="1199"/>
                    </a:cubicBezTo>
                    <a:cubicBezTo>
                      <a:pt x="10587" y="1089"/>
                      <a:pt x="10920" y="773"/>
                      <a:pt x="11211" y="497"/>
                    </a:cubicBezTo>
                    <a:cubicBezTo>
                      <a:pt x="11501" y="222"/>
                      <a:pt x="11756" y="0"/>
                      <a:pt x="11776" y="5"/>
                    </a:cubicBezTo>
                    <a:cubicBezTo>
                      <a:pt x="11824" y="17"/>
                      <a:pt x="12841" y="1056"/>
                      <a:pt x="12841" y="1093"/>
                    </a:cubicBezTo>
                    <a:cubicBezTo>
                      <a:pt x="12841" y="1109"/>
                      <a:pt x="12388" y="1552"/>
                      <a:pt x="11833" y="2078"/>
                    </a:cubicBezTo>
                    <a:cubicBezTo>
                      <a:pt x="11279" y="2604"/>
                      <a:pt x="10323" y="3511"/>
                      <a:pt x="9709" y="4094"/>
                    </a:cubicBezTo>
                    <a:cubicBezTo>
                      <a:pt x="9096" y="4677"/>
                      <a:pt x="8460" y="5279"/>
                      <a:pt x="8297" y="5433"/>
                    </a:cubicBezTo>
                    <a:cubicBezTo>
                      <a:pt x="8134" y="5586"/>
                      <a:pt x="7626" y="6068"/>
                      <a:pt x="7169" y="6504"/>
                    </a:cubicBezTo>
                    <a:cubicBezTo>
                      <a:pt x="5525" y="8067"/>
                      <a:pt x="4553" y="8975"/>
                      <a:pt x="4522" y="8975"/>
                    </a:cubicBezTo>
                    <a:cubicBezTo>
                      <a:pt x="4510" y="8975"/>
                      <a:pt x="4386" y="8855"/>
                      <a:pt x="4246" y="8708"/>
                    </a:cubicBezTo>
                    <a:close/>
                  </a:path>
                </a:pathLst>
              </a:custGeom>
              <a:solidFill>
                <a:schemeClr val="accent1"/>
              </a:solidFill>
              <a:ln w="0">
                <a:solidFill>
                  <a:schemeClr val="accent1"/>
                </a:solid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sp>
          <p:nvSpPr>
            <p:cNvPr id="26" name="矩形 25"/>
            <p:cNvSpPr/>
            <p:nvPr/>
          </p:nvSpPr>
          <p:spPr>
            <a:xfrm>
              <a:off x="1046877" y="1927819"/>
              <a:ext cx="2866601" cy="738664"/>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The quick brown fox jumps over the lazy dog</a:t>
              </a:r>
              <a:r>
                <a:rPr lang="en-US" altLang="zh-TW" sz="1400" dirty="0" smtClean="0"/>
                <a:t>.</a:t>
              </a:r>
              <a:endParaRPr lang="zh-TW" altLang="en-US" sz="1400" dirty="0"/>
            </a:p>
          </p:txBody>
        </p:sp>
      </p:grpSp>
      <p:grpSp>
        <p:nvGrpSpPr>
          <p:cNvPr id="29" name="群組 28"/>
          <p:cNvGrpSpPr/>
          <p:nvPr/>
        </p:nvGrpSpPr>
        <p:grpSpPr>
          <a:xfrm>
            <a:off x="560912" y="4975819"/>
            <a:ext cx="3352566" cy="738664"/>
            <a:chOff x="560912" y="1927819"/>
            <a:chExt cx="3352566" cy="738664"/>
          </a:xfrm>
        </p:grpSpPr>
        <p:grpSp>
          <p:nvGrpSpPr>
            <p:cNvPr id="30" name="群組 29"/>
            <p:cNvGrpSpPr/>
            <p:nvPr/>
          </p:nvGrpSpPr>
          <p:grpSpPr>
            <a:xfrm>
              <a:off x="560912" y="2086566"/>
              <a:ext cx="421170" cy="421170"/>
              <a:chOff x="1600200" y="2308860"/>
              <a:chExt cx="594360" cy="594360"/>
            </a:xfrm>
            <a:noFill/>
          </p:grpSpPr>
          <p:sp>
            <p:nvSpPr>
              <p:cNvPr id="32" name="橢圓 31"/>
              <p:cNvSpPr/>
              <p:nvPr/>
            </p:nvSpPr>
            <p:spPr>
              <a:xfrm>
                <a:off x="1600200" y="2308860"/>
                <a:ext cx="594360" cy="594360"/>
              </a:xfrm>
              <a:prstGeom prst="ellipse">
                <a:avLst/>
              </a:prstGeom>
              <a:grp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solidFill>
                    <a:schemeClr val="tx1"/>
                  </a:solidFill>
                </a:endParaRPr>
              </a:p>
            </p:txBody>
          </p:sp>
          <p:sp>
            <p:nvSpPr>
              <p:cNvPr id="33" name="Freeform 24"/>
              <p:cNvSpPr>
                <a:spLocks/>
              </p:cNvSpPr>
              <p:nvPr/>
            </p:nvSpPr>
            <p:spPr bwMode="auto">
              <a:xfrm>
                <a:off x="1691641" y="2462263"/>
                <a:ext cx="411478" cy="287554"/>
              </a:xfrm>
              <a:custGeom>
                <a:avLst/>
                <a:gdLst>
                  <a:gd name="T0" fmla="*/ 4246 w 12841"/>
                  <a:gd name="T1" fmla="*/ 8708 h 8975"/>
                  <a:gd name="T2" fmla="*/ 2639 w 12841"/>
                  <a:gd name="T3" fmla="*/ 7052 h 8975"/>
                  <a:gd name="T4" fmla="*/ 0 w 12841"/>
                  <a:gd name="T5" fmla="*/ 4319 h 8975"/>
                  <a:gd name="T6" fmla="*/ 1130 w 12841"/>
                  <a:gd name="T7" fmla="*/ 3251 h 8975"/>
                  <a:gd name="T8" fmla="*/ 3847 w 12841"/>
                  <a:gd name="T9" fmla="*/ 6019 h 8975"/>
                  <a:gd name="T10" fmla="*/ 4581 w 12841"/>
                  <a:gd name="T11" fmla="*/ 6717 h 8975"/>
                  <a:gd name="T12" fmla="*/ 4866 w 12841"/>
                  <a:gd name="T13" fmla="*/ 6498 h 8975"/>
                  <a:gd name="T14" fmla="*/ 6126 w 12841"/>
                  <a:gd name="T15" fmla="*/ 5308 h 8975"/>
                  <a:gd name="T16" fmla="*/ 7874 w 12841"/>
                  <a:gd name="T17" fmla="*/ 3653 h 8975"/>
                  <a:gd name="T18" fmla="*/ 9201 w 12841"/>
                  <a:gd name="T19" fmla="*/ 2398 h 8975"/>
                  <a:gd name="T20" fmla="*/ 10471 w 12841"/>
                  <a:gd name="T21" fmla="*/ 1199 h 8975"/>
                  <a:gd name="T22" fmla="*/ 11211 w 12841"/>
                  <a:gd name="T23" fmla="*/ 497 h 8975"/>
                  <a:gd name="T24" fmla="*/ 11776 w 12841"/>
                  <a:gd name="T25" fmla="*/ 5 h 8975"/>
                  <a:gd name="T26" fmla="*/ 12841 w 12841"/>
                  <a:gd name="T27" fmla="*/ 1093 h 8975"/>
                  <a:gd name="T28" fmla="*/ 11833 w 12841"/>
                  <a:gd name="T29" fmla="*/ 2078 h 8975"/>
                  <a:gd name="T30" fmla="*/ 9709 w 12841"/>
                  <a:gd name="T31" fmla="*/ 4094 h 8975"/>
                  <a:gd name="T32" fmla="*/ 8297 w 12841"/>
                  <a:gd name="T33" fmla="*/ 5433 h 8975"/>
                  <a:gd name="T34" fmla="*/ 7169 w 12841"/>
                  <a:gd name="T35" fmla="*/ 6504 h 8975"/>
                  <a:gd name="T36" fmla="*/ 4522 w 12841"/>
                  <a:gd name="T37" fmla="*/ 8975 h 8975"/>
                  <a:gd name="T38" fmla="*/ 4246 w 12841"/>
                  <a:gd name="T39" fmla="*/ 8708 h 89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841" h="8975">
                    <a:moveTo>
                      <a:pt x="4246" y="8708"/>
                    </a:moveTo>
                    <a:cubicBezTo>
                      <a:pt x="4107" y="8561"/>
                      <a:pt x="3384" y="7816"/>
                      <a:pt x="2639" y="7052"/>
                    </a:cubicBezTo>
                    <a:cubicBezTo>
                      <a:pt x="524" y="4884"/>
                      <a:pt x="0" y="4341"/>
                      <a:pt x="0" y="4319"/>
                    </a:cubicBezTo>
                    <a:cubicBezTo>
                      <a:pt x="0" y="4282"/>
                      <a:pt x="1101" y="3241"/>
                      <a:pt x="1130" y="3251"/>
                    </a:cubicBezTo>
                    <a:cubicBezTo>
                      <a:pt x="1154" y="3259"/>
                      <a:pt x="2028" y="4149"/>
                      <a:pt x="3847" y="6019"/>
                    </a:cubicBezTo>
                    <a:cubicBezTo>
                      <a:pt x="4268" y="6451"/>
                      <a:pt x="4548" y="6717"/>
                      <a:pt x="4581" y="6717"/>
                    </a:cubicBezTo>
                    <a:cubicBezTo>
                      <a:pt x="4611" y="6717"/>
                      <a:pt x="4739" y="6619"/>
                      <a:pt x="4866" y="6498"/>
                    </a:cubicBezTo>
                    <a:cubicBezTo>
                      <a:pt x="4993" y="6378"/>
                      <a:pt x="5560" y="5842"/>
                      <a:pt x="6126" y="5308"/>
                    </a:cubicBezTo>
                    <a:cubicBezTo>
                      <a:pt x="7373" y="4129"/>
                      <a:pt x="7531" y="3980"/>
                      <a:pt x="7874" y="3653"/>
                    </a:cubicBezTo>
                    <a:cubicBezTo>
                      <a:pt x="8021" y="3512"/>
                      <a:pt x="8618" y="2947"/>
                      <a:pt x="9201" y="2398"/>
                    </a:cubicBezTo>
                    <a:cubicBezTo>
                      <a:pt x="9783" y="1848"/>
                      <a:pt x="10354" y="1309"/>
                      <a:pt x="10471" y="1199"/>
                    </a:cubicBezTo>
                    <a:cubicBezTo>
                      <a:pt x="10587" y="1089"/>
                      <a:pt x="10920" y="773"/>
                      <a:pt x="11211" y="497"/>
                    </a:cubicBezTo>
                    <a:cubicBezTo>
                      <a:pt x="11501" y="222"/>
                      <a:pt x="11756" y="0"/>
                      <a:pt x="11776" y="5"/>
                    </a:cubicBezTo>
                    <a:cubicBezTo>
                      <a:pt x="11824" y="17"/>
                      <a:pt x="12841" y="1056"/>
                      <a:pt x="12841" y="1093"/>
                    </a:cubicBezTo>
                    <a:cubicBezTo>
                      <a:pt x="12841" y="1109"/>
                      <a:pt x="12388" y="1552"/>
                      <a:pt x="11833" y="2078"/>
                    </a:cubicBezTo>
                    <a:cubicBezTo>
                      <a:pt x="11279" y="2604"/>
                      <a:pt x="10323" y="3511"/>
                      <a:pt x="9709" y="4094"/>
                    </a:cubicBezTo>
                    <a:cubicBezTo>
                      <a:pt x="9096" y="4677"/>
                      <a:pt x="8460" y="5279"/>
                      <a:pt x="8297" y="5433"/>
                    </a:cubicBezTo>
                    <a:cubicBezTo>
                      <a:pt x="8134" y="5586"/>
                      <a:pt x="7626" y="6068"/>
                      <a:pt x="7169" y="6504"/>
                    </a:cubicBezTo>
                    <a:cubicBezTo>
                      <a:pt x="5525" y="8067"/>
                      <a:pt x="4553" y="8975"/>
                      <a:pt x="4522" y="8975"/>
                    </a:cubicBezTo>
                    <a:cubicBezTo>
                      <a:pt x="4510" y="8975"/>
                      <a:pt x="4386" y="8855"/>
                      <a:pt x="4246" y="8708"/>
                    </a:cubicBezTo>
                    <a:close/>
                  </a:path>
                </a:pathLst>
              </a:custGeom>
              <a:solidFill>
                <a:schemeClr val="accent1"/>
              </a:solidFill>
              <a:ln w="0">
                <a:solidFill>
                  <a:schemeClr val="accent1"/>
                </a:solid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sp>
          <p:nvSpPr>
            <p:cNvPr id="31" name="矩形 30"/>
            <p:cNvSpPr/>
            <p:nvPr/>
          </p:nvSpPr>
          <p:spPr>
            <a:xfrm>
              <a:off x="1046877" y="1927819"/>
              <a:ext cx="2866601" cy="738664"/>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The quick brown fox jumps over the lazy dog</a:t>
              </a:r>
              <a:r>
                <a:rPr lang="en-US" altLang="zh-TW" sz="1400" dirty="0" smtClean="0"/>
                <a:t>.</a:t>
              </a:r>
              <a:endParaRPr lang="zh-TW" altLang="en-US" sz="1400" dirty="0"/>
            </a:p>
          </p:txBody>
        </p:sp>
      </p:grpSp>
      <p:sp>
        <p:nvSpPr>
          <p:cNvPr id="34" name="拱形 33"/>
          <p:cNvSpPr/>
          <p:nvPr/>
        </p:nvSpPr>
        <p:spPr>
          <a:xfrm rot="16200000">
            <a:off x="6401816" y="1800663"/>
            <a:ext cx="2052000" cy="2052000"/>
          </a:xfrm>
          <a:prstGeom prst="blockArc">
            <a:avLst>
              <a:gd name="adj1" fmla="val 10800000"/>
              <a:gd name="adj2" fmla="val 21426711"/>
              <a:gd name="adj3" fmla="val 518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solidFill>
                <a:schemeClr val="tx1"/>
              </a:solidFill>
            </a:endParaRPr>
          </a:p>
        </p:txBody>
      </p:sp>
      <p:sp>
        <p:nvSpPr>
          <p:cNvPr id="35" name="拱形 34"/>
          <p:cNvSpPr/>
          <p:nvPr/>
        </p:nvSpPr>
        <p:spPr>
          <a:xfrm rot="16200000">
            <a:off x="4242816" y="4089359"/>
            <a:ext cx="2052000" cy="2052000"/>
          </a:xfrm>
          <a:prstGeom prst="blockArc">
            <a:avLst>
              <a:gd name="adj1" fmla="val 10800000"/>
              <a:gd name="adj2" fmla="val 21426711"/>
              <a:gd name="adj3" fmla="val 5185"/>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solidFill>
                <a:schemeClr val="tx1"/>
              </a:solidFill>
            </a:endParaRPr>
          </a:p>
        </p:txBody>
      </p:sp>
      <p:sp>
        <p:nvSpPr>
          <p:cNvPr id="36" name="拱形 35"/>
          <p:cNvSpPr/>
          <p:nvPr/>
        </p:nvSpPr>
        <p:spPr>
          <a:xfrm rot="16200000">
            <a:off x="6401816" y="4089359"/>
            <a:ext cx="2052000" cy="2052000"/>
          </a:xfrm>
          <a:prstGeom prst="blockArc">
            <a:avLst>
              <a:gd name="adj1" fmla="val 10800000"/>
              <a:gd name="adj2" fmla="val 21426711"/>
              <a:gd name="adj3" fmla="val 5185"/>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solidFill>
                <a:schemeClr val="tx1"/>
              </a:solidFill>
            </a:endParaRPr>
          </a:p>
        </p:txBody>
      </p:sp>
      <p:pic>
        <p:nvPicPr>
          <p:cNvPr id="4" name="圖片版面配置區 3"/>
          <p:cNvPicPr>
            <a:picLocks noGrp="1" noChangeAspect="1"/>
          </p:cNvPicPr>
          <p:nvPr>
            <p:ph type="pic" sz="quarter" idx="13"/>
          </p:nvPr>
        </p:nvPicPr>
        <p:blipFill>
          <a:blip r:embed="rId5" cstate="screen">
            <a:extLst>
              <a:ext uri="{28A0092B-C50C-407E-A947-70E740481C1C}">
                <a14:useLocalDpi xmlns:a14="http://schemas.microsoft.com/office/drawing/2010/main"/>
              </a:ext>
            </a:extLst>
          </a:blip>
          <a:srcRect/>
          <a:stretch>
            <a:fillRect/>
          </a:stretch>
        </p:blipFill>
        <p:spPr>
          <a:xfrm>
            <a:off x="4334607" y="1896932"/>
            <a:ext cx="1857600" cy="1857600"/>
          </a:xfrm>
        </p:spPr>
      </p:pic>
      <p:sp>
        <p:nvSpPr>
          <p:cNvPr id="38" name="文字方塊 37"/>
          <p:cNvSpPr txBox="1"/>
          <p:nvPr/>
        </p:nvSpPr>
        <p:spPr>
          <a:xfrm>
            <a:off x="1880398" y="576870"/>
            <a:ext cx="5383205" cy="646331"/>
          </a:xfrm>
          <a:prstGeom prst="rect">
            <a:avLst/>
          </a:prstGeom>
          <a:noFill/>
        </p:spPr>
        <p:txBody>
          <a:bodyPr wrap="square" rtlCol="0" anchor="ctr">
            <a:spAutoFit/>
          </a:bodyPr>
          <a:lstStyle/>
          <a:p>
            <a:pPr algn="ctr"/>
            <a:r>
              <a:rPr lang="en-US" altLang="zh-TW" sz="3600" b="1" dirty="0" smtClean="0">
                <a:solidFill>
                  <a:schemeClr val="bg1">
                    <a:lumMod val="50000"/>
                  </a:schemeClr>
                </a:solidFill>
              </a:rPr>
              <a:t>Beyond Picture 013</a:t>
            </a:r>
            <a:endParaRPr lang="zh-TW" altLang="en-US" sz="3600" b="1" dirty="0">
              <a:solidFill>
                <a:schemeClr val="bg1">
                  <a:lumMod val="50000"/>
                </a:schemeClr>
              </a:solidFill>
            </a:endParaRPr>
          </a:p>
        </p:txBody>
      </p:sp>
    </p:spTree>
    <p:extLst>
      <p:ext uri="{BB962C8B-B14F-4D97-AF65-F5344CB8AC3E}">
        <p14:creationId xmlns:p14="http://schemas.microsoft.com/office/powerpoint/2010/main" val="185053496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圖片版面配置區 31"/>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a:xfrm>
            <a:off x="365513" y="1691141"/>
            <a:ext cx="2592000" cy="1936800"/>
          </a:xfrm>
          <a:prstGeom prst="snip1Rect">
            <a:avLst>
              <a:gd name="adj" fmla="val 24253"/>
            </a:avLst>
          </a:prstGeom>
        </p:spPr>
      </p:pic>
      <p:sp>
        <p:nvSpPr>
          <p:cNvPr id="6" name="頁尾版面配置區 5"/>
          <p:cNvSpPr>
            <a:spLocks noGrp="1"/>
          </p:cNvSpPr>
          <p:nvPr>
            <p:ph type="ftr" sz="quarter" idx="16"/>
          </p:nvPr>
        </p:nvSpPr>
        <p:spPr/>
        <p:txBody>
          <a:bodyPr/>
          <a:lstStyle/>
          <a:p>
            <a:r>
              <a:rPr lang="zh-TW" altLang="en-US" smtClean="0"/>
              <a:t>商業簡報網 </a:t>
            </a:r>
            <a:r>
              <a:rPr lang="en-US" altLang="zh-TW" smtClean="0"/>
              <a:t>X Matter Lab</a:t>
            </a:r>
            <a:endParaRPr lang="zh-TW" altLang="en-US" dirty="0"/>
          </a:p>
        </p:txBody>
      </p:sp>
      <p:sp>
        <p:nvSpPr>
          <p:cNvPr id="7" name="投影片編號版面配置區 6"/>
          <p:cNvSpPr>
            <a:spLocks noGrp="1"/>
          </p:cNvSpPr>
          <p:nvPr>
            <p:ph type="sldNum" sz="quarter" idx="17"/>
          </p:nvPr>
        </p:nvSpPr>
        <p:spPr/>
        <p:txBody>
          <a:bodyPr/>
          <a:lstStyle/>
          <a:p>
            <a:fld id="{E27FD744-A41C-4EAD-96D0-2F84A994B62C}" type="slidenum">
              <a:rPr lang="zh-TW" altLang="en-US" smtClean="0"/>
              <a:t>17</a:t>
            </a:fld>
            <a:endParaRPr lang="zh-TW" altLang="en-US"/>
          </a:p>
        </p:txBody>
      </p:sp>
      <p:pic>
        <p:nvPicPr>
          <p:cNvPr id="33" name="圖片版面配置區 32"/>
          <p:cNvPicPr>
            <a:picLocks noGrp="1" noChangeAspect="1"/>
          </p:cNvPicPr>
          <p:nvPr>
            <p:ph type="pic" sz="quarter" idx="18"/>
          </p:nvPr>
        </p:nvPicPr>
        <p:blipFill rotWithShape="1">
          <a:blip r:embed="rId3" cstate="screen">
            <a:extLst>
              <a:ext uri="{28A0092B-C50C-407E-A947-70E740481C1C}">
                <a14:useLocalDpi xmlns:a14="http://schemas.microsoft.com/office/drawing/2010/main"/>
              </a:ext>
            </a:extLst>
          </a:blip>
          <a:srcRect/>
          <a:stretch/>
        </p:blipFill>
        <p:spPr>
          <a:xfrm>
            <a:off x="3221602" y="1691141"/>
            <a:ext cx="2592000" cy="1936800"/>
          </a:xfrm>
          <a:prstGeom prst="snip1Rect">
            <a:avLst>
              <a:gd name="adj" fmla="val 23024"/>
            </a:avLst>
          </a:prstGeom>
        </p:spPr>
      </p:pic>
      <p:pic>
        <p:nvPicPr>
          <p:cNvPr id="34" name="圖片版面配置區 33"/>
          <p:cNvPicPr>
            <a:picLocks noGrp="1" noChangeAspect="1"/>
          </p:cNvPicPr>
          <p:nvPr>
            <p:ph type="pic" sz="quarter" idx="19"/>
          </p:nvPr>
        </p:nvPicPr>
        <p:blipFill rotWithShape="1">
          <a:blip r:embed="rId4" cstate="screen">
            <a:extLst>
              <a:ext uri="{28A0092B-C50C-407E-A947-70E740481C1C}">
                <a14:useLocalDpi xmlns:a14="http://schemas.microsoft.com/office/drawing/2010/main"/>
              </a:ext>
            </a:extLst>
          </a:blip>
          <a:srcRect/>
          <a:stretch/>
        </p:blipFill>
        <p:spPr>
          <a:xfrm>
            <a:off x="6077691" y="1691141"/>
            <a:ext cx="2592000" cy="1936800"/>
          </a:xfrm>
          <a:prstGeom prst="snip1Rect">
            <a:avLst>
              <a:gd name="adj" fmla="val 22860"/>
            </a:avLst>
          </a:prstGeom>
        </p:spPr>
      </p:pic>
      <p:pic>
        <p:nvPicPr>
          <p:cNvPr id="35" name="圖片版面配置區 34"/>
          <p:cNvPicPr>
            <a:picLocks noGrp="1" noChangeAspect="1"/>
          </p:cNvPicPr>
          <p:nvPr>
            <p:ph type="pic" sz="quarter" idx="20"/>
          </p:nvPr>
        </p:nvPicPr>
        <p:blipFill rotWithShape="1">
          <a:blip r:embed="rId5" cstate="screen">
            <a:extLst>
              <a:ext uri="{28A0092B-C50C-407E-A947-70E740481C1C}">
                <a14:useLocalDpi xmlns:a14="http://schemas.microsoft.com/office/drawing/2010/main"/>
              </a:ext>
            </a:extLst>
          </a:blip>
          <a:srcRect/>
          <a:stretch/>
        </p:blipFill>
        <p:spPr>
          <a:xfrm>
            <a:off x="365513" y="4066708"/>
            <a:ext cx="2592000" cy="1936800"/>
          </a:xfrm>
          <a:prstGeom prst="snip1Rect">
            <a:avLst>
              <a:gd name="adj" fmla="val 23844"/>
            </a:avLst>
          </a:prstGeom>
        </p:spPr>
      </p:pic>
      <p:pic>
        <p:nvPicPr>
          <p:cNvPr id="36" name="圖片版面配置區 35"/>
          <p:cNvPicPr>
            <a:picLocks noGrp="1" noChangeAspect="1"/>
          </p:cNvPicPr>
          <p:nvPr>
            <p:ph type="pic" sz="quarter" idx="21"/>
          </p:nvPr>
        </p:nvPicPr>
        <p:blipFill rotWithShape="1">
          <a:blip r:embed="rId6" cstate="screen">
            <a:extLst>
              <a:ext uri="{28A0092B-C50C-407E-A947-70E740481C1C}">
                <a14:useLocalDpi xmlns:a14="http://schemas.microsoft.com/office/drawing/2010/main"/>
              </a:ext>
            </a:extLst>
          </a:blip>
          <a:srcRect/>
          <a:stretch/>
        </p:blipFill>
        <p:spPr>
          <a:xfrm>
            <a:off x="3221602" y="4066708"/>
            <a:ext cx="2592000" cy="1936800"/>
          </a:xfrm>
          <a:prstGeom prst="snip1Rect">
            <a:avLst>
              <a:gd name="adj" fmla="val 22696"/>
            </a:avLst>
          </a:prstGeom>
        </p:spPr>
      </p:pic>
      <p:pic>
        <p:nvPicPr>
          <p:cNvPr id="37" name="圖片版面配置區 36"/>
          <p:cNvPicPr>
            <a:picLocks noGrp="1" noChangeAspect="1"/>
          </p:cNvPicPr>
          <p:nvPr>
            <p:ph type="pic" sz="quarter" idx="22"/>
          </p:nvPr>
        </p:nvPicPr>
        <p:blipFill rotWithShape="1">
          <a:blip r:embed="rId7" cstate="screen">
            <a:extLst>
              <a:ext uri="{28A0092B-C50C-407E-A947-70E740481C1C}">
                <a14:useLocalDpi xmlns:a14="http://schemas.microsoft.com/office/drawing/2010/main"/>
              </a:ext>
            </a:extLst>
          </a:blip>
          <a:srcRect/>
          <a:stretch/>
        </p:blipFill>
        <p:spPr>
          <a:xfrm>
            <a:off x="6077691" y="4066708"/>
            <a:ext cx="2592000" cy="1936800"/>
          </a:xfrm>
          <a:prstGeom prst="snip1Rect">
            <a:avLst>
              <a:gd name="adj" fmla="val 22696"/>
            </a:avLst>
          </a:prstGeom>
        </p:spPr>
      </p:pic>
      <p:sp>
        <p:nvSpPr>
          <p:cNvPr id="10" name="矩形 9"/>
          <p:cNvSpPr/>
          <p:nvPr/>
        </p:nvSpPr>
        <p:spPr>
          <a:xfrm>
            <a:off x="3155324" y="1223201"/>
            <a:ext cx="2833352" cy="11636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8" name="直角三角形 37"/>
          <p:cNvSpPr/>
          <p:nvPr/>
        </p:nvSpPr>
        <p:spPr>
          <a:xfrm rot="5400000" flipH="1">
            <a:off x="2490020" y="1691141"/>
            <a:ext cx="443558" cy="443558"/>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39" name="直角三角形 38"/>
          <p:cNvSpPr/>
          <p:nvPr/>
        </p:nvSpPr>
        <p:spPr>
          <a:xfrm rot="5400000" flipH="1">
            <a:off x="5370044" y="1691141"/>
            <a:ext cx="443558" cy="443558"/>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40" name="直角三角形 39"/>
          <p:cNvSpPr/>
          <p:nvPr/>
        </p:nvSpPr>
        <p:spPr>
          <a:xfrm rot="5400000" flipH="1">
            <a:off x="8227843" y="1691141"/>
            <a:ext cx="443558" cy="443558"/>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41" name="直角三角形 40"/>
          <p:cNvSpPr/>
          <p:nvPr/>
        </p:nvSpPr>
        <p:spPr>
          <a:xfrm rot="5400000" flipH="1">
            <a:off x="2508006" y="4072501"/>
            <a:ext cx="443558" cy="443558"/>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42" name="直角三角形 41"/>
          <p:cNvSpPr/>
          <p:nvPr/>
        </p:nvSpPr>
        <p:spPr>
          <a:xfrm rot="5400000" flipH="1">
            <a:off x="5370044" y="4066708"/>
            <a:ext cx="443558" cy="443558"/>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43" name="直角三角形 42"/>
          <p:cNvSpPr/>
          <p:nvPr/>
        </p:nvSpPr>
        <p:spPr>
          <a:xfrm rot="5400000" flipH="1">
            <a:off x="8226133" y="4066708"/>
            <a:ext cx="443558" cy="443558"/>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45" name="文字方塊 44"/>
          <p:cNvSpPr txBox="1"/>
          <p:nvPr/>
        </p:nvSpPr>
        <p:spPr>
          <a:xfrm>
            <a:off x="1880398" y="576870"/>
            <a:ext cx="5383205" cy="646331"/>
          </a:xfrm>
          <a:prstGeom prst="rect">
            <a:avLst/>
          </a:prstGeom>
          <a:noFill/>
        </p:spPr>
        <p:txBody>
          <a:bodyPr wrap="square" rtlCol="0" anchor="ctr">
            <a:spAutoFit/>
          </a:bodyPr>
          <a:lstStyle/>
          <a:p>
            <a:pPr algn="ctr"/>
            <a:r>
              <a:rPr lang="en-US" altLang="zh-TW" sz="3600" b="1" dirty="0" smtClean="0">
                <a:solidFill>
                  <a:schemeClr val="bg1">
                    <a:lumMod val="50000"/>
                  </a:schemeClr>
                </a:solidFill>
              </a:rPr>
              <a:t>Beyond Picture 014</a:t>
            </a:r>
            <a:endParaRPr lang="zh-TW" altLang="en-US" sz="3600" b="1" dirty="0">
              <a:solidFill>
                <a:schemeClr val="bg1">
                  <a:lumMod val="50000"/>
                </a:schemeClr>
              </a:solidFill>
            </a:endParaRPr>
          </a:p>
        </p:txBody>
      </p:sp>
    </p:spTree>
    <p:extLst>
      <p:ext uri="{BB962C8B-B14F-4D97-AF65-F5344CB8AC3E}">
        <p14:creationId xmlns:p14="http://schemas.microsoft.com/office/powerpoint/2010/main" val="331126311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頁尾版面配置區 3"/>
          <p:cNvSpPr>
            <a:spLocks noGrp="1"/>
          </p:cNvSpPr>
          <p:nvPr>
            <p:ph type="ftr" sz="quarter" idx="13"/>
          </p:nvPr>
        </p:nvSpPr>
        <p:spPr/>
        <p:txBody>
          <a:bodyPr/>
          <a:lstStyle/>
          <a:p>
            <a:r>
              <a:rPr lang="zh-TW" altLang="en-US" smtClean="0"/>
              <a:t>商業簡報網 </a:t>
            </a:r>
            <a:r>
              <a:rPr lang="en-US" altLang="zh-TW" smtClean="0"/>
              <a:t>X Matter Lab</a:t>
            </a:r>
            <a:endParaRPr lang="zh-TW" altLang="en-US" dirty="0"/>
          </a:p>
        </p:txBody>
      </p:sp>
      <p:sp>
        <p:nvSpPr>
          <p:cNvPr id="5" name="投影片編號版面配置區 4"/>
          <p:cNvSpPr>
            <a:spLocks noGrp="1"/>
          </p:cNvSpPr>
          <p:nvPr>
            <p:ph type="sldNum" sz="quarter" idx="14"/>
          </p:nvPr>
        </p:nvSpPr>
        <p:spPr/>
        <p:txBody>
          <a:bodyPr/>
          <a:lstStyle/>
          <a:p>
            <a:fld id="{E27FD744-A41C-4EAD-96D0-2F84A994B62C}" type="slidenum">
              <a:rPr lang="zh-TW" altLang="en-US" smtClean="0"/>
              <a:t>18</a:t>
            </a:fld>
            <a:endParaRPr lang="zh-TW" altLang="en-US"/>
          </a:p>
        </p:txBody>
      </p:sp>
      <p:sp>
        <p:nvSpPr>
          <p:cNvPr id="8" name="矩形 7"/>
          <p:cNvSpPr/>
          <p:nvPr/>
        </p:nvSpPr>
        <p:spPr>
          <a:xfrm>
            <a:off x="6361046" y="2419622"/>
            <a:ext cx="2457450" cy="646331"/>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200" dirty="0"/>
              <a:t>The quick brown fox jumps over the lazy dog. The quick brown fox jumps over the lazy dog</a:t>
            </a:r>
            <a:r>
              <a:rPr lang="en-US" altLang="zh-TW" sz="1200" dirty="0" smtClean="0"/>
              <a:t>.</a:t>
            </a:r>
            <a:endParaRPr lang="zh-TW" altLang="en-US" sz="1200" dirty="0"/>
          </a:p>
        </p:txBody>
      </p:sp>
      <p:sp>
        <p:nvSpPr>
          <p:cNvPr id="9" name="橢圓 8"/>
          <p:cNvSpPr/>
          <p:nvPr/>
        </p:nvSpPr>
        <p:spPr>
          <a:xfrm>
            <a:off x="5526656" y="1924358"/>
            <a:ext cx="834390" cy="83439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p>
        </p:txBody>
      </p:sp>
      <p:cxnSp>
        <p:nvCxnSpPr>
          <p:cNvPr id="10" name="直線接點 9"/>
          <p:cNvCxnSpPr/>
          <p:nvPr/>
        </p:nvCxnSpPr>
        <p:spPr>
          <a:xfrm>
            <a:off x="5949566" y="2341553"/>
            <a:ext cx="2868930" cy="0"/>
          </a:xfrm>
          <a:prstGeom prst="line">
            <a:avLst/>
          </a:prstGeom>
          <a:ln w="19050">
            <a:solidFill>
              <a:schemeClr val="bg1">
                <a:lumMod val="50000"/>
              </a:schemeClr>
            </a:solidFill>
            <a:headEnd type="oval" w="lg" len="lg"/>
            <a:tailEnd type="oval" w="lg" len="lg"/>
          </a:ln>
        </p:spPr>
        <p:style>
          <a:lnRef idx="1">
            <a:schemeClr val="accent1"/>
          </a:lnRef>
          <a:fillRef idx="0">
            <a:schemeClr val="accent1"/>
          </a:fillRef>
          <a:effectRef idx="0">
            <a:schemeClr val="accent1"/>
          </a:effectRef>
          <a:fontRef idx="minor">
            <a:schemeClr val="tx1"/>
          </a:fontRef>
        </p:style>
      </p:cxnSp>
      <p:sp>
        <p:nvSpPr>
          <p:cNvPr id="11" name="文字方塊 88"/>
          <p:cNvSpPr txBox="1"/>
          <p:nvPr/>
        </p:nvSpPr>
        <p:spPr>
          <a:xfrm>
            <a:off x="6361046" y="1876681"/>
            <a:ext cx="1771650" cy="461665"/>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2400" b="1" dirty="0" smtClean="0">
                <a:solidFill>
                  <a:schemeClr val="accent1"/>
                </a:solidFill>
              </a:rPr>
              <a:t>Business</a:t>
            </a:r>
            <a:endParaRPr lang="zh-TW" altLang="en-US" sz="2400" b="1" dirty="0">
              <a:solidFill>
                <a:schemeClr val="accent1"/>
              </a:solidFill>
            </a:endParaRPr>
          </a:p>
        </p:txBody>
      </p:sp>
      <p:sp>
        <p:nvSpPr>
          <p:cNvPr id="12" name="矩形 11"/>
          <p:cNvSpPr/>
          <p:nvPr/>
        </p:nvSpPr>
        <p:spPr>
          <a:xfrm>
            <a:off x="6361046" y="3894092"/>
            <a:ext cx="2457450" cy="646331"/>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200" dirty="0"/>
              <a:t>The quick brown fox jumps over the lazy dog. The quick brown fox jumps over the lazy dog</a:t>
            </a:r>
            <a:r>
              <a:rPr lang="en-US" altLang="zh-TW" sz="1200" dirty="0" smtClean="0"/>
              <a:t>.</a:t>
            </a:r>
            <a:endParaRPr lang="zh-TW" altLang="en-US" sz="1200" dirty="0"/>
          </a:p>
        </p:txBody>
      </p:sp>
      <p:sp>
        <p:nvSpPr>
          <p:cNvPr id="13" name="橢圓 12"/>
          <p:cNvSpPr/>
          <p:nvPr/>
        </p:nvSpPr>
        <p:spPr>
          <a:xfrm>
            <a:off x="5526656" y="3398828"/>
            <a:ext cx="834390" cy="83439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p>
        </p:txBody>
      </p:sp>
      <p:cxnSp>
        <p:nvCxnSpPr>
          <p:cNvPr id="16" name="直線接點 15"/>
          <p:cNvCxnSpPr/>
          <p:nvPr/>
        </p:nvCxnSpPr>
        <p:spPr>
          <a:xfrm>
            <a:off x="5949566" y="3816023"/>
            <a:ext cx="2868930" cy="0"/>
          </a:xfrm>
          <a:prstGeom prst="line">
            <a:avLst/>
          </a:prstGeom>
          <a:ln w="19050">
            <a:solidFill>
              <a:schemeClr val="bg1">
                <a:lumMod val="50000"/>
              </a:schemeClr>
            </a:solidFill>
            <a:headEnd type="oval" w="lg" len="lg"/>
            <a:tailEnd type="oval" w="lg" len="lg"/>
          </a:ln>
        </p:spPr>
        <p:style>
          <a:lnRef idx="1">
            <a:schemeClr val="accent1"/>
          </a:lnRef>
          <a:fillRef idx="0">
            <a:schemeClr val="accent1"/>
          </a:fillRef>
          <a:effectRef idx="0">
            <a:schemeClr val="accent1"/>
          </a:effectRef>
          <a:fontRef idx="minor">
            <a:schemeClr val="tx1"/>
          </a:fontRef>
        </p:style>
      </p:cxnSp>
      <p:sp>
        <p:nvSpPr>
          <p:cNvPr id="17" name="文字方塊 88"/>
          <p:cNvSpPr txBox="1"/>
          <p:nvPr/>
        </p:nvSpPr>
        <p:spPr>
          <a:xfrm>
            <a:off x="6361046" y="3351151"/>
            <a:ext cx="1771650" cy="461665"/>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2400" b="1" dirty="0" smtClean="0">
                <a:solidFill>
                  <a:schemeClr val="accent2"/>
                </a:solidFill>
              </a:rPr>
              <a:t>Business</a:t>
            </a:r>
            <a:endParaRPr lang="zh-TW" altLang="en-US" sz="2400" b="1" dirty="0">
              <a:solidFill>
                <a:schemeClr val="accent2"/>
              </a:solidFill>
            </a:endParaRPr>
          </a:p>
        </p:txBody>
      </p:sp>
      <p:sp>
        <p:nvSpPr>
          <p:cNvPr id="18" name="矩形 17"/>
          <p:cNvSpPr/>
          <p:nvPr/>
        </p:nvSpPr>
        <p:spPr>
          <a:xfrm>
            <a:off x="6361046" y="5368562"/>
            <a:ext cx="2457450" cy="646331"/>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200" dirty="0"/>
              <a:t>The quick brown fox jumps over the lazy dog. The quick brown fox jumps over the lazy dog</a:t>
            </a:r>
            <a:r>
              <a:rPr lang="en-US" altLang="zh-TW" sz="1200" dirty="0" smtClean="0"/>
              <a:t>.</a:t>
            </a:r>
            <a:endParaRPr lang="zh-TW" altLang="en-US" sz="1200" dirty="0"/>
          </a:p>
        </p:txBody>
      </p:sp>
      <p:sp>
        <p:nvSpPr>
          <p:cNvPr id="19" name="橢圓 18"/>
          <p:cNvSpPr/>
          <p:nvPr/>
        </p:nvSpPr>
        <p:spPr>
          <a:xfrm>
            <a:off x="5526656" y="4873298"/>
            <a:ext cx="834390" cy="83439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p>
        </p:txBody>
      </p:sp>
      <p:cxnSp>
        <p:nvCxnSpPr>
          <p:cNvPr id="20" name="直線接點 19"/>
          <p:cNvCxnSpPr/>
          <p:nvPr/>
        </p:nvCxnSpPr>
        <p:spPr>
          <a:xfrm>
            <a:off x="5949566" y="5290493"/>
            <a:ext cx="2868930" cy="0"/>
          </a:xfrm>
          <a:prstGeom prst="line">
            <a:avLst/>
          </a:prstGeom>
          <a:ln w="19050">
            <a:solidFill>
              <a:schemeClr val="bg1">
                <a:lumMod val="50000"/>
              </a:schemeClr>
            </a:solidFill>
            <a:headEnd type="oval" w="lg" len="lg"/>
            <a:tailEnd type="oval" w="lg" len="lg"/>
          </a:ln>
        </p:spPr>
        <p:style>
          <a:lnRef idx="1">
            <a:schemeClr val="accent1"/>
          </a:lnRef>
          <a:fillRef idx="0">
            <a:schemeClr val="accent1"/>
          </a:fillRef>
          <a:effectRef idx="0">
            <a:schemeClr val="accent1"/>
          </a:effectRef>
          <a:fontRef idx="minor">
            <a:schemeClr val="tx1"/>
          </a:fontRef>
        </p:style>
      </p:cxnSp>
      <p:sp>
        <p:nvSpPr>
          <p:cNvPr id="21" name="文字方塊 88"/>
          <p:cNvSpPr txBox="1"/>
          <p:nvPr/>
        </p:nvSpPr>
        <p:spPr>
          <a:xfrm>
            <a:off x="6361046" y="4825621"/>
            <a:ext cx="1771650" cy="461665"/>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2400" b="1" dirty="0" smtClean="0">
                <a:solidFill>
                  <a:schemeClr val="accent3"/>
                </a:solidFill>
              </a:rPr>
              <a:t>Business</a:t>
            </a:r>
            <a:endParaRPr lang="zh-TW" altLang="en-US" sz="2400" b="1" dirty="0">
              <a:solidFill>
                <a:schemeClr val="accent3"/>
              </a:solidFill>
            </a:endParaRPr>
          </a:p>
        </p:txBody>
      </p:sp>
      <p:sp>
        <p:nvSpPr>
          <p:cNvPr id="22" name="矩形 21"/>
          <p:cNvSpPr/>
          <p:nvPr/>
        </p:nvSpPr>
        <p:spPr>
          <a:xfrm>
            <a:off x="3155324" y="1223201"/>
            <a:ext cx="2833352" cy="11636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3" name="文字方塊 22"/>
          <p:cNvSpPr txBox="1"/>
          <p:nvPr/>
        </p:nvSpPr>
        <p:spPr>
          <a:xfrm>
            <a:off x="2347535" y="576870"/>
            <a:ext cx="4448930" cy="646331"/>
          </a:xfrm>
          <a:prstGeom prst="rect">
            <a:avLst/>
          </a:prstGeom>
          <a:noFill/>
        </p:spPr>
        <p:txBody>
          <a:bodyPr wrap="square" rtlCol="0" anchor="ctr">
            <a:spAutoFit/>
          </a:bodyPr>
          <a:lstStyle/>
          <a:p>
            <a:pPr algn="ctr"/>
            <a:r>
              <a:rPr lang="en-US" altLang="zh-TW" sz="3600" b="1" dirty="0" smtClean="0">
                <a:solidFill>
                  <a:schemeClr val="bg1">
                    <a:lumMod val="50000"/>
                  </a:schemeClr>
                </a:solidFill>
              </a:rPr>
              <a:t>Beyond Picture 015</a:t>
            </a:r>
            <a:endParaRPr lang="zh-TW" altLang="en-US" sz="3600" b="1" dirty="0">
              <a:solidFill>
                <a:schemeClr val="bg1">
                  <a:lumMod val="50000"/>
                </a:schemeClr>
              </a:solidFill>
            </a:endParaRPr>
          </a:p>
        </p:txBody>
      </p:sp>
      <p:sp>
        <p:nvSpPr>
          <p:cNvPr id="24" name="Rectangle 13"/>
          <p:cNvSpPr>
            <a:spLocks noChangeArrowheads="1"/>
          </p:cNvSpPr>
          <p:nvPr/>
        </p:nvSpPr>
        <p:spPr bwMode="auto">
          <a:xfrm>
            <a:off x="4337050" y="938213"/>
            <a:ext cx="469900" cy="47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zh-TW" altLang="zh-TW" sz="1800" b="0" i="0" u="none" strike="noStrike" cap="none" normalizeH="0" baseline="0" smtClean="0">
              <a:ln>
                <a:noFill/>
              </a:ln>
              <a:solidFill>
                <a:schemeClr val="tx1"/>
              </a:solidFill>
              <a:effectLst/>
              <a:latin typeface="Arial" panose="020B0604020202020204" pitchFamily="34" charset="0"/>
            </a:endParaRPr>
          </a:p>
        </p:txBody>
      </p:sp>
      <p:pic>
        <p:nvPicPr>
          <p:cNvPr id="3" name="圖片版面配置區 2"/>
          <p:cNvPicPr>
            <a:picLocks noGrp="1" noChangeAspect="1"/>
          </p:cNvPicPr>
          <p:nvPr>
            <p:ph type="pic" sz="quarter" idx="15"/>
          </p:nvPr>
        </p:nvPicPr>
        <p:blipFill>
          <a:blip r:embed="rId2" cstate="screen">
            <a:duotone>
              <a:prstClr val="black"/>
              <a:schemeClr val="tx2">
                <a:tint val="45000"/>
                <a:satMod val="400000"/>
              </a:schemeClr>
            </a:duotone>
            <a:extLst>
              <a:ext uri="{28A0092B-C50C-407E-A947-70E740481C1C}">
                <a14:useLocalDpi xmlns:a14="http://schemas.microsoft.com/office/drawing/2010/main"/>
              </a:ext>
            </a:extLst>
          </a:blip>
          <a:srcRect l="16667" r="16667"/>
          <a:stretch>
            <a:fillRect/>
          </a:stretch>
        </p:blipFill>
        <p:spPr>
          <a:xfrm>
            <a:off x="671513" y="1771650"/>
            <a:ext cx="4270375" cy="4270375"/>
          </a:xfrm>
        </p:spPr>
      </p:pic>
      <p:sp>
        <p:nvSpPr>
          <p:cNvPr id="25" name="橢圓 24"/>
          <p:cNvSpPr/>
          <p:nvPr/>
        </p:nvSpPr>
        <p:spPr>
          <a:xfrm>
            <a:off x="1130010" y="2230147"/>
            <a:ext cx="3353381" cy="3353381"/>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7" name="矩形 26"/>
          <p:cNvSpPr/>
          <p:nvPr/>
        </p:nvSpPr>
        <p:spPr>
          <a:xfrm>
            <a:off x="1678831" y="3756164"/>
            <a:ext cx="2204697" cy="954107"/>
          </a:xfrm>
          <a:prstGeom prst="rect">
            <a:avLst/>
          </a:prstGeom>
        </p:spPr>
        <p:txBody>
          <a:bodyPr wrap="square">
            <a:spAutoFit/>
          </a:bodyPr>
          <a:lstStyle/>
          <a:p>
            <a:pPr algn="ctr"/>
            <a:r>
              <a:rPr lang="en-US" altLang="zh-TW" sz="1400" dirty="0">
                <a:solidFill>
                  <a:schemeClr val="bg1"/>
                </a:solidFill>
              </a:rPr>
              <a:t>The quick brown fox jumps over the lazy dog. The quick brown fox jumps over the lazy dog</a:t>
            </a:r>
            <a:r>
              <a:rPr lang="en-US" altLang="zh-TW" sz="1400" dirty="0" smtClean="0">
                <a:solidFill>
                  <a:schemeClr val="bg1"/>
                </a:solidFill>
              </a:rPr>
              <a:t>.</a:t>
            </a:r>
            <a:endParaRPr lang="zh-TW" altLang="en-US" sz="1400" dirty="0">
              <a:solidFill>
                <a:schemeClr val="bg1"/>
              </a:solidFill>
            </a:endParaRPr>
          </a:p>
        </p:txBody>
      </p:sp>
      <p:cxnSp>
        <p:nvCxnSpPr>
          <p:cNvPr id="28" name="直線接點 27"/>
          <p:cNvCxnSpPr/>
          <p:nvPr/>
        </p:nvCxnSpPr>
        <p:spPr>
          <a:xfrm>
            <a:off x="1856756" y="3638014"/>
            <a:ext cx="1848847"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29" name="矩形 28"/>
          <p:cNvSpPr/>
          <p:nvPr/>
        </p:nvSpPr>
        <p:spPr>
          <a:xfrm>
            <a:off x="1945185" y="2373828"/>
            <a:ext cx="1760418" cy="1246495"/>
          </a:xfrm>
          <a:prstGeom prst="rect">
            <a:avLst/>
          </a:prstGeom>
        </p:spPr>
        <p:txBody>
          <a:bodyPr wrap="none">
            <a:spAutoFit/>
          </a:bodyPr>
          <a:lstStyle/>
          <a:p>
            <a:pPr>
              <a:lnSpc>
                <a:spcPts val="3000"/>
              </a:lnSpc>
            </a:pPr>
            <a:r>
              <a:rPr lang="en-US" altLang="zh-TW" sz="2400" dirty="0">
                <a:solidFill>
                  <a:schemeClr val="bg1"/>
                </a:solidFill>
              </a:rPr>
              <a:t>Make </a:t>
            </a:r>
            <a:r>
              <a:rPr lang="en-US" altLang="zh-TW" sz="2400" dirty="0" smtClean="0">
                <a:solidFill>
                  <a:schemeClr val="bg1"/>
                </a:solidFill>
              </a:rPr>
              <a:t/>
            </a:r>
            <a:br>
              <a:rPr lang="en-US" altLang="zh-TW" sz="2400" dirty="0" smtClean="0">
                <a:solidFill>
                  <a:schemeClr val="bg1"/>
                </a:solidFill>
              </a:rPr>
            </a:br>
            <a:r>
              <a:rPr lang="en-US" altLang="zh-TW" sz="2400" dirty="0" smtClean="0">
                <a:solidFill>
                  <a:schemeClr val="bg1"/>
                </a:solidFill>
              </a:rPr>
              <a:t>Organizing </a:t>
            </a:r>
            <a:br>
              <a:rPr lang="en-US" altLang="zh-TW" sz="2400" dirty="0" smtClean="0">
                <a:solidFill>
                  <a:schemeClr val="bg1"/>
                </a:solidFill>
              </a:rPr>
            </a:br>
            <a:r>
              <a:rPr lang="en-US" altLang="zh-TW" sz="2400" dirty="0" smtClean="0">
                <a:solidFill>
                  <a:schemeClr val="bg1"/>
                </a:solidFill>
              </a:rPr>
              <a:t>Fun.</a:t>
            </a:r>
            <a:endParaRPr lang="en-US" altLang="zh-TW" sz="2400" dirty="0">
              <a:solidFill>
                <a:schemeClr val="bg1"/>
              </a:solidFill>
            </a:endParaRPr>
          </a:p>
        </p:txBody>
      </p:sp>
    </p:spTree>
    <p:extLst>
      <p:ext uri="{BB962C8B-B14F-4D97-AF65-F5344CB8AC3E}">
        <p14:creationId xmlns:p14="http://schemas.microsoft.com/office/powerpoint/2010/main" val="331168137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fld id="{93B68095-C8B2-4A76-90AA-E601358CCBC3}" type="slidenum">
              <a:rPr lang="zh-TW" altLang="en-US" smtClean="0"/>
              <a:pPr/>
              <a:t>1</a:t>
            </a:fld>
            <a:endParaRPr lang="zh-TW" altLang="en-US"/>
          </a:p>
        </p:txBody>
      </p:sp>
      <p:sp>
        <p:nvSpPr>
          <p:cNvPr id="2" name="頁尾版面配置區 1"/>
          <p:cNvSpPr>
            <a:spLocks noGrp="1"/>
          </p:cNvSpPr>
          <p:nvPr>
            <p:ph type="ftr" sz="quarter" idx="11"/>
          </p:nvPr>
        </p:nvSpPr>
        <p:spPr/>
        <p:txBody>
          <a:bodyPr/>
          <a:lstStyle/>
          <a:p>
            <a:r>
              <a:rPr lang="zh-TW" altLang="en-US" smtClean="0"/>
              <a:t>商業簡報網 </a:t>
            </a:r>
            <a:r>
              <a:rPr lang="en-US" altLang="zh-TW" smtClean="0"/>
              <a:t>X Matter Lab</a:t>
            </a:r>
            <a:endParaRPr lang="zh-TW" altLang="en-US"/>
          </a:p>
        </p:txBody>
      </p:sp>
      <p:sp>
        <p:nvSpPr>
          <p:cNvPr id="6" name="手繪多邊形 5"/>
          <p:cNvSpPr/>
          <p:nvPr/>
        </p:nvSpPr>
        <p:spPr>
          <a:xfrm rot="10800000">
            <a:off x="3243942" y="571499"/>
            <a:ext cx="5900058" cy="1905000"/>
          </a:xfrm>
          <a:custGeom>
            <a:avLst/>
            <a:gdLst>
              <a:gd name="connsiteX0" fmla="*/ 16329 w 5900058"/>
              <a:gd name="connsiteY0" fmla="*/ 0 h 1905000"/>
              <a:gd name="connsiteX1" fmla="*/ 4947558 w 5900058"/>
              <a:gd name="connsiteY1" fmla="*/ 0 h 1905000"/>
              <a:gd name="connsiteX2" fmla="*/ 5900058 w 5900058"/>
              <a:gd name="connsiteY2" fmla="*/ 952500 h 1905000"/>
              <a:gd name="connsiteX3" fmla="*/ 4947558 w 5900058"/>
              <a:gd name="connsiteY3" fmla="*/ 1905000 h 1905000"/>
              <a:gd name="connsiteX4" fmla="*/ 16329 w 5900058"/>
              <a:gd name="connsiteY4" fmla="*/ 1905000 h 1905000"/>
              <a:gd name="connsiteX5" fmla="*/ 0 w 5900058"/>
              <a:gd name="connsiteY5" fmla="*/ 1904176 h 1905000"/>
              <a:gd name="connsiteX6" fmla="*/ 0 w 5900058"/>
              <a:gd name="connsiteY6" fmla="*/ 825 h 1905000"/>
              <a:gd name="connsiteX7" fmla="*/ 16329 w 5900058"/>
              <a:gd name="connsiteY7" fmla="*/ 0 h 190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00058" h="1905000">
                <a:moveTo>
                  <a:pt x="16329" y="0"/>
                </a:moveTo>
                <a:lnTo>
                  <a:pt x="4947558" y="0"/>
                </a:lnTo>
                <a:cubicBezTo>
                  <a:pt x="5473609" y="0"/>
                  <a:pt x="5900058" y="426449"/>
                  <a:pt x="5900058" y="952500"/>
                </a:cubicBezTo>
                <a:cubicBezTo>
                  <a:pt x="5900058" y="1478551"/>
                  <a:pt x="5473609" y="1905000"/>
                  <a:pt x="4947558" y="1905000"/>
                </a:cubicBezTo>
                <a:lnTo>
                  <a:pt x="16329" y="1905000"/>
                </a:lnTo>
                <a:lnTo>
                  <a:pt x="0" y="1904176"/>
                </a:lnTo>
                <a:lnTo>
                  <a:pt x="0" y="825"/>
                </a:lnTo>
                <a:lnTo>
                  <a:pt x="16329"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7" name="文字方塊 6"/>
          <p:cNvSpPr txBox="1"/>
          <p:nvPr/>
        </p:nvSpPr>
        <p:spPr>
          <a:xfrm>
            <a:off x="5688413" y="1082748"/>
            <a:ext cx="3168503" cy="923330"/>
          </a:xfrm>
          <a:prstGeom prst="rect">
            <a:avLst/>
          </a:prstGeom>
          <a:noFill/>
        </p:spPr>
        <p:txBody>
          <a:bodyPr wrap="square" rtlCol="0">
            <a:spAutoFit/>
          </a:bodyPr>
          <a:lstStyle/>
          <a:p>
            <a:r>
              <a:rPr lang="zh-TW" altLang="en-US" sz="5400" dirty="0" smtClean="0">
                <a:solidFill>
                  <a:schemeClr val="bg1"/>
                </a:solidFill>
              </a:rPr>
              <a:t>獨家贊助</a:t>
            </a:r>
            <a:endParaRPr lang="zh-TW" altLang="en-US" sz="5400" dirty="0">
              <a:solidFill>
                <a:schemeClr val="bg1"/>
              </a:solidFill>
            </a:endParaRPr>
          </a:p>
        </p:txBody>
      </p:sp>
      <p:grpSp>
        <p:nvGrpSpPr>
          <p:cNvPr id="3" name="群組 2"/>
          <p:cNvGrpSpPr/>
          <p:nvPr/>
        </p:nvGrpSpPr>
        <p:grpSpPr>
          <a:xfrm>
            <a:off x="5151022" y="5563552"/>
            <a:ext cx="270707" cy="270707"/>
            <a:chOff x="5151022" y="5563552"/>
            <a:chExt cx="270707" cy="270707"/>
          </a:xfrm>
        </p:grpSpPr>
        <p:sp>
          <p:nvSpPr>
            <p:cNvPr id="26" name="橢圓 25"/>
            <p:cNvSpPr/>
            <p:nvPr/>
          </p:nvSpPr>
          <p:spPr>
            <a:xfrm>
              <a:off x="5151022" y="5563552"/>
              <a:ext cx="270707" cy="270707"/>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27" name="Freeform 11"/>
            <p:cNvSpPr>
              <a:spLocks/>
            </p:cNvSpPr>
            <p:nvPr/>
          </p:nvSpPr>
          <p:spPr bwMode="auto">
            <a:xfrm>
              <a:off x="5211851" y="5630585"/>
              <a:ext cx="149048" cy="149048"/>
            </a:xfrm>
            <a:custGeom>
              <a:avLst/>
              <a:gdLst>
                <a:gd name="T0" fmla="*/ 0 w 4098"/>
                <a:gd name="T1" fmla="*/ 0 h 4098"/>
                <a:gd name="T2" fmla="*/ 4098 w 4098"/>
                <a:gd name="T3" fmla="*/ 1465 h 4098"/>
                <a:gd name="T4" fmla="*/ 2843 w 4098"/>
                <a:gd name="T5" fmla="*/ 2277 h 4098"/>
                <a:gd name="T6" fmla="*/ 3722 w 4098"/>
                <a:gd name="T7" fmla="*/ 3158 h 4098"/>
                <a:gd name="T8" fmla="*/ 3755 w 4098"/>
                <a:gd name="T9" fmla="*/ 3195 h 4098"/>
                <a:gd name="T10" fmla="*/ 3783 w 4098"/>
                <a:gd name="T11" fmla="*/ 3236 h 4098"/>
                <a:gd name="T12" fmla="*/ 3805 w 4098"/>
                <a:gd name="T13" fmla="*/ 3278 h 4098"/>
                <a:gd name="T14" fmla="*/ 3821 w 4098"/>
                <a:gd name="T15" fmla="*/ 3323 h 4098"/>
                <a:gd name="T16" fmla="*/ 3832 w 4098"/>
                <a:gd name="T17" fmla="*/ 3369 h 4098"/>
                <a:gd name="T18" fmla="*/ 3838 w 4098"/>
                <a:gd name="T19" fmla="*/ 3416 h 4098"/>
                <a:gd name="T20" fmla="*/ 3838 w 4098"/>
                <a:gd name="T21" fmla="*/ 3463 h 4098"/>
                <a:gd name="T22" fmla="*/ 3832 w 4098"/>
                <a:gd name="T23" fmla="*/ 3511 h 4098"/>
                <a:gd name="T24" fmla="*/ 3821 w 4098"/>
                <a:gd name="T25" fmla="*/ 3557 h 4098"/>
                <a:gd name="T26" fmla="*/ 3805 w 4098"/>
                <a:gd name="T27" fmla="*/ 3601 h 4098"/>
                <a:gd name="T28" fmla="*/ 3783 w 4098"/>
                <a:gd name="T29" fmla="*/ 3643 h 4098"/>
                <a:gd name="T30" fmla="*/ 3755 w 4098"/>
                <a:gd name="T31" fmla="*/ 3684 h 4098"/>
                <a:gd name="T32" fmla="*/ 3722 w 4098"/>
                <a:gd name="T33" fmla="*/ 3722 h 4098"/>
                <a:gd name="T34" fmla="*/ 3684 w 4098"/>
                <a:gd name="T35" fmla="*/ 3755 h 4098"/>
                <a:gd name="T36" fmla="*/ 3643 w 4098"/>
                <a:gd name="T37" fmla="*/ 3783 h 4098"/>
                <a:gd name="T38" fmla="*/ 3601 w 4098"/>
                <a:gd name="T39" fmla="*/ 3805 h 4098"/>
                <a:gd name="T40" fmla="*/ 3557 w 4098"/>
                <a:gd name="T41" fmla="*/ 3821 h 4098"/>
                <a:gd name="T42" fmla="*/ 3511 w 4098"/>
                <a:gd name="T43" fmla="*/ 3832 h 4098"/>
                <a:gd name="T44" fmla="*/ 3463 w 4098"/>
                <a:gd name="T45" fmla="*/ 3838 h 4098"/>
                <a:gd name="T46" fmla="*/ 3416 w 4098"/>
                <a:gd name="T47" fmla="*/ 3838 h 4098"/>
                <a:gd name="T48" fmla="*/ 3369 w 4098"/>
                <a:gd name="T49" fmla="*/ 3832 h 4098"/>
                <a:gd name="T50" fmla="*/ 3323 w 4098"/>
                <a:gd name="T51" fmla="*/ 3821 h 4098"/>
                <a:gd name="T52" fmla="*/ 3278 w 4098"/>
                <a:gd name="T53" fmla="*/ 3805 h 4098"/>
                <a:gd name="T54" fmla="*/ 3236 w 4098"/>
                <a:gd name="T55" fmla="*/ 3783 h 4098"/>
                <a:gd name="T56" fmla="*/ 3195 w 4098"/>
                <a:gd name="T57" fmla="*/ 3755 h 4098"/>
                <a:gd name="T58" fmla="*/ 3158 w 4098"/>
                <a:gd name="T59" fmla="*/ 3722 h 4098"/>
                <a:gd name="T60" fmla="*/ 2277 w 4098"/>
                <a:gd name="T61" fmla="*/ 2843 h 4098"/>
                <a:gd name="T62" fmla="*/ 1465 w 4098"/>
                <a:gd name="T63" fmla="*/ 4098 h 4098"/>
                <a:gd name="T64" fmla="*/ 0 w 4098"/>
                <a:gd name="T65" fmla="*/ 0 h 40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098" h="4098">
                  <a:moveTo>
                    <a:pt x="0" y="0"/>
                  </a:moveTo>
                  <a:lnTo>
                    <a:pt x="4098" y="1465"/>
                  </a:lnTo>
                  <a:lnTo>
                    <a:pt x="2843" y="2277"/>
                  </a:lnTo>
                  <a:lnTo>
                    <a:pt x="3722" y="3158"/>
                  </a:lnTo>
                  <a:lnTo>
                    <a:pt x="3755" y="3195"/>
                  </a:lnTo>
                  <a:lnTo>
                    <a:pt x="3783" y="3236"/>
                  </a:lnTo>
                  <a:lnTo>
                    <a:pt x="3805" y="3278"/>
                  </a:lnTo>
                  <a:lnTo>
                    <a:pt x="3821" y="3323"/>
                  </a:lnTo>
                  <a:lnTo>
                    <a:pt x="3832" y="3369"/>
                  </a:lnTo>
                  <a:lnTo>
                    <a:pt x="3838" y="3416"/>
                  </a:lnTo>
                  <a:lnTo>
                    <a:pt x="3838" y="3463"/>
                  </a:lnTo>
                  <a:lnTo>
                    <a:pt x="3832" y="3511"/>
                  </a:lnTo>
                  <a:lnTo>
                    <a:pt x="3821" y="3557"/>
                  </a:lnTo>
                  <a:lnTo>
                    <a:pt x="3805" y="3601"/>
                  </a:lnTo>
                  <a:lnTo>
                    <a:pt x="3783" y="3643"/>
                  </a:lnTo>
                  <a:lnTo>
                    <a:pt x="3755" y="3684"/>
                  </a:lnTo>
                  <a:lnTo>
                    <a:pt x="3722" y="3722"/>
                  </a:lnTo>
                  <a:lnTo>
                    <a:pt x="3684" y="3755"/>
                  </a:lnTo>
                  <a:lnTo>
                    <a:pt x="3643" y="3783"/>
                  </a:lnTo>
                  <a:lnTo>
                    <a:pt x="3601" y="3805"/>
                  </a:lnTo>
                  <a:lnTo>
                    <a:pt x="3557" y="3821"/>
                  </a:lnTo>
                  <a:lnTo>
                    <a:pt x="3511" y="3832"/>
                  </a:lnTo>
                  <a:lnTo>
                    <a:pt x="3463" y="3838"/>
                  </a:lnTo>
                  <a:lnTo>
                    <a:pt x="3416" y="3838"/>
                  </a:lnTo>
                  <a:lnTo>
                    <a:pt x="3369" y="3832"/>
                  </a:lnTo>
                  <a:lnTo>
                    <a:pt x="3323" y="3821"/>
                  </a:lnTo>
                  <a:lnTo>
                    <a:pt x="3278" y="3805"/>
                  </a:lnTo>
                  <a:lnTo>
                    <a:pt x="3236" y="3783"/>
                  </a:lnTo>
                  <a:lnTo>
                    <a:pt x="3195" y="3755"/>
                  </a:lnTo>
                  <a:lnTo>
                    <a:pt x="3158" y="3722"/>
                  </a:lnTo>
                  <a:lnTo>
                    <a:pt x="2277" y="2843"/>
                  </a:lnTo>
                  <a:lnTo>
                    <a:pt x="1465" y="4098"/>
                  </a:lnTo>
                  <a:lnTo>
                    <a:pt x="0"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grpSp>
      <p:grpSp>
        <p:nvGrpSpPr>
          <p:cNvPr id="5" name="群組 4"/>
          <p:cNvGrpSpPr/>
          <p:nvPr/>
        </p:nvGrpSpPr>
        <p:grpSpPr>
          <a:xfrm>
            <a:off x="5151022" y="5887402"/>
            <a:ext cx="270707" cy="270707"/>
            <a:chOff x="5151022" y="5887402"/>
            <a:chExt cx="270707" cy="270707"/>
          </a:xfrm>
        </p:grpSpPr>
        <p:sp>
          <p:nvSpPr>
            <p:cNvPr id="29" name="橢圓 28"/>
            <p:cNvSpPr/>
            <p:nvPr/>
          </p:nvSpPr>
          <p:spPr>
            <a:xfrm>
              <a:off x="5151022" y="5887402"/>
              <a:ext cx="270707" cy="270707"/>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30" name="Freeform 16"/>
            <p:cNvSpPr>
              <a:spLocks/>
            </p:cNvSpPr>
            <p:nvPr/>
          </p:nvSpPr>
          <p:spPr bwMode="auto">
            <a:xfrm>
              <a:off x="5231444" y="5931646"/>
              <a:ext cx="97160" cy="179440"/>
            </a:xfrm>
            <a:custGeom>
              <a:avLst/>
              <a:gdLst>
                <a:gd name="T0" fmla="*/ 1921 w 1996"/>
                <a:gd name="T1" fmla="*/ 1 h 3691"/>
                <a:gd name="T2" fmla="*/ 1959 w 1996"/>
                <a:gd name="T3" fmla="*/ 11 h 3691"/>
                <a:gd name="T4" fmla="*/ 1985 w 1996"/>
                <a:gd name="T5" fmla="*/ 38 h 3691"/>
                <a:gd name="T6" fmla="*/ 1996 w 1996"/>
                <a:gd name="T7" fmla="*/ 76 h 3691"/>
                <a:gd name="T8" fmla="*/ 1993 w 1996"/>
                <a:gd name="T9" fmla="*/ 660 h 3691"/>
                <a:gd name="T10" fmla="*/ 1974 w 1996"/>
                <a:gd name="T11" fmla="*/ 693 h 3691"/>
                <a:gd name="T12" fmla="*/ 1941 w 1996"/>
                <a:gd name="T13" fmla="*/ 712 h 3691"/>
                <a:gd name="T14" fmla="*/ 1598 w 1996"/>
                <a:gd name="T15" fmla="*/ 714 h 3691"/>
                <a:gd name="T16" fmla="*/ 1513 w 1996"/>
                <a:gd name="T17" fmla="*/ 720 h 3691"/>
                <a:gd name="T18" fmla="*/ 1448 w 1996"/>
                <a:gd name="T19" fmla="*/ 736 h 3691"/>
                <a:gd name="T20" fmla="*/ 1401 w 1996"/>
                <a:gd name="T21" fmla="*/ 762 h 3691"/>
                <a:gd name="T22" fmla="*/ 1369 w 1996"/>
                <a:gd name="T23" fmla="*/ 799 h 3691"/>
                <a:gd name="T24" fmla="*/ 1349 w 1996"/>
                <a:gd name="T25" fmla="*/ 846 h 3691"/>
                <a:gd name="T26" fmla="*/ 1338 w 1996"/>
                <a:gd name="T27" fmla="*/ 904 h 3691"/>
                <a:gd name="T28" fmla="*/ 1335 w 1996"/>
                <a:gd name="T29" fmla="*/ 972 h 3691"/>
                <a:gd name="T30" fmla="*/ 1898 w 1996"/>
                <a:gd name="T31" fmla="*/ 1327 h 3691"/>
                <a:gd name="T32" fmla="*/ 1937 w 1996"/>
                <a:gd name="T33" fmla="*/ 1337 h 3691"/>
                <a:gd name="T34" fmla="*/ 1964 w 1996"/>
                <a:gd name="T35" fmla="*/ 1364 h 3691"/>
                <a:gd name="T36" fmla="*/ 1974 w 1996"/>
                <a:gd name="T37" fmla="*/ 1402 h 3691"/>
                <a:gd name="T38" fmla="*/ 1971 w 1996"/>
                <a:gd name="T39" fmla="*/ 2029 h 3691"/>
                <a:gd name="T40" fmla="*/ 1951 w 1996"/>
                <a:gd name="T41" fmla="*/ 2062 h 3691"/>
                <a:gd name="T42" fmla="*/ 1918 w 1996"/>
                <a:gd name="T43" fmla="*/ 2081 h 3691"/>
                <a:gd name="T44" fmla="*/ 1335 w 1996"/>
                <a:gd name="T45" fmla="*/ 2085 h 3691"/>
                <a:gd name="T46" fmla="*/ 1333 w 1996"/>
                <a:gd name="T47" fmla="*/ 3636 h 3691"/>
                <a:gd name="T48" fmla="*/ 1313 w 1996"/>
                <a:gd name="T49" fmla="*/ 3669 h 3691"/>
                <a:gd name="T50" fmla="*/ 1279 w 1996"/>
                <a:gd name="T51" fmla="*/ 3688 h 3691"/>
                <a:gd name="T52" fmla="*/ 631 w 1996"/>
                <a:gd name="T53" fmla="*/ 3691 h 3691"/>
                <a:gd name="T54" fmla="*/ 594 w 1996"/>
                <a:gd name="T55" fmla="*/ 3681 h 3691"/>
                <a:gd name="T56" fmla="*/ 566 w 1996"/>
                <a:gd name="T57" fmla="*/ 3654 h 3691"/>
                <a:gd name="T58" fmla="*/ 556 w 1996"/>
                <a:gd name="T59" fmla="*/ 3615 h 3691"/>
                <a:gd name="T60" fmla="*/ 75 w 1996"/>
                <a:gd name="T61" fmla="*/ 2085 h 3691"/>
                <a:gd name="T62" fmla="*/ 36 w 1996"/>
                <a:gd name="T63" fmla="*/ 2075 h 3691"/>
                <a:gd name="T64" fmla="*/ 10 w 1996"/>
                <a:gd name="T65" fmla="*/ 2047 h 3691"/>
                <a:gd name="T66" fmla="*/ 0 w 1996"/>
                <a:gd name="T67" fmla="*/ 2009 h 3691"/>
                <a:gd name="T68" fmla="*/ 2 w 1996"/>
                <a:gd name="T69" fmla="*/ 1383 h 3691"/>
                <a:gd name="T70" fmla="*/ 22 w 1996"/>
                <a:gd name="T71" fmla="*/ 1350 h 3691"/>
                <a:gd name="T72" fmla="*/ 54 w 1996"/>
                <a:gd name="T73" fmla="*/ 1330 h 3691"/>
                <a:gd name="T74" fmla="*/ 556 w 1996"/>
                <a:gd name="T75" fmla="*/ 1327 h 3691"/>
                <a:gd name="T76" fmla="*/ 558 w 1996"/>
                <a:gd name="T77" fmla="*/ 827 h 3691"/>
                <a:gd name="T78" fmla="*/ 579 w 1996"/>
                <a:gd name="T79" fmla="*/ 673 h 3691"/>
                <a:gd name="T80" fmla="*/ 619 w 1996"/>
                <a:gd name="T81" fmla="*/ 534 h 3691"/>
                <a:gd name="T82" fmla="*/ 678 w 1996"/>
                <a:gd name="T83" fmla="*/ 408 h 3691"/>
                <a:gd name="T84" fmla="*/ 754 w 1996"/>
                <a:gd name="T85" fmla="*/ 297 h 3691"/>
                <a:gd name="T86" fmla="*/ 846 w 1996"/>
                <a:gd name="T87" fmla="*/ 201 h 3691"/>
                <a:gd name="T88" fmla="*/ 954 w 1996"/>
                <a:gd name="T89" fmla="*/ 124 h 3691"/>
                <a:gd name="T90" fmla="*/ 1077 w 1996"/>
                <a:gd name="T91" fmla="*/ 64 h 3691"/>
                <a:gd name="T92" fmla="*/ 1213 w 1996"/>
                <a:gd name="T93" fmla="*/ 23 h 3691"/>
                <a:gd name="T94" fmla="*/ 1363 w 1996"/>
                <a:gd name="T95" fmla="*/ 3 h 36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996" h="3691">
                  <a:moveTo>
                    <a:pt x="1442" y="0"/>
                  </a:moveTo>
                  <a:lnTo>
                    <a:pt x="1921" y="1"/>
                  </a:lnTo>
                  <a:lnTo>
                    <a:pt x="1941" y="3"/>
                  </a:lnTo>
                  <a:lnTo>
                    <a:pt x="1959" y="11"/>
                  </a:lnTo>
                  <a:lnTo>
                    <a:pt x="1974" y="22"/>
                  </a:lnTo>
                  <a:lnTo>
                    <a:pt x="1985" y="38"/>
                  </a:lnTo>
                  <a:lnTo>
                    <a:pt x="1993" y="56"/>
                  </a:lnTo>
                  <a:lnTo>
                    <a:pt x="1996" y="76"/>
                  </a:lnTo>
                  <a:lnTo>
                    <a:pt x="1996" y="639"/>
                  </a:lnTo>
                  <a:lnTo>
                    <a:pt x="1993" y="660"/>
                  </a:lnTo>
                  <a:lnTo>
                    <a:pt x="1985" y="677"/>
                  </a:lnTo>
                  <a:lnTo>
                    <a:pt x="1974" y="693"/>
                  </a:lnTo>
                  <a:lnTo>
                    <a:pt x="1959" y="704"/>
                  </a:lnTo>
                  <a:lnTo>
                    <a:pt x="1941" y="712"/>
                  </a:lnTo>
                  <a:lnTo>
                    <a:pt x="1921" y="714"/>
                  </a:lnTo>
                  <a:lnTo>
                    <a:pt x="1598" y="714"/>
                  </a:lnTo>
                  <a:lnTo>
                    <a:pt x="1553" y="717"/>
                  </a:lnTo>
                  <a:lnTo>
                    <a:pt x="1513" y="720"/>
                  </a:lnTo>
                  <a:lnTo>
                    <a:pt x="1479" y="727"/>
                  </a:lnTo>
                  <a:lnTo>
                    <a:pt x="1448" y="736"/>
                  </a:lnTo>
                  <a:lnTo>
                    <a:pt x="1423" y="748"/>
                  </a:lnTo>
                  <a:lnTo>
                    <a:pt x="1401" y="762"/>
                  </a:lnTo>
                  <a:lnTo>
                    <a:pt x="1384" y="779"/>
                  </a:lnTo>
                  <a:lnTo>
                    <a:pt x="1369" y="799"/>
                  </a:lnTo>
                  <a:lnTo>
                    <a:pt x="1358" y="822"/>
                  </a:lnTo>
                  <a:lnTo>
                    <a:pt x="1349" y="846"/>
                  </a:lnTo>
                  <a:lnTo>
                    <a:pt x="1342" y="874"/>
                  </a:lnTo>
                  <a:lnTo>
                    <a:pt x="1338" y="904"/>
                  </a:lnTo>
                  <a:lnTo>
                    <a:pt x="1336" y="937"/>
                  </a:lnTo>
                  <a:lnTo>
                    <a:pt x="1335" y="972"/>
                  </a:lnTo>
                  <a:lnTo>
                    <a:pt x="1335" y="1327"/>
                  </a:lnTo>
                  <a:lnTo>
                    <a:pt x="1898" y="1327"/>
                  </a:lnTo>
                  <a:lnTo>
                    <a:pt x="1918" y="1329"/>
                  </a:lnTo>
                  <a:lnTo>
                    <a:pt x="1937" y="1337"/>
                  </a:lnTo>
                  <a:lnTo>
                    <a:pt x="1951" y="1350"/>
                  </a:lnTo>
                  <a:lnTo>
                    <a:pt x="1964" y="1364"/>
                  </a:lnTo>
                  <a:lnTo>
                    <a:pt x="1971" y="1383"/>
                  </a:lnTo>
                  <a:lnTo>
                    <a:pt x="1974" y="1402"/>
                  </a:lnTo>
                  <a:lnTo>
                    <a:pt x="1973" y="2009"/>
                  </a:lnTo>
                  <a:lnTo>
                    <a:pt x="1971" y="2029"/>
                  </a:lnTo>
                  <a:lnTo>
                    <a:pt x="1963" y="2047"/>
                  </a:lnTo>
                  <a:lnTo>
                    <a:pt x="1951" y="2062"/>
                  </a:lnTo>
                  <a:lnTo>
                    <a:pt x="1937" y="2075"/>
                  </a:lnTo>
                  <a:lnTo>
                    <a:pt x="1918" y="2081"/>
                  </a:lnTo>
                  <a:lnTo>
                    <a:pt x="1898" y="2085"/>
                  </a:lnTo>
                  <a:lnTo>
                    <a:pt x="1335" y="2085"/>
                  </a:lnTo>
                  <a:lnTo>
                    <a:pt x="1335" y="3615"/>
                  </a:lnTo>
                  <a:lnTo>
                    <a:pt x="1333" y="3636"/>
                  </a:lnTo>
                  <a:lnTo>
                    <a:pt x="1325" y="3654"/>
                  </a:lnTo>
                  <a:lnTo>
                    <a:pt x="1313" y="3669"/>
                  </a:lnTo>
                  <a:lnTo>
                    <a:pt x="1297" y="3681"/>
                  </a:lnTo>
                  <a:lnTo>
                    <a:pt x="1279" y="3688"/>
                  </a:lnTo>
                  <a:lnTo>
                    <a:pt x="1260" y="3691"/>
                  </a:lnTo>
                  <a:lnTo>
                    <a:pt x="631" y="3691"/>
                  </a:lnTo>
                  <a:lnTo>
                    <a:pt x="612" y="3688"/>
                  </a:lnTo>
                  <a:lnTo>
                    <a:pt x="594" y="3681"/>
                  </a:lnTo>
                  <a:lnTo>
                    <a:pt x="579" y="3669"/>
                  </a:lnTo>
                  <a:lnTo>
                    <a:pt x="566" y="3654"/>
                  </a:lnTo>
                  <a:lnTo>
                    <a:pt x="558" y="3636"/>
                  </a:lnTo>
                  <a:lnTo>
                    <a:pt x="556" y="3615"/>
                  </a:lnTo>
                  <a:lnTo>
                    <a:pt x="556" y="2085"/>
                  </a:lnTo>
                  <a:lnTo>
                    <a:pt x="75" y="2085"/>
                  </a:lnTo>
                  <a:lnTo>
                    <a:pt x="54" y="2081"/>
                  </a:lnTo>
                  <a:lnTo>
                    <a:pt x="36" y="2075"/>
                  </a:lnTo>
                  <a:lnTo>
                    <a:pt x="22" y="2062"/>
                  </a:lnTo>
                  <a:lnTo>
                    <a:pt x="10" y="2047"/>
                  </a:lnTo>
                  <a:lnTo>
                    <a:pt x="2" y="2029"/>
                  </a:lnTo>
                  <a:lnTo>
                    <a:pt x="0" y="2009"/>
                  </a:lnTo>
                  <a:lnTo>
                    <a:pt x="0" y="1402"/>
                  </a:lnTo>
                  <a:lnTo>
                    <a:pt x="2" y="1383"/>
                  </a:lnTo>
                  <a:lnTo>
                    <a:pt x="10" y="1364"/>
                  </a:lnTo>
                  <a:lnTo>
                    <a:pt x="22" y="1350"/>
                  </a:lnTo>
                  <a:lnTo>
                    <a:pt x="36" y="1337"/>
                  </a:lnTo>
                  <a:lnTo>
                    <a:pt x="54" y="1330"/>
                  </a:lnTo>
                  <a:lnTo>
                    <a:pt x="75" y="1327"/>
                  </a:lnTo>
                  <a:lnTo>
                    <a:pt x="556" y="1327"/>
                  </a:lnTo>
                  <a:lnTo>
                    <a:pt x="556" y="908"/>
                  </a:lnTo>
                  <a:lnTo>
                    <a:pt x="558" y="827"/>
                  </a:lnTo>
                  <a:lnTo>
                    <a:pt x="566" y="748"/>
                  </a:lnTo>
                  <a:lnTo>
                    <a:pt x="579" y="673"/>
                  </a:lnTo>
                  <a:lnTo>
                    <a:pt x="597" y="602"/>
                  </a:lnTo>
                  <a:lnTo>
                    <a:pt x="619" y="534"/>
                  </a:lnTo>
                  <a:lnTo>
                    <a:pt x="646" y="469"/>
                  </a:lnTo>
                  <a:lnTo>
                    <a:pt x="678" y="408"/>
                  </a:lnTo>
                  <a:lnTo>
                    <a:pt x="713" y="350"/>
                  </a:lnTo>
                  <a:lnTo>
                    <a:pt x="754" y="297"/>
                  </a:lnTo>
                  <a:lnTo>
                    <a:pt x="797" y="247"/>
                  </a:lnTo>
                  <a:lnTo>
                    <a:pt x="846" y="201"/>
                  </a:lnTo>
                  <a:lnTo>
                    <a:pt x="898" y="161"/>
                  </a:lnTo>
                  <a:lnTo>
                    <a:pt x="954" y="124"/>
                  </a:lnTo>
                  <a:lnTo>
                    <a:pt x="1014" y="91"/>
                  </a:lnTo>
                  <a:lnTo>
                    <a:pt x="1077" y="64"/>
                  </a:lnTo>
                  <a:lnTo>
                    <a:pt x="1143" y="42"/>
                  </a:lnTo>
                  <a:lnTo>
                    <a:pt x="1213" y="23"/>
                  </a:lnTo>
                  <a:lnTo>
                    <a:pt x="1286" y="11"/>
                  </a:lnTo>
                  <a:lnTo>
                    <a:pt x="1363" y="3"/>
                  </a:lnTo>
                  <a:lnTo>
                    <a:pt x="1442"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grpSp>
      <p:sp>
        <p:nvSpPr>
          <p:cNvPr id="34" name="矩形 33">
            <a:hlinkClick r:id="rId2"/>
          </p:cNvPr>
          <p:cNvSpPr/>
          <p:nvPr/>
        </p:nvSpPr>
        <p:spPr>
          <a:xfrm>
            <a:off x="5388464" y="5539142"/>
            <a:ext cx="2575321" cy="282129"/>
          </a:xfrm>
          <a:prstGeom prst="rect">
            <a:avLst/>
          </a:prstGeom>
        </p:spPr>
        <p:txBody>
          <a:bodyPr wrap="square" tIns="0" rIns="90000" bIns="0" anchor="ctr">
            <a:spAutoFit/>
          </a:bodyPr>
          <a:lstStyle/>
          <a:p>
            <a:pPr>
              <a:lnSpc>
                <a:spcPts val="2200"/>
              </a:lnSpc>
            </a:pPr>
            <a:r>
              <a:rPr lang="en-US" altLang="zh-TW" sz="1400" dirty="0" smtClean="0"/>
              <a:t>www.matter-lab.com</a:t>
            </a:r>
          </a:p>
        </p:txBody>
      </p:sp>
      <p:sp>
        <p:nvSpPr>
          <p:cNvPr id="35" name="矩形 34">
            <a:hlinkClick r:id="rId3"/>
          </p:cNvPr>
          <p:cNvSpPr/>
          <p:nvPr/>
        </p:nvSpPr>
        <p:spPr>
          <a:xfrm>
            <a:off x="5388464" y="5856551"/>
            <a:ext cx="3298336" cy="282129"/>
          </a:xfrm>
          <a:prstGeom prst="rect">
            <a:avLst/>
          </a:prstGeom>
        </p:spPr>
        <p:txBody>
          <a:bodyPr wrap="square" tIns="0" rIns="90000" bIns="0" anchor="ctr">
            <a:spAutoFit/>
          </a:bodyPr>
          <a:lstStyle/>
          <a:p>
            <a:pPr>
              <a:lnSpc>
                <a:spcPts val="2200"/>
              </a:lnSpc>
            </a:pPr>
            <a:r>
              <a:rPr lang="en-US" altLang="zh-TW" sz="1400" dirty="0" smtClean="0"/>
              <a:t>www.facebook.com/matterlab.taiwan</a:t>
            </a:r>
          </a:p>
        </p:txBody>
      </p:sp>
      <p:sp>
        <p:nvSpPr>
          <p:cNvPr id="38" name="文字方塊 37"/>
          <p:cNvSpPr txBox="1"/>
          <p:nvPr/>
        </p:nvSpPr>
        <p:spPr>
          <a:xfrm>
            <a:off x="2790409" y="3291351"/>
            <a:ext cx="5332003" cy="1320233"/>
          </a:xfrm>
          <a:prstGeom prst="rect">
            <a:avLst/>
          </a:prstGeom>
          <a:noFill/>
        </p:spPr>
        <p:txBody>
          <a:bodyPr wrap="square" rtlCol="0">
            <a:spAutoFit/>
          </a:bodyPr>
          <a:lstStyle/>
          <a:p>
            <a:pPr>
              <a:lnSpc>
                <a:spcPts val="5000"/>
              </a:lnSpc>
            </a:pPr>
            <a:r>
              <a:rPr lang="en-US" altLang="zh-TW" sz="3600" dirty="0" smtClean="0"/>
              <a:t>Make Organizing Fun!</a:t>
            </a:r>
          </a:p>
          <a:p>
            <a:pPr>
              <a:lnSpc>
                <a:spcPts val="5000"/>
              </a:lnSpc>
            </a:pPr>
            <a:r>
              <a:rPr lang="zh-TW" altLang="en-US" sz="3600" dirty="0" smtClean="0"/>
              <a:t>讓收納更有趣</a:t>
            </a:r>
            <a:r>
              <a:rPr lang="en-US" altLang="zh-TW" sz="3600" dirty="0" smtClean="0"/>
              <a:t>!</a:t>
            </a:r>
            <a:endParaRPr lang="zh-TW" altLang="en-US" sz="3600" dirty="0"/>
          </a:p>
        </p:txBody>
      </p:sp>
      <p:pic>
        <p:nvPicPr>
          <p:cNvPr id="16" name="圖片 15" descr="matter-lab.com.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194254" y="5019841"/>
            <a:ext cx="769531" cy="769531"/>
          </a:xfrm>
          <a:prstGeom prst="rect">
            <a:avLst/>
          </a:prstGeom>
        </p:spPr>
      </p:pic>
      <p:pic>
        <p:nvPicPr>
          <p:cNvPr id="18" name="圖片 17" descr="logo-white--vertical-750X750.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919889" y="760110"/>
            <a:ext cx="1536522" cy="1536522"/>
          </a:xfrm>
          <a:prstGeom prst="rect">
            <a:avLst/>
          </a:prstGeom>
        </p:spPr>
      </p:pic>
    </p:spTree>
    <p:extLst>
      <p:ext uri="{BB962C8B-B14F-4D97-AF65-F5344CB8AC3E}">
        <p14:creationId xmlns:p14="http://schemas.microsoft.com/office/powerpoint/2010/main" val="64558272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手繪多邊形 26"/>
          <p:cNvSpPr/>
          <p:nvPr/>
        </p:nvSpPr>
        <p:spPr>
          <a:xfrm>
            <a:off x="5041231" y="4818521"/>
            <a:ext cx="1407695" cy="1489701"/>
          </a:xfrm>
          <a:custGeom>
            <a:avLst/>
            <a:gdLst>
              <a:gd name="connsiteX0" fmla="*/ 0 w 1407695"/>
              <a:gd name="connsiteY0" fmla="*/ 0 h 1489701"/>
              <a:gd name="connsiteX1" fmla="*/ 161341 w 1407695"/>
              <a:gd name="connsiteY1" fmla="*/ 0 h 1489701"/>
              <a:gd name="connsiteX2" fmla="*/ 161341 w 1407695"/>
              <a:gd name="connsiteY2" fmla="*/ 1351124 h 1489701"/>
              <a:gd name="connsiteX3" fmla="*/ 1407695 w 1407695"/>
              <a:gd name="connsiteY3" fmla="*/ 1351124 h 1489701"/>
              <a:gd name="connsiteX4" fmla="*/ 1407695 w 1407695"/>
              <a:gd name="connsiteY4" fmla="*/ 1489701 h 1489701"/>
              <a:gd name="connsiteX5" fmla="*/ 0 w 1407695"/>
              <a:gd name="connsiteY5" fmla="*/ 1489701 h 1489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07695" h="1489701">
                <a:moveTo>
                  <a:pt x="0" y="0"/>
                </a:moveTo>
                <a:lnTo>
                  <a:pt x="161341" y="0"/>
                </a:lnTo>
                <a:lnTo>
                  <a:pt x="161341" y="1351124"/>
                </a:lnTo>
                <a:lnTo>
                  <a:pt x="1407695" y="1351124"/>
                </a:lnTo>
                <a:lnTo>
                  <a:pt x="1407695" y="1489701"/>
                </a:lnTo>
                <a:lnTo>
                  <a:pt x="0" y="1489701"/>
                </a:ln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0" name="圖片版面配置區 9"/>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a:xfrm>
            <a:off x="5202572" y="1815521"/>
            <a:ext cx="2726238" cy="4361981"/>
          </a:xfrm>
        </p:spPr>
      </p:pic>
      <p:sp>
        <p:nvSpPr>
          <p:cNvPr id="4" name="頁尾版面配置區 3"/>
          <p:cNvSpPr>
            <a:spLocks noGrp="1"/>
          </p:cNvSpPr>
          <p:nvPr>
            <p:ph type="ftr" sz="quarter" idx="14"/>
          </p:nvPr>
        </p:nvSpPr>
        <p:spPr/>
        <p:txBody>
          <a:bodyPr/>
          <a:lstStyle/>
          <a:p>
            <a:r>
              <a:rPr lang="zh-TW" altLang="en-US" smtClean="0"/>
              <a:t>商業簡報網 </a:t>
            </a:r>
            <a:r>
              <a:rPr lang="en-US" altLang="zh-TW" smtClean="0"/>
              <a:t>X Matter Lab</a:t>
            </a:r>
            <a:endParaRPr lang="zh-TW" altLang="en-US" dirty="0"/>
          </a:p>
        </p:txBody>
      </p:sp>
      <p:sp>
        <p:nvSpPr>
          <p:cNvPr id="5" name="投影片編號版面配置區 4"/>
          <p:cNvSpPr>
            <a:spLocks noGrp="1"/>
          </p:cNvSpPr>
          <p:nvPr>
            <p:ph type="sldNum" sz="quarter" idx="15"/>
          </p:nvPr>
        </p:nvSpPr>
        <p:spPr/>
        <p:txBody>
          <a:bodyPr/>
          <a:lstStyle/>
          <a:p>
            <a:fld id="{E27FD744-A41C-4EAD-96D0-2F84A994B62C}" type="slidenum">
              <a:rPr lang="zh-TW" altLang="en-US" smtClean="0"/>
              <a:t>19</a:t>
            </a:fld>
            <a:endParaRPr lang="zh-TW" altLang="en-US"/>
          </a:p>
        </p:txBody>
      </p:sp>
      <p:sp>
        <p:nvSpPr>
          <p:cNvPr id="8" name="矩形 7"/>
          <p:cNvSpPr/>
          <p:nvPr/>
        </p:nvSpPr>
        <p:spPr>
          <a:xfrm>
            <a:off x="3155324" y="1223201"/>
            <a:ext cx="2833352" cy="11636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矩形 13"/>
          <p:cNvSpPr/>
          <p:nvPr/>
        </p:nvSpPr>
        <p:spPr>
          <a:xfrm>
            <a:off x="1147597" y="2319024"/>
            <a:ext cx="3405958" cy="738664"/>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The quick brown fox jumps over the lazy dog</a:t>
            </a:r>
            <a:r>
              <a:rPr lang="en-US" altLang="zh-TW" sz="1400" dirty="0" smtClean="0"/>
              <a:t>.</a:t>
            </a:r>
            <a:endParaRPr lang="zh-TW" altLang="en-US" sz="1400" dirty="0"/>
          </a:p>
        </p:txBody>
      </p:sp>
      <p:sp>
        <p:nvSpPr>
          <p:cNvPr id="15" name="矩形 14"/>
          <p:cNvSpPr/>
          <p:nvPr/>
        </p:nvSpPr>
        <p:spPr>
          <a:xfrm>
            <a:off x="1147597" y="3370584"/>
            <a:ext cx="3405958" cy="738664"/>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The quick brown fox jumps over the lazy dog</a:t>
            </a:r>
            <a:r>
              <a:rPr lang="en-US" altLang="zh-TW" sz="1400" dirty="0" smtClean="0"/>
              <a:t>.</a:t>
            </a:r>
            <a:endParaRPr lang="zh-TW" altLang="en-US" sz="1400" dirty="0"/>
          </a:p>
        </p:txBody>
      </p:sp>
      <p:sp>
        <p:nvSpPr>
          <p:cNvPr id="16" name="矩形 15"/>
          <p:cNvSpPr/>
          <p:nvPr/>
        </p:nvSpPr>
        <p:spPr>
          <a:xfrm>
            <a:off x="1147597" y="4422144"/>
            <a:ext cx="3405958" cy="738664"/>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The quick brown fox jumps over the lazy dog</a:t>
            </a:r>
            <a:r>
              <a:rPr lang="en-US" altLang="zh-TW" sz="1400" dirty="0" smtClean="0"/>
              <a:t>.</a:t>
            </a:r>
            <a:endParaRPr lang="zh-TW" altLang="en-US" sz="1400" dirty="0"/>
          </a:p>
        </p:txBody>
      </p:sp>
      <p:grpSp>
        <p:nvGrpSpPr>
          <p:cNvPr id="18" name="群組 17"/>
          <p:cNvGrpSpPr/>
          <p:nvPr/>
        </p:nvGrpSpPr>
        <p:grpSpPr>
          <a:xfrm>
            <a:off x="661631" y="3529331"/>
            <a:ext cx="421170" cy="421170"/>
            <a:chOff x="5023476" y="3019260"/>
            <a:chExt cx="421170" cy="421170"/>
          </a:xfrm>
        </p:grpSpPr>
        <p:sp>
          <p:nvSpPr>
            <p:cNvPr id="19" name="橢圓 18"/>
            <p:cNvSpPr/>
            <p:nvPr/>
          </p:nvSpPr>
          <p:spPr>
            <a:xfrm>
              <a:off x="5023476" y="3019260"/>
              <a:ext cx="421170" cy="42117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p>
          </p:txBody>
        </p:sp>
        <p:sp>
          <p:nvSpPr>
            <p:cNvPr id="20" name="加號 19"/>
            <p:cNvSpPr/>
            <p:nvPr/>
          </p:nvSpPr>
          <p:spPr>
            <a:xfrm>
              <a:off x="5086424" y="3082208"/>
              <a:ext cx="295275" cy="295275"/>
            </a:xfrm>
            <a:prstGeom prst="mathPl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p>
          </p:txBody>
        </p:sp>
      </p:grpSp>
      <p:grpSp>
        <p:nvGrpSpPr>
          <p:cNvPr id="21" name="群組 20"/>
          <p:cNvGrpSpPr/>
          <p:nvPr/>
        </p:nvGrpSpPr>
        <p:grpSpPr>
          <a:xfrm>
            <a:off x="661631" y="2477771"/>
            <a:ext cx="421170" cy="421170"/>
            <a:chOff x="5023476" y="3019260"/>
            <a:chExt cx="421170" cy="421170"/>
          </a:xfrm>
        </p:grpSpPr>
        <p:sp>
          <p:nvSpPr>
            <p:cNvPr id="22" name="橢圓 21"/>
            <p:cNvSpPr/>
            <p:nvPr/>
          </p:nvSpPr>
          <p:spPr>
            <a:xfrm>
              <a:off x="5023476" y="3019260"/>
              <a:ext cx="421170" cy="42117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p>
          </p:txBody>
        </p:sp>
        <p:sp>
          <p:nvSpPr>
            <p:cNvPr id="23" name="加號 22"/>
            <p:cNvSpPr/>
            <p:nvPr/>
          </p:nvSpPr>
          <p:spPr>
            <a:xfrm>
              <a:off x="5086424" y="3082208"/>
              <a:ext cx="295275" cy="295275"/>
            </a:xfrm>
            <a:prstGeom prst="mathPl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p>
          </p:txBody>
        </p:sp>
      </p:grpSp>
      <p:grpSp>
        <p:nvGrpSpPr>
          <p:cNvPr id="24" name="群組 23"/>
          <p:cNvGrpSpPr/>
          <p:nvPr/>
        </p:nvGrpSpPr>
        <p:grpSpPr>
          <a:xfrm>
            <a:off x="661631" y="4580891"/>
            <a:ext cx="421170" cy="421170"/>
            <a:chOff x="5023476" y="3019260"/>
            <a:chExt cx="421170" cy="421170"/>
          </a:xfrm>
        </p:grpSpPr>
        <p:sp>
          <p:nvSpPr>
            <p:cNvPr id="25" name="橢圓 24"/>
            <p:cNvSpPr/>
            <p:nvPr/>
          </p:nvSpPr>
          <p:spPr>
            <a:xfrm>
              <a:off x="5023476" y="3019260"/>
              <a:ext cx="421170" cy="42117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p>
          </p:txBody>
        </p:sp>
        <p:sp>
          <p:nvSpPr>
            <p:cNvPr id="26" name="加號 25"/>
            <p:cNvSpPr/>
            <p:nvPr/>
          </p:nvSpPr>
          <p:spPr>
            <a:xfrm>
              <a:off x="5086424" y="3082208"/>
              <a:ext cx="295275" cy="295275"/>
            </a:xfrm>
            <a:prstGeom prst="mathPl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p>
          </p:txBody>
        </p:sp>
      </p:grpSp>
      <p:sp>
        <p:nvSpPr>
          <p:cNvPr id="28" name="手繪多邊形 27"/>
          <p:cNvSpPr/>
          <p:nvPr/>
        </p:nvSpPr>
        <p:spPr>
          <a:xfrm rot="10800000">
            <a:off x="6766680" y="1586817"/>
            <a:ext cx="1407695" cy="1489701"/>
          </a:xfrm>
          <a:custGeom>
            <a:avLst/>
            <a:gdLst>
              <a:gd name="connsiteX0" fmla="*/ 0 w 1407695"/>
              <a:gd name="connsiteY0" fmla="*/ 0 h 1489701"/>
              <a:gd name="connsiteX1" fmla="*/ 161341 w 1407695"/>
              <a:gd name="connsiteY1" fmla="*/ 0 h 1489701"/>
              <a:gd name="connsiteX2" fmla="*/ 161341 w 1407695"/>
              <a:gd name="connsiteY2" fmla="*/ 1351124 h 1489701"/>
              <a:gd name="connsiteX3" fmla="*/ 1407695 w 1407695"/>
              <a:gd name="connsiteY3" fmla="*/ 1351124 h 1489701"/>
              <a:gd name="connsiteX4" fmla="*/ 1407695 w 1407695"/>
              <a:gd name="connsiteY4" fmla="*/ 1489701 h 1489701"/>
              <a:gd name="connsiteX5" fmla="*/ 0 w 1407695"/>
              <a:gd name="connsiteY5" fmla="*/ 1489701 h 1489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07695" h="1489701">
                <a:moveTo>
                  <a:pt x="0" y="0"/>
                </a:moveTo>
                <a:lnTo>
                  <a:pt x="161341" y="0"/>
                </a:lnTo>
                <a:lnTo>
                  <a:pt x="161341" y="1351124"/>
                </a:lnTo>
                <a:lnTo>
                  <a:pt x="1407695" y="1351124"/>
                </a:lnTo>
                <a:lnTo>
                  <a:pt x="1407695" y="1489701"/>
                </a:lnTo>
                <a:lnTo>
                  <a:pt x="0" y="148970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0" name="文字方塊 29"/>
          <p:cNvSpPr txBox="1"/>
          <p:nvPr/>
        </p:nvSpPr>
        <p:spPr>
          <a:xfrm>
            <a:off x="1880398" y="576870"/>
            <a:ext cx="5383205" cy="646331"/>
          </a:xfrm>
          <a:prstGeom prst="rect">
            <a:avLst/>
          </a:prstGeom>
          <a:noFill/>
        </p:spPr>
        <p:txBody>
          <a:bodyPr wrap="square" rtlCol="0" anchor="ctr">
            <a:spAutoFit/>
          </a:bodyPr>
          <a:lstStyle/>
          <a:p>
            <a:pPr algn="ctr"/>
            <a:r>
              <a:rPr lang="en-US" altLang="zh-TW" sz="3600" b="1" dirty="0" smtClean="0">
                <a:solidFill>
                  <a:schemeClr val="bg1">
                    <a:lumMod val="50000"/>
                  </a:schemeClr>
                </a:solidFill>
              </a:rPr>
              <a:t>Beyond Picture 016</a:t>
            </a:r>
            <a:endParaRPr lang="zh-TW" altLang="en-US" sz="3600" b="1" dirty="0">
              <a:solidFill>
                <a:schemeClr val="bg1">
                  <a:lumMod val="50000"/>
                </a:schemeClr>
              </a:solidFill>
            </a:endParaRPr>
          </a:p>
        </p:txBody>
      </p:sp>
    </p:spTree>
    <p:extLst>
      <p:ext uri="{BB962C8B-B14F-4D97-AF65-F5344CB8AC3E}">
        <p14:creationId xmlns:p14="http://schemas.microsoft.com/office/powerpoint/2010/main" val="22434545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直線接點 13"/>
          <p:cNvCxnSpPr/>
          <p:nvPr/>
        </p:nvCxnSpPr>
        <p:spPr>
          <a:xfrm>
            <a:off x="6049711" y="4389122"/>
            <a:ext cx="0" cy="180023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1" name="文字方塊 20"/>
          <p:cNvSpPr txBox="1"/>
          <p:nvPr/>
        </p:nvSpPr>
        <p:spPr>
          <a:xfrm>
            <a:off x="3317601" y="4991981"/>
            <a:ext cx="2531024" cy="954107"/>
          </a:xfrm>
          <a:prstGeom prst="rect">
            <a:avLst/>
          </a:prstGeom>
          <a:noFill/>
        </p:spPr>
        <p:txBody>
          <a:bodyPr wrap="square" rtlCol="0">
            <a:spAutoFit/>
          </a:bodyPr>
          <a:lstStyle/>
          <a:p>
            <a:r>
              <a:rPr lang="en-US" sz="1400" dirty="0" smtClean="0"/>
              <a:t>The quick brown fox jumps over the lazy dog. </a:t>
            </a:r>
            <a:r>
              <a:rPr lang="en-US" sz="1400" dirty="0"/>
              <a:t>The quick brown fox jumps over the lazy dog. </a:t>
            </a:r>
          </a:p>
        </p:txBody>
      </p:sp>
      <p:sp>
        <p:nvSpPr>
          <p:cNvPr id="22" name="文字方塊 21"/>
          <p:cNvSpPr txBox="1"/>
          <p:nvPr/>
        </p:nvSpPr>
        <p:spPr>
          <a:xfrm>
            <a:off x="3317601" y="4389122"/>
            <a:ext cx="1248220" cy="584775"/>
          </a:xfrm>
          <a:prstGeom prst="rect">
            <a:avLst/>
          </a:prstGeom>
          <a:noFill/>
        </p:spPr>
        <p:txBody>
          <a:bodyPr wrap="square" rtlCol="0">
            <a:spAutoFit/>
          </a:bodyPr>
          <a:lstStyle/>
          <a:p>
            <a:r>
              <a:rPr lang="en-US" sz="3200" b="1" dirty="0" smtClean="0"/>
              <a:t>Title</a:t>
            </a:r>
          </a:p>
        </p:txBody>
      </p:sp>
      <p:sp>
        <p:nvSpPr>
          <p:cNvPr id="23" name="文字方塊 22"/>
          <p:cNvSpPr txBox="1"/>
          <p:nvPr/>
        </p:nvSpPr>
        <p:spPr>
          <a:xfrm>
            <a:off x="6192207" y="4991981"/>
            <a:ext cx="2531024" cy="954107"/>
          </a:xfrm>
          <a:prstGeom prst="rect">
            <a:avLst/>
          </a:prstGeom>
          <a:noFill/>
        </p:spPr>
        <p:txBody>
          <a:bodyPr wrap="square" rtlCol="0">
            <a:spAutoFit/>
          </a:bodyPr>
          <a:lstStyle/>
          <a:p>
            <a:r>
              <a:rPr lang="en-US" sz="1400" dirty="0" smtClean="0"/>
              <a:t>The quick brown fox jumps over the lazy dog. </a:t>
            </a:r>
            <a:r>
              <a:rPr lang="en-US" sz="1400" dirty="0"/>
              <a:t>The quick brown fox jumps over the lazy dog. </a:t>
            </a:r>
          </a:p>
        </p:txBody>
      </p:sp>
      <p:sp>
        <p:nvSpPr>
          <p:cNvPr id="24" name="文字方塊 23"/>
          <p:cNvSpPr txBox="1"/>
          <p:nvPr/>
        </p:nvSpPr>
        <p:spPr>
          <a:xfrm>
            <a:off x="6192207" y="4389122"/>
            <a:ext cx="1248220" cy="584775"/>
          </a:xfrm>
          <a:prstGeom prst="rect">
            <a:avLst/>
          </a:prstGeom>
          <a:noFill/>
        </p:spPr>
        <p:txBody>
          <a:bodyPr wrap="square" rtlCol="0">
            <a:spAutoFit/>
          </a:bodyPr>
          <a:lstStyle/>
          <a:p>
            <a:r>
              <a:rPr lang="en-US" sz="3200" b="1" dirty="0" smtClean="0"/>
              <a:t>Title</a:t>
            </a:r>
          </a:p>
        </p:txBody>
      </p:sp>
      <p:sp>
        <p:nvSpPr>
          <p:cNvPr id="4" name="頁尾版面配置區 3"/>
          <p:cNvSpPr>
            <a:spLocks noGrp="1"/>
          </p:cNvSpPr>
          <p:nvPr>
            <p:ph type="ftr" sz="quarter" idx="10"/>
          </p:nvPr>
        </p:nvSpPr>
        <p:spPr/>
        <p:txBody>
          <a:bodyPr/>
          <a:lstStyle/>
          <a:p>
            <a:r>
              <a:rPr lang="zh-TW" altLang="en-US" smtClean="0"/>
              <a:t>商業簡報網 </a:t>
            </a:r>
            <a:r>
              <a:rPr lang="en-US" altLang="zh-TW" smtClean="0"/>
              <a:t>X Matter Lab</a:t>
            </a:r>
            <a:endParaRPr lang="zh-TW" altLang="en-US"/>
          </a:p>
        </p:txBody>
      </p:sp>
      <p:sp>
        <p:nvSpPr>
          <p:cNvPr id="6" name="投影片編號版面配置區 5"/>
          <p:cNvSpPr>
            <a:spLocks noGrp="1"/>
          </p:cNvSpPr>
          <p:nvPr>
            <p:ph type="sldNum" sz="quarter" idx="11"/>
          </p:nvPr>
        </p:nvSpPr>
        <p:spPr/>
        <p:txBody>
          <a:bodyPr/>
          <a:lstStyle/>
          <a:p>
            <a:fld id="{93B68095-C8B2-4A76-90AA-E601358CCBC3}" type="slidenum">
              <a:rPr lang="zh-TW" altLang="en-US" smtClean="0"/>
              <a:t>20</a:t>
            </a:fld>
            <a:endParaRPr lang="zh-TW" altLang="en-US"/>
          </a:p>
        </p:txBody>
      </p:sp>
      <p:pic>
        <p:nvPicPr>
          <p:cNvPr id="15" name="圖片 14"/>
          <p:cNvPicPr>
            <a:picLocks noChangeAspect="1"/>
          </p:cNvPicPr>
          <p:nvPr/>
        </p:nvPicPr>
        <p:blipFill>
          <a:blip r:embed="rId3"/>
          <a:stretch>
            <a:fillRect/>
          </a:stretch>
        </p:blipFill>
        <p:spPr>
          <a:xfrm>
            <a:off x="-397" y="1561980"/>
            <a:ext cx="9144793" cy="2773920"/>
          </a:xfrm>
          <a:prstGeom prst="rect">
            <a:avLst/>
          </a:prstGeom>
        </p:spPr>
      </p:pic>
      <p:sp>
        <p:nvSpPr>
          <p:cNvPr id="18" name="矩形 17"/>
          <p:cNvSpPr/>
          <p:nvPr/>
        </p:nvSpPr>
        <p:spPr>
          <a:xfrm>
            <a:off x="541421" y="0"/>
            <a:ext cx="2495696" cy="6189352"/>
          </a:xfrm>
          <a:prstGeom prst="rect">
            <a:avLst/>
          </a:prstGeom>
          <a:solidFill>
            <a:schemeClr val="accent5">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9" name="矩形 18"/>
          <p:cNvSpPr/>
          <p:nvPr/>
        </p:nvSpPr>
        <p:spPr>
          <a:xfrm>
            <a:off x="914397" y="2052587"/>
            <a:ext cx="3753852" cy="2009273"/>
          </a:xfrm>
          <a:prstGeom prst="rect">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5" name="文字方塊 51"/>
          <p:cNvSpPr txBox="1"/>
          <p:nvPr/>
        </p:nvSpPr>
        <p:spPr>
          <a:xfrm>
            <a:off x="1159025" y="2292806"/>
            <a:ext cx="3310540" cy="1569660"/>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600" dirty="0" smtClean="0">
                <a:solidFill>
                  <a:schemeClr val="bg1"/>
                </a:solidFill>
              </a:rPr>
              <a:t>The quick brown fox jumps over the lazy dog. </a:t>
            </a:r>
            <a:r>
              <a:rPr lang="en-US" altLang="zh-TW" sz="1600" dirty="0">
                <a:solidFill>
                  <a:schemeClr val="bg1"/>
                </a:solidFill>
              </a:rPr>
              <a:t>The quick brown fox jumps over the lazy dog. The quick brown fox jumps over the lazy dog. The quick brown fox jumps over the lazy dog. </a:t>
            </a:r>
          </a:p>
        </p:txBody>
      </p:sp>
      <p:sp>
        <p:nvSpPr>
          <p:cNvPr id="26" name="矩形 25"/>
          <p:cNvSpPr/>
          <p:nvPr/>
        </p:nvSpPr>
        <p:spPr>
          <a:xfrm>
            <a:off x="4707394" y="1223201"/>
            <a:ext cx="2833352" cy="11636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7" name="文字方塊 26"/>
          <p:cNvSpPr txBox="1"/>
          <p:nvPr/>
        </p:nvSpPr>
        <p:spPr>
          <a:xfrm>
            <a:off x="3432468" y="576870"/>
            <a:ext cx="5383205" cy="646331"/>
          </a:xfrm>
          <a:prstGeom prst="rect">
            <a:avLst/>
          </a:prstGeom>
          <a:noFill/>
        </p:spPr>
        <p:txBody>
          <a:bodyPr wrap="square" rtlCol="0" anchor="ctr">
            <a:spAutoFit/>
          </a:bodyPr>
          <a:lstStyle/>
          <a:p>
            <a:pPr algn="ctr"/>
            <a:r>
              <a:rPr lang="en-US" altLang="zh-TW" sz="3600" b="1" dirty="0" smtClean="0">
                <a:solidFill>
                  <a:schemeClr val="bg1">
                    <a:lumMod val="50000"/>
                  </a:schemeClr>
                </a:solidFill>
              </a:rPr>
              <a:t>Beyond Picture 017</a:t>
            </a:r>
            <a:endParaRPr lang="zh-TW" altLang="en-US" sz="3600" b="1" dirty="0">
              <a:solidFill>
                <a:schemeClr val="bg1">
                  <a:lumMod val="50000"/>
                </a:schemeClr>
              </a:solidFill>
            </a:endParaRPr>
          </a:p>
        </p:txBody>
      </p:sp>
      <p:sp>
        <p:nvSpPr>
          <p:cNvPr id="16" name="矩形 15"/>
          <p:cNvSpPr/>
          <p:nvPr/>
        </p:nvSpPr>
        <p:spPr>
          <a:xfrm>
            <a:off x="888182" y="534580"/>
            <a:ext cx="2279791" cy="1477328"/>
          </a:xfrm>
          <a:prstGeom prst="rect">
            <a:avLst/>
          </a:prstGeom>
        </p:spPr>
        <p:txBody>
          <a:bodyPr wrap="none">
            <a:spAutoFit/>
          </a:bodyPr>
          <a:lstStyle/>
          <a:p>
            <a:pPr>
              <a:lnSpc>
                <a:spcPts val="3600"/>
              </a:lnSpc>
            </a:pPr>
            <a:r>
              <a:rPr lang="en-US" altLang="zh-TW" sz="3200" dirty="0">
                <a:solidFill>
                  <a:schemeClr val="bg1"/>
                </a:solidFill>
              </a:rPr>
              <a:t>Make </a:t>
            </a:r>
            <a:r>
              <a:rPr lang="en-US" altLang="zh-TW" sz="3200" dirty="0" smtClean="0">
                <a:solidFill>
                  <a:schemeClr val="bg1"/>
                </a:solidFill>
              </a:rPr>
              <a:t/>
            </a:r>
            <a:br>
              <a:rPr lang="en-US" altLang="zh-TW" sz="3200" dirty="0" smtClean="0">
                <a:solidFill>
                  <a:schemeClr val="bg1"/>
                </a:solidFill>
              </a:rPr>
            </a:br>
            <a:r>
              <a:rPr lang="en-US" altLang="zh-TW" sz="3200" dirty="0" smtClean="0">
                <a:solidFill>
                  <a:schemeClr val="bg1"/>
                </a:solidFill>
              </a:rPr>
              <a:t>Organizing </a:t>
            </a:r>
            <a:br>
              <a:rPr lang="en-US" altLang="zh-TW" sz="3200" dirty="0" smtClean="0">
                <a:solidFill>
                  <a:schemeClr val="bg1"/>
                </a:solidFill>
              </a:rPr>
            </a:br>
            <a:r>
              <a:rPr lang="en-US" altLang="zh-TW" sz="3200" dirty="0" smtClean="0">
                <a:solidFill>
                  <a:schemeClr val="bg1"/>
                </a:solidFill>
              </a:rPr>
              <a:t>Fun.</a:t>
            </a:r>
            <a:endParaRPr lang="en-US" altLang="zh-TW" sz="3200" dirty="0">
              <a:solidFill>
                <a:schemeClr val="bg1"/>
              </a:solidFill>
            </a:endParaRPr>
          </a:p>
        </p:txBody>
      </p:sp>
    </p:spTree>
    <p:extLst>
      <p:ext uri="{BB962C8B-B14F-4D97-AF65-F5344CB8AC3E}">
        <p14:creationId xmlns:p14="http://schemas.microsoft.com/office/powerpoint/2010/main" val="427752770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矩形 65"/>
          <p:cNvSpPr/>
          <p:nvPr/>
        </p:nvSpPr>
        <p:spPr>
          <a:xfrm>
            <a:off x="3345543" y="1669144"/>
            <a:ext cx="2452914" cy="2452914"/>
          </a:xfrm>
          <a:prstGeom prst="rect">
            <a:avLst/>
          </a:prstGeom>
          <a:pattFill prst="pct60">
            <a:fgClr>
              <a:schemeClr val="bg1">
                <a:lumMod val="8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8" name="矩形 67"/>
          <p:cNvSpPr/>
          <p:nvPr/>
        </p:nvSpPr>
        <p:spPr>
          <a:xfrm>
            <a:off x="6226683" y="1669144"/>
            <a:ext cx="2452914" cy="2452914"/>
          </a:xfrm>
          <a:prstGeom prst="rect">
            <a:avLst/>
          </a:prstGeom>
          <a:pattFill prst="pct60">
            <a:fgClr>
              <a:schemeClr val="bg1">
                <a:lumMod val="8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矩形 3"/>
          <p:cNvSpPr/>
          <p:nvPr/>
        </p:nvSpPr>
        <p:spPr>
          <a:xfrm>
            <a:off x="406400" y="1669144"/>
            <a:ext cx="2452914" cy="2452914"/>
          </a:xfrm>
          <a:prstGeom prst="rect">
            <a:avLst/>
          </a:prstGeom>
          <a:pattFill prst="pct60">
            <a:fgClr>
              <a:schemeClr val="bg1">
                <a:lumMod val="8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1" name="圖片版面配置區 10"/>
          <p:cNvPicPr>
            <a:picLocks noGrp="1" noChangeAspect="1"/>
          </p:cNvPicPr>
          <p:nvPr>
            <p:ph type="pic" sz="quarter" idx="12"/>
          </p:nvPr>
        </p:nvPicPr>
        <p:blipFill>
          <a:blip r:embed="rId2" cstate="screen">
            <a:extLst>
              <a:ext uri="{28A0092B-C50C-407E-A947-70E740481C1C}">
                <a14:useLocalDpi xmlns:a14="http://schemas.microsoft.com/office/drawing/2010/main"/>
              </a:ext>
            </a:extLst>
          </a:blip>
          <a:srcRect/>
          <a:stretch>
            <a:fillRect/>
          </a:stretch>
        </p:blipFill>
        <p:spPr>
          <a:xfrm>
            <a:off x="6553140" y="1950491"/>
            <a:ext cx="1800000" cy="1800000"/>
          </a:xfrm>
        </p:spPr>
      </p:pic>
      <p:pic>
        <p:nvPicPr>
          <p:cNvPr id="10" name="圖片版面配置區 9"/>
          <p:cNvPicPr>
            <a:picLocks noGrp="1" noChangeAspect="1"/>
          </p:cNvPicPr>
          <p:nvPr>
            <p:ph type="pic" sz="quarter" idx="14"/>
          </p:nvPr>
        </p:nvPicPr>
        <p:blipFill>
          <a:blip r:embed="rId3" cstate="screen">
            <a:extLst>
              <a:ext uri="{28A0092B-C50C-407E-A947-70E740481C1C}">
                <a14:useLocalDpi xmlns:a14="http://schemas.microsoft.com/office/drawing/2010/main"/>
              </a:ext>
            </a:extLst>
          </a:blip>
          <a:srcRect/>
          <a:stretch>
            <a:fillRect/>
          </a:stretch>
        </p:blipFill>
        <p:spPr>
          <a:xfrm>
            <a:off x="732857" y="1995601"/>
            <a:ext cx="1800000" cy="1800000"/>
          </a:xfrm>
        </p:spPr>
      </p:pic>
      <p:sp>
        <p:nvSpPr>
          <p:cNvPr id="5" name="頁尾版面配置區 4"/>
          <p:cNvSpPr>
            <a:spLocks noGrp="1"/>
          </p:cNvSpPr>
          <p:nvPr>
            <p:ph type="ftr" sz="quarter" idx="15"/>
          </p:nvPr>
        </p:nvSpPr>
        <p:spPr/>
        <p:txBody>
          <a:bodyPr/>
          <a:lstStyle/>
          <a:p>
            <a:r>
              <a:rPr lang="zh-TW" altLang="en-US" smtClean="0"/>
              <a:t>商業簡報網 </a:t>
            </a:r>
            <a:r>
              <a:rPr lang="en-US" altLang="zh-TW" smtClean="0"/>
              <a:t>X Matter Lab</a:t>
            </a:r>
            <a:endParaRPr lang="zh-TW" altLang="en-US" dirty="0"/>
          </a:p>
        </p:txBody>
      </p:sp>
      <p:sp>
        <p:nvSpPr>
          <p:cNvPr id="6" name="投影片編號版面配置區 5"/>
          <p:cNvSpPr>
            <a:spLocks noGrp="1"/>
          </p:cNvSpPr>
          <p:nvPr>
            <p:ph type="sldNum" sz="quarter" idx="16"/>
          </p:nvPr>
        </p:nvSpPr>
        <p:spPr/>
        <p:txBody>
          <a:bodyPr/>
          <a:lstStyle/>
          <a:p>
            <a:fld id="{E27FD744-A41C-4EAD-96D0-2F84A994B62C}" type="slidenum">
              <a:rPr lang="zh-TW" altLang="en-US" smtClean="0"/>
              <a:t>21</a:t>
            </a:fld>
            <a:endParaRPr lang="zh-TW" altLang="en-US"/>
          </a:p>
        </p:txBody>
      </p:sp>
      <p:pic>
        <p:nvPicPr>
          <p:cNvPr id="14" name="圖片版面配置區 13"/>
          <p:cNvPicPr>
            <a:picLocks noGrp="1" noChangeAspect="1"/>
          </p:cNvPicPr>
          <p:nvPr>
            <p:ph type="pic" sz="quarter" idx="13"/>
          </p:nvPr>
        </p:nvPicPr>
        <p:blipFill>
          <a:blip r:embed="rId4" cstate="screen">
            <a:extLst>
              <a:ext uri="{28A0092B-C50C-407E-A947-70E740481C1C}">
                <a14:useLocalDpi xmlns:a14="http://schemas.microsoft.com/office/drawing/2010/main"/>
              </a:ext>
            </a:extLst>
          </a:blip>
          <a:srcRect/>
          <a:stretch>
            <a:fillRect/>
          </a:stretch>
        </p:blipFill>
        <p:spPr>
          <a:xfrm>
            <a:off x="3672000" y="1950491"/>
            <a:ext cx="1800000" cy="1800000"/>
          </a:xfrm>
        </p:spPr>
      </p:pic>
      <p:sp>
        <p:nvSpPr>
          <p:cNvPr id="7" name="矩形 6"/>
          <p:cNvSpPr/>
          <p:nvPr/>
        </p:nvSpPr>
        <p:spPr>
          <a:xfrm>
            <a:off x="3155324" y="1223201"/>
            <a:ext cx="2833352" cy="11636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7" name="文字方塊 66"/>
          <p:cNvSpPr txBox="1"/>
          <p:nvPr/>
        </p:nvSpPr>
        <p:spPr>
          <a:xfrm>
            <a:off x="1880398" y="576870"/>
            <a:ext cx="5383205" cy="646331"/>
          </a:xfrm>
          <a:prstGeom prst="rect">
            <a:avLst/>
          </a:prstGeom>
          <a:noFill/>
        </p:spPr>
        <p:txBody>
          <a:bodyPr wrap="square" rtlCol="0" anchor="ctr">
            <a:spAutoFit/>
          </a:bodyPr>
          <a:lstStyle/>
          <a:p>
            <a:pPr algn="ctr"/>
            <a:r>
              <a:rPr lang="en-US" altLang="zh-TW" sz="3600" b="1" dirty="0" smtClean="0">
                <a:solidFill>
                  <a:schemeClr val="bg1">
                    <a:lumMod val="50000"/>
                  </a:schemeClr>
                </a:solidFill>
              </a:rPr>
              <a:t>Beyond Picture 018</a:t>
            </a:r>
            <a:endParaRPr lang="zh-TW" altLang="en-US" sz="3600" b="1" dirty="0">
              <a:solidFill>
                <a:schemeClr val="bg1">
                  <a:lumMod val="50000"/>
                </a:schemeClr>
              </a:solidFill>
            </a:endParaRPr>
          </a:p>
        </p:txBody>
      </p:sp>
      <p:sp>
        <p:nvSpPr>
          <p:cNvPr id="70" name="矩形 69"/>
          <p:cNvSpPr/>
          <p:nvPr/>
        </p:nvSpPr>
        <p:spPr>
          <a:xfrm>
            <a:off x="1574168" y="4396144"/>
            <a:ext cx="2925898" cy="738664"/>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The quick brown fox jumps over the lazy dog</a:t>
            </a:r>
            <a:r>
              <a:rPr lang="en-US" altLang="zh-TW" sz="1400" dirty="0" smtClean="0"/>
              <a:t>.</a:t>
            </a:r>
            <a:endParaRPr lang="zh-TW" altLang="en-US" sz="1400" dirty="0"/>
          </a:p>
        </p:txBody>
      </p:sp>
      <p:grpSp>
        <p:nvGrpSpPr>
          <p:cNvPr id="71" name="群組 70"/>
          <p:cNvGrpSpPr/>
          <p:nvPr/>
        </p:nvGrpSpPr>
        <p:grpSpPr>
          <a:xfrm>
            <a:off x="991238" y="4554021"/>
            <a:ext cx="582930" cy="422910"/>
            <a:chOff x="2068830" y="3314700"/>
            <a:chExt cx="582930" cy="422910"/>
          </a:xfrm>
        </p:grpSpPr>
        <p:sp>
          <p:nvSpPr>
            <p:cNvPr id="72" name="矩形 71"/>
            <p:cNvSpPr/>
            <p:nvPr/>
          </p:nvSpPr>
          <p:spPr>
            <a:xfrm>
              <a:off x="2068830" y="3314700"/>
              <a:ext cx="422910" cy="422910"/>
            </a:xfrm>
            <a:prstGeom prst="rect">
              <a:avLst/>
            </a:prstGeom>
            <a:noFill/>
            <a:ln w="571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p>
          </p:txBody>
        </p:sp>
        <p:sp>
          <p:nvSpPr>
            <p:cNvPr id="73" name="Freeform 24"/>
            <p:cNvSpPr>
              <a:spLocks/>
            </p:cNvSpPr>
            <p:nvPr/>
          </p:nvSpPr>
          <p:spPr bwMode="auto">
            <a:xfrm>
              <a:off x="2145102" y="3314700"/>
              <a:ext cx="506658" cy="354070"/>
            </a:xfrm>
            <a:custGeom>
              <a:avLst/>
              <a:gdLst>
                <a:gd name="T0" fmla="*/ 4246 w 12841"/>
                <a:gd name="T1" fmla="*/ 8708 h 8975"/>
                <a:gd name="T2" fmla="*/ 2639 w 12841"/>
                <a:gd name="T3" fmla="*/ 7052 h 8975"/>
                <a:gd name="T4" fmla="*/ 0 w 12841"/>
                <a:gd name="T5" fmla="*/ 4319 h 8975"/>
                <a:gd name="T6" fmla="*/ 1130 w 12841"/>
                <a:gd name="T7" fmla="*/ 3251 h 8975"/>
                <a:gd name="T8" fmla="*/ 3847 w 12841"/>
                <a:gd name="T9" fmla="*/ 6019 h 8975"/>
                <a:gd name="T10" fmla="*/ 4581 w 12841"/>
                <a:gd name="T11" fmla="*/ 6717 h 8975"/>
                <a:gd name="T12" fmla="*/ 4866 w 12841"/>
                <a:gd name="T13" fmla="*/ 6498 h 8975"/>
                <a:gd name="T14" fmla="*/ 6126 w 12841"/>
                <a:gd name="T15" fmla="*/ 5308 h 8975"/>
                <a:gd name="T16" fmla="*/ 7874 w 12841"/>
                <a:gd name="T17" fmla="*/ 3653 h 8975"/>
                <a:gd name="T18" fmla="*/ 9201 w 12841"/>
                <a:gd name="T19" fmla="*/ 2398 h 8975"/>
                <a:gd name="T20" fmla="*/ 10471 w 12841"/>
                <a:gd name="T21" fmla="*/ 1199 h 8975"/>
                <a:gd name="T22" fmla="*/ 11211 w 12841"/>
                <a:gd name="T23" fmla="*/ 497 h 8975"/>
                <a:gd name="T24" fmla="*/ 11776 w 12841"/>
                <a:gd name="T25" fmla="*/ 5 h 8975"/>
                <a:gd name="T26" fmla="*/ 12841 w 12841"/>
                <a:gd name="T27" fmla="*/ 1093 h 8975"/>
                <a:gd name="T28" fmla="*/ 11833 w 12841"/>
                <a:gd name="T29" fmla="*/ 2078 h 8975"/>
                <a:gd name="T30" fmla="*/ 9709 w 12841"/>
                <a:gd name="T31" fmla="*/ 4094 h 8975"/>
                <a:gd name="T32" fmla="*/ 8297 w 12841"/>
                <a:gd name="T33" fmla="*/ 5433 h 8975"/>
                <a:gd name="T34" fmla="*/ 7169 w 12841"/>
                <a:gd name="T35" fmla="*/ 6504 h 8975"/>
                <a:gd name="T36" fmla="*/ 4522 w 12841"/>
                <a:gd name="T37" fmla="*/ 8975 h 8975"/>
                <a:gd name="T38" fmla="*/ 4246 w 12841"/>
                <a:gd name="T39" fmla="*/ 8708 h 89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841" h="8975">
                  <a:moveTo>
                    <a:pt x="4246" y="8708"/>
                  </a:moveTo>
                  <a:cubicBezTo>
                    <a:pt x="4107" y="8561"/>
                    <a:pt x="3384" y="7816"/>
                    <a:pt x="2639" y="7052"/>
                  </a:cubicBezTo>
                  <a:cubicBezTo>
                    <a:pt x="524" y="4884"/>
                    <a:pt x="0" y="4341"/>
                    <a:pt x="0" y="4319"/>
                  </a:cubicBezTo>
                  <a:cubicBezTo>
                    <a:pt x="0" y="4282"/>
                    <a:pt x="1101" y="3241"/>
                    <a:pt x="1130" y="3251"/>
                  </a:cubicBezTo>
                  <a:cubicBezTo>
                    <a:pt x="1154" y="3259"/>
                    <a:pt x="2028" y="4149"/>
                    <a:pt x="3847" y="6019"/>
                  </a:cubicBezTo>
                  <a:cubicBezTo>
                    <a:pt x="4268" y="6451"/>
                    <a:pt x="4548" y="6717"/>
                    <a:pt x="4581" y="6717"/>
                  </a:cubicBezTo>
                  <a:cubicBezTo>
                    <a:pt x="4611" y="6717"/>
                    <a:pt x="4739" y="6619"/>
                    <a:pt x="4866" y="6498"/>
                  </a:cubicBezTo>
                  <a:cubicBezTo>
                    <a:pt x="4993" y="6378"/>
                    <a:pt x="5560" y="5842"/>
                    <a:pt x="6126" y="5308"/>
                  </a:cubicBezTo>
                  <a:cubicBezTo>
                    <a:pt x="7373" y="4129"/>
                    <a:pt x="7531" y="3980"/>
                    <a:pt x="7874" y="3653"/>
                  </a:cubicBezTo>
                  <a:cubicBezTo>
                    <a:pt x="8021" y="3512"/>
                    <a:pt x="8618" y="2947"/>
                    <a:pt x="9201" y="2398"/>
                  </a:cubicBezTo>
                  <a:cubicBezTo>
                    <a:pt x="9783" y="1848"/>
                    <a:pt x="10354" y="1309"/>
                    <a:pt x="10471" y="1199"/>
                  </a:cubicBezTo>
                  <a:cubicBezTo>
                    <a:pt x="10587" y="1089"/>
                    <a:pt x="10920" y="773"/>
                    <a:pt x="11211" y="497"/>
                  </a:cubicBezTo>
                  <a:cubicBezTo>
                    <a:pt x="11501" y="222"/>
                    <a:pt x="11756" y="0"/>
                    <a:pt x="11776" y="5"/>
                  </a:cubicBezTo>
                  <a:cubicBezTo>
                    <a:pt x="11824" y="17"/>
                    <a:pt x="12841" y="1056"/>
                    <a:pt x="12841" y="1093"/>
                  </a:cubicBezTo>
                  <a:cubicBezTo>
                    <a:pt x="12841" y="1109"/>
                    <a:pt x="12388" y="1552"/>
                    <a:pt x="11833" y="2078"/>
                  </a:cubicBezTo>
                  <a:cubicBezTo>
                    <a:pt x="11279" y="2604"/>
                    <a:pt x="10323" y="3511"/>
                    <a:pt x="9709" y="4094"/>
                  </a:cubicBezTo>
                  <a:cubicBezTo>
                    <a:pt x="9096" y="4677"/>
                    <a:pt x="8460" y="5279"/>
                    <a:pt x="8297" y="5433"/>
                  </a:cubicBezTo>
                  <a:cubicBezTo>
                    <a:pt x="8134" y="5586"/>
                    <a:pt x="7626" y="6068"/>
                    <a:pt x="7169" y="6504"/>
                  </a:cubicBezTo>
                  <a:cubicBezTo>
                    <a:pt x="5525" y="8067"/>
                    <a:pt x="4553" y="8975"/>
                    <a:pt x="4522" y="8975"/>
                  </a:cubicBezTo>
                  <a:cubicBezTo>
                    <a:pt x="4510" y="8975"/>
                    <a:pt x="4386" y="8855"/>
                    <a:pt x="4246" y="8708"/>
                  </a:cubicBezTo>
                  <a:close/>
                </a:path>
              </a:pathLst>
            </a:custGeom>
            <a:solidFill>
              <a:schemeClr val="bg1">
                <a:lumMod val="50000"/>
              </a:schemeClr>
            </a:solid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sp>
        <p:nvSpPr>
          <p:cNvPr id="74" name="矩形 73"/>
          <p:cNvSpPr/>
          <p:nvPr/>
        </p:nvSpPr>
        <p:spPr>
          <a:xfrm>
            <a:off x="1574168" y="5444656"/>
            <a:ext cx="2925898" cy="738664"/>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The quick brown fox jumps over the lazy dog</a:t>
            </a:r>
            <a:r>
              <a:rPr lang="en-US" altLang="zh-TW" sz="1400" dirty="0" smtClean="0"/>
              <a:t>.</a:t>
            </a:r>
            <a:endParaRPr lang="zh-TW" altLang="en-US" sz="1400" dirty="0"/>
          </a:p>
        </p:txBody>
      </p:sp>
      <p:grpSp>
        <p:nvGrpSpPr>
          <p:cNvPr id="75" name="群組 74"/>
          <p:cNvGrpSpPr/>
          <p:nvPr/>
        </p:nvGrpSpPr>
        <p:grpSpPr>
          <a:xfrm>
            <a:off x="991238" y="5602533"/>
            <a:ext cx="582930" cy="422910"/>
            <a:chOff x="2068830" y="3314700"/>
            <a:chExt cx="582930" cy="422910"/>
          </a:xfrm>
        </p:grpSpPr>
        <p:sp>
          <p:nvSpPr>
            <p:cNvPr id="76" name="矩形 75"/>
            <p:cNvSpPr/>
            <p:nvPr/>
          </p:nvSpPr>
          <p:spPr>
            <a:xfrm>
              <a:off x="2068830" y="3314700"/>
              <a:ext cx="422910" cy="422910"/>
            </a:xfrm>
            <a:prstGeom prst="rect">
              <a:avLst/>
            </a:prstGeom>
            <a:noFill/>
            <a:ln w="571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p>
          </p:txBody>
        </p:sp>
        <p:sp>
          <p:nvSpPr>
            <p:cNvPr id="77" name="Freeform 24"/>
            <p:cNvSpPr>
              <a:spLocks/>
            </p:cNvSpPr>
            <p:nvPr/>
          </p:nvSpPr>
          <p:spPr bwMode="auto">
            <a:xfrm>
              <a:off x="2145102" y="3314700"/>
              <a:ext cx="506658" cy="354070"/>
            </a:xfrm>
            <a:custGeom>
              <a:avLst/>
              <a:gdLst>
                <a:gd name="T0" fmla="*/ 4246 w 12841"/>
                <a:gd name="T1" fmla="*/ 8708 h 8975"/>
                <a:gd name="T2" fmla="*/ 2639 w 12841"/>
                <a:gd name="T3" fmla="*/ 7052 h 8975"/>
                <a:gd name="T4" fmla="*/ 0 w 12841"/>
                <a:gd name="T5" fmla="*/ 4319 h 8975"/>
                <a:gd name="T6" fmla="*/ 1130 w 12841"/>
                <a:gd name="T7" fmla="*/ 3251 h 8975"/>
                <a:gd name="T8" fmla="*/ 3847 w 12841"/>
                <a:gd name="T9" fmla="*/ 6019 h 8975"/>
                <a:gd name="T10" fmla="*/ 4581 w 12841"/>
                <a:gd name="T11" fmla="*/ 6717 h 8975"/>
                <a:gd name="T12" fmla="*/ 4866 w 12841"/>
                <a:gd name="T13" fmla="*/ 6498 h 8975"/>
                <a:gd name="T14" fmla="*/ 6126 w 12841"/>
                <a:gd name="T15" fmla="*/ 5308 h 8975"/>
                <a:gd name="T16" fmla="*/ 7874 w 12841"/>
                <a:gd name="T17" fmla="*/ 3653 h 8975"/>
                <a:gd name="T18" fmla="*/ 9201 w 12841"/>
                <a:gd name="T19" fmla="*/ 2398 h 8975"/>
                <a:gd name="T20" fmla="*/ 10471 w 12841"/>
                <a:gd name="T21" fmla="*/ 1199 h 8975"/>
                <a:gd name="T22" fmla="*/ 11211 w 12841"/>
                <a:gd name="T23" fmla="*/ 497 h 8975"/>
                <a:gd name="T24" fmla="*/ 11776 w 12841"/>
                <a:gd name="T25" fmla="*/ 5 h 8975"/>
                <a:gd name="T26" fmla="*/ 12841 w 12841"/>
                <a:gd name="T27" fmla="*/ 1093 h 8975"/>
                <a:gd name="T28" fmla="*/ 11833 w 12841"/>
                <a:gd name="T29" fmla="*/ 2078 h 8975"/>
                <a:gd name="T30" fmla="*/ 9709 w 12841"/>
                <a:gd name="T31" fmla="*/ 4094 h 8975"/>
                <a:gd name="T32" fmla="*/ 8297 w 12841"/>
                <a:gd name="T33" fmla="*/ 5433 h 8975"/>
                <a:gd name="T34" fmla="*/ 7169 w 12841"/>
                <a:gd name="T35" fmla="*/ 6504 h 8975"/>
                <a:gd name="T36" fmla="*/ 4522 w 12841"/>
                <a:gd name="T37" fmla="*/ 8975 h 8975"/>
                <a:gd name="T38" fmla="*/ 4246 w 12841"/>
                <a:gd name="T39" fmla="*/ 8708 h 89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841" h="8975">
                  <a:moveTo>
                    <a:pt x="4246" y="8708"/>
                  </a:moveTo>
                  <a:cubicBezTo>
                    <a:pt x="4107" y="8561"/>
                    <a:pt x="3384" y="7816"/>
                    <a:pt x="2639" y="7052"/>
                  </a:cubicBezTo>
                  <a:cubicBezTo>
                    <a:pt x="524" y="4884"/>
                    <a:pt x="0" y="4341"/>
                    <a:pt x="0" y="4319"/>
                  </a:cubicBezTo>
                  <a:cubicBezTo>
                    <a:pt x="0" y="4282"/>
                    <a:pt x="1101" y="3241"/>
                    <a:pt x="1130" y="3251"/>
                  </a:cubicBezTo>
                  <a:cubicBezTo>
                    <a:pt x="1154" y="3259"/>
                    <a:pt x="2028" y="4149"/>
                    <a:pt x="3847" y="6019"/>
                  </a:cubicBezTo>
                  <a:cubicBezTo>
                    <a:pt x="4268" y="6451"/>
                    <a:pt x="4548" y="6717"/>
                    <a:pt x="4581" y="6717"/>
                  </a:cubicBezTo>
                  <a:cubicBezTo>
                    <a:pt x="4611" y="6717"/>
                    <a:pt x="4739" y="6619"/>
                    <a:pt x="4866" y="6498"/>
                  </a:cubicBezTo>
                  <a:cubicBezTo>
                    <a:pt x="4993" y="6378"/>
                    <a:pt x="5560" y="5842"/>
                    <a:pt x="6126" y="5308"/>
                  </a:cubicBezTo>
                  <a:cubicBezTo>
                    <a:pt x="7373" y="4129"/>
                    <a:pt x="7531" y="3980"/>
                    <a:pt x="7874" y="3653"/>
                  </a:cubicBezTo>
                  <a:cubicBezTo>
                    <a:pt x="8021" y="3512"/>
                    <a:pt x="8618" y="2947"/>
                    <a:pt x="9201" y="2398"/>
                  </a:cubicBezTo>
                  <a:cubicBezTo>
                    <a:pt x="9783" y="1848"/>
                    <a:pt x="10354" y="1309"/>
                    <a:pt x="10471" y="1199"/>
                  </a:cubicBezTo>
                  <a:cubicBezTo>
                    <a:pt x="10587" y="1089"/>
                    <a:pt x="10920" y="773"/>
                    <a:pt x="11211" y="497"/>
                  </a:cubicBezTo>
                  <a:cubicBezTo>
                    <a:pt x="11501" y="222"/>
                    <a:pt x="11756" y="0"/>
                    <a:pt x="11776" y="5"/>
                  </a:cubicBezTo>
                  <a:cubicBezTo>
                    <a:pt x="11824" y="17"/>
                    <a:pt x="12841" y="1056"/>
                    <a:pt x="12841" y="1093"/>
                  </a:cubicBezTo>
                  <a:cubicBezTo>
                    <a:pt x="12841" y="1109"/>
                    <a:pt x="12388" y="1552"/>
                    <a:pt x="11833" y="2078"/>
                  </a:cubicBezTo>
                  <a:cubicBezTo>
                    <a:pt x="11279" y="2604"/>
                    <a:pt x="10323" y="3511"/>
                    <a:pt x="9709" y="4094"/>
                  </a:cubicBezTo>
                  <a:cubicBezTo>
                    <a:pt x="9096" y="4677"/>
                    <a:pt x="8460" y="5279"/>
                    <a:pt x="8297" y="5433"/>
                  </a:cubicBezTo>
                  <a:cubicBezTo>
                    <a:pt x="8134" y="5586"/>
                    <a:pt x="7626" y="6068"/>
                    <a:pt x="7169" y="6504"/>
                  </a:cubicBezTo>
                  <a:cubicBezTo>
                    <a:pt x="5525" y="8067"/>
                    <a:pt x="4553" y="8975"/>
                    <a:pt x="4522" y="8975"/>
                  </a:cubicBezTo>
                  <a:cubicBezTo>
                    <a:pt x="4510" y="8975"/>
                    <a:pt x="4386" y="8855"/>
                    <a:pt x="4246" y="8708"/>
                  </a:cubicBezTo>
                  <a:close/>
                </a:path>
              </a:pathLst>
            </a:custGeom>
            <a:solidFill>
              <a:schemeClr val="bg1">
                <a:lumMod val="50000"/>
              </a:schemeClr>
            </a:solid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sp>
        <p:nvSpPr>
          <p:cNvPr id="78" name="矩形 77"/>
          <p:cNvSpPr/>
          <p:nvPr/>
        </p:nvSpPr>
        <p:spPr>
          <a:xfrm>
            <a:off x="5609720" y="4396144"/>
            <a:ext cx="2925898" cy="738664"/>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The quick brown fox jumps over the lazy dog</a:t>
            </a:r>
            <a:r>
              <a:rPr lang="en-US" altLang="zh-TW" sz="1400" dirty="0" smtClean="0"/>
              <a:t>.</a:t>
            </a:r>
            <a:endParaRPr lang="zh-TW" altLang="en-US" sz="1400" dirty="0"/>
          </a:p>
        </p:txBody>
      </p:sp>
      <p:grpSp>
        <p:nvGrpSpPr>
          <p:cNvPr id="79" name="群組 78"/>
          <p:cNvGrpSpPr/>
          <p:nvPr/>
        </p:nvGrpSpPr>
        <p:grpSpPr>
          <a:xfrm>
            <a:off x="5026790" y="4554021"/>
            <a:ext cx="582930" cy="422910"/>
            <a:chOff x="2068830" y="3314700"/>
            <a:chExt cx="582930" cy="422910"/>
          </a:xfrm>
        </p:grpSpPr>
        <p:sp>
          <p:nvSpPr>
            <p:cNvPr id="80" name="矩形 79"/>
            <p:cNvSpPr/>
            <p:nvPr/>
          </p:nvSpPr>
          <p:spPr>
            <a:xfrm>
              <a:off x="2068830" y="3314700"/>
              <a:ext cx="422910" cy="422910"/>
            </a:xfrm>
            <a:prstGeom prst="rect">
              <a:avLst/>
            </a:prstGeom>
            <a:noFill/>
            <a:ln w="571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p>
          </p:txBody>
        </p:sp>
        <p:sp>
          <p:nvSpPr>
            <p:cNvPr id="81" name="Freeform 24"/>
            <p:cNvSpPr>
              <a:spLocks/>
            </p:cNvSpPr>
            <p:nvPr/>
          </p:nvSpPr>
          <p:spPr bwMode="auto">
            <a:xfrm>
              <a:off x="2145102" y="3314700"/>
              <a:ext cx="506658" cy="354070"/>
            </a:xfrm>
            <a:custGeom>
              <a:avLst/>
              <a:gdLst>
                <a:gd name="T0" fmla="*/ 4246 w 12841"/>
                <a:gd name="T1" fmla="*/ 8708 h 8975"/>
                <a:gd name="T2" fmla="*/ 2639 w 12841"/>
                <a:gd name="T3" fmla="*/ 7052 h 8975"/>
                <a:gd name="T4" fmla="*/ 0 w 12841"/>
                <a:gd name="T5" fmla="*/ 4319 h 8975"/>
                <a:gd name="T6" fmla="*/ 1130 w 12841"/>
                <a:gd name="T7" fmla="*/ 3251 h 8975"/>
                <a:gd name="T8" fmla="*/ 3847 w 12841"/>
                <a:gd name="T9" fmla="*/ 6019 h 8975"/>
                <a:gd name="T10" fmla="*/ 4581 w 12841"/>
                <a:gd name="T11" fmla="*/ 6717 h 8975"/>
                <a:gd name="T12" fmla="*/ 4866 w 12841"/>
                <a:gd name="T13" fmla="*/ 6498 h 8975"/>
                <a:gd name="T14" fmla="*/ 6126 w 12841"/>
                <a:gd name="T15" fmla="*/ 5308 h 8975"/>
                <a:gd name="T16" fmla="*/ 7874 w 12841"/>
                <a:gd name="T17" fmla="*/ 3653 h 8975"/>
                <a:gd name="T18" fmla="*/ 9201 w 12841"/>
                <a:gd name="T19" fmla="*/ 2398 h 8975"/>
                <a:gd name="T20" fmla="*/ 10471 w 12841"/>
                <a:gd name="T21" fmla="*/ 1199 h 8975"/>
                <a:gd name="T22" fmla="*/ 11211 w 12841"/>
                <a:gd name="T23" fmla="*/ 497 h 8975"/>
                <a:gd name="T24" fmla="*/ 11776 w 12841"/>
                <a:gd name="T25" fmla="*/ 5 h 8975"/>
                <a:gd name="T26" fmla="*/ 12841 w 12841"/>
                <a:gd name="T27" fmla="*/ 1093 h 8975"/>
                <a:gd name="T28" fmla="*/ 11833 w 12841"/>
                <a:gd name="T29" fmla="*/ 2078 h 8975"/>
                <a:gd name="T30" fmla="*/ 9709 w 12841"/>
                <a:gd name="T31" fmla="*/ 4094 h 8975"/>
                <a:gd name="T32" fmla="*/ 8297 w 12841"/>
                <a:gd name="T33" fmla="*/ 5433 h 8975"/>
                <a:gd name="T34" fmla="*/ 7169 w 12841"/>
                <a:gd name="T35" fmla="*/ 6504 h 8975"/>
                <a:gd name="T36" fmla="*/ 4522 w 12841"/>
                <a:gd name="T37" fmla="*/ 8975 h 8975"/>
                <a:gd name="T38" fmla="*/ 4246 w 12841"/>
                <a:gd name="T39" fmla="*/ 8708 h 89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841" h="8975">
                  <a:moveTo>
                    <a:pt x="4246" y="8708"/>
                  </a:moveTo>
                  <a:cubicBezTo>
                    <a:pt x="4107" y="8561"/>
                    <a:pt x="3384" y="7816"/>
                    <a:pt x="2639" y="7052"/>
                  </a:cubicBezTo>
                  <a:cubicBezTo>
                    <a:pt x="524" y="4884"/>
                    <a:pt x="0" y="4341"/>
                    <a:pt x="0" y="4319"/>
                  </a:cubicBezTo>
                  <a:cubicBezTo>
                    <a:pt x="0" y="4282"/>
                    <a:pt x="1101" y="3241"/>
                    <a:pt x="1130" y="3251"/>
                  </a:cubicBezTo>
                  <a:cubicBezTo>
                    <a:pt x="1154" y="3259"/>
                    <a:pt x="2028" y="4149"/>
                    <a:pt x="3847" y="6019"/>
                  </a:cubicBezTo>
                  <a:cubicBezTo>
                    <a:pt x="4268" y="6451"/>
                    <a:pt x="4548" y="6717"/>
                    <a:pt x="4581" y="6717"/>
                  </a:cubicBezTo>
                  <a:cubicBezTo>
                    <a:pt x="4611" y="6717"/>
                    <a:pt x="4739" y="6619"/>
                    <a:pt x="4866" y="6498"/>
                  </a:cubicBezTo>
                  <a:cubicBezTo>
                    <a:pt x="4993" y="6378"/>
                    <a:pt x="5560" y="5842"/>
                    <a:pt x="6126" y="5308"/>
                  </a:cubicBezTo>
                  <a:cubicBezTo>
                    <a:pt x="7373" y="4129"/>
                    <a:pt x="7531" y="3980"/>
                    <a:pt x="7874" y="3653"/>
                  </a:cubicBezTo>
                  <a:cubicBezTo>
                    <a:pt x="8021" y="3512"/>
                    <a:pt x="8618" y="2947"/>
                    <a:pt x="9201" y="2398"/>
                  </a:cubicBezTo>
                  <a:cubicBezTo>
                    <a:pt x="9783" y="1848"/>
                    <a:pt x="10354" y="1309"/>
                    <a:pt x="10471" y="1199"/>
                  </a:cubicBezTo>
                  <a:cubicBezTo>
                    <a:pt x="10587" y="1089"/>
                    <a:pt x="10920" y="773"/>
                    <a:pt x="11211" y="497"/>
                  </a:cubicBezTo>
                  <a:cubicBezTo>
                    <a:pt x="11501" y="222"/>
                    <a:pt x="11756" y="0"/>
                    <a:pt x="11776" y="5"/>
                  </a:cubicBezTo>
                  <a:cubicBezTo>
                    <a:pt x="11824" y="17"/>
                    <a:pt x="12841" y="1056"/>
                    <a:pt x="12841" y="1093"/>
                  </a:cubicBezTo>
                  <a:cubicBezTo>
                    <a:pt x="12841" y="1109"/>
                    <a:pt x="12388" y="1552"/>
                    <a:pt x="11833" y="2078"/>
                  </a:cubicBezTo>
                  <a:cubicBezTo>
                    <a:pt x="11279" y="2604"/>
                    <a:pt x="10323" y="3511"/>
                    <a:pt x="9709" y="4094"/>
                  </a:cubicBezTo>
                  <a:cubicBezTo>
                    <a:pt x="9096" y="4677"/>
                    <a:pt x="8460" y="5279"/>
                    <a:pt x="8297" y="5433"/>
                  </a:cubicBezTo>
                  <a:cubicBezTo>
                    <a:pt x="8134" y="5586"/>
                    <a:pt x="7626" y="6068"/>
                    <a:pt x="7169" y="6504"/>
                  </a:cubicBezTo>
                  <a:cubicBezTo>
                    <a:pt x="5525" y="8067"/>
                    <a:pt x="4553" y="8975"/>
                    <a:pt x="4522" y="8975"/>
                  </a:cubicBezTo>
                  <a:cubicBezTo>
                    <a:pt x="4510" y="8975"/>
                    <a:pt x="4386" y="8855"/>
                    <a:pt x="4246" y="8708"/>
                  </a:cubicBezTo>
                  <a:close/>
                </a:path>
              </a:pathLst>
            </a:custGeom>
            <a:solidFill>
              <a:schemeClr val="bg1">
                <a:lumMod val="50000"/>
              </a:schemeClr>
            </a:solid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sp>
        <p:nvSpPr>
          <p:cNvPr id="82" name="矩形 81"/>
          <p:cNvSpPr/>
          <p:nvPr/>
        </p:nvSpPr>
        <p:spPr>
          <a:xfrm>
            <a:off x="5609720" y="5444656"/>
            <a:ext cx="2925898" cy="738664"/>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The quick brown fox jumps over the lazy dog</a:t>
            </a:r>
            <a:r>
              <a:rPr lang="en-US" altLang="zh-TW" sz="1400" dirty="0" smtClean="0"/>
              <a:t>.</a:t>
            </a:r>
            <a:endParaRPr lang="zh-TW" altLang="en-US" sz="1400" dirty="0"/>
          </a:p>
        </p:txBody>
      </p:sp>
      <p:grpSp>
        <p:nvGrpSpPr>
          <p:cNvPr id="83" name="群組 82"/>
          <p:cNvGrpSpPr/>
          <p:nvPr/>
        </p:nvGrpSpPr>
        <p:grpSpPr>
          <a:xfrm>
            <a:off x="5026790" y="5602533"/>
            <a:ext cx="582930" cy="422910"/>
            <a:chOff x="2068830" y="3314700"/>
            <a:chExt cx="582930" cy="422910"/>
          </a:xfrm>
        </p:grpSpPr>
        <p:sp>
          <p:nvSpPr>
            <p:cNvPr id="84" name="矩形 83"/>
            <p:cNvSpPr/>
            <p:nvPr/>
          </p:nvSpPr>
          <p:spPr>
            <a:xfrm>
              <a:off x="2068830" y="3314700"/>
              <a:ext cx="422910" cy="422910"/>
            </a:xfrm>
            <a:prstGeom prst="rect">
              <a:avLst/>
            </a:prstGeom>
            <a:noFill/>
            <a:ln w="571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p>
          </p:txBody>
        </p:sp>
        <p:sp>
          <p:nvSpPr>
            <p:cNvPr id="85" name="Freeform 24"/>
            <p:cNvSpPr>
              <a:spLocks/>
            </p:cNvSpPr>
            <p:nvPr/>
          </p:nvSpPr>
          <p:spPr bwMode="auto">
            <a:xfrm>
              <a:off x="2145102" y="3314700"/>
              <a:ext cx="506658" cy="354070"/>
            </a:xfrm>
            <a:custGeom>
              <a:avLst/>
              <a:gdLst>
                <a:gd name="T0" fmla="*/ 4246 w 12841"/>
                <a:gd name="T1" fmla="*/ 8708 h 8975"/>
                <a:gd name="T2" fmla="*/ 2639 w 12841"/>
                <a:gd name="T3" fmla="*/ 7052 h 8975"/>
                <a:gd name="T4" fmla="*/ 0 w 12841"/>
                <a:gd name="T5" fmla="*/ 4319 h 8975"/>
                <a:gd name="T6" fmla="*/ 1130 w 12841"/>
                <a:gd name="T7" fmla="*/ 3251 h 8975"/>
                <a:gd name="T8" fmla="*/ 3847 w 12841"/>
                <a:gd name="T9" fmla="*/ 6019 h 8975"/>
                <a:gd name="T10" fmla="*/ 4581 w 12841"/>
                <a:gd name="T11" fmla="*/ 6717 h 8975"/>
                <a:gd name="T12" fmla="*/ 4866 w 12841"/>
                <a:gd name="T13" fmla="*/ 6498 h 8975"/>
                <a:gd name="T14" fmla="*/ 6126 w 12841"/>
                <a:gd name="T15" fmla="*/ 5308 h 8975"/>
                <a:gd name="T16" fmla="*/ 7874 w 12841"/>
                <a:gd name="T17" fmla="*/ 3653 h 8975"/>
                <a:gd name="T18" fmla="*/ 9201 w 12841"/>
                <a:gd name="T19" fmla="*/ 2398 h 8975"/>
                <a:gd name="T20" fmla="*/ 10471 w 12841"/>
                <a:gd name="T21" fmla="*/ 1199 h 8975"/>
                <a:gd name="T22" fmla="*/ 11211 w 12841"/>
                <a:gd name="T23" fmla="*/ 497 h 8975"/>
                <a:gd name="T24" fmla="*/ 11776 w 12841"/>
                <a:gd name="T25" fmla="*/ 5 h 8975"/>
                <a:gd name="T26" fmla="*/ 12841 w 12841"/>
                <a:gd name="T27" fmla="*/ 1093 h 8975"/>
                <a:gd name="T28" fmla="*/ 11833 w 12841"/>
                <a:gd name="T29" fmla="*/ 2078 h 8975"/>
                <a:gd name="T30" fmla="*/ 9709 w 12841"/>
                <a:gd name="T31" fmla="*/ 4094 h 8975"/>
                <a:gd name="T32" fmla="*/ 8297 w 12841"/>
                <a:gd name="T33" fmla="*/ 5433 h 8975"/>
                <a:gd name="T34" fmla="*/ 7169 w 12841"/>
                <a:gd name="T35" fmla="*/ 6504 h 8975"/>
                <a:gd name="T36" fmla="*/ 4522 w 12841"/>
                <a:gd name="T37" fmla="*/ 8975 h 8975"/>
                <a:gd name="T38" fmla="*/ 4246 w 12841"/>
                <a:gd name="T39" fmla="*/ 8708 h 89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841" h="8975">
                  <a:moveTo>
                    <a:pt x="4246" y="8708"/>
                  </a:moveTo>
                  <a:cubicBezTo>
                    <a:pt x="4107" y="8561"/>
                    <a:pt x="3384" y="7816"/>
                    <a:pt x="2639" y="7052"/>
                  </a:cubicBezTo>
                  <a:cubicBezTo>
                    <a:pt x="524" y="4884"/>
                    <a:pt x="0" y="4341"/>
                    <a:pt x="0" y="4319"/>
                  </a:cubicBezTo>
                  <a:cubicBezTo>
                    <a:pt x="0" y="4282"/>
                    <a:pt x="1101" y="3241"/>
                    <a:pt x="1130" y="3251"/>
                  </a:cubicBezTo>
                  <a:cubicBezTo>
                    <a:pt x="1154" y="3259"/>
                    <a:pt x="2028" y="4149"/>
                    <a:pt x="3847" y="6019"/>
                  </a:cubicBezTo>
                  <a:cubicBezTo>
                    <a:pt x="4268" y="6451"/>
                    <a:pt x="4548" y="6717"/>
                    <a:pt x="4581" y="6717"/>
                  </a:cubicBezTo>
                  <a:cubicBezTo>
                    <a:pt x="4611" y="6717"/>
                    <a:pt x="4739" y="6619"/>
                    <a:pt x="4866" y="6498"/>
                  </a:cubicBezTo>
                  <a:cubicBezTo>
                    <a:pt x="4993" y="6378"/>
                    <a:pt x="5560" y="5842"/>
                    <a:pt x="6126" y="5308"/>
                  </a:cubicBezTo>
                  <a:cubicBezTo>
                    <a:pt x="7373" y="4129"/>
                    <a:pt x="7531" y="3980"/>
                    <a:pt x="7874" y="3653"/>
                  </a:cubicBezTo>
                  <a:cubicBezTo>
                    <a:pt x="8021" y="3512"/>
                    <a:pt x="8618" y="2947"/>
                    <a:pt x="9201" y="2398"/>
                  </a:cubicBezTo>
                  <a:cubicBezTo>
                    <a:pt x="9783" y="1848"/>
                    <a:pt x="10354" y="1309"/>
                    <a:pt x="10471" y="1199"/>
                  </a:cubicBezTo>
                  <a:cubicBezTo>
                    <a:pt x="10587" y="1089"/>
                    <a:pt x="10920" y="773"/>
                    <a:pt x="11211" y="497"/>
                  </a:cubicBezTo>
                  <a:cubicBezTo>
                    <a:pt x="11501" y="222"/>
                    <a:pt x="11756" y="0"/>
                    <a:pt x="11776" y="5"/>
                  </a:cubicBezTo>
                  <a:cubicBezTo>
                    <a:pt x="11824" y="17"/>
                    <a:pt x="12841" y="1056"/>
                    <a:pt x="12841" y="1093"/>
                  </a:cubicBezTo>
                  <a:cubicBezTo>
                    <a:pt x="12841" y="1109"/>
                    <a:pt x="12388" y="1552"/>
                    <a:pt x="11833" y="2078"/>
                  </a:cubicBezTo>
                  <a:cubicBezTo>
                    <a:pt x="11279" y="2604"/>
                    <a:pt x="10323" y="3511"/>
                    <a:pt x="9709" y="4094"/>
                  </a:cubicBezTo>
                  <a:cubicBezTo>
                    <a:pt x="9096" y="4677"/>
                    <a:pt x="8460" y="5279"/>
                    <a:pt x="8297" y="5433"/>
                  </a:cubicBezTo>
                  <a:cubicBezTo>
                    <a:pt x="8134" y="5586"/>
                    <a:pt x="7626" y="6068"/>
                    <a:pt x="7169" y="6504"/>
                  </a:cubicBezTo>
                  <a:cubicBezTo>
                    <a:pt x="5525" y="8067"/>
                    <a:pt x="4553" y="8975"/>
                    <a:pt x="4522" y="8975"/>
                  </a:cubicBezTo>
                  <a:cubicBezTo>
                    <a:pt x="4510" y="8975"/>
                    <a:pt x="4386" y="8855"/>
                    <a:pt x="4246" y="8708"/>
                  </a:cubicBezTo>
                  <a:close/>
                </a:path>
              </a:pathLst>
            </a:custGeom>
            <a:solidFill>
              <a:schemeClr val="bg1">
                <a:lumMod val="50000"/>
              </a:schemeClr>
            </a:solid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spTree>
    <p:extLst>
      <p:ext uri="{BB962C8B-B14F-4D97-AF65-F5344CB8AC3E}">
        <p14:creationId xmlns:p14="http://schemas.microsoft.com/office/powerpoint/2010/main" val="136026143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313900" y="1943100"/>
            <a:ext cx="1800000" cy="180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9" name="矩形 28"/>
          <p:cNvSpPr/>
          <p:nvPr/>
        </p:nvSpPr>
        <p:spPr>
          <a:xfrm>
            <a:off x="2606553" y="1943100"/>
            <a:ext cx="1800000" cy="180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0" name="矩形 29"/>
          <p:cNvSpPr/>
          <p:nvPr/>
        </p:nvSpPr>
        <p:spPr>
          <a:xfrm>
            <a:off x="4899206" y="1943100"/>
            <a:ext cx="1800000" cy="180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1" name="矩形 30"/>
          <p:cNvSpPr/>
          <p:nvPr/>
        </p:nvSpPr>
        <p:spPr>
          <a:xfrm>
            <a:off x="7191859" y="1943100"/>
            <a:ext cx="1800000" cy="1800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21" name="圖片版面配置區 20"/>
          <p:cNvPicPr>
            <a:picLocks noGrp="1" noChangeAspect="1"/>
          </p:cNvPicPr>
          <p:nvPr>
            <p:ph type="pic" sz="quarter" idx="12"/>
          </p:nvPr>
        </p:nvPicPr>
        <p:blipFill>
          <a:blip r:embed="rId2" cstate="screen">
            <a:extLst>
              <a:ext uri="{28A0092B-C50C-407E-A947-70E740481C1C}">
                <a14:useLocalDpi xmlns:a14="http://schemas.microsoft.com/office/drawing/2010/main"/>
              </a:ext>
            </a:extLst>
          </a:blip>
          <a:srcRect/>
          <a:stretch>
            <a:fillRect/>
          </a:stretch>
        </p:blipFill>
        <p:spPr>
          <a:xfrm>
            <a:off x="7019500" y="2082800"/>
            <a:ext cx="1800000" cy="1800000"/>
          </a:xfrm>
        </p:spPr>
      </p:pic>
      <p:pic>
        <p:nvPicPr>
          <p:cNvPr id="22" name="圖片版面配置區 21"/>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a:xfrm>
            <a:off x="4733500" y="2082800"/>
            <a:ext cx="1800000" cy="1800000"/>
          </a:xfrm>
        </p:spPr>
      </p:pic>
      <p:pic>
        <p:nvPicPr>
          <p:cNvPr id="23" name="圖片版面配置區 22"/>
          <p:cNvPicPr>
            <a:picLocks noGrp="1" noChangeAspect="1"/>
          </p:cNvPicPr>
          <p:nvPr>
            <p:ph type="pic" sz="quarter" idx="14"/>
          </p:nvPr>
        </p:nvPicPr>
        <p:blipFill>
          <a:blip r:embed="rId4" cstate="screen">
            <a:extLst>
              <a:ext uri="{28A0092B-C50C-407E-A947-70E740481C1C}">
                <a14:useLocalDpi xmlns:a14="http://schemas.microsoft.com/office/drawing/2010/main"/>
              </a:ext>
            </a:extLst>
          </a:blip>
          <a:srcRect/>
          <a:stretch>
            <a:fillRect/>
          </a:stretch>
        </p:blipFill>
        <p:spPr>
          <a:xfrm>
            <a:off x="2447500" y="2082800"/>
            <a:ext cx="1800000" cy="1800000"/>
          </a:xfrm>
        </p:spPr>
      </p:pic>
      <p:pic>
        <p:nvPicPr>
          <p:cNvPr id="20" name="圖片版面配置區 19"/>
          <p:cNvPicPr>
            <a:picLocks noGrp="1" noChangeAspect="1"/>
          </p:cNvPicPr>
          <p:nvPr>
            <p:ph type="pic" sz="quarter" idx="15"/>
          </p:nvPr>
        </p:nvPicPr>
        <p:blipFill>
          <a:blip r:embed="rId5" cstate="screen">
            <a:extLst>
              <a:ext uri="{28A0092B-C50C-407E-A947-70E740481C1C}">
                <a14:useLocalDpi xmlns:a14="http://schemas.microsoft.com/office/drawing/2010/main"/>
              </a:ext>
            </a:extLst>
          </a:blip>
          <a:srcRect/>
          <a:stretch>
            <a:fillRect/>
          </a:stretch>
        </p:blipFill>
        <p:spPr>
          <a:xfrm>
            <a:off x="161500" y="2082800"/>
            <a:ext cx="1800000" cy="1800000"/>
          </a:xfrm>
        </p:spPr>
      </p:pic>
      <p:sp>
        <p:nvSpPr>
          <p:cNvPr id="10" name="頁尾版面配置區 9"/>
          <p:cNvSpPr>
            <a:spLocks noGrp="1"/>
          </p:cNvSpPr>
          <p:nvPr>
            <p:ph type="ftr" sz="quarter" idx="20"/>
          </p:nvPr>
        </p:nvSpPr>
        <p:spPr/>
        <p:txBody>
          <a:bodyPr/>
          <a:lstStyle/>
          <a:p>
            <a:r>
              <a:rPr lang="zh-TW" altLang="en-US" smtClean="0"/>
              <a:t>商業簡報網 </a:t>
            </a:r>
            <a:r>
              <a:rPr lang="en-US" altLang="zh-TW" smtClean="0"/>
              <a:t>X Matter Lab</a:t>
            </a:r>
            <a:endParaRPr lang="zh-TW" altLang="en-US" dirty="0"/>
          </a:p>
        </p:txBody>
      </p:sp>
      <p:sp>
        <p:nvSpPr>
          <p:cNvPr id="11" name="投影片編號版面配置區 10"/>
          <p:cNvSpPr>
            <a:spLocks noGrp="1"/>
          </p:cNvSpPr>
          <p:nvPr>
            <p:ph type="sldNum" sz="quarter" idx="21"/>
          </p:nvPr>
        </p:nvSpPr>
        <p:spPr/>
        <p:txBody>
          <a:bodyPr/>
          <a:lstStyle/>
          <a:p>
            <a:fld id="{E27FD744-A41C-4EAD-96D0-2F84A994B62C}" type="slidenum">
              <a:rPr lang="zh-TW" altLang="en-US" smtClean="0"/>
              <a:t>22</a:t>
            </a:fld>
            <a:endParaRPr lang="zh-TW" altLang="en-US"/>
          </a:p>
        </p:txBody>
      </p:sp>
      <p:sp>
        <p:nvSpPr>
          <p:cNvPr id="32" name="矩形 31"/>
          <p:cNvSpPr/>
          <p:nvPr/>
        </p:nvSpPr>
        <p:spPr>
          <a:xfrm>
            <a:off x="3155324" y="1223201"/>
            <a:ext cx="2833352" cy="11636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3" name="文字方塊 32"/>
          <p:cNvSpPr txBox="1"/>
          <p:nvPr/>
        </p:nvSpPr>
        <p:spPr>
          <a:xfrm>
            <a:off x="1880398" y="576870"/>
            <a:ext cx="5383205" cy="646331"/>
          </a:xfrm>
          <a:prstGeom prst="rect">
            <a:avLst/>
          </a:prstGeom>
          <a:noFill/>
        </p:spPr>
        <p:txBody>
          <a:bodyPr wrap="square" rtlCol="0" anchor="ctr">
            <a:spAutoFit/>
          </a:bodyPr>
          <a:lstStyle/>
          <a:p>
            <a:pPr algn="ctr"/>
            <a:r>
              <a:rPr lang="en-US" altLang="zh-TW" sz="3600" b="1" dirty="0" smtClean="0">
                <a:solidFill>
                  <a:schemeClr val="bg1">
                    <a:lumMod val="50000"/>
                  </a:schemeClr>
                </a:solidFill>
              </a:rPr>
              <a:t>Beyond Picture 019</a:t>
            </a:r>
            <a:endParaRPr lang="zh-TW" altLang="en-US" sz="3600" b="1" dirty="0">
              <a:solidFill>
                <a:schemeClr val="bg1">
                  <a:lumMod val="50000"/>
                </a:schemeClr>
              </a:solidFill>
            </a:endParaRPr>
          </a:p>
        </p:txBody>
      </p:sp>
      <p:sp>
        <p:nvSpPr>
          <p:cNvPr id="34" name="文字方塊 12"/>
          <p:cNvSpPr txBox="1"/>
          <p:nvPr/>
        </p:nvSpPr>
        <p:spPr>
          <a:xfrm>
            <a:off x="1494784" y="4130347"/>
            <a:ext cx="1294119" cy="461665"/>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2400" dirty="0"/>
              <a:t>Agenda</a:t>
            </a:r>
            <a:endParaRPr lang="zh-TW" altLang="en-US" sz="2400" dirty="0"/>
          </a:p>
        </p:txBody>
      </p:sp>
      <p:sp>
        <p:nvSpPr>
          <p:cNvPr id="35" name="矩形 34"/>
          <p:cNvSpPr/>
          <p:nvPr/>
        </p:nvSpPr>
        <p:spPr>
          <a:xfrm>
            <a:off x="1494784" y="4532811"/>
            <a:ext cx="2535850" cy="523220"/>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a:t>
            </a:r>
            <a:endParaRPr lang="zh-TW" altLang="en-US" sz="1400" dirty="0"/>
          </a:p>
        </p:txBody>
      </p:sp>
      <p:sp>
        <p:nvSpPr>
          <p:cNvPr id="36" name="文字方塊 14"/>
          <p:cNvSpPr txBox="1"/>
          <p:nvPr/>
        </p:nvSpPr>
        <p:spPr>
          <a:xfrm>
            <a:off x="1494784" y="5116670"/>
            <a:ext cx="1294119" cy="461665"/>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2400" dirty="0"/>
              <a:t>Process</a:t>
            </a:r>
            <a:endParaRPr lang="zh-TW" altLang="en-US" sz="2400" dirty="0"/>
          </a:p>
        </p:txBody>
      </p:sp>
      <p:sp>
        <p:nvSpPr>
          <p:cNvPr id="37" name="矩形 36"/>
          <p:cNvSpPr/>
          <p:nvPr/>
        </p:nvSpPr>
        <p:spPr>
          <a:xfrm>
            <a:off x="1494784" y="5519134"/>
            <a:ext cx="2535850" cy="523220"/>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a:t>
            </a:r>
            <a:endParaRPr lang="zh-TW" altLang="en-US" sz="1400" dirty="0"/>
          </a:p>
        </p:txBody>
      </p:sp>
      <p:sp>
        <p:nvSpPr>
          <p:cNvPr id="38" name="文字方塊 16"/>
          <p:cNvSpPr txBox="1"/>
          <p:nvPr/>
        </p:nvSpPr>
        <p:spPr>
          <a:xfrm>
            <a:off x="5653047" y="4130347"/>
            <a:ext cx="1294119" cy="461665"/>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2400" dirty="0"/>
              <a:t>Security</a:t>
            </a:r>
            <a:endParaRPr lang="zh-TW" altLang="en-US" sz="2400" dirty="0"/>
          </a:p>
        </p:txBody>
      </p:sp>
      <p:sp>
        <p:nvSpPr>
          <p:cNvPr id="39" name="矩形 38"/>
          <p:cNvSpPr/>
          <p:nvPr/>
        </p:nvSpPr>
        <p:spPr>
          <a:xfrm>
            <a:off x="5653047" y="4532811"/>
            <a:ext cx="2535850" cy="523220"/>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a:t>
            </a:r>
            <a:endParaRPr lang="zh-TW" altLang="en-US" sz="1400" dirty="0"/>
          </a:p>
        </p:txBody>
      </p:sp>
      <p:sp>
        <p:nvSpPr>
          <p:cNvPr id="40" name="文字方塊 18"/>
          <p:cNvSpPr txBox="1"/>
          <p:nvPr/>
        </p:nvSpPr>
        <p:spPr>
          <a:xfrm>
            <a:off x="5653047" y="5116670"/>
            <a:ext cx="1685846" cy="461665"/>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2400" dirty="0"/>
              <a:t>Success</a:t>
            </a:r>
            <a:endParaRPr lang="zh-TW" altLang="en-US" sz="2400" dirty="0"/>
          </a:p>
        </p:txBody>
      </p:sp>
      <p:sp>
        <p:nvSpPr>
          <p:cNvPr id="41" name="矩形 40"/>
          <p:cNvSpPr/>
          <p:nvPr/>
        </p:nvSpPr>
        <p:spPr>
          <a:xfrm>
            <a:off x="5653047" y="5519134"/>
            <a:ext cx="2535850" cy="523220"/>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a:t>
            </a:r>
            <a:endParaRPr lang="zh-TW" altLang="en-US" sz="1400" dirty="0"/>
          </a:p>
        </p:txBody>
      </p:sp>
      <p:grpSp>
        <p:nvGrpSpPr>
          <p:cNvPr id="42" name="群組 41"/>
          <p:cNvGrpSpPr/>
          <p:nvPr/>
        </p:nvGrpSpPr>
        <p:grpSpPr>
          <a:xfrm>
            <a:off x="955103" y="5348467"/>
            <a:ext cx="523644" cy="523644"/>
            <a:chOff x="5731184" y="3068960"/>
            <a:chExt cx="816070" cy="816070"/>
          </a:xfrm>
        </p:grpSpPr>
        <p:sp>
          <p:nvSpPr>
            <p:cNvPr id="59" name="橢圓 58"/>
            <p:cNvSpPr/>
            <p:nvPr/>
          </p:nvSpPr>
          <p:spPr>
            <a:xfrm>
              <a:off x="5731184" y="3068960"/>
              <a:ext cx="816070" cy="81607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p>
          </p:txBody>
        </p:sp>
        <p:grpSp>
          <p:nvGrpSpPr>
            <p:cNvPr id="60" name="群組 59"/>
            <p:cNvGrpSpPr/>
            <p:nvPr/>
          </p:nvGrpSpPr>
          <p:grpSpPr>
            <a:xfrm>
              <a:off x="5935646" y="3308966"/>
              <a:ext cx="407146" cy="336058"/>
              <a:chOff x="13079250" y="23448756"/>
              <a:chExt cx="2967819" cy="2449630"/>
            </a:xfrm>
            <a:solidFill>
              <a:schemeClr val="bg1"/>
            </a:solidFill>
          </p:grpSpPr>
          <p:sp>
            <p:nvSpPr>
              <p:cNvPr id="61" name="手繪多邊形 60"/>
              <p:cNvSpPr>
                <a:spLocks/>
              </p:cNvSpPr>
              <p:nvPr/>
            </p:nvSpPr>
            <p:spPr bwMode="auto">
              <a:xfrm>
                <a:off x="13079250" y="23448756"/>
                <a:ext cx="2967819" cy="2449630"/>
              </a:xfrm>
              <a:custGeom>
                <a:avLst/>
                <a:gdLst>
                  <a:gd name="connsiteX0" fmla="*/ 2007528 w 4024625"/>
                  <a:gd name="connsiteY0" fmla="*/ 1087436 h 3321916"/>
                  <a:gd name="connsiteX1" fmla="*/ 1840007 w 4024625"/>
                  <a:gd name="connsiteY1" fmla="*/ 1101840 h 3321916"/>
                  <a:gd name="connsiteX2" fmla="*/ 1743097 w 4024625"/>
                  <a:gd name="connsiteY2" fmla="*/ 1122724 h 3321916"/>
                  <a:gd name="connsiteX3" fmla="*/ 1609441 w 4024625"/>
                  <a:gd name="connsiteY3" fmla="*/ 1178896 h 3321916"/>
                  <a:gd name="connsiteX4" fmla="*/ 1096431 w 4024625"/>
                  <a:gd name="connsiteY4" fmla="*/ 1856928 h 3321916"/>
                  <a:gd name="connsiteX5" fmla="*/ 1116966 w 4024625"/>
                  <a:gd name="connsiteY5" fmla="*/ 2260216 h 3321916"/>
                  <a:gd name="connsiteX6" fmla="*/ 1819472 w 4024625"/>
                  <a:gd name="connsiteY6" fmla="*/ 2915204 h 3321916"/>
                  <a:gd name="connsiteX7" fmla="*/ 1895847 w 4024625"/>
                  <a:gd name="connsiteY7" fmla="*/ 2930328 h 3321916"/>
                  <a:gd name="connsiteX8" fmla="*/ 2217919 w 4024625"/>
                  <a:gd name="connsiteY8" fmla="*/ 2911604 h 3321916"/>
                  <a:gd name="connsiteX9" fmla="*/ 2875753 w 4024625"/>
                  <a:gd name="connsiteY9" fmla="*/ 2323952 h 3321916"/>
                  <a:gd name="connsiteX10" fmla="*/ 2922227 w 4024625"/>
                  <a:gd name="connsiteY10" fmla="*/ 2006360 h 3321916"/>
                  <a:gd name="connsiteX11" fmla="*/ 2861343 w 4024625"/>
                  <a:gd name="connsiteY11" fmla="*/ 1660684 h 3321916"/>
                  <a:gd name="connsiteX12" fmla="*/ 2600515 w 4024625"/>
                  <a:gd name="connsiteY12" fmla="*/ 1300604 h 3321916"/>
                  <a:gd name="connsiteX13" fmla="*/ 2271958 w 4024625"/>
                  <a:gd name="connsiteY13" fmla="*/ 1122364 h 3321916"/>
                  <a:gd name="connsiteX14" fmla="*/ 2175409 w 4024625"/>
                  <a:gd name="connsiteY14" fmla="*/ 1101840 h 3321916"/>
                  <a:gd name="connsiteX15" fmla="*/ 2007528 w 4024625"/>
                  <a:gd name="connsiteY15" fmla="*/ 1087436 h 3321916"/>
                  <a:gd name="connsiteX16" fmla="*/ 691176 w 4024625"/>
                  <a:gd name="connsiteY16" fmla="*/ 884236 h 3321916"/>
                  <a:gd name="connsiteX17" fmla="*/ 395695 w 4024625"/>
                  <a:gd name="connsiteY17" fmla="*/ 895036 h 3321916"/>
                  <a:gd name="connsiteX18" fmla="*/ 376237 w 4024625"/>
                  <a:gd name="connsiteY18" fmla="*/ 1095956 h 3321916"/>
                  <a:gd name="connsiteX19" fmla="*/ 388128 w 4024625"/>
                  <a:gd name="connsiteY19" fmla="*/ 1299032 h 3321916"/>
                  <a:gd name="connsiteX20" fmla="*/ 691176 w 4024625"/>
                  <a:gd name="connsiteY20" fmla="*/ 1311272 h 3321916"/>
                  <a:gd name="connsiteX21" fmla="*/ 994223 w 4024625"/>
                  <a:gd name="connsiteY21" fmla="*/ 1299032 h 3321916"/>
                  <a:gd name="connsiteX22" fmla="*/ 1006475 w 4024625"/>
                  <a:gd name="connsiteY22" fmla="*/ 1095956 h 3321916"/>
                  <a:gd name="connsiteX23" fmla="*/ 987017 w 4024625"/>
                  <a:gd name="connsiteY23" fmla="*/ 895036 h 3321916"/>
                  <a:gd name="connsiteX24" fmla="*/ 691176 w 4024625"/>
                  <a:gd name="connsiteY24" fmla="*/ 884236 h 3321916"/>
                  <a:gd name="connsiteX25" fmla="*/ 1504906 w 4024625"/>
                  <a:gd name="connsiteY25" fmla="*/ 0 h 3321916"/>
                  <a:gd name="connsiteX26" fmla="*/ 2007262 w 4024625"/>
                  <a:gd name="connsiteY26" fmla="*/ 0 h 3321916"/>
                  <a:gd name="connsiteX27" fmla="*/ 2509258 w 4024625"/>
                  <a:gd name="connsiteY27" fmla="*/ 0 h 3321916"/>
                  <a:gd name="connsiteX28" fmla="*/ 2657624 w 4024625"/>
                  <a:gd name="connsiteY28" fmla="*/ 247692 h 3321916"/>
                  <a:gd name="connsiteX29" fmla="*/ 2828316 w 4024625"/>
                  <a:gd name="connsiteY29" fmla="*/ 501868 h 3321916"/>
                  <a:gd name="connsiteX30" fmla="*/ 3367404 w 4024625"/>
                  <a:gd name="connsiteY30" fmla="*/ 507988 h 3321916"/>
                  <a:gd name="connsiteX31" fmla="*/ 3906130 w 4024625"/>
                  <a:gd name="connsiteY31" fmla="*/ 519508 h 3321916"/>
                  <a:gd name="connsiteX32" fmla="*/ 3961588 w 4024625"/>
                  <a:gd name="connsiteY32" fmla="*/ 562352 h 3321916"/>
                  <a:gd name="connsiteX33" fmla="*/ 4024607 w 4024625"/>
                  <a:gd name="connsiteY33" fmla="*/ 1909552 h 3321916"/>
                  <a:gd name="connsiteX34" fmla="*/ 4011283 w 4024625"/>
                  <a:gd name="connsiteY34" fmla="*/ 3168188 h 3321916"/>
                  <a:gd name="connsiteX35" fmla="*/ 3887404 w 4024625"/>
                  <a:gd name="connsiteY35" fmla="*/ 3301396 h 3321916"/>
                  <a:gd name="connsiteX36" fmla="*/ 2004381 w 4024625"/>
                  <a:gd name="connsiteY36" fmla="*/ 3321556 h 3321916"/>
                  <a:gd name="connsiteX37" fmla="*/ 133601 w 4024625"/>
                  <a:gd name="connsiteY37" fmla="*/ 3306436 h 3321916"/>
                  <a:gd name="connsiteX38" fmla="*/ 28809 w 4024625"/>
                  <a:gd name="connsiteY38" fmla="*/ 3226872 h 3321916"/>
                  <a:gd name="connsiteX39" fmla="*/ 0 w 4024625"/>
                  <a:gd name="connsiteY39" fmla="*/ 3187268 h 3321916"/>
                  <a:gd name="connsiteX40" fmla="*/ 0 w 4024625"/>
                  <a:gd name="connsiteY40" fmla="*/ 1913152 h 3321916"/>
                  <a:gd name="connsiteX41" fmla="*/ 11524 w 4024625"/>
                  <a:gd name="connsiteY41" fmla="*/ 616716 h 3321916"/>
                  <a:gd name="connsiteX42" fmla="*/ 103712 w 4024625"/>
                  <a:gd name="connsiteY42" fmla="*/ 522388 h 3321916"/>
                  <a:gd name="connsiteX43" fmla="*/ 654683 w 4024625"/>
                  <a:gd name="connsiteY43" fmla="*/ 507988 h 3321916"/>
                  <a:gd name="connsiteX44" fmla="*/ 1177925 w 4024625"/>
                  <a:gd name="connsiteY44" fmla="*/ 507988 h 3321916"/>
                  <a:gd name="connsiteX45" fmla="*/ 1203853 w 4024625"/>
                  <a:gd name="connsiteY45" fmla="*/ 485308 h 3321916"/>
                  <a:gd name="connsiteX46" fmla="*/ 1367344 w 4024625"/>
                  <a:gd name="connsiteY46" fmla="*/ 231132 h 3321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024625" h="3321916">
                    <a:moveTo>
                      <a:pt x="2007528" y="1087436"/>
                    </a:moveTo>
                    <a:cubicBezTo>
                      <a:pt x="1951687" y="1087436"/>
                      <a:pt x="1876033" y="1093916"/>
                      <a:pt x="1840007" y="1101840"/>
                    </a:cubicBezTo>
                    <a:cubicBezTo>
                      <a:pt x="1803621" y="1109400"/>
                      <a:pt x="1760029" y="1119124"/>
                      <a:pt x="1743097" y="1122724"/>
                    </a:cubicBezTo>
                    <a:cubicBezTo>
                      <a:pt x="1726525" y="1126324"/>
                      <a:pt x="1666362" y="1151532"/>
                      <a:pt x="1609441" y="1178896"/>
                    </a:cubicBezTo>
                    <a:cubicBezTo>
                      <a:pt x="1336724" y="1309604"/>
                      <a:pt x="1148309" y="1558780"/>
                      <a:pt x="1096431" y="1856928"/>
                    </a:cubicBezTo>
                    <a:cubicBezTo>
                      <a:pt x="1079499" y="1953788"/>
                      <a:pt x="1090667" y="2171996"/>
                      <a:pt x="1116966" y="2260216"/>
                    </a:cubicBezTo>
                    <a:cubicBezTo>
                      <a:pt x="1216398" y="2593652"/>
                      <a:pt x="1494518" y="2852908"/>
                      <a:pt x="1819472" y="2915204"/>
                    </a:cubicBezTo>
                    <a:cubicBezTo>
                      <a:pt x="1850094" y="2920964"/>
                      <a:pt x="1884679" y="2927808"/>
                      <a:pt x="1895847" y="2930328"/>
                    </a:cubicBezTo>
                    <a:cubicBezTo>
                      <a:pt x="1937277" y="2940048"/>
                      <a:pt x="2152352" y="2927448"/>
                      <a:pt x="2217919" y="2911604"/>
                    </a:cubicBezTo>
                    <a:cubicBezTo>
                      <a:pt x="2518736" y="2839588"/>
                      <a:pt x="2773079" y="2612376"/>
                      <a:pt x="2875753" y="2323952"/>
                    </a:cubicBezTo>
                    <a:cubicBezTo>
                      <a:pt x="2917183" y="2208004"/>
                      <a:pt x="2922587" y="2170916"/>
                      <a:pt x="2922227" y="2006360"/>
                    </a:cubicBezTo>
                    <a:cubicBezTo>
                      <a:pt x="2921506" y="1833164"/>
                      <a:pt x="2914301" y="1793552"/>
                      <a:pt x="2861343" y="1660684"/>
                    </a:cubicBezTo>
                    <a:cubicBezTo>
                      <a:pt x="2805503" y="1521692"/>
                      <a:pt x="2713997" y="1394944"/>
                      <a:pt x="2600515" y="1300604"/>
                    </a:cubicBezTo>
                    <a:cubicBezTo>
                      <a:pt x="2527382" y="1239748"/>
                      <a:pt x="2336084" y="1136048"/>
                      <a:pt x="2271958" y="1122364"/>
                    </a:cubicBezTo>
                    <a:cubicBezTo>
                      <a:pt x="2255026" y="1118764"/>
                      <a:pt x="2211795" y="1109400"/>
                      <a:pt x="2175409" y="1101840"/>
                    </a:cubicBezTo>
                    <a:cubicBezTo>
                      <a:pt x="2139022" y="1093916"/>
                      <a:pt x="2063368" y="1087436"/>
                      <a:pt x="2007528" y="1087436"/>
                    </a:cubicBezTo>
                    <a:close/>
                    <a:moveTo>
                      <a:pt x="691176" y="884236"/>
                    </a:moveTo>
                    <a:cubicBezTo>
                      <a:pt x="520734" y="884236"/>
                      <a:pt x="407947" y="888196"/>
                      <a:pt x="395695" y="895036"/>
                    </a:cubicBezTo>
                    <a:cubicBezTo>
                      <a:pt x="377318" y="904760"/>
                      <a:pt x="376237" y="918084"/>
                      <a:pt x="376237" y="1095956"/>
                    </a:cubicBezTo>
                    <a:cubicBezTo>
                      <a:pt x="376237" y="1230980"/>
                      <a:pt x="379480" y="1290392"/>
                      <a:pt x="388128" y="1299032"/>
                    </a:cubicBezTo>
                    <a:cubicBezTo>
                      <a:pt x="397137" y="1308032"/>
                      <a:pt x="478574" y="1311272"/>
                      <a:pt x="691176" y="1311272"/>
                    </a:cubicBezTo>
                    <a:cubicBezTo>
                      <a:pt x="904138" y="1311272"/>
                      <a:pt x="985575" y="1308032"/>
                      <a:pt x="994223" y="1299032"/>
                    </a:cubicBezTo>
                    <a:cubicBezTo>
                      <a:pt x="1002872" y="1290392"/>
                      <a:pt x="1006475" y="1230980"/>
                      <a:pt x="1006475" y="1095956"/>
                    </a:cubicBezTo>
                    <a:cubicBezTo>
                      <a:pt x="1006475" y="918084"/>
                      <a:pt x="1005394" y="904760"/>
                      <a:pt x="987017" y="895036"/>
                    </a:cubicBezTo>
                    <a:cubicBezTo>
                      <a:pt x="974765" y="888196"/>
                      <a:pt x="861978" y="884236"/>
                      <a:pt x="691176" y="884236"/>
                    </a:cubicBezTo>
                    <a:close/>
                    <a:moveTo>
                      <a:pt x="1504906" y="0"/>
                    </a:moveTo>
                    <a:lnTo>
                      <a:pt x="2007262" y="0"/>
                    </a:lnTo>
                    <a:lnTo>
                      <a:pt x="2509258" y="0"/>
                    </a:lnTo>
                    <a:lnTo>
                      <a:pt x="2657624" y="247692"/>
                    </a:lnTo>
                    <a:cubicBezTo>
                      <a:pt x="2764216" y="425904"/>
                      <a:pt x="2812112" y="497548"/>
                      <a:pt x="2828316" y="501868"/>
                    </a:cubicBezTo>
                    <a:cubicBezTo>
                      <a:pt x="2840920" y="505108"/>
                      <a:pt x="3083276" y="507988"/>
                      <a:pt x="3367404" y="507988"/>
                    </a:cubicBezTo>
                    <a:cubicBezTo>
                      <a:pt x="3728235" y="507988"/>
                      <a:pt x="3890286" y="511588"/>
                      <a:pt x="3906130" y="519508"/>
                    </a:cubicBezTo>
                    <a:cubicBezTo>
                      <a:pt x="3918014" y="525628"/>
                      <a:pt x="3943222" y="545072"/>
                      <a:pt x="3961588" y="562352"/>
                    </a:cubicBezTo>
                    <a:cubicBezTo>
                      <a:pt x="4027488" y="624636"/>
                      <a:pt x="4024607" y="568112"/>
                      <a:pt x="4024607" y="1909552"/>
                    </a:cubicBezTo>
                    <a:cubicBezTo>
                      <a:pt x="4024607" y="2872968"/>
                      <a:pt x="4021726" y="3133624"/>
                      <a:pt x="4011283" y="3168188"/>
                    </a:cubicBezTo>
                    <a:cubicBezTo>
                      <a:pt x="3991477" y="3235152"/>
                      <a:pt x="3952225" y="3277272"/>
                      <a:pt x="3887404" y="3301396"/>
                    </a:cubicBezTo>
                    <a:cubicBezTo>
                      <a:pt x="3830867" y="3322636"/>
                      <a:pt x="3830507" y="3322636"/>
                      <a:pt x="2004381" y="3321556"/>
                    </a:cubicBezTo>
                    <a:cubicBezTo>
                      <a:pt x="489032" y="3320836"/>
                      <a:pt x="170333" y="3318316"/>
                      <a:pt x="133601" y="3306436"/>
                    </a:cubicBezTo>
                    <a:cubicBezTo>
                      <a:pt x="81025" y="3290232"/>
                      <a:pt x="66981" y="3279432"/>
                      <a:pt x="28809" y="3226872"/>
                    </a:cubicBezTo>
                    <a:lnTo>
                      <a:pt x="0" y="3187268"/>
                    </a:lnTo>
                    <a:lnTo>
                      <a:pt x="0" y="1913152"/>
                    </a:lnTo>
                    <a:cubicBezTo>
                      <a:pt x="0" y="991136"/>
                      <a:pt x="3241" y="632556"/>
                      <a:pt x="11524" y="616716"/>
                    </a:cubicBezTo>
                    <a:cubicBezTo>
                      <a:pt x="28449" y="583952"/>
                      <a:pt x="72382" y="538592"/>
                      <a:pt x="103712" y="522388"/>
                    </a:cubicBezTo>
                    <a:cubicBezTo>
                      <a:pt x="126399" y="510508"/>
                      <a:pt x="223989" y="507988"/>
                      <a:pt x="654683" y="507988"/>
                    </a:cubicBezTo>
                    <a:lnTo>
                      <a:pt x="1177925" y="507988"/>
                    </a:lnTo>
                    <a:lnTo>
                      <a:pt x="1203853" y="485308"/>
                    </a:lnTo>
                    <a:cubicBezTo>
                      <a:pt x="1217897" y="472708"/>
                      <a:pt x="1291360" y="358220"/>
                      <a:pt x="1367344" y="231132"/>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62" name="手繪多邊形 61"/>
              <p:cNvSpPr>
                <a:spLocks/>
              </p:cNvSpPr>
              <p:nvPr/>
            </p:nvSpPr>
            <p:spPr bwMode="auto">
              <a:xfrm>
                <a:off x="14046734" y="24416165"/>
                <a:ext cx="1019800" cy="1024369"/>
              </a:xfrm>
              <a:custGeom>
                <a:avLst/>
                <a:gdLst>
                  <a:gd name="connsiteX0" fmla="*/ 696901 w 1382938"/>
                  <a:gd name="connsiteY0" fmla="*/ 174564 h 1389136"/>
                  <a:gd name="connsiteX1" fmla="*/ 615103 w 1382938"/>
                  <a:gd name="connsiteY1" fmla="*/ 185584 h 1389136"/>
                  <a:gd name="connsiteX2" fmla="*/ 187732 w 1382938"/>
                  <a:gd name="connsiteY2" fmla="*/ 592580 h 1389136"/>
                  <a:gd name="connsiteX3" fmla="*/ 187732 w 1382938"/>
                  <a:gd name="connsiteY3" fmla="*/ 808496 h 1389136"/>
                  <a:gd name="connsiteX4" fmla="*/ 532584 w 1382938"/>
                  <a:gd name="connsiteY4" fmla="*/ 1189940 h 1389136"/>
                  <a:gd name="connsiteX5" fmla="*/ 850769 w 1382938"/>
                  <a:gd name="connsiteY5" fmla="*/ 1191740 h 1389136"/>
                  <a:gd name="connsiteX6" fmla="*/ 1062653 w 1382938"/>
                  <a:gd name="connsiteY6" fmla="*/ 1061472 h 1389136"/>
                  <a:gd name="connsiteX7" fmla="*/ 1208953 w 1382938"/>
                  <a:gd name="connsiteY7" fmla="*/ 698740 h 1389136"/>
                  <a:gd name="connsiteX8" fmla="*/ 1135442 w 1382938"/>
                  <a:gd name="connsiteY8" fmla="*/ 424528 h 1389136"/>
                  <a:gd name="connsiteX9" fmla="*/ 777619 w 1382938"/>
                  <a:gd name="connsiteY9" fmla="*/ 185944 h 1389136"/>
                  <a:gd name="connsiteX10" fmla="*/ 696901 w 1382938"/>
                  <a:gd name="connsiteY10" fmla="*/ 174564 h 1389136"/>
                  <a:gd name="connsiteX11" fmla="*/ 709912 w 1382938"/>
                  <a:gd name="connsiteY11" fmla="*/ 376 h 1389136"/>
                  <a:gd name="connsiteX12" fmla="*/ 908829 w 1382938"/>
                  <a:gd name="connsiteY12" fmla="*/ 35660 h 1389136"/>
                  <a:gd name="connsiteX13" fmla="*/ 1337507 w 1382938"/>
                  <a:gd name="connsiteY13" fmla="*/ 434916 h 1389136"/>
                  <a:gd name="connsiteX14" fmla="*/ 1382858 w 1382938"/>
                  <a:gd name="connsiteY14" fmla="*/ 698084 h 1389136"/>
                  <a:gd name="connsiteX15" fmla="*/ 1357663 w 1382938"/>
                  <a:gd name="connsiteY15" fmla="*/ 904012 h 1389136"/>
                  <a:gd name="connsiteX16" fmla="*/ 909909 w 1382938"/>
                  <a:gd name="connsiteY16" fmla="*/ 1358712 h 1389136"/>
                  <a:gd name="connsiteX17" fmla="*/ 688552 w 1382938"/>
                  <a:gd name="connsiteY17" fmla="*/ 1388952 h 1389136"/>
                  <a:gd name="connsiteX18" fmla="*/ 517585 w 1382938"/>
                  <a:gd name="connsiteY18" fmla="*/ 1372752 h 1389136"/>
                  <a:gd name="connsiteX19" fmla="*/ 178170 w 1382938"/>
                  <a:gd name="connsiteY19" fmla="*/ 1165384 h 1389136"/>
                  <a:gd name="connsiteX20" fmla="*/ 10443 w 1382938"/>
                  <a:gd name="connsiteY20" fmla="*/ 585760 h 1389136"/>
                  <a:gd name="connsiteX21" fmla="*/ 214163 w 1382938"/>
                  <a:gd name="connsiteY21" fmla="*/ 195868 h 1389136"/>
                  <a:gd name="connsiteX22" fmla="*/ 657958 w 1382938"/>
                  <a:gd name="connsiteY22" fmla="*/ 1820 h 1389136"/>
                  <a:gd name="connsiteX23" fmla="*/ 709912 w 1382938"/>
                  <a:gd name="connsiteY23" fmla="*/ 376 h 1389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82938" h="1389136">
                    <a:moveTo>
                      <a:pt x="696901" y="174564"/>
                    </a:moveTo>
                    <a:cubicBezTo>
                      <a:pt x="674920" y="174520"/>
                      <a:pt x="652759" y="178208"/>
                      <a:pt x="615103" y="185584"/>
                    </a:cubicBezTo>
                    <a:cubicBezTo>
                      <a:pt x="397454" y="228768"/>
                      <a:pt x="236379" y="381708"/>
                      <a:pt x="187732" y="592580"/>
                    </a:cubicBezTo>
                    <a:cubicBezTo>
                      <a:pt x="167553" y="678228"/>
                      <a:pt x="167553" y="721768"/>
                      <a:pt x="187732" y="808496"/>
                    </a:cubicBezTo>
                    <a:cubicBezTo>
                      <a:pt x="228451" y="983024"/>
                      <a:pt x="366104" y="1135604"/>
                      <a:pt x="532584" y="1189940"/>
                    </a:cubicBezTo>
                    <a:cubicBezTo>
                      <a:pt x="623030" y="1219448"/>
                      <a:pt x="766808" y="1220168"/>
                      <a:pt x="850769" y="1191740"/>
                    </a:cubicBezTo>
                    <a:cubicBezTo>
                      <a:pt x="935450" y="1163312"/>
                      <a:pt x="1000673" y="1123008"/>
                      <a:pt x="1062653" y="1061472"/>
                    </a:cubicBezTo>
                    <a:cubicBezTo>
                      <a:pt x="1166432" y="957476"/>
                      <a:pt x="1208953" y="852036"/>
                      <a:pt x="1208953" y="698740"/>
                    </a:cubicBezTo>
                    <a:cubicBezTo>
                      <a:pt x="1208953" y="591140"/>
                      <a:pt x="1188413" y="514132"/>
                      <a:pt x="1135442" y="424528"/>
                    </a:cubicBezTo>
                    <a:cubicBezTo>
                      <a:pt x="1067697" y="309016"/>
                      <a:pt x="928243" y="216172"/>
                      <a:pt x="777619" y="185944"/>
                    </a:cubicBezTo>
                    <a:cubicBezTo>
                      <a:pt x="740684" y="178388"/>
                      <a:pt x="718883" y="174612"/>
                      <a:pt x="696901" y="174564"/>
                    </a:cubicBezTo>
                    <a:close/>
                    <a:moveTo>
                      <a:pt x="709912" y="376"/>
                    </a:moveTo>
                    <a:cubicBezTo>
                      <a:pt x="769131" y="2720"/>
                      <a:pt x="846471" y="15952"/>
                      <a:pt x="908829" y="35660"/>
                    </a:cubicBezTo>
                    <a:cubicBezTo>
                      <a:pt x="1098153" y="95424"/>
                      <a:pt x="1272359" y="257788"/>
                      <a:pt x="1337507" y="434916"/>
                    </a:cubicBezTo>
                    <a:cubicBezTo>
                      <a:pt x="1380339" y="551560"/>
                      <a:pt x="1383578" y="570280"/>
                      <a:pt x="1382858" y="698084"/>
                    </a:cubicBezTo>
                    <a:cubicBezTo>
                      <a:pt x="1382138" y="803928"/>
                      <a:pt x="1377819" y="839572"/>
                      <a:pt x="1357663" y="904012"/>
                    </a:cubicBezTo>
                    <a:cubicBezTo>
                      <a:pt x="1287477" y="1127220"/>
                      <a:pt x="1129827" y="1287428"/>
                      <a:pt x="909909" y="1358712"/>
                    </a:cubicBezTo>
                    <a:cubicBezTo>
                      <a:pt x="822086" y="1387152"/>
                      <a:pt x="802290" y="1390032"/>
                      <a:pt x="688552" y="1388952"/>
                    </a:cubicBezTo>
                    <a:cubicBezTo>
                      <a:pt x="610087" y="1387872"/>
                      <a:pt x="546379" y="1382112"/>
                      <a:pt x="517585" y="1372752"/>
                    </a:cubicBezTo>
                    <a:cubicBezTo>
                      <a:pt x="367854" y="1324148"/>
                      <a:pt x="263834" y="1260788"/>
                      <a:pt x="178170" y="1165384"/>
                    </a:cubicBezTo>
                    <a:cubicBezTo>
                      <a:pt x="41037" y="1012736"/>
                      <a:pt x="-27710" y="774768"/>
                      <a:pt x="10443" y="585760"/>
                    </a:cubicBezTo>
                    <a:cubicBezTo>
                      <a:pt x="45716" y="412596"/>
                      <a:pt x="105464" y="298112"/>
                      <a:pt x="214163" y="195868"/>
                    </a:cubicBezTo>
                    <a:cubicBezTo>
                      <a:pt x="343738" y="74184"/>
                      <a:pt x="448478" y="28460"/>
                      <a:pt x="657958" y="1820"/>
                    </a:cubicBezTo>
                    <a:cubicBezTo>
                      <a:pt x="672445" y="20"/>
                      <a:pt x="690172" y="-408"/>
                      <a:pt x="709912" y="376"/>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grpSp>
      <p:grpSp>
        <p:nvGrpSpPr>
          <p:cNvPr id="43" name="群組 42"/>
          <p:cNvGrpSpPr/>
          <p:nvPr/>
        </p:nvGrpSpPr>
        <p:grpSpPr>
          <a:xfrm>
            <a:off x="955103" y="4362144"/>
            <a:ext cx="523644" cy="523644"/>
            <a:chOff x="5731184" y="1981037"/>
            <a:chExt cx="816070" cy="816070"/>
          </a:xfrm>
        </p:grpSpPr>
        <p:sp>
          <p:nvSpPr>
            <p:cNvPr id="57" name="橢圓 56"/>
            <p:cNvSpPr/>
            <p:nvPr/>
          </p:nvSpPr>
          <p:spPr>
            <a:xfrm>
              <a:off x="5731184" y="1981037"/>
              <a:ext cx="816070" cy="81607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p>
          </p:txBody>
        </p:sp>
        <p:sp>
          <p:nvSpPr>
            <p:cNvPr id="58" name="手繪多邊形 57"/>
            <p:cNvSpPr>
              <a:spLocks/>
            </p:cNvSpPr>
            <p:nvPr/>
          </p:nvSpPr>
          <p:spPr bwMode="auto">
            <a:xfrm flipV="1">
              <a:off x="6011604" y="2153374"/>
              <a:ext cx="255230" cy="471396"/>
            </a:xfrm>
            <a:custGeom>
              <a:avLst/>
              <a:gdLst>
                <a:gd name="connsiteX0" fmla="*/ 1041502 w 2397801"/>
                <a:gd name="connsiteY0" fmla="*/ 588163 h 4428623"/>
                <a:gd name="connsiteX1" fmla="*/ 299462 w 2397801"/>
                <a:gd name="connsiteY1" fmla="*/ 593899 h 4428623"/>
                <a:gd name="connsiteX2" fmla="*/ 283250 w 2397801"/>
                <a:gd name="connsiteY2" fmla="*/ 2218109 h 4428623"/>
                <a:gd name="connsiteX3" fmla="*/ 290095 w 2397801"/>
                <a:gd name="connsiteY3" fmla="*/ 3843037 h 4428623"/>
                <a:gd name="connsiteX4" fmla="*/ 1207710 w 2397801"/>
                <a:gd name="connsiteY4" fmla="*/ 3847357 h 4428623"/>
                <a:gd name="connsiteX5" fmla="*/ 2118479 w 2397801"/>
                <a:gd name="connsiteY5" fmla="*/ 3844837 h 4428623"/>
                <a:gd name="connsiteX6" fmla="*/ 2121001 w 2397801"/>
                <a:gd name="connsiteY6" fmla="*/ 2224589 h 4428623"/>
                <a:gd name="connsiteX7" fmla="*/ 2110914 w 2397801"/>
                <a:gd name="connsiteY7" fmla="*/ 596419 h 4428623"/>
                <a:gd name="connsiteX8" fmla="*/ 1041502 w 2397801"/>
                <a:gd name="connsiteY8" fmla="*/ 588163 h 4428623"/>
                <a:gd name="connsiteX9" fmla="*/ 1205249 w 2397801"/>
                <a:gd name="connsiteY9" fmla="*/ 186437 h 4428623"/>
                <a:gd name="connsiteX10" fmla="*/ 930070 w 2397801"/>
                <a:gd name="connsiteY10" fmla="*/ 210597 h 4428623"/>
                <a:gd name="connsiteX11" fmla="*/ 899455 w 2397801"/>
                <a:gd name="connsiteY11" fmla="*/ 338957 h 4428623"/>
                <a:gd name="connsiteX12" fmla="*/ 1201647 w 2397801"/>
                <a:gd name="connsiteY12" fmla="*/ 414677 h 4428623"/>
                <a:gd name="connsiteX13" fmla="*/ 1445490 w 2397801"/>
                <a:gd name="connsiteY13" fmla="*/ 398813 h 4428623"/>
                <a:gd name="connsiteX14" fmla="*/ 1513204 w 2397801"/>
                <a:gd name="connsiteY14" fmla="*/ 295689 h 4428623"/>
                <a:gd name="connsiteX15" fmla="*/ 1484029 w 2397801"/>
                <a:gd name="connsiteY15" fmla="*/ 219609 h 4428623"/>
                <a:gd name="connsiteX16" fmla="*/ 1454134 w 2397801"/>
                <a:gd name="connsiteY16" fmla="*/ 186437 h 4428623"/>
                <a:gd name="connsiteX17" fmla="*/ 813103 w 2397801"/>
                <a:gd name="connsiteY17" fmla="*/ 1 h 4428623"/>
                <a:gd name="connsiteX18" fmla="*/ 1241394 w 2397801"/>
                <a:gd name="connsiteY18" fmla="*/ 553 h 4428623"/>
                <a:gd name="connsiteX19" fmla="*/ 2335516 w 2397801"/>
                <a:gd name="connsiteY19" fmla="*/ 3793 h 4428623"/>
                <a:gd name="connsiteX20" fmla="*/ 2364318 w 2397801"/>
                <a:gd name="connsiteY20" fmla="*/ 25037 h 4428623"/>
                <a:gd name="connsiteX21" fmla="*/ 2392760 w 2397801"/>
                <a:gd name="connsiteY21" fmla="*/ 46641 h 4428623"/>
                <a:gd name="connsiteX22" fmla="*/ 2395281 w 2397801"/>
                <a:gd name="connsiteY22" fmla="*/ 2216709 h 4428623"/>
                <a:gd name="connsiteX23" fmla="*/ 2397801 w 2397801"/>
                <a:gd name="connsiteY23" fmla="*/ 4386781 h 4428623"/>
                <a:gd name="connsiteX24" fmla="*/ 2371159 w 2397801"/>
                <a:gd name="connsiteY24" fmla="*/ 4408025 h 4428623"/>
                <a:gd name="connsiteX25" fmla="*/ 1205032 w 2397801"/>
                <a:gd name="connsiteY25" fmla="*/ 4428545 h 4428623"/>
                <a:gd name="connsiteX26" fmla="*/ 48265 w 2397801"/>
                <a:gd name="connsiteY26" fmla="*/ 4418105 h 4428623"/>
                <a:gd name="connsiteX27" fmla="*/ 21 w 2397801"/>
                <a:gd name="connsiteY27" fmla="*/ 2208429 h 4428623"/>
                <a:gd name="connsiteX28" fmla="*/ 21 w 2397801"/>
                <a:gd name="connsiteY28" fmla="*/ 68245 h 4428623"/>
                <a:gd name="connsiteX29" fmla="*/ 28823 w 2397801"/>
                <a:gd name="connsiteY29" fmla="*/ 39437 h 4428623"/>
                <a:gd name="connsiteX30" fmla="*/ 102629 w 2397801"/>
                <a:gd name="connsiteY30" fmla="*/ 4153 h 4428623"/>
                <a:gd name="connsiteX31" fmla="*/ 813103 w 2397801"/>
                <a:gd name="connsiteY31" fmla="*/ 1 h 4428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397801" h="4428623">
                  <a:moveTo>
                    <a:pt x="1041502" y="588163"/>
                  </a:moveTo>
                  <a:cubicBezTo>
                    <a:pt x="655239" y="588159"/>
                    <a:pt x="310023" y="589961"/>
                    <a:pt x="299462" y="593899"/>
                  </a:cubicBezTo>
                  <a:cubicBezTo>
                    <a:pt x="284691" y="599661"/>
                    <a:pt x="283250" y="752323"/>
                    <a:pt x="283250" y="2218109"/>
                  </a:cubicBezTo>
                  <a:cubicBezTo>
                    <a:pt x="283250" y="3108165"/>
                    <a:pt x="286492" y="3839437"/>
                    <a:pt x="290095" y="3843037"/>
                  </a:cubicBezTo>
                  <a:cubicBezTo>
                    <a:pt x="294058" y="3846637"/>
                    <a:pt x="706931" y="3848797"/>
                    <a:pt x="1207710" y="3847357"/>
                  </a:cubicBezTo>
                  <a:lnTo>
                    <a:pt x="2118479" y="3844837"/>
                  </a:lnTo>
                  <a:lnTo>
                    <a:pt x="2121001" y="2224589"/>
                  </a:lnTo>
                  <a:cubicBezTo>
                    <a:pt x="2123163" y="935231"/>
                    <a:pt x="2121001" y="602901"/>
                    <a:pt x="2110914" y="596419"/>
                  </a:cubicBezTo>
                  <a:cubicBezTo>
                    <a:pt x="2102605" y="591155"/>
                    <a:pt x="1538127" y="588167"/>
                    <a:pt x="1041502" y="588163"/>
                  </a:cubicBezTo>
                  <a:close/>
                  <a:moveTo>
                    <a:pt x="1205249" y="186437"/>
                  </a:moveTo>
                  <a:cubicBezTo>
                    <a:pt x="956363" y="186437"/>
                    <a:pt x="956003" y="186437"/>
                    <a:pt x="930070" y="210597"/>
                  </a:cubicBezTo>
                  <a:cubicBezTo>
                    <a:pt x="889369" y="248817"/>
                    <a:pt x="878564" y="294969"/>
                    <a:pt x="899455" y="338957"/>
                  </a:cubicBezTo>
                  <a:cubicBezTo>
                    <a:pt x="931511" y="406745"/>
                    <a:pt x="960685" y="414317"/>
                    <a:pt x="1201647" y="414677"/>
                  </a:cubicBezTo>
                  <a:cubicBezTo>
                    <a:pt x="1375975" y="415037"/>
                    <a:pt x="1418476" y="412513"/>
                    <a:pt x="1445490" y="398813"/>
                  </a:cubicBezTo>
                  <a:cubicBezTo>
                    <a:pt x="1493394" y="374653"/>
                    <a:pt x="1513204" y="345085"/>
                    <a:pt x="1513204" y="295689"/>
                  </a:cubicBezTo>
                  <a:cubicBezTo>
                    <a:pt x="1513564" y="262517"/>
                    <a:pt x="1507081" y="245209"/>
                    <a:pt x="1484029" y="219609"/>
                  </a:cubicBezTo>
                  <a:lnTo>
                    <a:pt x="1454134" y="186437"/>
                  </a:lnTo>
                  <a:close/>
                  <a:moveTo>
                    <a:pt x="813103" y="1"/>
                  </a:moveTo>
                  <a:cubicBezTo>
                    <a:pt x="946149" y="13"/>
                    <a:pt x="1090993" y="193"/>
                    <a:pt x="1241394" y="553"/>
                  </a:cubicBezTo>
                  <a:lnTo>
                    <a:pt x="2335516" y="3793"/>
                  </a:lnTo>
                  <a:lnTo>
                    <a:pt x="2364318" y="25037"/>
                  </a:lnTo>
                  <a:lnTo>
                    <a:pt x="2392760" y="46641"/>
                  </a:lnTo>
                  <a:lnTo>
                    <a:pt x="2395281" y="2216709"/>
                  </a:lnTo>
                  <a:lnTo>
                    <a:pt x="2397801" y="4386781"/>
                  </a:lnTo>
                  <a:lnTo>
                    <a:pt x="2371159" y="4408025"/>
                  </a:lnTo>
                  <a:cubicBezTo>
                    <a:pt x="2344517" y="4428905"/>
                    <a:pt x="2342717" y="4428905"/>
                    <a:pt x="1205032" y="4428545"/>
                  </a:cubicBezTo>
                  <a:cubicBezTo>
                    <a:pt x="450415" y="4428545"/>
                    <a:pt x="60146" y="4424945"/>
                    <a:pt x="48265" y="4418105"/>
                  </a:cubicBezTo>
                  <a:cubicBezTo>
                    <a:pt x="-2499" y="4388581"/>
                    <a:pt x="21" y="4509201"/>
                    <a:pt x="21" y="2208429"/>
                  </a:cubicBezTo>
                  <a:lnTo>
                    <a:pt x="21" y="68245"/>
                  </a:lnTo>
                  <a:lnTo>
                    <a:pt x="28823" y="39437"/>
                  </a:lnTo>
                  <a:cubicBezTo>
                    <a:pt x="47905" y="19997"/>
                    <a:pt x="72747" y="8473"/>
                    <a:pt x="102629" y="4153"/>
                  </a:cubicBezTo>
                  <a:cubicBezTo>
                    <a:pt x="120991" y="1453"/>
                    <a:pt x="413962" y="-31"/>
                    <a:pt x="813103" y="1"/>
                  </a:cubicBezTo>
                  <a:close/>
                </a:path>
              </a:pathLst>
            </a:custGeom>
            <a:solidFill>
              <a:schemeClr val="bg1"/>
            </a:solid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grpSp>
        <p:nvGrpSpPr>
          <p:cNvPr id="44" name="群組 43"/>
          <p:cNvGrpSpPr/>
          <p:nvPr/>
        </p:nvGrpSpPr>
        <p:grpSpPr>
          <a:xfrm>
            <a:off x="5113366" y="4362144"/>
            <a:ext cx="523644" cy="523644"/>
            <a:chOff x="5731184" y="4156883"/>
            <a:chExt cx="816070" cy="816070"/>
          </a:xfrm>
        </p:grpSpPr>
        <p:sp>
          <p:nvSpPr>
            <p:cNvPr id="48" name="橢圓 47"/>
            <p:cNvSpPr/>
            <p:nvPr/>
          </p:nvSpPr>
          <p:spPr>
            <a:xfrm>
              <a:off x="5731184" y="4156883"/>
              <a:ext cx="816070" cy="81607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p>
          </p:txBody>
        </p:sp>
        <p:grpSp>
          <p:nvGrpSpPr>
            <p:cNvPr id="49" name="群組 48"/>
            <p:cNvGrpSpPr/>
            <p:nvPr/>
          </p:nvGrpSpPr>
          <p:grpSpPr>
            <a:xfrm>
              <a:off x="5939596" y="4366125"/>
              <a:ext cx="399246" cy="397586"/>
              <a:chOff x="35309818" y="13261794"/>
              <a:chExt cx="2516828" cy="2506357"/>
            </a:xfrm>
            <a:solidFill>
              <a:schemeClr val="bg1"/>
            </a:solidFill>
          </p:grpSpPr>
          <p:sp>
            <p:nvSpPr>
              <p:cNvPr id="50" name="手繪多邊形 49"/>
              <p:cNvSpPr>
                <a:spLocks/>
              </p:cNvSpPr>
              <p:nvPr/>
            </p:nvSpPr>
            <p:spPr bwMode="auto">
              <a:xfrm>
                <a:off x="35309818" y="13850431"/>
                <a:ext cx="2516828" cy="1917720"/>
              </a:xfrm>
              <a:custGeom>
                <a:avLst/>
                <a:gdLst>
                  <a:gd name="connsiteX0" fmla="*/ 2520096 w 3413041"/>
                  <a:gd name="connsiteY0" fmla="*/ 2002111 h 2600599"/>
                  <a:gd name="connsiteX1" fmla="*/ 2443148 w 3413041"/>
                  <a:gd name="connsiteY1" fmla="*/ 2036713 h 2600599"/>
                  <a:gd name="connsiteX2" fmla="*/ 2430564 w 3413041"/>
                  <a:gd name="connsiteY2" fmla="*/ 2169719 h 2600599"/>
                  <a:gd name="connsiteX3" fmla="*/ 2517576 w 3413041"/>
                  <a:gd name="connsiteY3" fmla="*/ 2225587 h 2600599"/>
                  <a:gd name="connsiteX4" fmla="*/ 2561084 w 3413041"/>
                  <a:gd name="connsiteY4" fmla="*/ 2209367 h 2600599"/>
                  <a:gd name="connsiteX5" fmla="*/ 2616816 w 3413041"/>
                  <a:gd name="connsiteY5" fmla="*/ 2052933 h 2600599"/>
                  <a:gd name="connsiteX6" fmla="*/ 2520096 w 3413041"/>
                  <a:gd name="connsiteY6" fmla="*/ 2002111 h 2600599"/>
                  <a:gd name="connsiteX7" fmla="*/ 1508300 w 3413041"/>
                  <a:gd name="connsiteY7" fmla="*/ 2002111 h 2600599"/>
                  <a:gd name="connsiteX8" fmla="*/ 1405560 w 3413041"/>
                  <a:gd name="connsiteY8" fmla="*/ 2145595 h 2600599"/>
                  <a:gd name="connsiteX9" fmla="*/ 1478740 w 3413041"/>
                  <a:gd name="connsiteY9" fmla="*/ 2211959 h 2600599"/>
                  <a:gd name="connsiteX10" fmla="*/ 1603472 w 3413041"/>
                  <a:gd name="connsiteY10" fmla="*/ 2164249 h 2600599"/>
                  <a:gd name="connsiteX11" fmla="*/ 1611040 w 3413041"/>
                  <a:gd name="connsiteY11" fmla="*/ 2063091 h 2600599"/>
                  <a:gd name="connsiteX12" fmla="*/ 1508300 w 3413041"/>
                  <a:gd name="connsiteY12" fmla="*/ 2002111 h 2600599"/>
                  <a:gd name="connsiteX13" fmla="*/ 2022368 w 3413041"/>
                  <a:gd name="connsiteY13" fmla="*/ 2000359 h 2600599"/>
                  <a:gd name="connsiteX14" fmla="*/ 1911224 w 3413041"/>
                  <a:gd name="connsiteY14" fmla="*/ 2071965 h 2600599"/>
                  <a:gd name="connsiteX15" fmla="*/ 2048404 w 3413041"/>
                  <a:gd name="connsiteY15" fmla="*/ 2212371 h 2600599"/>
                  <a:gd name="connsiteX16" fmla="*/ 2097140 w 3413041"/>
                  <a:gd name="connsiteY16" fmla="*/ 2186677 h 2600599"/>
                  <a:gd name="connsiteX17" fmla="*/ 2123492 w 3413041"/>
                  <a:gd name="connsiteY17" fmla="*/ 2077755 h 2600599"/>
                  <a:gd name="connsiteX18" fmla="*/ 2022368 w 3413041"/>
                  <a:gd name="connsiteY18" fmla="*/ 2000359 h 2600599"/>
                  <a:gd name="connsiteX19" fmla="*/ 3015036 w 3413041"/>
                  <a:gd name="connsiteY19" fmla="*/ 1999015 h 2600599"/>
                  <a:gd name="connsiteX20" fmla="*/ 2949232 w 3413041"/>
                  <a:gd name="connsiteY20" fmla="*/ 2036257 h 2600599"/>
                  <a:gd name="connsiteX21" fmla="*/ 2938388 w 3413041"/>
                  <a:gd name="connsiteY21" fmla="*/ 2169321 h 2600599"/>
                  <a:gd name="connsiteX22" fmla="*/ 3036728 w 3413041"/>
                  <a:gd name="connsiteY22" fmla="*/ 2220303 h 2600599"/>
                  <a:gd name="connsiteX23" fmla="*/ 3059144 w 3413041"/>
                  <a:gd name="connsiteY23" fmla="*/ 2215603 h 2600599"/>
                  <a:gd name="connsiteX24" fmla="*/ 3098552 w 3413041"/>
                  <a:gd name="connsiteY24" fmla="*/ 2189569 h 2600599"/>
                  <a:gd name="connsiteX25" fmla="*/ 3015036 w 3413041"/>
                  <a:gd name="connsiteY25" fmla="*/ 1999015 h 2600599"/>
                  <a:gd name="connsiteX26" fmla="*/ 510504 w 3413041"/>
                  <a:gd name="connsiteY26" fmla="*/ 1896023 h 2600599"/>
                  <a:gd name="connsiteX27" fmla="*/ 395168 w 3413041"/>
                  <a:gd name="connsiteY27" fmla="*/ 1923123 h 2600599"/>
                  <a:gd name="connsiteX28" fmla="*/ 384384 w 3413041"/>
                  <a:gd name="connsiteY28" fmla="*/ 2288055 h 2600599"/>
                  <a:gd name="connsiteX29" fmla="*/ 606156 w 3413041"/>
                  <a:gd name="connsiteY29" fmla="*/ 2291305 h 2600599"/>
                  <a:gd name="connsiteX30" fmla="*/ 676964 w 3413041"/>
                  <a:gd name="connsiteY30" fmla="*/ 2223805 h 2600599"/>
                  <a:gd name="connsiteX31" fmla="*/ 706436 w 3413041"/>
                  <a:gd name="connsiteY31" fmla="*/ 2108297 h 2600599"/>
                  <a:gd name="connsiteX32" fmla="*/ 679120 w 3413041"/>
                  <a:gd name="connsiteY32" fmla="*/ 1994593 h 2600599"/>
                  <a:gd name="connsiteX33" fmla="*/ 510504 w 3413041"/>
                  <a:gd name="connsiteY33" fmla="*/ 1896023 h 2600599"/>
                  <a:gd name="connsiteX34" fmla="*/ 1699384 w 3413041"/>
                  <a:gd name="connsiteY34" fmla="*/ 387 h 2600599"/>
                  <a:gd name="connsiteX35" fmla="*/ 1880900 w 3413041"/>
                  <a:gd name="connsiteY35" fmla="*/ 104633 h 2600599"/>
                  <a:gd name="connsiteX36" fmla="*/ 1835172 w 3413041"/>
                  <a:gd name="connsiteY36" fmla="*/ 324865 h 2600599"/>
                  <a:gd name="connsiteX37" fmla="*/ 1808528 w 3413041"/>
                  <a:gd name="connsiteY37" fmla="*/ 349695 h 2600599"/>
                  <a:gd name="connsiteX38" fmla="*/ 1808528 w 3413041"/>
                  <a:gd name="connsiteY38" fmla="*/ 976565 h 2600599"/>
                  <a:gd name="connsiteX39" fmla="*/ 1824732 w 3413041"/>
                  <a:gd name="connsiteY39" fmla="*/ 1609553 h 2600599"/>
                  <a:gd name="connsiteX40" fmla="*/ 2553832 w 3413041"/>
                  <a:gd name="connsiteY40" fmla="*/ 1615671 h 2600599"/>
                  <a:gd name="connsiteX41" fmla="*/ 3379788 w 3413041"/>
                  <a:gd name="connsiteY41" fmla="*/ 1692319 h 2600599"/>
                  <a:gd name="connsiteX42" fmla="*/ 3408952 w 3413041"/>
                  <a:gd name="connsiteY42" fmla="*/ 1730825 h 2600599"/>
                  <a:gd name="connsiteX43" fmla="*/ 3411832 w 3413041"/>
                  <a:gd name="connsiteY43" fmla="*/ 2094279 h 2600599"/>
                  <a:gd name="connsiteX44" fmla="*/ 3395268 w 3413041"/>
                  <a:gd name="connsiteY44" fmla="*/ 2496239 h 2600599"/>
                  <a:gd name="connsiteX45" fmla="*/ 3299856 w 3413041"/>
                  <a:gd name="connsiteY45" fmla="*/ 2585125 h 2600599"/>
                  <a:gd name="connsiteX46" fmla="*/ 1709876 w 3413041"/>
                  <a:gd name="connsiteY46" fmla="*/ 2600599 h 2600599"/>
                  <a:gd name="connsiteX47" fmla="*/ 115576 w 3413041"/>
                  <a:gd name="connsiteY47" fmla="*/ 2581165 h 2600599"/>
                  <a:gd name="connsiteX48" fmla="*/ 11520 w 3413041"/>
                  <a:gd name="connsiteY48" fmla="*/ 2459535 h 2600599"/>
                  <a:gd name="connsiteX49" fmla="*/ 0 w 3413041"/>
                  <a:gd name="connsiteY49" fmla="*/ 2107955 h 2600599"/>
                  <a:gd name="connsiteX50" fmla="*/ 11520 w 3413041"/>
                  <a:gd name="connsiteY50" fmla="*/ 1756735 h 2600599"/>
                  <a:gd name="connsiteX51" fmla="*/ 111976 w 3413041"/>
                  <a:gd name="connsiteY51" fmla="*/ 1635823 h 2600599"/>
                  <a:gd name="connsiteX52" fmla="*/ 876360 w 3413041"/>
                  <a:gd name="connsiteY52" fmla="*/ 1615671 h 2600599"/>
                  <a:gd name="connsiteX53" fmla="*/ 1613384 w 3413041"/>
                  <a:gd name="connsiteY53" fmla="*/ 1603435 h 2600599"/>
                  <a:gd name="connsiteX54" fmla="*/ 1625624 w 3413041"/>
                  <a:gd name="connsiteY54" fmla="*/ 975845 h 2600599"/>
                  <a:gd name="connsiteX55" fmla="*/ 1625624 w 3413041"/>
                  <a:gd name="connsiteY55" fmla="*/ 360131 h 2600599"/>
                  <a:gd name="connsiteX56" fmla="*/ 1588900 w 3413041"/>
                  <a:gd name="connsiteY56" fmla="*/ 325225 h 2600599"/>
                  <a:gd name="connsiteX57" fmla="*/ 1539572 w 3413041"/>
                  <a:gd name="connsiteY57" fmla="*/ 115069 h 2600599"/>
                  <a:gd name="connsiteX58" fmla="*/ 1627784 w 3413041"/>
                  <a:gd name="connsiteY58" fmla="*/ 20067 h 2600599"/>
                  <a:gd name="connsiteX59" fmla="*/ 1699384 w 3413041"/>
                  <a:gd name="connsiteY59" fmla="*/ 387 h 2600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3413041" h="2600599">
                    <a:moveTo>
                      <a:pt x="2520096" y="2002111"/>
                    </a:moveTo>
                    <a:cubicBezTo>
                      <a:pt x="2485576" y="2002111"/>
                      <a:pt x="2471552" y="2008599"/>
                      <a:pt x="2443148" y="2036713"/>
                    </a:cubicBezTo>
                    <a:cubicBezTo>
                      <a:pt x="2401440" y="2078525"/>
                      <a:pt x="2397124" y="2126825"/>
                      <a:pt x="2430564" y="2169719"/>
                    </a:cubicBezTo>
                    <a:cubicBezTo>
                      <a:pt x="2447824" y="2191345"/>
                      <a:pt x="2494924" y="2221623"/>
                      <a:pt x="2517576" y="2225587"/>
                    </a:cubicBezTo>
                    <a:cubicBezTo>
                      <a:pt x="2519016" y="2225947"/>
                      <a:pt x="2538432" y="2218379"/>
                      <a:pt x="2561084" y="2209367"/>
                    </a:cubicBezTo>
                    <a:cubicBezTo>
                      <a:pt x="2626164" y="2183415"/>
                      <a:pt x="2649536" y="2116733"/>
                      <a:pt x="2616816" y="2052933"/>
                    </a:cubicBezTo>
                    <a:cubicBezTo>
                      <a:pt x="2597040" y="2014725"/>
                      <a:pt x="2572952" y="2002111"/>
                      <a:pt x="2520096" y="2002111"/>
                    </a:cubicBezTo>
                    <a:close/>
                    <a:moveTo>
                      <a:pt x="1508300" y="2002111"/>
                    </a:moveTo>
                    <a:cubicBezTo>
                      <a:pt x="1428992" y="2002111"/>
                      <a:pt x="1376360" y="2076005"/>
                      <a:pt x="1405560" y="2145595"/>
                    </a:cubicBezTo>
                    <a:cubicBezTo>
                      <a:pt x="1421784" y="2184695"/>
                      <a:pt x="1436564" y="2198327"/>
                      <a:pt x="1478740" y="2211959"/>
                    </a:cubicBezTo>
                    <a:cubicBezTo>
                      <a:pt x="1522000" y="2225947"/>
                      <a:pt x="1574992" y="2205501"/>
                      <a:pt x="1603472" y="2164249"/>
                    </a:cubicBezTo>
                    <a:cubicBezTo>
                      <a:pt x="1630148" y="2125149"/>
                      <a:pt x="1631952" y="2102909"/>
                      <a:pt x="1611040" y="2063091"/>
                    </a:cubicBezTo>
                    <a:cubicBezTo>
                      <a:pt x="1589412" y="2021481"/>
                      <a:pt x="1556968" y="2002111"/>
                      <a:pt x="1508300" y="2002111"/>
                    </a:cubicBezTo>
                    <a:close/>
                    <a:moveTo>
                      <a:pt x="2022368" y="2000359"/>
                    </a:moveTo>
                    <a:cubicBezTo>
                      <a:pt x="1977828" y="1999137"/>
                      <a:pt x="1931620" y="2022751"/>
                      <a:pt x="1911224" y="2071965"/>
                    </a:cubicBezTo>
                    <a:cubicBezTo>
                      <a:pt x="1878012" y="2152299"/>
                      <a:pt x="1963928" y="2240235"/>
                      <a:pt x="2048404" y="2212371"/>
                    </a:cubicBezTo>
                    <a:cubicBezTo>
                      <a:pt x="2065372" y="2206943"/>
                      <a:pt x="2087392" y="2195363"/>
                      <a:pt x="2097140" y="2186677"/>
                    </a:cubicBezTo>
                    <a:cubicBezTo>
                      <a:pt x="2121328" y="2165689"/>
                      <a:pt x="2133600" y="2115027"/>
                      <a:pt x="2123492" y="2077755"/>
                    </a:cubicBezTo>
                    <a:cubicBezTo>
                      <a:pt x="2109776" y="2027635"/>
                      <a:pt x="2066904" y="2001581"/>
                      <a:pt x="2022368" y="2000359"/>
                    </a:cubicBezTo>
                    <a:close/>
                    <a:moveTo>
                      <a:pt x="3015036" y="1999015"/>
                    </a:moveTo>
                    <a:cubicBezTo>
                      <a:pt x="2991536" y="1999737"/>
                      <a:pt x="2973096" y="2010223"/>
                      <a:pt x="2949232" y="2036257"/>
                    </a:cubicBezTo>
                    <a:cubicBezTo>
                      <a:pt x="2909100" y="2080009"/>
                      <a:pt x="2905124" y="2127377"/>
                      <a:pt x="2938388" y="2169321"/>
                    </a:cubicBezTo>
                    <a:cubicBezTo>
                      <a:pt x="2962612" y="2200417"/>
                      <a:pt x="3015396" y="2227535"/>
                      <a:pt x="3036728" y="2220303"/>
                    </a:cubicBezTo>
                    <a:cubicBezTo>
                      <a:pt x="3044320" y="2217773"/>
                      <a:pt x="3054444" y="2215603"/>
                      <a:pt x="3059144" y="2215603"/>
                    </a:cubicBezTo>
                    <a:cubicBezTo>
                      <a:pt x="3063844" y="2215603"/>
                      <a:pt x="3081560" y="2203671"/>
                      <a:pt x="3098552" y="2189569"/>
                    </a:cubicBezTo>
                    <a:cubicBezTo>
                      <a:pt x="3181348" y="2119783"/>
                      <a:pt x="3126756" y="1995759"/>
                      <a:pt x="3015036" y="1999015"/>
                    </a:cubicBezTo>
                    <a:close/>
                    <a:moveTo>
                      <a:pt x="510504" y="1896023"/>
                    </a:moveTo>
                    <a:cubicBezTo>
                      <a:pt x="470936" y="1893547"/>
                      <a:pt x="430752" y="1902141"/>
                      <a:pt x="395168" y="1923123"/>
                    </a:cubicBezTo>
                    <a:cubicBezTo>
                      <a:pt x="254988" y="2005421"/>
                      <a:pt x="249236" y="2203951"/>
                      <a:pt x="384384" y="2288055"/>
                    </a:cubicBezTo>
                    <a:cubicBezTo>
                      <a:pt x="456272" y="2332815"/>
                      <a:pt x="532832" y="2333899"/>
                      <a:pt x="606156" y="2291305"/>
                    </a:cubicBezTo>
                    <a:cubicBezTo>
                      <a:pt x="628800" y="2278309"/>
                      <a:pt x="660788" y="2247627"/>
                      <a:pt x="676964" y="2223805"/>
                    </a:cubicBezTo>
                    <a:cubicBezTo>
                      <a:pt x="702844" y="2185543"/>
                      <a:pt x="706436" y="2170381"/>
                      <a:pt x="706436" y="2108297"/>
                    </a:cubicBezTo>
                    <a:cubicBezTo>
                      <a:pt x="706436" y="2048377"/>
                      <a:pt x="702124" y="2030329"/>
                      <a:pt x="679120" y="1994593"/>
                    </a:cubicBezTo>
                    <a:cubicBezTo>
                      <a:pt x="640704" y="1935035"/>
                      <a:pt x="576456" y="1900151"/>
                      <a:pt x="510504" y="1896023"/>
                    </a:cubicBezTo>
                    <a:close/>
                    <a:moveTo>
                      <a:pt x="1699384" y="387"/>
                    </a:moveTo>
                    <a:cubicBezTo>
                      <a:pt x="1772344" y="-4337"/>
                      <a:pt x="1845252" y="34461"/>
                      <a:pt x="1880900" y="104633"/>
                    </a:cubicBezTo>
                    <a:cubicBezTo>
                      <a:pt x="1916904" y="175165"/>
                      <a:pt x="1898180" y="266209"/>
                      <a:pt x="1835172" y="324865"/>
                    </a:cubicBezTo>
                    <a:lnTo>
                      <a:pt x="1808528" y="349695"/>
                    </a:lnTo>
                    <a:lnTo>
                      <a:pt x="1808528" y="976565"/>
                    </a:lnTo>
                    <a:cubicBezTo>
                      <a:pt x="1808528" y="1538661"/>
                      <a:pt x="1810328" y="1603795"/>
                      <a:pt x="1824732" y="1609553"/>
                    </a:cubicBezTo>
                    <a:cubicBezTo>
                      <a:pt x="1833372" y="1612791"/>
                      <a:pt x="2161740" y="1615671"/>
                      <a:pt x="2553832" y="1615671"/>
                    </a:cubicBezTo>
                    <a:cubicBezTo>
                      <a:pt x="3355664" y="1616031"/>
                      <a:pt x="3318940" y="1612791"/>
                      <a:pt x="3379788" y="1692319"/>
                    </a:cubicBezTo>
                    <a:lnTo>
                      <a:pt x="3408952" y="1730825"/>
                    </a:lnTo>
                    <a:lnTo>
                      <a:pt x="3411832" y="2094279"/>
                    </a:lnTo>
                    <a:cubicBezTo>
                      <a:pt x="3414712" y="2436503"/>
                      <a:pt x="3413632" y="2460255"/>
                      <a:pt x="3395268" y="2496239"/>
                    </a:cubicBezTo>
                    <a:cubicBezTo>
                      <a:pt x="3371144" y="2543381"/>
                      <a:pt x="3348104" y="2564973"/>
                      <a:pt x="3299856" y="2585125"/>
                    </a:cubicBezTo>
                    <a:cubicBezTo>
                      <a:pt x="3266732" y="2598799"/>
                      <a:pt x="3084188" y="2600599"/>
                      <a:pt x="1709876" y="2600599"/>
                    </a:cubicBezTo>
                    <a:cubicBezTo>
                      <a:pt x="215668" y="2600239"/>
                      <a:pt x="155900" y="2599519"/>
                      <a:pt x="115576" y="2581165"/>
                    </a:cubicBezTo>
                    <a:cubicBezTo>
                      <a:pt x="69848" y="2560655"/>
                      <a:pt x="29524" y="2513153"/>
                      <a:pt x="11520" y="2459535"/>
                    </a:cubicBezTo>
                    <a:cubicBezTo>
                      <a:pt x="3960" y="2436503"/>
                      <a:pt x="0" y="2318111"/>
                      <a:pt x="0" y="2107955"/>
                    </a:cubicBezTo>
                    <a:cubicBezTo>
                      <a:pt x="0" y="1898157"/>
                      <a:pt x="3960" y="1779405"/>
                      <a:pt x="11520" y="1756735"/>
                    </a:cubicBezTo>
                    <a:cubicBezTo>
                      <a:pt x="28804" y="1704915"/>
                      <a:pt x="67328" y="1658493"/>
                      <a:pt x="111976" y="1635823"/>
                    </a:cubicBezTo>
                    <a:cubicBezTo>
                      <a:pt x="150500" y="1616031"/>
                      <a:pt x="172824" y="1615671"/>
                      <a:pt x="876360" y="1615671"/>
                    </a:cubicBezTo>
                    <a:cubicBezTo>
                      <a:pt x="1426516" y="1615671"/>
                      <a:pt x="1604380" y="1612791"/>
                      <a:pt x="1613384" y="1603435"/>
                    </a:cubicBezTo>
                    <a:cubicBezTo>
                      <a:pt x="1622744" y="1594079"/>
                      <a:pt x="1625624" y="1440781"/>
                      <a:pt x="1625624" y="975845"/>
                    </a:cubicBezTo>
                    <a:lnTo>
                      <a:pt x="1625624" y="360131"/>
                    </a:lnTo>
                    <a:lnTo>
                      <a:pt x="1588900" y="325225"/>
                    </a:lnTo>
                    <a:cubicBezTo>
                      <a:pt x="1525172" y="264409"/>
                      <a:pt x="1507888" y="190999"/>
                      <a:pt x="1539572" y="115069"/>
                    </a:cubicBezTo>
                    <a:cubicBezTo>
                      <a:pt x="1559736" y="66847"/>
                      <a:pt x="1581336" y="43817"/>
                      <a:pt x="1627784" y="20067"/>
                    </a:cubicBezTo>
                    <a:cubicBezTo>
                      <a:pt x="1650736" y="8371"/>
                      <a:pt x="1675064" y="1961"/>
                      <a:pt x="1699384" y="387"/>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51" name="Freeform 92"/>
              <p:cNvSpPr>
                <a:spLocks/>
              </p:cNvSpPr>
              <p:nvPr/>
            </p:nvSpPr>
            <p:spPr bwMode="auto">
              <a:xfrm>
                <a:off x="35512341" y="13261794"/>
                <a:ext cx="405044" cy="1443407"/>
              </a:xfrm>
              <a:custGeom>
                <a:avLst/>
                <a:gdLst>
                  <a:gd name="T0" fmla="*/ 1033 w 1527"/>
                  <a:gd name="T1" fmla="*/ 5262 h 5433"/>
                  <a:gd name="T2" fmla="*/ 125 w 1527"/>
                  <a:gd name="T3" fmla="*/ 3147 h 5433"/>
                  <a:gd name="T4" fmla="*/ 1098 w 1527"/>
                  <a:gd name="T5" fmla="*/ 127 h 5433"/>
                  <a:gd name="T6" fmla="*/ 1212 w 1527"/>
                  <a:gd name="T7" fmla="*/ 0 h 5433"/>
                  <a:gd name="T8" fmla="*/ 1369 w 1527"/>
                  <a:gd name="T9" fmla="*/ 154 h 5433"/>
                  <a:gd name="T10" fmla="*/ 1527 w 1527"/>
                  <a:gd name="T11" fmla="*/ 353 h 5433"/>
                  <a:gd name="T12" fmla="*/ 1439 w 1527"/>
                  <a:gd name="T13" fmla="*/ 481 h 5433"/>
                  <a:gd name="T14" fmla="*/ 863 w 1527"/>
                  <a:gd name="T15" fmla="*/ 1402 h 5433"/>
                  <a:gd name="T16" fmla="*/ 622 w 1527"/>
                  <a:gd name="T17" fmla="*/ 2283 h 5433"/>
                  <a:gd name="T18" fmla="*/ 1412 w 1527"/>
                  <a:gd name="T19" fmla="*/ 4958 h 5433"/>
                  <a:gd name="T20" fmla="*/ 1526 w 1527"/>
                  <a:gd name="T21" fmla="*/ 5112 h 5433"/>
                  <a:gd name="T22" fmla="*/ 1210 w 1527"/>
                  <a:gd name="T23" fmla="*/ 5432 h 5433"/>
                  <a:gd name="T24" fmla="*/ 1033 w 1527"/>
                  <a:gd name="T25" fmla="*/ 5262 h 5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27" h="5433">
                    <a:moveTo>
                      <a:pt x="1033" y="5262"/>
                    </a:moveTo>
                    <a:cubicBezTo>
                      <a:pt x="505" y="4626"/>
                      <a:pt x="222" y="3966"/>
                      <a:pt x="125" y="3147"/>
                    </a:cubicBezTo>
                    <a:cubicBezTo>
                      <a:pt x="0" y="2085"/>
                      <a:pt x="368" y="942"/>
                      <a:pt x="1098" y="127"/>
                    </a:cubicBezTo>
                    <a:lnTo>
                      <a:pt x="1212" y="0"/>
                    </a:lnTo>
                    <a:lnTo>
                      <a:pt x="1369" y="154"/>
                    </a:lnTo>
                    <a:cubicBezTo>
                      <a:pt x="1456" y="239"/>
                      <a:pt x="1527" y="329"/>
                      <a:pt x="1527" y="353"/>
                    </a:cubicBezTo>
                    <a:cubicBezTo>
                      <a:pt x="1527" y="378"/>
                      <a:pt x="1487" y="436"/>
                      <a:pt x="1439" y="481"/>
                    </a:cubicBezTo>
                    <a:cubicBezTo>
                      <a:pt x="1290" y="623"/>
                      <a:pt x="990" y="1101"/>
                      <a:pt x="863" y="1402"/>
                    </a:cubicBezTo>
                    <a:cubicBezTo>
                      <a:pt x="746" y="1677"/>
                      <a:pt x="696" y="1858"/>
                      <a:pt x="622" y="2283"/>
                    </a:cubicBezTo>
                    <a:cubicBezTo>
                      <a:pt x="471" y="3144"/>
                      <a:pt x="802" y="4265"/>
                      <a:pt x="1412" y="4958"/>
                    </a:cubicBezTo>
                    <a:cubicBezTo>
                      <a:pt x="1475" y="5030"/>
                      <a:pt x="1526" y="5099"/>
                      <a:pt x="1526" y="5112"/>
                    </a:cubicBezTo>
                    <a:cubicBezTo>
                      <a:pt x="1525" y="5152"/>
                      <a:pt x="1248" y="5433"/>
                      <a:pt x="1210" y="5432"/>
                    </a:cubicBezTo>
                    <a:cubicBezTo>
                      <a:pt x="1190" y="5432"/>
                      <a:pt x="1110" y="5356"/>
                      <a:pt x="1033" y="5262"/>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52" name="Freeform 93"/>
              <p:cNvSpPr>
                <a:spLocks/>
              </p:cNvSpPr>
              <p:nvPr/>
            </p:nvSpPr>
            <p:spPr bwMode="auto">
              <a:xfrm>
                <a:off x="37228508" y="13261794"/>
                <a:ext cx="376948" cy="1443407"/>
              </a:xfrm>
              <a:custGeom>
                <a:avLst/>
                <a:gdLst>
                  <a:gd name="T0" fmla="*/ 144 w 1421"/>
                  <a:gd name="T1" fmla="*/ 5290 h 5433"/>
                  <a:gd name="T2" fmla="*/ 0 w 1421"/>
                  <a:gd name="T3" fmla="*/ 5119 h 5433"/>
                  <a:gd name="T4" fmla="*/ 156 w 1421"/>
                  <a:gd name="T5" fmla="*/ 4897 h 5433"/>
                  <a:gd name="T6" fmla="*/ 841 w 1421"/>
                  <a:gd name="T7" fmla="*/ 3529 h 5433"/>
                  <a:gd name="T8" fmla="*/ 915 w 1421"/>
                  <a:gd name="T9" fmla="*/ 2766 h 5433"/>
                  <a:gd name="T10" fmla="*/ 756 w 1421"/>
                  <a:gd name="T11" fmla="*/ 1640 h 5433"/>
                  <a:gd name="T12" fmla="*/ 158 w 1421"/>
                  <a:gd name="T13" fmla="*/ 567 h 5433"/>
                  <a:gd name="T14" fmla="*/ 0 w 1421"/>
                  <a:gd name="T15" fmla="*/ 341 h 5433"/>
                  <a:gd name="T16" fmla="*/ 157 w 1421"/>
                  <a:gd name="T17" fmla="*/ 154 h 5433"/>
                  <a:gd name="T18" fmla="*/ 314 w 1421"/>
                  <a:gd name="T19" fmla="*/ 0 h 5433"/>
                  <a:gd name="T20" fmla="*/ 452 w 1421"/>
                  <a:gd name="T21" fmla="*/ 155 h 5433"/>
                  <a:gd name="T22" fmla="*/ 1184 w 1421"/>
                  <a:gd name="T23" fmla="*/ 1378 h 5433"/>
                  <a:gd name="T24" fmla="*/ 1380 w 1421"/>
                  <a:gd name="T25" fmla="*/ 2110 h 5433"/>
                  <a:gd name="T26" fmla="*/ 1385 w 1421"/>
                  <a:gd name="T27" fmla="*/ 3313 h 5433"/>
                  <a:gd name="T28" fmla="*/ 1311 w 1421"/>
                  <a:gd name="T29" fmla="*/ 3641 h 5433"/>
                  <a:gd name="T30" fmla="*/ 711 w 1421"/>
                  <a:gd name="T31" fmla="*/ 4981 h 5433"/>
                  <a:gd name="T32" fmla="*/ 310 w 1421"/>
                  <a:gd name="T33" fmla="*/ 5433 h 5433"/>
                  <a:gd name="T34" fmla="*/ 144 w 1421"/>
                  <a:gd name="T35" fmla="*/ 5290 h 5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1" h="5433">
                    <a:moveTo>
                      <a:pt x="144" y="5290"/>
                    </a:moveTo>
                    <a:cubicBezTo>
                      <a:pt x="65" y="5212"/>
                      <a:pt x="0" y="5135"/>
                      <a:pt x="0" y="5119"/>
                    </a:cubicBezTo>
                    <a:cubicBezTo>
                      <a:pt x="0" y="5104"/>
                      <a:pt x="70" y="5004"/>
                      <a:pt x="156" y="4897"/>
                    </a:cubicBezTo>
                    <a:cubicBezTo>
                      <a:pt x="483" y="4492"/>
                      <a:pt x="709" y="4040"/>
                      <a:pt x="841" y="3529"/>
                    </a:cubicBezTo>
                    <a:cubicBezTo>
                      <a:pt x="905" y="3280"/>
                      <a:pt x="914" y="3186"/>
                      <a:pt x="915" y="2766"/>
                    </a:cubicBezTo>
                    <a:cubicBezTo>
                      <a:pt x="917" y="2242"/>
                      <a:pt x="889" y="2047"/>
                      <a:pt x="756" y="1640"/>
                    </a:cubicBezTo>
                    <a:cubicBezTo>
                      <a:pt x="623" y="1234"/>
                      <a:pt x="449" y="922"/>
                      <a:pt x="158" y="567"/>
                    </a:cubicBezTo>
                    <a:cubicBezTo>
                      <a:pt x="71" y="461"/>
                      <a:pt x="0" y="359"/>
                      <a:pt x="0" y="341"/>
                    </a:cubicBezTo>
                    <a:cubicBezTo>
                      <a:pt x="0" y="323"/>
                      <a:pt x="70" y="239"/>
                      <a:pt x="157" y="154"/>
                    </a:cubicBezTo>
                    <a:lnTo>
                      <a:pt x="314" y="0"/>
                    </a:lnTo>
                    <a:lnTo>
                      <a:pt x="452" y="155"/>
                    </a:lnTo>
                    <a:cubicBezTo>
                      <a:pt x="731" y="467"/>
                      <a:pt x="1039" y="981"/>
                      <a:pt x="1184" y="1378"/>
                    </a:cubicBezTo>
                    <a:cubicBezTo>
                      <a:pt x="1233" y="1511"/>
                      <a:pt x="1299" y="1760"/>
                      <a:pt x="1380" y="2110"/>
                    </a:cubicBezTo>
                    <a:cubicBezTo>
                      <a:pt x="1417" y="2273"/>
                      <a:pt x="1421" y="3170"/>
                      <a:pt x="1385" y="3313"/>
                    </a:cubicBezTo>
                    <a:cubicBezTo>
                      <a:pt x="1371" y="3369"/>
                      <a:pt x="1337" y="3516"/>
                      <a:pt x="1311" y="3641"/>
                    </a:cubicBezTo>
                    <a:cubicBezTo>
                      <a:pt x="1220" y="4071"/>
                      <a:pt x="985" y="4596"/>
                      <a:pt x="711" y="4981"/>
                    </a:cubicBezTo>
                    <a:cubicBezTo>
                      <a:pt x="572" y="5176"/>
                      <a:pt x="344" y="5433"/>
                      <a:pt x="310" y="5433"/>
                    </a:cubicBezTo>
                    <a:cubicBezTo>
                      <a:pt x="299" y="5433"/>
                      <a:pt x="224" y="5368"/>
                      <a:pt x="144" y="5290"/>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53" name="Freeform 94"/>
              <p:cNvSpPr>
                <a:spLocks/>
              </p:cNvSpPr>
              <p:nvPr/>
            </p:nvSpPr>
            <p:spPr bwMode="auto">
              <a:xfrm>
                <a:off x="35835435" y="13472509"/>
                <a:ext cx="300856" cy="1021974"/>
              </a:xfrm>
              <a:custGeom>
                <a:avLst/>
                <a:gdLst>
                  <a:gd name="T0" fmla="*/ 649 w 1133"/>
                  <a:gd name="T1" fmla="*/ 3709 h 3850"/>
                  <a:gd name="T2" fmla="*/ 64 w 1133"/>
                  <a:gd name="T3" fmla="*/ 2517 h 3850"/>
                  <a:gd name="T4" fmla="*/ 50 w 1133"/>
                  <a:gd name="T5" fmla="*/ 1437 h 3850"/>
                  <a:gd name="T6" fmla="*/ 583 w 1133"/>
                  <a:gd name="T7" fmla="*/ 253 h 3850"/>
                  <a:gd name="T8" fmla="*/ 974 w 1133"/>
                  <a:gd name="T9" fmla="*/ 185 h 3850"/>
                  <a:gd name="T10" fmla="*/ 1133 w 1133"/>
                  <a:gd name="T11" fmla="*/ 344 h 3850"/>
                  <a:gd name="T12" fmla="*/ 984 w 1133"/>
                  <a:gd name="T13" fmla="*/ 538 h 3850"/>
                  <a:gd name="T14" fmla="*/ 561 w 1133"/>
                  <a:gd name="T15" fmla="*/ 1412 h 3850"/>
                  <a:gd name="T16" fmla="*/ 616 w 1133"/>
                  <a:gd name="T17" fmla="*/ 2679 h 3850"/>
                  <a:gd name="T18" fmla="*/ 966 w 1133"/>
                  <a:gd name="T19" fmla="*/ 3313 h 3850"/>
                  <a:gd name="T20" fmla="*/ 1087 w 1133"/>
                  <a:gd name="T21" fmla="*/ 3572 h 3850"/>
                  <a:gd name="T22" fmla="*/ 780 w 1133"/>
                  <a:gd name="T23" fmla="*/ 3850 h 3850"/>
                  <a:gd name="T24" fmla="*/ 649 w 1133"/>
                  <a:gd name="T25" fmla="*/ 3709 h 38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33" h="3850">
                    <a:moveTo>
                      <a:pt x="649" y="3709"/>
                    </a:moveTo>
                    <a:cubicBezTo>
                      <a:pt x="375" y="3385"/>
                      <a:pt x="157" y="2939"/>
                      <a:pt x="64" y="2517"/>
                    </a:cubicBezTo>
                    <a:cubicBezTo>
                      <a:pt x="8" y="2258"/>
                      <a:pt x="0" y="1696"/>
                      <a:pt x="50" y="1437"/>
                    </a:cubicBezTo>
                    <a:cubicBezTo>
                      <a:pt x="132" y="1013"/>
                      <a:pt x="338" y="555"/>
                      <a:pt x="583" y="253"/>
                    </a:cubicBezTo>
                    <a:cubicBezTo>
                      <a:pt x="788" y="1"/>
                      <a:pt x="789" y="0"/>
                      <a:pt x="974" y="185"/>
                    </a:cubicBezTo>
                    <a:lnTo>
                      <a:pt x="1133" y="344"/>
                    </a:lnTo>
                    <a:lnTo>
                      <a:pt x="984" y="538"/>
                    </a:lnTo>
                    <a:cubicBezTo>
                      <a:pt x="797" y="782"/>
                      <a:pt x="632" y="1122"/>
                      <a:pt x="561" y="1412"/>
                    </a:cubicBezTo>
                    <a:cubicBezTo>
                      <a:pt x="469" y="1785"/>
                      <a:pt x="494" y="2369"/>
                      <a:pt x="616" y="2679"/>
                    </a:cubicBezTo>
                    <a:cubicBezTo>
                      <a:pt x="701" y="2898"/>
                      <a:pt x="831" y="3134"/>
                      <a:pt x="966" y="3313"/>
                    </a:cubicBezTo>
                    <a:cubicBezTo>
                      <a:pt x="1102" y="3494"/>
                      <a:pt x="1118" y="3528"/>
                      <a:pt x="1087" y="3572"/>
                    </a:cubicBezTo>
                    <a:cubicBezTo>
                      <a:pt x="1050" y="3625"/>
                      <a:pt x="802" y="3850"/>
                      <a:pt x="780" y="3850"/>
                    </a:cubicBezTo>
                    <a:cubicBezTo>
                      <a:pt x="774" y="3850"/>
                      <a:pt x="715" y="3787"/>
                      <a:pt x="649" y="3709"/>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54" name="Freeform 95"/>
              <p:cNvSpPr>
                <a:spLocks/>
              </p:cNvSpPr>
              <p:nvPr/>
            </p:nvSpPr>
            <p:spPr bwMode="auto">
              <a:xfrm>
                <a:off x="37010764" y="13480709"/>
                <a:ext cx="313734" cy="1013779"/>
              </a:xfrm>
              <a:custGeom>
                <a:avLst/>
                <a:gdLst>
                  <a:gd name="T0" fmla="*/ 263 w 1183"/>
                  <a:gd name="T1" fmla="*/ 3770 h 3819"/>
                  <a:gd name="T2" fmla="*/ 103 w 1183"/>
                  <a:gd name="T3" fmla="*/ 3603 h 3819"/>
                  <a:gd name="T4" fmla="*/ 0 w 1183"/>
                  <a:gd name="T5" fmla="*/ 3485 h 3819"/>
                  <a:gd name="T6" fmla="*/ 140 w 1183"/>
                  <a:gd name="T7" fmla="*/ 3311 h 3819"/>
                  <a:gd name="T8" fmla="*/ 593 w 1183"/>
                  <a:gd name="T9" fmla="*/ 2295 h 3819"/>
                  <a:gd name="T10" fmla="*/ 620 w 1183"/>
                  <a:gd name="T11" fmla="*/ 1689 h 3819"/>
                  <a:gd name="T12" fmla="*/ 144 w 1183"/>
                  <a:gd name="T13" fmla="*/ 506 h 3819"/>
                  <a:gd name="T14" fmla="*/ 0 w 1183"/>
                  <a:gd name="T15" fmla="*/ 318 h 3819"/>
                  <a:gd name="T16" fmla="*/ 156 w 1183"/>
                  <a:gd name="T17" fmla="*/ 157 h 3819"/>
                  <a:gd name="T18" fmla="*/ 362 w 1183"/>
                  <a:gd name="T19" fmla="*/ 26 h 3819"/>
                  <a:gd name="T20" fmla="*/ 836 w 1183"/>
                  <a:gd name="T21" fmla="*/ 701 h 3819"/>
                  <a:gd name="T22" fmla="*/ 1105 w 1183"/>
                  <a:gd name="T23" fmla="*/ 1615 h 3819"/>
                  <a:gd name="T24" fmla="*/ 672 w 1183"/>
                  <a:gd name="T25" fmla="*/ 3424 h 3819"/>
                  <a:gd name="T26" fmla="*/ 342 w 1183"/>
                  <a:gd name="T27" fmla="*/ 3819 h 3819"/>
                  <a:gd name="T28" fmla="*/ 263 w 1183"/>
                  <a:gd name="T29" fmla="*/ 3770 h 38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83" h="3819">
                    <a:moveTo>
                      <a:pt x="263" y="3770"/>
                    </a:moveTo>
                    <a:cubicBezTo>
                      <a:pt x="232" y="3743"/>
                      <a:pt x="160" y="3668"/>
                      <a:pt x="103" y="3603"/>
                    </a:cubicBezTo>
                    <a:lnTo>
                      <a:pt x="0" y="3485"/>
                    </a:lnTo>
                    <a:lnTo>
                      <a:pt x="140" y="3311"/>
                    </a:lnTo>
                    <a:cubicBezTo>
                      <a:pt x="378" y="3015"/>
                      <a:pt x="537" y="2660"/>
                      <a:pt x="593" y="2295"/>
                    </a:cubicBezTo>
                    <a:cubicBezTo>
                      <a:pt x="643" y="1975"/>
                      <a:pt x="645" y="1920"/>
                      <a:pt x="620" y="1689"/>
                    </a:cubicBezTo>
                    <a:cubicBezTo>
                      <a:pt x="573" y="1255"/>
                      <a:pt x="412" y="855"/>
                      <a:pt x="144" y="506"/>
                    </a:cubicBezTo>
                    <a:lnTo>
                      <a:pt x="0" y="318"/>
                    </a:lnTo>
                    <a:lnTo>
                      <a:pt x="156" y="157"/>
                    </a:lnTo>
                    <a:cubicBezTo>
                      <a:pt x="287" y="21"/>
                      <a:pt x="319" y="0"/>
                      <a:pt x="362" y="26"/>
                    </a:cubicBezTo>
                    <a:cubicBezTo>
                      <a:pt x="473" y="94"/>
                      <a:pt x="693" y="407"/>
                      <a:pt x="836" y="701"/>
                    </a:cubicBezTo>
                    <a:cubicBezTo>
                      <a:pt x="1000" y="1038"/>
                      <a:pt x="1051" y="1210"/>
                      <a:pt x="1105" y="1615"/>
                    </a:cubicBezTo>
                    <a:cubicBezTo>
                      <a:pt x="1183" y="2193"/>
                      <a:pt x="1007" y="2927"/>
                      <a:pt x="672" y="3424"/>
                    </a:cubicBezTo>
                    <a:cubicBezTo>
                      <a:pt x="555" y="3597"/>
                      <a:pt x="370" y="3819"/>
                      <a:pt x="342" y="3819"/>
                    </a:cubicBezTo>
                    <a:cubicBezTo>
                      <a:pt x="330" y="3819"/>
                      <a:pt x="294" y="3797"/>
                      <a:pt x="263" y="3770"/>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55" name="Freeform 96"/>
              <p:cNvSpPr>
                <a:spLocks/>
              </p:cNvSpPr>
              <p:nvPr/>
            </p:nvSpPr>
            <p:spPr bwMode="auto">
              <a:xfrm>
                <a:off x="36138636" y="13684397"/>
                <a:ext cx="208374" cy="600542"/>
              </a:xfrm>
              <a:custGeom>
                <a:avLst/>
                <a:gdLst>
                  <a:gd name="T0" fmla="*/ 317 w 783"/>
                  <a:gd name="T1" fmla="*/ 2127 h 2261"/>
                  <a:gd name="T2" fmla="*/ 0 w 783"/>
                  <a:gd name="T3" fmla="*/ 1146 h 2261"/>
                  <a:gd name="T4" fmla="*/ 342 w 783"/>
                  <a:gd name="T5" fmla="*/ 122 h 2261"/>
                  <a:gd name="T6" fmla="*/ 449 w 783"/>
                  <a:gd name="T7" fmla="*/ 0 h 2261"/>
                  <a:gd name="T8" fmla="*/ 616 w 783"/>
                  <a:gd name="T9" fmla="*/ 170 h 2261"/>
                  <a:gd name="T10" fmla="*/ 783 w 783"/>
                  <a:gd name="T11" fmla="*/ 339 h 2261"/>
                  <a:gd name="T12" fmla="*/ 705 w 783"/>
                  <a:gd name="T13" fmla="*/ 451 h 2261"/>
                  <a:gd name="T14" fmla="*/ 492 w 783"/>
                  <a:gd name="T15" fmla="*/ 1139 h 2261"/>
                  <a:gd name="T16" fmla="*/ 685 w 783"/>
                  <a:gd name="T17" fmla="*/ 1795 h 2261"/>
                  <a:gd name="T18" fmla="*/ 747 w 783"/>
                  <a:gd name="T19" fmla="*/ 1975 h 2261"/>
                  <a:gd name="T20" fmla="*/ 441 w 783"/>
                  <a:gd name="T21" fmla="*/ 2261 h 2261"/>
                  <a:gd name="T22" fmla="*/ 317 w 783"/>
                  <a:gd name="T23" fmla="*/ 2127 h 2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83" h="2261">
                    <a:moveTo>
                      <a:pt x="317" y="2127"/>
                    </a:moveTo>
                    <a:cubicBezTo>
                      <a:pt x="85" y="1820"/>
                      <a:pt x="1" y="1557"/>
                      <a:pt x="0" y="1146"/>
                    </a:cubicBezTo>
                    <a:cubicBezTo>
                      <a:pt x="0" y="720"/>
                      <a:pt x="112" y="384"/>
                      <a:pt x="342" y="122"/>
                    </a:cubicBezTo>
                    <a:lnTo>
                      <a:pt x="449" y="0"/>
                    </a:lnTo>
                    <a:lnTo>
                      <a:pt x="616" y="170"/>
                    </a:lnTo>
                    <a:lnTo>
                      <a:pt x="783" y="339"/>
                    </a:lnTo>
                    <a:lnTo>
                      <a:pt x="705" y="451"/>
                    </a:lnTo>
                    <a:cubicBezTo>
                      <a:pt x="555" y="668"/>
                      <a:pt x="493" y="869"/>
                      <a:pt x="492" y="1139"/>
                    </a:cubicBezTo>
                    <a:cubicBezTo>
                      <a:pt x="491" y="1416"/>
                      <a:pt x="539" y="1578"/>
                      <a:pt x="685" y="1795"/>
                    </a:cubicBezTo>
                    <a:cubicBezTo>
                      <a:pt x="752" y="1893"/>
                      <a:pt x="767" y="1938"/>
                      <a:pt x="747" y="1975"/>
                    </a:cubicBezTo>
                    <a:cubicBezTo>
                      <a:pt x="715" y="2036"/>
                      <a:pt x="473" y="2261"/>
                      <a:pt x="441" y="2261"/>
                    </a:cubicBezTo>
                    <a:cubicBezTo>
                      <a:pt x="428" y="2261"/>
                      <a:pt x="373" y="2201"/>
                      <a:pt x="317" y="2127"/>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56" name="Freeform 97"/>
              <p:cNvSpPr>
                <a:spLocks/>
              </p:cNvSpPr>
              <p:nvPr/>
            </p:nvSpPr>
            <p:spPr bwMode="auto">
              <a:xfrm>
                <a:off x="36800046" y="13693762"/>
                <a:ext cx="234129" cy="591177"/>
              </a:xfrm>
              <a:custGeom>
                <a:avLst/>
                <a:gdLst>
                  <a:gd name="T0" fmla="*/ 149 w 881"/>
                  <a:gd name="T1" fmla="*/ 2074 h 2228"/>
                  <a:gd name="T2" fmla="*/ 0 w 881"/>
                  <a:gd name="T3" fmla="*/ 1917 h 2228"/>
                  <a:gd name="T4" fmla="*/ 50 w 881"/>
                  <a:gd name="T5" fmla="*/ 1840 h 2228"/>
                  <a:gd name="T6" fmla="*/ 276 w 881"/>
                  <a:gd name="T7" fmla="*/ 1323 h 2228"/>
                  <a:gd name="T8" fmla="*/ 97 w 881"/>
                  <a:gd name="T9" fmla="*/ 454 h 2228"/>
                  <a:gd name="T10" fmla="*/ 1 w 881"/>
                  <a:gd name="T11" fmla="*/ 302 h 2228"/>
                  <a:gd name="T12" fmla="*/ 150 w 881"/>
                  <a:gd name="T13" fmla="*/ 151 h 2228"/>
                  <a:gd name="T14" fmla="*/ 333 w 881"/>
                  <a:gd name="T15" fmla="*/ 0 h 2228"/>
                  <a:gd name="T16" fmla="*/ 628 w 881"/>
                  <a:gd name="T17" fmla="*/ 389 h 2228"/>
                  <a:gd name="T18" fmla="*/ 501 w 881"/>
                  <a:gd name="T19" fmla="*/ 2041 h 2228"/>
                  <a:gd name="T20" fmla="*/ 340 w 881"/>
                  <a:gd name="T21" fmla="*/ 2223 h 2228"/>
                  <a:gd name="T22" fmla="*/ 149 w 881"/>
                  <a:gd name="T23" fmla="*/ 2074 h 2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81" h="2228">
                    <a:moveTo>
                      <a:pt x="149" y="2074"/>
                    </a:moveTo>
                    <a:lnTo>
                      <a:pt x="0" y="1917"/>
                    </a:lnTo>
                    <a:lnTo>
                      <a:pt x="50" y="1840"/>
                    </a:lnTo>
                    <a:cubicBezTo>
                      <a:pt x="178" y="1647"/>
                      <a:pt x="236" y="1514"/>
                      <a:pt x="276" y="1323"/>
                    </a:cubicBezTo>
                    <a:cubicBezTo>
                      <a:pt x="338" y="1024"/>
                      <a:pt x="280" y="742"/>
                      <a:pt x="97" y="454"/>
                    </a:cubicBezTo>
                    <a:lnTo>
                      <a:pt x="1" y="302"/>
                    </a:lnTo>
                    <a:lnTo>
                      <a:pt x="150" y="151"/>
                    </a:lnTo>
                    <a:cubicBezTo>
                      <a:pt x="232" y="68"/>
                      <a:pt x="315" y="0"/>
                      <a:pt x="333" y="0"/>
                    </a:cubicBezTo>
                    <a:cubicBezTo>
                      <a:pt x="387" y="0"/>
                      <a:pt x="528" y="187"/>
                      <a:pt x="628" y="389"/>
                    </a:cubicBezTo>
                    <a:cubicBezTo>
                      <a:pt x="881" y="903"/>
                      <a:pt x="830" y="1560"/>
                      <a:pt x="501" y="2041"/>
                    </a:cubicBezTo>
                    <a:cubicBezTo>
                      <a:pt x="435" y="2137"/>
                      <a:pt x="363" y="2219"/>
                      <a:pt x="340" y="2223"/>
                    </a:cubicBezTo>
                    <a:cubicBezTo>
                      <a:pt x="316" y="2228"/>
                      <a:pt x="230" y="2161"/>
                      <a:pt x="149" y="2074"/>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grpSp>
      <p:grpSp>
        <p:nvGrpSpPr>
          <p:cNvPr id="45" name="群組 44"/>
          <p:cNvGrpSpPr/>
          <p:nvPr/>
        </p:nvGrpSpPr>
        <p:grpSpPr>
          <a:xfrm>
            <a:off x="5113366" y="5348467"/>
            <a:ext cx="523644" cy="523644"/>
            <a:chOff x="5731184" y="5244806"/>
            <a:chExt cx="816070" cy="816070"/>
          </a:xfrm>
        </p:grpSpPr>
        <p:sp>
          <p:nvSpPr>
            <p:cNvPr id="46" name="橢圓 45"/>
            <p:cNvSpPr/>
            <p:nvPr/>
          </p:nvSpPr>
          <p:spPr>
            <a:xfrm>
              <a:off x="5731184" y="5244806"/>
              <a:ext cx="816070" cy="81607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p>
          </p:txBody>
        </p:sp>
        <p:sp>
          <p:nvSpPr>
            <p:cNvPr id="47" name="手繪多邊形 46"/>
            <p:cNvSpPr>
              <a:spLocks/>
            </p:cNvSpPr>
            <p:nvPr/>
          </p:nvSpPr>
          <p:spPr bwMode="auto">
            <a:xfrm>
              <a:off x="5916458" y="5488444"/>
              <a:ext cx="445522" cy="328794"/>
            </a:xfrm>
            <a:custGeom>
              <a:avLst/>
              <a:gdLst>
                <a:gd name="connsiteX0" fmla="*/ 2313240 w 4627012"/>
                <a:gd name="connsiteY0" fmla="*/ 2906712 h 3414712"/>
                <a:gd name="connsiteX1" fmla="*/ 1912260 w 4627012"/>
                <a:gd name="connsiteY1" fmla="*/ 2918932 h 3414712"/>
                <a:gd name="connsiteX2" fmla="*/ 1906856 w 4627012"/>
                <a:gd name="connsiteY2" fmla="*/ 3234846 h 3414712"/>
                <a:gd name="connsiteX3" fmla="*/ 2311440 w 4627012"/>
                <a:gd name="connsiteY3" fmla="*/ 3241676 h 3414712"/>
                <a:gd name="connsiteX4" fmla="*/ 2721424 w 4627012"/>
                <a:gd name="connsiteY4" fmla="*/ 3229456 h 3414712"/>
                <a:gd name="connsiteX5" fmla="*/ 2733676 w 4627012"/>
                <a:gd name="connsiteY5" fmla="*/ 3078146 h 3414712"/>
                <a:gd name="connsiteX6" fmla="*/ 2717824 w 4627012"/>
                <a:gd name="connsiteY6" fmla="*/ 2922886 h 3414712"/>
                <a:gd name="connsiteX7" fmla="*/ 2313240 w 4627012"/>
                <a:gd name="connsiteY7" fmla="*/ 2906712 h 3414712"/>
                <a:gd name="connsiteX8" fmla="*/ 1584960 w 4627012"/>
                <a:gd name="connsiteY8" fmla="*/ 286972 h 3414712"/>
                <a:gd name="connsiteX9" fmla="*/ 289164 w 4627012"/>
                <a:gd name="connsiteY9" fmla="*/ 296550 h 3414712"/>
                <a:gd name="connsiteX10" fmla="*/ 287364 w 4627012"/>
                <a:gd name="connsiteY10" fmla="*/ 2620194 h 3414712"/>
                <a:gd name="connsiteX11" fmla="*/ 2319024 w 4627012"/>
                <a:gd name="connsiteY11" fmla="*/ 2632076 h 3414712"/>
                <a:gd name="connsiteX12" fmla="*/ 4338444 w 4627012"/>
                <a:gd name="connsiteY12" fmla="*/ 2632076 h 3414712"/>
                <a:gd name="connsiteX13" fmla="*/ 4343844 w 4627012"/>
                <a:gd name="connsiteY13" fmla="*/ 2609392 h 3414712"/>
                <a:gd name="connsiteX14" fmla="*/ 4346724 w 4627012"/>
                <a:gd name="connsiteY14" fmla="*/ 1438210 h 3414712"/>
                <a:gd name="connsiteX15" fmla="*/ 4343844 w 4627012"/>
                <a:gd name="connsiteY15" fmla="*/ 290070 h 3414712"/>
                <a:gd name="connsiteX16" fmla="*/ 2323344 w 4627012"/>
                <a:gd name="connsiteY16" fmla="*/ 287550 h 3414712"/>
                <a:gd name="connsiteX17" fmla="*/ 1584960 w 4627012"/>
                <a:gd name="connsiteY17" fmla="*/ 286972 h 3414712"/>
                <a:gd name="connsiteX18" fmla="*/ 4623604 w 4627012"/>
                <a:gd name="connsiteY18" fmla="*/ 0 h 3414712"/>
                <a:gd name="connsiteX19" fmla="*/ 4626124 w 4627012"/>
                <a:gd name="connsiteY19" fmla="*/ 1442872 h 3414712"/>
                <a:gd name="connsiteX20" fmla="*/ 4625404 w 4627012"/>
                <a:gd name="connsiteY20" fmla="*/ 2896186 h 3414712"/>
                <a:gd name="connsiteX21" fmla="*/ 3827856 w 4627012"/>
                <a:gd name="connsiteY21" fmla="*/ 2906628 h 3414712"/>
                <a:gd name="connsiteX22" fmla="*/ 3020592 w 4627012"/>
                <a:gd name="connsiteY22" fmla="*/ 2914912 h 3414712"/>
                <a:gd name="connsiteX23" fmla="*/ 3010148 w 4627012"/>
                <a:gd name="connsiteY23" fmla="*/ 3079832 h 3414712"/>
                <a:gd name="connsiteX24" fmla="*/ 3013028 w 4627012"/>
                <a:gd name="connsiteY24" fmla="*/ 3236830 h 3414712"/>
                <a:gd name="connsiteX25" fmla="*/ 3485796 w 4627012"/>
                <a:gd name="connsiteY25" fmla="*/ 3241870 h 3414712"/>
                <a:gd name="connsiteX26" fmla="*/ 3976204 w 4627012"/>
                <a:gd name="connsiteY26" fmla="*/ 3255554 h 3414712"/>
                <a:gd name="connsiteX27" fmla="*/ 4014012 w 4627012"/>
                <a:gd name="connsiteY27" fmla="*/ 3357820 h 3414712"/>
                <a:gd name="connsiteX28" fmla="*/ 4014012 w 4627012"/>
                <a:gd name="connsiteY28" fmla="*/ 3414712 h 3414712"/>
                <a:gd name="connsiteX29" fmla="*/ 2306940 w 4627012"/>
                <a:gd name="connsiteY29" fmla="*/ 3414712 h 3414712"/>
                <a:gd name="connsiteX30" fmla="*/ 599508 w 4627012"/>
                <a:gd name="connsiteY30" fmla="*/ 3414712 h 3414712"/>
                <a:gd name="connsiteX31" fmla="*/ 599508 w 4627012"/>
                <a:gd name="connsiteY31" fmla="*/ 3372942 h 3414712"/>
                <a:gd name="connsiteX32" fmla="*/ 656400 w 4627012"/>
                <a:gd name="connsiteY32" fmla="*/ 3253394 h 3414712"/>
                <a:gd name="connsiteX33" fmla="*/ 1136728 w 4627012"/>
                <a:gd name="connsiteY33" fmla="*/ 3241870 h 3414712"/>
                <a:gd name="connsiteX34" fmla="*/ 1603732 w 4627012"/>
                <a:gd name="connsiteY34" fmla="*/ 3229628 h 3414712"/>
                <a:gd name="connsiteX35" fmla="*/ 1615976 w 4627012"/>
                <a:gd name="connsiteY35" fmla="*/ 3078030 h 3414712"/>
                <a:gd name="connsiteX36" fmla="*/ 1599772 w 4627012"/>
                <a:gd name="connsiteY36" fmla="*/ 2922472 h 3414712"/>
                <a:gd name="connsiteX37" fmla="*/ 792144 w 4627012"/>
                <a:gd name="connsiteY37" fmla="*/ 2906268 h 3414712"/>
                <a:gd name="connsiteX38" fmla="*/ 0 w 4627012"/>
                <a:gd name="connsiteY38" fmla="*/ 2906268 h 3414712"/>
                <a:gd name="connsiteX39" fmla="*/ 2520 w 4627012"/>
                <a:gd name="connsiteY39" fmla="*/ 1455836 h 3414712"/>
                <a:gd name="connsiteX40" fmla="*/ 5040 w 4627012"/>
                <a:gd name="connsiteY40" fmla="*/ 5042 h 3414712"/>
                <a:gd name="connsiteX41" fmla="*/ 2314500 w 4627012"/>
                <a:gd name="connsiteY41" fmla="*/ 2520 h 3414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627012" h="3414712">
                  <a:moveTo>
                    <a:pt x="2313240" y="2906712"/>
                  </a:moveTo>
                  <a:cubicBezTo>
                    <a:pt x="2024304" y="2906712"/>
                    <a:pt x="1921268" y="2909946"/>
                    <a:pt x="1912260" y="2918932"/>
                  </a:cubicBezTo>
                  <a:cubicBezTo>
                    <a:pt x="1898932" y="2932230"/>
                    <a:pt x="1893888" y="3222268"/>
                    <a:pt x="1906856" y="3234846"/>
                  </a:cubicBezTo>
                  <a:cubicBezTo>
                    <a:pt x="1910460" y="3238440"/>
                    <a:pt x="2092756" y="3241676"/>
                    <a:pt x="2311440" y="3241676"/>
                  </a:cubicBezTo>
                  <a:cubicBezTo>
                    <a:pt x="2607220" y="3241676"/>
                    <a:pt x="2712420" y="3238440"/>
                    <a:pt x="2721424" y="3229456"/>
                  </a:cubicBezTo>
                  <a:cubicBezTo>
                    <a:pt x="2729712" y="3221190"/>
                    <a:pt x="2733676" y="3172670"/>
                    <a:pt x="2733676" y="3078146"/>
                  </a:cubicBezTo>
                  <a:cubicBezTo>
                    <a:pt x="2733676" y="2964936"/>
                    <a:pt x="2730792" y="2935824"/>
                    <a:pt x="2717824" y="2922886"/>
                  </a:cubicBezTo>
                  <a:cubicBezTo>
                    <a:pt x="2703772" y="2908868"/>
                    <a:pt x="2652976" y="2906712"/>
                    <a:pt x="2313240" y="2906712"/>
                  </a:cubicBezTo>
                  <a:close/>
                  <a:moveTo>
                    <a:pt x="1584960" y="286972"/>
                  </a:moveTo>
                  <a:cubicBezTo>
                    <a:pt x="654628" y="286788"/>
                    <a:pt x="297356" y="289530"/>
                    <a:pt x="289164" y="296550"/>
                  </a:cubicBezTo>
                  <a:cubicBezTo>
                    <a:pt x="269728" y="312392"/>
                    <a:pt x="268288" y="2601112"/>
                    <a:pt x="287364" y="2620194"/>
                  </a:cubicBezTo>
                  <a:cubicBezTo>
                    <a:pt x="296724" y="2629554"/>
                    <a:pt x="761804" y="2632076"/>
                    <a:pt x="2319024" y="2632076"/>
                  </a:cubicBezTo>
                  <a:lnTo>
                    <a:pt x="4338444" y="2632076"/>
                  </a:lnTo>
                  <a:lnTo>
                    <a:pt x="4343844" y="2609392"/>
                  </a:lnTo>
                  <a:cubicBezTo>
                    <a:pt x="4347080" y="2596792"/>
                    <a:pt x="4348160" y="2069706"/>
                    <a:pt x="4346724" y="1438210"/>
                  </a:cubicBezTo>
                  <a:lnTo>
                    <a:pt x="4343844" y="290070"/>
                  </a:lnTo>
                  <a:lnTo>
                    <a:pt x="2323344" y="287550"/>
                  </a:lnTo>
                  <a:cubicBezTo>
                    <a:pt x="2044864" y="287212"/>
                    <a:pt x="1799652" y="287014"/>
                    <a:pt x="1584960" y="286972"/>
                  </a:cubicBezTo>
                  <a:close/>
                  <a:moveTo>
                    <a:pt x="4623604" y="0"/>
                  </a:moveTo>
                  <a:lnTo>
                    <a:pt x="4626124" y="1442872"/>
                  </a:lnTo>
                  <a:cubicBezTo>
                    <a:pt x="4627564" y="2236866"/>
                    <a:pt x="4627204" y="2890786"/>
                    <a:pt x="4625404" y="2896186"/>
                  </a:cubicBezTo>
                  <a:cubicBezTo>
                    <a:pt x="4623240" y="2903028"/>
                    <a:pt x="4347792" y="2906628"/>
                    <a:pt x="3827856" y="2906628"/>
                  </a:cubicBezTo>
                  <a:cubicBezTo>
                    <a:pt x="3390736" y="2906628"/>
                    <a:pt x="3027432" y="2910590"/>
                    <a:pt x="3020592" y="2914912"/>
                  </a:cubicBezTo>
                  <a:cubicBezTo>
                    <a:pt x="3010508" y="2921392"/>
                    <a:pt x="3007988" y="2961362"/>
                    <a:pt x="3010148" y="3079832"/>
                  </a:cubicBezTo>
                  <a:lnTo>
                    <a:pt x="3013028" y="3236830"/>
                  </a:lnTo>
                  <a:lnTo>
                    <a:pt x="3485796" y="3241870"/>
                  </a:lnTo>
                  <a:cubicBezTo>
                    <a:pt x="3745404" y="3244752"/>
                    <a:pt x="3966124" y="3250872"/>
                    <a:pt x="3976204" y="3255554"/>
                  </a:cubicBezTo>
                  <a:cubicBezTo>
                    <a:pt x="4003928" y="3269238"/>
                    <a:pt x="4014012" y="3296244"/>
                    <a:pt x="4014012" y="3357820"/>
                  </a:cubicBezTo>
                  <a:lnTo>
                    <a:pt x="4014012" y="3414712"/>
                  </a:lnTo>
                  <a:lnTo>
                    <a:pt x="2306940" y="3414712"/>
                  </a:lnTo>
                  <a:lnTo>
                    <a:pt x="599508" y="3414712"/>
                  </a:lnTo>
                  <a:lnTo>
                    <a:pt x="599508" y="3372942"/>
                  </a:lnTo>
                  <a:cubicBezTo>
                    <a:pt x="599508" y="3319650"/>
                    <a:pt x="623992" y="3268158"/>
                    <a:pt x="656400" y="3253394"/>
                  </a:cubicBezTo>
                  <a:cubicBezTo>
                    <a:pt x="674404" y="3245112"/>
                    <a:pt x="818428" y="3241870"/>
                    <a:pt x="1136728" y="3241870"/>
                  </a:cubicBezTo>
                  <a:cubicBezTo>
                    <a:pt x="1476988" y="3241870"/>
                    <a:pt x="1594372" y="3238630"/>
                    <a:pt x="1603732" y="3229628"/>
                  </a:cubicBezTo>
                  <a:cubicBezTo>
                    <a:pt x="1612012" y="3221346"/>
                    <a:pt x="1615976" y="3172734"/>
                    <a:pt x="1615976" y="3078030"/>
                  </a:cubicBezTo>
                  <a:cubicBezTo>
                    <a:pt x="1615976" y="2964604"/>
                    <a:pt x="1612732" y="2935436"/>
                    <a:pt x="1599772" y="2922472"/>
                  </a:cubicBezTo>
                  <a:cubicBezTo>
                    <a:pt x="1585728" y="2908070"/>
                    <a:pt x="1498232" y="2906268"/>
                    <a:pt x="792144" y="2906268"/>
                  </a:cubicBezTo>
                  <a:lnTo>
                    <a:pt x="0" y="2906268"/>
                  </a:lnTo>
                  <a:lnTo>
                    <a:pt x="2520" y="1455836"/>
                  </a:lnTo>
                  <a:lnTo>
                    <a:pt x="5040" y="5042"/>
                  </a:lnTo>
                  <a:lnTo>
                    <a:pt x="2314500" y="2520"/>
                  </a:lnTo>
                  <a:close/>
                </a:path>
              </a:pathLst>
            </a:custGeom>
            <a:solidFill>
              <a:schemeClr val="bg1"/>
            </a:solid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spTree>
    <p:extLst>
      <p:ext uri="{BB962C8B-B14F-4D97-AF65-F5344CB8AC3E}">
        <p14:creationId xmlns:p14="http://schemas.microsoft.com/office/powerpoint/2010/main" val="169731099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圖片 9"/>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0"/>
            <a:ext cx="9144001" cy="6858000"/>
          </a:xfrm>
          <a:prstGeom prst="rect">
            <a:avLst/>
          </a:prstGeom>
        </p:spPr>
      </p:pic>
      <p:sp>
        <p:nvSpPr>
          <p:cNvPr id="2" name="頁尾版面配置區 1"/>
          <p:cNvSpPr>
            <a:spLocks noGrp="1"/>
          </p:cNvSpPr>
          <p:nvPr>
            <p:ph type="ftr" sz="quarter" idx="14"/>
          </p:nvPr>
        </p:nvSpPr>
        <p:spPr/>
        <p:txBody>
          <a:bodyPr/>
          <a:lstStyle/>
          <a:p>
            <a:r>
              <a:rPr lang="zh-TW" altLang="en-US" smtClean="0"/>
              <a:t>商業簡報網 </a:t>
            </a:r>
            <a:r>
              <a:rPr lang="en-US" altLang="zh-TW" smtClean="0"/>
              <a:t>X Matter Lab</a:t>
            </a:r>
            <a:endParaRPr lang="zh-TW" altLang="en-US" dirty="0"/>
          </a:p>
        </p:txBody>
      </p:sp>
      <p:sp>
        <p:nvSpPr>
          <p:cNvPr id="3" name="投影片編號版面配置區 2"/>
          <p:cNvSpPr>
            <a:spLocks noGrp="1"/>
          </p:cNvSpPr>
          <p:nvPr>
            <p:ph type="sldNum" sz="quarter" idx="15"/>
          </p:nvPr>
        </p:nvSpPr>
        <p:spPr/>
        <p:txBody>
          <a:bodyPr/>
          <a:lstStyle/>
          <a:p>
            <a:fld id="{E27FD744-A41C-4EAD-96D0-2F84A994B62C}" type="slidenum">
              <a:rPr lang="zh-TW" altLang="en-US" smtClean="0"/>
              <a:t>23</a:t>
            </a:fld>
            <a:endParaRPr lang="zh-TW" altLang="en-US"/>
          </a:p>
        </p:txBody>
      </p:sp>
      <p:sp>
        <p:nvSpPr>
          <p:cNvPr id="17" name="手繪多邊形 16"/>
          <p:cNvSpPr/>
          <p:nvPr/>
        </p:nvSpPr>
        <p:spPr>
          <a:xfrm>
            <a:off x="0" y="0"/>
            <a:ext cx="4692316" cy="6858000"/>
          </a:xfrm>
          <a:custGeom>
            <a:avLst/>
            <a:gdLst/>
            <a:ahLst/>
            <a:cxnLst/>
            <a:rect l="l" t="t" r="r" b="b"/>
            <a:pathLst>
              <a:path w="4692316" h="6858000">
                <a:moveTo>
                  <a:pt x="1685773" y="4662924"/>
                </a:moveTo>
                <a:lnTo>
                  <a:pt x="1685773" y="4767476"/>
                </a:lnTo>
                <a:lnTo>
                  <a:pt x="1790325" y="4767476"/>
                </a:lnTo>
                <a:lnTo>
                  <a:pt x="1790325" y="4662924"/>
                </a:lnTo>
                <a:close/>
                <a:moveTo>
                  <a:pt x="750091" y="4372337"/>
                </a:moveTo>
                <a:lnTo>
                  <a:pt x="750091" y="4622369"/>
                </a:lnTo>
                <a:cubicBezTo>
                  <a:pt x="750091" y="4659576"/>
                  <a:pt x="754804" y="4688721"/>
                  <a:pt x="764230" y="4709805"/>
                </a:cubicBezTo>
                <a:cubicBezTo>
                  <a:pt x="773656" y="4730889"/>
                  <a:pt x="788910" y="4747260"/>
                  <a:pt x="809994" y="4758918"/>
                </a:cubicBezTo>
                <a:cubicBezTo>
                  <a:pt x="831078" y="4770577"/>
                  <a:pt x="854891" y="4776406"/>
                  <a:pt x="881432" y="4776406"/>
                </a:cubicBezTo>
                <a:cubicBezTo>
                  <a:pt x="907477" y="4776406"/>
                  <a:pt x="932220" y="4770329"/>
                  <a:pt x="955660" y="4758174"/>
                </a:cubicBezTo>
                <a:cubicBezTo>
                  <a:pt x="979100" y="4746020"/>
                  <a:pt x="998014" y="4729401"/>
                  <a:pt x="1012401" y="4708317"/>
                </a:cubicBezTo>
                <a:lnTo>
                  <a:pt x="1012401" y="4767476"/>
                </a:lnTo>
                <a:lnTo>
                  <a:pt x="1109511" y="4767476"/>
                </a:lnTo>
                <a:lnTo>
                  <a:pt x="1109511" y="4372337"/>
                </a:lnTo>
                <a:lnTo>
                  <a:pt x="1004959" y="4372337"/>
                </a:lnTo>
                <a:lnTo>
                  <a:pt x="1004959" y="4539025"/>
                </a:lnTo>
                <a:cubicBezTo>
                  <a:pt x="1004959" y="4595580"/>
                  <a:pt x="1002355" y="4631112"/>
                  <a:pt x="997146" y="4645623"/>
                </a:cubicBezTo>
                <a:cubicBezTo>
                  <a:pt x="991937" y="4660134"/>
                  <a:pt x="982263" y="4672288"/>
                  <a:pt x="968124" y="4682086"/>
                </a:cubicBezTo>
                <a:cubicBezTo>
                  <a:pt x="953986" y="4691884"/>
                  <a:pt x="937987" y="4696783"/>
                  <a:pt x="920127" y="4696783"/>
                </a:cubicBezTo>
                <a:cubicBezTo>
                  <a:pt x="904500" y="4696783"/>
                  <a:pt x="891602" y="4693124"/>
                  <a:pt x="881432" y="4685807"/>
                </a:cubicBezTo>
                <a:cubicBezTo>
                  <a:pt x="871262" y="4678489"/>
                  <a:pt x="864255" y="4668568"/>
                  <a:pt x="860410" y="4656041"/>
                </a:cubicBezTo>
                <a:cubicBezTo>
                  <a:pt x="856565" y="4643515"/>
                  <a:pt x="854643" y="4609470"/>
                  <a:pt x="854643" y="4553908"/>
                </a:cubicBezTo>
                <a:lnTo>
                  <a:pt x="854643" y="4372337"/>
                </a:lnTo>
                <a:close/>
                <a:moveTo>
                  <a:pt x="1445639" y="4363408"/>
                </a:moveTo>
                <a:cubicBezTo>
                  <a:pt x="1393301" y="4363408"/>
                  <a:pt x="1349893" y="4385732"/>
                  <a:pt x="1315415" y="4430380"/>
                </a:cubicBezTo>
                <a:lnTo>
                  <a:pt x="1315415" y="4372337"/>
                </a:lnTo>
                <a:lnTo>
                  <a:pt x="1218304" y="4372337"/>
                </a:lnTo>
                <a:lnTo>
                  <a:pt x="1218304" y="4767476"/>
                </a:lnTo>
                <a:lnTo>
                  <a:pt x="1322856" y="4767476"/>
                </a:lnTo>
                <a:lnTo>
                  <a:pt x="1322856" y="4588510"/>
                </a:lnTo>
                <a:cubicBezTo>
                  <a:pt x="1322856" y="4544358"/>
                  <a:pt x="1325523" y="4514096"/>
                  <a:pt x="1330856" y="4497725"/>
                </a:cubicBezTo>
                <a:cubicBezTo>
                  <a:pt x="1336189" y="4481354"/>
                  <a:pt x="1346048" y="4468208"/>
                  <a:pt x="1360435" y="4458286"/>
                </a:cubicBezTo>
                <a:cubicBezTo>
                  <a:pt x="1374822" y="4448364"/>
                  <a:pt x="1391069" y="4443403"/>
                  <a:pt x="1409177" y="4443403"/>
                </a:cubicBezTo>
                <a:cubicBezTo>
                  <a:pt x="1423315" y="4443403"/>
                  <a:pt x="1435408" y="4446876"/>
                  <a:pt x="1445453" y="4453821"/>
                </a:cubicBezTo>
                <a:cubicBezTo>
                  <a:pt x="1455499" y="4460766"/>
                  <a:pt x="1462755" y="4470502"/>
                  <a:pt x="1467220" y="4483028"/>
                </a:cubicBezTo>
                <a:cubicBezTo>
                  <a:pt x="1471684" y="4495555"/>
                  <a:pt x="1473917" y="4523150"/>
                  <a:pt x="1473917" y="4565814"/>
                </a:cubicBezTo>
                <a:lnTo>
                  <a:pt x="1473917" y="4767476"/>
                </a:lnTo>
                <a:lnTo>
                  <a:pt x="1578469" y="4767476"/>
                </a:lnTo>
                <a:lnTo>
                  <a:pt x="1578469" y="4521910"/>
                </a:lnTo>
                <a:cubicBezTo>
                  <a:pt x="1578469" y="4491400"/>
                  <a:pt x="1576546" y="4467960"/>
                  <a:pt x="1572701" y="4451588"/>
                </a:cubicBezTo>
                <a:cubicBezTo>
                  <a:pt x="1568857" y="4435217"/>
                  <a:pt x="1562035" y="4420583"/>
                  <a:pt x="1552238" y="4407684"/>
                </a:cubicBezTo>
                <a:cubicBezTo>
                  <a:pt x="1542440" y="4394786"/>
                  <a:pt x="1527991" y="4384182"/>
                  <a:pt x="1508891" y="4375872"/>
                </a:cubicBezTo>
                <a:cubicBezTo>
                  <a:pt x="1489792" y="4367562"/>
                  <a:pt x="1468708" y="4363408"/>
                  <a:pt x="1445639" y="4363408"/>
                </a:cubicBezTo>
                <a:close/>
                <a:moveTo>
                  <a:pt x="287087" y="4222021"/>
                </a:moveTo>
                <a:lnTo>
                  <a:pt x="287087" y="4767476"/>
                </a:lnTo>
                <a:lnTo>
                  <a:pt x="397220" y="4767476"/>
                </a:lnTo>
                <a:lnTo>
                  <a:pt x="397220" y="4535676"/>
                </a:lnTo>
                <a:lnTo>
                  <a:pt x="624927" y="4535676"/>
                </a:lnTo>
                <a:lnTo>
                  <a:pt x="624927" y="4443403"/>
                </a:lnTo>
                <a:lnTo>
                  <a:pt x="397220" y="4443403"/>
                </a:lnTo>
                <a:lnTo>
                  <a:pt x="397220" y="4314295"/>
                </a:lnTo>
                <a:lnTo>
                  <a:pt x="661017" y="4314295"/>
                </a:lnTo>
                <a:lnTo>
                  <a:pt x="661017" y="4222021"/>
                </a:lnTo>
                <a:close/>
                <a:moveTo>
                  <a:pt x="1856182" y="3663320"/>
                </a:moveTo>
                <a:lnTo>
                  <a:pt x="1856182" y="3684156"/>
                </a:lnTo>
                <a:cubicBezTo>
                  <a:pt x="1856182" y="3709209"/>
                  <a:pt x="1854817" y="3726200"/>
                  <a:pt x="1852089" y="3735130"/>
                </a:cubicBezTo>
                <a:cubicBezTo>
                  <a:pt x="1848120" y="3748772"/>
                  <a:pt x="1839811" y="3760307"/>
                  <a:pt x="1827160" y="3769732"/>
                </a:cubicBezTo>
                <a:cubicBezTo>
                  <a:pt x="1810045" y="3782135"/>
                  <a:pt x="1792062" y="3788336"/>
                  <a:pt x="1773210" y="3788336"/>
                </a:cubicBezTo>
                <a:cubicBezTo>
                  <a:pt x="1756343" y="3788336"/>
                  <a:pt x="1742452" y="3783003"/>
                  <a:pt x="1731538" y="3772337"/>
                </a:cubicBezTo>
                <a:cubicBezTo>
                  <a:pt x="1720624" y="3761671"/>
                  <a:pt x="1715167" y="3749021"/>
                  <a:pt x="1715167" y="3734386"/>
                </a:cubicBezTo>
                <a:cubicBezTo>
                  <a:pt x="1715167" y="3719503"/>
                  <a:pt x="1721989" y="3707225"/>
                  <a:pt x="1735631" y="3697551"/>
                </a:cubicBezTo>
                <a:cubicBezTo>
                  <a:pt x="1744561" y="3691598"/>
                  <a:pt x="1763537" y="3685520"/>
                  <a:pt x="1792558" y="3679319"/>
                </a:cubicBezTo>
                <a:cubicBezTo>
                  <a:pt x="1821579" y="3673118"/>
                  <a:pt x="1842788" y="3667785"/>
                  <a:pt x="1856182" y="3663320"/>
                </a:cubicBezTo>
                <a:close/>
                <a:moveTo>
                  <a:pt x="3960835" y="3529003"/>
                </a:moveTo>
                <a:cubicBezTo>
                  <a:pt x="3986632" y="3529003"/>
                  <a:pt x="4007964" y="3538925"/>
                  <a:pt x="4024831" y="3558769"/>
                </a:cubicBezTo>
                <a:cubicBezTo>
                  <a:pt x="4041698" y="3578612"/>
                  <a:pt x="4050132" y="3608998"/>
                  <a:pt x="4050132" y="3649926"/>
                </a:cubicBezTo>
                <a:cubicBezTo>
                  <a:pt x="4050132" y="3689117"/>
                  <a:pt x="4041326" y="3718697"/>
                  <a:pt x="4023715" y="3738665"/>
                </a:cubicBezTo>
                <a:cubicBezTo>
                  <a:pt x="4006103" y="3758632"/>
                  <a:pt x="3984523" y="3768616"/>
                  <a:pt x="3958974" y="3768616"/>
                </a:cubicBezTo>
                <a:cubicBezTo>
                  <a:pt x="3935162" y="3768616"/>
                  <a:pt x="3915132" y="3758880"/>
                  <a:pt x="3898885" y="3739409"/>
                </a:cubicBezTo>
                <a:cubicBezTo>
                  <a:pt x="3882638" y="3719937"/>
                  <a:pt x="3874514" y="3689241"/>
                  <a:pt x="3874514" y="3647321"/>
                </a:cubicBezTo>
                <a:cubicBezTo>
                  <a:pt x="3874514" y="3607386"/>
                  <a:pt x="3882638" y="3577682"/>
                  <a:pt x="3898885" y="3558210"/>
                </a:cubicBezTo>
                <a:cubicBezTo>
                  <a:pt x="3915132" y="3538739"/>
                  <a:pt x="3935782" y="3529003"/>
                  <a:pt x="3960835" y="3529003"/>
                </a:cubicBezTo>
                <a:close/>
                <a:moveTo>
                  <a:pt x="1341460" y="3529003"/>
                </a:moveTo>
                <a:cubicBezTo>
                  <a:pt x="1367257" y="3529003"/>
                  <a:pt x="1388589" y="3538925"/>
                  <a:pt x="1405456" y="3558769"/>
                </a:cubicBezTo>
                <a:cubicBezTo>
                  <a:pt x="1422323" y="3578612"/>
                  <a:pt x="1430757" y="3608998"/>
                  <a:pt x="1430757" y="3649926"/>
                </a:cubicBezTo>
                <a:cubicBezTo>
                  <a:pt x="1430757" y="3689117"/>
                  <a:pt x="1421951" y="3718697"/>
                  <a:pt x="1404340" y="3738665"/>
                </a:cubicBezTo>
                <a:cubicBezTo>
                  <a:pt x="1386728" y="3758632"/>
                  <a:pt x="1365148" y="3768616"/>
                  <a:pt x="1339599" y="3768616"/>
                </a:cubicBezTo>
                <a:cubicBezTo>
                  <a:pt x="1315787" y="3768616"/>
                  <a:pt x="1295757" y="3758880"/>
                  <a:pt x="1279510" y="3739409"/>
                </a:cubicBezTo>
                <a:cubicBezTo>
                  <a:pt x="1263263" y="3719937"/>
                  <a:pt x="1255139" y="3689241"/>
                  <a:pt x="1255139" y="3647321"/>
                </a:cubicBezTo>
                <a:cubicBezTo>
                  <a:pt x="1255139" y="3607386"/>
                  <a:pt x="1263263" y="3577682"/>
                  <a:pt x="1279510" y="3558210"/>
                </a:cubicBezTo>
                <a:cubicBezTo>
                  <a:pt x="1295757" y="3538739"/>
                  <a:pt x="1316407" y="3529003"/>
                  <a:pt x="1341460" y="3529003"/>
                </a:cubicBezTo>
                <a:close/>
                <a:moveTo>
                  <a:pt x="3114524" y="3457938"/>
                </a:moveTo>
                <a:lnTo>
                  <a:pt x="3114524" y="3853076"/>
                </a:lnTo>
                <a:lnTo>
                  <a:pt x="3219075" y="3853076"/>
                </a:lnTo>
                <a:lnTo>
                  <a:pt x="3219075" y="3457938"/>
                </a:lnTo>
                <a:close/>
                <a:moveTo>
                  <a:pt x="2705990" y="3457938"/>
                </a:moveTo>
                <a:lnTo>
                  <a:pt x="2705990" y="3544630"/>
                </a:lnTo>
                <a:lnTo>
                  <a:pt x="2845517" y="3543886"/>
                </a:lnTo>
                <a:cubicBezTo>
                  <a:pt x="2865360" y="3543638"/>
                  <a:pt x="2881359" y="3543142"/>
                  <a:pt x="2893514" y="3542398"/>
                </a:cubicBezTo>
                <a:cubicBezTo>
                  <a:pt x="2881855" y="3554056"/>
                  <a:pt x="2863872" y="3573775"/>
                  <a:pt x="2839564" y="3601557"/>
                </a:cubicBezTo>
                <a:lnTo>
                  <a:pt x="2691480" y="3771593"/>
                </a:lnTo>
                <a:lnTo>
                  <a:pt x="2691480" y="3853076"/>
                </a:lnTo>
                <a:lnTo>
                  <a:pt x="3044202" y="3853076"/>
                </a:lnTo>
                <a:lnTo>
                  <a:pt x="3044202" y="3761175"/>
                </a:lnTo>
                <a:lnTo>
                  <a:pt x="2882352" y="3761175"/>
                </a:lnTo>
                <a:cubicBezTo>
                  <a:pt x="2875406" y="3761175"/>
                  <a:pt x="2857423" y="3762043"/>
                  <a:pt x="2828401" y="3763779"/>
                </a:cubicBezTo>
                <a:lnTo>
                  <a:pt x="2881608" y="3706108"/>
                </a:lnTo>
                <a:lnTo>
                  <a:pt x="3032668" y="3531980"/>
                </a:lnTo>
                <a:lnTo>
                  <a:pt x="3032668" y="3457938"/>
                </a:lnTo>
                <a:close/>
                <a:moveTo>
                  <a:pt x="2523974" y="3457938"/>
                </a:moveTo>
                <a:lnTo>
                  <a:pt x="2523974" y="3853076"/>
                </a:lnTo>
                <a:lnTo>
                  <a:pt x="2628525" y="3853076"/>
                </a:lnTo>
                <a:lnTo>
                  <a:pt x="2628525" y="3457938"/>
                </a:lnTo>
                <a:close/>
                <a:moveTo>
                  <a:pt x="3934046" y="3449008"/>
                </a:moveTo>
                <a:cubicBezTo>
                  <a:pt x="3886669" y="3449008"/>
                  <a:pt x="3847043" y="3466495"/>
                  <a:pt x="3815169" y="3501470"/>
                </a:cubicBezTo>
                <a:cubicBezTo>
                  <a:pt x="3783295" y="3536444"/>
                  <a:pt x="3767358" y="3587046"/>
                  <a:pt x="3767358" y="3653274"/>
                </a:cubicBezTo>
                <a:cubicBezTo>
                  <a:pt x="3767358" y="3706108"/>
                  <a:pt x="3779513" y="3750261"/>
                  <a:pt x="3803821" y="3785731"/>
                </a:cubicBezTo>
                <a:cubicBezTo>
                  <a:pt x="3834827" y="3830628"/>
                  <a:pt x="3876871" y="3853076"/>
                  <a:pt x="3929953" y="3853076"/>
                </a:cubicBezTo>
                <a:cubicBezTo>
                  <a:pt x="3977578" y="3853076"/>
                  <a:pt x="4017017" y="3831744"/>
                  <a:pt x="4048271" y="3789080"/>
                </a:cubicBezTo>
                <a:lnTo>
                  <a:pt x="4048271" y="3846751"/>
                </a:lnTo>
                <a:cubicBezTo>
                  <a:pt x="4048271" y="3870067"/>
                  <a:pt x="4046659" y="3886066"/>
                  <a:pt x="4043434" y="3894748"/>
                </a:cubicBezTo>
                <a:cubicBezTo>
                  <a:pt x="4038721" y="3906902"/>
                  <a:pt x="4031776" y="3915708"/>
                  <a:pt x="4022598" y="3921165"/>
                </a:cubicBezTo>
                <a:cubicBezTo>
                  <a:pt x="4008956" y="3929351"/>
                  <a:pt x="3988492" y="3933443"/>
                  <a:pt x="3961207" y="3933443"/>
                </a:cubicBezTo>
                <a:cubicBezTo>
                  <a:pt x="3939875" y="3933443"/>
                  <a:pt x="3924248" y="3929723"/>
                  <a:pt x="3914326" y="3922281"/>
                </a:cubicBezTo>
                <a:cubicBezTo>
                  <a:pt x="3907133" y="3917072"/>
                  <a:pt x="3902544" y="3907522"/>
                  <a:pt x="3900559" y="3893632"/>
                </a:cubicBezTo>
                <a:lnTo>
                  <a:pt x="3781125" y="3879121"/>
                </a:lnTo>
                <a:cubicBezTo>
                  <a:pt x="3780877" y="3884082"/>
                  <a:pt x="3780753" y="3888299"/>
                  <a:pt x="3780753" y="3891772"/>
                </a:cubicBezTo>
                <a:cubicBezTo>
                  <a:pt x="3780753" y="3926994"/>
                  <a:pt x="3794767" y="3956078"/>
                  <a:pt x="3822797" y="3979022"/>
                </a:cubicBezTo>
                <a:cubicBezTo>
                  <a:pt x="3850826" y="4001966"/>
                  <a:pt x="3898327" y="4013439"/>
                  <a:pt x="3965299" y="4013439"/>
                </a:cubicBezTo>
                <a:cubicBezTo>
                  <a:pt x="4000770" y="4013439"/>
                  <a:pt x="4030102" y="4009718"/>
                  <a:pt x="4053294" y="4002276"/>
                </a:cubicBezTo>
                <a:cubicBezTo>
                  <a:pt x="4076487" y="3994835"/>
                  <a:pt x="4095028" y="3984541"/>
                  <a:pt x="4108919" y="3971395"/>
                </a:cubicBezTo>
                <a:cubicBezTo>
                  <a:pt x="4122809" y="3958248"/>
                  <a:pt x="4133599" y="3940141"/>
                  <a:pt x="4141289" y="3917072"/>
                </a:cubicBezTo>
                <a:cubicBezTo>
                  <a:pt x="4148978" y="3894004"/>
                  <a:pt x="4152823" y="3859153"/>
                  <a:pt x="4152823" y="3812521"/>
                </a:cubicBezTo>
                <a:lnTo>
                  <a:pt x="4152823" y="3457938"/>
                </a:lnTo>
                <a:lnTo>
                  <a:pt x="4054968" y="3457938"/>
                </a:lnTo>
                <a:lnTo>
                  <a:pt x="4054968" y="3513376"/>
                </a:lnTo>
                <a:cubicBezTo>
                  <a:pt x="4023219" y="3470464"/>
                  <a:pt x="3982911" y="3449008"/>
                  <a:pt x="3934046" y="3449008"/>
                </a:cubicBezTo>
                <a:close/>
                <a:moveTo>
                  <a:pt x="3550664" y="3449008"/>
                </a:moveTo>
                <a:cubicBezTo>
                  <a:pt x="3498327" y="3449008"/>
                  <a:pt x="3454918" y="3471332"/>
                  <a:pt x="3420440" y="3515981"/>
                </a:cubicBezTo>
                <a:lnTo>
                  <a:pt x="3420440" y="3457938"/>
                </a:lnTo>
                <a:lnTo>
                  <a:pt x="3323329" y="3457938"/>
                </a:lnTo>
                <a:lnTo>
                  <a:pt x="3323329" y="3853076"/>
                </a:lnTo>
                <a:lnTo>
                  <a:pt x="3427881" y="3853076"/>
                </a:lnTo>
                <a:lnTo>
                  <a:pt x="3427881" y="3674110"/>
                </a:lnTo>
                <a:cubicBezTo>
                  <a:pt x="3427881" y="3629958"/>
                  <a:pt x="3430548" y="3599696"/>
                  <a:pt x="3435881" y="3583325"/>
                </a:cubicBezTo>
                <a:cubicBezTo>
                  <a:pt x="3441214" y="3566954"/>
                  <a:pt x="3451074" y="3553808"/>
                  <a:pt x="3465460" y="3543886"/>
                </a:cubicBezTo>
                <a:cubicBezTo>
                  <a:pt x="3479847" y="3533964"/>
                  <a:pt x="3496094" y="3529003"/>
                  <a:pt x="3514201" y="3529003"/>
                </a:cubicBezTo>
                <a:cubicBezTo>
                  <a:pt x="3528340" y="3529003"/>
                  <a:pt x="3540432" y="3532476"/>
                  <a:pt x="3550478" y="3539421"/>
                </a:cubicBezTo>
                <a:cubicBezTo>
                  <a:pt x="3560524" y="3546366"/>
                  <a:pt x="3567780" y="3556102"/>
                  <a:pt x="3572244" y="3568628"/>
                </a:cubicBezTo>
                <a:cubicBezTo>
                  <a:pt x="3576709" y="3581155"/>
                  <a:pt x="3578942" y="3608750"/>
                  <a:pt x="3578942" y="3651414"/>
                </a:cubicBezTo>
                <a:lnTo>
                  <a:pt x="3578942" y="3853076"/>
                </a:lnTo>
                <a:lnTo>
                  <a:pt x="3683493" y="3853076"/>
                </a:lnTo>
                <a:lnTo>
                  <a:pt x="3683493" y="3607510"/>
                </a:lnTo>
                <a:cubicBezTo>
                  <a:pt x="3683493" y="3577000"/>
                  <a:pt x="3681571" y="3553560"/>
                  <a:pt x="3677726" y="3537189"/>
                </a:cubicBezTo>
                <a:cubicBezTo>
                  <a:pt x="3673882" y="3520817"/>
                  <a:pt x="3667060" y="3506183"/>
                  <a:pt x="3657262" y="3493284"/>
                </a:cubicBezTo>
                <a:cubicBezTo>
                  <a:pt x="3647465" y="3480386"/>
                  <a:pt x="3633016" y="3469782"/>
                  <a:pt x="3613916" y="3461472"/>
                </a:cubicBezTo>
                <a:cubicBezTo>
                  <a:pt x="3594817" y="3453163"/>
                  <a:pt x="3573733" y="3449008"/>
                  <a:pt x="3550664" y="3449008"/>
                </a:cubicBezTo>
                <a:close/>
                <a:moveTo>
                  <a:pt x="2283839" y="3449008"/>
                </a:moveTo>
                <a:cubicBezTo>
                  <a:pt x="2231501" y="3449008"/>
                  <a:pt x="2188093" y="3471332"/>
                  <a:pt x="2153615" y="3515981"/>
                </a:cubicBezTo>
                <a:lnTo>
                  <a:pt x="2153615" y="3457938"/>
                </a:lnTo>
                <a:lnTo>
                  <a:pt x="2056504" y="3457938"/>
                </a:lnTo>
                <a:lnTo>
                  <a:pt x="2056504" y="3853076"/>
                </a:lnTo>
                <a:lnTo>
                  <a:pt x="2161056" y="3853076"/>
                </a:lnTo>
                <a:lnTo>
                  <a:pt x="2161056" y="3674110"/>
                </a:lnTo>
                <a:cubicBezTo>
                  <a:pt x="2161056" y="3629958"/>
                  <a:pt x="2163723" y="3599696"/>
                  <a:pt x="2169056" y="3583325"/>
                </a:cubicBezTo>
                <a:cubicBezTo>
                  <a:pt x="2174389" y="3566954"/>
                  <a:pt x="2184249" y="3553808"/>
                  <a:pt x="2198635" y="3543886"/>
                </a:cubicBezTo>
                <a:cubicBezTo>
                  <a:pt x="2213022" y="3533964"/>
                  <a:pt x="2229269" y="3529003"/>
                  <a:pt x="2247376" y="3529003"/>
                </a:cubicBezTo>
                <a:cubicBezTo>
                  <a:pt x="2261515" y="3529003"/>
                  <a:pt x="2273607" y="3532476"/>
                  <a:pt x="2283653" y="3539421"/>
                </a:cubicBezTo>
                <a:cubicBezTo>
                  <a:pt x="2293699" y="3546366"/>
                  <a:pt x="2300955" y="3556102"/>
                  <a:pt x="2305419" y="3568628"/>
                </a:cubicBezTo>
                <a:cubicBezTo>
                  <a:pt x="2309884" y="3581155"/>
                  <a:pt x="2312117" y="3608750"/>
                  <a:pt x="2312117" y="3651414"/>
                </a:cubicBezTo>
                <a:lnTo>
                  <a:pt x="2312117" y="3853076"/>
                </a:lnTo>
                <a:lnTo>
                  <a:pt x="2416668" y="3853076"/>
                </a:lnTo>
                <a:lnTo>
                  <a:pt x="2416668" y="3607510"/>
                </a:lnTo>
                <a:cubicBezTo>
                  <a:pt x="2416668" y="3577000"/>
                  <a:pt x="2414746" y="3553560"/>
                  <a:pt x="2410901" y="3537189"/>
                </a:cubicBezTo>
                <a:cubicBezTo>
                  <a:pt x="2407057" y="3520817"/>
                  <a:pt x="2400235" y="3506183"/>
                  <a:pt x="2390437" y="3493284"/>
                </a:cubicBezTo>
                <a:cubicBezTo>
                  <a:pt x="2380640" y="3480386"/>
                  <a:pt x="2366191" y="3469782"/>
                  <a:pt x="2347091" y="3461472"/>
                </a:cubicBezTo>
                <a:cubicBezTo>
                  <a:pt x="2327992" y="3453163"/>
                  <a:pt x="2306908" y="3449008"/>
                  <a:pt x="2283839" y="3449008"/>
                </a:cubicBezTo>
                <a:close/>
                <a:moveTo>
                  <a:pt x="1792558" y="3449008"/>
                </a:moveTo>
                <a:cubicBezTo>
                  <a:pt x="1741212" y="3449008"/>
                  <a:pt x="1702517" y="3458185"/>
                  <a:pt x="1676472" y="3476541"/>
                </a:cubicBezTo>
                <a:cubicBezTo>
                  <a:pt x="1650427" y="3494896"/>
                  <a:pt x="1632071" y="3523174"/>
                  <a:pt x="1621406" y="3561373"/>
                </a:cubicBezTo>
                <a:lnTo>
                  <a:pt x="1716283" y="3578488"/>
                </a:lnTo>
                <a:cubicBezTo>
                  <a:pt x="1722733" y="3560133"/>
                  <a:pt x="1731166" y="3547296"/>
                  <a:pt x="1741584" y="3539979"/>
                </a:cubicBezTo>
                <a:cubicBezTo>
                  <a:pt x="1752002" y="3532662"/>
                  <a:pt x="1766513" y="3529003"/>
                  <a:pt x="1785116" y="3529003"/>
                </a:cubicBezTo>
                <a:cubicBezTo>
                  <a:pt x="1812650" y="3529003"/>
                  <a:pt x="1831377" y="3533282"/>
                  <a:pt x="1841299" y="3541839"/>
                </a:cubicBezTo>
                <a:cubicBezTo>
                  <a:pt x="1851221" y="3550397"/>
                  <a:pt x="1856182" y="3564722"/>
                  <a:pt x="1856182" y="3584814"/>
                </a:cubicBezTo>
                <a:lnTo>
                  <a:pt x="1856182" y="3595231"/>
                </a:lnTo>
                <a:cubicBezTo>
                  <a:pt x="1837330" y="3603169"/>
                  <a:pt x="1803472" y="3611727"/>
                  <a:pt x="1754607" y="3620904"/>
                </a:cubicBezTo>
                <a:cubicBezTo>
                  <a:pt x="1718392" y="3627850"/>
                  <a:pt x="1690673" y="3635973"/>
                  <a:pt x="1671449" y="3645275"/>
                </a:cubicBezTo>
                <a:cubicBezTo>
                  <a:pt x="1652225" y="3654577"/>
                  <a:pt x="1637281" y="3667971"/>
                  <a:pt x="1626615" y="3685459"/>
                </a:cubicBezTo>
                <a:cubicBezTo>
                  <a:pt x="1615949" y="3702946"/>
                  <a:pt x="1610616" y="3722852"/>
                  <a:pt x="1610616" y="3745176"/>
                </a:cubicBezTo>
                <a:cubicBezTo>
                  <a:pt x="1610616" y="3778910"/>
                  <a:pt x="1622336" y="3806815"/>
                  <a:pt x="1645776" y="3828892"/>
                </a:cubicBezTo>
                <a:cubicBezTo>
                  <a:pt x="1669216" y="3850968"/>
                  <a:pt x="1701277" y="3862006"/>
                  <a:pt x="1741956" y="3862006"/>
                </a:cubicBezTo>
                <a:cubicBezTo>
                  <a:pt x="1765024" y="3862006"/>
                  <a:pt x="1786729" y="3857665"/>
                  <a:pt x="1807069" y="3848983"/>
                </a:cubicBezTo>
                <a:cubicBezTo>
                  <a:pt x="1827409" y="3840302"/>
                  <a:pt x="1846508" y="3827279"/>
                  <a:pt x="1864368" y="3809916"/>
                </a:cubicBezTo>
                <a:cubicBezTo>
                  <a:pt x="1865112" y="3811900"/>
                  <a:pt x="1866352" y="3815993"/>
                  <a:pt x="1868088" y="3822194"/>
                </a:cubicBezTo>
                <a:cubicBezTo>
                  <a:pt x="1872057" y="3835837"/>
                  <a:pt x="1875405" y="3846131"/>
                  <a:pt x="1878134" y="3853076"/>
                </a:cubicBezTo>
                <a:lnTo>
                  <a:pt x="1981570" y="3853076"/>
                </a:lnTo>
                <a:cubicBezTo>
                  <a:pt x="1972392" y="3834225"/>
                  <a:pt x="1966129" y="3816551"/>
                  <a:pt x="1962780" y="3800056"/>
                </a:cubicBezTo>
                <a:cubicBezTo>
                  <a:pt x="1959432" y="3783561"/>
                  <a:pt x="1957757" y="3757950"/>
                  <a:pt x="1957757" y="3723224"/>
                </a:cubicBezTo>
                <a:lnTo>
                  <a:pt x="1958873" y="3601185"/>
                </a:lnTo>
                <a:cubicBezTo>
                  <a:pt x="1958873" y="3555792"/>
                  <a:pt x="1954222" y="3524600"/>
                  <a:pt x="1944921" y="3507609"/>
                </a:cubicBezTo>
                <a:cubicBezTo>
                  <a:pt x="1935619" y="3490618"/>
                  <a:pt x="1919558" y="3476603"/>
                  <a:pt x="1896738" y="3465565"/>
                </a:cubicBezTo>
                <a:cubicBezTo>
                  <a:pt x="1873917" y="3454527"/>
                  <a:pt x="1839191" y="3449008"/>
                  <a:pt x="1792558" y="3449008"/>
                </a:cubicBezTo>
                <a:close/>
                <a:moveTo>
                  <a:pt x="1314671" y="3449008"/>
                </a:moveTo>
                <a:cubicBezTo>
                  <a:pt x="1267294" y="3449008"/>
                  <a:pt x="1227668" y="3466495"/>
                  <a:pt x="1195794" y="3501470"/>
                </a:cubicBezTo>
                <a:cubicBezTo>
                  <a:pt x="1163920" y="3536444"/>
                  <a:pt x="1147983" y="3587046"/>
                  <a:pt x="1147983" y="3653274"/>
                </a:cubicBezTo>
                <a:cubicBezTo>
                  <a:pt x="1147983" y="3706108"/>
                  <a:pt x="1160138" y="3750261"/>
                  <a:pt x="1184446" y="3785731"/>
                </a:cubicBezTo>
                <a:cubicBezTo>
                  <a:pt x="1215452" y="3830628"/>
                  <a:pt x="1257496" y="3853076"/>
                  <a:pt x="1310578" y="3853076"/>
                </a:cubicBezTo>
                <a:cubicBezTo>
                  <a:pt x="1358203" y="3853076"/>
                  <a:pt x="1397642" y="3831744"/>
                  <a:pt x="1428896" y="3789080"/>
                </a:cubicBezTo>
                <a:lnTo>
                  <a:pt x="1428896" y="3846751"/>
                </a:lnTo>
                <a:cubicBezTo>
                  <a:pt x="1428896" y="3870067"/>
                  <a:pt x="1427284" y="3886066"/>
                  <a:pt x="1424059" y="3894748"/>
                </a:cubicBezTo>
                <a:cubicBezTo>
                  <a:pt x="1419347" y="3906902"/>
                  <a:pt x="1412401" y="3915708"/>
                  <a:pt x="1403224" y="3921165"/>
                </a:cubicBezTo>
                <a:cubicBezTo>
                  <a:pt x="1389581" y="3929351"/>
                  <a:pt x="1369117" y="3933443"/>
                  <a:pt x="1341832" y="3933443"/>
                </a:cubicBezTo>
                <a:cubicBezTo>
                  <a:pt x="1320500" y="3933443"/>
                  <a:pt x="1304873" y="3929723"/>
                  <a:pt x="1294951" y="3922281"/>
                </a:cubicBezTo>
                <a:cubicBezTo>
                  <a:pt x="1287758" y="3917072"/>
                  <a:pt x="1283169" y="3907522"/>
                  <a:pt x="1281184" y="3893632"/>
                </a:cubicBezTo>
                <a:lnTo>
                  <a:pt x="1161750" y="3879121"/>
                </a:lnTo>
                <a:cubicBezTo>
                  <a:pt x="1161502" y="3884082"/>
                  <a:pt x="1161378" y="3888299"/>
                  <a:pt x="1161378" y="3891772"/>
                </a:cubicBezTo>
                <a:cubicBezTo>
                  <a:pt x="1161378" y="3926994"/>
                  <a:pt x="1175392" y="3956078"/>
                  <a:pt x="1203422" y="3979022"/>
                </a:cubicBezTo>
                <a:cubicBezTo>
                  <a:pt x="1231451" y="4001966"/>
                  <a:pt x="1278952" y="4013439"/>
                  <a:pt x="1345925" y="4013439"/>
                </a:cubicBezTo>
                <a:cubicBezTo>
                  <a:pt x="1381395" y="4013439"/>
                  <a:pt x="1410727" y="4009718"/>
                  <a:pt x="1433919" y="4002276"/>
                </a:cubicBezTo>
                <a:cubicBezTo>
                  <a:pt x="1457112" y="3994835"/>
                  <a:pt x="1475653" y="3984541"/>
                  <a:pt x="1489544" y="3971395"/>
                </a:cubicBezTo>
                <a:cubicBezTo>
                  <a:pt x="1503434" y="3958248"/>
                  <a:pt x="1514224" y="3940141"/>
                  <a:pt x="1521914" y="3917072"/>
                </a:cubicBezTo>
                <a:cubicBezTo>
                  <a:pt x="1529603" y="3894004"/>
                  <a:pt x="1533448" y="3859153"/>
                  <a:pt x="1533448" y="3812521"/>
                </a:cubicBezTo>
                <a:lnTo>
                  <a:pt x="1533448" y="3457938"/>
                </a:lnTo>
                <a:lnTo>
                  <a:pt x="1435594" y="3457938"/>
                </a:lnTo>
                <a:lnTo>
                  <a:pt x="1435594" y="3513376"/>
                </a:lnTo>
                <a:cubicBezTo>
                  <a:pt x="1403844" y="3470464"/>
                  <a:pt x="1363536" y="3449008"/>
                  <a:pt x="1314671" y="3449008"/>
                </a:cubicBezTo>
                <a:close/>
                <a:moveTo>
                  <a:pt x="1058835" y="3449008"/>
                </a:moveTo>
                <a:cubicBezTo>
                  <a:pt x="1041968" y="3449008"/>
                  <a:pt x="1026899" y="3453225"/>
                  <a:pt x="1013629" y="3461658"/>
                </a:cubicBezTo>
                <a:cubicBezTo>
                  <a:pt x="1000358" y="3470092"/>
                  <a:pt x="985413" y="3487579"/>
                  <a:pt x="968794" y="3514120"/>
                </a:cubicBezTo>
                <a:lnTo>
                  <a:pt x="968794" y="3457938"/>
                </a:lnTo>
                <a:lnTo>
                  <a:pt x="871684" y="3457938"/>
                </a:lnTo>
                <a:lnTo>
                  <a:pt x="871684" y="3853076"/>
                </a:lnTo>
                <a:lnTo>
                  <a:pt x="976235" y="3853076"/>
                </a:lnTo>
                <a:lnTo>
                  <a:pt x="976235" y="3731037"/>
                </a:lnTo>
                <a:cubicBezTo>
                  <a:pt x="976235" y="3663816"/>
                  <a:pt x="979150" y="3619664"/>
                  <a:pt x="984979" y="3598580"/>
                </a:cubicBezTo>
                <a:cubicBezTo>
                  <a:pt x="990808" y="3577496"/>
                  <a:pt x="998808" y="3562923"/>
                  <a:pt x="1008978" y="3554862"/>
                </a:cubicBezTo>
                <a:cubicBezTo>
                  <a:pt x="1019148" y="3546800"/>
                  <a:pt x="1031550" y="3542770"/>
                  <a:pt x="1046185" y="3542770"/>
                </a:cubicBezTo>
                <a:cubicBezTo>
                  <a:pt x="1061316" y="3542770"/>
                  <a:pt x="1077687" y="3548475"/>
                  <a:pt x="1095298" y="3559885"/>
                </a:cubicBezTo>
                <a:lnTo>
                  <a:pt x="1127668" y="3468728"/>
                </a:lnTo>
                <a:cubicBezTo>
                  <a:pt x="1105592" y="3455581"/>
                  <a:pt x="1082648" y="3449008"/>
                  <a:pt x="1058835" y="3449008"/>
                </a:cubicBezTo>
                <a:close/>
                <a:moveTo>
                  <a:pt x="528933" y="3392453"/>
                </a:moveTo>
                <a:cubicBezTo>
                  <a:pt x="574325" y="3392453"/>
                  <a:pt x="610726" y="3407832"/>
                  <a:pt x="638135" y="3438590"/>
                </a:cubicBezTo>
                <a:cubicBezTo>
                  <a:pt x="665544" y="3469348"/>
                  <a:pt x="679249" y="3515981"/>
                  <a:pt x="679249" y="3578488"/>
                </a:cubicBezTo>
                <a:cubicBezTo>
                  <a:pt x="679249" y="3641740"/>
                  <a:pt x="665172" y="3689179"/>
                  <a:pt x="637019" y="3720805"/>
                </a:cubicBezTo>
                <a:cubicBezTo>
                  <a:pt x="608866" y="3752431"/>
                  <a:pt x="572837" y="3768244"/>
                  <a:pt x="528933" y="3768244"/>
                </a:cubicBezTo>
                <a:cubicBezTo>
                  <a:pt x="485028" y="3768244"/>
                  <a:pt x="448814" y="3752307"/>
                  <a:pt x="420288" y="3720433"/>
                </a:cubicBezTo>
                <a:cubicBezTo>
                  <a:pt x="391763" y="3688559"/>
                  <a:pt x="377500" y="3641740"/>
                  <a:pt x="377500" y="3579977"/>
                </a:cubicBezTo>
                <a:cubicBezTo>
                  <a:pt x="377500" y="3517221"/>
                  <a:pt x="391391" y="3470278"/>
                  <a:pt x="419172" y="3439148"/>
                </a:cubicBezTo>
                <a:cubicBezTo>
                  <a:pt x="446953" y="3408018"/>
                  <a:pt x="483540" y="3392453"/>
                  <a:pt x="528933" y="3392453"/>
                </a:cubicBezTo>
                <a:close/>
                <a:moveTo>
                  <a:pt x="3114524" y="3307621"/>
                </a:moveTo>
                <a:lnTo>
                  <a:pt x="3114524" y="3404359"/>
                </a:lnTo>
                <a:lnTo>
                  <a:pt x="3219075" y="3404359"/>
                </a:lnTo>
                <a:lnTo>
                  <a:pt x="3219075" y="3307621"/>
                </a:lnTo>
                <a:close/>
                <a:moveTo>
                  <a:pt x="2523974" y="3307621"/>
                </a:moveTo>
                <a:lnTo>
                  <a:pt x="2523974" y="3404359"/>
                </a:lnTo>
                <a:lnTo>
                  <a:pt x="2628525" y="3404359"/>
                </a:lnTo>
                <a:lnTo>
                  <a:pt x="2628525" y="3307621"/>
                </a:lnTo>
                <a:close/>
                <a:moveTo>
                  <a:pt x="527816" y="3298319"/>
                </a:moveTo>
                <a:cubicBezTo>
                  <a:pt x="483416" y="3298319"/>
                  <a:pt x="444225" y="3305513"/>
                  <a:pt x="410242" y="3319899"/>
                </a:cubicBezTo>
                <a:cubicBezTo>
                  <a:pt x="384693" y="3330565"/>
                  <a:pt x="361191" y="3346937"/>
                  <a:pt x="339735" y="3369013"/>
                </a:cubicBezTo>
                <a:cubicBezTo>
                  <a:pt x="318279" y="3391089"/>
                  <a:pt x="301350" y="3416018"/>
                  <a:pt x="288947" y="3443799"/>
                </a:cubicBezTo>
                <a:cubicBezTo>
                  <a:pt x="272328" y="3481502"/>
                  <a:pt x="264019" y="3528135"/>
                  <a:pt x="264019" y="3583697"/>
                </a:cubicBezTo>
                <a:cubicBezTo>
                  <a:pt x="264019" y="3670514"/>
                  <a:pt x="287955" y="3738665"/>
                  <a:pt x="335828" y="3788150"/>
                </a:cubicBezTo>
                <a:cubicBezTo>
                  <a:pt x="383701" y="3837635"/>
                  <a:pt x="448193" y="3862378"/>
                  <a:pt x="529305" y="3862378"/>
                </a:cubicBezTo>
                <a:cubicBezTo>
                  <a:pt x="609424" y="3862378"/>
                  <a:pt x="673420" y="3837511"/>
                  <a:pt x="721293" y="3787778"/>
                </a:cubicBezTo>
                <a:cubicBezTo>
                  <a:pt x="769166" y="3738044"/>
                  <a:pt x="793103" y="3669149"/>
                  <a:pt x="793103" y="3581093"/>
                </a:cubicBezTo>
                <a:cubicBezTo>
                  <a:pt x="793103" y="3492292"/>
                  <a:pt x="768980" y="3422963"/>
                  <a:pt x="720735" y="3373106"/>
                </a:cubicBezTo>
                <a:cubicBezTo>
                  <a:pt x="672490" y="3323248"/>
                  <a:pt x="608184" y="3298319"/>
                  <a:pt x="527816" y="3298319"/>
                </a:cubicBezTo>
                <a:close/>
                <a:moveTo>
                  <a:pt x="1141807" y="2748920"/>
                </a:moveTo>
                <a:lnTo>
                  <a:pt x="1141807" y="2769756"/>
                </a:lnTo>
                <a:cubicBezTo>
                  <a:pt x="1141807" y="2794809"/>
                  <a:pt x="1140442" y="2811800"/>
                  <a:pt x="1137714" y="2820730"/>
                </a:cubicBezTo>
                <a:cubicBezTo>
                  <a:pt x="1133745" y="2834372"/>
                  <a:pt x="1125436" y="2845907"/>
                  <a:pt x="1112785" y="2855332"/>
                </a:cubicBezTo>
                <a:cubicBezTo>
                  <a:pt x="1095670" y="2867735"/>
                  <a:pt x="1077687" y="2873936"/>
                  <a:pt x="1058835" y="2873936"/>
                </a:cubicBezTo>
                <a:cubicBezTo>
                  <a:pt x="1041968" y="2873936"/>
                  <a:pt x="1028077" y="2868603"/>
                  <a:pt x="1017163" y="2857937"/>
                </a:cubicBezTo>
                <a:cubicBezTo>
                  <a:pt x="1006249" y="2847271"/>
                  <a:pt x="1000792" y="2834620"/>
                  <a:pt x="1000792" y="2819986"/>
                </a:cubicBezTo>
                <a:cubicBezTo>
                  <a:pt x="1000792" y="2805103"/>
                  <a:pt x="1007613" y="2792825"/>
                  <a:pt x="1021256" y="2783151"/>
                </a:cubicBezTo>
                <a:cubicBezTo>
                  <a:pt x="1030186" y="2777198"/>
                  <a:pt x="1049161" y="2771120"/>
                  <a:pt x="1078183" y="2764919"/>
                </a:cubicBezTo>
                <a:cubicBezTo>
                  <a:pt x="1107204" y="2758718"/>
                  <a:pt x="1128412" y="2753385"/>
                  <a:pt x="1141807" y="2748920"/>
                </a:cubicBezTo>
                <a:close/>
                <a:moveTo>
                  <a:pt x="1918987" y="2614603"/>
                </a:moveTo>
                <a:cubicBezTo>
                  <a:pt x="1940320" y="2614603"/>
                  <a:pt x="1958427" y="2622479"/>
                  <a:pt x="1973310" y="2638229"/>
                </a:cubicBezTo>
                <a:cubicBezTo>
                  <a:pt x="1988192" y="2653980"/>
                  <a:pt x="1996006" y="2676987"/>
                  <a:pt x="1996750" y="2707248"/>
                </a:cubicBezTo>
                <a:lnTo>
                  <a:pt x="1840481" y="2707248"/>
                </a:lnTo>
                <a:cubicBezTo>
                  <a:pt x="1840233" y="2678723"/>
                  <a:pt x="1847550" y="2656151"/>
                  <a:pt x="1862433" y="2639532"/>
                </a:cubicBezTo>
                <a:cubicBezTo>
                  <a:pt x="1877316" y="2622912"/>
                  <a:pt x="1896167" y="2614603"/>
                  <a:pt x="1918987" y="2614603"/>
                </a:cubicBezTo>
                <a:close/>
                <a:moveTo>
                  <a:pt x="1912662" y="2534608"/>
                </a:moveTo>
                <a:cubicBezTo>
                  <a:pt x="1860325" y="2534608"/>
                  <a:pt x="1817040" y="2553150"/>
                  <a:pt x="1782810" y="2590232"/>
                </a:cubicBezTo>
                <a:cubicBezTo>
                  <a:pt x="1748579" y="2627315"/>
                  <a:pt x="1731464" y="2678599"/>
                  <a:pt x="1731464" y="2744084"/>
                </a:cubicBezTo>
                <a:cubicBezTo>
                  <a:pt x="1731464" y="2798902"/>
                  <a:pt x="1744486" y="2844294"/>
                  <a:pt x="1770531" y="2880261"/>
                </a:cubicBezTo>
                <a:cubicBezTo>
                  <a:pt x="1803521" y="2925158"/>
                  <a:pt x="1854371" y="2947606"/>
                  <a:pt x="1923080" y="2947606"/>
                </a:cubicBezTo>
                <a:cubicBezTo>
                  <a:pt x="1966488" y="2947606"/>
                  <a:pt x="2002641" y="2937622"/>
                  <a:pt x="2031539" y="2917654"/>
                </a:cubicBezTo>
                <a:cubicBezTo>
                  <a:pt x="2060436" y="2897687"/>
                  <a:pt x="2081582" y="2868603"/>
                  <a:pt x="2094977" y="2830404"/>
                </a:cubicBezTo>
                <a:lnTo>
                  <a:pt x="1990797" y="2812916"/>
                </a:lnTo>
                <a:cubicBezTo>
                  <a:pt x="1985092" y="2832760"/>
                  <a:pt x="1976658" y="2847147"/>
                  <a:pt x="1965496" y="2856077"/>
                </a:cubicBezTo>
                <a:cubicBezTo>
                  <a:pt x="1954334" y="2865006"/>
                  <a:pt x="1940567" y="2869471"/>
                  <a:pt x="1924196" y="2869471"/>
                </a:cubicBezTo>
                <a:cubicBezTo>
                  <a:pt x="1900136" y="2869471"/>
                  <a:pt x="1880044" y="2860851"/>
                  <a:pt x="1863921" y="2843612"/>
                </a:cubicBezTo>
                <a:cubicBezTo>
                  <a:pt x="1847798" y="2826373"/>
                  <a:pt x="1839364" y="2802250"/>
                  <a:pt x="1838620" y="2771245"/>
                </a:cubicBezTo>
                <a:lnTo>
                  <a:pt x="2100558" y="2771245"/>
                </a:lnTo>
                <a:cubicBezTo>
                  <a:pt x="2102046" y="2691125"/>
                  <a:pt x="2085799" y="2631656"/>
                  <a:pt x="2051816" y="2592837"/>
                </a:cubicBezTo>
                <a:cubicBezTo>
                  <a:pt x="2017834" y="2554017"/>
                  <a:pt x="1971449" y="2534608"/>
                  <a:pt x="1912662" y="2534608"/>
                </a:cubicBezTo>
                <a:close/>
                <a:moveTo>
                  <a:pt x="1078183" y="2534608"/>
                </a:moveTo>
                <a:cubicBezTo>
                  <a:pt x="1026837" y="2534608"/>
                  <a:pt x="988142" y="2543785"/>
                  <a:pt x="962097" y="2562141"/>
                </a:cubicBezTo>
                <a:cubicBezTo>
                  <a:pt x="936052" y="2580496"/>
                  <a:pt x="917697" y="2608774"/>
                  <a:pt x="907031" y="2646973"/>
                </a:cubicBezTo>
                <a:lnTo>
                  <a:pt x="1001908" y="2664088"/>
                </a:lnTo>
                <a:cubicBezTo>
                  <a:pt x="1008358" y="2645733"/>
                  <a:pt x="1016791" y="2632896"/>
                  <a:pt x="1027209" y="2625579"/>
                </a:cubicBezTo>
                <a:cubicBezTo>
                  <a:pt x="1037627" y="2618262"/>
                  <a:pt x="1052138" y="2614603"/>
                  <a:pt x="1070741" y="2614603"/>
                </a:cubicBezTo>
                <a:cubicBezTo>
                  <a:pt x="1098275" y="2614603"/>
                  <a:pt x="1117002" y="2618882"/>
                  <a:pt x="1126924" y="2627439"/>
                </a:cubicBezTo>
                <a:cubicBezTo>
                  <a:pt x="1136846" y="2635997"/>
                  <a:pt x="1141807" y="2650322"/>
                  <a:pt x="1141807" y="2670413"/>
                </a:cubicBezTo>
                <a:lnTo>
                  <a:pt x="1141807" y="2680831"/>
                </a:lnTo>
                <a:cubicBezTo>
                  <a:pt x="1122955" y="2688769"/>
                  <a:pt x="1089097" y="2697327"/>
                  <a:pt x="1040231" y="2706504"/>
                </a:cubicBezTo>
                <a:cubicBezTo>
                  <a:pt x="1004017" y="2713450"/>
                  <a:pt x="976298" y="2721573"/>
                  <a:pt x="957074" y="2730875"/>
                </a:cubicBezTo>
                <a:cubicBezTo>
                  <a:pt x="937850" y="2740177"/>
                  <a:pt x="922905" y="2753571"/>
                  <a:pt x="912239" y="2771059"/>
                </a:cubicBezTo>
                <a:cubicBezTo>
                  <a:pt x="901574" y="2788546"/>
                  <a:pt x="896240" y="2808452"/>
                  <a:pt x="896240" y="2830776"/>
                </a:cubicBezTo>
                <a:cubicBezTo>
                  <a:pt x="896240" y="2864510"/>
                  <a:pt x="907961" y="2892415"/>
                  <a:pt x="931401" y="2914492"/>
                </a:cubicBezTo>
                <a:cubicBezTo>
                  <a:pt x="954841" y="2936568"/>
                  <a:pt x="986902" y="2947606"/>
                  <a:pt x="1027581" y="2947606"/>
                </a:cubicBezTo>
                <a:cubicBezTo>
                  <a:pt x="1050649" y="2947606"/>
                  <a:pt x="1072354" y="2943265"/>
                  <a:pt x="1092694" y="2934584"/>
                </a:cubicBezTo>
                <a:cubicBezTo>
                  <a:pt x="1113034" y="2925902"/>
                  <a:pt x="1132133" y="2912879"/>
                  <a:pt x="1149992" y="2895516"/>
                </a:cubicBezTo>
                <a:cubicBezTo>
                  <a:pt x="1150737" y="2897501"/>
                  <a:pt x="1151977" y="2901593"/>
                  <a:pt x="1153713" y="2907794"/>
                </a:cubicBezTo>
                <a:cubicBezTo>
                  <a:pt x="1157682" y="2921437"/>
                  <a:pt x="1161030" y="2931731"/>
                  <a:pt x="1163759" y="2938676"/>
                </a:cubicBezTo>
                <a:lnTo>
                  <a:pt x="1267194" y="2938676"/>
                </a:lnTo>
                <a:cubicBezTo>
                  <a:pt x="1258017" y="2919825"/>
                  <a:pt x="1251753" y="2902151"/>
                  <a:pt x="1248405" y="2885656"/>
                </a:cubicBezTo>
                <a:cubicBezTo>
                  <a:pt x="1245056" y="2869161"/>
                  <a:pt x="1243382" y="2843550"/>
                  <a:pt x="1243382" y="2808824"/>
                </a:cubicBezTo>
                <a:lnTo>
                  <a:pt x="1244498" y="2686785"/>
                </a:lnTo>
                <a:cubicBezTo>
                  <a:pt x="1244498" y="2641392"/>
                  <a:pt x="1239847" y="2610200"/>
                  <a:pt x="1230545" y="2593209"/>
                </a:cubicBezTo>
                <a:cubicBezTo>
                  <a:pt x="1221244" y="2576218"/>
                  <a:pt x="1205183" y="2562203"/>
                  <a:pt x="1182363" y="2551165"/>
                </a:cubicBezTo>
                <a:cubicBezTo>
                  <a:pt x="1159542" y="2540127"/>
                  <a:pt x="1124815" y="2534608"/>
                  <a:pt x="1078183" y="2534608"/>
                </a:cubicBezTo>
                <a:close/>
                <a:moveTo>
                  <a:pt x="1339153" y="2393221"/>
                </a:moveTo>
                <a:lnTo>
                  <a:pt x="1339153" y="2938676"/>
                </a:lnTo>
                <a:lnTo>
                  <a:pt x="1443705" y="2938676"/>
                </a:lnTo>
                <a:lnTo>
                  <a:pt x="1443705" y="2812172"/>
                </a:lnTo>
                <a:lnTo>
                  <a:pt x="1492446" y="2761199"/>
                </a:lnTo>
                <a:lnTo>
                  <a:pt x="1591789" y="2938676"/>
                </a:lnTo>
                <a:lnTo>
                  <a:pt x="1704526" y="2938676"/>
                </a:lnTo>
                <a:lnTo>
                  <a:pt x="1559791" y="2687901"/>
                </a:lnTo>
                <a:lnTo>
                  <a:pt x="1694852" y="2543538"/>
                </a:lnTo>
                <a:lnTo>
                  <a:pt x="1566116" y="2543538"/>
                </a:lnTo>
                <a:lnTo>
                  <a:pt x="1443705" y="2682692"/>
                </a:lnTo>
                <a:lnTo>
                  <a:pt x="1443705" y="2393221"/>
                </a:lnTo>
                <a:close/>
                <a:moveTo>
                  <a:pt x="284854" y="2393221"/>
                </a:moveTo>
                <a:lnTo>
                  <a:pt x="284854" y="2938676"/>
                </a:lnTo>
                <a:lnTo>
                  <a:pt x="387174" y="2938676"/>
                </a:lnTo>
                <a:lnTo>
                  <a:pt x="387174" y="2509307"/>
                </a:lnTo>
                <a:lnTo>
                  <a:pt x="495074" y="2938676"/>
                </a:lnTo>
                <a:lnTo>
                  <a:pt x="601114" y="2938676"/>
                </a:lnTo>
                <a:lnTo>
                  <a:pt x="709387" y="2509307"/>
                </a:lnTo>
                <a:lnTo>
                  <a:pt x="709387" y="2938676"/>
                </a:lnTo>
                <a:lnTo>
                  <a:pt x="811706" y="2938676"/>
                </a:lnTo>
                <a:lnTo>
                  <a:pt x="811706" y="2393221"/>
                </a:lnTo>
                <a:lnTo>
                  <a:pt x="646507" y="2393221"/>
                </a:lnTo>
                <a:lnTo>
                  <a:pt x="548652" y="2765291"/>
                </a:lnTo>
                <a:lnTo>
                  <a:pt x="449682" y="2393221"/>
                </a:lnTo>
                <a:close/>
                <a:moveTo>
                  <a:pt x="0" y="0"/>
                </a:moveTo>
                <a:lnTo>
                  <a:pt x="4692316" y="0"/>
                </a:lnTo>
                <a:lnTo>
                  <a:pt x="4692316" y="6858000"/>
                </a:lnTo>
                <a:lnTo>
                  <a:pt x="0" y="6858000"/>
                </a:lnTo>
                <a:close/>
              </a:path>
            </a:pathLst>
          </a:custGeom>
          <a:solidFill>
            <a:schemeClr val="accent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a:p>
        </p:txBody>
      </p:sp>
      <p:sp>
        <p:nvSpPr>
          <p:cNvPr id="18" name="文字方塊 7"/>
          <p:cNvSpPr txBox="1"/>
          <p:nvPr/>
        </p:nvSpPr>
        <p:spPr>
          <a:xfrm>
            <a:off x="4307307" y="5710019"/>
            <a:ext cx="4491786" cy="646331"/>
          </a:xfrm>
          <a:prstGeom prst="rect">
            <a:avLst/>
          </a:prstGeom>
          <a:solidFill>
            <a:schemeClr val="accent5">
              <a:alpha val="70000"/>
            </a:schemeClr>
          </a:solid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3600" dirty="0">
                <a:solidFill>
                  <a:schemeClr val="bg1"/>
                </a:solidFill>
              </a:rPr>
              <a:t>Beyond Picture </a:t>
            </a:r>
            <a:r>
              <a:rPr lang="en-US" altLang="zh-TW" sz="3600" dirty="0" smtClean="0">
                <a:solidFill>
                  <a:schemeClr val="bg1"/>
                </a:solidFill>
              </a:rPr>
              <a:t>020</a:t>
            </a:r>
            <a:endParaRPr lang="en-US" altLang="zh-TW" sz="3600" dirty="0">
              <a:solidFill>
                <a:schemeClr val="bg1"/>
              </a:solidFill>
            </a:endParaRPr>
          </a:p>
        </p:txBody>
      </p:sp>
    </p:spTree>
    <p:extLst>
      <p:ext uri="{BB962C8B-B14F-4D97-AF65-F5344CB8AC3E}">
        <p14:creationId xmlns:p14="http://schemas.microsoft.com/office/powerpoint/2010/main" val="257975176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圖片版面配置區 8"/>
          <p:cNvPicPr>
            <a:picLocks noGrp="1" noChangeAspect="1"/>
          </p:cNvPicPr>
          <p:nvPr>
            <p:ph type="pic" sz="quarter" idx="14"/>
          </p:nvPr>
        </p:nvPicPr>
        <p:blipFill rotWithShape="1">
          <a:blip r:embed="rId2" cstate="screen">
            <a:extLst>
              <a:ext uri="{28A0092B-C50C-407E-A947-70E740481C1C}">
                <a14:useLocalDpi xmlns:a14="http://schemas.microsoft.com/office/drawing/2010/main"/>
              </a:ext>
            </a:extLst>
          </a:blip>
          <a:srcRect/>
          <a:stretch/>
        </p:blipFill>
        <p:spPr>
          <a:xfrm>
            <a:off x="0" y="0"/>
            <a:ext cx="4488872" cy="6858000"/>
          </a:xfrm>
        </p:spPr>
      </p:pic>
      <p:sp>
        <p:nvSpPr>
          <p:cNvPr id="6" name="頁尾版面配置區 5"/>
          <p:cNvSpPr>
            <a:spLocks noGrp="1"/>
          </p:cNvSpPr>
          <p:nvPr>
            <p:ph type="ftr" sz="quarter" idx="15"/>
          </p:nvPr>
        </p:nvSpPr>
        <p:spPr/>
        <p:txBody>
          <a:bodyPr/>
          <a:lstStyle/>
          <a:p>
            <a:r>
              <a:rPr lang="zh-TW" altLang="en-US" smtClean="0"/>
              <a:t>商業簡報網 </a:t>
            </a:r>
            <a:r>
              <a:rPr lang="en-US" altLang="zh-TW" smtClean="0"/>
              <a:t>X Matter Lab</a:t>
            </a:r>
            <a:endParaRPr lang="zh-TW" altLang="en-US" dirty="0"/>
          </a:p>
        </p:txBody>
      </p:sp>
      <p:sp>
        <p:nvSpPr>
          <p:cNvPr id="7" name="投影片編號版面配置區 6"/>
          <p:cNvSpPr>
            <a:spLocks noGrp="1"/>
          </p:cNvSpPr>
          <p:nvPr>
            <p:ph type="sldNum" sz="quarter" idx="16"/>
          </p:nvPr>
        </p:nvSpPr>
        <p:spPr/>
        <p:txBody>
          <a:bodyPr/>
          <a:lstStyle/>
          <a:p>
            <a:fld id="{E27FD744-A41C-4EAD-96D0-2F84A994B62C}" type="slidenum">
              <a:rPr lang="zh-TW" altLang="en-US" smtClean="0"/>
              <a:t>24</a:t>
            </a:fld>
            <a:endParaRPr lang="zh-TW" altLang="en-US"/>
          </a:p>
        </p:txBody>
      </p:sp>
      <p:sp>
        <p:nvSpPr>
          <p:cNvPr id="5" name="矩形 4"/>
          <p:cNvSpPr/>
          <p:nvPr/>
        </p:nvSpPr>
        <p:spPr>
          <a:xfrm>
            <a:off x="5362076" y="1223201"/>
            <a:ext cx="2833352" cy="11636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矩形 9"/>
          <p:cNvSpPr/>
          <p:nvPr/>
        </p:nvSpPr>
        <p:spPr>
          <a:xfrm>
            <a:off x="5607268" y="2023348"/>
            <a:ext cx="2925898" cy="738664"/>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The quick brown fox jumps over the lazy dog</a:t>
            </a:r>
            <a:r>
              <a:rPr lang="en-US" altLang="zh-TW" sz="1400" dirty="0" smtClean="0"/>
              <a:t>.</a:t>
            </a:r>
            <a:endParaRPr lang="zh-TW" altLang="en-US" sz="1400" dirty="0"/>
          </a:p>
        </p:txBody>
      </p:sp>
      <p:grpSp>
        <p:nvGrpSpPr>
          <p:cNvPr id="11" name="群組 10"/>
          <p:cNvGrpSpPr/>
          <p:nvPr/>
        </p:nvGrpSpPr>
        <p:grpSpPr>
          <a:xfrm>
            <a:off x="5024338" y="2181225"/>
            <a:ext cx="582930" cy="422910"/>
            <a:chOff x="2068830" y="3314700"/>
            <a:chExt cx="582930" cy="422910"/>
          </a:xfrm>
        </p:grpSpPr>
        <p:sp>
          <p:nvSpPr>
            <p:cNvPr id="12" name="矩形 11"/>
            <p:cNvSpPr/>
            <p:nvPr/>
          </p:nvSpPr>
          <p:spPr>
            <a:xfrm>
              <a:off x="2068830" y="3314700"/>
              <a:ext cx="422910" cy="422910"/>
            </a:xfrm>
            <a:prstGeom prst="rect">
              <a:avLst/>
            </a:prstGeom>
            <a:noFill/>
            <a:ln w="571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solidFill>
                  <a:schemeClr val="accent5"/>
                </a:solidFill>
              </a:endParaRPr>
            </a:p>
          </p:txBody>
        </p:sp>
        <p:sp>
          <p:nvSpPr>
            <p:cNvPr id="13" name="Freeform 24"/>
            <p:cNvSpPr>
              <a:spLocks/>
            </p:cNvSpPr>
            <p:nvPr/>
          </p:nvSpPr>
          <p:spPr bwMode="auto">
            <a:xfrm>
              <a:off x="2145102" y="3314700"/>
              <a:ext cx="506658" cy="354070"/>
            </a:xfrm>
            <a:custGeom>
              <a:avLst/>
              <a:gdLst>
                <a:gd name="T0" fmla="*/ 4246 w 12841"/>
                <a:gd name="T1" fmla="*/ 8708 h 8975"/>
                <a:gd name="T2" fmla="*/ 2639 w 12841"/>
                <a:gd name="T3" fmla="*/ 7052 h 8975"/>
                <a:gd name="T4" fmla="*/ 0 w 12841"/>
                <a:gd name="T5" fmla="*/ 4319 h 8975"/>
                <a:gd name="T6" fmla="*/ 1130 w 12841"/>
                <a:gd name="T7" fmla="*/ 3251 h 8975"/>
                <a:gd name="T8" fmla="*/ 3847 w 12841"/>
                <a:gd name="T9" fmla="*/ 6019 h 8975"/>
                <a:gd name="T10" fmla="*/ 4581 w 12841"/>
                <a:gd name="T11" fmla="*/ 6717 h 8975"/>
                <a:gd name="T12" fmla="*/ 4866 w 12841"/>
                <a:gd name="T13" fmla="*/ 6498 h 8975"/>
                <a:gd name="T14" fmla="*/ 6126 w 12841"/>
                <a:gd name="T15" fmla="*/ 5308 h 8975"/>
                <a:gd name="T16" fmla="*/ 7874 w 12841"/>
                <a:gd name="T17" fmla="*/ 3653 h 8975"/>
                <a:gd name="T18" fmla="*/ 9201 w 12841"/>
                <a:gd name="T19" fmla="*/ 2398 h 8975"/>
                <a:gd name="T20" fmla="*/ 10471 w 12841"/>
                <a:gd name="T21" fmla="*/ 1199 h 8975"/>
                <a:gd name="T22" fmla="*/ 11211 w 12841"/>
                <a:gd name="T23" fmla="*/ 497 h 8975"/>
                <a:gd name="T24" fmla="*/ 11776 w 12841"/>
                <a:gd name="T25" fmla="*/ 5 h 8975"/>
                <a:gd name="T26" fmla="*/ 12841 w 12841"/>
                <a:gd name="T27" fmla="*/ 1093 h 8975"/>
                <a:gd name="T28" fmla="*/ 11833 w 12841"/>
                <a:gd name="T29" fmla="*/ 2078 h 8975"/>
                <a:gd name="T30" fmla="*/ 9709 w 12841"/>
                <a:gd name="T31" fmla="*/ 4094 h 8975"/>
                <a:gd name="T32" fmla="*/ 8297 w 12841"/>
                <a:gd name="T33" fmla="*/ 5433 h 8975"/>
                <a:gd name="T34" fmla="*/ 7169 w 12841"/>
                <a:gd name="T35" fmla="*/ 6504 h 8975"/>
                <a:gd name="T36" fmla="*/ 4522 w 12841"/>
                <a:gd name="T37" fmla="*/ 8975 h 8975"/>
                <a:gd name="T38" fmla="*/ 4246 w 12841"/>
                <a:gd name="T39" fmla="*/ 8708 h 89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841" h="8975">
                  <a:moveTo>
                    <a:pt x="4246" y="8708"/>
                  </a:moveTo>
                  <a:cubicBezTo>
                    <a:pt x="4107" y="8561"/>
                    <a:pt x="3384" y="7816"/>
                    <a:pt x="2639" y="7052"/>
                  </a:cubicBezTo>
                  <a:cubicBezTo>
                    <a:pt x="524" y="4884"/>
                    <a:pt x="0" y="4341"/>
                    <a:pt x="0" y="4319"/>
                  </a:cubicBezTo>
                  <a:cubicBezTo>
                    <a:pt x="0" y="4282"/>
                    <a:pt x="1101" y="3241"/>
                    <a:pt x="1130" y="3251"/>
                  </a:cubicBezTo>
                  <a:cubicBezTo>
                    <a:pt x="1154" y="3259"/>
                    <a:pt x="2028" y="4149"/>
                    <a:pt x="3847" y="6019"/>
                  </a:cubicBezTo>
                  <a:cubicBezTo>
                    <a:pt x="4268" y="6451"/>
                    <a:pt x="4548" y="6717"/>
                    <a:pt x="4581" y="6717"/>
                  </a:cubicBezTo>
                  <a:cubicBezTo>
                    <a:pt x="4611" y="6717"/>
                    <a:pt x="4739" y="6619"/>
                    <a:pt x="4866" y="6498"/>
                  </a:cubicBezTo>
                  <a:cubicBezTo>
                    <a:pt x="4993" y="6378"/>
                    <a:pt x="5560" y="5842"/>
                    <a:pt x="6126" y="5308"/>
                  </a:cubicBezTo>
                  <a:cubicBezTo>
                    <a:pt x="7373" y="4129"/>
                    <a:pt x="7531" y="3980"/>
                    <a:pt x="7874" y="3653"/>
                  </a:cubicBezTo>
                  <a:cubicBezTo>
                    <a:pt x="8021" y="3512"/>
                    <a:pt x="8618" y="2947"/>
                    <a:pt x="9201" y="2398"/>
                  </a:cubicBezTo>
                  <a:cubicBezTo>
                    <a:pt x="9783" y="1848"/>
                    <a:pt x="10354" y="1309"/>
                    <a:pt x="10471" y="1199"/>
                  </a:cubicBezTo>
                  <a:cubicBezTo>
                    <a:pt x="10587" y="1089"/>
                    <a:pt x="10920" y="773"/>
                    <a:pt x="11211" y="497"/>
                  </a:cubicBezTo>
                  <a:cubicBezTo>
                    <a:pt x="11501" y="222"/>
                    <a:pt x="11756" y="0"/>
                    <a:pt x="11776" y="5"/>
                  </a:cubicBezTo>
                  <a:cubicBezTo>
                    <a:pt x="11824" y="17"/>
                    <a:pt x="12841" y="1056"/>
                    <a:pt x="12841" y="1093"/>
                  </a:cubicBezTo>
                  <a:cubicBezTo>
                    <a:pt x="12841" y="1109"/>
                    <a:pt x="12388" y="1552"/>
                    <a:pt x="11833" y="2078"/>
                  </a:cubicBezTo>
                  <a:cubicBezTo>
                    <a:pt x="11279" y="2604"/>
                    <a:pt x="10323" y="3511"/>
                    <a:pt x="9709" y="4094"/>
                  </a:cubicBezTo>
                  <a:cubicBezTo>
                    <a:pt x="9096" y="4677"/>
                    <a:pt x="8460" y="5279"/>
                    <a:pt x="8297" y="5433"/>
                  </a:cubicBezTo>
                  <a:cubicBezTo>
                    <a:pt x="8134" y="5586"/>
                    <a:pt x="7626" y="6068"/>
                    <a:pt x="7169" y="6504"/>
                  </a:cubicBezTo>
                  <a:cubicBezTo>
                    <a:pt x="5525" y="8067"/>
                    <a:pt x="4553" y="8975"/>
                    <a:pt x="4522" y="8975"/>
                  </a:cubicBezTo>
                  <a:cubicBezTo>
                    <a:pt x="4510" y="8975"/>
                    <a:pt x="4386" y="8855"/>
                    <a:pt x="4246" y="8708"/>
                  </a:cubicBezTo>
                  <a:close/>
                </a:path>
              </a:pathLst>
            </a:custGeom>
            <a:solidFill>
              <a:schemeClr val="bg1">
                <a:lumMod val="50000"/>
              </a:schemeClr>
            </a:solid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sp>
        <p:nvSpPr>
          <p:cNvPr id="14" name="矩形 13"/>
          <p:cNvSpPr/>
          <p:nvPr/>
        </p:nvSpPr>
        <p:spPr>
          <a:xfrm>
            <a:off x="5607268" y="3071860"/>
            <a:ext cx="2925898" cy="738664"/>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The quick brown fox jumps over the lazy dog</a:t>
            </a:r>
            <a:r>
              <a:rPr lang="en-US" altLang="zh-TW" sz="1400" dirty="0" smtClean="0"/>
              <a:t>.</a:t>
            </a:r>
            <a:endParaRPr lang="zh-TW" altLang="en-US" sz="1400" dirty="0"/>
          </a:p>
        </p:txBody>
      </p:sp>
      <p:grpSp>
        <p:nvGrpSpPr>
          <p:cNvPr id="15" name="群組 14"/>
          <p:cNvGrpSpPr/>
          <p:nvPr/>
        </p:nvGrpSpPr>
        <p:grpSpPr>
          <a:xfrm>
            <a:off x="5024338" y="3229737"/>
            <a:ext cx="582930" cy="422910"/>
            <a:chOff x="2068830" y="3314700"/>
            <a:chExt cx="582930" cy="422910"/>
          </a:xfrm>
        </p:grpSpPr>
        <p:sp>
          <p:nvSpPr>
            <p:cNvPr id="16" name="矩形 15"/>
            <p:cNvSpPr/>
            <p:nvPr/>
          </p:nvSpPr>
          <p:spPr>
            <a:xfrm>
              <a:off x="2068830" y="3314700"/>
              <a:ext cx="422910" cy="422910"/>
            </a:xfrm>
            <a:prstGeom prst="rect">
              <a:avLst/>
            </a:prstGeom>
            <a:noFill/>
            <a:ln w="571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p>
          </p:txBody>
        </p:sp>
        <p:sp>
          <p:nvSpPr>
            <p:cNvPr id="17" name="Freeform 24"/>
            <p:cNvSpPr>
              <a:spLocks/>
            </p:cNvSpPr>
            <p:nvPr/>
          </p:nvSpPr>
          <p:spPr bwMode="auto">
            <a:xfrm>
              <a:off x="2145102" y="3314700"/>
              <a:ext cx="506658" cy="354070"/>
            </a:xfrm>
            <a:custGeom>
              <a:avLst/>
              <a:gdLst>
                <a:gd name="T0" fmla="*/ 4246 w 12841"/>
                <a:gd name="T1" fmla="*/ 8708 h 8975"/>
                <a:gd name="T2" fmla="*/ 2639 w 12841"/>
                <a:gd name="T3" fmla="*/ 7052 h 8975"/>
                <a:gd name="T4" fmla="*/ 0 w 12841"/>
                <a:gd name="T5" fmla="*/ 4319 h 8975"/>
                <a:gd name="T6" fmla="*/ 1130 w 12841"/>
                <a:gd name="T7" fmla="*/ 3251 h 8975"/>
                <a:gd name="T8" fmla="*/ 3847 w 12841"/>
                <a:gd name="T9" fmla="*/ 6019 h 8975"/>
                <a:gd name="T10" fmla="*/ 4581 w 12841"/>
                <a:gd name="T11" fmla="*/ 6717 h 8975"/>
                <a:gd name="T12" fmla="*/ 4866 w 12841"/>
                <a:gd name="T13" fmla="*/ 6498 h 8975"/>
                <a:gd name="T14" fmla="*/ 6126 w 12841"/>
                <a:gd name="T15" fmla="*/ 5308 h 8975"/>
                <a:gd name="T16" fmla="*/ 7874 w 12841"/>
                <a:gd name="T17" fmla="*/ 3653 h 8975"/>
                <a:gd name="T18" fmla="*/ 9201 w 12841"/>
                <a:gd name="T19" fmla="*/ 2398 h 8975"/>
                <a:gd name="T20" fmla="*/ 10471 w 12841"/>
                <a:gd name="T21" fmla="*/ 1199 h 8975"/>
                <a:gd name="T22" fmla="*/ 11211 w 12841"/>
                <a:gd name="T23" fmla="*/ 497 h 8975"/>
                <a:gd name="T24" fmla="*/ 11776 w 12841"/>
                <a:gd name="T25" fmla="*/ 5 h 8975"/>
                <a:gd name="T26" fmla="*/ 12841 w 12841"/>
                <a:gd name="T27" fmla="*/ 1093 h 8975"/>
                <a:gd name="T28" fmla="*/ 11833 w 12841"/>
                <a:gd name="T29" fmla="*/ 2078 h 8975"/>
                <a:gd name="T30" fmla="*/ 9709 w 12841"/>
                <a:gd name="T31" fmla="*/ 4094 h 8975"/>
                <a:gd name="T32" fmla="*/ 8297 w 12841"/>
                <a:gd name="T33" fmla="*/ 5433 h 8975"/>
                <a:gd name="T34" fmla="*/ 7169 w 12841"/>
                <a:gd name="T35" fmla="*/ 6504 h 8975"/>
                <a:gd name="T36" fmla="*/ 4522 w 12841"/>
                <a:gd name="T37" fmla="*/ 8975 h 8975"/>
                <a:gd name="T38" fmla="*/ 4246 w 12841"/>
                <a:gd name="T39" fmla="*/ 8708 h 89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841" h="8975">
                  <a:moveTo>
                    <a:pt x="4246" y="8708"/>
                  </a:moveTo>
                  <a:cubicBezTo>
                    <a:pt x="4107" y="8561"/>
                    <a:pt x="3384" y="7816"/>
                    <a:pt x="2639" y="7052"/>
                  </a:cubicBezTo>
                  <a:cubicBezTo>
                    <a:pt x="524" y="4884"/>
                    <a:pt x="0" y="4341"/>
                    <a:pt x="0" y="4319"/>
                  </a:cubicBezTo>
                  <a:cubicBezTo>
                    <a:pt x="0" y="4282"/>
                    <a:pt x="1101" y="3241"/>
                    <a:pt x="1130" y="3251"/>
                  </a:cubicBezTo>
                  <a:cubicBezTo>
                    <a:pt x="1154" y="3259"/>
                    <a:pt x="2028" y="4149"/>
                    <a:pt x="3847" y="6019"/>
                  </a:cubicBezTo>
                  <a:cubicBezTo>
                    <a:pt x="4268" y="6451"/>
                    <a:pt x="4548" y="6717"/>
                    <a:pt x="4581" y="6717"/>
                  </a:cubicBezTo>
                  <a:cubicBezTo>
                    <a:pt x="4611" y="6717"/>
                    <a:pt x="4739" y="6619"/>
                    <a:pt x="4866" y="6498"/>
                  </a:cubicBezTo>
                  <a:cubicBezTo>
                    <a:pt x="4993" y="6378"/>
                    <a:pt x="5560" y="5842"/>
                    <a:pt x="6126" y="5308"/>
                  </a:cubicBezTo>
                  <a:cubicBezTo>
                    <a:pt x="7373" y="4129"/>
                    <a:pt x="7531" y="3980"/>
                    <a:pt x="7874" y="3653"/>
                  </a:cubicBezTo>
                  <a:cubicBezTo>
                    <a:pt x="8021" y="3512"/>
                    <a:pt x="8618" y="2947"/>
                    <a:pt x="9201" y="2398"/>
                  </a:cubicBezTo>
                  <a:cubicBezTo>
                    <a:pt x="9783" y="1848"/>
                    <a:pt x="10354" y="1309"/>
                    <a:pt x="10471" y="1199"/>
                  </a:cubicBezTo>
                  <a:cubicBezTo>
                    <a:pt x="10587" y="1089"/>
                    <a:pt x="10920" y="773"/>
                    <a:pt x="11211" y="497"/>
                  </a:cubicBezTo>
                  <a:cubicBezTo>
                    <a:pt x="11501" y="222"/>
                    <a:pt x="11756" y="0"/>
                    <a:pt x="11776" y="5"/>
                  </a:cubicBezTo>
                  <a:cubicBezTo>
                    <a:pt x="11824" y="17"/>
                    <a:pt x="12841" y="1056"/>
                    <a:pt x="12841" y="1093"/>
                  </a:cubicBezTo>
                  <a:cubicBezTo>
                    <a:pt x="12841" y="1109"/>
                    <a:pt x="12388" y="1552"/>
                    <a:pt x="11833" y="2078"/>
                  </a:cubicBezTo>
                  <a:cubicBezTo>
                    <a:pt x="11279" y="2604"/>
                    <a:pt x="10323" y="3511"/>
                    <a:pt x="9709" y="4094"/>
                  </a:cubicBezTo>
                  <a:cubicBezTo>
                    <a:pt x="9096" y="4677"/>
                    <a:pt x="8460" y="5279"/>
                    <a:pt x="8297" y="5433"/>
                  </a:cubicBezTo>
                  <a:cubicBezTo>
                    <a:pt x="8134" y="5586"/>
                    <a:pt x="7626" y="6068"/>
                    <a:pt x="7169" y="6504"/>
                  </a:cubicBezTo>
                  <a:cubicBezTo>
                    <a:pt x="5525" y="8067"/>
                    <a:pt x="4553" y="8975"/>
                    <a:pt x="4522" y="8975"/>
                  </a:cubicBezTo>
                  <a:cubicBezTo>
                    <a:pt x="4510" y="8975"/>
                    <a:pt x="4386" y="8855"/>
                    <a:pt x="4246" y="8708"/>
                  </a:cubicBezTo>
                  <a:close/>
                </a:path>
              </a:pathLst>
            </a:custGeom>
            <a:solidFill>
              <a:schemeClr val="bg1">
                <a:lumMod val="50000"/>
              </a:schemeClr>
            </a:solid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sp>
        <p:nvSpPr>
          <p:cNvPr id="18" name="矩形 17"/>
          <p:cNvSpPr/>
          <p:nvPr/>
        </p:nvSpPr>
        <p:spPr>
          <a:xfrm>
            <a:off x="5607268" y="4120372"/>
            <a:ext cx="2925898" cy="738664"/>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The quick brown fox jumps over the lazy dog</a:t>
            </a:r>
            <a:r>
              <a:rPr lang="en-US" altLang="zh-TW" sz="1400" dirty="0" smtClean="0"/>
              <a:t>.</a:t>
            </a:r>
            <a:endParaRPr lang="zh-TW" altLang="en-US" sz="1400" dirty="0"/>
          </a:p>
        </p:txBody>
      </p:sp>
      <p:grpSp>
        <p:nvGrpSpPr>
          <p:cNvPr id="19" name="群組 18"/>
          <p:cNvGrpSpPr/>
          <p:nvPr/>
        </p:nvGrpSpPr>
        <p:grpSpPr>
          <a:xfrm>
            <a:off x="5024338" y="4278249"/>
            <a:ext cx="582930" cy="422910"/>
            <a:chOff x="2068830" y="3314700"/>
            <a:chExt cx="582930" cy="422910"/>
          </a:xfrm>
        </p:grpSpPr>
        <p:sp>
          <p:nvSpPr>
            <p:cNvPr id="20" name="矩形 19"/>
            <p:cNvSpPr/>
            <p:nvPr/>
          </p:nvSpPr>
          <p:spPr>
            <a:xfrm>
              <a:off x="2068830" y="3314700"/>
              <a:ext cx="422910" cy="422910"/>
            </a:xfrm>
            <a:prstGeom prst="rect">
              <a:avLst/>
            </a:prstGeom>
            <a:noFill/>
            <a:ln w="571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p>
          </p:txBody>
        </p:sp>
        <p:sp>
          <p:nvSpPr>
            <p:cNvPr id="21" name="Freeform 24"/>
            <p:cNvSpPr>
              <a:spLocks/>
            </p:cNvSpPr>
            <p:nvPr/>
          </p:nvSpPr>
          <p:spPr bwMode="auto">
            <a:xfrm>
              <a:off x="2145102" y="3314700"/>
              <a:ext cx="506658" cy="354070"/>
            </a:xfrm>
            <a:custGeom>
              <a:avLst/>
              <a:gdLst>
                <a:gd name="T0" fmla="*/ 4246 w 12841"/>
                <a:gd name="T1" fmla="*/ 8708 h 8975"/>
                <a:gd name="T2" fmla="*/ 2639 w 12841"/>
                <a:gd name="T3" fmla="*/ 7052 h 8975"/>
                <a:gd name="T4" fmla="*/ 0 w 12841"/>
                <a:gd name="T5" fmla="*/ 4319 h 8975"/>
                <a:gd name="T6" fmla="*/ 1130 w 12841"/>
                <a:gd name="T7" fmla="*/ 3251 h 8975"/>
                <a:gd name="T8" fmla="*/ 3847 w 12841"/>
                <a:gd name="T9" fmla="*/ 6019 h 8975"/>
                <a:gd name="T10" fmla="*/ 4581 w 12841"/>
                <a:gd name="T11" fmla="*/ 6717 h 8975"/>
                <a:gd name="T12" fmla="*/ 4866 w 12841"/>
                <a:gd name="T13" fmla="*/ 6498 h 8975"/>
                <a:gd name="T14" fmla="*/ 6126 w 12841"/>
                <a:gd name="T15" fmla="*/ 5308 h 8975"/>
                <a:gd name="T16" fmla="*/ 7874 w 12841"/>
                <a:gd name="T17" fmla="*/ 3653 h 8975"/>
                <a:gd name="T18" fmla="*/ 9201 w 12841"/>
                <a:gd name="T19" fmla="*/ 2398 h 8975"/>
                <a:gd name="T20" fmla="*/ 10471 w 12841"/>
                <a:gd name="T21" fmla="*/ 1199 h 8975"/>
                <a:gd name="T22" fmla="*/ 11211 w 12841"/>
                <a:gd name="T23" fmla="*/ 497 h 8975"/>
                <a:gd name="T24" fmla="*/ 11776 w 12841"/>
                <a:gd name="T25" fmla="*/ 5 h 8975"/>
                <a:gd name="T26" fmla="*/ 12841 w 12841"/>
                <a:gd name="T27" fmla="*/ 1093 h 8975"/>
                <a:gd name="T28" fmla="*/ 11833 w 12841"/>
                <a:gd name="T29" fmla="*/ 2078 h 8975"/>
                <a:gd name="T30" fmla="*/ 9709 w 12841"/>
                <a:gd name="T31" fmla="*/ 4094 h 8975"/>
                <a:gd name="T32" fmla="*/ 8297 w 12841"/>
                <a:gd name="T33" fmla="*/ 5433 h 8975"/>
                <a:gd name="T34" fmla="*/ 7169 w 12841"/>
                <a:gd name="T35" fmla="*/ 6504 h 8975"/>
                <a:gd name="T36" fmla="*/ 4522 w 12841"/>
                <a:gd name="T37" fmla="*/ 8975 h 8975"/>
                <a:gd name="T38" fmla="*/ 4246 w 12841"/>
                <a:gd name="T39" fmla="*/ 8708 h 89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841" h="8975">
                  <a:moveTo>
                    <a:pt x="4246" y="8708"/>
                  </a:moveTo>
                  <a:cubicBezTo>
                    <a:pt x="4107" y="8561"/>
                    <a:pt x="3384" y="7816"/>
                    <a:pt x="2639" y="7052"/>
                  </a:cubicBezTo>
                  <a:cubicBezTo>
                    <a:pt x="524" y="4884"/>
                    <a:pt x="0" y="4341"/>
                    <a:pt x="0" y="4319"/>
                  </a:cubicBezTo>
                  <a:cubicBezTo>
                    <a:pt x="0" y="4282"/>
                    <a:pt x="1101" y="3241"/>
                    <a:pt x="1130" y="3251"/>
                  </a:cubicBezTo>
                  <a:cubicBezTo>
                    <a:pt x="1154" y="3259"/>
                    <a:pt x="2028" y="4149"/>
                    <a:pt x="3847" y="6019"/>
                  </a:cubicBezTo>
                  <a:cubicBezTo>
                    <a:pt x="4268" y="6451"/>
                    <a:pt x="4548" y="6717"/>
                    <a:pt x="4581" y="6717"/>
                  </a:cubicBezTo>
                  <a:cubicBezTo>
                    <a:pt x="4611" y="6717"/>
                    <a:pt x="4739" y="6619"/>
                    <a:pt x="4866" y="6498"/>
                  </a:cubicBezTo>
                  <a:cubicBezTo>
                    <a:pt x="4993" y="6378"/>
                    <a:pt x="5560" y="5842"/>
                    <a:pt x="6126" y="5308"/>
                  </a:cubicBezTo>
                  <a:cubicBezTo>
                    <a:pt x="7373" y="4129"/>
                    <a:pt x="7531" y="3980"/>
                    <a:pt x="7874" y="3653"/>
                  </a:cubicBezTo>
                  <a:cubicBezTo>
                    <a:pt x="8021" y="3512"/>
                    <a:pt x="8618" y="2947"/>
                    <a:pt x="9201" y="2398"/>
                  </a:cubicBezTo>
                  <a:cubicBezTo>
                    <a:pt x="9783" y="1848"/>
                    <a:pt x="10354" y="1309"/>
                    <a:pt x="10471" y="1199"/>
                  </a:cubicBezTo>
                  <a:cubicBezTo>
                    <a:pt x="10587" y="1089"/>
                    <a:pt x="10920" y="773"/>
                    <a:pt x="11211" y="497"/>
                  </a:cubicBezTo>
                  <a:cubicBezTo>
                    <a:pt x="11501" y="222"/>
                    <a:pt x="11756" y="0"/>
                    <a:pt x="11776" y="5"/>
                  </a:cubicBezTo>
                  <a:cubicBezTo>
                    <a:pt x="11824" y="17"/>
                    <a:pt x="12841" y="1056"/>
                    <a:pt x="12841" y="1093"/>
                  </a:cubicBezTo>
                  <a:cubicBezTo>
                    <a:pt x="12841" y="1109"/>
                    <a:pt x="12388" y="1552"/>
                    <a:pt x="11833" y="2078"/>
                  </a:cubicBezTo>
                  <a:cubicBezTo>
                    <a:pt x="11279" y="2604"/>
                    <a:pt x="10323" y="3511"/>
                    <a:pt x="9709" y="4094"/>
                  </a:cubicBezTo>
                  <a:cubicBezTo>
                    <a:pt x="9096" y="4677"/>
                    <a:pt x="8460" y="5279"/>
                    <a:pt x="8297" y="5433"/>
                  </a:cubicBezTo>
                  <a:cubicBezTo>
                    <a:pt x="8134" y="5586"/>
                    <a:pt x="7626" y="6068"/>
                    <a:pt x="7169" y="6504"/>
                  </a:cubicBezTo>
                  <a:cubicBezTo>
                    <a:pt x="5525" y="8067"/>
                    <a:pt x="4553" y="8975"/>
                    <a:pt x="4522" y="8975"/>
                  </a:cubicBezTo>
                  <a:cubicBezTo>
                    <a:pt x="4510" y="8975"/>
                    <a:pt x="4386" y="8855"/>
                    <a:pt x="4246" y="8708"/>
                  </a:cubicBezTo>
                  <a:close/>
                </a:path>
              </a:pathLst>
            </a:custGeom>
            <a:solidFill>
              <a:schemeClr val="bg1">
                <a:lumMod val="50000"/>
              </a:schemeClr>
            </a:solid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sp>
        <p:nvSpPr>
          <p:cNvPr id="22" name="矩形 21"/>
          <p:cNvSpPr/>
          <p:nvPr/>
        </p:nvSpPr>
        <p:spPr>
          <a:xfrm>
            <a:off x="5607268" y="5168884"/>
            <a:ext cx="2925898" cy="738664"/>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The quick brown fox jumps over the lazy dog</a:t>
            </a:r>
            <a:r>
              <a:rPr lang="en-US" altLang="zh-TW" sz="1400" dirty="0" smtClean="0"/>
              <a:t>.</a:t>
            </a:r>
            <a:endParaRPr lang="zh-TW" altLang="en-US" sz="1400" dirty="0"/>
          </a:p>
        </p:txBody>
      </p:sp>
      <p:grpSp>
        <p:nvGrpSpPr>
          <p:cNvPr id="23" name="群組 22"/>
          <p:cNvGrpSpPr/>
          <p:nvPr/>
        </p:nvGrpSpPr>
        <p:grpSpPr>
          <a:xfrm>
            <a:off x="5024338" y="5326761"/>
            <a:ext cx="582930" cy="422910"/>
            <a:chOff x="2068830" y="3314700"/>
            <a:chExt cx="582930" cy="422910"/>
          </a:xfrm>
        </p:grpSpPr>
        <p:sp>
          <p:nvSpPr>
            <p:cNvPr id="24" name="矩形 23"/>
            <p:cNvSpPr/>
            <p:nvPr/>
          </p:nvSpPr>
          <p:spPr>
            <a:xfrm>
              <a:off x="2068830" y="3314700"/>
              <a:ext cx="422910" cy="422910"/>
            </a:xfrm>
            <a:prstGeom prst="rect">
              <a:avLst/>
            </a:prstGeom>
            <a:noFill/>
            <a:ln w="571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p>
          </p:txBody>
        </p:sp>
        <p:sp>
          <p:nvSpPr>
            <p:cNvPr id="25" name="Freeform 24"/>
            <p:cNvSpPr>
              <a:spLocks/>
            </p:cNvSpPr>
            <p:nvPr/>
          </p:nvSpPr>
          <p:spPr bwMode="auto">
            <a:xfrm>
              <a:off x="2145102" y="3314700"/>
              <a:ext cx="506658" cy="354070"/>
            </a:xfrm>
            <a:custGeom>
              <a:avLst/>
              <a:gdLst>
                <a:gd name="T0" fmla="*/ 4246 w 12841"/>
                <a:gd name="T1" fmla="*/ 8708 h 8975"/>
                <a:gd name="T2" fmla="*/ 2639 w 12841"/>
                <a:gd name="T3" fmla="*/ 7052 h 8975"/>
                <a:gd name="T4" fmla="*/ 0 w 12841"/>
                <a:gd name="T5" fmla="*/ 4319 h 8975"/>
                <a:gd name="T6" fmla="*/ 1130 w 12841"/>
                <a:gd name="T7" fmla="*/ 3251 h 8975"/>
                <a:gd name="T8" fmla="*/ 3847 w 12841"/>
                <a:gd name="T9" fmla="*/ 6019 h 8975"/>
                <a:gd name="T10" fmla="*/ 4581 w 12841"/>
                <a:gd name="T11" fmla="*/ 6717 h 8975"/>
                <a:gd name="T12" fmla="*/ 4866 w 12841"/>
                <a:gd name="T13" fmla="*/ 6498 h 8975"/>
                <a:gd name="T14" fmla="*/ 6126 w 12841"/>
                <a:gd name="T15" fmla="*/ 5308 h 8975"/>
                <a:gd name="T16" fmla="*/ 7874 w 12841"/>
                <a:gd name="T17" fmla="*/ 3653 h 8975"/>
                <a:gd name="T18" fmla="*/ 9201 w 12841"/>
                <a:gd name="T19" fmla="*/ 2398 h 8975"/>
                <a:gd name="T20" fmla="*/ 10471 w 12841"/>
                <a:gd name="T21" fmla="*/ 1199 h 8975"/>
                <a:gd name="T22" fmla="*/ 11211 w 12841"/>
                <a:gd name="T23" fmla="*/ 497 h 8975"/>
                <a:gd name="T24" fmla="*/ 11776 w 12841"/>
                <a:gd name="T25" fmla="*/ 5 h 8975"/>
                <a:gd name="T26" fmla="*/ 12841 w 12841"/>
                <a:gd name="T27" fmla="*/ 1093 h 8975"/>
                <a:gd name="T28" fmla="*/ 11833 w 12841"/>
                <a:gd name="T29" fmla="*/ 2078 h 8975"/>
                <a:gd name="T30" fmla="*/ 9709 w 12841"/>
                <a:gd name="T31" fmla="*/ 4094 h 8975"/>
                <a:gd name="T32" fmla="*/ 8297 w 12841"/>
                <a:gd name="T33" fmla="*/ 5433 h 8975"/>
                <a:gd name="T34" fmla="*/ 7169 w 12841"/>
                <a:gd name="T35" fmla="*/ 6504 h 8975"/>
                <a:gd name="T36" fmla="*/ 4522 w 12841"/>
                <a:gd name="T37" fmla="*/ 8975 h 8975"/>
                <a:gd name="T38" fmla="*/ 4246 w 12841"/>
                <a:gd name="T39" fmla="*/ 8708 h 89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841" h="8975">
                  <a:moveTo>
                    <a:pt x="4246" y="8708"/>
                  </a:moveTo>
                  <a:cubicBezTo>
                    <a:pt x="4107" y="8561"/>
                    <a:pt x="3384" y="7816"/>
                    <a:pt x="2639" y="7052"/>
                  </a:cubicBezTo>
                  <a:cubicBezTo>
                    <a:pt x="524" y="4884"/>
                    <a:pt x="0" y="4341"/>
                    <a:pt x="0" y="4319"/>
                  </a:cubicBezTo>
                  <a:cubicBezTo>
                    <a:pt x="0" y="4282"/>
                    <a:pt x="1101" y="3241"/>
                    <a:pt x="1130" y="3251"/>
                  </a:cubicBezTo>
                  <a:cubicBezTo>
                    <a:pt x="1154" y="3259"/>
                    <a:pt x="2028" y="4149"/>
                    <a:pt x="3847" y="6019"/>
                  </a:cubicBezTo>
                  <a:cubicBezTo>
                    <a:pt x="4268" y="6451"/>
                    <a:pt x="4548" y="6717"/>
                    <a:pt x="4581" y="6717"/>
                  </a:cubicBezTo>
                  <a:cubicBezTo>
                    <a:pt x="4611" y="6717"/>
                    <a:pt x="4739" y="6619"/>
                    <a:pt x="4866" y="6498"/>
                  </a:cubicBezTo>
                  <a:cubicBezTo>
                    <a:pt x="4993" y="6378"/>
                    <a:pt x="5560" y="5842"/>
                    <a:pt x="6126" y="5308"/>
                  </a:cubicBezTo>
                  <a:cubicBezTo>
                    <a:pt x="7373" y="4129"/>
                    <a:pt x="7531" y="3980"/>
                    <a:pt x="7874" y="3653"/>
                  </a:cubicBezTo>
                  <a:cubicBezTo>
                    <a:pt x="8021" y="3512"/>
                    <a:pt x="8618" y="2947"/>
                    <a:pt x="9201" y="2398"/>
                  </a:cubicBezTo>
                  <a:cubicBezTo>
                    <a:pt x="9783" y="1848"/>
                    <a:pt x="10354" y="1309"/>
                    <a:pt x="10471" y="1199"/>
                  </a:cubicBezTo>
                  <a:cubicBezTo>
                    <a:pt x="10587" y="1089"/>
                    <a:pt x="10920" y="773"/>
                    <a:pt x="11211" y="497"/>
                  </a:cubicBezTo>
                  <a:cubicBezTo>
                    <a:pt x="11501" y="222"/>
                    <a:pt x="11756" y="0"/>
                    <a:pt x="11776" y="5"/>
                  </a:cubicBezTo>
                  <a:cubicBezTo>
                    <a:pt x="11824" y="17"/>
                    <a:pt x="12841" y="1056"/>
                    <a:pt x="12841" y="1093"/>
                  </a:cubicBezTo>
                  <a:cubicBezTo>
                    <a:pt x="12841" y="1109"/>
                    <a:pt x="12388" y="1552"/>
                    <a:pt x="11833" y="2078"/>
                  </a:cubicBezTo>
                  <a:cubicBezTo>
                    <a:pt x="11279" y="2604"/>
                    <a:pt x="10323" y="3511"/>
                    <a:pt x="9709" y="4094"/>
                  </a:cubicBezTo>
                  <a:cubicBezTo>
                    <a:pt x="9096" y="4677"/>
                    <a:pt x="8460" y="5279"/>
                    <a:pt x="8297" y="5433"/>
                  </a:cubicBezTo>
                  <a:cubicBezTo>
                    <a:pt x="8134" y="5586"/>
                    <a:pt x="7626" y="6068"/>
                    <a:pt x="7169" y="6504"/>
                  </a:cubicBezTo>
                  <a:cubicBezTo>
                    <a:pt x="5525" y="8067"/>
                    <a:pt x="4553" y="8975"/>
                    <a:pt x="4522" y="8975"/>
                  </a:cubicBezTo>
                  <a:cubicBezTo>
                    <a:pt x="4510" y="8975"/>
                    <a:pt x="4386" y="8855"/>
                    <a:pt x="4246" y="8708"/>
                  </a:cubicBezTo>
                  <a:close/>
                </a:path>
              </a:pathLst>
            </a:custGeom>
            <a:solidFill>
              <a:schemeClr val="bg1">
                <a:lumMod val="50000"/>
              </a:schemeClr>
            </a:solid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sp>
        <p:nvSpPr>
          <p:cNvPr id="2" name="矩形 1"/>
          <p:cNvSpPr/>
          <p:nvPr/>
        </p:nvSpPr>
        <p:spPr>
          <a:xfrm>
            <a:off x="179836" y="180000"/>
            <a:ext cx="4129200" cy="6498000"/>
          </a:xfrm>
          <a:prstGeom prst="rect">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7" name="文字方塊 26"/>
          <p:cNvSpPr txBox="1"/>
          <p:nvPr/>
        </p:nvSpPr>
        <p:spPr>
          <a:xfrm>
            <a:off x="4582731" y="576870"/>
            <a:ext cx="4448930" cy="646331"/>
          </a:xfrm>
          <a:prstGeom prst="rect">
            <a:avLst/>
          </a:prstGeom>
          <a:noFill/>
        </p:spPr>
        <p:txBody>
          <a:bodyPr wrap="square" rtlCol="0" anchor="ctr">
            <a:spAutoFit/>
          </a:bodyPr>
          <a:lstStyle/>
          <a:p>
            <a:pPr algn="ctr"/>
            <a:r>
              <a:rPr lang="en-US" altLang="zh-TW" sz="3600" b="1" dirty="0" smtClean="0">
                <a:solidFill>
                  <a:schemeClr val="bg1">
                    <a:lumMod val="50000"/>
                  </a:schemeClr>
                </a:solidFill>
              </a:rPr>
              <a:t>Beyond Picture 021</a:t>
            </a:r>
            <a:endParaRPr lang="zh-TW" altLang="en-US" sz="3600" b="1" dirty="0">
              <a:solidFill>
                <a:schemeClr val="bg1">
                  <a:lumMod val="50000"/>
                </a:schemeClr>
              </a:solidFill>
            </a:endParaRPr>
          </a:p>
        </p:txBody>
      </p:sp>
    </p:spTree>
    <p:extLst>
      <p:ext uri="{BB962C8B-B14F-4D97-AF65-F5344CB8AC3E}">
        <p14:creationId xmlns:p14="http://schemas.microsoft.com/office/powerpoint/2010/main" val="9493926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 name="圖片版面配置區 60"/>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a:xfrm>
            <a:off x="371475" y="1646238"/>
            <a:ext cx="2592388" cy="1968500"/>
          </a:xfrm>
        </p:spPr>
      </p:pic>
      <p:pic>
        <p:nvPicPr>
          <p:cNvPr id="62" name="圖片版面配置區 61"/>
          <p:cNvPicPr>
            <a:picLocks noGrp="1" noChangeAspect="1"/>
          </p:cNvPicPr>
          <p:nvPr>
            <p:ph type="pic" sz="quarter" idx="13"/>
          </p:nvPr>
        </p:nvPicPr>
        <p:blipFill>
          <a:blip r:embed="rId4" cstate="screen">
            <a:extLst>
              <a:ext uri="{28A0092B-C50C-407E-A947-70E740481C1C}">
                <a14:useLocalDpi xmlns:a14="http://schemas.microsoft.com/office/drawing/2010/main"/>
              </a:ext>
            </a:extLst>
          </a:blip>
          <a:srcRect/>
          <a:stretch>
            <a:fillRect/>
          </a:stretch>
        </p:blipFill>
        <p:spPr>
          <a:xfrm>
            <a:off x="3279862" y="1646238"/>
            <a:ext cx="2592387" cy="1968500"/>
          </a:xfrm>
        </p:spPr>
      </p:pic>
      <p:pic>
        <p:nvPicPr>
          <p:cNvPr id="63" name="圖片版面配置區 62"/>
          <p:cNvPicPr>
            <a:picLocks noGrp="1" noChangeAspect="1"/>
          </p:cNvPicPr>
          <p:nvPr>
            <p:ph type="pic" sz="quarter" idx="13"/>
          </p:nvPr>
        </p:nvPicPr>
        <p:blipFill>
          <a:blip r:embed="rId5" cstate="screen">
            <a:extLst>
              <a:ext uri="{28A0092B-C50C-407E-A947-70E740481C1C}">
                <a14:useLocalDpi xmlns:a14="http://schemas.microsoft.com/office/drawing/2010/main"/>
              </a:ext>
            </a:extLst>
          </a:blip>
          <a:srcRect/>
          <a:stretch>
            <a:fillRect/>
          </a:stretch>
        </p:blipFill>
        <p:spPr>
          <a:xfrm>
            <a:off x="6188247" y="1646238"/>
            <a:ext cx="2590800" cy="1968500"/>
          </a:xfrm>
        </p:spPr>
      </p:pic>
      <p:pic>
        <p:nvPicPr>
          <p:cNvPr id="64" name="圖片版面配置區 63"/>
          <p:cNvPicPr>
            <a:picLocks noGrp="1" noChangeAspect="1"/>
          </p:cNvPicPr>
          <p:nvPr>
            <p:ph type="pic" sz="quarter" idx="13"/>
          </p:nvPr>
        </p:nvPicPr>
        <p:blipFill>
          <a:blip r:embed="rId6" cstate="screen">
            <a:extLst>
              <a:ext uri="{28A0092B-C50C-407E-A947-70E740481C1C}">
                <a14:useLocalDpi xmlns:a14="http://schemas.microsoft.com/office/drawing/2010/main"/>
              </a:ext>
            </a:extLst>
          </a:blip>
          <a:srcRect/>
          <a:stretch>
            <a:fillRect/>
          </a:stretch>
        </p:blipFill>
        <p:spPr>
          <a:xfrm>
            <a:off x="371475" y="4089400"/>
            <a:ext cx="2592388" cy="1970088"/>
          </a:xfrm>
        </p:spPr>
      </p:pic>
      <p:pic>
        <p:nvPicPr>
          <p:cNvPr id="65" name="圖片版面配置區 64"/>
          <p:cNvPicPr>
            <a:picLocks noGrp="1" noChangeAspect="1"/>
          </p:cNvPicPr>
          <p:nvPr>
            <p:ph type="pic" sz="quarter" idx="13"/>
          </p:nvPr>
        </p:nvPicPr>
        <p:blipFill>
          <a:blip r:embed="rId7" cstate="screen">
            <a:extLst>
              <a:ext uri="{28A0092B-C50C-407E-A947-70E740481C1C}">
                <a14:useLocalDpi xmlns:a14="http://schemas.microsoft.com/office/drawing/2010/main"/>
              </a:ext>
            </a:extLst>
          </a:blip>
          <a:srcRect/>
          <a:stretch>
            <a:fillRect/>
          </a:stretch>
        </p:blipFill>
        <p:spPr>
          <a:xfrm>
            <a:off x="3279862" y="4089400"/>
            <a:ext cx="2592387" cy="1970088"/>
          </a:xfrm>
        </p:spPr>
      </p:pic>
      <p:pic>
        <p:nvPicPr>
          <p:cNvPr id="66" name="圖片版面配置區 65"/>
          <p:cNvPicPr>
            <a:picLocks noGrp="1" noChangeAspect="1"/>
          </p:cNvPicPr>
          <p:nvPr>
            <p:ph type="pic" sz="quarter" idx="13"/>
          </p:nvPr>
        </p:nvPicPr>
        <p:blipFill>
          <a:blip r:embed="rId8" cstate="screen">
            <a:extLst>
              <a:ext uri="{28A0092B-C50C-407E-A947-70E740481C1C}">
                <a14:useLocalDpi xmlns:a14="http://schemas.microsoft.com/office/drawing/2010/main"/>
              </a:ext>
            </a:extLst>
          </a:blip>
          <a:srcRect/>
          <a:stretch>
            <a:fillRect/>
          </a:stretch>
        </p:blipFill>
        <p:spPr>
          <a:xfrm>
            <a:off x="6188247" y="4089400"/>
            <a:ext cx="2590800" cy="1970088"/>
          </a:xfrm>
        </p:spPr>
      </p:pic>
      <p:grpSp>
        <p:nvGrpSpPr>
          <p:cNvPr id="25" name="群組 24"/>
          <p:cNvGrpSpPr/>
          <p:nvPr/>
        </p:nvGrpSpPr>
        <p:grpSpPr>
          <a:xfrm>
            <a:off x="1300151" y="2223962"/>
            <a:ext cx="721892" cy="721892"/>
            <a:chOff x="5731184" y="1981037"/>
            <a:chExt cx="816070" cy="816070"/>
          </a:xfrm>
        </p:grpSpPr>
        <p:sp>
          <p:nvSpPr>
            <p:cNvPr id="26" name="橢圓 25"/>
            <p:cNvSpPr/>
            <p:nvPr/>
          </p:nvSpPr>
          <p:spPr>
            <a:xfrm>
              <a:off x="5731184" y="1981037"/>
              <a:ext cx="816070" cy="816070"/>
            </a:xfrm>
            <a:prstGeom prst="ellipse">
              <a:avLst/>
            </a:prstGeom>
            <a:solidFill>
              <a:schemeClr val="accent1">
                <a:alpha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3" name="手繪多邊形 32"/>
            <p:cNvSpPr>
              <a:spLocks/>
            </p:cNvSpPr>
            <p:nvPr/>
          </p:nvSpPr>
          <p:spPr bwMode="auto">
            <a:xfrm flipV="1">
              <a:off x="6011604" y="2153374"/>
              <a:ext cx="255230" cy="471396"/>
            </a:xfrm>
            <a:custGeom>
              <a:avLst/>
              <a:gdLst>
                <a:gd name="connsiteX0" fmla="*/ 1041502 w 2397801"/>
                <a:gd name="connsiteY0" fmla="*/ 588163 h 4428623"/>
                <a:gd name="connsiteX1" fmla="*/ 299462 w 2397801"/>
                <a:gd name="connsiteY1" fmla="*/ 593899 h 4428623"/>
                <a:gd name="connsiteX2" fmla="*/ 283250 w 2397801"/>
                <a:gd name="connsiteY2" fmla="*/ 2218109 h 4428623"/>
                <a:gd name="connsiteX3" fmla="*/ 290095 w 2397801"/>
                <a:gd name="connsiteY3" fmla="*/ 3843037 h 4428623"/>
                <a:gd name="connsiteX4" fmla="*/ 1207710 w 2397801"/>
                <a:gd name="connsiteY4" fmla="*/ 3847357 h 4428623"/>
                <a:gd name="connsiteX5" fmla="*/ 2118479 w 2397801"/>
                <a:gd name="connsiteY5" fmla="*/ 3844837 h 4428623"/>
                <a:gd name="connsiteX6" fmla="*/ 2121001 w 2397801"/>
                <a:gd name="connsiteY6" fmla="*/ 2224589 h 4428623"/>
                <a:gd name="connsiteX7" fmla="*/ 2110914 w 2397801"/>
                <a:gd name="connsiteY7" fmla="*/ 596419 h 4428623"/>
                <a:gd name="connsiteX8" fmla="*/ 1041502 w 2397801"/>
                <a:gd name="connsiteY8" fmla="*/ 588163 h 4428623"/>
                <a:gd name="connsiteX9" fmla="*/ 1205249 w 2397801"/>
                <a:gd name="connsiteY9" fmla="*/ 186437 h 4428623"/>
                <a:gd name="connsiteX10" fmla="*/ 930070 w 2397801"/>
                <a:gd name="connsiteY10" fmla="*/ 210597 h 4428623"/>
                <a:gd name="connsiteX11" fmla="*/ 899455 w 2397801"/>
                <a:gd name="connsiteY11" fmla="*/ 338957 h 4428623"/>
                <a:gd name="connsiteX12" fmla="*/ 1201647 w 2397801"/>
                <a:gd name="connsiteY12" fmla="*/ 414677 h 4428623"/>
                <a:gd name="connsiteX13" fmla="*/ 1445490 w 2397801"/>
                <a:gd name="connsiteY13" fmla="*/ 398813 h 4428623"/>
                <a:gd name="connsiteX14" fmla="*/ 1513204 w 2397801"/>
                <a:gd name="connsiteY14" fmla="*/ 295689 h 4428623"/>
                <a:gd name="connsiteX15" fmla="*/ 1484029 w 2397801"/>
                <a:gd name="connsiteY15" fmla="*/ 219609 h 4428623"/>
                <a:gd name="connsiteX16" fmla="*/ 1454134 w 2397801"/>
                <a:gd name="connsiteY16" fmla="*/ 186437 h 4428623"/>
                <a:gd name="connsiteX17" fmla="*/ 813103 w 2397801"/>
                <a:gd name="connsiteY17" fmla="*/ 1 h 4428623"/>
                <a:gd name="connsiteX18" fmla="*/ 1241394 w 2397801"/>
                <a:gd name="connsiteY18" fmla="*/ 553 h 4428623"/>
                <a:gd name="connsiteX19" fmla="*/ 2335516 w 2397801"/>
                <a:gd name="connsiteY19" fmla="*/ 3793 h 4428623"/>
                <a:gd name="connsiteX20" fmla="*/ 2364318 w 2397801"/>
                <a:gd name="connsiteY20" fmla="*/ 25037 h 4428623"/>
                <a:gd name="connsiteX21" fmla="*/ 2392760 w 2397801"/>
                <a:gd name="connsiteY21" fmla="*/ 46641 h 4428623"/>
                <a:gd name="connsiteX22" fmla="*/ 2395281 w 2397801"/>
                <a:gd name="connsiteY22" fmla="*/ 2216709 h 4428623"/>
                <a:gd name="connsiteX23" fmla="*/ 2397801 w 2397801"/>
                <a:gd name="connsiteY23" fmla="*/ 4386781 h 4428623"/>
                <a:gd name="connsiteX24" fmla="*/ 2371159 w 2397801"/>
                <a:gd name="connsiteY24" fmla="*/ 4408025 h 4428623"/>
                <a:gd name="connsiteX25" fmla="*/ 1205032 w 2397801"/>
                <a:gd name="connsiteY25" fmla="*/ 4428545 h 4428623"/>
                <a:gd name="connsiteX26" fmla="*/ 48265 w 2397801"/>
                <a:gd name="connsiteY26" fmla="*/ 4418105 h 4428623"/>
                <a:gd name="connsiteX27" fmla="*/ 21 w 2397801"/>
                <a:gd name="connsiteY27" fmla="*/ 2208429 h 4428623"/>
                <a:gd name="connsiteX28" fmla="*/ 21 w 2397801"/>
                <a:gd name="connsiteY28" fmla="*/ 68245 h 4428623"/>
                <a:gd name="connsiteX29" fmla="*/ 28823 w 2397801"/>
                <a:gd name="connsiteY29" fmla="*/ 39437 h 4428623"/>
                <a:gd name="connsiteX30" fmla="*/ 102629 w 2397801"/>
                <a:gd name="connsiteY30" fmla="*/ 4153 h 4428623"/>
                <a:gd name="connsiteX31" fmla="*/ 813103 w 2397801"/>
                <a:gd name="connsiteY31" fmla="*/ 1 h 4428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397801" h="4428623">
                  <a:moveTo>
                    <a:pt x="1041502" y="588163"/>
                  </a:moveTo>
                  <a:cubicBezTo>
                    <a:pt x="655239" y="588159"/>
                    <a:pt x="310023" y="589961"/>
                    <a:pt x="299462" y="593899"/>
                  </a:cubicBezTo>
                  <a:cubicBezTo>
                    <a:pt x="284691" y="599661"/>
                    <a:pt x="283250" y="752323"/>
                    <a:pt x="283250" y="2218109"/>
                  </a:cubicBezTo>
                  <a:cubicBezTo>
                    <a:pt x="283250" y="3108165"/>
                    <a:pt x="286492" y="3839437"/>
                    <a:pt x="290095" y="3843037"/>
                  </a:cubicBezTo>
                  <a:cubicBezTo>
                    <a:pt x="294058" y="3846637"/>
                    <a:pt x="706931" y="3848797"/>
                    <a:pt x="1207710" y="3847357"/>
                  </a:cubicBezTo>
                  <a:lnTo>
                    <a:pt x="2118479" y="3844837"/>
                  </a:lnTo>
                  <a:lnTo>
                    <a:pt x="2121001" y="2224589"/>
                  </a:lnTo>
                  <a:cubicBezTo>
                    <a:pt x="2123163" y="935231"/>
                    <a:pt x="2121001" y="602901"/>
                    <a:pt x="2110914" y="596419"/>
                  </a:cubicBezTo>
                  <a:cubicBezTo>
                    <a:pt x="2102605" y="591155"/>
                    <a:pt x="1538127" y="588167"/>
                    <a:pt x="1041502" y="588163"/>
                  </a:cubicBezTo>
                  <a:close/>
                  <a:moveTo>
                    <a:pt x="1205249" y="186437"/>
                  </a:moveTo>
                  <a:cubicBezTo>
                    <a:pt x="956363" y="186437"/>
                    <a:pt x="956003" y="186437"/>
                    <a:pt x="930070" y="210597"/>
                  </a:cubicBezTo>
                  <a:cubicBezTo>
                    <a:pt x="889369" y="248817"/>
                    <a:pt x="878564" y="294969"/>
                    <a:pt x="899455" y="338957"/>
                  </a:cubicBezTo>
                  <a:cubicBezTo>
                    <a:pt x="931511" y="406745"/>
                    <a:pt x="960685" y="414317"/>
                    <a:pt x="1201647" y="414677"/>
                  </a:cubicBezTo>
                  <a:cubicBezTo>
                    <a:pt x="1375975" y="415037"/>
                    <a:pt x="1418476" y="412513"/>
                    <a:pt x="1445490" y="398813"/>
                  </a:cubicBezTo>
                  <a:cubicBezTo>
                    <a:pt x="1493394" y="374653"/>
                    <a:pt x="1513204" y="345085"/>
                    <a:pt x="1513204" y="295689"/>
                  </a:cubicBezTo>
                  <a:cubicBezTo>
                    <a:pt x="1513564" y="262517"/>
                    <a:pt x="1507081" y="245209"/>
                    <a:pt x="1484029" y="219609"/>
                  </a:cubicBezTo>
                  <a:lnTo>
                    <a:pt x="1454134" y="186437"/>
                  </a:lnTo>
                  <a:close/>
                  <a:moveTo>
                    <a:pt x="813103" y="1"/>
                  </a:moveTo>
                  <a:cubicBezTo>
                    <a:pt x="946149" y="13"/>
                    <a:pt x="1090993" y="193"/>
                    <a:pt x="1241394" y="553"/>
                  </a:cubicBezTo>
                  <a:lnTo>
                    <a:pt x="2335516" y="3793"/>
                  </a:lnTo>
                  <a:lnTo>
                    <a:pt x="2364318" y="25037"/>
                  </a:lnTo>
                  <a:lnTo>
                    <a:pt x="2392760" y="46641"/>
                  </a:lnTo>
                  <a:lnTo>
                    <a:pt x="2395281" y="2216709"/>
                  </a:lnTo>
                  <a:lnTo>
                    <a:pt x="2397801" y="4386781"/>
                  </a:lnTo>
                  <a:lnTo>
                    <a:pt x="2371159" y="4408025"/>
                  </a:lnTo>
                  <a:cubicBezTo>
                    <a:pt x="2344517" y="4428905"/>
                    <a:pt x="2342717" y="4428905"/>
                    <a:pt x="1205032" y="4428545"/>
                  </a:cubicBezTo>
                  <a:cubicBezTo>
                    <a:pt x="450415" y="4428545"/>
                    <a:pt x="60146" y="4424945"/>
                    <a:pt x="48265" y="4418105"/>
                  </a:cubicBezTo>
                  <a:cubicBezTo>
                    <a:pt x="-2499" y="4388581"/>
                    <a:pt x="21" y="4509201"/>
                    <a:pt x="21" y="2208429"/>
                  </a:cubicBezTo>
                  <a:lnTo>
                    <a:pt x="21" y="68245"/>
                  </a:lnTo>
                  <a:lnTo>
                    <a:pt x="28823" y="39437"/>
                  </a:lnTo>
                  <a:cubicBezTo>
                    <a:pt x="47905" y="19997"/>
                    <a:pt x="72747" y="8473"/>
                    <a:pt x="102629" y="4153"/>
                  </a:cubicBezTo>
                  <a:cubicBezTo>
                    <a:pt x="120991" y="1453"/>
                    <a:pt x="413962" y="-31"/>
                    <a:pt x="813103" y="1"/>
                  </a:cubicBezTo>
                  <a:close/>
                </a:path>
              </a:pathLst>
            </a:custGeom>
            <a:solidFill>
              <a:schemeClr val="bg1"/>
            </a:solidFill>
            <a:ln w="0">
              <a:solidFill>
                <a:schemeClr val="bg1"/>
              </a:solidFill>
              <a:prstDash val="solid"/>
              <a:round/>
              <a:headEnd/>
              <a:tailEnd/>
            </a:ln>
          </p:spPr>
          <p:txBody>
            <a:bodyPr vert="horz" wrap="square" lIns="91440" tIns="45721" rIns="91440" bIns="45721" numCol="1" anchor="t" anchorCtr="0" compatLnSpc="1">
              <a:prstTxWarp prst="textNoShape">
                <a:avLst/>
              </a:prstTxWarp>
              <a:noAutofit/>
            </a:bodyPr>
            <a:lstStyle/>
            <a:p>
              <a:endParaRPr lang="zh-TW" altLang="en-US"/>
            </a:p>
          </p:txBody>
        </p:sp>
      </p:grpSp>
      <p:sp>
        <p:nvSpPr>
          <p:cNvPr id="27" name="矩形 26"/>
          <p:cNvSpPr/>
          <p:nvPr/>
        </p:nvSpPr>
        <p:spPr>
          <a:xfrm>
            <a:off x="3155324" y="1223201"/>
            <a:ext cx="2833352" cy="11636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矩形 2"/>
          <p:cNvSpPr/>
          <p:nvPr/>
        </p:nvSpPr>
        <p:spPr>
          <a:xfrm>
            <a:off x="364953" y="3611888"/>
            <a:ext cx="2592288" cy="10858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8" name="矩形 27"/>
          <p:cNvSpPr/>
          <p:nvPr/>
        </p:nvSpPr>
        <p:spPr>
          <a:xfrm>
            <a:off x="3275856" y="3611888"/>
            <a:ext cx="2592288" cy="10858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9" name="矩形 28"/>
          <p:cNvSpPr/>
          <p:nvPr/>
        </p:nvSpPr>
        <p:spPr>
          <a:xfrm>
            <a:off x="6186759" y="3611888"/>
            <a:ext cx="2592288" cy="10858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0" name="矩形 29"/>
          <p:cNvSpPr/>
          <p:nvPr/>
        </p:nvSpPr>
        <p:spPr>
          <a:xfrm>
            <a:off x="364953" y="6059397"/>
            <a:ext cx="2592288" cy="10858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1" name="矩形 30"/>
          <p:cNvSpPr/>
          <p:nvPr/>
        </p:nvSpPr>
        <p:spPr>
          <a:xfrm>
            <a:off x="3275856" y="6059397"/>
            <a:ext cx="2592288" cy="10858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2" name="矩形 31"/>
          <p:cNvSpPr/>
          <p:nvPr/>
        </p:nvSpPr>
        <p:spPr>
          <a:xfrm>
            <a:off x="6186759" y="6059397"/>
            <a:ext cx="2592288" cy="10858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17" name="群組 16"/>
          <p:cNvGrpSpPr/>
          <p:nvPr/>
        </p:nvGrpSpPr>
        <p:grpSpPr>
          <a:xfrm>
            <a:off x="4211054" y="2223962"/>
            <a:ext cx="721892" cy="721892"/>
            <a:chOff x="5731184" y="3068960"/>
            <a:chExt cx="816070" cy="816070"/>
          </a:xfrm>
        </p:grpSpPr>
        <p:sp>
          <p:nvSpPr>
            <p:cNvPr id="21" name="橢圓 20"/>
            <p:cNvSpPr/>
            <p:nvPr/>
          </p:nvSpPr>
          <p:spPr>
            <a:xfrm>
              <a:off x="5731184" y="3068960"/>
              <a:ext cx="816070" cy="816070"/>
            </a:xfrm>
            <a:prstGeom prst="ellipse">
              <a:avLst/>
            </a:prstGeom>
            <a:solidFill>
              <a:schemeClr val="accent2">
                <a:alpha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22" name="群組 21"/>
            <p:cNvGrpSpPr/>
            <p:nvPr/>
          </p:nvGrpSpPr>
          <p:grpSpPr>
            <a:xfrm>
              <a:off x="5935646" y="3308966"/>
              <a:ext cx="407146" cy="336058"/>
              <a:chOff x="13079250" y="23448756"/>
              <a:chExt cx="2967819" cy="2449630"/>
            </a:xfrm>
            <a:solidFill>
              <a:schemeClr val="bg1"/>
            </a:solidFill>
          </p:grpSpPr>
          <p:sp>
            <p:nvSpPr>
              <p:cNvPr id="23" name="手繪多邊形 22"/>
              <p:cNvSpPr>
                <a:spLocks/>
              </p:cNvSpPr>
              <p:nvPr/>
            </p:nvSpPr>
            <p:spPr bwMode="auto">
              <a:xfrm>
                <a:off x="13079250" y="23448756"/>
                <a:ext cx="2967819" cy="2449630"/>
              </a:xfrm>
              <a:custGeom>
                <a:avLst/>
                <a:gdLst>
                  <a:gd name="connsiteX0" fmla="*/ 2007528 w 4024625"/>
                  <a:gd name="connsiteY0" fmla="*/ 1087436 h 3321916"/>
                  <a:gd name="connsiteX1" fmla="*/ 1840007 w 4024625"/>
                  <a:gd name="connsiteY1" fmla="*/ 1101840 h 3321916"/>
                  <a:gd name="connsiteX2" fmla="*/ 1743097 w 4024625"/>
                  <a:gd name="connsiteY2" fmla="*/ 1122724 h 3321916"/>
                  <a:gd name="connsiteX3" fmla="*/ 1609441 w 4024625"/>
                  <a:gd name="connsiteY3" fmla="*/ 1178896 h 3321916"/>
                  <a:gd name="connsiteX4" fmla="*/ 1096431 w 4024625"/>
                  <a:gd name="connsiteY4" fmla="*/ 1856928 h 3321916"/>
                  <a:gd name="connsiteX5" fmla="*/ 1116966 w 4024625"/>
                  <a:gd name="connsiteY5" fmla="*/ 2260216 h 3321916"/>
                  <a:gd name="connsiteX6" fmla="*/ 1819472 w 4024625"/>
                  <a:gd name="connsiteY6" fmla="*/ 2915204 h 3321916"/>
                  <a:gd name="connsiteX7" fmla="*/ 1895847 w 4024625"/>
                  <a:gd name="connsiteY7" fmla="*/ 2930328 h 3321916"/>
                  <a:gd name="connsiteX8" fmla="*/ 2217919 w 4024625"/>
                  <a:gd name="connsiteY8" fmla="*/ 2911604 h 3321916"/>
                  <a:gd name="connsiteX9" fmla="*/ 2875753 w 4024625"/>
                  <a:gd name="connsiteY9" fmla="*/ 2323952 h 3321916"/>
                  <a:gd name="connsiteX10" fmla="*/ 2922227 w 4024625"/>
                  <a:gd name="connsiteY10" fmla="*/ 2006360 h 3321916"/>
                  <a:gd name="connsiteX11" fmla="*/ 2861343 w 4024625"/>
                  <a:gd name="connsiteY11" fmla="*/ 1660684 h 3321916"/>
                  <a:gd name="connsiteX12" fmla="*/ 2600515 w 4024625"/>
                  <a:gd name="connsiteY12" fmla="*/ 1300604 h 3321916"/>
                  <a:gd name="connsiteX13" fmla="*/ 2271958 w 4024625"/>
                  <a:gd name="connsiteY13" fmla="*/ 1122364 h 3321916"/>
                  <a:gd name="connsiteX14" fmla="*/ 2175409 w 4024625"/>
                  <a:gd name="connsiteY14" fmla="*/ 1101840 h 3321916"/>
                  <a:gd name="connsiteX15" fmla="*/ 2007528 w 4024625"/>
                  <a:gd name="connsiteY15" fmla="*/ 1087436 h 3321916"/>
                  <a:gd name="connsiteX16" fmla="*/ 691176 w 4024625"/>
                  <a:gd name="connsiteY16" fmla="*/ 884236 h 3321916"/>
                  <a:gd name="connsiteX17" fmla="*/ 395695 w 4024625"/>
                  <a:gd name="connsiteY17" fmla="*/ 895036 h 3321916"/>
                  <a:gd name="connsiteX18" fmla="*/ 376237 w 4024625"/>
                  <a:gd name="connsiteY18" fmla="*/ 1095956 h 3321916"/>
                  <a:gd name="connsiteX19" fmla="*/ 388128 w 4024625"/>
                  <a:gd name="connsiteY19" fmla="*/ 1299032 h 3321916"/>
                  <a:gd name="connsiteX20" fmla="*/ 691176 w 4024625"/>
                  <a:gd name="connsiteY20" fmla="*/ 1311272 h 3321916"/>
                  <a:gd name="connsiteX21" fmla="*/ 994223 w 4024625"/>
                  <a:gd name="connsiteY21" fmla="*/ 1299032 h 3321916"/>
                  <a:gd name="connsiteX22" fmla="*/ 1006475 w 4024625"/>
                  <a:gd name="connsiteY22" fmla="*/ 1095956 h 3321916"/>
                  <a:gd name="connsiteX23" fmla="*/ 987017 w 4024625"/>
                  <a:gd name="connsiteY23" fmla="*/ 895036 h 3321916"/>
                  <a:gd name="connsiteX24" fmla="*/ 691176 w 4024625"/>
                  <a:gd name="connsiteY24" fmla="*/ 884236 h 3321916"/>
                  <a:gd name="connsiteX25" fmla="*/ 1504906 w 4024625"/>
                  <a:gd name="connsiteY25" fmla="*/ 0 h 3321916"/>
                  <a:gd name="connsiteX26" fmla="*/ 2007262 w 4024625"/>
                  <a:gd name="connsiteY26" fmla="*/ 0 h 3321916"/>
                  <a:gd name="connsiteX27" fmla="*/ 2509258 w 4024625"/>
                  <a:gd name="connsiteY27" fmla="*/ 0 h 3321916"/>
                  <a:gd name="connsiteX28" fmla="*/ 2657624 w 4024625"/>
                  <a:gd name="connsiteY28" fmla="*/ 247692 h 3321916"/>
                  <a:gd name="connsiteX29" fmla="*/ 2828316 w 4024625"/>
                  <a:gd name="connsiteY29" fmla="*/ 501868 h 3321916"/>
                  <a:gd name="connsiteX30" fmla="*/ 3367404 w 4024625"/>
                  <a:gd name="connsiteY30" fmla="*/ 507988 h 3321916"/>
                  <a:gd name="connsiteX31" fmla="*/ 3906130 w 4024625"/>
                  <a:gd name="connsiteY31" fmla="*/ 519508 h 3321916"/>
                  <a:gd name="connsiteX32" fmla="*/ 3961588 w 4024625"/>
                  <a:gd name="connsiteY32" fmla="*/ 562352 h 3321916"/>
                  <a:gd name="connsiteX33" fmla="*/ 4024607 w 4024625"/>
                  <a:gd name="connsiteY33" fmla="*/ 1909552 h 3321916"/>
                  <a:gd name="connsiteX34" fmla="*/ 4011283 w 4024625"/>
                  <a:gd name="connsiteY34" fmla="*/ 3168188 h 3321916"/>
                  <a:gd name="connsiteX35" fmla="*/ 3887404 w 4024625"/>
                  <a:gd name="connsiteY35" fmla="*/ 3301396 h 3321916"/>
                  <a:gd name="connsiteX36" fmla="*/ 2004381 w 4024625"/>
                  <a:gd name="connsiteY36" fmla="*/ 3321556 h 3321916"/>
                  <a:gd name="connsiteX37" fmla="*/ 133601 w 4024625"/>
                  <a:gd name="connsiteY37" fmla="*/ 3306436 h 3321916"/>
                  <a:gd name="connsiteX38" fmla="*/ 28809 w 4024625"/>
                  <a:gd name="connsiteY38" fmla="*/ 3226872 h 3321916"/>
                  <a:gd name="connsiteX39" fmla="*/ 0 w 4024625"/>
                  <a:gd name="connsiteY39" fmla="*/ 3187268 h 3321916"/>
                  <a:gd name="connsiteX40" fmla="*/ 0 w 4024625"/>
                  <a:gd name="connsiteY40" fmla="*/ 1913152 h 3321916"/>
                  <a:gd name="connsiteX41" fmla="*/ 11524 w 4024625"/>
                  <a:gd name="connsiteY41" fmla="*/ 616716 h 3321916"/>
                  <a:gd name="connsiteX42" fmla="*/ 103712 w 4024625"/>
                  <a:gd name="connsiteY42" fmla="*/ 522388 h 3321916"/>
                  <a:gd name="connsiteX43" fmla="*/ 654683 w 4024625"/>
                  <a:gd name="connsiteY43" fmla="*/ 507988 h 3321916"/>
                  <a:gd name="connsiteX44" fmla="*/ 1177925 w 4024625"/>
                  <a:gd name="connsiteY44" fmla="*/ 507988 h 3321916"/>
                  <a:gd name="connsiteX45" fmla="*/ 1203853 w 4024625"/>
                  <a:gd name="connsiteY45" fmla="*/ 485308 h 3321916"/>
                  <a:gd name="connsiteX46" fmla="*/ 1367344 w 4024625"/>
                  <a:gd name="connsiteY46" fmla="*/ 231132 h 3321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024625" h="3321916">
                    <a:moveTo>
                      <a:pt x="2007528" y="1087436"/>
                    </a:moveTo>
                    <a:cubicBezTo>
                      <a:pt x="1951687" y="1087436"/>
                      <a:pt x="1876033" y="1093916"/>
                      <a:pt x="1840007" y="1101840"/>
                    </a:cubicBezTo>
                    <a:cubicBezTo>
                      <a:pt x="1803621" y="1109400"/>
                      <a:pt x="1760029" y="1119124"/>
                      <a:pt x="1743097" y="1122724"/>
                    </a:cubicBezTo>
                    <a:cubicBezTo>
                      <a:pt x="1726525" y="1126324"/>
                      <a:pt x="1666362" y="1151532"/>
                      <a:pt x="1609441" y="1178896"/>
                    </a:cubicBezTo>
                    <a:cubicBezTo>
                      <a:pt x="1336724" y="1309604"/>
                      <a:pt x="1148309" y="1558780"/>
                      <a:pt x="1096431" y="1856928"/>
                    </a:cubicBezTo>
                    <a:cubicBezTo>
                      <a:pt x="1079499" y="1953788"/>
                      <a:pt x="1090667" y="2171996"/>
                      <a:pt x="1116966" y="2260216"/>
                    </a:cubicBezTo>
                    <a:cubicBezTo>
                      <a:pt x="1216398" y="2593652"/>
                      <a:pt x="1494518" y="2852908"/>
                      <a:pt x="1819472" y="2915204"/>
                    </a:cubicBezTo>
                    <a:cubicBezTo>
                      <a:pt x="1850094" y="2920964"/>
                      <a:pt x="1884679" y="2927808"/>
                      <a:pt x="1895847" y="2930328"/>
                    </a:cubicBezTo>
                    <a:cubicBezTo>
                      <a:pt x="1937277" y="2940048"/>
                      <a:pt x="2152352" y="2927448"/>
                      <a:pt x="2217919" y="2911604"/>
                    </a:cubicBezTo>
                    <a:cubicBezTo>
                      <a:pt x="2518736" y="2839588"/>
                      <a:pt x="2773079" y="2612376"/>
                      <a:pt x="2875753" y="2323952"/>
                    </a:cubicBezTo>
                    <a:cubicBezTo>
                      <a:pt x="2917183" y="2208004"/>
                      <a:pt x="2922587" y="2170916"/>
                      <a:pt x="2922227" y="2006360"/>
                    </a:cubicBezTo>
                    <a:cubicBezTo>
                      <a:pt x="2921506" y="1833164"/>
                      <a:pt x="2914301" y="1793552"/>
                      <a:pt x="2861343" y="1660684"/>
                    </a:cubicBezTo>
                    <a:cubicBezTo>
                      <a:pt x="2805503" y="1521692"/>
                      <a:pt x="2713997" y="1394944"/>
                      <a:pt x="2600515" y="1300604"/>
                    </a:cubicBezTo>
                    <a:cubicBezTo>
                      <a:pt x="2527382" y="1239748"/>
                      <a:pt x="2336084" y="1136048"/>
                      <a:pt x="2271958" y="1122364"/>
                    </a:cubicBezTo>
                    <a:cubicBezTo>
                      <a:pt x="2255026" y="1118764"/>
                      <a:pt x="2211795" y="1109400"/>
                      <a:pt x="2175409" y="1101840"/>
                    </a:cubicBezTo>
                    <a:cubicBezTo>
                      <a:pt x="2139022" y="1093916"/>
                      <a:pt x="2063368" y="1087436"/>
                      <a:pt x="2007528" y="1087436"/>
                    </a:cubicBezTo>
                    <a:close/>
                    <a:moveTo>
                      <a:pt x="691176" y="884236"/>
                    </a:moveTo>
                    <a:cubicBezTo>
                      <a:pt x="520734" y="884236"/>
                      <a:pt x="407947" y="888196"/>
                      <a:pt x="395695" y="895036"/>
                    </a:cubicBezTo>
                    <a:cubicBezTo>
                      <a:pt x="377318" y="904760"/>
                      <a:pt x="376237" y="918084"/>
                      <a:pt x="376237" y="1095956"/>
                    </a:cubicBezTo>
                    <a:cubicBezTo>
                      <a:pt x="376237" y="1230980"/>
                      <a:pt x="379480" y="1290392"/>
                      <a:pt x="388128" y="1299032"/>
                    </a:cubicBezTo>
                    <a:cubicBezTo>
                      <a:pt x="397137" y="1308032"/>
                      <a:pt x="478574" y="1311272"/>
                      <a:pt x="691176" y="1311272"/>
                    </a:cubicBezTo>
                    <a:cubicBezTo>
                      <a:pt x="904138" y="1311272"/>
                      <a:pt x="985575" y="1308032"/>
                      <a:pt x="994223" y="1299032"/>
                    </a:cubicBezTo>
                    <a:cubicBezTo>
                      <a:pt x="1002872" y="1290392"/>
                      <a:pt x="1006475" y="1230980"/>
                      <a:pt x="1006475" y="1095956"/>
                    </a:cubicBezTo>
                    <a:cubicBezTo>
                      <a:pt x="1006475" y="918084"/>
                      <a:pt x="1005394" y="904760"/>
                      <a:pt x="987017" y="895036"/>
                    </a:cubicBezTo>
                    <a:cubicBezTo>
                      <a:pt x="974765" y="888196"/>
                      <a:pt x="861978" y="884236"/>
                      <a:pt x="691176" y="884236"/>
                    </a:cubicBezTo>
                    <a:close/>
                    <a:moveTo>
                      <a:pt x="1504906" y="0"/>
                    </a:moveTo>
                    <a:lnTo>
                      <a:pt x="2007262" y="0"/>
                    </a:lnTo>
                    <a:lnTo>
                      <a:pt x="2509258" y="0"/>
                    </a:lnTo>
                    <a:lnTo>
                      <a:pt x="2657624" y="247692"/>
                    </a:lnTo>
                    <a:cubicBezTo>
                      <a:pt x="2764216" y="425904"/>
                      <a:pt x="2812112" y="497548"/>
                      <a:pt x="2828316" y="501868"/>
                    </a:cubicBezTo>
                    <a:cubicBezTo>
                      <a:pt x="2840920" y="505108"/>
                      <a:pt x="3083276" y="507988"/>
                      <a:pt x="3367404" y="507988"/>
                    </a:cubicBezTo>
                    <a:cubicBezTo>
                      <a:pt x="3728235" y="507988"/>
                      <a:pt x="3890286" y="511588"/>
                      <a:pt x="3906130" y="519508"/>
                    </a:cubicBezTo>
                    <a:cubicBezTo>
                      <a:pt x="3918014" y="525628"/>
                      <a:pt x="3943222" y="545072"/>
                      <a:pt x="3961588" y="562352"/>
                    </a:cubicBezTo>
                    <a:cubicBezTo>
                      <a:pt x="4027488" y="624636"/>
                      <a:pt x="4024607" y="568112"/>
                      <a:pt x="4024607" y="1909552"/>
                    </a:cubicBezTo>
                    <a:cubicBezTo>
                      <a:pt x="4024607" y="2872968"/>
                      <a:pt x="4021726" y="3133624"/>
                      <a:pt x="4011283" y="3168188"/>
                    </a:cubicBezTo>
                    <a:cubicBezTo>
                      <a:pt x="3991477" y="3235152"/>
                      <a:pt x="3952225" y="3277272"/>
                      <a:pt x="3887404" y="3301396"/>
                    </a:cubicBezTo>
                    <a:cubicBezTo>
                      <a:pt x="3830867" y="3322636"/>
                      <a:pt x="3830507" y="3322636"/>
                      <a:pt x="2004381" y="3321556"/>
                    </a:cubicBezTo>
                    <a:cubicBezTo>
                      <a:pt x="489032" y="3320836"/>
                      <a:pt x="170333" y="3318316"/>
                      <a:pt x="133601" y="3306436"/>
                    </a:cubicBezTo>
                    <a:cubicBezTo>
                      <a:pt x="81025" y="3290232"/>
                      <a:pt x="66981" y="3279432"/>
                      <a:pt x="28809" y="3226872"/>
                    </a:cubicBezTo>
                    <a:lnTo>
                      <a:pt x="0" y="3187268"/>
                    </a:lnTo>
                    <a:lnTo>
                      <a:pt x="0" y="1913152"/>
                    </a:lnTo>
                    <a:cubicBezTo>
                      <a:pt x="0" y="991136"/>
                      <a:pt x="3241" y="632556"/>
                      <a:pt x="11524" y="616716"/>
                    </a:cubicBezTo>
                    <a:cubicBezTo>
                      <a:pt x="28449" y="583952"/>
                      <a:pt x="72382" y="538592"/>
                      <a:pt x="103712" y="522388"/>
                    </a:cubicBezTo>
                    <a:cubicBezTo>
                      <a:pt x="126399" y="510508"/>
                      <a:pt x="223989" y="507988"/>
                      <a:pt x="654683" y="507988"/>
                    </a:cubicBezTo>
                    <a:lnTo>
                      <a:pt x="1177925" y="507988"/>
                    </a:lnTo>
                    <a:lnTo>
                      <a:pt x="1203853" y="485308"/>
                    </a:lnTo>
                    <a:cubicBezTo>
                      <a:pt x="1217897" y="472708"/>
                      <a:pt x="1291360" y="358220"/>
                      <a:pt x="1367344" y="231132"/>
                    </a:cubicBezTo>
                    <a:close/>
                  </a:path>
                </a:pathLst>
              </a:custGeom>
              <a:grpFill/>
              <a:ln w="0">
                <a:solidFill>
                  <a:schemeClr val="bg1"/>
                </a:solidFill>
                <a:prstDash val="solid"/>
                <a:round/>
                <a:headEnd/>
                <a:tailEnd/>
              </a:ln>
            </p:spPr>
            <p:txBody>
              <a:bodyPr vert="horz" wrap="square" lIns="91440" tIns="45721" rIns="91440" bIns="45721" numCol="1" anchor="t" anchorCtr="0" compatLnSpc="1">
                <a:prstTxWarp prst="textNoShape">
                  <a:avLst/>
                </a:prstTxWarp>
                <a:noAutofit/>
              </a:bodyPr>
              <a:lstStyle/>
              <a:p>
                <a:endParaRPr lang="zh-TW" altLang="en-US"/>
              </a:p>
            </p:txBody>
          </p:sp>
          <p:sp>
            <p:nvSpPr>
              <p:cNvPr id="24" name="手繪多邊形 23"/>
              <p:cNvSpPr>
                <a:spLocks/>
              </p:cNvSpPr>
              <p:nvPr/>
            </p:nvSpPr>
            <p:spPr bwMode="auto">
              <a:xfrm>
                <a:off x="14046734" y="24416165"/>
                <a:ext cx="1019800" cy="1024369"/>
              </a:xfrm>
              <a:custGeom>
                <a:avLst/>
                <a:gdLst>
                  <a:gd name="connsiteX0" fmla="*/ 696901 w 1382938"/>
                  <a:gd name="connsiteY0" fmla="*/ 174564 h 1389136"/>
                  <a:gd name="connsiteX1" fmla="*/ 615103 w 1382938"/>
                  <a:gd name="connsiteY1" fmla="*/ 185584 h 1389136"/>
                  <a:gd name="connsiteX2" fmla="*/ 187732 w 1382938"/>
                  <a:gd name="connsiteY2" fmla="*/ 592580 h 1389136"/>
                  <a:gd name="connsiteX3" fmla="*/ 187732 w 1382938"/>
                  <a:gd name="connsiteY3" fmla="*/ 808496 h 1389136"/>
                  <a:gd name="connsiteX4" fmla="*/ 532584 w 1382938"/>
                  <a:gd name="connsiteY4" fmla="*/ 1189940 h 1389136"/>
                  <a:gd name="connsiteX5" fmla="*/ 850769 w 1382938"/>
                  <a:gd name="connsiteY5" fmla="*/ 1191740 h 1389136"/>
                  <a:gd name="connsiteX6" fmla="*/ 1062653 w 1382938"/>
                  <a:gd name="connsiteY6" fmla="*/ 1061472 h 1389136"/>
                  <a:gd name="connsiteX7" fmla="*/ 1208953 w 1382938"/>
                  <a:gd name="connsiteY7" fmla="*/ 698740 h 1389136"/>
                  <a:gd name="connsiteX8" fmla="*/ 1135442 w 1382938"/>
                  <a:gd name="connsiteY8" fmla="*/ 424528 h 1389136"/>
                  <a:gd name="connsiteX9" fmla="*/ 777619 w 1382938"/>
                  <a:gd name="connsiteY9" fmla="*/ 185944 h 1389136"/>
                  <a:gd name="connsiteX10" fmla="*/ 696901 w 1382938"/>
                  <a:gd name="connsiteY10" fmla="*/ 174564 h 1389136"/>
                  <a:gd name="connsiteX11" fmla="*/ 709912 w 1382938"/>
                  <a:gd name="connsiteY11" fmla="*/ 376 h 1389136"/>
                  <a:gd name="connsiteX12" fmla="*/ 908829 w 1382938"/>
                  <a:gd name="connsiteY12" fmla="*/ 35660 h 1389136"/>
                  <a:gd name="connsiteX13" fmla="*/ 1337507 w 1382938"/>
                  <a:gd name="connsiteY13" fmla="*/ 434916 h 1389136"/>
                  <a:gd name="connsiteX14" fmla="*/ 1382858 w 1382938"/>
                  <a:gd name="connsiteY14" fmla="*/ 698084 h 1389136"/>
                  <a:gd name="connsiteX15" fmla="*/ 1357663 w 1382938"/>
                  <a:gd name="connsiteY15" fmla="*/ 904012 h 1389136"/>
                  <a:gd name="connsiteX16" fmla="*/ 909909 w 1382938"/>
                  <a:gd name="connsiteY16" fmla="*/ 1358712 h 1389136"/>
                  <a:gd name="connsiteX17" fmla="*/ 688552 w 1382938"/>
                  <a:gd name="connsiteY17" fmla="*/ 1388952 h 1389136"/>
                  <a:gd name="connsiteX18" fmla="*/ 517585 w 1382938"/>
                  <a:gd name="connsiteY18" fmla="*/ 1372752 h 1389136"/>
                  <a:gd name="connsiteX19" fmla="*/ 178170 w 1382938"/>
                  <a:gd name="connsiteY19" fmla="*/ 1165384 h 1389136"/>
                  <a:gd name="connsiteX20" fmla="*/ 10443 w 1382938"/>
                  <a:gd name="connsiteY20" fmla="*/ 585760 h 1389136"/>
                  <a:gd name="connsiteX21" fmla="*/ 214163 w 1382938"/>
                  <a:gd name="connsiteY21" fmla="*/ 195868 h 1389136"/>
                  <a:gd name="connsiteX22" fmla="*/ 657958 w 1382938"/>
                  <a:gd name="connsiteY22" fmla="*/ 1820 h 1389136"/>
                  <a:gd name="connsiteX23" fmla="*/ 709912 w 1382938"/>
                  <a:gd name="connsiteY23" fmla="*/ 376 h 1389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82938" h="1389136">
                    <a:moveTo>
                      <a:pt x="696901" y="174564"/>
                    </a:moveTo>
                    <a:cubicBezTo>
                      <a:pt x="674920" y="174520"/>
                      <a:pt x="652759" y="178208"/>
                      <a:pt x="615103" y="185584"/>
                    </a:cubicBezTo>
                    <a:cubicBezTo>
                      <a:pt x="397454" y="228768"/>
                      <a:pt x="236379" y="381708"/>
                      <a:pt x="187732" y="592580"/>
                    </a:cubicBezTo>
                    <a:cubicBezTo>
                      <a:pt x="167553" y="678228"/>
                      <a:pt x="167553" y="721768"/>
                      <a:pt x="187732" y="808496"/>
                    </a:cubicBezTo>
                    <a:cubicBezTo>
                      <a:pt x="228451" y="983024"/>
                      <a:pt x="366104" y="1135604"/>
                      <a:pt x="532584" y="1189940"/>
                    </a:cubicBezTo>
                    <a:cubicBezTo>
                      <a:pt x="623030" y="1219448"/>
                      <a:pt x="766808" y="1220168"/>
                      <a:pt x="850769" y="1191740"/>
                    </a:cubicBezTo>
                    <a:cubicBezTo>
                      <a:pt x="935450" y="1163312"/>
                      <a:pt x="1000673" y="1123008"/>
                      <a:pt x="1062653" y="1061472"/>
                    </a:cubicBezTo>
                    <a:cubicBezTo>
                      <a:pt x="1166432" y="957476"/>
                      <a:pt x="1208953" y="852036"/>
                      <a:pt x="1208953" y="698740"/>
                    </a:cubicBezTo>
                    <a:cubicBezTo>
                      <a:pt x="1208953" y="591140"/>
                      <a:pt x="1188413" y="514132"/>
                      <a:pt x="1135442" y="424528"/>
                    </a:cubicBezTo>
                    <a:cubicBezTo>
                      <a:pt x="1067697" y="309016"/>
                      <a:pt x="928243" y="216172"/>
                      <a:pt x="777619" y="185944"/>
                    </a:cubicBezTo>
                    <a:cubicBezTo>
                      <a:pt x="740684" y="178388"/>
                      <a:pt x="718883" y="174612"/>
                      <a:pt x="696901" y="174564"/>
                    </a:cubicBezTo>
                    <a:close/>
                    <a:moveTo>
                      <a:pt x="709912" y="376"/>
                    </a:moveTo>
                    <a:cubicBezTo>
                      <a:pt x="769131" y="2720"/>
                      <a:pt x="846471" y="15952"/>
                      <a:pt x="908829" y="35660"/>
                    </a:cubicBezTo>
                    <a:cubicBezTo>
                      <a:pt x="1098153" y="95424"/>
                      <a:pt x="1272359" y="257788"/>
                      <a:pt x="1337507" y="434916"/>
                    </a:cubicBezTo>
                    <a:cubicBezTo>
                      <a:pt x="1380339" y="551560"/>
                      <a:pt x="1383578" y="570280"/>
                      <a:pt x="1382858" y="698084"/>
                    </a:cubicBezTo>
                    <a:cubicBezTo>
                      <a:pt x="1382138" y="803928"/>
                      <a:pt x="1377819" y="839572"/>
                      <a:pt x="1357663" y="904012"/>
                    </a:cubicBezTo>
                    <a:cubicBezTo>
                      <a:pt x="1287477" y="1127220"/>
                      <a:pt x="1129827" y="1287428"/>
                      <a:pt x="909909" y="1358712"/>
                    </a:cubicBezTo>
                    <a:cubicBezTo>
                      <a:pt x="822086" y="1387152"/>
                      <a:pt x="802290" y="1390032"/>
                      <a:pt x="688552" y="1388952"/>
                    </a:cubicBezTo>
                    <a:cubicBezTo>
                      <a:pt x="610087" y="1387872"/>
                      <a:pt x="546379" y="1382112"/>
                      <a:pt x="517585" y="1372752"/>
                    </a:cubicBezTo>
                    <a:cubicBezTo>
                      <a:pt x="367854" y="1324148"/>
                      <a:pt x="263834" y="1260788"/>
                      <a:pt x="178170" y="1165384"/>
                    </a:cubicBezTo>
                    <a:cubicBezTo>
                      <a:pt x="41037" y="1012736"/>
                      <a:pt x="-27710" y="774768"/>
                      <a:pt x="10443" y="585760"/>
                    </a:cubicBezTo>
                    <a:cubicBezTo>
                      <a:pt x="45716" y="412596"/>
                      <a:pt x="105464" y="298112"/>
                      <a:pt x="214163" y="195868"/>
                    </a:cubicBezTo>
                    <a:cubicBezTo>
                      <a:pt x="343738" y="74184"/>
                      <a:pt x="448478" y="28460"/>
                      <a:pt x="657958" y="1820"/>
                    </a:cubicBezTo>
                    <a:cubicBezTo>
                      <a:pt x="672445" y="20"/>
                      <a:pt x="690172" y="-408"/>
                      <a:pt x="709912" y="376"/>
                    </a:cubicBezTo>
                    <a:close/>
                  </a:path>
                </a:pathLst>
              </a:custGeom>
              <a:grpFill/>
              <a:ln w="0">
                <a:solidFill>
                  <a:schemeClr val="bg1"/>
                </a:solidFill>
                <a:prstDash val="solid"/>
                <a:round/>
                <a:headEnd/>
                <a:tailEnd/>
              </a:ln>
            </p:spPr>
            <p:txBody>
              <a:bodyPr vert="horz" wrap="square" lIns="91440" tIns="45721" rIns="91440" bIns="45721" numCol="1" anchor="t" anchorCtr="0" compatLnSpc="1">
                <a:prstTxWarp prst="textNoShape">
                  <a:avLst/>
                </a:prstTxWarp>
                <a:noAutofit/>
              </a:bodyPr>
              <a:lstStyle/>
              <a:p>
                <a:endParaRPr lang="zh-TW" altLang="en-US"/>
              </a:p>
            </p:txBody>
          </p:sp>
        </p:grpSp>
      </p:grpSp>
      <p:grpSp>
        <p:nvGrpSpPr>
          <p:cNvPr id="34" name="群組 33"/>
          <p:cNvGrpSpPr/>
          <p:nvPr/>
        </p:nvGrpSpPr>
        <p:grpSpPr>
          <a:xfrm>
            <a:off x="7121957" y="2223962"/>
            <a:ext cx="721892" cy="721892"/>
            <a:chOff x="5731184" y="4156883"/>
            <a:chExt cx="816070" cy="816070"/>
          </a:xfrm>
        </p:grpSpPr>
        <p:sp>
          <p:nvSpPr>
            <p:cNvPr id="35" name="橢圓 34"/>
            <p:cNvSpPr/>
            <p:nvPr/>
          </p:nvSpPr>
          <p:spPr>
            <a:xfrm>
              <a:off x="5731184" y="4156883"/>
              <a:ext cx="816070" cy="816070"/>
            </a:xfrm>
            <a:prstGeom prst="ellipse">
              <a:avLst/>
            </a:prstGeom>
            <a:solidFill>
              <a:schemeClr val="accent3">
                <a:alpha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36" name="群組 35"/>
            <p:cNvGrpSpPr/>
            <p:nvPr/>
          </p:nvGrpSpPr>
          <p:grpSpPr>
            <a:xfrm>
              <a:off x="5939596" y="4366125"/>
              <a:ext cx="399246" cy="397586"/>
              <a:chOff x="35309818" y="13261794"/>
              <a:chExt cx="2516828" cy="2506357"/>
            </a:xfrm>
            <a:solidFill>
              <a:schemeClr val="bg1"/>
            </a:solidFill>
          </p:grpSpPr>
          <p:sp>
            <p:nvSpPr>
              <p:cNvPr id="37" name="手繪多邊形 36"/>
              <p:cNvSpPr>
                <a:spLocks/>
              </p:cNvSpPr>
              <p:nvPr/>
            </p:nvSpPr>
            <p:spPr bwMode="auto">
              <a:xfrm>
                <a:off x="35309818" y="13850431"/>
                <a:ext cx="2516828" cy="1917720"/>
              </a:xfrm>
              <a:custGeom>
                <a:avLst/>
                <a:gdLst>
                  <a:gd name="connsiteX0" fmla="*/ 2520096 w 3413041"/>
                  <a:gd name="connsiteY0" fmla="*/ 2002111 h 2600599"/>
                  <a:gd name="connsiteX1" fmla="*/ 2443148 w 3413041"/>
                  <a:gd name="connsiteY1" fmla="*/ 2036713 h 2600599"/>
                  <a:gd name="connsiteX2" fmla="*/ 2430564 w 3413041"/>
                  <a:gd name="connsiteY2" fmla="*/ 2169719 h 2600599"/>
                  <a:gd name="connsiteX3" fmla="*/ 2517576 w 3413041"/>
                  <a:gd name="connsiteY3" fmla="*/ 2225587 h 2600599"/>
                  <a:gd name="connsiteX4" fmla="*/ 2561084 w 3413041"/>
                  <a:gd name="connsiteY4" fmla="*/ 2209367 h 2600599"/>
                  <a:gd name="connsiteX5" fmla="*/ 2616816 w 3413041"/>
                  <a:gd name="connsiteY5" fmla="*/ 2052933 h 2600599"/>
                  <a:gd name="connsiteX6" fmla="*/ 2520096 w 3413041"/>
                  <a:gd name="connsiteY6" fmla="*/ 2002111 h 2600599"/>
                  <a:gd name="connsiteX7" fmla="*/ 1508300 w 3413041"/>
                  <a:gd name="connsiteY7" fmla="*/ 2002111 h 2600599"/>
                  <a:gd name="connsiteX8" fmla="*/ 1405560 w 3413041"/>
                  <a:gd name="connsiteY8" fmla="*/ 2145595 h 2600599"/>
                  <a:gd name="connsiteX9" fmla="*/ 1478740 w 3413041"/>
                  <a:gd name="connsiteY9" fmla="*/ 2211959 h 2600599"/>
                  <a:gd name="connsiteX10" fmla="*/ 1603472 w 3413041"/>
                  <a:gd name="connsiteY10" fmla="*/ 2164249 h 2600599"/>
                  <a:gd name="connsiteX11" fmla="*/ 1611040 w 3413041"/>
                  <a:gd name="connsiteY11" fmla="*/ 2063091 h 2600599"/>
                  <a:gd name="connsiteX12" fmla="*/ 1508300 w 3413041"/>
                  <a:gd name="connsiteY12" fmla="*/ 2002111 h 2600599"/>
                  <a:gd name="connsiteX13" fmla="*/ 2022368 w 3413041"/>
                  <a:gd name="connsiteY13" fmla="*/ 2000359 h 2600599"/>
                  <a:gd name="connsiteX14" fmla="*/ 1911224 w 3413041"/>
                  <a:gd name="connsiteY14" fmla="*/ 2071965 h 2600599"/>
                  <a:gd name="connsiteX15" fmla="*/ 2048404 w 3413041"/>
                  <a:gd name="connsiteY15" fmla="*/ 2212371 h 2600599"/>
                  <a:gd name="connsiteX16" fmla="*/ 2097140 w 3413041"/>
                  <a:gd name="connsiteY16" fmla="*/ 2186677 h 2600599"/>
                  <a:gd name="connsiteX17" fmla="*/ 2123492 w 3413041"/>
                  <a:gd name="connsiteY17" fmla="*/ 2077755 h 2600599"/>
                  <a:gd name="connsiteX18" fmla="*/ 2022368 w 3413041"/>
                  <a:gd name="connsiteY18" fmla="*/ 2000359 h 2600599"/>
                  <a:gd name="connsiteX19" fmla="*/ 3015036 w 3413041"/>
                  <a:gd name="connsiteY19" fmla="*/ 1999015 h 2600599"/>
                  <a:gd name="connsiteX20" fmla="*/ 2949232 w 3413041"/>
                  <a:gd name="connsiteY20" fmla="*/ 2036257 h 2600599"/>
                  <a:gd name="connsiteX21" fmla="*/ 2938388 w 3413041"/>
                  <a:gd name="connsiteY21" fmla="*/ 2169321 h 2600599"/>
                  <a:gd name="connsiteX22" fmla="*/ 3036728 w 3413041"/>
                  <a:gd name="connsiteY22" fmla="*/ 2220303 h 2600599"/>
                  <a:gd name="connsiteX23" fmla="*/ 3059144 w 3413041"/>
                  <a:gd name="connsiteY23" fmla="*/ 2215603 h 2600599"/>
                  <a:gd name="connsiteX24" fmla="*/ 3098552 w 3413041"/>
                  <a:gd name="connsiteY24" fmla="*/ 2189569 h 2600599"/>
                  <a:gd name="connsiteX25" fmla="*/ 3015036 w 3413041"/>
                  <a:gd name="connsiteY25" fmla="*/ 1999015 h 2600599"/>
                  <a:gd name="connsiteX26" fmla="*/ 510504 w 3413041"/>
                  <a:gd name="connsiteY26" fmla="*/ 1896023 h 2600599"/>
                  <a:gd name="connsiteX27" fmla="*/ 395168 w 3413041"/>
                  <a:gd name="connsiteY27" fmla="*/ 1923123 h 2600599"/>
                  <a:gd name="connsiteX28" fmla="*/ 384384 w 3413041"/>
                  <a:gd name="connsiteY28" fmla="*/ 2288055 h 2600599"/>
                  <a:gd name="connsiteX29" fmla="*/ 606156 w 3413041"/>
                  <a:gd name="connsiteY29" fmla="*/ 2291305 h 2600599"/>
                  <a:gd name="connsiteX30" fmla="*/ 676964 w 3413041"/>
                  <a:gd name="connsiteY30" fmla="*/ 2223805 h 2600599"/>
                  <a:gd name="connsiteX31" fmla="*/ 706436 w 3413041"/>
                  <a:gd name="connsiteY31" fmla="*/ 2108297 h 2600599"/>
                  <a:gd name="connsiteX32" fmla="*/ 679120 w 3413041"/>
                  <a:gd name="connsiteY32" fmla="*/ 1994593 h 2600599"/>
                  <a:gd name="connsiteX33" fmla="*/ 510504 w 3413041"/>
                  <a:gd name="connsiteY33" fmla="*/ 1896023 h 2600599"/>
                  <a:gd name="connsiteX34" fmla="*/ 1699384 w 3413041"/>
                  <a:gd name="connsiteY34" fmla="*/ 387 h 2600599"/>
                  <a:gd name="connsiteX35" fmla="*/ 1880900 w 3413041"/>
                  <a:gd name="connsiteY35" fmla="*/ 104633 h 2600599"/>
                  <a:gd name="connsiteX36" fmla="*/ 1835172 w 3413041"/>
                  <a:gd name="connsiteY36" fmla="*/ 324865 h 2600599"/>
                  <a:gd name="connsiteX37" fmla="*/ 1808528 w 3413041"/>
                  <a:gd name="connsiteY37" fmla="*/ 349695 h 2600599"/>
                  <a:gd name="connsiteX38" fmla="*/ 1808528 w 3413041"/>
                  <a:gd name="connsiteY38" fmla="*/ 976565 h 2600599"/>
                  <a:gd name="connsiteX39" fmla="*/ 1824732 w 3413041"/>
                  <a:gd name="connsiteY39" fmla="*/ 1609553 h 2600599"/>
                  <a:gd name="connsiteX40" fmla="*/ 2553832 w 3413041"/>
                  <a:gd name="connsiteY40" fmla="*/ 1615671 h 2600599"/>
                  <a:gd name="connsiteX41" fmla="*/ 3379788 w 3413041"/>
                  <a:gd name="connsiteY41" fmla="*/ 1692319 h 2600599"/>
                  <a:gd name="connsiteX42" fmla="*/ 3408952 w 3413041"/>
                  <a:gd name="connsiteY42" fmla="*/ 1730825 h 2600599"/>
                  <a:gd name="connsiteX43" fmla="*/ 3411832 w 3413041"/>
                  <a:gd name="connsiteY43" fmla="*/ 2094279 h 2600599"/>
                  <a:gd name="connsiteX44" fmla="*/ 3395268 w 3413041"/>
                  <a:gd name="connsiteY44" fmla="*/ 2496239 h 2600599"/>
                  <a:gd name="connsiteX45" fmla="*/ 3299856 w 3413041"/>
                  <a:gd name="connsiteY45" fmla="*/ 2585125 h 2600599"/>
                  <a:gd name="connsiteX46" fmla="*/ 1709876 w 3413041"/>
                  <a:gd name="connsiteY46" fmla="*/ 2600599 h 2600599"/>
                  <a:gd name="connsiteX47" fmla="*/ 115576 w 3413041"/>
                  <a:gd name="connsiteY47" fmla="*/ 2581165 h 2600599"/>
                  <a:gd name="connsiteX48" fmla="*/ 11520 w 3413041"/>
                  <a:gd name="connsiteY48" fmla="*/ 2459535 h 2600599"/>
                  <a:gd name="connsiteX49" fmla="*/ 0 w 3413041"/>
                  <a:gd name="connsiteY49" fmla="*/ 2107955 h 2600599"/>
                  <a:gd name="connsiteX50" fmla="*/ 11520 w 3413041"/>
                  <a:gd name="connsiteY50" fmla="*/ 1756735 h 2600599"/>
                  <a:gd name="connsiteX51" fmla="*/ 111976 w 3413041"/>
                  <a:gd name="connsiteY51" fmla="*/ 1635823 h 2600599"/>
                  <a:gd name="connsiteX52" fmla="*/ 876360 w 3413041"/>
                  <a:gd name="connsiteY52" fmla="*/ 1615671 h 2600599"/>
                  <a:gd name="connsiteX53" fmla="*/ 1613384 w 3413041"/>
                  <a:gd name="connsiteY53" fmla="*/ 1603435 h 2600599"/>
                  <a:gd name="connsiteX54" fmla="*/ 1625624 w 3413041"/>
                  <a:gd name="connsiteY54" fmla="*/ 975845 h 2600599"/>
                  <a:gd name="connsiteX55" fmla="*/ 1625624 w 3413041"/>
                  <a:gd name="connsiteY55" fmla="*/ 360131 h 2600599"/>
                  <a:gd name="connsiteX56" fmla="*/ 1588900 w 3413041"/>
                  <a:gd name="connsiteY56" fmla="*/ 325225 h 2600599"/>
                  <a:gd name="connsiteX57" fmla="*/ 1539572 w 3413041"/>
                  <a:gd name="connsiteY57" fmla="*/ 115069 h 2600599"/>
                  <a:gd name="connsiteX58" fmla="*/ 1627784 w 3413041"/>
                  <a:gd name="connsiteY58" fmla="*/ 20067 h 2600599"/>
                  <a:gd name="connsiteX59" fmla="*/ 1699384 w 3413041"/>
                  <a:gd name="connsiteY59" fmla="*/ 387 h 2600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3413041" h="2600599">
                    <a:moveTo>
                      <a:pt x="2520096" y="2002111"/>
                    </a:moveTo>
                    <a:cubicBezTo>
                      <a:pt x="2485576" y="2002111"/>
                      <a:pt x="2471552" y="2008599"/>
                      <a:pt x="2443148" y="2036713"/>
                    </a:cubicBezTo>
                    <a:cubicBezTo>
                      <a:pt x="2401440" y="2078525"/>
                      <a:pt x="2397124" y="2126825"/>
                      <a:pt x="2430564" y="2169719"/>
                    </a:cubicBezTo>
                    <a:cubicBezTo>
                      <a:pt x="2447824" y="2191345"/>
                      <a:pt x="2494924" y="2221623"/>
                      <a:pt x="2517576" y="2225587"/>
                    </a:cubicBezTo>
                    <a:cubicBezTo>
                      <a:pt x="2519016" y="2225947"/>
                      <a:pt x="2538432" y="2218379"/>
                      <a:pt x="2561084" y="2209367"/>
                    </a:cubicBezTo>
                    <a:cubicBezTo>
                      <a:pt x="2626164" y="2183415"/>
                      <a:pt x="2649536" y="2116733"/>
                      <a:pt x="2616816" y="2052933"/>
                    </a:cubicBezTo>
                    <a:cubicBezTo>
                      <a:pt x="2597040" y="2014725"/>
                      <a:pt x="2572952" y="2002111"/>
                      <a:pt x="2520096" y="2002111"/>
                    </a:cubicBezTo>
                    <a:close/>
                    <a:moveTo>
                      <a:pt x="1508300" y="2002111"/>
                    </a:moveTo>
                    <a:cubicBezTo>
                      <a:pt x="1428992" y="2002111"/>
                      <a:pt x="1376360" y="2076005"/>
                      <a:pt x="1405560" y="2145595"/>
                    </a:cubicBezTo>
                    <a:cubicBezTo>
                      <a:pt x="1421784" y="2184695"/>
                      <a:pt x="1436564" y="2198327"/>
                      <a:pt x="1478740" y="2211959"/>
                    </a:cubicBezTo>
                    <a:cubicBezTo>
                      <a:pt x="1522000" y="2225947"/>
                      <a:pt x="1574992" y="2205501"/>
                      <a:pt x="1603472" y="2164249"/>
                    </a:cubicBezTo>
                    <a:cubicBezTo>
                      <a:pt x="1630148" y="2125149"/>
                      <a:pt x="1631952" y="2102909"/>
                      <a:pt x="1611040" y="2063091"/>
                    </a:cubicBezTo>
                    <a:cubicBezTo>
                      <a:pt x="1589412" y="2021481"/>
                      <a:pt x="1556968" y="2002111"/>
                      <a:pt x="1508300" y="2002111"/>
                    </a:cubicBezTo>
                    <a:close/>
                    <a:moveTo>
                      <a:pt x="2022368" y="2000359"/>
                    </a:moveTo>
                    <a:cubicBezTo>
                      <a:pt x="1977828" y="1999137"/>
                      <a:pt x="1931620" y="2022751"/>
                      <a:pt x="1911224" y="2071965"/>
                    </a:cubicBezTo>
                    <a:cubicBezTo>
                      <a:pt x="1878012" y="2152299"/>
                      <a:pt x="1963928" y="2240235"/>
                      <a:pt x="2048404" y="2212371"/>
                    </a:cubicBezTo>
                    <a:cubicBezTo>
                      <a:pt x="2065372" y="2206943"/>
                      <a:pt x="2087392" y="2195363"/>
                      <a:pt x="2097140" y="2186677"/>
                    </a:cubicBezTo>
                    <a:cubicBezTo>
                      <a:pt x="2121328" y="2165689"/>
                      <a:pt x="2133600" y="2115027"/>
                      <a:pt x="2123492" y="2077755"/>
                    </a:cubicBezTo>
                    <a:cubicBezTo>
                      <a:pt x="2109776" y="2027635"/>
                      <a:pt x="2066904" y="2001581"/>
                      <a:pt x="2022368" y="2000359"/>
                    </a:cubicBezTo>
                    <a:close/>
                    <a:moveTo>
                      <a:pt x="3015036" y="1999015"/>
                    </a:moveTo>
                    <a:cubicBezTo>
                      <a:pt x="2991536" y="1999737"/>
                      <a:pt x="2973096" y="2010223"/>
                      <a:pt x="2949232" y="2036257"/>
                    </a:cubicBezTo>
                    <a:cubicBezTo>
                      <a:pt x="2909100" y="2080009"/>
                      <a:pt x="2905124" y="2127377"/>
                      <a:pt x="2938388" y="2169321"/>
                    </a:cubicBezTo>
                    <a:cubicBezTo>
                      <a:pt x="2962612" y="2200417"/>
                      <a:pt x="3015396" y="2227535"/>
                      <a:pt x="3036728" y="2220303"/>
                    </a:cubicBezTo>
                    <a:cubicBezTo>
                      <a:pt x="3044320" y="2217773"/>
                      <a:pt x="3054444" y="2215603"/>
                      <a:pt x="3059144" y="2215603"/>
                    </a:cubicBezTo>
                    <a:cubicBezTo>
                      <a:pt x="3063844" y="2215603"/>
                      <a:pt x="3081560" y="2203671"/>
                      <a:pt x="3098552" y="2189569"/>
                    </a:cubicBezTo>
                    <a:cubicBezTo>
                      <a:pt x="3181348" y="2119783"/>
                      <a:pt x="3126756" y="1995759"/>
                      <a:pt x="3015036" y="1999015"/>
                    </a:cubicBezTo>
                    <a:close/>
                    <a:moveTo>
                      <a:pt x="510504" y="1896023"/>
                    </a:moveTo>
                    <a:cubicBezTo>
                      <a:pt x="470936" y="1893547"/>
                      <a:pt x="430752" y="1902141"/>
                      <a:pt x="395168" y="1923123"/>
                    </a:cubicBezTo>
                    <a:cubicBezTo>
                      <a:pt x="254988" y="2005421"/>
                      <a:pt x="249236" y="2203951"/>
                      <a:pt x="384384" y="2288055"/>
                    </a:cubicBezTo>
                    <a:cubicBezTo>
                      <a:pt x="456272" y="2332815"/>
                      <a:pt x="532832" y="2333899"/>
                      <a:pt x="606156" y="2291305"/>
                    </a:cubicBezTo>
                    <a:cubicBezTo>
                      <a:pt x="628800" y="2278309"/>
                      <a:pt x="660788" y="2247627"/>
                      <a:pt x="676964" y="2223805"/>
                    </a:cubicBezTo>
                    <a:cubicBezTo>
                      <a:pt x="702844" y="2185543"/>
                      <a:pt x="706436" y="2170381"/>
                      <a:pt x="706436" y="2108297"/>
                    </a:cubicBezTo>
                    <a:cubicBezTo>
                      <a:pt x="706436" y="2048377"/>
                      <a:pt x="702124" y="2030329"/>
                      <a:pt x="679120" y="1994593"/>
                    </a:cubicBezTo>
                    <a:cubicBezTo>
                      <a:pt x="640704" y="1935035"/>
                      <a:pt x="576456" y="1900151"/>
                      <a:pt x="510504" y="1896023"/>
                    </a:cubicBezTo>
                    <a:close/>
                    <a:moveTo>
                      <a:pt x="1699384" y="387"/>
                    </a:moveTo>
                    <a:cubicBezTo>
                      <a:pt x="1772344" y="-4337"/>
                      <a:pt x="1845252" y="34461"/>
                      <a:pt x="1880900" y="104633"/>
                    </a:cubicBezTo>
                    <a:cubicBezTo>
                      <a:pt x="1916904" y="175165"/>
                      <a:pt x="1898180" y="266209"/>
                      <a:pt x="1835172" y="324865"/>
                    </a:cubicBezTo>
                    <a:lnTo>
                      <a:pt x="1808528" y="349695"/>
                    </a:lnTo>
                    <a:lnTo>
                      <a:pt x="1808528" y="976565"/>
                    </a:lnTo>
                    <a:cubicBezTo>
                      <a:pt x="1808528" y="1538661"/>
                      <a:pt x="1810328" y="1603795"/>
                      <a:pt x="1824732" y="1609553"/>
                    </a:cubicBezTo>
                    <a:cubicBezTo>
                      <a:pt x="1833372" y="1612791"/>
                      <a:pt x="2161740" y="1615671"/>
                      <a:pt x="2553832" y="1615671"/>
                    </a:cubicBezTo>
                    <a:cubicBezTo>
                      <a:pt x="3355664" y="1616031"/>
                      <a:pt x="3318940" y="1612791"/>
                      <a:pt x="3379788" y="1692319"/>
                    </a:cubicBezTo>
                    <a:lnTo>
                      <a:pt x="3408952" y="1730825"/>
                    </a:lnTo>
                    <a:lnTo>
                      <a:pt x="3411832" y="2094279"/>
                    </a:lnTo>
                    <a:cubicBezTo>
                      <a:pt x="3414712" y="2436503"/>
                      <a:pt x="3413632" y="2460255"/>
                      <a:pt x="3395268" y="2496239"/>
                    </a:cubicBezTo>
                    <a:cubicBezTo>
                      <a:pt x="3371144" y="2543381"/>
                      <a:pt x="3348104" y="2564973"/>
                      <a:pt x="3299856" y="2585125"/>
                    </a:cubicBezTo>
                    <a:cubicBezTo>
                      <a:pt x="3266732" y="2598799"/>
                      <a:pt x="3084188" y="2600599"/>
                      <a:pt x="1709876" y="2600599"/>
                    </a:cubicBezTo>
                    <a:cubicBezTo>
                      <a:pt x="215668" y="2600239"/>
                      <a:pt x="155900" y="2599519"/>
                      <a:pt x="115576" y="2581165"/>
                    </a:cubicBezTo>
                    <a:cubicBezTo>
                      <a:pt x="69848" y="2560655"/>
                      <a:pt x="29524" y="2513153"/>
                      <a:pt x="11520" y="2459535"/>
                    </a:cubicBezTo>
                    <a:cubicBezTo>
                      <a:pt x="3960" y="2436503"/>
                      <a:pt x="0" y="2318111"/>
                      <a:pt x="0" y="2107955"/>
                    </a:cubicBezTo>
                    <a:cubicBezTo>
                      <a:pt x="0" y="1898157"/>
                      <a:pt x="3960" y="1779405"/>
                      <a:pt x="11520" y="1756735"/>
                    </a:cubicBezTo>
                    <a:cubicBezTo>
                      <a:pt x="28804" y="1704915"/>
                      <a:pt x="67328" y="1658493"/>
                      <a:pt x="111976" y="1635823"/>
                    </a:cubicBezTo>
                    <a:cubicBezTo>
                      <a:pt x="150500" y="1616031"/>
                      <a:pt x="172824" y="1615671"/>
                      <a:pt x="876360" y="1615671"/>
                    </a:cubicBezTo>
                    <a:cubicBezTo>
                      <a:pt x="1426516" y="1615671"/>
                      <a:pt x="1604380" y="1612791"/>
                      <a:pt x="1613384" y="1603435"/>
                    </a:cubicBezTo>
                    <a:cubicBezTo>
                      <a:pt x="1622744" y="1594079"/>
                      <a:pt x="1625624" y="1440781"/>
                      <a:pt x="1625624" y="975845"/>
                    </a:cubicBezTo>
                    <a:lnTo>
                      <a:pt x="1625624" y="360131"/>
                    </a:lnTo>
                    <a:lnTo>
                      <a:pt x="1588900" y="325225"/>
                    </a:lnTo>
                    <a:cubicBezTo>
                      <a:pt x="1525172" y="264409"/>
                      <a:pt x="1507888" y="190999"/>
                      <a:pt x="1539572" y="115069"/>
                    </a:cubicBezTo>
                    <a:cubicBezTo>
                      <a:pt x="1559736" y="66847"/>
                      <a:pt x="1581336" y="43817"/>
                      <a:pt x="1627784" y="20067"/>
                    </a:cubicBezTo>
                    <a:cubicBezTo>
                      <a:pt x="1650736" y="8371"/>
                      <a:pt x="1675064" y="1961"/>
                      <a:pt x="1699384" y="387"/>
                    </a:cubicBezTo>
                    <a:close/>
                  </a:path>
                </a:pathLst>
              </a:custGeom>
              <a:grpFill/>
              <a:ln w="0">
                <a:solidFill>
                  <a:schemeClr val="bg1"/>
                </a:solidFill>
                <a:prstDash val="solid"/>
                <a:round/>
                <a:headEnd/>
                <a:tailEnd/>
              </a:ln>
            </p:spPr>
            <p:txBody>
              <a:bodyPr vert="horz" wrap="square" lIns="91440" tIns="45721" rIns="91440" bIns="45721" numCol="1" anchor="t" anchorCtr="0" compatLnSpc="1">
                <a:prstTxWarp prst="textNoShape">
                  <a:avLst/>
                </a:prstTxWarp>
                <a:noAutofit/>
              </a:bodyPr>
              <a:lstStyle/>
              <a:p>
                <a:endParaRPr lang="zh-TW" altLang="en-US"/>
              </a:p>
            </p:txBody>
          </p:sp>
          <p:sp>
            <p:nvSpPr>
              <p:cNvPr id="38" name="Freeform 92"/>
              <p:cNvSpPr>
                <a:spLocks/>
              </p:cNvSpPr>
              <p:nvPr/>
            </p:nvSpPr>
            <p:spPr bwMode="auto">
              <a:xfrm>
                <a:off x="35512341" y="13261794"/>
                <a:ext cx="405044" cy="1443407"/>
              </a:xfrm>
              <a:custGeom>
                <a:avLst/>
                <a:gdLst>
                  <a:gd name="T0" fmla="*/ 1033 w 1527"/>
                  <a:gd name="T1" fmla="*/ 5262 h 5433"/>
                  <a:gd name="T2" fmla="*/ 125 w 1527"/>
                  <a:gd name="T3" fmla="*/ 3147 h 5433"/>
                  <a:gd name="T4" fmla="*/ 1098 w 1527"/>
                  <a:gd name="T5" fmla="*/ 127 h 5433"/>
                  <a:gd name="T6" fmla="*/ 1212 w 1527"/>
                  <a:gd name="T7" fmla="*/ 0 h 5433"/>
                  <a:gd name="T8" fmla="*/ 1369 w 1527"/>
                  <a:gd name="T9" fmla="*/ 154 h 5433"/>
                  <a:gd name="T10" fmla="*/ 1527 w 1527"/>
                  <a:gd name="T11" fmla="*/ 353 h 5433"/>
                  <a:gd name="T12" fmla="*/ 1439 w 1527"/>
                  <a:gd name="T13" fmla="*/ 481 h 5433"/>
                  <a:gd name="T14" fmla="*/ 863 w 1527"/>
                  <a:gd name="T15" fmla="*/ 1402 h 5433"/>
                  <a:gd name="T16" fmla="*/ 622 w 1527"/>
                  <a:gd name="T17" fmla="*/ 2283 h 5433"/>
                  <a:gd name="T18" fmla="*/ 1412 w 1527"/>
                  <a:gd name="T19" fmla="*/ 4958 h 5433"/>
                  <a:gd name="T20" fmla="*/ 1526 w 1527"/>
                  <a:gd name="T21" fmla="*/ 5112 h 5433"/>
                  <a:gd name="T22" fmla="*/ 1210 w 1527"/>
                  <a:gd name="T23" fmla="*/ 5432 h 5433"/>
                  <a:gd name="T24" fmla="*/ 1033 w 1527"/>
                  <a:gd name="T25" fmla="*/ 5262 h 5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27" h="5433">
                    <a:moveTo>
                      <a:pt x="1033" y="5262"/>
                    </a:moveTo>
                    <a:cubicBezTo>
                      <a:pt x="505" y="4626"/>
                      <a:pt x="222" y="3966"/>
                      <a:pt x="125" y="3147"/>
                    </a:cubicBezTo>
                    <a:cubicBezTo>
                      <a:pt x="0" y="2085"/>
                      <a:pt x="368" y="942"/>
                      <a:pt x="1098" y="127"/>
                    </a:cubicBezTo>
                    <a:lnTo>
                      <a:pt x="1212" y="0"/>
                    </a:lnTo>
                    <a:lnTo>
                      <a:pt x="1369" y="154"/>
                    </a:lnTo>
                    <a:cubicBezTo>
                      <a:pt x="1456" y="239"/>
                      <a:pt x="1527" y="329"/>
                      <a:pt x="1527" y="353"/>
                    </a:cubicBezTo>
                    <a:cubicBezTo>
                      <a:pt x="1527" y="378"/>
                      <a:pt x="1487" y="436"/>
                      <a:pt x="1439" y="481"/>
                    </a:cubicBezTo>
                    <a:cubicBezTo>
                      <a:pt x="1290" y="623"/>
                      <a:pt x="990" y="1101"/>
                      <a:pt x="863" y="1402"/>
                    </a:cubicBezTo>
                    <a:cubicBezTo>
                      <a:pt x="746" y="1677"/>
                      <a:pt x="696" y="1858"/>
                      <a:pt x="622" y="2283"/>
                    </a:cubicBezTo>
                    <a:cubicBezTo>
                      <a:pt x="471" y="3144"/>
                      <a:pt x="802" y="4265"/>
                      <a:pt x="1412" y="4958"/>
                    </a:cubicBezTo>
                    <a:cubicBezTo>
                      <a:pt x="1475" y="5030"/>
                      <a:pt x="1526" y="5099"/>
                      <a:pt x="1526" y="5112"/>
                    </a:cubicBezTo>
                    <a:cubicBezTo>
                      <a:pt x="1525" y="5152"/>
                      <a:pt x="1248" y="5433"/>
                      <a:pt x="1210" y="5432"/>
                    </a:cubicBezTo>
                    <a:cubicBezTo>
                      <a:pt x="1190" y="5432"/>
                      <a:pt x="1110" y="5356"/>
                      <a:pt x="1033" y="5262"/>
                    </a:cubicBezTo>
                    <a:close/>
                  </a:path>
                </a:pathLst>
              </a:custGeom>
              <a:grpFill/>
              <a:ln w="0">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zh-TW" altLang="en-US"/>
              </a:p>
            </p:txBody>
          </p:sp>
          <p:sp>
            <p:nvSpPr>
              <p:cNvPr id="39" name="Freeform 93"/>
              <p:cNvSpPr>
                <a:spLocks/>
              </p:cNvSpPr>
              <p:nvPr/>
            </p:nvSpPr>
            <p:spPr bwMode="auto">
              <a:xfrm>
                <a:off x="37228508" y="13261794"/>
                <a:ext cx="376948" cy="1443407"/>
              </a:xfrm>
              <a:custGeom>
                <a:avLst/>
                <a:gdLst>
                  <a:gd name="T0" fmla="*/ 144 w 1421"/>
                  <a:gd name="T1" fmla="*/ 5290 h 5433"/>
                  <a:gd name="T2" fmla="*/ 0 w 1421"/>
                  <a:gd name="T3" fmla="*/ 5119 h 5433"/>
                  <a:gd name="T4" fmla="*/ 156 w 1421"/>
                  <a:gd name="T5" fmla="*/ 4897 h 5433"/>
                  <a:gd name="T6" fmla="*/ 841 w 1421"/>
                  <a:gd name="T7" fmla="*/ 3529 h 5433"/>
                  <a:gd name="T8" fmla="*/ 915 w 1421"/>
                  <a:gd name="T9" fmla="*/ 2766 h 5433"/>
                  <a:gd name="T10" fmla="*/ 756 w 1421"/>
                  <a:gd name="T11" fmla="*/ 1640 h 5433"/>
                  <a:gd name="T12" fmla="*/ 158 w 1421"/>
                  <a:gd name="T13" fmla="*/ 567 h 5433"/>
                  <a:gd name="T14" fmla="*/ 0 w 1421"/>
                  <a:gd name="T15" fmla="*/ 341 h 5433"/>
                  <a:gd name="T16" fmla="*/ 157 w 1421"/>
                  <a:gd name="T17" fmla="*/ 154 h 5433"/>
                  <a:gd name="T18" fmla="*/ 314 w 1421"/>
                  <a:gd name="T19" fmla="*/ 0 h 5433"/>
                  <a:gd name="T20" fmla="*/ 452 w 1421"/>
                  <a:gd name="T21" fmla="*/ 155 h 5433"/>
                  <a:gd name="T22" fmla="*/ 1184 w 1421"/>
                  <a:gd name="T23" fmla="*/ 1378 h 5433"/>
                  <a:gd name="T24" fmla="*/ 1380 w 1421"/>
                  <a:gd name="T25" fmla="*/ 2110 h 5433"/>
                  <a:gd name="T26" fmla="*/ 1385 w 1421"/>
                  <a:gd name="T27" fmla="*/ 3313 h 5433"/>
                  <a:gd name="T28" fmla="*/ 1311 w 1421"/>
                  <a:gd name="T29" fmla="*/ 3641 h 5433"/>
                  <a:gd name="T30" fmla="*/ 711 w 1421"/>
                  <a:gd name="T31" fmla="*/ 4981 h 5433"/>
                  <a:gd name="T32" fmla="*/ 310 w 1421"/>
                  <a:gd name="T33" fmla="*/ 5433 h 5433"/>
                  <a:gd name="T34" fmla="*/ 144 w 1421"/>
                  <a:gd name="T35" fmla="*/ 5290 h 5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1" h="5433">
                    <a:moveTo>
                      <a:pt x="144" y="5290"/>
                    </a:moveTo>
                    <a:cubicBezTo>
                      <a:pt x="65" y="5212"/>
                      <a:pt x="0" y="5135"/>
                      <a:pt x="0" y="5119"/>
                    </a:cubicBezTo>
                    <a:cubicBezTo>
                      <a:pt x="0" y="5104"/>
                      <a:pt x="70" y="5004"/>
                      <a:pt x="156" y="4897"/>
                    </a:cubicBezTo>
                    <a:cubicBezTo>
                      <a:pt x="483" y="4492"/>
                      <a:pt x="709" y="4040"/>
                      <a:pt x="841" y="3529"/>
                    </a:cubicBezTo>
                    <a:cubicBezTo>
                      <a:pt x="905" y="3280"/>
                      <a:pt x="914" y="3186"/>
                      <a:pt x="915" y="2766"/>
                    </a:cubicBezTo>
                    <a:cubicBezTo>
                      <a:pt x="917" y="2242"/>
                      <a:pt x="889" y="2047"/>
                      <a:pt x="756" y="1640"/>
                    </a:cubicBezTo>
                    <a:cubicBezTo>
                      <a:pt x="623" y="1234"/>
                      <a:pt x="449" y="922"/>
                      <a:pt x="158" y="567"/>
                    </a:cubicBezTo>
                    <a:cubicBezTo>
                      <a:pt x="71" y="461"/>
                      <a:pt x="0" y="359"/>
                      <a:pt x="0" y="341"/>
                    </a:cubicBezTo>
                    <a:cubicBezTo>
                      <a:pt x="0" y="323"/>
                      <a:pt x="70" y="239"/>
                      <a:pt x="157" y="154"/>
                    </a:cubicBezTo>
                    <a:lnTo>
                      <a:pt x="314" y="0"/>
                    </a:lnTo>
                    <a:lnTo>
                      <a:pt x="452" y="155"/>
                    </a:lnTo>
                    <a:cubicBezTo>
                      <a:pt x="731" y="467"/>
                      <a:pt x="1039" y="981"/>
                      <a:pt x="1184" y="1378"/>
                    </a:cubicBezTo>
                    <a:cubicBezTo>
                      <a:pt x="1233" y="1511"/>
                      <a:pt x="1299" y="1760"/>
                      <a:pt x="1380" y="2110"/>
                    </a:cubicBezTo>
                    <a:cubicBezTo>
                      <a:pt x="1417" y="2273"/>
                      <a:pt x="1421" y="3170"/>
                      <a:pt x="1385" y="3313"/>
                    </a:cubicBezTo>
                    <a:cubicBezTo>
                      <a:pt x="1371" y="3369"/>
                      <a:pt x="1337" y="3516"/>
                      <a:pt x="1311" y="3641"/>
                    </a:cubicBezTo>
                    <a:cubicBezTo>
                      <a:pt x="1220" y="4071"/>
                      <a:pt x="985" y="4596"/>
                      <a:pt x="711" y="4981"/>
                    </a:cubicBezTo>
                    <a:cubicBezTo>
                      <a:pt x="572" y="5176"/>
                      <a:pt x="344" y="5433"/>
                      <a:pt x="310" y="5433"/>
                    </a:cubicBezTo>
                    <a:cubicBezTo>
                      <a:pt x="299" y="5433"/>
                      <a:pt x="224" y="5368"/>
                      <a:pt x="144" y="5290"/>
                    </a:cubicBezTo>
                    <a:close/>
                  </a:path>
                </a:pathLst>
              </a:custGeom>
              <a:grpFill/>
              <a:ln w="0">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zh-TW" altLang="en-US"/>
              </a:p>
            </p:txBody>
          </p:sp>
          <p:sp>
            <p:nvSpPr>
              <p:cNvPr id="40" name="Freeform 94"/>
              <p:cNvSpPr>
                <a:spLocks/>
              </p:cNvSpPr>
              <p:nvPr/>
            </p:nvSpPr>
            <p:spPr bwMode="auto">
              <a:xfrm>
                <a:off x="35835435" y="13472509"/>
                <a:ext cx="300856" cy="1021974"/>
              </a:xfrm>
              <a:custGeom>
                <a:avLst/>
                <a:gdLst>
                  <a:gd name="T0" fmla="*/ 649 w 1133"/>
                  <a:gd name="T1" fmla="*/ 3709 h 3850"/>
                  <a:gd name="T2" fmla="*/ 64 w 1133"/>
                  <a:gd name="T3" fmla="*/ 2517 h 3850"/>
                  <a:gd name="T4" fmla="*/ 50 w 1133"/>
                  <a:gd name="T5" fmla="*/ 1437 h 3850"/>
                  <a:gd name="T6" fmla="*/ 583 w 1133"/>
                  <a:gd name="T7" fmla="*/ 253 h 3850"/>
                  <a:gd name="T8" fmla="*/ 974 w 1133"/>
                  <a:gd name="T9" fmla="*/ 185 h 3850"/>
                  <a:gd name="T10" fmla="*/ 1133 w 1133"/>
                  <a:gd name="T11" fmla="*/ 344 h 3850"/>
                  <a:gd name="T12" fmla="*/ 984 w 1133"/>
                  <a:gd name="T13" fmla="*/ 538 h 3850"/>
                  <a:gd name="T14" fmla="*/ 561 w 1133"/>
                  <a:gd name="T15" fmla="*/ 1412 h 3850"/>
                  <a:gd name="T16" fmla="*/ 616 w 1133"/>
                  <a:gd name="T17" fmla="*/ 2679 h 3850"/>
                  <a:gd name="T18" fmla="*/ 966 w 1133"/>
                  <a:gd name="T19" fmla="*/ 3313 h 3850"/>
                  <a:gd name="T20" fmla="*/ 1087 w 1133"/>
                  <a:gd name="T21" fmla="*/ 3572 h 3850"/>
                  <a:gd name="T22" fmla="*/ 780 w 1133"/>
                  <a:gd name="T23" fmla="*/ 3850 h 3850"/>
                  <a:gd name="T24" fmla="*/ 649 w 1133"/>
                  <a:gd name="T25" fmla="*/ 3709 h 38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33" h="3850">
                    <a:moveTo>
                      <a:pt x="649" y="3709"/>
                    </a:moveTo>
                    <a:cubicBezTo>
                      <a:pt x="375" y="3385"/>
                      <a:pt x="157" y="2939"/>
                      <a:pt x="64" y="2517"/>
                    </a:cubicBezTo>
                    <a:cubicBezTo>
                      <a:pt x="8" y="2258"/>
                      <a:pt x="0" y="1696"/>
                      <a:pt x="50" y="1437"/>
                    </a:cubicBezTo>
                    <a:cubicBezTo>
                      <a:pt x="132" y="1013"/>
                      <a:pt x="338" y="555"/>
                      <a:pt x="583" y="253"/>
                    </a:cubicBezTo>
                    <a:cubicBezTo>
                      <a:pt x="788" y="1"/>
                      <a:pt x="789" y="0"/>
                      <a:pt x="974" y="185"/>
                    </a:cubicBezTo>
                    <a:lnTo>
                      <a:pt x="1133" y="344"/>
                    </a:lnTo>
                    <a:lnTo>
                      <a:pt x="984" y="538"/>
                    </a:lnTo>
                    <a:cubicBezTo>
                      <a:pt x="797" y="782"/>
                      <a:pt x="632" y="1122"/>
                      <a:pt x="561" y="1412"/>
                    </a:cubicBezTo>
                    <a:cubicBezTo>
                      <a:pt x="469" y="1785"/>
                      <a:pt x="494" y="2369"/>
                      <a:pt x="616" y="2679"/>
                    </a:cubicBezTo>
                    <a:cubicBezTo>
                      <a:pt x="701" y="2898"/>
                      <a:pt x="831" y="3134"/>
                      <a:pt x="966" y="3313"/>
                    </a:cubicBezTo>
                    <a:cubicBezTo>
                      <a:pt x="1102" y="3494"/>
                      <a:pt x="1118" y="3528"/>
                      <a:pt x="1087" y="3572"/>
                    </a:cubicBezTo>
                    <a:cubicBezTo>
                      <a:pt x="1050" y="3625"/>
                      <a:pt x="802" y="3850"/>
                      <a:pt x="780" y="3850"/>
                    </a:cubicBezTo>
                    <a:cubicBezTo>
                      <a:pt x="774" y="3850"/>
                      <a:pt x="715" y="3787"/>
                      <a:pt x="649" y="3709"/>
                    </a:cubicBezTo>
                    <a:close/>
                  </a:path>
                </a:pathLst>
              </a:custGeom>
              <a:grpFill/>
              <a:ln w="0">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zh-TW" altLang="en-US"/>
              </a:p>
            </p:txBody>
          </p:sp>
          <p:sp>
            <p:nvSpPr>
              <p:cNvPr id="41" name="Freeform 95"/>
              <p:cNvSpPr>
                <a:spLocks/>
              </p:cNvSpPr>
              <p:nvPr/>
            </p:nvSpPr>
            <p:spPr bwMode="auto">
              <a:xfrm>
                <a:off x="37010764" y="13480709"/>
                <a:ext cx="313734" cy="1013779"/>
              </a:xfrm>
              <a:custGeom>
                <a:avLst/>
                <a:gdLst>
                  <a:gd name="T0" fmla="*/ 263 w 1183"/>
                  <a:gd name="T1" fmla="*/ 3770 h 3819"/>
                  <a:gd name="T2" fmla="*/ 103 w 1183"/>
                  <a:gd name="T3" fmla="*/ 3603 h 3819"/>
                  <a:gd name="T4" fmla="*/ 0 w 1183"/>
                  <a:gd name="T5" fmla="*/ 3485 h 3819"/>
                  <a:gd name="T6" fmla="*/ 140 w 1183"/>
                  <a:gd name="T7" fmla="*/ 3311 h 3819"/>
                  <a:gd name="T8" fmla="*/ 593 w 1183"/>
                  <a:gd name="T9" fmla="*/ 2295 h 3819"/>
                  <a:gd name="T10" fmla="*/ 620 w 1183"/>
                  <a:gd name="T11" fmla="*/ 1689 h 3819"/>
                  <a:gd name="T12" fmla="*/ 144 w 1183"/>
                  <a:gd name="T13" fmla="*/ 506 h 3819"/>
                  <a:gd name="T14" fmla="*/ 0 w 1183"/>
                  <a:gd name="T15" fmla="*/ 318 h 3819"/>
                  <a:gd name="T16" fmla="*/ 156 w 1183"/>
                  <a:gd name="T17" fmla="*/ 157 h 3819"/>
                  <a:gd name="T18" fmla="*/ 362 w 1183"/>
                  <a:gd name="T19" fmla="*/ 26 h 3819"/>
                  <a:gd name="T20" fmla="*/ 836 w 1183"/>
                  <a:gd name="T21" fmla="*/ 701 h 3819"/>
                  <a:gd name="T22" fmla="*/ 1105 w 1183"/>
                  <a:gd name="T23" fmla="*/ 1615 h 3819"/>
                  <a:gd name="T24" fmla="*/ 672 w 1183"/>
                  <a:gd name="T25" fmla="*/ 3424 h 3819"/>
                  <a:gd name="T26" fmla="*/ 342 w 1183"/>
                  <a:gd name="T27" fmla="*/ 3819 h 3819"/>
                  <a:gd name="T28" fmla="*/ 263 w 1183"/>
                  <a:gd name="T29" fmla="*/ 3770 h 38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83" h="3819">
                    <a:moveTo>
                      <a:pt x="263" y="3770"/>
                    </a:moveTo>
                    <a:cubicBezTo>
                      <a:pt x="232" y="3743"/>
                      <a:pt x="160" y="3668"/>
                      <a:pt x="103" y="3603"/>
                    </a:cubicBezTo>
                    <a:lnTo>
                      <a:pt x="0" y="3485"/>
                    </a:lnTo>
                    <a:lnTo>
                      <a:pt x="140" y="3311"/>
                    </a:lnTo>
                    <a:cubicBezTo>
                      <a:pt x="378" y="3015"/>
                      <a:pt x="537" y="2660"/>
                      <a:pt x="593" y="2295"/>
                    </a:cubicBezTo>
                    <a:cubicBezTo>
                      <a:pt x="643" y="1975"/>
                      <a:pt x="645" y="1920"/>
                      <a:pt x="620" y="1689"/>
                    </a:cubicBezTo>
                    <a:cubicBezTo>
                      <a:pt x="573" y="1255"/>
                      <a:pt x="412" y="855"/>
                      <a:pt x="144" y="506"/>
                    </a:cubicBezTo>
                    <a:lnTo>
                      <a:pt x="0" y="318"/>
                    </a:lnTo>
                    <a:lnTo>
                      <a:pt x="156" y="157"/>
                    </a:lnTo>
                    <a:cubicBezTo>
                      <a:pt x="287" y="21"/>
                      <a:pt x="319" y="0"/>
                      <a:pt x="362" y="26"/>
                    </a:cubicBezTo>
                    <a:cubicBezTo>
                      <a:pt x="473" y="94"/>
                      <a:pt x="693" y="407"/>
                      <a:pt x="836" y="701"/>
                    </a:cubicBezTo>
                    <a:cubicBezTo>
                      <a:pt x="1000" y="1038"/>
                      <a:pt x="1051" y="1210"/>
                      <a:pt x="1105" y="1615"/>
                    </a:cubicBezTo>
                    <a:cubicBezTo>
                      <a:pt x="1183" y="2193"/>
                      <a:pt x="1007" y="2927"/>
                      <a:pt x="672" y="3424"/>
                    </a:cubicBezTo>
                    <a:cubicBezTo>
                      <a:pt x="555" y="3597"/>
                      <a:pt x="370" y="3819"/>
                      <a:pt x="342" y="3819"/>
                    </a:cubicBezTo>
                    <a:cubicBezTo>
                      <a:pt x="330" y="3819"/>
                      <a:pt x="294" y="3797"/>
                      <a:pt x="263" y="3770"/>
                    </a:cubicBezTo>
                    <a:close/>
                  </a:path>
                </a:pathLst>
              </a:custGeom>
              <a:grpFill/>
              <a:ln w="0">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zh-TW" altLang="en-US"/>
              </a:p>
            </p:txBody>
          </p:sp>
          <p:sp>
            <p:nvSpPr>
              <p:cNvPr id="42" name="Freeform 96"/>
              <p:cNvSpPr>
                <a:spLocks/>
              </p:cNvSpPr>
              <p:nvPr/>
            </p:nvSpPr>
            <p:spPr bwMode="auto">
              <a:xfrm>
                <a:off x="36138636" y="13684397"/>
                <a:ext cx="208374" cy="600542"/>
              </a:xfrm>
              <a:custGeom>
                <a:avLst/>
                <a:gdLst>
                  <a:gd name="T0" fmla="*/ 317 w 783"/>
                  <a:gd name="T1" fmla="*/ 2127 h 2261"/>
                  <a:gd name="T2" fmla="*/ 0 w 783"/>
                  <a:gd name="T3" fmla="*/ 1146 h 2261"/>
                  <a:gd name="T4" fmla="*/ 342 w 783"/>
                  <a:gd name="T5" fmla="*/ 122 h 2261"/>
                  <a:gd name="T6" fmla="*/ 449 w 783"/>
                  <a:gd name="T7" fmla="*/ 0 h 2261"/>
                  <a:gd name="T8" fmla="*/ 616 w 783"/>
                  <a:gd name="T9" fmla="*/ 170 h 2261"/>
                  <a:gd name="T10" fmla="*/ 783 w 783"/>
                  <a:gd name="T11" fmla="*/ 339 h 2261"/>
                  <a:gd name="T12" fmla="*/ 705 w 783"/>
                  <a:gd name="T13" fmla="*/ 451 h 2261"/>
                  <a:gd name="T14" fmla="*/ 492 w 783"/>
                  <a:gd name="T15" fmla="*/ 1139 h 2261"/>
                  <a:gd name="T16" fmla="*/ 685 w 783"/>
                  <a:gd name="T17" fmla="*/ 1795 h 2261"/>
                  <a:gd name="T18" fmla="*/ 747 w 783"/>
                  <a:gd name="T19" fmla="*/ 1975 h 2261"/>
                  <a:gd name="T20" fmla="*/ 441 w 783"/>
                  <a:gd name="T21" fmla="*/ 2261 h 2261"/>
                  <a:gd name="T22" fmla="*/ 317 w 783"/>
                  <a:gd name="T23" fmla="*/ 2127 h 2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83" h="2261">
                    <a:moveTo>
                      <a:pt x="317" y="2127"/>
                    </a:moveTo>
                    <a:cubicBezTo>
                      <a:pt x="85" y="1820"/>
                      <a:pt x="1" y="1557"/>
                      <a:pt x="0" y="1146"/>
                    </a:cubicBezTo>
                    <a:cubicBezTo>
                      <a:pt x="0" y="720"/>
                      <a:pt x="112" y="384"/>
                      <a:pt x="342" y="122"/>
                    </a:cubicBezTo>
                    <a:lnTo>
                      <a:pt x="449" y="0"/>
                    </a:lnTo>
                    <a:lnTo>
                      <a:pt x="616" y="170"/>
                    </a:lnTo>
                    <a:lnTo>
                      <a:pt x="783" y="339"/>
                    </a:lnTo>
                    <a:lnTo>
                      <a:pt x="705" y="451"/>
                    </a:lnTo>
                    <a:cubicBezTo>
                      <a:pt x="555" y="668"/>
                      <a:pt x="493" y="869"/>
                      <a:pt x="492" y="1139"/>
                    </a:cubicBezTo>
                    <a:cubicBezTo>
                      <a:pt x="491" y="1416"/>
                      <a:pt x="539" y="1578"/>
                      <a:pt x="685" y="1795"/>
                    </a:cubicBezTo>
                    <a:cubicBezTo>
                      <a:pt x="752" y="1893"/>
                      <a:pt x="767" y="1938"/>
                      <a:pt x="747" y="1975"/>
                    </a:cubicBezTo>
                    <a:cubicBezTo>
                      <a:pt x="715" y="2036"/>
                      <a:pt x="473" y="2261"/>
                      <a:pt x="441" y="2261"/>
                    </a:cubicBezTo>
                    <a:cubicBezTo>
                      <a:pt x="428" y="2261"/>
                      <a:pt x="373" y="2201"/>
                      <a:pt x="317" y="2127"/>
                    </a:cubicBezTo>
                    <a:close/>
                  </a:path>
                </a:pathLst>
              </a:custGeom>
              <a:grpFill/>
              <a:ln w="0">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zh-TW" altLang="en-US"/>
              </a:p>
            </p:txBody>
          </p:sp>
          <p:sp>
            <p:nvSpPr>
              <p:cNvPr id="43" name="Freeform 97"/>
              <p:cNvSpPr>
                <a:spLocks/>
              </p:cNvSpPr>
              <p:nvPr/>
            </p:nvSpPr>
            <p:spPr bwMode="auto">
              <a:xfrm>
                <a:off x="36800046" y="13693762"/>
                <a:ext cx="234129" cy="591177"/>
              </a:xfrm>
              <a:custGeom>
                <a:avLst/>
                <a:gdLst>
                  <a:gd name="T0" fmla="*/ 149 w 881"/>
                  <a:gd name="T1" fmla="*/ 2074 h 2228"/>
                  <a:gd name="T2" fmla="*/ 0 w 881"/>
                  <a:gd name="T3" fmla="*/ 1917 h 2228"/>
                  <a:gd name="T4" fmla="*/ 50 w 881"/>
                  <a:gd name="T5" fmla="*/ 1840 h 2228"/>
                  <a:gd name="T6" fmla="*/ 276 w 881"/>
                  <a:gd name="T7" fmla="*/ 1323 h 2228"/>
                  <a:gd name="T8" fmla="*/ 97 w 881"/>
                  <a:gd name="T9" fmla="*/ 454 h 2228"/>
                  <a:gd name="T10" fmla="*/ 1 w 881"/>
                  <a:gd name="T11" fmla="*/ 302 h 2228"/>
                  <a:gd name="T12" fmla="*/ 150 w 881"/>
                  <a:gd name="T13" fmla="*/ 151 h 2228"/>
                  <a:gd name="T14" fmla="*/ 333 w 881"/>
                  <a:gd name="T15" fmla="*/ 0 h 2228"/>
                  <a:gd name="T16" fmla="*/ 628 w 881"/>
                  <a:gd name="T17" fmla="*/ 389 h 2228"/>
                  <a:gd name="T18" fmla="*/ 501 w 881"/>
                  <a:gd name="T19" fmla="*/ 2041 h 2228"/>
                  <a:gd name="T20" fmla="*/ 340 w 881"/>
                  <a:gd name="T21" fmla="*/ 2223 h 2228"/>
                  <a:gd name="T22" fmla="*/ 149 w 881"/>
                  <a:gd name="T23" fmla="*/ 2074 h 2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81" h="2228">
                    <a:moveTo>
                      <a:pt x="149" y="2074"/>
                    </a:moveTo>
                    <a:lnTo>
                      <a:pt x="0" y="1917"/>
                    </a:lnTo>
                    <a:lnTo>
                      <a:pt x="50" y="1840"/>
                    </a:lnTo>
                    <a:cubicBezTo>
                      <a:pt x="178" y="1647"/>
                      <a:pt x="236" y="1514"/>
                      <a:pt x="276" y="1323"/>
                    </a:cubicBezTo>
                    <a:cubicBezTo>
                      <a:pt x="338" y="1024"/>
                      <a:pt x="280" y="742"/>
                      <a:pt x="97" y="454"/>
                    </a:cubicBezTo>
                    <a:lnTo>
                      <a:pt x="1" y="302"/>
                    </a:lnTo>
                    <a:lnTo>
                      <a:pt x="150" y="151"/>
                    </a:lnTo>
                    <a:cubicBezTo>
                      <a:pt x="232" y="68"/>
                      <a:pt x="315" y="0"/>
                      <a:pt x="333" y="0"/>
                    </a:cubicBezTo>
                    <a:cubicBezTo>
                      <a:pt x="387" y="0"/>
                      <a:pt x="528" y="187"/>
                      <a:pt x="628" y="389"/>
                    </a:cubicBezTo>
                    <a:cubicBezTo>
                      <a:pt x="881" y="903"/>
                      <a:pt x="830" y="1560"/>
                      <a:pt x="501" y="2041"/>
                    </a:cubicBezTo>
                    <a:cubicBezTo>
                      <a:pt x="435" y="2137"/>
                      <a:pt x="363" y="2219"/>
                      <a:pt x="340" y="2223"/>
                    </a:cubicBezTo>
                    <a:cubicBezTo>
                      <a:pt x="316" y="2228"/>
                      <a:pt x="230" y="2161"/>
                      <a:pt x="149" y="2074"/>
                    </a:cubicBezTo>
                    <a:close/>
                  </a:path>
                </a:pathLst>
              </a:custGeom>
              <a:grpFill/>
              <a:ln w="0">
                <a:solidFill>
                  <a:schemeClr val="bg1"/>
                </a:solidFill>
                <a:prstDash val="solid"/>
                <a:round/>
                <a:headEnd/>
                <a:tailEnd/>
              </a:ln>
            </p:spPr>
            <p:txBody>
              <a:bodyPr vert="horz" wrap="square" lIns="91440" tIns="45721" rIns="91440" bIns="45721" numCol="1" anchor="t" anchorCtr="0" compatLnSpc="1">
                <a:prstTxWarp prst="textNoShape">
                  <a:avLst/>
                </a:prstTxWarp>
              </a:bodyPr>
              <a:lstStyle/>
              <a:p>
                <a:endParaRPr lang="zh-TW" altLang="en-US"/>
              </a:p>
            </p:txBody>
          </p:sp>
        </p:grpSp>
      </p:grpSp>
      <p:grpSp>
        <p:nvGrpSpPr>
          <p:cNvPr id="44" name="群組 43"/>
          <p:cNvGrpSpPr/>
          <p:nvPr/>
        </p:nvGrpSpPr>
        <p:grpSpPr>
          <a:xfrm>
            <a:off x="1300151" y="4668608"/>
            <a:ext cx="721892" cy="721892"/>
            <a:chOff x="5731184" y="5244806"/>
            <a:chExt cx="816070" cy="816070"/>
          </a:xfrm>
        </p:grpSpPr>
        <p:sp>
          <p:nvSpPr>
            <p:cNvPr id="45" name="橢圓 44"/>
            <p:cNvSpPr/>
            <p:nvPr/>
          </p:nvSpPr>
          <p:spPr>
            <a:xfrm>
              <a:off x="5731184" y="5244806"/>
              <a:ext cx="816070" cy="816070"/>
            </a:xfrm>
            <a:prstGeom prst="ellipse">
              <a:avLst/>
            </a:prstGeom>
            <a:solidFill>
              <a:schemeClr val="accent4">
                <a:alpha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6" name="手繪多邊形 45"/>
            <p:cNvSpPr>
              <a:spLocks/>
            </p:cNvSpPr>
            <p:nvPr/>
          </p:nvSpPr>
          <p:spPr bwMode="auto">
            <a:xfrm>
              <a:off x="5916458" y="5488444"/>
              <a:ext cx="445522" cy="328794"/>
            </a:xfrm>
            <a:custGeom>
              <a:avLst/>
              <a:gdLst>
                <a:gd name="connsiteX0" fmla="*/ 2313240 w 4627012"/>
                <a:gd name="connsiteY0" fmla="*/ 2906712 h 3414712"/>
                <a:gd name="connsiteX1" fmla="*/ 1912260 w 4627012"/>
                <a:gd name="connsiteY1" fmla="*/ 2918932 h 3414712"/>
                <a:gd name="connsiteX2" fmla="*/ 1906856 w 4627012"/>
                <a:gd name="connsiteY2" fmla="*/ 3234846 h 3414712"/>
                <a:gd name="connsiteX3" fmla="*/ 2311440 w 4627012"/>
                <a:gd name="connsiteY3" fmla="*/ 3241676 h 3414712"/>
                <a:gd name="connsiteX4" fmla="*/ 2721424 w 4627012"/>
                <a:gd name="connsiteY4" fmla="*/ 3229456 h 3414712"/>
                <a:gd name="connsiteX5" fmla="*/ 2733676 w 4627012"/>
                <a:gd name="connsiteY5" fmla="*/ 3078146 h 3414712"/>
                <a:gd name="connsiteX6" fmla="*/ 2717824 w 4627012"/>
                <a:gd name="connsiteY6" fmla="*/ 2922886 h 3414712"/>
                <a:gd name="connsiteX7" fmla="*/ 2313240 w 4627012"/>
                <a:gd name="connsiteY7" fmla="*/ 2906712 h 3414712"/>
                <a:gd name="connsiteX8" fmla="*/ 1584960 w 4627012"/>
                <a:gd name="connsiteY8" fmla="*/ 286972 h 3414712"/>
                <a:gd name="connsiteX9" fmla="*/ 289164 w 4627012"/>
                <a:gd name="connsiteY9" fmla="*/ 296550 h 3414712"/>
                <a:gd name="connsiteX10" fmla="*/ 287364 w 4627012"/>
                <a:gd name="connsiteY10" fmla="*/ 2620194 h 3414712"/>
                <a:gd name="connsiteX11" fmla="*/ 2319024 w 4627012"/>
                <a:gd name="connsiteY11" fmla="*/ 2632076 h 3414712"/>
                <a:gd name="connsiteX12" fmla="*/ 4338444 w 4627012"/>
                <a:gd name="connsiteY12" fmla="*/ 2632076 h 3414712"/>
                <a:gd name="connsiteX13" fmla="*/ 4343844 w 4627012"/>
                <a:gd name="connsiteY13" fmla="*/ 2609392 h 3414712"/>
                <a:gd name="connsiteX14" fmla="*/ 4346724 w 4627012"/>
                <a:gd name="connsiteY14" fmla="*/ 1438210 h 3414712"/>
                <a:gd name="connsiteX15" fmla="*/ 4343844 w 4627012"/>
                <a:gd name="connsiteY15" fmla="*/ 290070 h 3414712"/>
                <a:gd name="connsiteX16" fmla="*/ 2323344 w 4627012"/>
                <a:gd name="connsiteY16" fmla="*/ 287550 h 3414712"/>
                <a:gd name="connsiteX17" fmla="*/ 1584960 w 4627012"/>
                <a:gd name="connsiteY17" fmla="*/ 286972 h 3414712"/>
                <a:gd name="connsiteX18" fmla="*/ 4623604 w 4627012"/>
                <a:gd name="connsiteY18" fmla="*/ 0 h 3414712"/>
                <a:gd name="connsiteX19" fmla="*/ 4626124 w 4627012"/>
                <a:gd name="connsiteY19" fmla="*/ 1442872 h 3414712"/>
                <a:gd name="connsiteX20" fmla="*/ 4625404 w 4627012"/>
                <a:gd name="connsiteY20" fmla="*/ 2896186 h 3414712"/>
                <a:gd name="connsiteX21" fmla="*/ 3827856 w 4627012"/>
                <a:gd name="connsiteY21" fmla="*/ 2906628 h 3414712"/>
                <a:gd name="connsiteX22" fmla="*/ 3020592 w 4627012"/>
                <a:gd name="connsiteY22" fmla="*/ 2914912 h 3414712"/>
                <a:gd name="connsiteX23" fmla="*/ 3010148 w 4627012"/>
                <a:gd name="connsiteY23" fmla="*/ 3079832 h 3414712"/>
                <a:gd name="connsiteX24" fmla="*/ 3013028 w 4627012"/>
                <a:gd name="connsiteY24" fmla="*/ 3236830 h 3414712"/>
                <a:gd name="connsiteX25" fmla="*/ 3485796 w 4627012"/>
                <a:gd name="connsiteY25" fmla="*/ 3241870 h 3414712"/>
                <a:gd name="connsiteX26" fmla="*/ 3976204 w 4627012"/>
                <a:gd name="connsiteY26" fmla="*/ 3255554 h 3414712"/>
                <a:gd name="connsiteX27" fmla="*/ 4014012 w 4627012"/>
                <a:gd name="connsiteY27" fmla="*/ 3357820 h 3414712"/>
                <a:gd name="connsiteX28" fmla="*/ 4014012 w 4627012"/>
                <a:gd name="connsiteY28" fmla="*/ 3414712 h 3414712"/>
                <a:gd name="connsiteX29" fmla="*/ 2306940 w 4627012"/>
                <a:gd name="connsiteY29" fmla="*/ 3414712 h 3414712"/>
                <a:gd name="connsiteX30" fmla="*/ 599508 w 4627012"/>
                <a:gd name="connsiteY30" fmla="*/ 3414712 h 3414712"/>
                <a:gd name="connsiteX31" fmla="*/ 599508 w 4627012"/>
                <a:gd name="connsiteY31" fmla="*/ 3372942 h 3414712"/>
                <a:gd name="connsiteX32" fmla="*/ 656400 w 4627012"/>
                <a:gd name="connsiteY32" fmla="*/ 3253394 h 3414712"/>
                <a:gd name="connsiteX33" fmla="*/ 1136728 w 4627012"/>
                <a:gd name="connsiteY33" fmla="*/ 3241870 h 3414712"/>
                <a:gd name="connsiteX34" fmla="*/ 1603732 w 4627012"/>
                <a:gd name="connsiteY34" fmla="*/ 3229628 h 3414712"/>
                <a:gd name="connsiteX35" fmla="*/ 1615976 w 4627012"/>
                <a:gd name="connsiteY35" fmla="*/ 3078030 h 3414712"/>
                <a:gd name="connsiteX36" fmla="*/ 1599772 w 4627012"/>
                <a:gd name="connsiteY36" fmla="*/ 2922472 h 3414712"/>
                <a:gd name="connsiteX37" fmla="*/ 792144 w 4627012"/>
                <a:gd name="connsiteY37" fmla="*/ 2906268 h 3414712"/>
                <a:gd name="connsiteX38" fmla="*/ 0 w 4627012"/>
                <a:gd name="connsiteY38" fmla="*/ 2906268 h 3414712"/>
                <a:gd name="connsiteX39" fmla="*/ 2520 w 4627012"/>
                <a:gd name="connsiteY39" fmla="*/ 1455836 h 3414712"/>
                <a:gd name="connsiteX40" fmla="*/ 5040 w 4627012"/>
                <a:gd name="connsiteY40" fmla="*/ 5042 h 3414712"/>
                <a:gd name="connsiteX41" fmla="*/ 2314500 w 4627012"/>
                <a:gd name="connsiteY41" fmla="*/ 2520 h 3414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627012" h="3414712">
                  <a:moveTo>
                    <a:pt x="2313240" y="2906712"/>
                  </a:moveTo>
                  <a:cubicBezTo>
                    <a:pt x="2024304" y="2906712"/>
                    <a:pt x="1921268" y="2909946"/>
                    <a:pt x="1912260" y="2918932"/>
                  </a:cubicBezTo>
                  <a:cubicBezTo>
                    <a:pt x="1898932" y="2932230"/>
                    <a:pt x="1893888" y="3222268"/>
                    <a:pt x="1906856" y="3234846"/>
                  </a:cubicBezTo>
                  <a:cubicBezTo>
                    <a:pt x="1910460" y="3238440"/>
                    <a:pt x="2092756" y="3241676"/>
                    <a:pt x="2311440" y="3241676"/>
                  </a:cubicBezTo>
                  <a:cubicBezTo>
                    <a:pt x="2607220" y="3241676"/>
                    <a:pt x="2712420" y="3238440"/>
                    <a:pt x="2721424" y="3229456"/>
                  </a:cubicBezTo>
                  <a:cubicBezTo>
                    <a:pt x="2729712" y="3221190"/>
                    <a:pt x="2733676" y="3172670"/>
                    <a:pt x="2733676" y="3078146"/>
                  </a:cubicBezTo>
                  <a:cubicBezTo>
                    <a:pt x="2733676" y="2964936"/>
                    <a:pt x="2730792" y="2935824"/>
                    <a:pt x="2717824" y="2922886"/>
                  </a:cubicBezTo>
                  <a:cubicBezTo>
                    <a:pt x="2703772" y="2908868"/>
                    <a:pt x="2652976" y="2906712"/>
                    <a:pt x="2313240" y="2906712"/>
                  </a:cubicBezTo>
                  <a:close/>
                  <a:moveTo>
                    <a:pt x="1584960" y="286972"/>
                  </a:moveTo>
                  <a:cubicBezTo>
                    <a:pt x="654628" y="286788"/>
                    <a:pt x="297356" y="289530"/>
                    <a:pt x="289164" y="296550"/>
                  </a:cubicBezTo>
                  <a:cubicBezTo>
                    <a:pt x="269728" y="312392"/>
                    <a:pt x="268288" y="2601112"/>
                    <a:pt x="287364" y="2620194"/>
                  </a:cubicBezTo>
                  <a:cubicBezTo>
                    <a:pt x="296724" y="2629554"/>
                    <a:pt x="761804" y="2632076"/>
                    <a:pt x="2319024" y="2632076"/>
                  </a:cubicBezTo>
                  <a:lnTo>
                    <a:pt x="4338444" y="2632076"/>
                  </a:lnTo>
                  <a:lnTo>
                    <a:pt x="4343844" y="2609392"/>
                  </a:lnTo>
                  <a:cubicBezTo>
                    <a:pt x="4347080" y="2596792"/>
                    <a:pt x="4348160" y="2069706"/>
                    <a:pt x="4346724" y="1438210"/>
                  </a:cubicBezTo>
                  <a:lnTo>
                    <a:pt x="4343844" y="290070"/>
                  </a:lnTo>
                  <a:lnTo>
                    <a:pt x="2323344" y="287550"/>
                  </a:lnTo>
                  <a:cubicBezTo>
                    <a:pt x="2044864" y="287212"/>
                    <a:pt x="1799652" y="287014"/>
                    <a:pt x="1584960" y="286972"/>
                  </a:cubicBezTo>
                  <a:close/>
                  <a:moveTo>
                    <a:pt x="4623604" y="0"/>
                  </a:moveTo>
                  <a:lnTo>
                    <a:pt x="4626124" y="1442872"/>
                  </a:lnTo>
                  <a:cubicBezTo>
                    <a:pt x="4627564" y="2236866"/>
                    <a:pt x="4627204" y="2890786"/>
                    <a:pt x="4625404" y="2896186"/>
                  </a:cubicBezTo>
                  <a:cubicBezTo>
                    <a:pt x="4623240" y="2903028"/>
                    <a:pt x="4347792" y="2906628"/>
                    <a:pt x="3827856" y="2906628"/>
                  </a:cubicBezTo>
                  <a:cubicBezTo>
                    <a:pt x="3390736" y="2906628"/>
                    <a:pt x="3027432" y="2910590"/>
                    <a:pt x="3020592" y="2914912"/>
                  </a:cubicBezTo>
                  <a:cubicBezTo>
                    <a:pt x="3010508" y="2921392"/>
                    <a:pt x="3007988" y="2961362"/>
                    <a:pt x="3010148" y="3079832"/>
                  </a:cubicBezTo>
                  <a:lnTo>
                    <a:pt x="3013028" y="3236830"/>
                  </a:lnTo>
                  <a:lnTo>
                    <a:pt x="3485796" y="3241870"/>
                  </a:lnTo>
                  <a:cubicBezTo>
                    <a:pt x="3745404" y="3244752"/>
                    <a:pt x="3966124" y="3250872"/>
                    <a:pt x="3976204" y="3255554"/>
                  </a:cubicBezTo>
                  <a:cubicBezTo>
                    <a:pt x="4003928" y="3269238"/>
                    <a:pt x="4014012" y="3296244"/>
                    <a:pt x="4014012" y="3357820"/>
                  </a:cubicBezTo>
                  <a:lnTo>
                    <a:pt x="4014012" y="3414712"/>
                  </a:lnTo>
                  <a:lnTo>
                    <a:pt x="2306940" y="3414712"/>
                  </a:lnTo>
                  <a:lnTo>
                    <a:pt x="599508" y="3414712"/>
                  </a:lnTo>
                  <a:lnTo>
                    <a:pt x="599508" y="3372942"/>
                  </a:lnTo>
                  <a:cubicBezTo>
                    <a:pt x="599508" y="3319650"/>
                    <a:pt x="623992" y="3268158"/>
                    <a:pt x="656400" y="3253394"/>
                  </a:cubicBezTo>
                  <a:cubicBezTo>
                    <a:pt x="674404" y="3245112"/>
                    <a:pt x="818428" y="3241870"/>
                    <a:pt x="1136728" y="3241870"/>
                  </a:cubicBezTo>
                  <a:cubicBezTo>
                    <a:pt x="1476988" y="3241870"/>
                    <a:pt x="1594372" y="3238630"/>
                    <a:pt x="1603732" y="3229628"/>
                  </a:cubicBezTo>
                  <a:cubicBezTo>
                    <a:pt x="1612012" y="3221346"/>
                    <a:pt x="1615976" y="3172734"/>
                    <a:pt x="1615976" y="3078030"/>
                  </a:cubicBezTo>
                  <a:cubicBezTo>
                    <a:pt x="1615976" y="2964604"/>
                    <a:pt x="1612732" y="2935436"/>
                    <a:pt x="1599772" y="2922472"/>
                  </a:cubicBezTo>
                  <a:cubicBezTo>
                    <a:pt x="1585728" y="2908070"/>
                    <a:pt x="1498232" y="2906268"/>
                    <a:pt x="792144" y="2906268"/>
                  </a:cubicBezTo>
                  <a:lnTo>
                    <a:pt x="0" y="2906268"/>
                  </a:lnTo>
                  <a:lnTo>
                    <a:pt x="2520" y="1455836"/>
                  </a:lnTo>
                  <a:lnTo>
                    <a:pt x="5040" y="5042"/>
                  </a:lnTo>
                  <a:lnTo>
                    <a:pt x="2314500" y="2520"/>
                  </a:lnTo>
                  <a:close/>
                </a:path>
              </a:pathLst>
            </a:custGeom>
            <a:solidFill>
              <a:schemeClr val="bg1"/>
            </a:solidFill>
            <a:ln w="0">
              <a:solidFill>
                <a:schemeClr val="bg1"/>
              </a:solidFill>
              <a:prstDash val="solid"/>
              <a:round/>
              <a:headEnd/>
              <a:tailEnd/>
            </a:ln>
          </p:spPr>
          <p:txBody>
            <a:bodyPr vert="horz" wrap="square" lIns="91440" tIns="45721" rIns="91440" bIns="45721" numCol="1" anchor="t" anchorCtr="0" compatLnSpc="1">
              <a:prstTxWarp prst="textNoShape">
                <a:avLst/>
              </a:prstTxWarp>
              <a:noAutofit/>
            </a:bodyPr>
            <a:lstStyle/>
            <a:p>
              <a:endParaRPr lang="zh-TW" altLang="en-US"/>
            </a:p>
          </p:txBody>
        </p:sp>
      </p:grpSp>
      <p:grpSp>
        <p:nvGrpSpPr>
          <p:cNvPr id="47" name="群組 46"/>
          <p:cNvGrpSpPr/>
          <p:nvPr/>
        </p:nvGrpSpPr>
        <p:grpSpPr>
          <a:xfrm>
            <a:off x="4211054" y="4668608"/>
            <a:ext cx="721892" cy="721892"/>
            <a:chOff x="5731184" y="1981037"/>
            <a:chExt cx="816070" cy="816070"/>
          </a:xfrm>
        </p:grpSpPr>
        <p:sp>
          <p:nvSpPr>
            <p:cNvPr id="48" name="橢圓 47"/>
            <p:cNvSpPr/>
            <p:nvPr/>
          </p:nvSpPr>
          <p:spPr>
            <a:xfrm>
              <a:off x="5731184" y="1981037"/>
              <a:ext cx="816070" cy="816070"/>
            </a:xfrm>
            <a:prstGeom prst="ellipse">
              <a:avLst/>
            </a:prstGeom>
            <a:solidFill>
              <a:schemeClr val="accent5">
                <a:alpha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9" name="手繪多邊形 48"/>
            <p:cNvSpPr>
              <a:spLocks/>
            </p:cNvSpPr>
            <p:nvPr/>
          </p:nvSpPr>
          <p:spPr bwMode="auto">
            <a:xfrm flipV="1">
              <a:off x="6011604" y="2153374"/>
              <a:ext cx="255230" cy="471396"/>
            </a:xfrm>
            <a:custGeom>
              <a:avLst/>
              <a:gdLst>
                <a:gd name="connsiteX0" fmla="*/ 1041502 w 2397801"/>
                <a:gd name="connsiteY0" fmla="*/ 588163 h 4428623"/>
                <a:gd name="connsiteX1" fmla="*/ 299462 w 2397801"/>
                <a:gd name="connsiteY1" fmla="*/ 593899 h 4428623"/>
                <a:gd name="connsiteX2" fmla="*/ 283250 w 2397801"/>
                <a:gd name="connsiteY2" fmla="*/ 2218109 h 4428623"/>
                <a:gd name="connsiteX3" fmla="*/ 290095 w 2397801"/>
                <a:gd name="connsiteY3" fmla="*/ 3843037 h 4428623"/>
                <a:gd name="connsiteX4" fmla="*/ 1207710 w 2397801"/>
                <a:gd name="connsiteY4" fmla="*/ 3847357 h 4428623"/>
                <a:gd name="connsiteX5" fmla="*/ 2118479 w 2397801"/>
                <a:gd name="connsiteY5" fmla="*/ 3844837 h 4428623"/>
                <a:gd name="connsiteX6" fmla="*/ 2121001 w 2397801"/>
                <a:gd name="connsiteY6" fmla="*/ 2224589 h 4428623"/>
                <a:gd name="connsiteX7" fmla="*/ 2110914 w 2397801"/>
                <a:gd name="connsiteY7" fmla="*/ 596419 h 4428623"/>
                <a:gd name="connsiteX8" fmla="*/ 1041502 w 2397801"/>
                <a:gd name="connsiteY8" fmla="*/ 588163 h 4428623"/>
                <a:gd name="connsiteX9" fmla="*/ 1205249 w 2397801"/>
                <a:gd name="connsiteY9" fmla="*/ 186437 h 4428623"/>
                <a:gd name="connsiteX10" fmla="*/ 930070 w 2397801"/>
                <a:gd name="connsiteY10" fmla="*/ 210597 h 4428623"/>
                <a:gd name="connsiteX11" fmla="*/ 899455 w 2397801"/>
                <a:gd name="connsiteY11" fmla="*/ 338957 h 4428623"/>
                <a:gd name="connsiteX12" fmla="*/ 1201647 w 2397801"/>
                <a:gd name="connsiteY12" fmla="*/ 414677 h 4428623"/>
                <a:gd name="connsiteX13" fmla="*/ 1445490 w 2397801"/>
                <a:gd name="connsiteY13" fmla="*/ 398813 h 4428623"/>
                <a:gd name="connsiteX14" fmla="*/ 1513204 w 2397801"/>
                <a:gd name="connsiteY14" fmla="*/ 295689 h 4428623"/>
                <a:gd name="connsiteX15" fmla="*/ 1484029 w 2397801"/>
                <a:gd name="connsiteY15" fmla="*/ 219609 h 4428623"/>
                <a:gd name="connsiteX16" fmla="*/ 1454134 w 2397801"/>
                <a:gd name="connsiteY16" fmla="*/ 186437 h 4428623"/>
                <a:gd name="connsiteX17" fmla="*/ 813103 w 2397801"/>
                <a:gd name="connsiteY17" fmla="*/ 1 h 4428623"/>
                <a:gd name="connsiteX18" fmla="*/ 1241394 w 2397801"/>
                <a:gd name="connsiteY18" fmla="*/ 553 h 4428623"/>
                <a:gd name="connsiteX19" fmla="*/ 2335516 w 2397801"/>
                <a:gd name="connsiteY19" fmla="*/ 3793 h 4428623"/>
                <a:gd name="connsiteX20" fmla="*/ 2364318 w 2397801"/>
                <a:gd name="connsiteY20" fmla="*/ 25037 h 4428623"/>
                <a:gd name="connsiteX21" fmla="*/ 2392760 w 2397801"/>
                <a:gd name="connsiteY21" fmla="*/ 46641 h 4428623"/>
                <a:gd name="connsiteX22" fmla="*/ 2395281 w 2397801"/>
                <a:gd name="connsiteY22" fmla="*/ 2216709 h 4428623"/>
                <a:gd name="connsiteX23" fmla="*/ 2397801 w 2397801"/>
                <a:gd name="connsiteY23" fmla="*/ 4386781 h 4428623"/>
                <a:gd name="connsiteX24" fmla="*/ 2371159 w 2397801"/>
                <a:gd name="connsiteY24" fmla="*/ 4408025 h 4428623"/>
                <a:gd name="connsiteX25" fmla="*/ 1205032 w 2397801"/>
                <a:gd name="connsiteY25" fmla="*/ 4428545 h 4428623"/>
                <a:gd name="connsiteX26" fmla="*/ 48265 w 2397801"/>
                <a:gd name="connsiteY26" fmla="*/ 4418105 h 4428623"/>
                <a:gd name="connsiteX27" fmla="*/ 21 w 2397801"/>
                <a:gd name="connsiteY27" fmla="*/ 2208429 h 4428623"/>
                <a:gd name="connsiteX28" fmla="*/ 21 w 2397801"/>
                <a:gd name="connsiteY28" fmla="*/ 68245 h 4428623"/>
                <a:gd name="connsiteX29" fmla="*/ 28823 w 2397801"/>
                <a:gd name="connsiteY29" fmla="*/ 39437 h 4428623"/>
                <a:gd name="connsiteX30" fmla="*/ 102629 w 2397801"/>
                <a:gd name="connsiteY30" fmla="*/ 4153 h 4428623"/>
                <a:gd name="connsiteX31" fmla="*/ 813103 w 2397801"/>
                <a:gd name="connsiteY31" fmla="*/ 1 h 4428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397801" h="4428623">
                  <a:moveTo>
                    <a:pt x="1041502" y="588163"/>
                  </a:moveTo>
                  <a:cubicBezTo>
                    <a:pt x="655239" y="588159"/>
                    <a:pt x="310023" y="589961"/>
                    <a:pt x="299462" y="593899"/>
                  </a:cubicBezTo>
                  <a:cubicBezTo>
                    <a:pt x="284691" y="599661"/>
                    <a:pt x="283250" y="752323"/>
                    <a:pt x="283250" y="2218109"/>
                  </a:cubicBezTo>
                  <a:cubicBezTo>
                    <a:pt x="283250" y="3108165"/>
                    <a:pt x="286492" y="3839437"/>
                    <a:pt x="290095" y="3843037"/>
                  </a:cubicBezTo>
                  <a:cubicBezTo>
                    <a:pt x="294058" y="3846637"/>
                    <a:pt x="706931" y="3848797"/>
                    <a:pt x="1207710" y="3847357"/>
                  </a:cubicBezTo>
                  <a:lnTo>
                    <a:pt x="2118479" y="3844837"/>
                  </a:lnTo>
                  <a:lnTo>
                    <a:pt x="2121001" y="2224589"/>
                  </a:lnTo>
                  <a:cubicBezTo>
                    <a:pt x="2123163" y="935231"/>
                    <a:pt x="2121001" y="602901"/>
                    <a:pt x="2110914" y="596419"/>
                  </a:cubicBezTo>
                  <a:cubicBezTo>
                    <a:pt x="2102605" y="591155"/>
                    <a:pt x="1538127" y="588167"/>
                    <a:pt x="1041502" y="588163"/>
                  </a:cubicBezTo>
                  <a:close/>
                  <a:moveTo>
                    <a:pt x="1205249" y="186437"/>
                  </a:moveTo>
                  <a:cubicBezTo>
                    <a:pt x="956363" y="186437"/>
                    <a:pt x="956003" y="186437"/>
                    <a:pt x="930070" y="210597"/>
                  </a:cubicBezTo>
                  <a:cubicBezTo>
                    <a:pt x="889369" y="248817"/>
                    <a:pt x="878564" y="294969"/>
                    <a:pt x="899455" y="338957"/>
                  </a:cubicBezTo>
                  <a:cubicBezTo>
                    <a:pt x="931511" y="406745"/>
                    <a:pt x="960685" y="414317"/>
                    <a:pt x="1201647" y="414677"/>
                  </a:cubicBezTo>
                  <a:cubicBezTo>
                    <a:pt x="1375975" y="415037"/>
                    <a:pt x="1418476" y="412513"/>
                    <a:pt x="1445490" y="398813"/>
                  </a:cubicBezTo>
                  <a:cubicBezTo>
                    <a:pt x="1493394" y="374653"/>
                    <a:pt x="1513204" y="345085"/>
                    <a:pt x="1513204" y="295689"/>
                  </a:cubicBezTo>
                  <a:cubicBezTo>
                    <a:pt x="1513564" y="262517"/>
                    <a:pt x="1507081" y="245209"/>
                    <a:pt x="1484029" y="219609"/>
                  </a:cubicBezTo>
                  <a:lnTo>
                    <a:pt x="1454134" y="186437"/>
                  </a:lnTo>
                  <a:close/>
                  <a:moveTo>
                    <a:pt x="813103" y="1"/>
                  </a:moveTo>
                  <a:cubicBezTo>
                    <a:pt x="946149" y="13"/>
                    <a:pt x="1090993" y="193"/>
                    <a:pt x="1241394" y="553"/>
                  </a:cubicBezTo>
                  <a:lnTo>
                    <a:pt x="2335516" y="3793"/>
                  </a:lnTo>
                  <a:lnTo>
                    <a:pt x="2364318" y="25037"/>
                  </a:lnTo>
                  <a:lnTo>
                    <a:pt x="2392760" y="46641"/>
                  </a:lnTo>
                  <a:lnTo>
                    <a:pt x="2395281" y="2216709"/>
                  </a:lnTo>
                  <a:lnTo>
                    <a:pt x="2397801" y="4386781"/>
                  </a:lnTo>
                  <a:lnTo>
                    <a:pt x="2371159" y="4408025"/>
                  </a:lnTo>
                  <a:cubicBezTo>
                    <a:pt x="2344517" y="4428905"/>
                    <a:pt x="2342717" y="4428905"/>
                    <a:pt x="1205032" y="4428545"/>
                  </a:cubicBezTo>
                  <a:cubicBezTo>
                    <a:pt x="450415" y="4428545"/>
                    <a:pt x="60146" y="4424945"/>
                    <a:pt x="48265" y="4418105"/>
                  </a:cubicBezTo>
                  <a:cubicBezTo>
                    <a:pt x="-2499" y="4388581"/>
                    <a:pt x="21" y="4509201"/>
                    <a:pt x="21" y="2208429"/>
                  </a:cubicBezTo>
                  <a:lnTo>
                    <a:pt x="21" y="68245"/>
                  </a:lnTo>
                  <a:lnTo>
                    <a:pt x="28823" y="39437"/>
                  </a:lnTo>
                  <a:cubicBezTo>
                    <a:pt x="47905" y="19997"/>
                    <a:pt x="72747" y="8473"/>
                    <a:pt x="102629" y="4153"/>
                  </a:cubicBezTo>
                  <a:cubicBezTo>
                    <a:pt x="120991" y="1453"/>
                    <a:pt x="413962" y="-31"/>
                    <a:pt x="813103" y="1"/>
                  </a:cubicBezTo>
                  <a:close/>
                </a:path>
              </a:pathLst>
            </a:custGeom>
            <a:solidFill>
              <a:schemeClr val="bg1"/>
            </a:solidFill>
            <a:ln w="0">
              <a:solidFill>
                <a:schemeClr val="bg1"/>
              </a:solidFill>
              <a:prstDash val="solid"/>
              <a:round/>
              <a:headEnd/>
              <a:tailEnd/>
            </a:ln>
          </p:spPr>
          <p:txBody>
            <a:bodyPr vert="horz" wrap="square" lIns="91440" tIns="45721" rIns="91440" bIns="45721" numCol="1" anchor="t" anchorCtr="0" compatLnSpc="1">
              <a:prstTxWarp prst="textNoShape">
                <a:avLst/>
              </a:prstTxWarp>
              <a:noAutofit/>
            </a:bodyPr>
            <a:lstStyle/>
            <a:p>
              <a:endParaRPr lang="zh-TW" altLang="en-US"/>
            </a:p>
          </p:txBody>
        </p:sp>
      </p:grpSp>
      <p:grpSp>
        <p:nvGrpSpPr>
          <p:cNvPr id="50" name="群組 49"/>
          <p:cNvGrpSpPr/>
          <p:nvPr/>
        </p:nvGrpSpPr>
        <p:grpSpPr>
          <a:xfrm>
            <a:off x="7121957" y="4668608"/>
            <a:ext cx="721892" cy="721892"/>
            <a:chOff x="5731184" y="1981037"/>
            <a:chExt cx="816070" cy="816070"/>
          </a:xfrm>
        </p:grpSpPr>
        <p:sp>
          <p:nvSpPr>
            <p:cNvPr id="51" name="橢圓 50"/>
            <p:cNvSpPr/>
            <p:nvPr/>
          </p:nvSpPr>
          <p:spPr>
            <a:xfrm>
              <a:off x="5731184" y="1981037"/>
              <a:ext cx="816070" cy="816070"/>
            </a:xfrm>
            <a:prstGeom prst="ellipse">
              <a:avLst/>
            </a:prstGeom>
            <a:solidFill>
              <a:schemeClr val="accent6">
                <a:alpha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2" name="手繪多邊形 51"/>
            <p:cNvSpPr>
              <a:spLocks/>
            </p:cNvSpPr>
            <p:nvPr/>
          </p:nvSpPr>
          <p:spPr bwMode="auto">
            <a:xfrm flipV="1">
              <a:off x="6011604" y="2153374"/>
              <a:ext cx="255230" cy="471396"/>
            </a:xfrm>
            <a:custGeom>
              <a:avLst/>
              <a:gdLst>
                <a:gd name="connsiteX0" fmla="*/ 1041502 w 2397801"/>
                <a:gd name="connsiteY0" fmla="*/ 588163 h 4428623"/>
                <a:gd name="connsiteX1" fmla="*/ 299462 w 2397801"/>
                <a:gd name="connsiteY1" fmla="*/ 593899 h 4428623"/>
                <a:gd name="connsiteX2" fmla="*/ 283250 w 2397801"/>
                <a:gd name="connsiteY2" fmla="*/ 2218109 h 4428623"/>
                <a:gd name="connsiteX3" fmla="*/ 290095 w 2397801"/>
                <a:gd name="connsiteY3" fmla="*/ 3843037 h 4428623"/>
                <a:gd name="connsiteX4" fmla="*/ 1207710 w 2397801"/>
                <a:gd name="connsiteY4" fmla="*/ 3847357 h 4428623"/>
                <a:gd name="connsiteX5" fmla="*/ 2118479 w 2397801"/>
                <a:gd name="connsiteY5" fmla="*/ 3844837 h 4428623"/>
                <a:gd name="connsiteX6" fmla="*/ 2121001 w 2397801"/>
                <a:gd name="connsiteY6" fmla="*/ 2224589 h 4428623"/>
                <a:gd name="connsiteX7" fmla="*/ 2110914 w 2397801"/>
                <a:gd name="connsiteY7" fmla="*/ 596419 h 4428623"/>
                <a:gd name="connsiteX8" fmla="*/ 1041502 w 2397801"/>
                <a:gd name="connsiteY8" fmla="*/ 588163 h 4428623"/>
                <a:gd name="connsiteX9" fmla="*/ 1205249 w 2397801"/>
                <a:gd name="connsiteY9" fmla="*/ 186437 h 4428623"/>
                <a:gd name="connsiteX10" fmla="*/ 930070 w 2397801"/>
                <a:gd name="connsiteY10" fmla="*/ 210597 h 4428623"/>
                <a:gd name="connsiteX11" fmla="*/ 899455 w 2397801"/>
                <a:gd name="connsiteY11" fmla="*/ 338957 h 4428623"/>
                <a:gd name="connsiteX12" fmla="*/ 1201647 w 2397801"/>
                <a:gd name="connsiteY12" fmla="*/ 414677 h 4428623"/>
                <a:gd name="connsiteX13" fmla="*/ 1445490 w 2397801"/>
                <a:gd name="connsiteY13" fmla="*/ 398813 h 4428623"/>
                <a:gd name="connsiteX14" fmla="*/ 1513204 w 2397801"/>
                <a:gd name="connsiteY14" fmla="*/ 295689 h 4428623"/>
                <a:gd name="connsiteX15" fmla="*/ 1484029 w 2397801"/>
                <a:gd name="connsiteY15" fmla="*/ 219609 h 4428623"/>
                <a:gd name="connsiteX16" fmla="*/ 1454134 w 2397801"/>
                <a:gd name="connsiteY16" fmla="*/ 186437 h 4428623"/>
                <a:gd name="connsiteX17" fmla="*/ 813103 w 2397801"/>
                <a:gd name="connsiteY17" fmla="*/ 1 h 4428623"/>
                <a:gd name="connsiteX18" fmla="*/ 1241394 w 2397801"/>
                <a:gd name="connsiteY18" fmla="*/ 553 h 4428623"/>
                <a:gd name="connsiteX19" fmla="*/ 2335516 w 2397801"/>
                <a:gd name="connsiteY19" fmla="*/ 3793 h 4428623"/>
                <a:gd name="connsiteX20" fmla="*/ 2364318 w 2397801"/>
                <a:gd name="connsiteY20" fmla="*/ 25037 h 4428623"/>
                <a:gd name="connsiteX21" fmla="*/ 2392760 w 2397801"/>
                <a:gd name="connsiteY21" fmla="*/ 46641 h 4428623"/>
                <a:gd name="connsiteX22" fmla="*/ 2395281 w 2397801"/>
                <a:gd name="connsiteY22" fmla="*/ 2216709 h 4428623"/>
                <a:gd name="connsiteX23" fmla="*/ 2397801 w 2397801"/>
                <a:gd name="connsiteY23" fmla="*/ 4386781 h 4428623"/>
                <a:gd name="connsiteX24" fmla="*/ 2371159 w 2397801"/>
                <a:gd name="connsiteY24" fmla="*/ 4408025 h 4428623"/>
                <a:gd name="connsiteX25" fmla="*/ 1205032 w 2397801"/>
                <a:gd name="connsiteY25" fmla="*/ 4428545 h 4428623"/>
                <a:gd name="connsiteX26" fmla="*/ 48265 w 2397801"/>
                <a:gd name="connsiteY26" fmla="*/ 4418105 h 4428623"/>
                <a:gd name="connsiteX27" fmla="*/ 21 w 2397801"/>
                <a:gd name="connsiteY27" fmla="*/ 2208429 h 4428623"/>
                <a:gd name="connsiteX28" fmla="*/ 21 w 2397801"/>
                <a:gd name="connsiteY28" fmla="*/ 68245 h 4428623"/>
                <a:gd name="connsiteX29" fmla="*/ 28823 w 2397801"/>
                <a:gd name="connsiteY29" fmla="*/ 39437 h 4428623"/>
                <a:gd name="connsiteX30" fmla="*/ 102629 w 2397801"/>
                <a:gd name="connsiteY30" fmla="*/ 4153 h 4428623"/>
                <a:gd name="connsiteX31" fmla="*/ 813103 w 2397801"/>
                <a:gd name="connsiteY31" fmla="*/ 1 h 4428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397801" h="4428623">
                  <a:moveTo>
                    <a:pt x="1041502" y="588163"/>
                  </a:moveTo>
                  <a:cubicBezTo>
                    <a:pt x="655239" y="588159"/>
                    <a:pt x="310023" y="589961"/>
                    <a:pt x="299462" y="593899"/>
                  </a:cubicBezTo>
                  <a:cubicBezTo>
                    <a:pt x="284691" y="599661"/>
                    <a:pt x="283250" y="752323"/>
                    <a:pt x="283250" y="2218109"/>
                  </a:cubicBezTo>
                  <a:cubicBezTo>
                    <a:pt x="283250" y="3108165"/>
                    <a:pt x="286492" y="3839437"/>
                    <a:pt x="290095" y="3843037"/>
                  </a:cubicBezTo>
                  <a:cubicBezTo>
                    <a:pt x="294058" y="3846637"/>
                    <a:pt x="706931" y="3848797"/>
                    <a:pt x="1207710" y="3847357"/>
                  </a:cubicBezTo>
                  <a:lnTo>
                    <a:pt x="2118479" y="3844837"/>
                  </a:lnTo>
                  <a:lnTo>
                    <a:pt x="2121001" y="2224589"/>
                  </a:lnTo>
                  <a:cubicBezTo>
                    <a:pt x="2123163" y="935231"/>
                    <a:pt x="2121001" y="602901"/>
                    <a:pt x="2110914" y="596419"/>
                  </a:cubicBezTo>
                  <a:cubicBezTo>
                    <a:pt x="2102605" y="591155"/>
                    <a:pt x="1538127" y="588167"/>
                    <a:pt x="1041502" y="588163"/>
                  </a:cubicBezTo>
                  <a:close/>
                  <a:moveTo>
                    <a:pt x="1205249" y="186437"/>
                  </a:moveTo>
                  <a:cubicBezTo>
                    <a:pt x="956363" y="186437"/>
                    <a:pt x="956003" y="186437"/>
                    <a:pt x="930070" y="210597"/>
                  </a:cubicBezTo>
                  <a:cubicBezTo>
                    <a:pt x="889369" y="248817"/>
                    <a:pt x="878564" y="294969"/>
                    <a:pt x="899455" y="338957"/>
                  </a:cubicBezTo>
                  <a:cubicBezTo>
                    <a:pt x="931511" y="406745"/>
                    <a:pt x="960685" y="414317"/>
                    <a:pt x="1201647" y="414677"/>
                  </a:cubicBezTo>
                  <a:cubicBezTo>
                    <a:pt x="1375975" y="415037"/>
                    <a:pt x="1418476" y="412513"/>
                    <a:pt x="1445490" y="398813"/>
                  </a:cubicBezTo>
                  <a:cubicBezTo>
                    <a:pt x="1493394" y="374653"/>
                    <a:pt x="1513204" y="345085"/>
                    <a:pt x="1513204" y="295689"/>
                  </a:cubicBezTo>
                  <a:cubicBezTo>
                    <a:pt x="1513564" y="262517"/>
                    <a:pt x="1507081" y="245209"/>
                    <a:pt x="1484029" y="219609"/>
                  </a:cubicBezTo>
                  <a:lnTo>
                    <a:pt x="1454134" y="186437"/>
                  </a:lnTo>
                  <a:close/>
                  <a:moveTo>
                    <a:pt x="813103" y="1"/>
                  </a:moveTo>
                  <a:cubicBezTo>
                    <a:pt x="946149" y="13"/>
                    <a:pt x="1090993" y="193"/>
                    <a:pt x="1241394" y="553"/>
                  </a:cubicBezTo>
                  <a:lnTo>
                    <a:pt x="2335516" y="3793"/>
                  </a:lnTo>
                  <a:lnTo>
                    <a:pt x="2364318" y="25037"/>
                  </a:lnTo>
                  <a:lnTo>
                    <a:pt x="2392760" y="46641"/>
                  </a:lnTo>
                  <a:lnTo>
                    <a:pt x="2395281" y="2216709"/>
                  </a:lnTo>
                  <a:lnTo>
                    <a:pt x="2397801" y="4386781"/>
                  </a:lnTo>
                  <a:lnTo>
                    <a:pt x="2371159" y="4408025"/>
                  </a:lnTo>
                  <a:cubicBezTo>
                    <a:pt x="2344517" y="4428905"/>
                    <a:pt x="2342717" y="4428905"/>
                    <a:pt x="1205032" y="4428545"/>
                  </a:cubicBezTo>
                  <a:cubicBezTo>
                    <a:pt x="450415" y="4428545"/>
                    <a:pt x="60146" y="4424945"/>
                    <a:pt x="48265" y="4418105"/>
                  </a:cubicBezTo>
                  <a:cubicBezTo>
                    <a:pt x="-2499" y="4388581"/>
                    <a:pt x="21" y="4509201"/>
                    <a:pt x="21" y="2208429"/>
                  </a:cubicBezTo>
                  <a:lnTo>
                    <a:pt x="21" y="68245"/>
                  </a:lnTo>
                  <a:lnTo>
                    <a:pt x="28823" y="39437"/>
                  </a:lnTo>
                  <a:cubicBezTo>
                    <a:pt x="47905" y="19997"/>
                    <a:pt x="72747" y="8473"/>
                    <a:pt x="102629" y="4153"/>
                  </a:cubicBezTo>
                  <a:cubicBezTo>
                    <a:pt x="120991" y="1453"/>
                    <a:pt x="413962" y="-31"/>
                    <a:pt x="813103" y="1"/>
                  </a:cubicBezTo>
                  <a:close/>
                </a:path>
              </a:pathLst>
            </a:custGeom>
            <a:solidFill>
              <a:schemeClr val="bg1"/>
            </a:solidFill>
            <a:ln w="0">
              <a:solidFill>
                <a:schemeClr val="bg1"/>
              </a:solidFill>
              <a:prstDash val="solid"/>
              <a:round/>
              <a:headEnd/>
              <a:tailEnd/>
            </a:ln>
          </p:spPr>
          <p:txBody>
            <a:bodyPr vert="horz" wrap="square" lIns="91440" tIns="45721" rIns="91440" bIns="45721" numCol="1" anchor="t" anchorCtr="0" compatLnSpc="1">
              <a:prstTxWarp prst="textNoShape">
                <a:avLst/>
              </a:prstTxWarp>
              <a:noAutofit/>
            </a:bodyPr>
            <a:lstStyle/>
            <a:p>
              <a:endParaRPr lang="zh-TW" altLang="en-US"/>
            </a:p>
          </p:txBody>
        </p:sp>
      </p:grpSp>
      <p:sp>
        <p:nvSpPr>
          <p:cNvPr id="2" name="頁尾版面配置區 1"/>
          <p:cNvSpPr>
            <a:spLocks noGrp="1"/>
          </p:cNvSpPr>
          <p:nvPr>
            <p:ph type="ftr" sz="quarter" idx="11"/>
          </p:nvPr>
        </p:nvSpPr>
        <p:spPr/>
        <p:txBody>
          <a:bodyPr/>
          <a:lstStyle/>
          <a:p>
            <a:r>
              <a:rPr lang="zh-TW" altLang="en-US" smtClean="0"/>
              <a:t>商業簡報網 </a:t>
            </a:r>
            <a:r>
              <a:rPr lang="en-US" altLang="zh-TW" smtClean="0"/>
              <a:t>X Matter Lab</a:t>
            </a:r>
            <a:endParaRPr lang="zh-TW" altLang="en-US"/>
          </a:p>
        </p:txBody>
      </p:sp>
      <p:sp>
        <p:nvSpPr>
          <p:cNvPr id="6" name="投影片編號版面配置區 5"/>
          <p:cNvSpPr>
            <a:spLocks noGrp="1"/>
          </p:cNvSpPr>
          <p:nvPr>
            <p:ph type="sldNum" sz="quarter" idx="12"/>
          </p:nvPr>
        </p:nvSpPr>
        <p:spPr/>
        <p:txBody>
          <a:bodyPr/>
          <a:lstStyle/>
          <a:p>
            <a:fld id="{93B68095-C8B2-4A76-90AA-E601358CCBC3}" type="slidenum">
              <a:rPr lang="zh-TW" altLang="en-US" smtClean="0"/>
              <a:t>25</a:t>
            </a:fld>
            <a:endParaRPr lang="zh-TW" altLang="en-US"/>
          </a:p>
        </p:txBody>
      </p:sp>
      <p:sp>
        <p:nvSpPr>
          <p:cNvPr id="55" name="文字方塊 54"/>
          <p:cNvSpPr txBox="1"/>
          <p:nvPr/>
        </p:nvSpPr>
        <p:spPr>
          <a:xfrm>
            <a:off x="1880398" y="576870"/>
            <a:ext cx="5383205" cy="646331"/>
          </a:xfrm>
          <a:prstGeom prst="rect">
            <a:avLst/>
          </a:prstGeom>
          <a:noFill/>
        </p:spPr>
        <p:txBody>
          <a:bodyPr wrap="square" rtlCol="0" anchor="ctr">
            <a:spAutoFit/>
          </a:bodyPr>
          <a:lstStyle/>
          <a:p>
            <a:pPr algn="ctr"/>
            <a:r>
              <a:rPr lang="en-US" altLang="zh-TW" sz="3600" b="1" dirty="0" smtClean="0">
                <a:solidFill>
                  <a:schemeClr val="bg1">
                    <a:lumMod val="50000"/>
                  </a:schemeClr>
                </a:solidFill>
              </a:rPr>
              <a:t>Beyond Picture 022</a:t>
            </a:r>
            <a:endParaRPr lang="zh-TW" altLang="en-US" sz="3600" b="1" dirty="0">
              <a:solidFill>
                <a:schemeClr val="bg1">
                  <a:lumMod val="50000"/>
                </a:schemeClr>
              </a:solidFill>
            </a:endParaRPr>
          </a:p>
        </p:txBody>
      </p:sp>
    </p:spTree>
    <p:extLst>
      <p:ext uri="{BB962C8B-B14F-4D97-AF65-F5344CB8AC3E}">
        <p14:creationId xmlns:p14="http://schemas.microsoft.com/office/powerpoint/2010/main" val="390448767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圖片版面配置區 13"/>
          <p:cNvPicPr>
            <a:picLocks noGrp="1" noChangeAspect="1"/>
          </p:cNvPicPr>
          <p:nvPr>
            <p:ph type="pic" sz="quarter" idx="12"/>
          </p:nvPr>
        </p:nvPicPr>
        <p:blipFill>
          <a:blip r:embed="rId2" cstate="screen">
            <a:extLst>
              <a:ext uri="{28A0092B-C50C-407E-A947-70E740481C1C}">
                <a14:useLocalDpi xmlns:a14="http://schemas.microsoft.com/office/drawing/2010/main"/>
              </a:ext>
            </a:extLst>
          </a:blip>
          <a:srcRect/>
          <a:stretch>
            <a:fillRect/>
          </a:stretch>
        </p:blipFill>
        <p:spPr>
          <a:xfrm rot="1034232">
            <a:off x="2613905" y="2179275"/>
            <a:ext cx="2272090" cy="2864284"/>
          </a:xfrm>
          <a:ln w="152400">
            <a:solidFill>
              <a:schemeClr val="accent3"/>
            </a:solidFill>
            <a:miter lim="800000"/>
          </a:ln>
        </p:spPr>
      </p:pic>
      <p:pic>
        <p:nvPicPr>
          <p:cNvPr id="12" name="圖片版面配置區 11"/>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a:fillRect/>
          </a:stretch>
        </p:blipFill>
        <p:spPr>
          <a:xfrm rot="21137017">
            <a:off x="671204" y="2877870"/>
            <a:ext cx="2272090" cy="2864284"/>
          </a:xfrm>
          <a:ln w="152400">
            <a:solidFill>
              <a:schemeClr val="accent1"/>
            </a:solidFill>
            <a:miter lim="800000"/>
          </a:ln>
        </p:spPr>
      </p:pic>
      <p:sp>
        <p:nvSpPr>
          <p:cNvPr id="5" name="頁尾版面配置區 4"/>
          <p:cNvSpPr>
            <a:spLocks noGrp="1"/>
          </p:cNvSpPr>
          <p:nvPr>
            <p:ph type="ftr" sz="quarter" idx="15"/>
          </p:nvPr>
        </p:nvSpPr>
        <p:spPr/>
        <p:txBody>
          <a:bodyPr/>
          <a:lstStyle/>
          <a:p>
            <a:r>
              <a:rPr lang="zh-TW" altLang="en-US" smtClean="0"/>
              <a:t>商業簡報網 </a:t>
            </a:r>
            <a:r>
              <a:rPr lang="en-US" altLang="zh-TW" smtClean="0"/>
              <a:t>X Matter Lab</a:t>
            </a:r>
            <a:endParaRPr lang="zh-TW" altLang="en-US" dirty="0"/>
          </a:p>
        </p:txBody>
      </p:sp>
      <p:sp>
        <p:nvSpPr>
          <p:cNvPr id="6" name="投影片編號版面配置區 5"/>
          <p:cNvSpPr>
            <a:spLocks noGrp="1"/>
          </p:cNvSpPr>
          <p:nvPr>
            <p:ph type="sldNum" sz="quarter" idx="16"/>
          </p:nvPr>
        </p:nvSpPr>
        <p:spPr/>
        <p:txBody>
          <a:bodyPr/>
          <a:lstStyle/>
          <a:p>
            <a:fld id="{E27FD744-A41C-4EAD-96D0-2F84A994B62C}" type="slidenum">
              <a:rPr lang="zh-TW" altLang="en-US" smtClean="0"/>
              <a:t>26</a:t>
            </a:fld>
            <a:endParaRPr lang="zh-TW" altLang="en-US"/>
          </a:p>
        </p:txBody>
      </p:sp>
      <p:sp>
        <p:nvSpPr>
          <p:cNvPr id="9" name="矩形 8"/>
          <p:cNvSpPr/>
          <p:nvPr/>
        </p:nvSpPr>
        <p:spPr>
          <a:xfrm>
            <a:off x="3155324" y="1223201"/>
            <a:ext cx="2833352" cy="11636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3" name="圖片版面配置區 12"/>
          <p:cNvPicPr>
            <a:picLocks noGrp="1" noChangeAspect="1"/>
          </p:cNvPicPr>
          <p:nvPr>
            <p:ph type="pic" sz="quarter" idx="11"/>
          </p:nvPr>
        </p:nvPicPr>
        <p:blipFill>
          <a:blip r:embed="rId4" cstate="screen">
            <a:extLst>
              <a:ext uri="{28A0092B-C50C-407E-A947-70E740481C1C}">
                <a14:useLocalDpi xmlns:a14="http://schemas.microsoft.com/office/drawing/2010/main"/>
              </a:ext>
            </a:extLst>
          </a:blip>
          <a:srcRect/>
          <a:stretch>
            <a:fillRect/>
          </a:stretch>
        </p:blipFill>
        <p:spPr>
          <a:xfrm rot="21137017">
            <a:off x="4123310" y="3443712"/>
            <a:ext cx="2272090" cy="2864284"/>
          </a:xfrm>
          <a:ln w="152400">
            <a:solidFill>
              <a:schemeClr val="accent2"/>
            </a:solidFill>
            <a:miter lim="800000"/>
          </a:ln>
        </p:spPr>
      </p:pic>
      <p:pic>
        <p:nvPicPr>
          <p:cNvPr id="16" name="圖片版面配置區 15"/>
          <p:cNvPicPr>
            <a:picLocks noGrp="1" noChangeAspect="1"/>
          </p:cNvPicPr>
          <p:nvPr>
            <p:ph type="pic" sz="quarter" idx="14"/>
          </p:nvPr>
        </p:nvPicPr>
        <p:blipFill>
          <a:blip r:embed="rId5" cstate="screen">
            <a:extLst>
              <a:ext uri="{28A0092B-C50C-407E-A947-70E740481C1C}">
                <a14:useLocalDpi xmlns:a14="http://schemas.microsoft.com/office/drawing/2010/main"/>
              </a:ext>
            </a:extLst>
          </a:blip>
          <a:srcRect/>
          <a:stretch>
            <a:fillRect/>
          </a:stretch>
        </p:blipFill>
        <p:spPr>
          <a:xfrm rot="231573">
            <a:off x="6345548" y="2442617"/>
            <a:ext cx="2272090" cy="2864284"/>
          </a:xfrm>
          <a:ln w="152400">
            <a:solidFill>
              <a:schemeClr val="accent4"/>
            </a:solidFill>
            <a:miter lim="800000"/>
          </a:ln>
        </p:spPr>
      </p:pic>
      <p:sp>
        <p:nvSpPr>
          <p:cNvPr id="18" name="文字方塊 17"/>
          <p:cNvSpPr txBox="1"/>
          <p:nvPr/>
        </p:nvSpPr>
        <p:spPr>
          <a:xfrm>
            <a:off x="1880398" y="576870"/>
            <a:ext cx="5383205" cy="646331"/>
          </a:xfrm>
          <a:prstGeom prst="rect">
            <a:avLst/>
          </a:prstGeom>
          <a:noFill/>
        </p:spPr>
        <p:txBody>
          <a:bodyPr wrap="square" rtlCol="0" anchor="ctr">
            <a:spAutoFit/>
          </a:bodyPr>
          <a:lstStyle/>
          <a:p>
            <a:pPr algn="ctr"/>
            <a:r>
              <a:rPr lang="en-US" altLang="zh-TW" sz="3600" b="1" dirty="0" smtClean="0">
                <a:solidFill>
                  <a:schemeClr val="bg1">
                    <a:lumMod val="50000"/>
                  </a:schemeClr>
                </a:solidFill>
              </a:rPr>
              <a:t>Beyond Picture 023</a:t>
            </a:r>
            <a:endParaRPr lang="zh-TW" altLang="en-US" sz="3600" b="1" dirty="0">
              <a:solidFill>
                <a:schemeClr val="bg1">
                  <a:lumMod val="50000"/>
                </a:schemeClr>
              </a:solidFill>
            </a:endParaRPr>
          </a:p>
        </p:txBody>
      </p:sp>
    </p:spTree>
    <p:extLst>
      <p:ext uri="{BB962C8B-B14F-4D97-AF65-F5344CB8AC3E}">
        <p14:creationId xmlns:p14="http://schemas.microsoft.com/office/powerpoint/2010/main" val="261117136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頁尾版面配置區 2"/>
          <p:cNvSpPr>
            <a:spLocks noGrp="1"/>
          </p:cNvSpPr>
          <p:nvPr>
            <p:ph type="ftr" sz="quarter" idx="13"/>
          </p:nvPr>
        </p:nvSpPr>
        <p:spPr/>
        <p:txBody>
          <a:bodyPr/>
          <a:lstStyle/>
          <a:p>
            <a:r>
              <a:rPr lang="zh-TW" altLang="en-US" smtClean="0"/>
              <a:t>商業簡報網 </a:t>
            </a:r>
            <a:r>
              <a:rPr lang="en-US" altLang="zh-TW" smtClean="0"/>
              <a:t>X Matter Lab</a:t>
            </a:r>
            <a:endParaRPr lang="zh-TW" altLang="en-US" dirty="0"/>
          </a:p>
        </p:txBody>
      </p:sp>
      <p:sp>
        <p:nvSpPr>
          <p:cNvPr id="4" name="投影片編號版面配置區 3"/>
          <p:cNvSpPr>
            <a:spLocks noGrp="1"/>
          </p:cNvSpPr>
          <p:nvPr>
            <p:ph type="sldNum" sz="quarter" idx="14"/>
          </p:nvPr>
        </p:nvSpPr>
        <p:spPr/>
        <p:txBody>
          <a:bodyPr/>
          <a:lstStyle/>
          <a:p>
            <a:fld id="{E27FD744-A41C-4EAD-96D0-2F84A994B62C}" type="slidenum">
              <a:rPr lang="zh-TW" altLang="en-US" smtClean="0"/>
              <a:t>27</a:t>
            </a:fld>
            <a:endParaRPr lang="zh-TW" altLang="en-US"/>
          </a:p>
        </p:txBody>
      </p:sp>
      <p:pic>
        <p:nvPicPr>
          <p:cNvPr id="14" name="圖片版面配置區 13"/>
          <p:cNvPicPr>
            <a:picLocks noGrp="1" noChangeAspect="1"/>
          </p:cNvPicPr>
          <p:nvPr>
            <p:ph type="pic" sz="quarter" idx="12"/>
          </p:nvPr>
        </p:nvPicPr>
        <p:blipFill rotWithShape="1">
          <a:blip r:embed="rId2" cstate="screen">
            <a:extLst>
              <a:ext uri="{28A0092B-C50C-407E-A947-70E740481C1C}">
                <a14:useLocalDpi xmlns:a14="http://schemas.microsoft.com/office/drawing/2010/main"/>
              </a:ext>
            </a:extLst>
          </a:blip>
          <a:srcRect/>
          <a:stretch/>
        </p:blipFill>
        <p:spPr>
          <a:xfrm>
            <a:off x="0" y="2153083"/>
            <a:ext cx="9144000" cy="2551835"/>
          </a:xfrm>
        </p:spPr>
      </p:pic>
      <p:sp>
        <p:nvSpPr>
          <p:cNvPr id="5" name="矩形 4"/>
          <p:cNvSpPr/>
          <p:nvPr/>
        </p:nvSpPr>
        <p:spPr>
          <a:xfrm>
            <a:off x="3155324" y="1223201"/>
            <a:ext cx="2833352" cy="11636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文字方塊 51"/>
          <p:cNvSpPr txBox="1"/>
          <p:nvPr/>
        </p:nvSpPr>
        <p:spPr>
          <a:xfrm>
            <a:off x="679528" y="4926336"/>
            <a:ext cx="7784944" cy="830997"/>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600" dirty="0" smtClean="0"/>
              <a:t>The quick brown fox jumps over the lazy dog. </a:t>
            </a:r>
            <a:r>
              <a:rPr lang="en-US" altLang="zh-TW" sz="1600" dirty="0"/>
              <a:t>The quick brown fox jumps over the lazy dog. The quick brown fox jumps over the lazy dog. The quick brown fox jumps over the lazy dog. </a:t>
            </a:r>
          </a:p>
        </p:txBody>
      </p:sp>
      <p:sp>
        <p:nvSpPr>
          <p:cNvPr id="2" name="矩形 1"/>
          <p:cNvSpPr/>
          <p:nvPr/>
        </p:nvSpPr>
        <p:spPr>
          <a:xfrm rot="2700000">
            <a:off x="3774843" y="2631843"/>
            <a:ext cx="1594314" cy="1594314"/>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矩形 9"/>
          <p:cNvSpPr/>
          <p:nvPr/>
        </p:nvSpPr>
        <p:spPr>
          <a:xfrm>
            <a:off x="3774843" y="2631843"/>
            <a:ext cx="1594314" cy="1594314"/>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文字方塊 12"/>
          <p:cNvSpPr txBox="1"/>
          <p:nvPr/>
        </p:nvSpPr>
        <p:spPr>
          <a:xfrm>
            <a:off x="1880398" y="576870"/>
            <a:ext cx="5383205" cy="646331"/>
          </a:xfrm>
          <a:prstGeom prst="rect">
            <a:avLst/>
          </a:prstGeom>
          <a:noFill/>
        </p:spPr>
        <p:txBody>
          <a:bodyPr wrap="square" rtlCol="0" anchor="ctr">
            <a:spAutoFit/>
          </a:bodyPr>
          <a:lstStyle/>
          <a:p>
            <a:pPr algn="ctr"/>
            <a:r>
              <a:rPr lang="en-US" altLang="zh-TW" sz="3600" b="1" dirty="0" smtClean="0">
                <a:solidFill>
                  <a:schemeClr val="bg1">
                    <a:lumMod val="50000"/>
                  </a:schemeClr>
                </a:solidFill>
              </a:rPr>
              <a:t>Beyond Picture 024</a:t>
            </a:r>
            <a:endParaRPr lang="zh-TW" altLang="en-US" sz="3600" b="1" dirty="0">
              <a:solidFill>
                <a:schemeClr val="bg1">
                  <a:lumMod val="50000"/>
                </a:schemeClr>
              </a:solidFill>
            </a:endParaRPr>
          </a:p>
        </p:txBody>
      </p:sp>
      <p:sp>
        <p:nvSpPr>
          <p:cNvPr id="11" name="矩形 10"/>
          <p:cNvSpPr/>
          <p:nvPr/>
        </p:nvSpPr>
        <p:spPr>
          <a:xfrm>
            <a:off x="3776979" y="3021272"/>
            <a:ext cx="1760418" cy="867673"/>
          </a:xfrm>
          <a:prstGeom prst="rect">
            <a:avLst/>
          </a:prstGeom>
        </p:spPr>
        <p:txBody>
          <a:bodyPr wrap="none">
            <a:spAutoFit/>
          </a:bodyPr>
          <a:lstStyle/>
          <a:p>
            <a:pPr>
              <a:lnSpc>
                <a:spcPts val="2000"/>
              </a:lnSpc>
            </a:pPr>
            <a:r>
              <a:rPr lang="en-US" altLang="zh-TW" sz="2400" dirty="0">
                <a:solidFill>
                  <a:schemeClr val="bg1"/>
                </a:solidFill>
              </a:rPr>
              <a:t>Make </a:t>
            </a:r>
            <a:r>
              <a:rPr lang="en-US" altLang="zh-TW" sz="2400" dirty="0" smtClean="0">
                <a:solidFill>
                  <a:schemeClr val="bg1"/>
                </a:solidFill>
              </a:rPr>
              <a:t/>
            </a:r>
            <a:br>
              <a:rPr lang="en-US" altLang="zh-TW" sz="2400" dirty="0" smtClean="0">
                <a:solidFill>
                  <a:schemeClr val="bg1"/>
                </a:solidFill>
              </a:rPr>
            </a:br>
            <a:r>
              <a:rPr lang="en-US" altLang="zh-TW" sz="2400" dirty="0" smtClean="0">
                <a:solidFill>
                  <a:schemeClr val="bg1"/>
                </a:solidFill>
              </a:rPr>
              <a:t>Organizing </a:t>
            </a:r>
            <a:br>
              <a:rPr lang="en-US" altLang="zh-TW" sz="2400" dirty="0" smtClean="0">
                <a:solidFill>
                  <a:schemeClr val="bg1"/>
                </a:solidFill>
              </a:rPr>
            </a:br>
            <a:r>
              <a:rPr lang="en-US" altLang="zh-TW" sz="2400" dirty="0" smtClean="0">
                <a:solidFill>
                  <a:schemeClr val="bg1"/>
                </a:solidFill>
              </a:rPr>
              <a:t>Fun.</a:t>
            </a:r>
            <a:endParaRPr lang="en-US" altLang="zh-TW" sz="2400" dirty="0">
              <a:solidFill>
                <a:schemeClr val="bg1"/>
              </a:solidFill>
            </a:endParaRPr>
          </a:p>
        </p:txBody>
      </p:sp>
    </p:spTree>
    <p:extLst>
      <p:ext uri="{BB962C8B-B14F-4D97-AF65-F5344CB8AC3E}">
        <p14:creationId xmlns:p14="http://schemas.microsoft.com/office/powerpoint/2010/main" val="97512917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3561442" y="3844470"/>
            <a:ext cx="3913415" cy="2061029"/>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8" name="手繪多邊形 37"/>
          <p:cNvSpPr/>
          <p:nvPr/>
        </p:nvSpPr>
        <p:spPr>
          <a:xfrm>
            <a:off x="0" y="0"/>
            <a:ext cx="4782464" cy="3570516"/>
          </a:xfrm>
          <a:custGeom>
            <a:avLst/>
            <a:gdLst>
              <a:gd name="connsiteX0" fmla="*/ 624119 w 4782464"/>
              <a:gd name="connsiteY0" fmla="*/ 0 h 3570516"/>
              <a:gd name="connsiteX1" fmla="*/ 3788235 w 4782464"/>
              <a:gd name="connsiteY1" fmla="*/ 0 h 3570516"/>
              <a:gd name="connsiteX2" fmla="*/ 4782464 w 4782464"/>
              <a:gd name="connsiteY2" fmla="*/ 994229 h 3570516"/>
              <a:gd name="connsiteX3" fmla="*/ 2206177 w 4782464"/>
              <a:gd name="connsiteY3" fmla="*/ 3570516 h 3570516"/>
              <a:gd name="connsiteX4" fmla="*/ 0 w 4782464"/>
              <a:gd name="connsiteY4" fmla="*/ 1364339 h 3570516"/>
              <a:gd name="connsiteX5" fmla="*/ 0 w 4782464"/>
              <a:gd name="connsiteY5" fmla="*/ 624119 h 3570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82464" h="3570516">
                <a:moveTo>
                  <a:pt x="624119" y="0"/>
                </a:moveTo>
                <a:lnTo>
                  <a:pt x="3788235" y="0"/>
                </a:lnTo>
                <a:lnTo>
                  <a:pt x="4782464" y="994229"/>
                </a:lnTo>
                <a:lnTo>
                  <a:pt x="2206177" y="3570516"/>
                </a:lnTo>
                <a:lnTo>
                  <a:pt x="0" y="1364339"/>
                </a:lnTo>
                <a:lnTo>
                  <a:pt x="0" y="624119"/>
                </a:lnTo>
                <a:close/>
              </a:path>
            </a:pathLst>
          </a:cu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3" name="圖片版面配置區 12"/>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a:stretch/>
        </p:blipFill>
        <p:spPr/>
      </p:pic>
      <p:pic>
        <p:nvPicPr>
          <p:cNvPr id="12" name="圖片版面配置區 11"/>
          <p:cNvPicPr>
            <a:picLocks noGrp="1" noChangeAspect="1"/>
          </p:cNvPicPr>
          <p:nvPr>
            <p:ph type="pic" sz="quarter" idx="11"/>
          </p:nvPr>
        </p:nvPicPr>
        <p:blipFill>
          <a:blip r:embed="rId3" cstate="screen">
            <a:extLst>
              <a:ext uri="{28A0092B-C50C-407E-A947-70E740481C1C}">
                <a14:useLocalDpi xmlns:a14="http://schemas.microsoft.com/office/drawing/2010/main"/>
              </a:ext>
            </a:extLst>
          </a:blip>
          <a:srcRect/>
          <a:stretch>
            <a:fillRect/>
          </a:stretch>
        </p:blipFill>
        <p:spPr/>
      </p:pic>
      <p:sp>
        <p:nvSpPr>
          <p:cNvPr id="3" name="頁尾版面配置區 2"/>
          <p:cNvSpPr>
            <a:spLocks noGrp="1"/>
          </p:cNvSpPr>
          <p:nvPr>
            <p:ph type="ftr" sz="quarter" idx="12"/>
          </p:nvPr>
        </p:nvSpPr>
        <p:spPr/>
        <p:txBody>
          <a:bodyPr/>
          <a:lstStyle/>
          <a:p>
            <a:r>
              <a:rPr lang="zh-TW" altLang="en-US" smtClean="0"/>
              <a:t>商業簡報網 </a:t>
            </a:r>
            <a:r>
              <a:rPr lang="en-US" altLang="zh-TW" smtClean="0"/>
              <a:t>X Matter Lab</a:t>
            </a:r>
            <a:endParaRPr lang="zh-TW" altLang="en-US" dirty="0"/>
          </a:p>
        </p:txBody>
      </p:sp>
      <p:sp>
        <p:nvSpPr>
          <p:cNvPr id="4" name="投影片編號版面配置區 3"/>
          <p:cNvSpPr>
            <a:spLocks noGrp="1"/>
          </p:cNvSpPr>
          <p:nvPr>
            <p:ph type="sldNum" sz="quarter" idx="13"/>
          </p:nvPr>
        </p:nvSpPr>
        <p:spPr/>
        <p:txBody>
          <a:bodyPr/>
          <a:lstStyle/>
          <a:p>
            <a:fld id="{E27FD744-A41C-4EAD-96D0-2F84A994B62C}" type="slidenum">
              <a:rPr lang="zh-TW" altLang="en-US" smtClean="0"/>
              <a:t>28</a:t>
            </a:fld>
            <a:endParaRPr lang="zh-TW" altLang="en-US"/>
          </a:p>
        </p:txBody>
      </p:sp>
      <p:sp>
        <p:nvSpPr>
          <p:cNvPr id="33" name="手繪多邊形 32"/>
          <p:cNvSpPr/>
          <p:nvPr/>
        </p:nvSpPr>
        <p:spPr>
          <a:xfrm>
            <a:off x="0" y="2968171"/>
            <a:ext cx="3387271" cy="3889829"/>
          </a:xfrm>
          <a:custGeom>
            <a:avLst/>
            <a:gdLst>
              <a:gd name="connsiteX0" fmla="*/ 1442357 w 3387271"/>
              <a:gd name="connsiteY0" fmla="*/ 0 h 3889829"/>
              <a:gd name="connsiteX1" fmla="*/ 3387271 w 3387271"/>
              <a:gd name="connsiteY1" fmla="*/ 1944915 h 3889829"/>
              <a:gd name="connsiteX2" fmla="*/ 1442357 w 3387271"/>
              <a:gd name="connsiteY2" fmla="*/ 3889829 h 3889829"/>
              <a:gd name="connsiteX3" fmla="*/ 0 w 3387271"/>
              <a:gd name="connsiteY3" fmla="*/ 2447473 h 3889829"/>
              <a:gd name="connsiteX4" fmla="*/ 0 w 3387271"/>
              <a:gd name="connsiteY4" fmla="*/ 1442357 h 38898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7271" h="3889829">
                <a:moveTo>
                  <a:pt x="1442357" y="0"/>
                </a:moveTo>
                <a:lnTo>
                  <a:pt x="3387271" y="1944915"/>
                </a:lnTo>
                <a:lnTo>
                  <a:pt x="1442357" y="3889829"/>
                </a:lnTo>
                <a:lnTo>
                  <a:pt x="0" y="2447473"/>
                </a:lnTo>
                <a:lnTo>
                  <a:pt x="0" y="1442357"/>
                </a:lnTo>
                <a:close/>
              </a:path>
            </a:pathLst>
          </a:cu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8" name="文字方塊 27"/>
          <p:cNvSpPr txBox="1"/>
          <p:nvPr/>
        </p:nvSpPr>
        <p:spPr>
          <a:xfrm>
            <a:off x="3880757" y="3878709"/>
            <a:ext cx="4933865" cy="678327"/>
          </a:xfrm>
          <a:prstGeom prst="rect">
            <a:avLst/>
          </a:prstGeom>
          <a:noFill/>
        </p:spPr>
        <p:txBody>
          <a:bodyPr wrap="square" rtlCol="0">
            <a:spAutoFit/>
          </a:bodyPr>
          <a:lstStyle/>
          <a:p>
            <a:pPr>
              <a:lnSpc>
                <a:spcPts val="5000"/>
              </a:lnSpc>
            </a:pPr>
            <a:r>
              <a:rPr lang="en-US" altLang="zh-TW" sz="3600" dirty="0" smtClean="0"/>
              <a:t>Make Organizing Fun!</a:t>
            </a:r>
          </a:p>
        </p:txBody>
      </p:sp>
      <p:sp>
        <p:nvSpPr>
          <p:cNvPr id="29" name="矩形 28"/>
          <p:cNvSpPr/>
          <p:nvPr/>
        </p:nvSpPr>
        <p:spPr>
          <a:xfrm>
            <a:off x="3895271" y="4557036"/>
            <a:ext cx="3274786" cy="1169551"/>
          </a:xfrm>
          <a:prstGeom prst="rect">
            <a:avLst/>
          </a:prstGeom>
        </p:spPr>
        <p:txBody>
          <a:bodyPr wrap="square">
            <a:spAutoFit/>
          </a:bodyPr>
          <a:lstStyle/>
          <a:p>
            <a:r>
              <a:rPr lang="en-US" altLang="zh-TW" sz="1400" dirty="0"/>
              <a:t>The quick brown fox jumps over the lazy dog. The quick brown fox jumps over the lazy dog. The quick brown fox jumps over the lazy dog. The quick brown fox jumps over the lazy </a:t>
            </a:r>
            <a:r>
              <a:rPr lang="en-US" altLang="zh-TW" sz="1400" dirty="0" smtClean="0"/>
              <a:t>dog.</a:t>
            </a:r>
            <a:r>
              <a:rPr lang="zh-TW" altLang="en-US" sz="1400" dirty="0" smtClean="0"/>
              <a:t> </a:t>
            </a:r>
            <a:endParaRPr lang="zh-TW" altLang="en-US" sz="1400" dirty="0"/>
          </a:p>
        </p:txBody>
      </p:sp>
      <p:sp>
        <p:nvSpPr>
          <p:cNvPr id="30" name="矩形 29"/>
          <p:cNvSpPr/>
          <p:nvPr/>
        </p:nvSpPr>
        <p:spPr>
          <a:xfrm>
            <a:off x="5053822" y="3878709"/>
            <a:ext cx="965077" cy="1089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31" name="矩形 30"/>
          <p:cNvSpPr/>
          <p:nvPr/>
        </p:nvSpPr>
        <p:spPr>
          <a:xfrm>
            <a:off x="5384147" y="1935963"/>
            <a:ext cx="2833352" cy="11636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2" name="文字方塊 31"/>
          <p:cNvSpPr txBox="1"/>
          <p:nvPr/>
        </p:nvSpPr>
        <p:spPr>
          <a:xfrm>
            <a:off x="4576358" y="1289632"/>
            <a:ext cx="4448930" cy="646331"/>
          </a:xfrm>
          <a:prstGeom prst="rect">
            <a:avLst/>
          </a:prstGeom>
          <a:noFill/>
        </p:spPr>
        <p:txBody>
          <a:bodyPr wrap="square" rtlCol="0" anchor="ctr">
            <a:spAutoFit/>
          </a:bodyPr>
          <a:lstStyle/>
          <a:p>
            <a:pPr algn="ctr"/>
            <a:r>
              <a:rPr lang="en-US" altLang="zh-TW" sz="3600" b="1" dirty="0" smtClean="0">
                <a:solidFill>
                  <a:schemeClr val="bg1">
                    <a:lumMod val="50000"/>
                  </a:schemeClr>
                </a:solidFill>
              </a:rPr>
              <a:t>Beyond Picture 025</a:t>
            </a:r>
            <a:endParaRPr lang="zh-TW" altLang="en-US" sz="3600" b="1" dirty="0">
              <a:solidFill>
                <a:schemeClr val="bg1">
                  <a:lumMod val="50000"/>
                </a:schemeClr>
              </a:solidFill>
            </a:endParaRPr>
          </a:p>
        </p:txBody>
      </p:sp>
    </p:spTree>
    <p:extLst>
      <p:ext uri="{BB962C8B-B14F-4D97-AF65-F5344CB8AC3E}">
        <p14:creationId xmlns:p14="http://schemas.microsoft.com/office/powerpoint/2010/main" val="158663465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8598682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圖片版面配置區 15"/>
          <p:cNvPicPr>
            <a:picLocks noGrp="1" noChangeAspect="1"/>
          </p:cNvPicPr>
          <p:nvPr>
            <p:ph type="pic" sz="quarter" idx="14"/>
          </p:nvPr>
        </p:nvPicPr>
        <p:blipFill>
          <a:blip r:embed="rId3" cstate="screen">
            <a:extLst>
              <a:ext uri="{28A0092B-C50C-407E-A947-70E740481C1C}">
                <a14:useLocalDpi xmlns:a14="http://schemas.microsoft.com/office/drawing/2010/main"/>
              </a:ext>
            </a:extLst>
          </a:blip>
          <a:srcRect/>
          <a:stretch>
            <a:fillRect/>
          </a:stretch>
        </p:blipFill>
        <p:spPr>
          <a:xfrm>
            <a:off x="3036889" y="4902200"/>
            <a:ext cx="3074758" cy="1990725"/>
          </a:xfrm>
        </p:spPr>
      </p:pic>
      <p:pic>
        <p:nvPicPr>
          <p:cNvPr id="14" name="圖片版面配置區 13"/>
          <p:cNvPicPr>
            <a:picLocks noGrp="1" noChangeAspect="1"/>
          </p:cNvPicPr>
          <p:nvPr>
            <p:ph type="pic" sz="quarter" idx="14"/>
          </p:nvPr>
        </p:nvPicPr>
        <p:blipFill>
          <a:blip r:embed="rId4" cstate="screen">
            <a:extLst>
              <a:ext uri="{28A0092B-C50C-407E-A947-70E740481C1C}">
                <a14:useLocalDpi xmlns:a14="http://schemas.microsoft.com/office/drawing/2010/main"/>
              </a:ext>
            </a:extLst>
          </a:blip>
          <a:srcRect/>
          <a:stretch>
            <a:fillRect/>
          </a:stretch>
        </p:blipFill>
        <p:spPr>
          <a:xfrm>
            <a:off x="-12700" y="2894013"/>
            <a:ext cx="3049588" cy="1990725"/>
          </a:xfrm>
        </p:spPr>
      </p:pic>
      <p:pic>
        <p:nvPicPr>
          <p:cNvPr id="15" name="圖片版面配置區 14"/>
          <p:cNvPicPr>
            <a:picLocks noGrp="1" noChangeAspect="1"/>
          </p:cNvPicPr>
          <p:nvPr>
            <p:ph type="pic" sz="quarter" idx="14"/>
          </p:nvPr>
        </p:nvPicPr>
        <p:blipFill>
          <a:blip r:embed="rId5" cstate="screen">
            <a:extLst>
              <a:ext uri="{28A0092B-C50C-407E-A947-70E740481C1C}">
                <a14:useLocalDpi xmlns:a14="http://schemas.microsoft.com/office/drawing/2010/main"/>
              </a:ext>
            </a:extLst>
          </a:blip>
          <a:srcRect/>
          <a:stretch>
            <a:fillRect/>
          </a:stretch>
        </p:blipFill>
        <p:spPr>
          <a:xfrm>
            <a:off x="6084888" y="2894013"/>
            <a:ext cx="3063876" cy="1990725"/>
          </a:xfrm>
        </p:spPr>
      </p:pic>
      <p:pic>
        <p:nvPicPr>
          <p:cNvPr id="17" name="圖片版面配置區 16"/>
          <p:cNvPicPr>
            <a:picLocks noGrp="1" noChangeAspect="1"/>
          </p:cNvPicPr>
          <p:nvPr>
            <p:ph type="pic" sz="quarter" idx="14"/>
          </p:nvPr>
        </p:nvPicPr>
        <p:blipFill>
          <a:blip r:embed="rId6" cstate="screen">
            <a:extLst>
              <a:ext uri="{28A0092B-C50C-407E-A947-70E740481C1C}">
                <a14:useLocalDpi xmlns:a14="http://schemas.microsoft.com/office/drawing/2010/main"/>
              </a:ext>
            </a:extLst>
          </a:blip>
          <a:srcRect/>
          <a:stretch>
            <a:fillRect/>
          </a:stretch>
        </p:blipFill>
        <p:spPr>
          <a:xfrm>
            <a:off x="-12700" y="4892994"/>
            <a:ext cx="3049588" cy="1999932"/>
          </a:xfrm>
        </p:spPr>
      </p:pic>
      <p:pic>
        <p:nvPicPr>
          <p:cNvPr id="18" name="圖片版面配置區 17"/>
          <p:cNvPicPr>
            <a:picLocks noGrp="1" noChangeAspect="1"/>
          </p:cNvPicPr>
          <p:nvPr>
            <p:ph type="pic" sz="quarter" idx="14"/>
          </p:nvPr>
        </p:nvPicPr>
        <p:blipFill>
          <a:blip r:embed="rId7" cstate="screen">
            <a:extLst>
              <a:ext uri="{28A0092B-C50C-407E-A947-70E740481C1C}">
                <a14:useLocalDpi xmlns:a14="http://schemas.microsoft.com/office/drawing/2010/main"/>
              </a:ext>
            </a:extLst>
          </a:blip>
          <a:srcRect/>
          <a:stretch>
            <a:fillRect/>
          </a:stretch>
        </p:blipFill>
        <p:spPr>
          <a:xfrm>
            <a:off x="6084888" y="4892994"/>
            <a:ext cx="3049587" cy="1999932"/>
          </a:xfrm>
        </p:spPr>
      </p:pic>
      <p:sp>
        <p:nvSpPr>
          <p:cNvPr id="62" name="矩形 61"/>
          <p:cNvSpPr/>
          <p:nvPr/>
        </p:nvSpPr>
        <p:spPr>
          <a:xfrm>
            <a:off x="-12700" y="2894648"/>
            <a:ext cx="3062288" cy="1990725"/>
          </a:xfrm>
          <a:prstGeom prst="rect">
            <a:avLst/>
          </a:prstGeom>
          <a:solidFill>
            <a:schemeClr val="accent1">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3" name="矩形 62"/>
          <p:cNvSpPr/>
          <p:nvPr/>
        </p:nvSpPr>
        <p:spPr>
          <a:xfrm>
            <a:off x="3049588" y="4872672"/>
            <a:ext cx="3049588" cy="2028509"/>
          </a:xfrm>
          <a:prstGeom prst="rect">
            <a:avLst/>
          </a:prstGeom>
          <a:solidFill>
            <a:schemeClr val="accent2">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4" name="矩形 63"/>
          <p:cNvSpPr/>
          <p:nvPr/>
        </p:nvSpPr>
        <p:spPr>
          <a:xfrm>
            <a:off x="6089648" y="2894648"/>
            <a:ext cx="3071815" cy="1998345"/>
          </a:xfrm>
          <a:prstGeom prst="rect">
            <a:avLst/>
          </a:prstGeom>
          <a:solidFill>
            <a:schemeClr val="accent3">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矩形 2"/>
          <p:cNvSpPr/>
          <p:nvPr/>
        </p:nvSpPr>
        <p:spPr>
          <a:xfrm>
            <a:off x="3155324" y="1223201"/>
            <a:ext cx="2833352" cy="11636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65" name="群組 64"/>
          <p:cNvGrpSpPr/>
          <p:nvPr/>
        </p:nvGrpSpPr>
        <p:grpSpPr>
          <a:xfrm>
            <a:off x="7324045" y="3177978"/>
            <a:ext cx="580796" cy="479388"/>
            <a:chOff x="13079250" y="23448756"/>
            <a:chExt cx="2967819" cy="2449630"/>
          </a:xfrm>
          <a:solidFill>
            <a:schemeClr val="bg1"/>
          </a:solidFill>
        </p:grpSpPr>
        <p:sp>
          <p:nvSpPr>
            <p:cNvPr id="66" name="手繪多邊形 65"/>
            <p:cNvSpPr>
              <a:spLocks/>
            </p:cNvSpPr>
            <p:nvPr/>
          </p:nvSpPr>
          <p:spPr bwMode="auto">
            <a:xfrm>
              <a:off x="13079250" y="23448756"/>
              <a:ext cx="2967819" cy="2449630"/>
            </a:xfrm>
            <a:custGeom>
              <a:avLst/>
              <a:gdLst>
                <a:gd name="connsiteX0" fmla="*/ 2007528 w 4024625"/>
                <a:gd name="connsiteY0" fmla="*/ 1087436 h 3321916"/>
                <a:gd name="connsiteX1" fmla="*/ 1840007 w 4024625"/>
                <a:gd name="connsiteY1" fmla="*/ 1101840 h 3321916"/>
                <a:gd name="connsiteX2" fmla="*/ 1743097 w 4024625"/>
                <a:gd name="connsiteY2" fmla="*/ 1122724 h 3321916"/>
                <a:gd name="connsiteX3" fmla="*/ 1609441 w 4024625"/>
                <a:gd name="connsiteY3" fmla="*/ 1178896 h 3321916"/>
                <a:gd name="connsiteX4" fmla="*/ 1096431 w 4024625"/>
                <a:gd name="connsiteY4" fmla="*/ 1856928 h 3321916"/>
                <a:gd name="connsiteX5" fmla="*/ 1116966 w 4024625"/>
                <a:gd name="connsiteY5" fmla="*/ 2260216 h 3321916"/>
                <a:gd name="connsiteX6" fmla="*/ 1819472 w 4024625"/>
                <a:gd name="connsiteY6" fmla="*/ 2915204 h 3321916"/>
                <a:gd name="connsiteX7" fmla="*/ 1895847 w 4024625"/>
                <a:gd name="connsiteY7" fmla="*/ 2930328 h 3321916"/>
                <a:gd name="connsiteX8" fmla="*/ 2217919 w 4024625"/>
                <a:gd name="connsiteY8" fmla="*/ 2911604 h 3321916"/>
                <a:gd name="connsiteX9" fmla="*/ 2875753 w 4024625"/>
                <a:gd name="connsiteY9" fmla="*/ 2323952 h 3321916"/>
                <a:gd name="connsiteX10" fmla="*/ 2922227 w 4024625"/>
                <a:gd name="connsiteY10" fmla="*/ 2006360 h 3321916"/>
                <a:gd name="connsiteX11" fmla="*/ 2861343 w 4024625"/>
                <a:gd name="connsiteY11" fmla="*/ 1660684 h 3321916"/>
                <a:gd name="connsiteX12" fmla="*/ 2600515 w 4024625"/>
                <a:gd name="connsiteY12" fmla="*/ 1300604 h 3321916"/>
                <a:gd name="connsiteX13" fmla="*/ 2271958 w 4024625"/>
                <a:gd name="connsiteY13" fmla="*/ 1122364 h 3321916"/>
                <a:gd name="connsiteX14" fmla="*/ 2175409 w 4024625"/>
                <a:gd name="connsiteY14" fmla="*/ 1101840 h 3321916"/>
                <a:gd name="connsiteX15" fmla="*/ 2007528 w 4024625"/>
                <a:gd name="connsiteY15" fmla="*/ 1087436 h 3321916"/>
                <a:gd name="connsiteX16" fmla="*/ 691176 w 4024625"/>
                <a:gd name="connsiteY16" fmla="*/ 884236 h 3321916"/>
                <a:gd name="connsiteX17" fmla="*/ 395695 w 4024625"/>
                <a:gd name="connsiteY17" fmla="*/ 895036 h 3321916"/>
                <a:gd name="connsiteX18" fmla="*/ 376237 w 4024625"/>
                <a:gd name="connsiteY18" fmla="*/ 1095956 h 3321916"/>
                <a:gd name="connsiteX19" fmla="*/ 388128 w 4024625"/>
                <a:gd name="connsiteY19" fmla="*/ 1299032 h 3321916"/>
                <a:gd name="connsiteX20" fmla="*/ 691176 w 4024625"/>
                <a:gd name="connsiteY20" fmla="*/ 1311272 h 3321916"/>
                <a:gd name="connsiteX21" fmla="*/ 994223 w 4024625"/>
                <a:gd name="connsiteY21" fmla="*/ 1299032 h 3321916"/>
                <a:gd name="connsiteX22" fmla="*/ 1006475 w 4024625"/>
                <a:gd name="connsiteY22" fmla="*/ 1095956 h 3321916"/>
                <a:gd name="connsiteX23" fmla="*/ 987017 w 4024625"/>
                <a:gd name="connsiteY23" fmla="*/ 895036 h 3321916"/>
                <a:gd name="connsiteX24" fmla="*/ 691176 w 4024625"/>
                <a:gd name="connsiteY24" fmla="*/ 884236 h 3321916"/>
                <a:gd name="connsiteX25" fmla="*/ 1504906 w 4024625"/>
                <a:gd name="connsiteY25" fmla="*/ 0 h 3321916"/>
                <a:gd name="connsiteX26" fmla="*/ 2007262 w 4024625"/>
                <a:gd name="connsiteY26" fmla="*/ 0 h 3321916"/>
                <a:gd name="connsiteX27" fmla="*/ 2509258 w 4024625"/>
                <a:gd name="connsiteY27" fmla="*/ 0 h 3321916"/>
                <a:gd name="connsiteX28" fmla="*/ 2657624 w 4024625"/>
                <a:gd name="connsiteY28" fmla="*/ 247692 h 3321916"/>
                <a:gd name="connsiteX29" fmla="*/ 2828316 w 4024625"/>
                <a:gd name="connsiteY29" fmla="*/ 501868 h 3321916"/>
                <a:gd name="connsiteX30" fmla="*/ 3367404 w 4024625"/>
                <a:gd name="connsiteY30" fmla="*/ 507988 h 3321916"/>
                <a:gd name="connsiteX31" fmla="*/ 3906130 w 4024625"/>
                <a:gd name="connsiteY31" fmla="*/ 519508 h 3321916"/>
                <a:gd name="connsiteX32" fmla="*/ 3961588 w 4024625"/>
                <a:gd name="connsiteY32" fmla="*/ 562352 h 3321916"/>
                <a:gd name="connsiteX33" fmla="*/ 4024607 w 4024625"/>
                <a:gd name="connsiteY33" fmla="*/ 1909552 h 3321916"/>
                <a:gd name="connsiteX34" fmla="*/ 4011283 w 4024625"/>
                <a:gd name="connsiteY34" fmla="*/ 3168188 h 3321916"/>
                <a:gd name="connsiteX35" fmla="*/ 3887404 w 4024625"/>
                <a:gd name="connsiteY35" fmla="*/ 3301396 h 3321916"/>
                <a:gd name="connsiteX36" fmla="*/ 2004381 w 4024625"/>
                <a:gd name="connsiteY36" fmla="*/ 3321556 h 3321916"/>
                <a:gd name="connsiteX37" fmla="*/ 133601 w 4024625"/>
                <a:gd name="connsiteY37" fmla="*/ 3306436 h 3321916"/>
                <a:gd name="connsiteX38" fmla="*/ 28809 w 4024625"/>
                <a:gd name="connsiteY38" fmla="*/ 3226872 h 3321916"/>
                <a:gd name="connsiteX39" fmla="*/ 0 w 4024625"/>
                <a:gd name="connsiteY39" fmla="*/ 3187268 h 3321916"/>
                <a:gd name="connsiteX40" fmla="*/ 0 w 4024625"/>
                <a:gd name="connsiteY40" fmla="*/ 1913152 h 3321916"/>
                <a:gd name="connsiteX41" fmla="*/ 11524 w 4024625"/>
                <a:gd name="connsiteY41" fmla="*/ 616716 h 3321916"/>
                <a:gd name="connsiteX42" fmla="*/ 103712 w 4024625"/>
                <a:gd name="connsiteY42" fmla="*/ 522388 h 3321916"/>
                <a:gd name="connsiteX43" fmla="*/ 654683 w 4024625"/>
                <a:gd name="connsiteY43" fmla="*/ 507988 h 3321916"/>
                <a:gd name="connsiteX44" fmla="*/ 1177925 w 4024625"/>
                <a:gd name="connsiteY44" fmla="*/ 507988 h 3321916"/>
                <a:gd name="connsiteX45" fmla="*/ 1203853 w 4024625"/>
                <a:gd name="connsiteY45" fmla="*/ 485308 h 3321916"/>
                <a:gd name="connsiteX46" fmla="*/ 1367344 w 4024625"/>
                <a:gd name="connsiteY46" fmla="*/ 231132 h 3321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024625" h="3321916">
                  <a:moveTo>
                    <a:pt x="2007528" y="1087436"/>
                  </a:moveTo>
                  <a:cubicBezTo>
                    <a:pt x="1951687" y="1087436"/>
                    <a:pt x="1876033" y="1093916"/>
                    <a:pt x="1840007" y="1101840"/>
                  </a:cubicBezTo>
                  <a:cubicBezTo>
                    <a:pt x="1803621" y="1109400"/>
                    <a:pt x="1760029" y="1119124"/>
                    <a:pt x="1743097" y="1122724"/>
                  </a:cubicBezTo>
                  <a:cubicBezTo>
                    <a:pt x="1726525" y="1126324"/>
                    <a:pt x="1666362" y="1151532"/>
                    <a:pt x="1609441" y="1178896"/>
                  </a:cubicBezTo>
                  <a:cubicBezTo>
                    <a:pt x="1336724" y="1309604"/>
                    <a:pt x="1148309" y="1558780"/>
                    <a:pt x="1096431" y="1856928"/>
                  </a:cubicBezTo>
                  <a:cubicBezTo>
                    <a:pt x="1079499" y="1953788"/>
                    <a:pt x="1090667" y="2171996"/>
                    <a:pt x="1116966" y="2260216"/>
                  </a:cubicBezTo>
                  <a:cubicBezTo>
                    <a:pt x="1216398" y="2593652"/>
                    <a:pt x="1494518" y="2852908"/>
                    <a:pt x="1819472" y="2915204"/>
                  </a:cubicBezTo>
                  <a:cubicBezTo>
                    <a:pt x="1850094" y="2920964"/>
                    <a:pt x="1884679" y="2927808"/>
                    <a:pt x="1895847" y="2930328"/>
                  </a:cubicBezTo>
                  <a:cubicBezTo>
                    <a:pt x="1937277" y="2940048"/>
                    <a:pt x="2152352" y="2927448"/>
                    <a:pt x="2217919" y="2911604"/>
                  </a:cubicBezTo>
                  <a:cubicBezTo>
                    <a:pt x="2518736" y="2839588"/>
                    <a:pt x="2773079" y="2612376"/>
                    <a:pt x="2875753" y="2323952"/>
                  </a:cubicBezTo>
                  <a:cubicBezTo>
                    <a:pt x="2917183" y="2208004"/>
                    <a:pt x="2922587" y="2170916"/>
                    <a:pt x="2922227" y="2006360"/>
                  </a:cubicBezTo>
                  <a:cubicBezTo>
                    <a:pt x="2921506" y="1833164"/>
                    <a:pt x="2914301" y="1793552"/>
                    <a:pt x="2861343" y="1660684"/>
                  </a:cubicBezTo>
                  <a:cubicBezTo>
                    <a:pt x="2805503" y="1521692"/>
                    <a:pt x="2713997" y="1394944"/>
                    <a:pt x="2600515" y="1300604"/>
                  </a:cubicBezTo>
                  <a:cubicBezTo>
                    <a:pt x="2527382" y="1239748"/>
                    <a:pt x="2336084" y="1136048"/>
                    <a:pt x="2271958" y="1122364"/>
                  </a:cubicBezTo>
                  <a:cubicBezTo>
                    <a:pt x="2255026" y="1118764"/>
                    <a:pt x="2211795" y="1109400"/>
                    <a:pt x="2175409" y="1101840"/>
                  </a:cubicBezTo>
                  <a:cubicBezTo>
                    <a:pt x="2139022" y="1093916"/>
                    <a:pt x="2063368" y="1087436"/>
                    <a:pt x="2007528" y="1087436"/>
                  </a:cubicBezTo>
                  <a:close/>
                  <a:moveTo>
                    <a:pt x="691176" y="884236"/>
                  </a:moveTo>
                  <a:cubicBezTo>
                    <a:pt x="520734" y="884236"/>
                    <a:pt x="407947" y="888196"/>
                    <a:pt x="395695" y="895036"/>
                  </a:cubicBezTo>
                  <a:cubicBezTo>
                    <a:pt x="377318" y="904760"/>
                    <a:pt x="376237" y="918084"/>
                    <a:pt x="376237" y="1095956"/>
                  </a:cubicBezTo>
                  <a:cubicBezTo>
                    <a:pt x="376237" y="1230980"/>
                    <a:pt x="379480" y="1290392"/>
                    <a:pt x="388128" y="1299032"/>
                  </a:cubicBezTo>
                  <a:cubicBezTo>
                    <a:pt x="397137" y="1308032"/>
                    <a:pt x="478574" y="1311272"/>
                    <a:pt x="691176" y="1311272"/>
                  </a:cubicBezTo>
                  <a:cubicBezTo>
                    <a:pt x="904138" y="1311272"/>
                    <a:pt x="985575" y="1308032"/>
                    <a:pt x="994223" y="1299032"/>
                  </a:cubicBezTo>
                  <a:cubicBezTo>
                    <a:pt x="1002872" y="1290392"/>
                    <a:pt x="1006475" y="1230980"/>
                    <a:pt x="1006475" y="1095956"/>
                  </a:cubicBezTo>
                  <a:cubicBezTo>
                    <a:pt x="1006475" y="918084"/>
                    <a:pt x="1005394" y="904760"/>
                    <a:pt x="987017" y="895036"/>
                  </a:cubicBezTo>
                  <a:cubicBezTo>
                    <a:pt x="974765" y="888196"/>
                    <a:pt x="861978" y="884236"/>
                    <a:pt x="691176" y="884236"/>
                  </a:cubicBezTo>
                  <a:close/>
                  <a:moveTo>
                    <a:pt x="1504906" y="0"/>
                  </a:moveTo>
                  <a:lnTo>
                    <a:pt x="2007262" y="0"/>
                  </a:lnTo>
                  <a:lnTo>
                    <a:pt x="2509258" y="0"/>
                  </a:lnTo>
                  <a:lnTo>
                    <a:pt x="2657624" y="247692"/>
                  </a:lnTo>
                  <a:cubicBezTo>
                    <a:pt x="2764216" y="425904"/>
                    <a:pt x="2812112" y="497548"/>
                    <a:pt x="2828316" y="501868"/>
                  </a:cubicBezTo>
                  <a:cubicBezTo>
                    <a:pt x="2840920" y="505108"/>
                    <a:pt x="3083276" y="507988"/>
                    <a:pt x="3367404" y="507988"/>
                  </a:cubicBezTo>
                  <a:cubicBezTo>
                    <a:pt x="3728235" y="507988"/>
                    <a:pt x="3890286" y="511588"/>
                    <a:pt x="3906130" y="519508"/>
                  </a:cubicBezTo>
                  <a:cubicBezTo>
                    <a:pt x="3918014" y="525628"/>
                    <a:pt x="3943222" y="545072"/>
                    <a:pt x="3961588" y="562352"/>
                  </a:cubicBezTo>
                  <a:cubicBezTo>
                    <a:pt x="4027488" y="624636"/>
                    <a:pt x="4024607" y="568112"/>
                    <a:pt x="4024607" y="1909552"/>
                  </a:cubicBezTo>
                  <a:cubicBezTo>
                    <a:pt x="4024607" y="2872968"/>
                    <a:pt x="4021726" y="3133624"/>
                    <a:pt x="4011283" y="3168188"/>
                  </a:cubicBezTo>
                  <a:cubicBezTo>
                    <a:pt x="3991477" y="3235152"/>
                    <a:pt x="3952225" y="3277272"/>
                    <a:pt x="3887404" y="3301396"/>
                  </a:cubicBezTo>
                  <a:cubicBezTo>
                    <a:pt x="3830867" y="3322636"/>
                    <a:pt x="3830507" y="3322636"/>
                    <a:pt x="2004381" y="3321556"/>
                  </a:cubicBezTo>
                  <a:cubicBezTo>
                    <a:pt x="489032" y="3320836"/>
                    <a:pt x="170333" y="3318316"/>
                    <a:pt x="133601" y="3306436"/>
                  </a:cubicBezTo>
                  <a:cubicBezTo>
                    <a:pt x="81025" y="3290232"/>
                    <a:pt x="66981" y="3279432"/>
                    <a:pt x="28809" y="3226872"/>
                  </a:cubicBezTo>
                  <a:lnTo>
                    <a:pt x="0" y="3187268"/>
                  </a:lnTo>
                  <a:lnTo>
                    <a:pt x="0" y="1913152"/>
                  </a:lnTo>
                  <a:cubicBezTo>
                    <a:pt x="0" y="991136"/>
                    <a:pt x="3241" y="632556"/>
                    <a:pt x="11524" y="616716"/>
                  </a:cubicBezTo>
                  <a:cubicBezTo>
                    <a:pt x="28449" y="583952"/>
                    <a:pt x="72382" y="538592"/>
                    <a:pt x="103712" y="522388"/>
                  </a:cubicBezTo>
                  <a:cubicBezTo>
                    <a:pt x="126399" y="510508"/>
                    <a:pt x="223989" y="507988"/>
                    <a:pt x="654683" y="507988"/>
                  </a:cubicBezTo>
                  <a:lnTo>
                    <a:pt x="1177925" y="507988"/>
                  </a:lnTo>
                  <a:lnTo>
                    <a:pt x="1203853" y="485308"/>
                  </a:lnTo>
                  <a:cubicBezTo>
                    <a:pt x="1217897" y="472708"/>
                    <a:pt x="1291360" y="358220"/>
                    <a:pt x="1367344" y="231132"/>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noAutofit/>
            </a:bodyPr>
            <a:lstStyle/>
            <a:p>
              <a:endParaRPr lang="zh-TW" altLang="en-US"/>
            </a:p>
          </p:txBody>
        </p:sp>
        <p:sp>
          <p:nvSpPr>
            <p:cNvPr id="67" name="手繪多邊形 66"/>
            <p:cNvSpPr>
              <a:spLocks/>
            </p:cNvSpPr>
            <p:nvPr/>
          </p:nvSpPr>
          <p:spPr bwMode="auto">
            <a:xfrm>
              <a:off x="14046734" y="24416165"/>
              <a:ext cx="1019800" cy="1024369"/>
            </a:xfrm>
            <a:custGeom>
              <a:avLst/>
              <a:gdLst>
                <a:gd name="connsiteX0" fmla="*/ 696901 w 1382938"/>
                <a:gd name="connsiteY0" fmla="*/ 174564 h 1389136"/>
                <a:gd name="connsiteX1" fmla="*/ 615103 w 1382938"/>
                <a:gd name="connsiteY1" fmla="*/ 185584 h 1389136"/>
                <a:gd name="connsiteX2" fmla="*/ 187732 w 1382938"/>
                <a:gd name="connsiteY2" fmla="*/ 592580 h 1389136"/>
                <a:gd name="connsiteX3" fmla="*/ 187732 w 1382938"/>
                <a:gd name="connsiteY3" fmla="*/ 808496 h 1389136"/>
                <a:gd name="connsiteX4" fmla="*/ 532584 w 1382938"/>
                <a:gd name="connsiteY4" fmla="*/ 1189940 h 1389136"/>
                <a:gd name="connsiteX5" fmla="*/ 850769 w 1382938"/>
                <a:gd name="connsiteY5" fmla="*/ 1191740 h 1389136"/>
                <a:gd name="connsiteX6" fmla="*/ 1062653 w 1382938"/>
                <a:gd name="connsiteY6" fmla="*/ 1061472 h 1389136"/>
                <a:gd name="connsiteX7" fmla="*/ 1208953 w 1382938"/>
                <a:gd name="connsiteY7" fmla="*/ 698740 h 1389136"/>
                <a:gd name="connsiteX8" fmla="*/ 1135442 w 1382938"/>
                <a:gd name="connsiteY8" fmla="*/ 424528 h 1389136"/>
                <a:gd name="connsiteX9" fmla="*/ 777619 w 1382938"/>
                <a:gd name="connsiteY9" fmla="*/ 185944 h 1389136"/>
                <a:gd name="connsiteX10" fmla="*/ 696901 w 1382938"/>
                <a:gd name="connsiteY10" fmla="*/ 174564 h 1389136"/>
                <a:gd name="connsiteX11" fmla="*/ 709912 w 1382938"/>
                <a:gd name="connsiteY11" fmla="*/ 376 h 1389136"/>
                <a:gd name="connsiteX12" fmla="*/ 908829 w 1382938"/>
                <a:gd name="connsiteY12" fmla="*/ 35660 h 1389136"/>
                <a:gd name="connsiteX13" fmla="*/ 1337507 w 1382938"/>
                <a:gd name="connsiteY13" fmla="*/ 434916 h 1389136"/>
                <a:gd name="connsiteX14" fmla="*/ 1382858 w 1382938"/>
                <a:gd name="connsiteY14" fmla="*/ 698084 h 1389136"/>
                <a:gd name="connsiteX15" fmla="*/ 1357663 w 1382938"/>
                <a:gd name="connsiteY15" fmla="*/ 904012 h 1389136"/>
                <a:gd name="connsiteX16" fmla="*/ 909909 w 1382938"/>
                <a:gd name="connsiteY16" fmla="*/ 1358712 h 1389136"/>
                <a:gd name="connsiteX17" fmla="*/ 688552 w 1382938"/>
                <a:gd name="connsiteY17" fmla="*/ 1388952 h 1389136"/>
                <a:gd name="connsiteX18" fmla="*/ 517585 w 1382938"/>
                <a:gd name="connsiteY18" fmla="*/ 1372752 h 1389136"/>
                <a:gd name="connsiteX19" fmla="*/ 178170 w 1382938"/>
                <a:gd name="connsiteY19" fmla="*/ 1165384 h 1389136"/>
                <a:gd name="connsiteX20" fmla="*/ 10443 w 1382938"/>
                <a:gd name="connsiteY20" fmla="*/ 585760 h 1389136"/>
                <a:gd name="connsiteX21" fmla="*/ 214163 w 1382938"/>
                <a:gd name="connsiteY21" fmla="*/ 195868 h 1389136"/>
                <a:gd name="connsiteX22" fmla="*/ 657958 w 1382938"/>
                <a:gd name="connsiteY22" fmla="*/ 1820 h 1389136"/>
                <a:gd name="connsiteX23" fmla="*/ 709912 w 1382938"/>
                <a:gd name="connsiteY23" fmla="*/ 376 h 1389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82938" h="1389136">
                  <a:moveTo>
                    <a:pt x="696901" y="174564"/>
                  </a:moveTo>
                  <a:cubicBezTo>
                    <a:pt x="674920" y="174520"/>
                    <a:pt x="652759" y="178208"/>
                    <a:pt x="615103" y="185584"/>
                  </a:cubicBezTo>
                  <a:cubicBezTo>
                    <a:pt x="397454" y="228768"/>
                    <a:pt x="236379" y="381708"/>
                    <a:pt x="187732" y="592580"/>
                  </a:cubicBezTo>
                  <a:cubicBezTo>
                    <a:pt x="167553" y="678228"/>
                    <a:pt x="167553" y="721768"/>
                    <a:pt x="187732" y="808496"/>
                  </a:cubicBezTo>
                  <a:cubicBezTo>
                    <a:pt x="228451" y="983024"/>
                    <a:pt x="366104" y="1135604"/>
                    <a:pt x="532584" y="1189940"/>
                  </a:cubicBezTo>
                  <a:cubicBezTo>
                    <a:pt x="623030" y="1219448"/>
                    <a:pt x="766808" y="1220168"/>
                    <a:pt x="850769" y="1191740"/>
                  </a:cubicBezTo>
                  <a:cubicBezTo>
                    <a:pt x="935450" y="1163312"/>
                    <a:pt x="1000673" y="1123008"/>
                    <a:pt x="1062653" y="1061472"/>
                  </a:cubicBezTo>
                  <a:cubicBezTo>
                    <a:pt x="1166432" y="957476"/>
                    <a:pt x="1208953" y="852036"/>
                    <a:pt x="1208953" y="698740"/>
                  </a:cubicBezTo>
                  <a:cubicBezTo>
                    <a:pt x="1208953" y="591140"/>
                    <a:pt x="1188413" y="514132"/>
                    <a:pt x="1135442" y="424528"/>
                  </a:cubicBezTo>
                  <a:cubicBezTo>
                    <a:pt x="1067697" y="309016"/>
                    <a:pt x="928243" y="216172"/>
                    <a:pt x="777619" y="185944"/>
                  </a:cubicBezTo>
                  <a:cubicBezTo>
                    <a:pt x="740684" y="178388"/>
                    <a:pt x="718883" y="174612"/>
                    <a:pt x="696901" y="174564"/>
                  </a:cubicBezTo>
                  <a:close/>
                  <a:moveTo>
                    <a:pt x="709912" y="376"/>
                  </a:moveTo>
                  <a:cubicBezTo>
                    <a:pt x="769131" y="2720"/>
                    <a:pt x="846471" y="15952"/>
                    <a:pt x="908829" y="35660"/>
                  </a:cubicBezTo>
                  <a:cubicBezTo>
                    <a:pt x="1098153" y="95424"/>
                    <a:pt x="1272359" y="257788"/>
                    <a:pt x="1337507" y="434916"/>
                  </a:cubicBezTo>
                  <a:cubicBezTo>
                    <a:pt x="1380339" y="551560"/>
                    <a:pt x="1383578" y="570280"/>
                    <a:pt x="1382858" y="698084"/>
                  </a:cubicBezTo>
                  <a:cubicBezTo>
                    <a:pt x="1382138" y="803928"/>
                    <a:pt x="1377819" y="839572"/>
                    <a:pt x="1357663" y="904012"/>
                  </a:cubicBezTo>
                  <a:cubicBezTo>
                    <a:pt x="1287477" y="1127220"/>
                    <a:pt x="1129827" y="1287428"/>
                    <a:pt x="909909" y="1358712"/>
                  </a:cubicBezTo>
                  <a:cubicBezTo>
                    <a:pt x="822086" y="1387152"/>
                    <a:pt x="802290" y="1390032"/>
                    <a:pt x="688552" y="1388952"/>
                  </a:cubicBezTo>
                  <a:cubicBezTo>
                    <a:pt x="610087" y="1387872"/>
                    <a:pt x="546379" y="1382112"/>
                    <a:pt x="517585" y="1372752"/>
                  </a:cubicBezTo>
                  <a:cubicBezTo>
                    <a:pt x="367854" y="1324148"/>
                    <a:pt x="263834" y="1260788"/>
                    <a:pt x="178170" y="1165384"/>
                  </a:cubicBezTo>
                  <a:cubicBezTo>
                    <a:pt x="41037" y="1012736"/>
                    <a:pt x="-27710" y="774768"/>
                    <a:pt x="10443" y="585760"/>
                  </a:cubicBezTo>
                  <a:cubicBezTo>
                    <a:pt x="45716" y="412596"/>
                    <a:pt x="105464" y="298112"/>
                    <a:pt x="214163" y="195868"/>
                  </a:cubicBezTo>
                  <a:cubicBezTo>
                    <a:pt x="343738" y="74184"/>
                    <a:pt x="448478" y="28460"/>
                    <a:pt x="657958" y="1820"/>
                  </a:cubicBezTo>
                  <a:cubicBezTo>
                    <a:pt x="672445" y="20"/>
                    <a:pt x="690172" y="-408"/>
                    <a:pt x="709912" y="376"/>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noAutofit/>
            </a:bodyPr>
            <a:lstStyle/>
            <a:p>
              <a:endParaRPr lang="zh-TW" altLang="en-US"/>
            </a:p>
          </p:txBody>
        </p:sp>
      </p:grpSp>
      <p:sp>
        <p:nvSpPr>
          <p:cNvPr id="68" name="手繪多邊形 67"/>
          <p:cNvSpPr>
            <a:spLocks/>
          </p:cNvSpPr>
          <p:nvPr/>
        </p:nvSpPr>
        <p:spPr bwMode="auto">
          <a:xfrm rot="10800000" flipV="1">
            <a:off x="1342751" y="3131307"/>
            <a:ext cx="364086" cy="672448"/>
          </a:xfrm>
          <a:custGeom>
            <a:avLst/>
            <a:gdLst>
              <a:gd name="connsiteX0" fmla="*/ 1041502 w 2397801"/>
              <a:gd name="connsiteY0" fmla="*/ 588163 h 4428623"/>
              <a:gd name="connsiteX1" fmla="*/ 299462 w 2397801"/>
              <a:gd name="connsiteY1" fmla="*/ 593899 h 4428623"/>
              <a:gd name="connsiteX2" fmla="*/ 283250 w 2397801"/>
              <a:gd name="connsiteY2" fmla="*/ 2218109 h 4428623"/>
              <a:gd name="connsiteX3" fmla="*/ 290095 w 2397801"/>
              <a:gd name="connsiteY3" fmla="*/ 3843037 h 4428623"/>
              <a:gd name="connsiteX4" fmla="*/ 1207710 w 2397801"/>
              <a:gd name="connsiteY4" fmla="*/ 3847357 h 4428623"/>
              <a:gd name="connsiteX5" fmla="*/ 2118479 w 2397801"/>
              <a:gd name="connsiteY5" fmla="*/ 3844837 h 4428623"/>
              <a:gd name="connsiteX6" fmla="*/ 2121001 w 2397801"/>
              <a:gd name="connsiteY6" fmla="*/ 2224589 h 4428623"/>
              <a:gd name="connsiteX7" fmla="*/ 2110914 w 2397801"/>
              <a:gd name="connsiteY7" fmla="*/ 596419 h 4428623"/>
              <a:gd name="connsiteX8" fmla="*/ 1041502 w 2397801"/>
              <a:gd name="connsiteY8" fmla="*/ 588163 h 4428623"/>
              <a:gd name="connsiteX9" fmla="*/ 1205249 w 2397801"/>
              <a:gd name="connsiteY9" fmla="*/ 186437 h 4428623"/>
              <a:gd name="connsiteX10" fmla="*/ 930070 w 2397801"/>
              <a:gd name="connsiteY10" fmla="*/ 210597 h 4428623"/>
              <a:gd name="connsiteX11" fmla="*/ 899455 w 2397801"/>
              <a:gd name="connsiteY11" fmla="*/ 338957 h 4428623"/>
              <a:gd name="connsiteX12" fmla="*/ 1201647 w 2397801"/>
              <a:gd name="connsiteY12" fmla="*/ 414677 h 4428623"/>
              <a:gd name="connsiteX13" fmla="*/ 1445490 w 2397801"/>
              <a:gd name="connsiteY13" fmla="*/ 398813 h 4428623"/>
              <a:gd name="connsiteX14" fmla="*/ 1513204 w 2397801"/>
              <a:gd name="connsiteY14" fmla="*/ 295689 h 4428623"/>
              <a:gd name="connsiteX15" fmla="*/ 1484029 w 2397801"/>
              <a:gd name="connsiteY15" fmla="*/ 219609 h 4428623"/>
              <a:gd name="connsiteX16" fmla="*/ 1454134 w 2397801"/>
              <a:gd name="connsiteY16" fmla="*/ 186437 h 4428623"/>
              <a:gd name="connsiteX17" fmla="*/ 813103 w 2397801"/>
              <a:gd name="connsiteY17" fmla="*/ 1 h 4428623"/>
              <a:gd name="connsiteX18" fmla="*/ 1241394 w 2397801"/>
              <a:gd name="connsiteY18" fmla="*/ 553 h 4428623"/>
              <a:gd name="connsiteX19" fmla="*/ 2335516 w 2397801"/>
              <a:gd name="connsiteY19" fmla="*/ 3793 h 4428623"/>
              <a:gd name="connsiteX20" fmla="*/ 2364318 w 2397801"/>
              <a:gd name="connsiteY20" fmla="*/ 25037 h 4428623"/>
              <a:gd name="connsiteX21" fmla="*/ 2392760 w 2397801"/>
              <a:gd name="connsiteY21" fmla="*/ 46641 h 4428623"/>
              <a:gd name="connsiteX22" fmla="*/ 2395281 w 2397801"/>
              <a:gd name="connsiteY22" fmla="*/ 2216709 h 4428623"/>
              <a:gd name="connsiteX23" fmla="*/ 2397801 w 2397801"/>
              <a:gd name="connsiteY23" fmla="*/ 4386781 h 4428623"/>
              <a:gd name="connsiteX24" fmla="*/ 2371159 w 2397801"/>
              <a:gd name="connsiteY24" fmla="*/ 4408025 h 4428623"/>
              <a:gd name="connsiteX25" fmla="*/ 1205032 w 2397801"/>
              <a:gd name="connsiteY25" fmla="*/ 4428545 h 4428623"/>
              <a:gd name="connsiteX26" fmla="*/ 48265 w 2397801"/>
              <a:gd name="connsiteY26" fmla="*/ 4418105 h 4428623"/>
              <a:gd name="connsiteX27" fmla="*/ 21 w 2397801"/>
              <a:gd name="connsiteY27" fmla="*/ 2208429 h 4428623"/>
              <a:gd name="connsiteX28" fmla="*/ 21 w 2397801"/>
              <a:gd name="connsiteY28" fmla="*/ 68245 h 4428623"/>
              <a:gd name="connsiteX29" fmla="*/ 28823 w 2397801"/>
              <a:gd name="connsiteY29" fmla="*/ 39437 h 4428623"/>
              <a:gd name="connsiteX30" fmla="*/ 102629 w 2397801"/>
              <a:gd name="connsiteY30" fmla="*/ 4153 h 4428623"/>
              <a:gd name="connsiteX31" fmla="*/ 813103 w 2397801"/>
              <a:gd name="connsiteY31" fmla="*/ 1 h 4428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397801" h="4428623">
                <a:moveTo>
                  <a:pt x="1041502" y="588163"/>
                </a:moveTo>
                <a:cubicBezTo>
                  <a:pt x="655239" y="588159"/>
                  <a:pt x="310023" y="589961"/>
                  <a:pt x="299462" y="593899"/>
                </a:cubicBezTo>
                <a:cubicBezTo>
                  <a:pt x="284691" y="599661"/>
                  <a:pt x="283250" y="752323"/>
                  <a:pt x="283250" y="2218109"/>
                </a:cubicBezTo>
                <a:cubicBezTo>
                  <a:pt x="283250" y="3108165"/>
                  <a:pt x="286492" y="3839437"/>
                  <a:pt x="290095" y="3843037"/>
                </a:cubicBezTo>
                <a:cubicBezTo>
                  <a:pt x="294058" y="3846637"/>
                  <a:pt x="706931" y="3848797"/>
                  <a:pt x="1207710" y="3847357"/>
                </a:cubicBezTo>
                <a:lnTo>
                  <a:pt x="2118479" y="3844837"/>
                </a:lnTo>
                <a:lnTo>
                  <a:pt x="2121001" y="2224589"/>
                </a:lnTo>
                <a:cubicBezTo>
                  <a:pt x="2123163" y="935231"/>
                  <a:pt x="2121001" y="602901"/>
                  <a:pt x="2110914" y="596419"/>
                </a:cubicBezTo>
                <a:cubicBezTo>
                  <a:pt x="2102605" y="591155"/>
                  <a:pt x="1538127" y="588167"/>
                  <a:pt x="1041502" y="588163"/>
                </a:cubicBezTo>
                <a:close/>
                <a:moveTo>
                  <a:pt x="1205249" y="186437"/>
                </a:moveTo>
                <a:cubicBezTo>
                  <a:pt x="956363" y="186437"/>
                  <a:pt x="956003" y="186437"/>
                  <a:pt x="930070" y="210597"/>
                </a:cubicBezTo>
                <a:cubicBezTo>
                  <a:pt x="889369" y="248817"/>
                  <a:pt x="878564" y="294969"/>
                  <a:pt x="899455" y="338957"/>
                </a:cubicBezTo>
                <a:cubicBezTo>
                  <a:pt x="931511" y="406745"/>
                  <a:pt x="960685" y="414317"/>
                  <a:pt x="1201647" y="414677"/>
                </a:cubicBezTo>
                <a:cubicBezTo>
                  <a:pt x="1375975" y="415037"/>
                  <a:pt x="1418476" y="412513"/>
                  <a:pt x="1445490" y="398813"/>
                </a:cubicBezTo>
                <a:cubicBezTo>
                  <a:pt x="1493394" y="374653"/>
                  <a:pt x="1513204" y="345085"/>
                  <a:pt x="1513204" y="295689"/>
                </a:cubicBezTo>
                <a:cubicBezTo>
                  <a:pt x="1513564" y="262517"/>
                  <a:pt x="1507081" y="245209"/>
                  <a:pt x="1484029" y="219609"/>
                </a:cubicBezTo>
                <a:lnTo>
                  <a:pt x="1454134" y="186437"/>
                </a:lnTo>
                <a:close/>
                <a:moveTo>
                  <a:pt x="813103" y="1"/>
                </a:moveTo>
                <a:cubicBezTo>
                  <a:pt x="946149" y="13"/>
                  <a:pt x="1090993" y="193"/>
                  <a:pt x="1241394" y="553"/>
                </a:cubicBezTo>
                <a:lnTo>
                  <a:pt x="2335516" y="3793"/>
                </a:lnTo>
                <a:lnTo>
                  <a:pt x="2364318" y="25037"/>
                </a:lnTo>
                <a:lnTo>
                  <a:pt x="2392760" y="46641"/>
                </a:lnTo>
                <a:lnTo>
                  <a:pt x="2395281" y="2216709"/>
                </a:lnTo>
                <a:lnTo>
                  <a:pt x="2397801" y="4386781"/>
                </a:lnTo>
                <a:lnTo>
                  <a:pt x="2371159" y="4408025"/>
                </a:lnTo>
                <a:cubicBezTo>
                  <a:pt x="2344517" y="4428905"/>
                  <a:pt x="2342717" y="4428905"/>
                  <a:pt x="1205032" y="4428545"/>
                </a:cubicBezTo>
                <a:cubicBezTo>
                  <a:pt x="450415" y="4428545"/>
                  <a:pt x="60146" y="4424945"/>
                  <a:pt x="48265" y="4418105"/>
                </a:cubicBezTo>
                <a:cubicBezTo>
                  <a:pt x="-2499" y="4388581"/>
                  <a:pt x="21" y="4509201"/>
                  <a:pt x="21" y="2208429"/>
                </a:cubicBezTo>
                <a:lnTo>
                  <a:pt x="21" y="68245"/>
                </a:lnTo>
                <a:lnTo>
                  <a:pt x="28823" y="39437"/>
                </a:lnTo>
                <a:cubicBezTo>
                  <a:pt x="47905" y="19997"/>
                  <a:pt x="72747" y="8473"/>
                  <a:pt x="102629" y="4153"/>
                </a:cubicBezTo>
                <a:cubicBezTo>
                  <a:pt x="120991" y="1453"/>
                  <a:pt x="413962" y="-31"/>
                  <a:pt x="813103" y="1"/>
                </a:cubicBezTo>
                <a:close/>
              </a:path>
            </a:pathLst>
          </a:custGeom>
          <a:solidFill>
            <a:schemeClr val="bg1"/>
          </a:solidFill>
          <a:ln w="0">
            <a:noFill/>
            <a:prstDash val="solid"/>
            <a:round/>
            <a:headEnd/>
            <a:tailEnd/>
          </a:ln>
        </p:spPr>
        <p:txBody>
          <a:bodyPr vert="horz" wrap="square" lIns="91440" tIns="45721" rIns="91440" bIns="45721" numCol="1" anchor="t" anchorCtr="0" compatLnSpc="1">
            <a:prstTxWarp prst="textNoShape">
              <a:avLst/>
            </a:prstTxWarp>
            <a:noAutofit/>
          </a:bodyPr>
          <a:lstStyle/>
          <a:p>
            <a:endParaRPr lang="zh-TW" altLang="en-US"/>
          </a:p>
        </p:txBody>
      </p:sp>
      <p:sp>
        <p:nvSpPr>
          <p:cNvPr id="69" name="手繪多邊形 68"/>
          <p:cNvSpPr>
            <a:spLocks/>
          </p:cNvSpPr>
          <p:nvPr/>
        </p:nvSpPr>
        <p:spPr bwMode="auto">
          <a:xfrm>
            <a:off x="4253437" y="5173505"/>
            <a:ext cx="635538" cy="469026"/>
          </a:xfrm>
          <a:custGeom>
            <a:avLst/>
            <a:gdLst>
              <a:gd name="connsiteX0" fmla="*/ 2313240 w 4627012"/>
              <a:gd name="connsiteY0" fmla="*/ 2906712 h 3414712"/>
              <a:gd name="connsiteX1" fmla="*/ 1912260 w 4627012"/>
              <a:gd name="connsiteY1" fmla="*/ 2918932 h 3414712"/>
              <a:gd name="connsiteX2" fmla="*/ 1906856 w 4627012"/>
              <a:gd name="connsiteY2" fmla="*/ 3234846 h 3414712"/>
              <a:gd name="connsiteX3" fmla="*/ 2311440 w 4627012"/>
              <a:gd name="connsiteY3" fmla="*/ 3241676 h 3414712"/>
              <a:gd name="connsiteX4" fmla="*/ 2721424 w 4627012"/>
              <a:gd name="connsiteY4" fmla="*/ 3229456 h 3414712"/>
              <a:gd name="connsiteX5" fmla="*/ 2733676 w 4627012"/>
              <a:gd name="connsiteY5" fmla="*/ 3078146 h 3414712"/>
              <a:gd name="connsiteX6" fmla="*/ 2717824 w 4627012"/>
              <a:gd name="connsiteY6" fmla="*/ 2922886 h 3414712"/>
              <a:gd name="connsiteX7" fmla="*/ 2313240 w 4627012"/>
              <a:gd name="connsiteY7" fmla="*/ 2906712 h 3414712"/>
              <a:gd name="connsiteX8" fmla="*/ 1584960 w 4627012"/>
              <a:gd name="connsiteY8" fmla="*/ 286972 h 3414712"/>
              <a:gd name="connsiteX9" fmla="*/ 289164 w 4627012"/>
              <a:gd name="connsiteY9" fmla="*/ 296550 h 3414712"/>
              <a:gd name="connsiteX10" fmla="*/ 287364 w 4627012"/>
              <a:gd name="connsiteY10" fmla="*/ 2620194 h 3414712"/>
              <a:gd name="connsiteX11" fmla="*/ 2319024 w 4627012"/>
              <a:gd name="connsiteY11" fmla="*/ 2632076 h 3414712"/>
              <a:gd name="connsiteX12" fmla="*/ 4338444 w 4627012"/>
              <a:gd name="connsiteY12" fmla="*/ 2632076 h 3414712"/>
              <a:gd name="connsiteX13" fmla="*/ 4343844 w 4627012"/>
              <a:gd name="connsiteY13" fmla="*/ 2609392 h 3414712"/>
              <a:gd name="connsiteX14" fmla="*/ 4346724 w 4627012"/>
              <a:gd name="connsiteY14" fmla="*/ 1438210 h 3414712"/>
              <a:gd name="connsiteX15" fmla="*/ 4343844 w 4627012"/>
              <a:gd name="connsiteY15" fmla="*/ 290070 h 3414712"/>
              <a:gd name="connsiteX16" fmla="*/ 2323344 w 4627012"/>
              <a:gd name="connsiteY16" fmla="*/ 287550 h 3414712"/>
              <a:gd name="connsiteX17" fmla="*/ 1584960 w 4627012"/>
              <a:gd name="connsiteY17" fmla="*/ 286972 h 3414712"/>
              <a:gd name="connsiteX18" fmla="*/ 4623604 w 4627012"/>
              <a:gd name="connsiteY18" fmla="*/ 0 h 3414712"/>
              <a:gd name="connsiteX19" fmla="*/ 4626124 w 4627012"/>
              <a:gd name="connsiteY19" fmla="*/ 1442872 h 3414712"/>
              <a:gd name="connsiteX20" fmla="*/ 4625404 w 4627012"/>
              <a:gd name="connsiteY20" fmla="*/ 2896186 h 3414712"/>
              <a:gd name="connsiteX21" fmla="*/ 3827856 w 4627012"/>
              <a:gd name="connsiteY21" fmla="*/ 2906628 h 3414712"/>
              <a:gd name="connsiteX22" fmla="*/ 3020592 w 4627012"/>
              <a:gd name="connsiteY22" fmla="*/ 2914912 h 3414712"/>
              <a:gd name="connsiteX23" fmla="*/ 3010148 w 4627012"/>
              <a:gd name="connsiteY23" fmla="*/ 3079832 h 3414712"/>
              <a:gd name="connsiteX24" fmla="*/ 3013028 w 4627012"/>
              <a:gd name="connsiteY24" fmla="*/ 3236830 h 3414712"/>
              <a:gd name="connsiteX25" fmla="*/ 3485796 w 4627012"/>
              <a:gd name="connsiteY25" fmla="*/ 3241870 h 3414712"/>
              <a:gd name="connsiteX26" fmla="*/ 3976204 w 4627012"/>
              <a:gd name="connsiteY26" fmla="*/ 3255554 h 3414712"/>
              <a:gd name="connsiteX27" fmla="*/ 4014012 w 4627012"/>
              <a:gd name="connsiteY27" fmla="*/ 3357820 h 3414712"/>
              <a:gd name="connsiteX28" fmla="*/ 4014012 w 4627012"/>
              <a:gd name="connsiteY28" fmla="*/ 3414712 h 3414712"/>
              <a:gd name="connsiteX29" fmla="*/ 2306940 w 4627012"/>
              <a:gd name="connsiteY29" fmla="*/ 3414712 h 3414712"/>
              <a:gd name="connsiteX30" fmla="*/ 599508 w 4627012"/>
              <a:gd name="connsiteY30" fmla="*/ 3414712 h 3414712"/>
              <a:gd name="connsiteX31" fmla="*/ 599508 w 4627012"/>
              <a:gd name="connsiteY31" fmla="*/ 3372942 h 3414712"/>
              <a:gd name="connsiteX32" fmla="*/ 656400 w 4627012"/>
              <a:gd name="connsiteY32" fmla="*/ 3253394 h 3414712"/>
              <a:gd name="connsiteX33" fmla="*/ 1136728 w 4627012"/>
              <a:gd name="connsiteY33" fmla="*/ 3241870 h 3414712"/>
              <a:gd name="connsiteX34" fmla="*/ 1603732 w 4627012"/>
              <a:gd name="connsiteY34" fmla="*/ 3229628 h 3414712"/>
              <a:gd name="connsiteX35" fmla="*/ 1615976 w 4627012"/>
              <a:gd name="connsiteY35" fmla="*/ 3078030 h 3414712"/>
              <a:gd name="connsiteX36" fmla="*/ 1599772 w 4627012"/>
              <a:gd name="connsiteY36" fmla="*/ 2922472 h 3414712"/>
              <a:gd name="connsiteX37" fmla="*/ 792144 w 4627012"/>
              <a:gd name="connsiteY37" fmla="*/ 2906268 h 3414712"/>
              <a:gd name="connsiteX38" fmla="*/ 0 w 4627012"/>
              <a:gd name="connsiteY38" fmla="*/ 2906268 h 3414712"/>
              <a:gd name="connsiteX39" fmla="*/ 2520 w 4627012"/>
              <a:gd name="connsiteY39" fmla="*/ 1455836 h 3414712"/>
              <a:gd name="connsiteX40" fmla="*/ 5040 w 4627012"/>
              <a:gd name="connsiteY40" fmla="*/ 5042 h 3414712"/>
              <a:gd name="connsiteX41" fmla="*/ 2314500 w 4627012"/>
              <a:gd name="connsiteY41" fmla="*/ 2520 h 3414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627012" h="3414712">
                <a:moveTo>
                  <a:pt x="2313240" y="2906712"/>
                </a:moveTo>
                <a:cubicBezTo>
                  <a:pt x="2024304" y="2906712"/>
                  <a:pt x="1921268" y="2909946"/>
                  <a:pt x="1912260" y="2918932"/>
                </a:cubicBezTo>
                <a:cubicBezTo>
                  <a:pt x="1898932" y="2932230"/>
                  <a:pt x="1893888" y="3222268"/>
                  <a:pt x="1906856" y="3234846"/>
                </a:cubicBezTo>
                <a:cubicBezTo>
                  <a:pt x="1910460" y="3238440"/>
                  <a:pt x="2092756" y="3241676"/>
                  <a:pt x="2311440" y="3241676"/>
                </a:cubicBezTo>
                <a:cubicBezTo>
                  <a:pt x="2607220" y="3241676"/>
                  <a:pt x="2712420" y="3238440"/>
                  <a:pt x="2721424" y="3229456"/>
                </a:cubicBezTo>
                <a:cubicBezTo>
                  <a:pt x="2729712" y="3221190"/>
                  <a:pt x="2733676" y="3172670"/>
                  <a:pt x="2733676" y="3078146"/>
                </a:cubicBezTo>
                <a:cubicBezTo>
                  <a:pt x="2733676" y="2964936"/>
                  <a:pt x="2730792" y="2935824"/>
                  <a:pt x="2717824" y="2922886"/>
                </a:cubicBezTo>
                <a:cubicBezTo>
                  <a:pt x="2703772" y="2908868"/>
                  <a:pt x="2652976" y="2906712"/>
                  <a:pt x="2313240" y="2906712"/>
                </a:cubicBezTo>
                <a:close/>
                <a:moveTo>
                  <a:pt x="1584960" y="286972"/>
                </a:moveTo>
                <a:cubicBezTo>
                  <a:pt x="654628" y="286788"/>
                  <a:pt x="297356" y="289530"/>
                  <a:pt x="289164" y="296550"/>
                </a:cubicBezTo>
                <a:cubicBezTo>
                  <a:pt x="269728" y="312392"/>
                  <a:pt x="268288" y="2601112"/>
                  <a:pt x="287364" y="2620194"/>
                </a:cubicBezTo>
                <a:cubicBezTo>
                  <a:pt x="296724" y="2629554"/>
                  <a:pt x="761804" y="2632076"/>
                  <a:pt x="2319024" y="2632076"/>
                </a:cubicBezTo>
                <a:lnTo>
                  <a:pt x="4338444" y="2632076"/>
                </a:lnTo>
                <a:lnTo>
                  <a:pt x="4343844" y="2609392"/>
                </a:lnTo>
                <a:cubicBezTo>
                  <a:pt x="4347080" y="2596792"/>
                  <a:pt x="4348160" y="2069706"/>
                  <a:pt x="4346724" y="1438210"/>
                </a:cubicBezTo>
                <a:lnTo>
                  <a:pt x="4343844" y="290070"/>
                </a:lnTo>
                <a:lnTo>
                  <a:pt x="2323344" y="287550"/>
                </a:lnTo>
                <a:cubicBezTo>
                  <a:pt x="2044864" y="287212"/>
                  <a:pt x="1799652" y="287014"/>
                  <a:pt x="1584960" y="286972"/>
                </a:cubicBezTo>
                <a:close/>
                <a:moveTo>
                  <a:pt x="4623604" y="0"/>
                </a:moveTo>
                <a:lnTo>
                  <a:pt x="4626124" y="1442872"/>
                </a:lnTo>
                <a:cubicBezTo>
                  <a:pt x="4627564" y="2236866"/>
                  <a:pt x="4627204" y="2890786"/>
                  <a:pt x="4625404" y="2896186"/>
                </a:cubicBezTo>
                <a:cubicBezTo>
                  <a:pt x="4623240" y="2903028"/>
                  <a:pt x="4347792" y="2906628"/>
                  <a:pt x="3827856" y="2906628"/>
                </a:cubicBezTo>
                <a:cubicBezTo>
                  <a:pt x="3390736" y="2906628"/>
                  <a:pt x="3027432" y="2910590"/>
                  <a:pt x="3020592" y="2914912"/>
                </a:cubicBezTo>
                <a:cubicBezTo>
                  <a:pt x="3010508" y="2921392"/>
                  <a:pt x="3007988" y="2961362"/>
                  <a:pt x="3010148" y="3079832"/>
                </a:cubicBezTo>
                <a:lnTo>
                  <a:pt x="3013028" y="3236830"/>
                </a:lnTo>
                <a:lnTo>
                  <a:pt x="3485796" y="3241870"/>
                </a:lnTo>
                <a:cubicBezTo>
                  <a:pt x="3745404" y="3244752"/>
                  <a:pt x="3966124" y="3250872"/>
                  <a:pt x="3976204" y="3255554"/>
                </a:cubicBezTo>
                <a:cubicBezTo>
                  <a:pt x="4003928" y="3269238"/>
                  <a:pt x="4014012" y="3296244"/>
                  <a:pt x="4014012" y="3357820"/>
                </a:cubicBezTo>
                <a:lnTo>
                  <a:pt x="4014012" y="3414712"/>
                </a:lnTo>
                <a:lnTo>
                  <a:pt x="2306940" y="3414712"/>
                </a:lnTo>
                <a:lnTo>
                  <a:pt x="599508" y="3414712"/>
                </a:lnTo>
                <a:lnTo>
                  <a:pt x="599508" y="3372942"/>
                </a:lnTo>
                <a:cubicBezTo>
                  <a:pt x="599508" y="3319650"/>
                  <a:pt x="623992" y="3268158"/>
                  <a:pt x="656400" y="3253394"/>
                </a:cubicBezTo>
                <a:cubicBezTo>
                  <a:pt x="674404" y="3245112"/>
                  <a:pt x="818428" y="3241870"/>
                  <a:pt x="1136728" y="3241870"/>
                </a:cubicBezTo>
                <a:cubicBezTo>
                  <a:pt x="1476988" y="3241870"/>
                  <a:pt x="1594372" y="3238630"/>
                  <a:pt x="1603732" y="3229628"/>
                </a:cubicBezTo>
                <a:cubicBezTo>
                  <a:pt x="1612012" y="3221346"/>
                  <a:pt x="1615976" y="3172734"/>
                  <a:pt x="1615976" y="3078030"/>
                </a:cubicBezTo>
                <a:cubicBezTo>
                  <a:pt x="1615976" y="2964604"/>
                  <a:pt x="1612732" y="2935436"/>
                  <a:pt x="1599772" y="2922472"/>
                </a:cubicBezTo>
                <a:cubicBezTo>
                  <a:pt x="1585728" y="2908070"/>
                  <a:pt x="1498232" y="2906268"/>
                  <a:pt x="792144" y="2906268"/>
                </a:cubicBezTo>
                <a:lnTo>
                  <a:pt x="0" y="2906268"/>
                </a:lnTo>
                <a:lnTo>
                  <a:pt x="2520" y="1455836"/>
                </a:lnTo>
                <a:lnTo>
                  <a:pt x="5040" y="5042"/>
                </a:lnTo>
                <a:lnTo>
                  <a:pt x="2314500" y="2520"/>
                </a:lnTo>
                <a:close/>
              </a:path>
            </a:pathLst>
          </a:custGeom>
          <a:solidFill>
            <a:schemeClr val="bg1"/>
          </a:solidFill>
          <a:ln w="0">
            <a:noFill/>
            <a:prstDash val="solid"/>
            <a:round/>
            <a:headEnd/>
            <a:tailEnd/>
          </a:ln>
        </p:spPr>
        <p:txBody>
          <a:bodyPr vert="horz" wrap="square" lIns="91440" tIns="45721" rIns="91440" bIns="45721" numCol="1" anchor="t" anchorCtr="0" compatLnSpc="1">
            <a:prstTxWarp prst="textNoShape">
              <a:avLst/>
            </a:prstTxWarp>
            <a:noAutofit/>
          </a:bodyPr>
          <a:lstStyle/>
          <a:p>
            <a:endParaRPr lang="zh-TW" altLang="en-US"/>
          </a:p>
        </p:txBody>
      </p:sp>
      <p:sp>
        <p:nvSpPr>
          <p:cNvPr id="70" name="文字方塊 69"/>
          <p:cNvSpPr txBox="1"/>
          <p:nvPr/>
        </p:nvSpPr>
        <p:spPr>
          <a:xfrm>
            <a:off x="916075" y="3792037"/>
            <a:ext cx="1192038" cy="523220"/>
          </a:xfrm>
          <a:prstGeom prst="rect">
            <a:avLst/>
          </a:prstGeom>
          <a:noFill/>
        </p:spPr>
        <p:txBody>
          <a:bodyPr wrap="square" rtlCol="0" anchor="ctr">
            <a:spAutoFit/>
          </a:bodyPr>
          <a:lstStyle/>
          <a:p>
            <a:pPr algn="ctr"/>
            <a:r>
              <a:rPr lang="en-US" altLang="zh-TW" sz="2800" dirty="0">
                <a:solidFill>
                  <a:schemeClr val="bg1"/>
                </a:solidFill>
              </a:rPr>
              <a:t>Item</a:t>
            </a:r>
            <a:endParaRPr lang="zh-TW" altLang="en-US" sz="2800" dirty="0">
              <a:solidFill>
                <a:schemeClr val="bg1"/>
              </a:solidFill>
            </a:endParaRPr>
          </a:p>
        </p:txBody>
      </p:sp>
      <p:sp>
        <p:nvSpPr>
          <p:cNvPr id="71" name="矩形 70"/>
          <p:cNvSpPr/>
          <p:nvPr/>
        </p:nvSpPr>
        <p:spPr>
          <a:xfrm>
            <a:off x="347300" y="4161034"/>
            <a:ext cx="2348638" cy="584775"/>
          </a:xfrm>
          <a:prstGeom prst="rect">
            <a:avLst/>
          </a:prstGeom>
        </p:spPr>
        <p:txBody>
          <a:bodyPr wrap="square" anchor="ctr">
            <a:spAutoFit/>
          </a:bodyPr>
          <a:lstStyle/>
          <a:p>
            <a:pPr algn="ctr"/>
            <a:r>
              <a:rPr lang="en-US" altLang="zh-TW" sz="1600" dirty="0">
                <a:solidFill>
                  <a:schemeClr val="bg1"/>
                </a:solidFill>
              </a:rPr>
              <a:t>The quick brown fox jumps over the lazy dog. </a:t>
            </a:r>
            <a:endParaRPr lang="zh-TW" altLang="en-US" sz="1600" dirty="0">
              <a:solidFill>
                <a:schemeClr val="bg1"/>
              </a:solidFill>
            </a:endParaRPr>
          </a:p>
        </p:txBody>
      </p:sp>
      <p:sp>
        <p:nvSpPr>
          <p:cNvPr id="72" name="文字方塊 71"/>
          <p:cNvSpPr txBox="1"/>
          <p:nvPr/>
        </p:nvSpPr>
        <p:spPr>
          <a:xfrm>
            <a:off x="7034300" y="3792037"/>
            <a:ext cx="1192038" cy="523220"/>
          </a:xfrm>
          <a:prstGeom prst="rect">
            <a:avLst/>
          </a:prstGeom>
          <a:noFill/>
        </p:spPr>
        <p:txBody>
          <a:bodyPr wrap="square" rtlCol="0" anchor="ctr">
            <a:spAutoFit/>
          </a:bodyPr>
          <a:lstStyle/>
          <a:p>
            <a:pPr algn="ctr"/>
            <a:r>
              <a:rPr lang="en-US" altLang="zh-TW" sz="2800" dirty="0">
                <a:solidFill>
                  <a:schemeClr val="bg1"/>
                </a:solidFill>
              </a:rPr>
              <a:t>Item</a:t>
            </a:r>
            <a:endParaRPr lang="zh-TW" altLang="en-US" sz="2800" dirty="0">
              <a:solidFill>
                <a:schemeClr val="bg1"/>
              </a:solidFill>
            </a:endParaRPr>
          </a:p>
        </p:txBody>
      </p:sp>
      <p:sp>
        <p:nvSpPr>
          <p:cNvPr id="73" name="矩形 72"/>
          <p:cNvSpPr/>
          <p:nvPr/>
        </p:nvSpPr>
        <p:spPr>
          <a:xfrm>
            <a:off x="6465525" y="4161034"/>
            <a:ext cx="2348638" cy="584775"/>
          </a:xfrm>
          <a:prstGeom prst="rect">
            <a:avLst/>
          </a:prstGeom>
        </p:spPr>
        <p:txBody>
          <a:bodyPr wrap="square" anchor="ctr">
            <a:spAutoFit/>
          </a:bodyPr>
          <a:lstStyle/>
          <a:p>
            <a:pPr algn="ctr"/>
            <a:r>
              <a:rPr lang="en-US" altLang="zh-TW" sz="1600" dirty="0">
                <a:solidFill>
                  <a:schemeClr val="bg1"/>
                </a:solidFill>
              </a:rPr>
              <a:t>The quick brown fox jumps over the lazy dog. </a:t>
            </a:r>
            <a:endParaRPr lang="zh-TW" altLang="en-US" sz="1600" dirty="0">
              <a:solidFill>
                <a:schemeClr val="bg1"/>
              </a:solidFill>
            </a:endParaRPr>
          </a:p>
        </p:txBody>
      </p:sp>
      <p:sp>
        <p:nvSpPr>
          <p:cNvPr id="74" name="文字方塊 73"/>
          <p:cNvSpPr txBox="1"/>
          <p:nvPr/>
        </p:nvSpPr>
        <p:spPr>
          <a:xfrm>
            <a:off x="3962237" y="5773712"/>
            <a:ext cx="1192038" cy="523220"/>
          </a:xfrm>
          <a:prstGeom prst="rect">
            <a:avLst/>
          </a:prstGeom>
          <a:noFill/>
        </p:spPr>
        <p:txBody>
          <a:bodyPr wrap="square" rtlCol="0" anchor="ctr">
            <a:spAutoFit/>
          </a:bodyPr>
          <a:lstStyle/>
          <a:p>
            <a:pPr algn="ctr"/>
            <a:r>
              <a:rPr lang="en-US" altLang="zh-TW" sz="2800" dirty="0">
                <a:solidFill>
                  <a:schemeClr val="bg1"/>
                </a:solidFill>
              </a:rPr>
              <a:t>Item</a:t>
            </a:r>
            <a:endParaRPr lang="zh-TW" altLang="en-US" sz="2800" dirty="0">
              <a:solidFill>
                <a:schemeClr val="bg1"/>
              </a:solidFill>
            </a:endParaRPr>
          </a:p>
        </p:txBody>
      </p:sp>
      <p:sp>
        <p:nvSpPr>
          <p:cNvPr id="75" name="矩形 74"/>
          <p:cNvSpPr/>
          <p:nvPr/>
        </p:nvSpPr>
        <p:spPr>
          <a:xfrm>
            <a:off x="3393462" y="6142709"/>
            <a:ext cx="2348638" cy="584775"/>
          </a:xfrm>
          <a:prstGeom prst="rect">
            <a:avLst/>
          </a:prstGeom>
        </p:spPr>
        <p:txBody>
          <a:bodyPr wrap="square" anchor="ctr">
            <a:spAutoFit/>
          </a:bodyPr>
          <a:lstStyle/>
          <a:p>
            <a:pPr algn="ctr"/>
            <a:r>
              <a:rPr lang="en-US" altLang="zh-TW" sz="1600" dirty="0">
                <a:solidFill>
                  <a:schemeClr val="bg1"/>
                </a:solidFill>
              </a:rPr>
              <a:t>The quick brown fox jumps over the lazy dog. </a:t>
            </a:r>
            <a:endParaRPr lang="zh-TW" altLang="en-US" sz="1600" dirty="0">
              <a:solidFill>
                <a:schemeClr val="bg1"/>
              </a:solidFill>
            </a:endParaRPr>
          </a:p>
        </p:txBody>
      </p:sp>
      <p:sp>
        <p:nvSpPr>
          <p:cNvPr id="76" name="文字方塊 75"/>
          <p:cNvSpPr txBox="1"/>
          <p:nvPr/>
        </p:nvSpPr>
        <p:spPr>
          <a:xfrm>
            <a:off x="310223" y="1612190"/>
            <a:ext cx="8523554" cy="923330"/>
          </a:xfrm>
          <a:prstGeom prst="rect">
            <a:avLst/>
          </a:prstGeom>
          <a:noFill/>
        </p:spPr>
        <p:txBody>
          <a:bodyPr wrap="square" rtlCol="0" anchor="ctr">
            <a:spAutoFit/>
          </a:bodyPr>
          <a:lstStyle/>
          <a:p>
            <a:pPr algn="ctr"/>
            <a:r>
              <a:rPr lang="en-US" altLang="zh-TW" dirty="0"/>
              <a:t>The quick brown fox jumps over the lazy dog. The quick brown fox jumps over the lazy dog. The quick brown fox jumps over the lazy dog. The quick brown fox jumps over the lazy dog. The quick brown fox jumps over the lazy dog. </a:t>
            </a:r>
          </a:p>
        </p:txBody>
      </p:sp>
      <p:sp>
        <p:nvSpPr>
          <p:cNvPr id="4" name="投影片編號版面配置區 3"/>
          <p:cNvSpPr>
            <a:spLocks noGrp="1"/>
          </p:cNvSpPr>
          <p:nvPr>
            <p:ph type="sldNum" sz="quarter" idx="12"/>
          </p:nvPr>
        </p:nvSpPr>
        <p:spPr/>
        <p:txBody>
          <a:bodyPr/>
          <a:lstStyle/>
          <a:p>
            <a:fld id="{93B68095-C8B2-4A76-90AA-E601358CCBC3}" type="slidenum">
              <a:rPr lang="zh-TW" altLang="en-US" smtClean="0"/>
              <a:t>29</a:t>
            </a:fld>
            <a:endParaRPr lang="zh-TW" altLang="en-US"/>
          </a:p>
        </p:txBody>
      </p:sp>
      <p:sp>
        <p:nvSpPr>
          <p:cNvPr id="5" name="頁尾版面配置區 4"/>
          <p:cNvSpPr>
            <a:spLocks noGrp="1"/>
          </p:cNvSpPr>
          <p:nvPr>
            <p:ph type="ftr" sz="quarter" idx="11"/>
          </p:nvPr>
        </p:nvSpPr>
        <p:spPr/>
        <p:txBody>
          <a:bodyPr/>
          <a:lstStyle/>
          <a:p>
            <a:r>
              <a:rPr lang="zh-TW" altLang="en-US" smtClean="0"/>
              <a:t>商業簡報網 </a:t>
            </a:r>
            <a:r>
              <a:rPr lang="en-US" altLang="zh-TW" smtClean="0"/>
              <a:t>X Matter Lab</a:t>
            </a:r>
            <a:endParaRPr lang="zh-TW" altLang="en-US"/>
          </a:p>
        </p:txBody>
      </p:sp>
      <p:pic>
        <p:nvPicPr>
          <p:cNvPr id="13" name="圖片版面配置區 12"/>
          <p:cNvPicPr>
            <a:picLocks noGrp="1" noChangeAspect="1"/>
          </p:cNvPicPr>
          <p:nvPr>
            <p:ph type="pic" sz="quarter" idx="14"/>
          </p:nvPr>
        </p:nvPicPr>
        <p:blipFill>
          <a:blip r:embed="rId8" cstate="screen">
            <a:extLst>
              <a:ext uri="{28A0092B-C50C-407E-A947-70E740481C1C}">
                <a14:useLocalDpi xmlns:a14="http://schemas.microsoft.com/office/drawing/2010/main"/>
              </a:ext>
            </a:extLst>
          </a:blip>
          <a:srcRect/>
          <a:stretch>
            <a:fillRect/>
          </a:stretch>
        </p:blipFill>
        <p:spPr>
          <a:xfrm>
            <a:off x="3049589" y="2894013"/>
            <a:ext cx="3052762" cy="1990725"/>
          </a:xfrm>
        </p:spPr>
      </p:pic>
      <p:sp>
        <p:nvSpPr>
          <p:cNvPr id="28" name="文字方塊 27"/>
          <p:cNvSpPr txBox="1"/>
          <p:nvPr/>
        </p:nvSpPr>
        <p:spPr>
          <a:xfrm>
            <a:off x="1880398" y="576870"/>
            <a:ext cx="5383205" cy="646331"/>
          </a:xfrm>
          <a:prstGeom prst="rect">
            <a:avLst/>
          </a:prstGeom>
          <a:noFill/>
        </p:spPr>
        <p:txBody>
          <a:bodyPr wrap="square" rtlCol="0" anchor="ctr">
            <a:spAutoFit/>
          </a:bodyPr>
          <a:lstStyle/>
          <a:p>
            <a:pPr algn="ctr"/>
            <a:r>
              <a:rPr lang="en-US" altLang="zh-TW" sz="3600" b="1" dirty="0" smtClean="0">
                <a:solidFill>
                  <a:schemeClr val="bg1">
                    <a:lumMod val="50000"/>
                  </a:schemeClr>
                </a:solidFill>
              </a:rPr>
              <a:t>Beyond Picture 026</a:t>
            </a:r>
            <a:endParaRPr lang="zh-TW" altLang="en-US" sz="3600" b="1" dirty="0">
              <a:solidFill>
                <a:schemeClr val="bg1">
                  <a:lumMod val="50000"/>
                </a:schemeClr>
              </a:solidFill>
            </a:endParaRPr>
          </a:p>
        </p:txBody>
      </p:sp>
    </p:spTree>
    <p:extLst>
      <p:ext uri="{BB962C8B-B14F-4D97-AF65-F5344CB8AC3E}">
        <p14:creationId xmlns:p14="http://schemas.microsoft.com/office/powerpoint/2010/main" val="211401028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圖片版面配置區 9"/>
          <p:cNvPicPr>
            <a:picLocks noGrp="1" noChangeAspect="1"/>
          </p:cNvPicPr>
          <p:nvPr>
            <p:ph type="pic" sz="quarter" idx="19"/>
          </p:nvPr>
        </p:nvPicPr>
        <p:blipFill>
          <a:blip r:embed="rId2" cstate="screen">
            <a:extLst>
              <a:ext uri="{28A0092B-C50C-407E-A947-70E740481C1C}">
                <a14:useLocalDpi xmlns:a14="http://schemas.microsoft.com/office/drawing/2010/main"/>
              </a:ext>
            </a:extLst>
          </a:blip>
          <a:srcRect/>
          <a:stretch>
            <a:fillRect/>
          </a:stretch>
        </p:blipFill>
        <p:spPr/>
      </p:pic>
      <p:pic>
        <p:nvPicPr>
          <p:cNvPr id="11" name="圖片版面配置區 10"/>
          <p:cNvPicPr>
            <a:picLocks noGrp="1" noChangeAspect="1"/>
          </p:cNvPicPr>
          <p:nvPr>
            <p:ph type="pic" sz="quarter" idx="20"/>
          </p:nvPr>
        </p:nvPicPr>
        <p:blipFill>
          <a:blip r:embed="rId3" cstate="screen">
            <a:extLst>
              <a:ext uri="{28A0092B-C50C-407E-A947-70E740481C1C}">
                <a14:useLocalDpi xmlns:a14="http://schemas.microsoft.com/office/drawing/2010/main"/>
              </a:ext>
            </a:extLst>
          </a:blip>
          <a:srcRect/>
          <a:stretch>
            <a:fillRect/>
          </a:stretch>
        </p:blipFill>
        <p:spPr>
          <a:xfrm>
            <a:off x="4572000" y="0"/>
            <a:ext cx="4572000" cy="3429000"/>
          </a:xfrm>
        </p:spPr>
      </p:pic>
      <p:pic>
        <p:nvPicPr>
          <p:cNvPr id="12" name="圖片版面配置區 11"/>
          <p:cNvPicPr>
            <a:picLocks noGrp="1" noChangeAspect="1"/>
          </p:cNvPicPr>
          <p:nvPr>
            <p:ph type="pic" sz="quarter" idx="21"/>
          </p:nvPr>
        </p:nvPicPr>
        <p:blipFill>
          <a:blip r:embed="rId4" cstate="screen">
            <a:extLst>
              <a:ext uri="{28A0092B-C50C-407E-A947-70E740481C1C}">
                <a14:useLocalDpi xmlns:a14="http://schemas.microsoft.com/office/drawing/2010/main"/>
              </a:ext>
            </a:extLst>
          </a:blip>
          <a:srcRect/>
          <a:stretch>
            <a:fillRect/>
          </a:stretch>
        </p:blipFill>
        <p:spPr/>
      </p:pic>
      <p:pic>
        <p:nvPicPr>
          <p:cNvPr id="13" name="圖片版面配置區 12"/>
          <p:cNvPicPr>
            <a:picLocks noGrp="1" noChangeAspect="1"/>
          </p:cNvPicPr>
          <p:nvPr>
            <p:ph type="pic" sz="quarter" idx="22"/>
          </p:nvPr>
        </p:nvPicPr>
        <p:blipFill>
          <a:blip r:embed="rId5" cstate="screen">
            <a:extLst>
              <a:ext uri="{28A0092B-C50C-407E-A947-70E740481C1C}">
                <a14:useLocalDpi xmlns:a14="http://schemas.microsoft.com/office/drawing/2010/main"/>
              </a:ext>
            </a:extLst>
          </a:blip>
          <a:srcRect/>
          <a:stretch>
            <a:fillRect/>
          </a:stretch>
        </p:blipFill>
        <p:spPr/>
      </p:pic>
      <p:sp>
        <p:nvSpPr>
          <p:cNvPr id="4" name="頁尾版面配置區 3"/>
          <p:cNvSpPr>
            <a:spLocks noGrp="1"/>
          </p:cNvSpPr>
          <p:nvPr>
            <p:ph type="ftr" sz="quarter" idx="23"/>
          </p:nvPr>
        </p:nvSpPr>
        <p:spPr/>
        <p:txBody>
          <a:bodyPr/>
          <a:lstStyle/>
          <a:p>
            <a:r>
              <a:rPr lang="zh-TW" altLang="en-US" smtClean="0"/>
              <a:t>商業簡報網 </a:t>
            </a:r>
            <a:r>
              <a:rPr lang="en-US" altLang="zh-TW" smtClean="0"/>
              <a:t>X Matter Lab</a:t>
            </a:r>
            <a:endParaRPr lang="zh-TW" altLang="en-US" dirty="0"/>
          </a:p>
        </p:txBody>
      </p:sp>
      <p:sp>
        <p:nvSpPr>
          <p:cNvPr id="5" name="投影片編號版面配置區 4"/>
          <p:cNvSpPr>
            <a:spLocks noGrp="1"/>
          </p:cNvSpPr>
          <p:nvPr>
            <p:ph type="sldNum" sz="quarter" idx="24"/>
          </p:nvPr>
        </p:nvSpPr>
        <p:spPr/>
        <p:txBody>
          <a:bodyPr/>
          <a:lstStyle/>
          <a:p>
            <a:fld id="{E27FD744-A41C-4EAD-96D0-2F84A994B62C}" type="slidenum">
              <a:rPr lang="zh-TW" altLang="en-US" smtClean="0"/>
              <a:t>30</a:t>
            </a:fld>
            <a:endParaRPr lang="zh-TW" altLang="en-US"/>
          </a:p>
        </p:txBody>
      </p:sp>
      <p:sp>
        <p:nvSpPr>
          <p:cNvPr id="2" name="橢圓 1"/>
          <p:cNvSpPr/>
          <p:nvPr/>
        </p:nvSpPr>
        <p:spPr>
          <a:xfrm>
            <a:off x="5420227" y="276727"/>
            <a:ext cx="2875547" cy="2875547"/>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矩形 13"/>
          <p:cNvSpPr/>
          <p:nvPr/>
        </p:nvSpPr>
        <p:spPr>
          <a:xfrm>
            <a:off x="682793" y="276727"/>
            <a:ext cx="2875547" cy="2875547"/>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 name="剪去對角線角落矩形 15"/>
          <p:cNvSpPr/>
          <p:nvPr/>
        </p:nvSpPr>
        <p:spPr>
          <a:xfrm>
            <a:off x="5420227" y="3705727"/>
            <a:ext cx="2875547" cy="2875547"/>
          </a:xfrm>
          <a:prstGeom prst="snip2Diag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文字方塊 7"/>
          <p:cNvSpPr txBox="1"/>
          <p:nvPr/>
        </p:nvSpPr>
        <p:spPr>
          <a:xfrm>
            <a:off x="4307307" y="5710019"/>
            <a:ext cx="4491786" cy="646331"/>
          </a:xfrm>
          <a:prstGeom prst="rect">
            <a:avLst/>
          </a:prstGeom>
          <a:solidFill>
            <a:schemeClr val="accent5">
              <a:alpha val="70000"/>
            </a:schemeClr>
          </a:solid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3600" dirty="0">
                <a:solidFill>
                  <a:schemeClr val="bg1"/>
                </a:solidFill>
              </a:rPr>
              <a:t>Beyond Picture </a:t>
            </a:r>
            <a:r>
              <a:rPr lang="en-US" altLang="zh-TW" sz="3600" dirty="0" smtClean="0">
                <a:solidFill>
                  <a:schemeClr val="bg1"/>
                </a:solidFill>
              </a:rPr>
              <a:t>027</a:t>
            </a:r>
            <a:endParaRPr lang="en-US" altLang="zh-TW" sz="3600" dirty="0">
              <a:solidFill>
                <a:schemeClr val="bg1"/>
              </a:solidFill>
            </a:endParaRPr>
          </a:p>
        </p:txBody>
      </p:sp>
      <p:sp>
        <p:nvSpPr>
          <p:cNvPr id="17" name="橢圓 16"/>
          <p:cNvSpPr/>
          <p:nvPr/>
        </p:nvSpPr>
        <p:spPr>
          <a:xfrm>
            <a:off x="682792" y="3663365"/>
            <a:ext cx="2875547" cy="2875547"/>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202346418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投影片編號版面配置區 4"/>
          <p:cNvSpPr>
            <a:spLocks noGrp="1"/>
          </p:cNvSpPr>
          <p:nvPr>
            <p:ph type="sldNum" sz="quarter" idx="12"/>
          </p:nvPr>
        </p:nvSpPr>
        <p:spPr/>
        <p:txBody>
          <a:bodyPr/>
          <a:lstStyle/>
          <a:p>
            <a:fld id="{93B68095-C8B2-4A76-90AA-E601358CCBC3}" type="slidenum">
              <a:rPr lang="zh-TW" altLang="en-US" smtClean="0"/>
              <a:t>31</a:t>
            </a:fld>
            <a:endParaRPr lang="zh-TW" altLang="en-US"/>
          </a:p>
        </p:txBody>
      </p:sp>
      <p:sp>
        <p:nvSpPr>
          <p:cNvPr id="7" name="矩形 6"/>
          <p:cNvSpPr/>
          <p:nvPr/>
        </p:nvSpPr>
        <p:spPr>
          <a:xfrm>
            <a:off x="3155324" y="1223201"/>
            <a:ext cx="2833352" cy="11636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矩形 13"/>
          <p:cNvSpPr/>
          <p:nvPr/>
        </p:nvSpPr>
        <p:spPr>
          <a:xfrm>
            <a:off x="593369" y="5058085"/>
            <a:ext cx="1860119" cy="1169551"/>
          </a:xfrm>
          <a:prstGeom prst="rect">
            <a:avLst/>
          </a:prstGeom>
        </p:spPr>
        <p:txBody>
          <a:bodyPr wrap="square">
            <a:spAutoFit/>
          </a:bodyPr>
          <a:lstStyle/>
          <a:p>
            <a:r>
              <a:rPr lang="en-US" altLang="zh-TW" sz="1400" dirty="0"/>
              <a:t>The quick brown fox jumps over the lazy dog. The quick brown fox jumps over the lazy dog. </a:t>
            </a:r>
            <a:r>
              <a:rPr lang="en-US" altLang="zh-TW" sz="1400" dirty="0" smtClean="0"/>
              <a:t> </a:t>
            </a:r>
            <a:endParaRPr lang="zh-TW" altLang="en-US" sz="1400" dirty="0"/>
          </a:p>
        </p:txBody>
      </p:sp>
      <p:sp>
        <p:nvSpPr>
          <p:cNvPr id="2" name="頁尾版面配置區 1"/>
          <p:cNvSpPr>
            <a:spLocks noGrp="1"/>
          </p:cNvSpPr>
          <p:nvPr>
            <p:ph type="ftr" sz="quarter" idx="11"/>
          </p:nvPr>
        </p:nvSpPr>
        <p:spPr/>
        <p:txBody>
          <a:bodyPr/>
          <a:lstStyle/>
          <a:p>
            <a:r>
              <a:rPr lang="zh-TW" altLang="en-US" smtClean="0"/>
              <a:t>商業簡報網 </a:t>
            </a:r>
            <a:r>
              <a:rPr lang="en-US" altLang="zh-TW" smtClean="0"/>
              <a:t>X Matter Lab</a:t>
            </a:r>
            <a:endParaRPr lang="zh-TW" altLang="en-US"/>
          </a:p>
        </p:txBody>
      </p:sp>
      <p:pic>
        <p:nvPicPr>
          <p:cNvPr id="29" name="圖片 28"/>
          <p:cNvPicPr>
            <a:picLocks noChangeAspect="1"/>
          </p:cNvPicPr>
          <p:nvPr/>
        </p:nvPicPr>
        <p:blipFill>
          <a:blip r:embed="rId3"/>
          <a:stretch>
            <a:fillRect/>
          </a:stretch>
        </p:blipFill>
        <p:spPr>
          <a:xfrm>
            <a:off x="-397" y="1561980"/>
            <a:ext cx="9144793" cy="2773920"/>
          </a:xfrm>
          <a:prstGeom prst="rect">
            <a:avLst/>
          </a:prstGeom>
        </p:spPr>
      </p:pic>
      <p:sp>
        <p:nvSpPr>
          <p:cNvPr id="3" name="矩形 2"/>
          <p:cNvSpPr/>
          <p:nvPr/>
        </p:nvSpPr>
        <p:spPr>
          <a:xfrm>
            <a:off x="-397" y="3597442"/>
            <a:ext cx="9144793" cy="738458"/>
          </a:xfrm>
          <a:prstGeom prst="rect">
            <a:avLst/>
          </a:prstGeom>
          <a:solidFill>
            <a:schemeClr val="accent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23" name="群組 22"/>
          <p:cNvGrpSpPr/>
          <p:nvPr/>
        </p:nvGrpSpPr>
        <p:grpSpPr>
          <a:xfrm>
            <a:off x="3116411" y="3717238"/>
            <a:ext cx="625178" cy="516024"/>
            <a:chOff x="13079250" y="23448756"/>
            <a:chExt cx="2967819" cy="2449630"/>
          </a:xfrm>
          <a:solidFill>
            <a:schemeClr val="bg1"/>
          </a:solidFill>
        </p:grpSpPr>
        <p:sp>
          <p:nvSpPr>
            <p:cNvPr id="24" name="手繪多邊形 23"/>
            <p:cNvSpPr>
              <a:spLocks/>
            </p:cNvSpPr>
            <p:nvPr/>
          </p:nvSpPr>
          <p:spPr bwMode="auto">
            <a:xfrm>
              <a:off x="13079250" y="23448756"/>
              <a:ext cx="2967819" cy="2449630"/>
            </a:xfrm>
            <a:custGeom>
              <a:avLst/>
              <a:gdLst>
                <a:gd name="connsiteX0" fmla="*/ 2007528 w 4024625"/>
                <a:gd name="connsiteY0" fmla="*/ 1087436 h 3321916"/>
                <a:gd name="connsiteX1" fmla="*/ 1840007 w 4024625"/>
                <a:gd name="connsiteY1" fmla="*/ 1101840 h 3321916"/>
                <a:gd name="connsiteX2" fmla="*/ 1743097 w 4024625"/>
                <a:gd name="connsiteY2" fmla="*/ 1122724 h 3321916"/>
                <a:gd name="connsiteX3" fmla="*/ 1609441 w 4024625"/>
                <a:gd name="connsiteY3" fmla="*/ 1178896 h 3321916"/>
                <a:gd name="connsiteX4" fmla="*/ 1096431 w 4024625"/>
                <a:gd name="connsiteY4" fmla="*/ 1856928 h 3321916"/>
                <a:gd name="connsiteX5" fmla="*/ 1116966 w 4024625"/>
                <a:gd name="connsiteY5" fmla="*/ 2260216 h 3321916"/>
                <a:gd name="connsiteX6" fmla="*/ 1819472 w 4024625"/>
                <a:gd name="connsiteY6" fmla="*/ 2915204 h 3321916"/>
                <a:gd name="connsiteX7" fmla="*/ 1895847 w 4024625"/>
                <a:gd name="connsiteY7" fmla="*/ 2930328 h 3321916"/>
                <a:gd name="connsiteX8" fmla="*/ 2217919 w 4024625"/>
                <a:gd name="connsiteY8" fmla="*/ 2911604 h 3321916"/>
                <a:gd name="connsiteX9" fmla="*/ 2875753 w 4024625"/>
                <a:gd name="connsiteY9" fmla="*/ 2323952 h 3321916"/>
                <a:gd name="connsiteX10" fmla="*/ 2922227 w 4024625"/>
                <a:gd name="connsiteY10" fmla="*/ 2006360 h 3321916"/>
                <a:gd name="connsiteX11" fmla="*/ 2861343 w 4024625"/>
                <a:gd name="connsiteY11" fmla="*/ 1660684 h 3321916"/>
                <a:gd name="connsiteX12" fmla="*/ 2600515 w 4024625"/>
                <a:gd name="connsiteY12" fmla="*/ 1300604 h 3321916"/>
                <a:gd name="connsiteX13" fmla="*/ 2271958 w 4024625"/>
                <a:gd name="connsiteY13" fmla="*/ 1122364 h 3321916"/>
                <a:gd name="connsiteX14" fmla="*/ 2175409 w 4024625"/>
                <a:gd name="connsiteY14" fmla="*/ 1101840 h 3321916"/>
                <a:gd name="connsiteX15" fmla="*/ 2007528 w 4024625"/>
                <a:gd name="connsiteY15" fmla="*/ 1087436 h 3321916"/>
                <a:gd name="connsiteX16" fmla="*/ 691176 w 4024625"/>
                <a:gd name="connsiteY16" fmla="*/ 884236 h 3321916"/>
                <a:gd name="connsiteX17" fmla="*/ 395695 w 4024625"/>
                <a:gd name="connsiteY17" fmla="*/ 895036 h 3321916"/>
                <a:gd name="connsiteX18" fmla="*/ 376237 w 4024625"/>
                <a:gd name="connsiteY18" fmla="*/ 1095956 h 3321916"/>
                <a:gd name="connsiteX19" fmla="*/ 388128 w 4024625"/>
                <a:gd name="connsiteY19" fmla="*/ 1299032 h 3321916"/>
                <a:gd name="connsiteX20" fmla="*/ 691176 w 4024625"/>
                <a:gd name="connsiteY20" fmla="*/ 1311272 h 3321916"/>
                <a:gd name="connsiteX21" fmla="*/ 994223 w 4024625"/>
                <a:gd name="connsiteY21" fmla="*/ 1299032 h 3321916"/>
                <a:gd name="connsiteX22" fmla="*/ 1006475 w 4024625"/>
                <a:gd name="connsiteY22" fmla="*/ 1095956 h 3321916"/>
                <a:gd name="connsiteX23" fmla="*/ 987017 w 4024625"/>
                <a:gd name="connsiteY23" fmla="*/ 895036 h 3321916"/>
                <a:gd name="connsiteX24" fmla="*/ 691176 w 4024625"/>
                <a:gd name="connsiteY24" fmla="*/ 884236 h 3321916"/>
                <a:gd name="connsiteX25" fmla="*/ 1504906 w 4024625"/>
                <a:gd name="connsiteY25" fmla="*/ 0 h 3321916"/>
                <a:gd name="connsiteX26" fmla="*/ 2007262 w 4024625"/>
                <a:gd name="connsiteY26" fmla="*/ 0 h 3321916"/>
                <a:gd name="connsiteX27" fmla="*/ 2509258 w 4024625"/>
                <a:gd name="connsiteY27" fmla="*/ 0 h 3321916"/>
                <a:gd name="connsiteX28" fmla="*/ 2657624 w 4024625"/>
                <a:gd name="connsiteY28" fmla="*/ 247692 h 3321916"/>
                <a:gd name="connsiteX29" fmla="*/ 2828316 w 4024625"/>
                <a:gd name="connsiteY29" fmla="*/ 501868 h 3321916"/>
                <a:gd name="connsiteX30" fmla="*/ 3367404 w 4024625"/>
                <a:gd name="connsiteY30" fmla="*/ 507988 h 3321916"/>
                <a:gd name="connsiteX31" fmla="*/ 3906130 w 4024625"/>
                <a:gd name="connsiteY31" fmla="*/ 519508 h 3321916"/>
                <a:gd name="connsiteX32" fmla="*/ 3961588 w 4024625"/>
                <a:gd name="connsiteY32" fmla="*/ 562352 h 3321916"/>
                <a:gd name="connsiteX33" fmla="*/ 4024607 w 4024625"/>
                <a:gd name="connsiteY33" fmla="*/ 1909552 h 3321916"/>
                <a:gd name="connsiteX34" fmla="*/ 4011283 w 4024625"/>
                <a:gd name="connsiteY34" fmla="*/ 3168188 h 3321916"/>
                <a:gd name="connsiteX35" fmla="*/ 3887404 w 4024625"/>
                <a:gd name="connsiteY35" fmla="*/ 3301396 h 3321916"/>
                <a:gd name="connsiteX36" fmla="*/ 2004381 w 4024625"/>
                <a:gd name="connsiteY36" fmla="*/ 3321556 h 3321916"/>
                <a:gd name="connsiteX37" fmla="*/ 133601 w 4024625"/>
                <a:gd name="connsiteY37" fmla="*/ 3306436 h 3321916"/>
                <a:gd name="connsiteX38" fmla="*/ 28809 w 4024625"/>
                <a:gd name="connsiteY38" fmla="*/ 3226872 h 3321916"/>
                <a:gd name="connsiteX39" fmla="*/ 0 w 4024625"/>
                <a:gd name="connsiteY39" fmla="*/ 3187268 h 3321916"/>
                <a:gd name="connsiteX40" fmla="*/ 0 w 4024625"/>
                <a:gd name="connsiteY40" fmla="*/ 1913152 h 3321916"/>
                <a:gd name="connsiteX41" fmla="*/ 11524 w 4024625"/>
                <a:gd name="connsiteY41" fmla="*/ 616716 h 3321916"/>
                <a:gd name="connsiteX42" fmla="*/ 103712 w 4024625"/>
                <a:gd name="connsiteY42" fmla="*/ 522388 h 3321916"/>
                <a:gd name="connsiteX43" fmla="*/ 654683 w 4024625"/>
                <a:gd name="connsiteY43" fmla="*/ 507988 h 3321916"/>
                <a:gd name="connsiteX44" fmla="*/ 1177925 w 4024625"/>
                <a:gd name="connsiteY44" fmla="*/ 507988 h 3321916"/>
                <a:gd name="connsiteX45" fmla="*/ 1203853 w 4024625"/>
                <a:gd name="connsiteY45" fmla="*/ 485308 h 3321916"/>
                <a:gd name="connsiteX46" fmla="*/ 1367344 w 4024625"/>
                <a:gd name="connsiteY46" fmla="*/ 231132 h 3321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024625" h="3321916">
                  <a:moveTo>
                    <a:pt x="2007528" y="1087436"/>
                  </a:moveTo>
                  <a:cubicBezTo>
                    <a:pt x="1951687" y="1087436"/>
                    <a:pt x="1876033" y="1093916"/>
                    <a:pt x="1840007" y="1101840"/>
                  </a:cubicBezTo>
                  <a:cubicBezTo>
                    <a:pt x="1803621" y="1109400"/>
                    <a:pt x="1760029" y="1119124"/>
                    <a:pt x="1743097" y="1122724"/>
                  </a:cubicBezTo>
                  <a:cubicBezTo>
                    <a:pt x="1726525" y="1126324"/>
                    <a:pt x="1666362" y="1151532"/>
                    <a:pt x="1609441" y="1178896"/>
                  </a:cubicBezTo>
                  <a:cubicBezTo>
                    <a:pt x="1336724" y="1309604"/>
                    <a:pt x="1148309" y="1558780"/>
                    <a:pt x="1096431" y="1856928"/>
                  </a:cubicBezTo>
                  <a:cubicBezTo>
                    <a:pt x="1079499" y="1953788"/>
                    <a:pt x="1090667" y="2171996"/>
                    <a:pt x="1116966" y="2260216"/>
                  </a:cubicBezTo>
                  <a:cubicBezTo>
                    <a:pt x="1216398" y="2593652"/>
                    <a:pt x="1494518" y="2852908"/>
                    <a:pt x="1819472" y="2915204"/>
                  </a:cubicBezTo>
                  <a:cubicBezTo>
                    <a:pt x="1850094" y="2920964"/>
                    <a:pt x="1884679" y="2927808"/>
                    <a:pt x="1895847" y="2930328"/>
                  </a:cubicBezTo>
                  <a:cubicBezTo>
                    <a:pt x="1937277" y="2940048"/>
                    <a:pt x="2152352" y="2927448"/>
                    <a:pt x="2217919" y="2911604"/>
                  </a:cubicBezTo>
                  <a:cubicBezTo>
                    <a:pt x="2518736" y="2839588"/>
                    <a:pt x="2773079" y="2612376"/>
                    <a:pt x="2875753" y="2323952"/>
                  </a:cubicBezTo>
                  <a:cubicBezTo>
                    <a:pt x="2917183" y="2208004"/>
                    <a:pt x="2922587" y="2170916"/>
                    <a:pt x="2922227" y="2006360"/>
                  </a:cubicBezTo>
                  <a:cubicBezTo>
                    <a:pt x="2921506" y="1833164"/>
                    <a:pt x="2914301" y="1793552"/>
                    <a:pt x="2861343" y="1660684"/>
                  </a:cubicBezTo>
                  <a:cubicBezTo>
                    <a:pt x="2805503" y="1521692"/>
                    <a:pt x="2713997" y="1394944"/>
                    <a:pt x="2600515" y="1300604"/>
                  </a:cubicBezTo>
                  <a:cubicBezTo>
                    <a:pt x="2527382" y="1239748"/>
                    <a:pt x="2336084" y="1136048"/>
                    <a:pt x="2271958" y="1122364"/>
                  </a:cubicBezTo>
                  <a:cubicBezTo>
                    <a:pt x="2255026" y="1118764"/>
                    <a:pt x="2211795" y="1109400"/>
                    <a:pt x="2175409" y="1101840"/>
                  </a:cubicBezTo>
                  <a:cubicBezTo>
                    <a:pt x="2139022" y="1093916"/>
                    <a:pt x="2063368" y="1087436"/>
                    <a:pt x="2007528" y="1087436"/>
                  </a:cubicBezTo>
                  <a:close/>
                  <a:moveTo>
                    <a:pt x="691176" y="884236"/>
                  </a:moveTo>
                  <a:cubicBezTo>
                    <a:pt x="520734" y="884236"/>
                    <a:pt x="407947" y="888196"/>
                    <a:pt x="395695" y="895036"/>
                  </a:cubicBezTo>
                  <a:cubicBezTo>
                    <a:pt x="377318" y="904760"/>
                    <a:pt x="376237" y="918084"/>
                    <a:pt x="376237" y="1095956"/>
                  </a:cubicBezTo>
                  <a:cubicBezTo>
                    <a:pt x="376237" y="1230980"/>
                    <a:pt x="379480" y="1290392"/>
                    <a:pt x="388128" y="1299032"/>
                  </a:cubicBezTo>
                  <a:cubicBezTo>
                    <a:pt x="397137" y="1308032"/>
                    <a:pt x="478574" y="1311272"/>
                    <a:pt x="691176" y="1311272"/>
                  </a:cubicBezTo>
                  <a:cubicBezTo>
                    <a:pt x="904138" y="1311272"/>
                    <a:pt x="985575" y="1308032"/>
                    <a:pt x="994223" y="1299032"/>
                  </a:cubicBezTo>
                  <a:cubicBezTo>
                    <a:pt x="1002872" y="1290392"/>
                    <a:pt x="1006475" y="1230980"/>
                    <a:pt x="1006475" y="1095956"/>
                  </a:cubicBezTo>
                  <a:cubicBezTo>
                    <a:pt x="1006475" y="918084"/>
                    <a:pt x="1005394" y="904760"/>
                    <a:pt x="987017" y="895036"/>
                  </a:cubicBezTo>
                  <a:cubicBezTo>
                    <a:pt x="974765" y="888196"/>
                    <a:pt x="861978" y="884236"/>
                    <a:pt x="691176" y="884236"/>
                  </a:cubicBezTo>
                  <a:close/>
                  <a:moveTo>
                    <a:pt x="1504906" y="0"/>
                  </a:moveTo>
                  <a:lnTo>
                    <a:pt x="2007262" y="0"/>
                  </a:lnTo>
                  <a:lnTo>
                    <a:pt x="2509258" y="0"/>
                  </a:lnTo>
                  <a:lnTo>
                    <a:pt x="2657624" y="247692"/>
                  </a:lnTo>
                  <a:cubicBezTo>
                    <a:pt x="2764216" y="425904"/>
                    <a:pt x="2812112" y="497548"/>
                    <a:pt x="2828316" y="501868"/>
                  </a:cubicBezTo>
                  <a:cubicBezTo>
                    <a:pt x="2840920" y="505108"/>
                    <a:pt x="3083276" y="507988"/>
                    <a:pt x="3367404" y="507988"/>
                  </a:cubicBezTo>
                  <a:cubicBezTo>
                    <a:pt x="3728235" y="507988"/>
                    <a:pt x="3890286" y="511588"/>
                    <a:pt x="3906130" y="519508"/>
                  </a:cubicBezTo>
                  <a:cubicBezTo>
                    <a:pt x="3918014" y="525628"/>
                    <a:pt x="3943222" y="545072"/>
                    <a:pt x="3961588" y="562352"/>
                  </a:cubicBezTo>
                  <a:cubicBezTo>
                    <a:pt x="4027488" y="624636"/>
                    <a:pt x="4024607" y="568112"/>
                    <a:pt x="4024607" y="1909552"/>
                  </a:cubicBezTo>
                  <a:cubicBezTo>
                    <a:pt x="4024607" y="2872968"/>
                    <a:pt x="4021726" y="3133624"/>
                    <a:pt x="4011283" y="3168188"/>
                  </a:cubicBezTo>
                  <a:cubicBezTo>
                    <a:pt x="3991477" y="3235152"/>
                    <a:pt x="3952225" y="3277272"/>
                    <a:pt x="3887404" y="3301396"/>
                  </a:cubicBezTo>
                  <a:cubicBezTo>
                    <a:pt x="3830867" y="3322636"/>
                    <a:pt x="3830507" y="3322636"/>
                    <a:pt x="2004381" y="3321556"/>
                  </a:cubicBezTo>
                  <a:cubicBezTo>
                    <a:pt x="489032" y="3320836"/>
                    <a:pt x="170333" y="3318316"/>
                    <a:pt x="133601" y="3306436"/>
                  </a:cubicBezTo>
                  <a:cubicBezTo>
                    <a:pt x="81025" y="3290232"/>
                    <a:pt x="66981" y="3279432"/>
                    <a:pt x="28809" y="3226872"/>
                  </a:cubicBezTo>
                  <a:lnTo>
                    <a:pt x="0" y="3187268"/>
                  </a:lnTo>
                  <a:lnTo>
                    <a:pt x="0" y="1913152"/>
                  </a:lnTo>
                  <a:cubicBezTo>
                    <a:pt x="0" y="991136"/>
                    <a:pt x="3241" y="632556"/>
                    <a:pt x="11524" y="616716"/>
                  </a:cubicBezTo>
                  <a:cubicBezTo>
                    <a:pt x="28449" y="583952"/>
                    <a:pt x="72382" y="538592"/>
                    <a:pt x="103712" y="522388"/>
                  </a:cubicBezTo>
                  <a:cubicBezTo>
                    <a:pt x="126399" y="510508"/>
                    <a:pt x="223989" y="507988"/>
                    <a:pt x="654683" y="507988"/>
                  </a:cubicBezTo>
                  <a:lnTo>
                    <a:pt x="1177925" y="507988"/>
                  </a:lnTo>
                  <a:lnTo>
                    <a:pt x="1203853" y="485308"/>
                  </a:lnTo>
                  <a:cubicBezTo>
                    <a:pt x="1217897" y="472708"/>
                    <a:pt x="1291360" y="358220"/>
                    <a:pt x="1367344" y="231132"/>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noAutofit/>
            </a:bodyPr>
            <a:lstStyle/>
            <a:p>
              <a:endParaRPr lang="zh-TW" altLang="en-US"/>
            </a:p>
          </p:txBody>
        </p:sp>
        <p:sp>
          <p:nvSpPr>
            <p:cNvPr id="25" name="手繪多邊形 24"/>
            <p:cNvSpPr>
              <a:spLocks/>
            </p:cNvSpPr>
            <p:nvPr/>
          </p:nvSpPr>
          <p:spPr bwMode="auto">
            <a:xfrm>
              <a:off x="14046734" y="24416165"/>
              <a:ext cx="1019800" cy="1024369"/>
            </a:xfrm>
            <a:custGeom>
              <a:avLst/>
              <a:gdLst>
                <a:gd name="connsiteX0" fmla="*/ 696901 w 1382938"/>
                <a:gd name="connsiteY0" fmla="*/ 174564 h 1389136"/>
                <a:gd name="connsiteX1" fmla="*/ 615103 w 1382938"/>
                <a:gd name="connsiteY1" fmla="*/ 185584 h 1389136"/>
                <a:gd name="connsiteX2" fmla="*/ 187732 w 1382938"/>
                <a:gd name="connsiteY2" fmla="*/ 592580 h 1389136"/>
                <a:gd name="connsiteX3" fmla="*/ 187732 w 1382938"/>
                <a:gd name="connsiteY3" fmla="*/ 808496 h 1389136"/>
                <a:gd name="connsiteX4" fmla="*/ 532584 w 1382938"/>
                <a:gd name="connsiteY4" fmla="*/ 1189940 h 1389136"/>
                <a:gd name="connsiteX5" fmla="*/ 850769 w 1382938"/>
                <a:gd name="connsiteY5" fmla="*/ 1191740 h 1389136"/>
                <a:gd name="connsiteX6" fmla="*/ 1062653 w 1382938"/>
                <a:gd name="connsiteY6" fmla="*/ 1061472 h 1389136"/>
                <a:gd name="connsiteX7" fmla="*/ 1208953 w 1382938"/>
                <a:gd name="connsiteY7" fmla="*/ 698740 h 1389136"/>
                <a:gd name="connsiteX8" fmla="*/ 1135442 w 1382938"/>
                <a:gd name="connsiteY8" fmla="*/ 424528 h 1389136"/>
                <a:gd name="connsiteX9" fmla="*/ 777619 w 1382938"/>
                <a:gd name="connsiteY9" fmla="*/ 185944 h 1389136"/>
                <a:gd name="connsiteX10" fmla="*/ 696901 w 1382938"/>
                <a:gd name="connsiteY10" fmla="*/ 174564 h 1389136"/>
                <a:gd name="connsiteX11" fmla="*/ 709912 w 1382938"/>
                <a:gd name="connsiteY11" fmla="*/ 376 h 1389136"/>
                <a:gd name="connsiteX12" fmla="*/ 908829 w 1382938"/>
                <a:gd name="connsiteY12" fmla="*/ 35660 h 1389136"/>
                <a:gd name="connsiteX13" fmla="*/ 1337507 w 1382938"/>
                <a:gd name="connsiteY13" fmla="*/ 434916 h 1389136"/>
                <a:gd name="connsiteX14" fmla="*/ 1382858 w 1382938"/>
                <a:gd name="connsiteY14" fmla="*/ 698084 h 1389136"/>
                <a:gd name="connsiteX15" fmla="*/ 1357663 w 1382938"/>
                <a:gd name="connsiteY15" fmla="*/ 904012 h 1389136"/>
                <a:gd name="connsiteX16" fmla="*/ 909909 w 1382938"/>
                <a:gd name="connsiteY16" fmla="*/ 1358712 h 1389136"/>
                <a:gd name="connsiteX17" fmla="*/ 688552 w 1382938"/>
                <a:gd name="connsiteY17" fmla="*/ 1388952 h 1389136"/>
                <a:gd name="connsiteX18" fmla="*/ 517585 w 1382938"/>
                <a:gd name="connsiteY18" fmla="*/ 1372752 h 1389136"/>
                <a:gd name="connsiteX19" fmla="*/ 178170 w 1382938"/>
                <a:gd name="connsiteY19" fmla="*/ 1165384 h 1389136"/>
                <a:gd name="connsiteX20" fmla="*/ 10443 w 1382938"/>
                <a:gd name="connsiteY20" fmla="*/ 585760 h 1389136"/>
                <a:gd name="connsiteX21" fmla="*/ 214163 w 1382938"/>
                <a:gd name="connsiteY21" fmla="*/ 195868 h 1389136"/>
                <a:gd name="connsiteX22" fmla="*/ 657958 w 1382938"/>
                <a:gd name="connsiteY22" fmla="*/ 1820 h 1389136"/>
                <a:gd name="connsiteX23" fmla="*/ 709912 w 1382938"/>
                <a:gd name="connsiteY23" fmla="*/ 376 h 1389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82938" h="1389136">
                  <a:moveTo>
                    <a:pt x="696901" y="174564"/>
                  </a:moveTo>
                  <a:cubicBezTo>
                    <a:pt x="674920" y="174520"/>
                    <a:pt x="652759" y="178208"/>
                    <a:pt x="615103" y="185584"/>
                  </a:cubicBezTo>
                  <a:cubicBezTo>
                    <a:pt x="397454" y="228768"/>
                    <a:pt x="236379" y="381708"/>
                    <a:pt x="187732" y="592580"/>
                  </a:cubicBezTo>
                  <a:cubicBezTo>
                    <a:pt x="167553" y="678228"/>
                    <a:pt x="167553" y="721768"/>
                    <a:pt x="187732" y="808496"/>
                  </a:cubicBezTo>
                  <a:cubicBezTo>
                    <a:pt x="228451" y="983024"/>
                    <a:pt x="366104" y="1135604"/>
                    <a:pt x="532584" y="1189940"/>
                  </a:cubicBezTo>
                  <a:cubicBezTo>
                    <a:pt x="623030" y="1219448"/>
                    <a:pt x="766808" y="1220168"/>
                    <a:pt x="850769" y="1191740"/>
                  </a:cubicBezTo>
                  <a:cubicBezTo>
                    <a:pt x="935450" y="1163312"/>
                    <a:pt x="1000673" y="1123008"/>
                    <a:pt x="1062653" y="1061472"/>
                  </a:cubicBezTo>
                  <a:cubicBezTo>
                    <a:pt x="1166432" y="957476"/>
                    <a:pt x="1208953" y="852036"/>
                    <a:pt x="1208953" y="698740"/>
                  </a:cubicBezTo>
                  <a:cubicBezTo>
                    <a:pt x="1208953" y="591140"/>
                    <a:pt x="1188413" y="514132"/>
                    <a:pt x="1135442" y="424528"/>
                  </a:cubicBezTo>
                  <a:cubicBezTo>
                    <a:pt x="1067697" y="309016"/>
                    <a:pt x="928243" y="216172"/>
                    <a:pt x="777619" y="185944"/>
                  </a:cubicBezTo>
                  <a:cubicBezTo>
                    <a:pt x="740684" y="178388"/>
                    <a:pt x="718883" y="174612"/>
                    <a:pt x="696901" y="174564"/>
                  </a:cubicBezTo>
                  <a:close/>
                  <a:moveTo>
                    <a:pt x="709912" y="376"/>
                  </a:moveTo>
                  <a:cubicBezTo>
                    <a:pt x="769131" y="2720"/>
                    <a:pt x="846471" y="15952"/>
                    <a:pt x="908829" y="35660"/>
                  </a:cubicBezTo>
                  <a:cubicBezTo>
                    <a:pt x="1098153" y="95424"/>
                    <a:pt x="1272359" y="257788"/>
                    <a:pt x="1337507" y="434916"/>
                  </a:cubicBezTo>
                  <a:cubicBezTo>
                    <a:pt x="1380339" y="551560"/>
                    <a:pt x="1383578" y="570280"/>
                    <a:pt x="1382858" y="698084"/>
                  </a:cubicBezTo>
                  <a:cubicBezTo>
                    <a:pt x="1382138" y="803928"/>
                    <a:pt x="1377819" y="839572"/>
                    <a:pt x="1357663" y="904012"/>
                  </a:cubicBezTo>
                  <a:cubicBezTo>
                    <a:pt x="1287477" y="1127220"/>
                    <a:pt x="1129827" y="1287428"/>
                    <a:pt x="909909" y="1358712"/>
                  </a:cubicBezTo>
                  <a:cubicBezTo>
                    <a:pt x="822086" y="1387152"/>
                    <a:pt x="802290" y="1390032"/>
                    <a:pt x="688552" y="1388952"/>
                  </a:cubicBezTo>
                  <a:cubicBezTo>
                    <a:pt x="610087" y="1387872"/>
                    <a:pt x="546379" y="1382112"/>
                    <a:pt x="517585" y="1372752"/>
                  </a:cubicBezTo>
                  <a:cubicBezTo>
                    <a:pt x="367854" y="1324148"/>
                    <a:pt x="263834" y="1260788"/>
                    <a:pt x="178170" y="1165384"/>
                  </a:cubicBezTo>
                  <a:cubicBezTo>
                    <a:pt x="41037" y="1012736"/>
                    <a:pt x="-27710" y="774768"/>
                    <a:pt x="10443" y="585760"/>
                  </a:cubicBezTo>
                  <a:cubicBezTo>
                    <a:pt x="45716" y="412596"/>
                    <a:pt x="105464" y="298112"/>
                    <a:pt x="214163" y="195868"/>
                  </a:cubicBezTo>
                  <a:cubicBezTo>
                    <a:pt x="343738" y="74184"/>
                    <a:pt x="448478" y="28460"/>
                    <a:pt x="657958" y="1820"/>
                  </a:cubicBezTo>
                  <a:cubicBezTo>
                    <a:pt x="672445" y="20"/>
                    <a:pt x="690172" y="-408"/>
                    <a:pt x="709912" y="376"/>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noAutofit/>
            </a:bodyPr>
            <a:lstStyle/>
            <a:p>
              <a:endParaRPr lang="zh-TW" altLang="en-US"/>
            </a:p>
          </p:txBody>
        </p:sp>
      </p:grpSp>
      <p:sp>
        <p:nvSpPr>
          <p:cNvPr id="28" name="手繪多邊形 27"/>
          <p:cNvSpPr>
            <a:spLocks/>
          </p:cNvSpPr>
          <p:nvPr/>
        </p:nvSpPr>
        <p:spPr bwMode="auto">
          <a:xfrm flipV="1">
            <a:off x="970750" y="3657113"/>
            <a:ext cx="344500" cy="636274"/>
          </a:xfrm>
          <a:custGeom>
            <a:avLst/>
            <a:gdLst>
              <a:gd name="connsiteX0" fmla="*/ 1041502 w 2397801"/>
              <a:gd name="connsiteY0" fmla="*/ 588163 h 4428623"/>
              <a:gd name="connsiteX1" fmla="*/ 299462 w 2397801"/>
              <a:gd name="connsiteY1" fmla="*/ 593899 h 4428623"/>
              <a:gd name="connsiteX2" fmla="*/ 283250 w 2397801"/>
              <a:gd name="connsiteY2" fmla="*/ 2218109 h 4428623"/>
              <a:gd name="connsiteX3" fmla="*/ 290095 w 2397801"/>
              <a:gd name="connsiteY3" fmla="*/ 3843037 h 4428623"/>
              <a:gd name="connsiteX4" fmla="*/ 1207710 w 2397801"/>
              <a:gd name="connsiteY4" fmla="*/ 3847357 h 4428623"/>
              <a:gd name="connsiteX5" fmla="*/ 2118479 w 2397801"/>
              <a:gd name="connsiteY5" fmla="*/ 3844837 h 4428623"/>
              <a:gd name="connsiteX6" fmla="*/ 2121001 w 2397801"/>
              <a:gd name="connsiteY6" fmla="*/ 2224589 h 4428623"/>
              <a:gd name="connsiteX7" fmla="*/ 2110914 w 2397801"/>
              <a:gd name="connsiteY7" fmla="*/ 596419 h 4428623"/>
              <a:gd name="connsiteX8" fmla="*/ 1041502 w 2397801"/>
              <a:gd name="connsiteY8" fmla="*/ 588163 h 4428623"/>
              <a:gd name="connsiteX9" fmla="*/ 1205249 w 2397801"/>
              <a:gd name="connsiteY9" fmla="*/ 186437 h 4428623"/>
              <a:gd name="connsiteX10" fmla="*/ 930070 w 2397801"/>
              <a:gd name="connsiteY10" fmla="*/ 210597 h 4428623"/>
              <a:gd name="connsiteX11" fmla="*/ 899455 w 2397801"/>
              <a:gd name="connsiteY11" fmla="*/ 338957 h 4428623"/>
              <a:gd name="connsiteX12" fmla="*/ 1201647 w 2397801"/>
              <a:gd name="connsiteY12" fmla="*/ 414677 h 4428623"/>
              <a:gd name="connsiteX13" fmla="*/ 1445490 w 2397801"/>
              <a:gd name="connsiteY13" fmla="*/ 398813 h 4428623"/>
              <a:gd name="connsiteX14" fmla="*/ 1513204 w 2397801"/>
              <a:gd name="connsiteY14" fmla="*/ 295689 h 4428623"/>
              <a:gd name="connsiteX15" fmla="*/ 1484029 w 2397801"/>
              <a:gd name="connsiteY15" fmla="*/ 219609 h 4428623"/>
              <a:gd name="connsiteX16" fmla="*/ 1454134 w 2397801"/>
              <a:gd name="connsiteY16" fmla="*/ 186437 h 4428623"/>
              <a:gd name="connsiteX17" fmla="*/ 813103 w 2397801"/>
              <a:gd name="connsiteY17" fmla="*/ 1 h 4428623"/>
              <a:gd name="connsiteX18" fmla="*/ 1241394 w 2397801"/>
              <a:gd name="connsiteY18" fmla="*/ 553 h 4428623"/>
              <a:gd name="connsiteX19" fmla="*/ 2335516 w 2397801"/>
              <a:gd name="connsiteY19" fmla="*/ 3793 h 4428623"/>
              <a:gd name="connsiteX20" fmla="*/ 2364318 w 2397801"/>
              <a:gd name="connsiteY20" fmla="*/ 25037 h 4428623"/>
              <a:gd name="connsiteX21" fmla="*/ 2392760 w 2397801"/>
              <a:gd name="connsiteY21" fmla="*/ 46641 h 4428623"/>
              <a:gd name="connsiteX22" fmla="*/ 2395281 w 2397801"/>
              <a:gd name="connsiteY22" fmla="*/ 2216709 h 4428623"/>
              <a:gd name="connsiteX23" fmla="*/ 2397801 w 2397801"/>
              <a:gd name="connsiteY23" fmla="*/ 4386781 h 4428623"/>
              <a:gd name="connsiteX24" fmla="*/ 2371159 w 2397801"/>
              <a:gd name="connsiteY24" fmla="*/ 4408025 h 4428623"/>
              <a:gd name="connsiteX25" fmla="*/ 1205032 w 2397801"/>
              <a:gd name="connsiteY25" fmla="*/ 4428545 h 4428623"/>
              <a:gd name="connsiteX26" fmla="*/ 48265 w 2397801"/>
              <a:gd name="connsiteY26" fmla="*/ 4418105 h 4428623"/>
              <a:gd name="connsiteX27" fmla="*/ 21 w 2397801"/>
              <a:gd name="connsiteY27" fmla="*/ 2208429 h 4428623"/>
              <a:gd name="connsiteX28" fmla="*/ 21 w 2397801"/>
              <a:gd name="connsiteY28" fmla="*/ 68245 h 4428623"/>
              <a:gd name="connsiteX29" fmla="*/ 28823 w 2397801"/>
              <a:gd name="connsiteY29" fmla="*/ 39437 h 4428623"/>
              <a:gd name="connsiteX30" fmla="*/ 102629 w 2397801"/>
              <a:gd name="connsiteY30" fmla="*/ 4153 h 4428623"/>
              <a:gd name="connsiteX31" fmla="*/ 813103 w 2397801"/>
              <a:gd name="connsiteY31" fmla="*/ 1 h 4428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397801" h="4428623">
                <a:moveTo>
                  <a:pt x="1041502" y="588163"/>
                </a:moveTo>
                <a:cubicBezTo>
                  <a:pt x="655239" y="588159"/>
                  <a:pt x="310023" y="589961"/>
                  <a:pt x="299462" y="593899"/>
                </a:cubicBezTo>
                <a:cubicBezTo>
                  <a:pt x="284691" y="599661"/>
                  <a:pt x="283250" y="752323"/>
                  <a:pt x="283250" y="2218109"/>
                </a:cubicBezTo>
                <a:cubicBezTo>
                  <a:pt x="283250" y="3108165"/>
                  <a:pt x="286492" y="3839437"/>
                  <a:pt x="290095" y="3843037"/>
                </a:cubicBezTo>
                <a:cubicBezTo>
                  <a:pt x="294058" y="3846637"/>
                  <a:pt x="706931" y="3848797"/>
                  <a:pt x="1207710" y="3847357"/>
                </a:cubicBezTo>
                <a:lnTo>
                  <a:pt x="2118479" y="3844837"/>
                </a:lnTo>
                <a:lnTo>
                  <a:pt x="2121001" y="2224589"/>
                </a:lnTo>
                <a:cubicBezTo>
                  <a:pt x="2123163" y="935231"/>
                  <a:pt x="2121001" y="602901"/>
                  <a:pt x="2110914" y="596419"/>
                </a:cubicBezTo>
                <a:cubicBezTo>
                  <a:pt x="2102605" y="591155"/>
                  <a:pt x="1538127" y="588167"/>
                  <a:pt x="1041502" y="588163"/>
                </a:cubicBezTo>
                <a:close/>
                <a:moveTo>
                  <a:pt x="1205249" y="186437"/>
                </a:moveTo>
                <a:cubicBezTo>
                  <a:pt x="956363" y="186437"/>
                  <a:pt x="956003" y="186437"/>
                  <a:pt x="930070" y="210597"/>
                </a:cubicBezTo>
                <a:cubicBezTo>
                  <a:pt x="889369" y="248817"/>
                  <a:pt x="878564" y="294969"/>
                  <a:pt x="899455" y="338957"/>
                </a:cubicBezTo>
                <a:cubicBezTo>
                  <a:pt x="931511" y="406745"/>
                  <a:pt x="960685" y="414317"/>
                  <a:pt x="1201647" y="414677"/>
                </a:cubicBezTo>
                <a:cubicBezTo>
                  <a:pt x="1375975" y="415037"/>
                  <a:pt x="1418476" y="412513"/>
                  <a:pt x="1445490" y="398813"/>
                </a:cubicBezTo>
                <a:cubicBezTo>
                  <a:pt x="1493394" y="374653"/>
                  <a:pt x="1513204" y="345085"/>
                  <a:pt x="1513204" y="295689"/>
                </a:cubicBezTo>
                <a:cubicBezTo>
                  <a:pt x="1513564" y="262517"/>
                  <a:pt x="1507081" y="245209"/>
                  <a:pt x="1484029" y="219609"/>
                </a:cubicBezTo>
                <a:lnTo>
                  <a:pt x="1454134" y="186437"/>
                </a:lnTo>
                <a:close/>
                <a:moveTo>
                  <a:pt x="813103" y="1"/>
                </a:moveTo>
                <a:cubicBezTo>
                  <a:pt x="946149" y="13"/>
                  <a:pt x="1090993" y="193"/>
                  <a:pt x="1241394" y="553"/>
                </a:cubicBezTo>
                <a:lnTo>
                  <a:pt x="2335516" y="3793"/>
                </a:lnTo>
                <a:lnTo>
                  <a:pt x="2364318" y="25037"/>
                </a:lnTo>
                <a:lnTo>
                  <a:pt x="2392760" y="46641"/>
                </a:lnTo>
                <a:lnTo>
                  <a:pt x="2395281" y="2216709"/>
                </a:lnTo>
                <a:lnTo>
                  <a:pt x="2397801" y="4386781"/>
                </a:lnTo>
                <a:lnTo>
                  <a:pt x="2371159" y="4408025"/>
                </a:lnTo>
                <a:cubicBezTo>
                  <a:pt x="2344517" y="4428905"/>
                  <a:pt x="2342717" y="4428905"/>
                  <a:pt x="1205032" y="4428545"/>
                </a:cubicBezTo>
                <a:cubicBezTo>
                  <a:pt x="450415" y="4428545"/>
                  <a:pt x="60146" y="4424945"/>
                  <a:pt x="48265" y="4418105"/>
                </a:cubicBezTo>
                <a:cubicBezTo>
                  <a:pt x="-2499" y="4388581"/>
                  <a:pt x="21" y="4509201"/>
                  <a:pt x="21" y="2208429"/>
                </a:cubicBezTo>
                <a:lnTo>
                  <a:pt x="21" y="68245"/>
                </a:lnTo>
                <a:lnTo>
                  <a:pt x="28823" y="39437"/>
                </a:lnTo>
                <a:cubicBezTo>
                  <a:pt x="47905" y="19997"/>
                  <a:pt x="72747" y="8473"/>
                  <a:pt x="102629" y="4153"/>
                </a:cubicBezTo>
                <a:cubicBezTo>
                  <a:pt x="120991" y="1453"/>
                  <a:pt x="413962" y="-31"/>
                  <a:pt x="813103" y="1"/>
                </a:cubicBezTo>
                <a:close/>
              </a:path>
            </a:pathLst>
          </a:custGeom>
          <a:solidFill>
            <a:schemeClr val="bg1"/>
          </a:solidFill>
          <a:ln w="0">
            <a:noFill/>
            <a:prstDash val="solid"/>
            <a:round/>
            <a:headEnd/>
            <a:tailEnd/>
          </a:ln>
        </p:spPr>
        <p:txBody>
          <a:bodyPr vert="horz" wrap="square" lIns="91440" tIns="45721" rIns="91440" bIns="45721" numCol="1" anchor="t" anchorCtr="0" compatLnSpc="1">
            <a:prstTxWarp prst="textNoShape">
              <a:avLst/>
            </a:prstTxWarp>
            <a:noAutofit/>
          </a:bodyPr>
          <a:lstStyle/>
          <a:p>
            <a:endParaRPr lang="zh-TW" altLang="en-US"/>
          </a:p>
        </p:txBody>
      </p:sp>
      <p:grpSp>
        <p:nvGrpSpPr>
          <p:cNvPr id="31" name="群組 30"/>
          <p:cNvGrpSpPr/>
          <p:nvPr/>
        </p:nvGrpSpPr>
        <p:grpSpPr>
          <a:xfrm>
            <a:off x="5482916" y="3744130"/>
            <a:ext cx="464168" cy="462240"/>
            <a:chOff x="35309818" y="13261794"/>
            <a:chExt cx="2516828" cy="2506357"/>
          </a:xfrm>
          <a:solidFill>
            <a:schemeClr val="bg1"/>
          </a:solidFill>
        </p:grpSpPr>
        <p:sp>
          <p:nvSpPr>
            <p:cNvPr id="32" name="手繪多邊形 31"/>
            <p:cNvSpPr>
              <a:spLocks/>
            </p:cNvSpPr>
            <p:nvPr/>
          </p:nvSpPr>
          <p:spPr bwMode="auto">
            <a:xfrm>
              <a:off x="35309818" y="13850431"/>
              <a:ext cx="2516828" cy="1917720"/>
            </a:xfrm>
            <a:custGeom>
              <a:avLst/>
              <a:gdLst>
                <a:gd name="connsiteX0" fmla="*/ 2520096 w 3413041"/>
                <a:gd name="connsiteY0" fmla="*/ 2002111 h 2600599"/>
                <a:gd name="connsiteX1" fmla="*/ 2443148 w 3413041"/>
                <a:gd name="connsiteY1" fmla="*/ 2036713 h 2600599"/>
                <a:gd name="connsiteX2" fmla="*/ 2430564 w 3413041"/>
                <a:gd name="connsiteY2" fmla="*/ 2169719 h 2600599"/>
                <a:gd name="connsiteX3" fmla="*/ 2517576 w 3413041"/>
                <a:gd name="connsiteY3" fmla="*/ 2225587 h 2600599"/>
                <a:gd name="connsiteX4" fmla="*/ 2561084 w 3413041"/>
                <a:gd name="connsiteY4" fmla="*/ 2209367 h 2600599"/>
                <a:gd name="connsiteX5" fmla="*/ 2616816 w 3413041"/>
                <a:gd name="connsiteY5" fmla="*/ 2052933 h 2600599"/>
                <a:gd name="connsiteX6" fmla="*/ 2520096 w 3413041"/>
                <a:gd name="connsiteY6" fmla="*/ 2002111 h 2600599"/>
                <a:gd name="connsiteX7" fmla="*/ 1508300 w 3413041"/>
                <a:gd name="connsiteY7" fmla="*/ 2002111 h 2600599"/>
                <a:gd name="connsiteX8" fmla="*/ 1405560 w 3413041"/>
                <a:gd name="connsiteY8" fmla="*/ 2145595 h 2600599"/>
                <a:gd name="connsiteX9" fmla="*/ 1478740 w 3413041"/>
                <a:gd name="connsiteY9" fmla="*/ 2211959 h 2600599"/>
                <a:gd name="connsiteX10" fmla="*/ 1603472 w 3413041"/>
                <a:gd name="connsiteY10" fmla="*/ 2164249 h 2600599"/>
                <a:gd name="connsiteX11" fmla="*/ 1611040 w 3413041"/>
                <a:gd name="connsiteY11" fmla="*/ 2063091 h 2600599"/>
                <a:gd name="connsiteX12" fmla="*/ 1508300 w 3413041"/>
                <a:gd name="connsiteY12" fmla="*/ 2002111 h 2600599"/>
                <a:gd name="connsiteX13" fmla="*/ 2022368 w 3413041"/>
                <a:gd name="connsiteY13" fmla="*/ 2000359 h 2600599"/>
                <a:gd name="connsiteX14" fmla="*/ 1911224 w 3413041"/>
                <a:gd name="connsiteY14" fmla="*/ 2071965 h 2600599"/>
                <a:gd name="connsiteX15" fmla="*/ 2048404 w 3413041"/>
                <a:gd name="connsiteY15" fmla="*/ 2212371 h 2600599"/>
                <a:gd name="connsiteX16" fmla="*/ 2097140 w 3413041"/>
                <a:gd name="connsiteY16" fmla="*/ 2186677 h 2600599"/>
                <a:gd name="connsiteX17" fmla="*/ 2123492 w 3413041"/>
                <a:gd name="connsiteY17" fmla="*/ 2077755 h 2600599"/>
                <a:gd name="connsiteX18" fmla="*/ 2022368 w 3413041"/>
                <a:gd name="connsiteY18" fmla="*/ 2000359 h 2600599"/>
                <a:gd name="connsiteX19" fmla="*/ 3015036 w 3413041"/>
                <a:gd name="connsiteY19" fmla="*/ 1999015 h 2600599"/>
                <a:gd name="connsiteX20" fmla="*/ 2949232 w 3413041"/>
                <a:gd name="connsiteY20" fmla="*/ 2036257 h 2600599"/>
                <a:gd name="connsiteX21" fmla="*/ 2938388 w 3413041"/>
                <a:gd name="connsiteY21" fmla="*/ 2169321 h 2600599"/>
                <a:gd name="connsiteX22" fmla="*/ 3036728 w 3413041"/>
                <a:gd name="connsiteY22" fmla="*/ 2220303 h 2600599"/>
                <a:gd name="connsiteX23" fmla="*/ 3059144 w 3413041"/>
                <a:gd name="connsiteY23" fmla="*/ 2215603 h 2600599"/>
                <a:gd name="connsiteX24" fmla="*/ 3098552 w 3413041"/>
                <a:gd name="connsiteY24" fmla="*/ 2189569 h 2600599"/>
                <a:gd name="connsiteX25" fmla="*/ 3015036 w 3413041"/>
                <a:gd name="connsiteY25" fmla="*/ 1999015 h 2600599"/>
                <a:gd name="connsiteX26" fmla="*/ 510504 w 3413041"/>
                <a:gd name="connsiteY26" fmla="*/ 1896023 h 2600599"/>
                <a:gd name="connsiteX27" fmla="*/ 395168 w 3413041"/>
                <a:gd name="connsiteY27" fmla="*/ 1923123 h 2600599"/>
                <a:gd name="connsiteX28" fmla="*/ 384384 w 3413041"/>
                <a:gd name="connsiteY28" fmla="*/ 2288055 h 2600599"/>
                <a:gd name="connsiteX29" fmla="*/ 606156 w 3413041"/>
                <a:gd name="connsiteY29" fmla="*/ 2291305 h 2600599"/>
                <a:gd name="connsiteX30" fmla="*/ 676964 w 3413041"/>
                <a:gd name="connsiteY30" fmla="*/ 2223805 h 2600599"/>
                <a:gd name="connsiteX31" fmla="*/ 706436 w 3413041"/>
                <a:gd name="connsiteY31" fmla="*/ 2108297 h 2600599"/>
                <a:gd name="connsiteX32" fmla="*/ 679120 w 3413041"/>
                <a:gd name="connsiteY32" fmla="*/ 1994593 h 2600599"/>
                <a:gd name="connsiteX33" fmla="*/ 510504 w 3413041"/>
                <a:gd name="connsiteY33" fmla="*/ 1896023 h 2600599"/>
                <a:gd name="connsiteX34" fmla="*/ 1699384 w 3413041"/>
                <a:gd name="connsiteY34" fmla="*/ 387 h 2600599"/>
                <a:gd name="connsiteX35" fmla="*/ 1880900 w 3413041"/>
                <a:gd name="connsiteY35" fmla="*/ 104633 h 2600599"/>
                <a:gd name="connsiteX36" fmla="*/ 1835172 w 3413041"/>
                <a:gd name="connsiteY36" fmla="*/ 324865 h 2600599"/>
                <a:gd name="connsiteX37" fmla="*/ 1808528 w 3413041"/>
                <a:gd name="connsiteY37" fmla="*/ 349695 h 2600599"/>
                <a:gd name="connsiteX38" fmla="*/ 1808528 w 3413041"/>
                <a:gd name="connsiteY38" fmla="*/ 976565 h 2600599"/>
                <a:gd name="connsiteX39" fmla="*/ 1824732 w 3413041"/>
                <a:gd name="connsiteY39" fmla="*/ 1609553 h 2600599"/>
                <a:gd name="connsiteX40" fmla="*/ 2553832 w 3413041"/>
                <a:gd name="connsiteY40" fmla="*/ 1615671 h 2600599"/>
                <a:gd name="connsiteX41" fmla="*/ 3379788 w 3413041"/>
                <a:gd name="connsiteY41" fmla="*/ 1692319 h 2600599"/>
                <a:gd name="connsiteX42" fmla="*/ 3408952 w 3413041"/>
                <a:gd name="connsiteY42" fmla="*/ 1730825 h 2600599"/>
                <a:gd name="connsiteX43" fmla="*/ 3411832 w 3413041"/>
                <a:gd name="connsiteY43" fmla="*/ 2094279 h 2600599"/>
                <a:gd name="connsiteX44" fmla="*/ 3395268 w 3413041"/>
                <a:gd name="connsiteY44" fmla="*/ 2496239 h 2600599"/>
                <a:gd name="connsiteX45" fmla="*/ 3299856 w 3413041"/>
                <a:gd name="connsiteY45" fmla="*/ 2585125 h 2600599"/>
                <a:gd name="connsiteX46" fmla="*/ 1709876 w 3413041"/>
                <a:gd name="connsiteY46" fmla="*/ 2600599 h 2600599"/>
                <a:gd name="connsiteX47" fmla="*/ 115576 w 3413041"/>
                <a:gd name="connsiteY47" fmla="*/ 2581165 h 2600599"/>
                <a:gd name="connsiteX48" fmla="*/ 11520 w 3413041"/>
                <a:gd name="connsiteY48" fmla="*/ 2459535 h 2600599"/>
                <a:gd name="connsiteX49" fmla="*/ 0 w 3413041"/>
                <a:gd name="connsiteY49" fmla="*/ 2107955 h 2600599"/>
                <a:gd name="connsiteX50" fmla="*/ 11520 w 3413041"/>
                <a:gd name="connsiteY50" fmla="*/ 1756735 h 2600599"/>
                <a:gd name="connsiteX51" fmla="*/ 111976 w 3413041"/>
                <a:gd name="connsiteY51" fmla="*/ 1635823 h 2600599"/>
                <a:gd name="connsiteX52" fmla="*/ 876360 w 3413041"/>
                <a:gd name="connsiteY52" fmla="*/ 1615671 h 2600599"/>
                <a:gd name="connsiteX53" fmla="*/ 1613384 w 3413041"/>
                <a:gd name="connsiteY53" fmla="*/ 1603435 h 2600599"/>
                <a:gd name="connsiteX54" fmla="*/ 1625624 w 3413041"/>
                <a:gd name="connsiteY54" fmla="*/ 975845 h 2600599"/>
                <a:gd name="connsiteX55" fmla="*/ 1625624 w 3413041"/>
                <a:gd name="connsiteY55" fmla="*/ 360131 h 2600599"/>
                <a:gd name="connsiteX56" fmla="*/ 1588900 w 3413041"/>
                <a:gd name="connsiteY56" fmla="*/ 325225 h 2600599"/>
                <a:gd name="connsiteX57" fmla="*/ 1539572 w 3413041"/>
                <a:gd name="connsiteY57" fmla="*/ 115069 h 2600599"/>
                <a:gd name="connsiteX58" fmla="*/ 1627784 w 3413041"/>
                <a:gd name="connsiteY58" fmla="*/ 20067 h 2600599"/>
                <a:gd name="connsiteX59" fmla="*/ 1699384 w 3413041"/>
                <a:gd name="connsiteY59" fmla="*/ 387 h 2600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3413041" h="2600599">
                  <a:moveTo>
                    <a:pt x="2520096" y="2002111"/>
                  </a:moveTo>
                  <a:cubicBezTo>
                    <a:pt x="2485576" y="2002111"/>
                    <a:pt x="2471552" y="2008599"/>
                    <a:pt x="2443148" y="2036713"/>
                  </a:cubicBezTo>
                  <a:cubicBezTo>
                    <a:pt x="2401440" y="2078525"/>
                    <a:pt x="2397124" y="2126825"/>
                    <a:pt x="2430564" y="2169719"/>
                  </a:cubicBezTo>
                  <a:cubicBezTo>
                    <a:pt x="2447824" y="2191345"/>
                    <a:pt x="2494924" y="2221623"/>
                    <a:pt x="2517576" y="2225587"/>
                  </a:cubicBezTo>
                  <a:cubicBezTo>
                    <a:pt x="2519016" y="2225947"/>
                    <a:pt x="2538432" y="2218379"/>
                    <a:pt x="2561084" y="2209367"/>
                  </a:cubicBezTo>
                  <a:cubicBezTo>
                    <a:pt x="2626164" y="2183415"/>
                    <a:pt x="2649536" y="2116733"/>
                    <a:pt x="2616816" y="2052933"/>
                  </a:cubicBezTo>
                  <a:cubicBezTo>
                    <a:pt x="2597040" y="2014725"/>
                    <a:pt x="2572952" y="2002111"/>
                    <a:pt x="2520096" y="2002111"/>
                  </a:cubicBezTo>
                  <a:close/>
                  <a:moveTo>
                    <a:pt x="1508300" y="2002111"/>
                  </a:moveTo>
                  <a:cubicBezTo>
                    <a:pt x="1428992" y="2002111"/>
                    <a:pt x="1376360" y="2076005"/>
                    <a:pt x="1405560" y="2145595"/>
                  </a:cubicBezTo>
                  <a:cubicBezTo>
                    <a:pt x="1421784" y="2184695"/>
                    <a:pt x="1436564" y="2198327"/>
                    <a:pt x="1478740" y="2211959"/>
                  </a:cubicBezTo>
                  <a:cubicBezTo>
                    <a:pt x="1522000" y="2225947"/>
                    <a:pt x="1574992" y="2205501"/>
                    <a:pt x="1603472" y="2164249"/>
                  </a:cubicBezTo>
                  <a:cubicBezTo>
                    <a:pt x="1630148" y="2125149"/>
                    <a:pt x="1631952" y="2102909"/>
                    <a:pt x="1611040" y="2063091"/>
                  </a:cubicBezTo>
                  <a:cubicBezTo>
                    <a:pt x="1589412" y="2021481"/>
                    <a:pt x="1556968" y="2002111"/>
                    <a:pt x="1508300" y="2002111"/>
                  </a:cubicBezTo>
                  <a:close/>
                  <a:moveTo>
                    <a:pt x="2022368" y="2000359"/>
                  </a:moveTo>
                  <a:cubicBezTo>
                    <a:pt x="1977828" y="1999137"/>
                    <a:pt x="1931620" y="2022751"/>
                    <a:pt x="1911224" y="2071965"/>
                  </a:cubicBezTo>
                  <a:cubicBezTo>
                    <a:pt x="1878012" y="2152299"/>
                    <a:pt x="1963928" y="2240235"/>
                    <a:pt x="2048404" y="2212371"/>
                  </a:cubicBezTo>
                  <a:cubicBezTo>
                    <a:pt x="2065372" y="2206943"/>
                    <a:pt x="2087392" y="2195363"/>
                    <a:pt x="2097140" y="2186677"/>
                  </a:cubicBezTo>
                  <a:cubicBezTo>
                    <a:pt x="2121328" y="2165689"/>
                    <a:pt x="2133600" y="2115027"/>
                    <a:pt x="2123492" y="2077755"/>
                  </a:cubicBezTo>
                  <a:cubicBezTo>
                    <a:pt x="2109776" y="2027635"/>
                    <a:pt x="2066904" y="2001581"/>
                    <a:pt x="2022368" y="2000359"/>
                  </a:cubicBezTo>
                  <a:close/>
                  <a:moveTo>
                    <a:pt x="3015036" y="1999015"/>
                  </a:moveTo>
                  <a:cubicBezTo>
                    <a:pt x="2991536" y="1999737"/>
                    <a:pt x="2973096" y="2010223"/>
                    <a:pt x="2949232" y="2036257"/>
                  </a:cubicBezTo>
                  <a:cubicBezTo>
                    <a:pt x="2909100" y="2080009"/>
                    <a:pt x="2905124" y="2127377"/>
                    <a:pt x="2938388" y="2169321"/>
                  </a:cubicBezTo>
                  <a:cubicBezTo>
                    <a:pt x="2962612" y="2200417"/>
                    <a:pt x="3015396" y="2227535"/>
                    <a:pt x="3036728" y="2220303"/>
                  </a:cubicBezTo>
                  <a:cubicBezTo>
                    <a:pt x="3044320" y="2217773"/>
                    <a:pt x="3054444" y="2215603"/>
                    <a:pt x="3059144" y="2215603"/>
                  </a:cubicBezTo>
                  <a:cubicBezTo>
                    <a:pt x="3063844" y="2215603"/>
                    <a:pt x="3081560" y="2203671"/>
                    <a:pt x="3098552" y="2189569"/>
                  </a:cubicBezTo>
                  <a:cubicBezTo>
                    <a:pt x="3181348" y="2119783"/>
                    <a:pt x="3126756" y="1995759"/>
                    <a:pt x="3015036" y="1999015"/>
                  </a:cubicBezTo>
                  <a:close/>
                  <a:moveTo>
                    <a:pt x="510504" y="1896023"/>
                  </a:moveTo>
                  <a:cubicBezTo>
                    <a:pt x="470936" y="1893547"/>
                    <a:pt x="430752" y="1902141"/>
                    <a:pt x="395168" y="1923123"/>
                  </a:cubicBezTo>
                  <a:cubicBezTo>
                    <a:pt x="254988" y="2005421"/>
                    <a:pt x="249236" y="2203951"/>
                    <a:pt x="384384" y="2288055"/>
                  </a:cubicBezTo>
                  <a:cubicBezTo>
                    <a:pt x="456272" y="2332815"/>
                    <a:pt x="532832" y="2333899"/>
                    <a:pt x="606156" y="2291305"/>
                  </a:cubicBezTo>
                  <a:cubicBezTo>
                    <a:pt x="628800" y="2278309"/>
                    <a:pt x="660788" y="2247627"/>
                    <a:pt x="676964" y="2223805"/>
                  </a:cubicBezTo>
                  <a:cubicBezTo>
                    <a:pt x="702844" y="2185543"/>
                    <a:pt x="706436" y="2170381"/>
                    <a:pt x="706436" y="2108297"/>
                  </a:cubicBezTo>
                  <a:cubicBezTo>
                    <a:pt x="706436" y="2048377"/>
                    <a:pt x="702124" y="2030329"/>
                    <a:pt x="679120" y="1994593"/>
                  </a:cubicBezTo>
                  <a:cubicBezTo>
                    <a:pt x="640704" y="1935035"/>
                    <a:pt x="576456" y="1900151"/>
                    <a:pt x="510504" y="1896023"/>
                  </a:cubicBezTo>
                  <a:close/>
                  <a:moveTo>
                    <a:pt x="1699384" y="387"/>
                  </a:moveTo>
                  <a:cubicBezTo>
                    <a:pt x="1772344" y="-4337"/>
                    <a:pt x="1845252" y="34461"/>
                    <a:pt x="1880900" y="104633"/>
                  </a:cubicBezTo>
                  <a:cubicBezTo>
                    <a:pt x="1916904" y="175165"/>
                    <a:pt x="1898180" y="266209"/>
                    <a:pt x="1835172" y="324865"/>
                  </a:cubicBezTo>
                  <a:lnTo>
                    <a:pt x="1808528" y="349695"/>
                  </a:lnTo>
                  <a:lnTo>
                    <a:pt x="1808528" y="976565"/>
                  </a:lnTo>
                  <a:cubicBezTo>
                    <a:pt x="1808528" y="1538661"/>
                    <a:pt x="1810328" y="1603795"/>
                    <a:pt x="1824732" y="1609553"/>
                  </a:cubicBezTo>
                  <a:cubicBezTo>
                    <a:pt x="1833372" y="1612791"/>
                    <a:pt x="2161740" y="1615671"/>
                    <a:pt x="2553832" y="1615671"/>
                  </a:cubicBezTo>
                  <a:cubicBezTo>
                    <a:pt x="3355664" y="1616031"/>
                    <a:pt x="3318940" y="1612791"/>
                    <a:pt x="3379788" y="1692319"/>
                  </a:cubicBezTo>
                  <a:lnTo>
                    <a:pt x="3408952" y="1730825"/>
                  </a:lnTo>
                  <a:lnTo>
                    <a:pt x="3411832" y="2094279"/>
                  </a:lnTo>
                  <a:cubicBezTo>
                    <a:pt x="3414712" y="2436503"/>
                    <a:pt x="3413632" y="2460255"/>
                    <a:pt x="3395268" y="2496239"/>
                  </a:cubicBezTo>
                  <a:cubicBezTo>
                    <a:pt x="3371144" y="2543381"/>
                    <a:pt x="3348104" y="2564973"/>
                    <a:pt x="3299856" y="2585125"/>
                  </a:cubicBezTo>
                  <a:cubicBezTo>
                    <a:pt x="3266732" y="2598799"/>
                    <a:pt x="3084188" y="2600599"/>
                    <a:pt x="1709876" y="2600599"/>
                  </a:cubicBezTo>
                  <a:cubicBezTo>
                    <a:pt x="215668" y="2600239"/>
                    <a:pt x="155900" y="2599519"/>
                    <a:pt x="115576" y="2581165"/>
                  </a:cubicBezTo>
                  <a:cubicBezTo>
                    <a:pt x="69848" y="2560655"/>
                    <a:pt x="29524" y="2513153"/>
                    <a:pt x="11520" y="2459535"/>
                  </a:cubicBezTo>
                  <a:cubicBezTo>
                    <a:pt x="3960" y="2436503"/>
                    <a:pt x="0" y="2318111"/>
                    <a:pt x="0" y="2107955"/>
                  </a:cubicBezTo>
                  <a:cubicBezTo>
                    <a:pt x="0" y="1898157"/>
                    <a:pt x="3960" y="1779405"/>
                    <a:pt x="11520" y="1756735"/>
                  </a:cubicBezTo>
                  <a:cubicBezTo>
                    <a:pt x="28804" y="1704915"/>
                    <a:pt x="67328" y="1658493"/>
                    <a:pt x="111976" y="1635823"/>
                  </a:cubicBezTo>
                  <a:cubicBezTo>
                    <a:pt x="150500" y="1616031"/>
                    <a:pt x="172824" y="1615671"/>
                    <a:pt x="876360" y="1615671"/>
                  </a:cubicBezTo>
                  <a:cubicBezTo>
                    <a:pt x="1426516" y="1615671"/>
                    <a:pt x="1604380" y="1612791"/>
                    <a:pt x="1613384" y="1603435"/>
                  </a:cubicBezTo>
                  <a:cubicBezTo>
                    <a:pt x="1622744" y="1594079"/>
                    <a:pt x="1625624" y="1440781"/>
                    <a:pt x="1625624" y="975845"/>
                  </a:cubicBezTo>
                  <a:lnTo>
                    <a:pt x="1625624" y="360131"/>
                  </a:lnTo>
                  <a:lnTo>
                    <a:pt x="1588900" y="325225"/>
                  </a:lnTo>
                  <a:cubicBezTo>
                    <a:pt x="1525172" y="264409"/>
                    <a:pt x="1507888" y="190999"/>
                    <a:pt x="1539572" y="115069"/>
                  </a:cubicBezTo>
                  <a:cubicBezTo>
                    <a:pt x="1559736" y="66847"/>
                    <a:pt x="1581336" y="43817"/>
                    <a:pt x="1627784" y="20067"/>
                  </a:cubicBezTo>
                  <a:cubicBezTo>
                    <a:pt x="1650736" y="8371"/>
                    <a:pt x="1675064" y="1961"/>
                    <a:pt x="1699384" y="387"/>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noAutofit/>
            </a:bodyPr>
            <a:lstStyle/>
            <a:p>
              <a:endParaRPr lang="zh-TW" altLang="en-US"/>
            </a:p>
          </p:txBody>
        </p:sp>
        <p:sp>
          <p:nvSpPr>
            <p:cNvPr id="33" name="Freeform 92"/>
            <p:cNvSpPr>
              <a:spLocks/>
            </p:cNvSpPr>
            <p:nvPr/>
          </p:nvSpPr>
          <p:spPr bwMode="auto">
            <a:xfrm>
              <a:off x="35512341" y="13261794"/>
              <a:ext cx="405044" cy="1443407"/>
            </a:xfrm>
            <a:custGeom>
              <a:avLst/>
              <a:gdLst>
                <a:gd name="T0" fmla="*/ 1033 w 1527"/>
                <a:gd name="T1" fmla="*/ 5262 h 5433"/>
                <a:gd name="T2" fmla="*/ 125 w 1527"/>
                <a:gd name="T3" fmla="*/ 3147 h 5433"/>
                <a:gd name="T4" fmla="*/ 1098 w 1527"/>
                <a:gd name="T5" fmla="*/ 127 h 5433"/>
                <a:gd name="T6" fmla="*/ 1212 w 1527"/>
                <a:gd name="T7" fmla="*/ 0 h 5433"/>
                <a:gd name="T8" fmla="*/ 1369 w 1527"/>
                <a:gd name="T9" fmla="*/ 154 h 5433"/>
                <a:gd name="T10" fmla="*/ 1527 w 1527"/>
                <a:gd name="T11" fmla="*/ 353 h 5433"/>
                <a:gd name="T12" fmla="*/ 1439 w 1527"/>
                <a:gd name="T13" fmla="*/ 481 h 5433"/>
                <a:gd name="T14" fmla="*/ 863 w 1527"/>
                <a:gd name="T15" fmla="*/ 1402 h 5433"/>
                <a:gd name="T16" fmla="*/ 622 w 1527"/>
                <a:gd name="T17" fmla="*/ 2283 h 5433"/>
                <a:gd name="T18" fmla="*/ 1412 w 1527"/>
                <a:gd name="T19" fmla="*/ 4958 h 5433"/>
                <a:gd name="T20" fmla="*/ 1526 w 1527"/>
                <a:gd name="T21" fmla="*/ 5112 h 5433"/>
                <a:gd name="T22" fmla="*/ 1210 w 1527"/>
                <a:gd name="T23" fmla="*/ 5432 h 5433"/>
                <a:gd name="T24" fmla="*/ 1033 w 1527"/>
                <a:gd name="T25" fmla="*/ 5262 h 5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27" h="5433">
                  <a:moveTo>
                    <a:pt x="1033" y="5262"/>
                  </a:moveTo>
                  <a:cubicBezTo>
                    <a:pt x="505" y="4626"/>
                    <a:pt x="222" y="3966"/>
                    <a:pt x="125" y="3147"/>
                  </a:cubicBezTo>
                  <a:cubicBezTo>
                    <a:pt x="0" y="2085"/>
                    <a:pt x="368" y="942"/>
                    <a:pt x="1098" y="127"/>
                  </a:cubicBezTo>
                  <a:lnTo>
                    <a:pt x="1212" y="0"/>
                  </a:lnTo>
                  <a:lnTo>
                    <a:pt x="1369" y="154"/>
                  </a:lnTo>
                  <a:cubicBezTo>
                    <a:pt x="1456" y="239"/>
                    <a:pt x="1527" y="329"/>
                    <a:pt x="1527" y="353"/>
                  </a:cubicBezTo>
                  <a:cubicBezTo>
                    <a:pt x="1527" y="378"/>
                    <a:pt x="1487" y="436"/>
                    <a:pt x="1439" y="481"/>
                  </a:cubicBezTo>
                  <a:cubicBezTo>
                    <a:pt x="1290" y="623"/>
                    <a:pt x="990" y="1101"/>
                    <a:pt x="863" y="1402"/>
                  </a:cubicBezTo>
                  <a:cubicBezTo>
                    <a:pt x="746" y="1677"/>
                    <a:pt x="696" y="1858"/>
                    <a:pt x="622" y="2283"/>
                  </a:cubicBezTo>
                  <a:cubicBezTo>
                    <a:pt x="471" y="3144"/>
                    <a:pt x="802" y="4265"/>
                    <a:pt x="1412" y="4958"/>
                  </a:cubicBezTo>
                  <a:cubicBezTo>
                    <a:pt x="1475" y="5030"/>
                    <a:pt x="1526" y="5099"/>
                    <a:pt x="1526" y="5112"/>
                  </a:cubicBezTo>
                  <a:cubicBezTo>
                    <a:pt x="1525" y="5152"/>
                    <a:pt x="1248" y="5433"/>
                    <a:pt x="1210" y="5432"/>
                  </a:cubicBezTo>
                  <a:cubicBezTo>
                    <a:pt x="1190" y="5432"/>
                    <a:pt x="1110" y="5356"/>
                    <a:pt x="1033" y="5262"/>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p>
              <a:endParaRPr lang="zh-TW" altLang="en-US"/>
            </a:p>
          </p:txBody>
        </p:sp>
        <p:sp>
          <p:nvSpPr>
            <p:cNvPr id="34" name="Freeform 93"/>
            <p:cNvSpPr>
              <a:spLocks/>
            </p:cNvSpPr>
            <p:nvPr/>
          </p:nvSpPr>
          <p:spPr bwMode="auto">
            <a:xfrm>
              <a:off x="37228508" y="13261794"/>
              <a:ext cx="376948" cy="1443407"/>
            </a:xfrm>
            <a:custGeom>
              <a:avLst/>
              <a:gdLst>
                <a:gd name="T0" fmla="*/ 144 w 1421"/>
                <a:gd name="T1" fmla="*/ 5290 h 5433"/>
                <a:gd name="T2" fmla="*/ 0 w 1421"/>
                <a:gd name="T3" fmla="*/ 5119 h 5433"/>
                <a:gd name="T4" fmla="*/ 156 w 1421"/>
                <a:gd name="T5" fmla="*/ 4897 h 5433"/>
                <a:gd name="T6" fmla="*/ 841 w 1421"/>
                <a:gd name="T7" fmla="*/ 3529 h 5433"/>
                <a:gd name="T8" fmla="*/ 915 w 1421"/>
                <a:gd name="T9" fmla="*/ 2766 h 5433"/>
                <a:gd name="T10" fmla="*/ 756 w 1421"/>
                <a:gd name="T11" fmla="*/ 1640 h 5433"/>
                <a:gd name="T12" fmla="*/ 158 w 1421"/>
                <a:gd name="T13" fmla="*/ 567 h 5433"/>
                <a:gd name="T14" fmla="*/ 0 w 1421"/>
                <a:gd name="T15" fmla="*/ 341 h 5433"/>
                <a:gd name="T16" fmla="*/ 157 w 1421"/>
                <a:gd name="T17" fmla="*/ 154 h 5433"/>
                <a:gd name="T18" fmla="*/ 314 w 1421"/>
                <a:gd name="T19" fmla="*/ 0 h 5433"/>
                <a:gd name="T20" fmla="*/ 452 w 1421"/>
                <a:gd name="T21" fmla="*/ 155 h 5433"/>
                <a:gd name="T22" fmla="*/ 1184 w 1421"/>
                <a:gd name="T23" fmla="*/ 1378 h 5433"/>
                <a:gd name="T24" fmla="*/ 1380 w 1421"/>
                <a:gd name="T25" fmla="*/ 2110 h 5433"/>
                <a:gd name="T26" fmla="*/ 1385 w 1421"/>
                <a:gd name="T27" fmla="*/ 3313 h 5433"/>
                <a:gd name="T28" fmla="*/ 1311 w 1421"/>
                <a:gd name="T29" fmla="*/ 3641 h 5433"/>
                <a:gd name="T30" fmla="*/ 711 w 1421"/>
                <a:gd name="T31" fmla="*/ 4981 h 5433"/>
                <a:gd name="T32" fmla="*/ 310 w 1421"/>
                <a:gd name="T33" fmla="*/ 5433 h 5433"/>
                <a:gd name="T34" fmla="*/ 144 w 1421"/>
                <a:gd name="T35" fmla="*/ 5290 h 5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1" h="5433">
                  <a:moveTo>
                    <a:pt x="144" y="5290"/>
                  </a:moveTo>
                  <a:cubicBezTo>
                    <a:pt x="65" y="5212"/>
                    <a:pt x="0" y="5135"/>
                    <a:pt x="0" y="5119"/>
                  </a:cubicBezTo>
                  <a:cubicBezTo>
                    <a:pt x="0" y="5104"/>
                    <a:pt x="70" y="5004"/>
                    <a:pt x="156" y="4897"/>
                  </a:cubicBezTo>
                  <a:cubicBezTo>
                    <a:pt x="483" y="4492"/>
                    <a:pt x="709" y="4040"/>
                    <a:pt x="841" y="3529"/>
                  </a:cubicBezTo>
                  <a:cubicBezTo>
                    <a:pt x="905" y="3280"/>
                    <a:pt x="914" y="3186"/>
                    <a:pt x="915" y="2766"/>
                  </a:cubicBezTo>
                  <a:cubicBezTo>
                    <a:pt x="917" y="2242"/>
                    <a:pt x="889" y="2047"/>
                    <a:pt x="756" y="1640"/>
                  </a:cubicBezTo>
                  <a:cubicBezTo>
                    <a:pt x="623" y="1234"/>
                    <a:pt x="449" y="922"/>
                    <a:pt x="158" y="567"/>
                  </a:cubicBezTo>
                  <a:cubicBezTo>
                    <a:pt x="71" y="461"/>
                    <a:pt x="0" y="359"/>
                    <a:pt x="0" y="341"/>
                  </a:cubicBezTo>
                  <a:cubicBezTo>
                    <a:pt x="0" y="323"/>
                    <a:pt x="70" y="239"/>
                    <a:pt x="157" y="154"/>
                  </a:cubicBezTo>
                  <a:lnTo>
                    <a:pt x="314" y="0"/>
                  </a:lnTo>
                  <a:lnTo>
                    <a:pt x="452" y="155"/>
                  </a:lnTo>
                  <a:cubicBezTo>
                    <a:pt x="731" y="467"/>
                    <a:pt x="1039" y="981"/>
                    <a:pt x="1184" y="1378"/>
                  </a:cubicBezTo>
                  <a:cubicBezTo>
                    <a:pt x="1233" y="1511"/>
                    <a:pt x="1299" y="1760"/>
                    <a:pt x="1380" y="2110"/>
                  </a:cubicBezTo>
                  <a:cubicBezTo>
                    <a:pt x="1417" y="2273"/>
                    <a:pt x="1421" y="3170"/>
                    <a:pt x="1385" y="3313"/>
                  </a:cubicBezTo>
                  <a:cubicBezTo>
                    <a:pt x="1371" y="3369"/>
                    <a:pt x="1337" y="3516"/>
                    <a:pt x="1311" y="3641"/>
                  </a:cubicBezTo>
                  <a:cubicBezTo>
                    <a:pt x="1220" y="4071"/>
                    <a:pt x="985" y="4596"/>
                    <a:pt x="711" y="4981"/>
                  </a:cubicBezTo>
                  <a:cubicBezTo>
                    <a:pt x="572" y="5176"/>
                    <a:pt x="344" y="5433"/>
                    <a:pt x="310" y="5433"/>
                  </a:cubicBezTo>
                  <a:cubicBezTo>
                    <a:pt x="299" y="5433"/>
                    <a:pt x="224" y="5368"/>
                    <a:pt x="144" y="5290"/>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p>
              <a:endParaRPr lang="zh-TW" altLang="en-US"/>
            </a:p>
          </p:txBody>
        </p:sp>
        <p:sp>
          <p:nvSpPr>
            <p:cNvPr id="35" name="Freeform 94"/>
            <p:cNvSpPr>
              <a:spLocks/>
            </p:cNvSpPr>
            <p:nvPr/>
          </p:nvSpPr>
          <p:spPr bwMode="auto">
            <a:xfrm>
              <a:off x="35835435" y="13472509"/>
              <a:ext cx="300856" cy="1021974"/>
            </a:xfrm>
            <a:custGeom>
              <a:avLst/>
              <a:gdLst>
                <a:gd name="T0" fmla="*/ 649 w 1133"/>
                <a:gd name="T1" fmla="*/ 3709 h 3850"/>
                <a:gd name="T2" fmla="*/ 64 w 1133"/>
                <a:gd name="T3" fmla="*/ 2517 h 3850"/>
                <a:gd name="T4" fmla="*/ 50 w 1133"/>
                <a:gd name="T5" fmla="*/ 1437 h 3850"/>
                <a:gd name="T6" fmla="*/ 583 w 1133"/>
                <a:gd name="T7" fmla="*/ 253 h 3850"/>
                <a:gd name="T8" fmla="*/ 974 w 1133"/>
                <a:gd name="T9" fmla="*/ 185 h 3850"/>
                <a:gd name="T10" fmla="*/ 1133 w 1133"/>
                <a:gd name="T11" fmla="*/ 344 h 3850"/>
                <a:gd name="T12" fmla="*/ 984 w 1133"/>
                <a:gd name="T13" fmla="*/ 538 h 3850"/>
                <a:gd name="T14" fmla="*/ 561 w 1133"/>
                <a:gd name="T15" fmla="*/ 1412 h 3850"/>
                <a:gd name="T16" fmla="*/ 616 w 1133"/>
                <a:gd name="T17" fmla="*/ 2679 h 3850"/>
                <a:gd name="T18" fmla="*/ 966 w 1133"/>
                <a:gd name="T19" fmla="*/ 3313 h 3850"/>
                <a:gd name="T20" fmla="*/ 1087 w 1133"/>
                <a:gd name="T21" fmla="*/ 3572 h 3850"/>
                <a:gd name="T22" fmla="*/ 780 w 1133"/>
                <a:gd name="T23" fmla="*/ 3850 h 3850"/>
                <a:gd name="T24" fmla="*/ 649 w 1133"/>
                <a:gd name="T25" fmla="*/ 3709 h 38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33" h="3850">
                  <a:moveTo>
                    <a:pt x="649" y="3709"/>
                  </a:moveTo>
                  <a:cubicBezTo>
                    <a:pt x="375" y="3385"/>
                    <a:pt x="157" y="2939"/>
                    <a:pt x="64" y="2517"/>
                  </a:cubicBezTo>
                  <a:cubicBezTo>
                    <a:pt x="8" y="2258"/>
                    <a:pt x="0" y="1696"/>
                    <a:pt x="50" y="1437"/>
                  </a:cubicBezTo>
                  <a:cubicBezTo>
                    <a:pt x="132" y="1013"/>
                    <a:pt x="338" y="555"/>
                    <a:pt x="583" y="253"/>
                  </a:cubicBezTo>
                  <a:cubicBezTo>
                    <a:pt x="788" y="1"/>
                    <a:pt x="789" y="0"/>
                    <a:pt x="974" y="185"/>
                  </a:cubicBezTo>
                  <a:lnTo>
                    <a:pt x="1133" y="344"/>
                  </a:lnTo>
                  <a:lnTo>
                    <a:pt x="984" y="538"/>
                  </a:lnTo>
                  <a:cubicBezTo>
                    <a:pt x="797" y="782"/>
                    <a:pt x="632" y="1122"/>
                    <a:pt x="561" y="1412"/>
                  </a:cubicBezTo>
                  <a:cubicBezTo>
                    <a:pt x="469" y="1785"/>
                    <a:pt x="494" y="2369"/>
                    <a:pt x="616" y="2679"/>
                  </a:cubicBezTo>
                  <a:cubicBezTo>
                    <a:pt x="701" y="2898"/>
                    <a:pt x="831" y="3134"/>
                    <a:pt x="966" y="3313"/>
                  </a:cubicBezTo>
                  <a:cubicBezTo>
                    <a:pt x="1102" y="3494"/>
                    <a:pt x="1118" y="3528"/>
                    <a:pt x="1087" y="3572"/>
                  </a:cubicBezTo>
                  <a:cubicBezTo>
                    <a:pt x="1050" y="3625"/>
                    <a:pt x="802" y="3850"/>
                    <a:pt x="780" y="3850"/>
                  </a:cubicBezTo>
                  <a:cubicBezTo>
                    <a:pt x="774" y="3850"/>
                    <a:pt x="715" y="3787"/>
                    <a:pt x="649" y="3709"/>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p>
              <a:endParaRPr lang="zh-TW" altLang="en-US"/>
            </a:p>
          </p:txBody>
        </p:sp>
        <p:sp>
          <p:nvSpPr>
            <p:cNvPr id="36" name="Freeform 95"/>
            <p:cNvSpPr>
              <a:spLocks/>
            </p:cNvSpPr>
            <p:nvPr/>
          </p:nvSpPr>
          <p:spPr bwMode="auto">
            <a:xfrm>
              <a:off x="37010764" y="13480709"/>
              <a:ext cx="313734" cy="1013779"/>
            </a:xfrm>
            <a:custGeom>
              <a:avLst/>
              <a:gdLst>
                <a:gd name="T0" fmla="*/ 263 w 1183"/>
                <a:gd name="T1" fmla="*/ 3770 h 3819"/>
                <a:gd name="T2" fmla="*/ 103 w 1183"/>
                <a:gd name="T3" fmla="*/ 3603 h 3819"/>
                <a:gd name="T4" fmla="*/ 0 w 1183"/>
                <a:gd name="T5" fmla="*/ 3485 h 3819"/>
                <a:gd name="T6" fmla="*/ 140 w 1183"/>
                <a:gd name="T7" fmla="*/ 3311 h 3819"/>
                <a:gd name="T8" fmla="*/ 593 w 1183"/>
                <a:gd name="T9" fmla="*/ 2295 h 3819"/>
                <a:gd name="T10" fmla="*/ 620 w 1183"/>
                <a:gd name="T11" fmla="*/ 1689 h 3819"/>
                <a:gd name="T12" fmla="*/ 144 w 1183"/>
                <a:gd name="T13" fmla="*/ 506 h 3819"/>
                <a:gd name="T14" fmla="*/ 0 w 1183"/>
                <a:gd name="T15" fmla="*/ 318 h 3819"/>
                <a:gd name="T16" fmla="*/ 156 w 1183"/>
                <a:gd name="T17" fmla="*/ 157 h 3819"/>
                <a:gd name="T18" fmla="*/ 362 w 1183"/>
                <a:gd name="T19" fmla="*/ 26 h 3819"/>
                <a:gd name="T20" fmla="*/ 836 w 1183"/>
                <a:gd name="T21" fmla="*/ 701 h 3819"/>
                <a:gd name="T22" fmla="*/ 1105 w 1183"/>
                <a:gd name="T23" fmla="*/ 1615 h 3819"/>
                <a:gd name="T24" fmla="*/ 672 w 1183"/>
                <a:gd name="T25" fmla="*/ 3424 h 3819"/>
                <a:gd name="T26" fmla="*/ 342 w 1183"/>
                <a:gd name="T27" fmla="*/ 3819 h 3819"/>
                <a:gd name="T28" fmla="*/ 263 w 1183"/>
                <a:gd name="T29" fmla="*/ 3770 h 38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83" h="3819">
                  <a:moveTo>
                    <a:pt x="263" y="3770"/>
                  </a:moveTo>
                  <a:cubicBezTo>
                    <a:pt x="232" y="3743"/>
                    <a:pt x="160" y="3668"/>
                    <a:pt x="103" y="3603"/>
                  </a:cubicBezTo>
                  <a:lnTo>
                    <a:pt x="0" y="3485"/>
                  </a:lnTo>
                  <a:lnTo>
                    <a:pt x="140" y="3311"/>
                  </a:lnTo>
                  <a:cubicBezTo>
                    <a:pt x="378" y="3015"/>
                    <a:pt x="537" y="2660"/>
                    <a:pt x="593" y="2295"/>
                  </a:cubicBezTo>
                  <a:cubicBezTo>
                    <a:pt x="643" y="1975"/>
                    <a:pt x="645" y="1920"/>
                    <a:pt x="620" y="1689"/>
                  </a:cubicBezTo>
                  <a:cubicBezTo>
                    <a:pt x="573" y="1255"/>
                    <a:pt x="412" y="855"/>
                    <a:pt x="144" y="506"/>
                  </a:cubicBezTo>
                  <a:lnTo>
                    <a:pt x="0" y="318"/>
                  </a:lnTo>
                  <a:lnTo>
                    <a:pt x="156" y="157"/>
                  </a:lnTo>
                  <a:cubicBezTo>
                    <a:pt x="287" y="21"/>
                    <a:pt x="319" y="0"/>
                    <a:pt x="362" y="26"/>
                  </a:cubicBezTo>
                  <a:cubicBezTo>
                    <a:pt x="473" y="94"/>
                    <a:pt x="693" y="407"/>
                    <a:pt x="836" y="701"/>
                  </a:cubicBezTo>
                  <a:cubicBezTo>
                    <a:pt x="1000" y="1038"/>
                    <a:pt x="1051" y="1210"/>
                    <a:pt x="1105" y="1615"/>
                  </a:cubicBezTo>
                  <a:cubicBezTo>
                    <a:pt x="1183" y="2193"/>
                    <a:pt x="1007" y="2927"/>
                    <a:pt x="672" y="3424"/>
                  </a:cubicBezTo>
                  <a:cubicBezTo>
                    <a:pt x="555" y="3597"/>
                    <a:pt x="370" y="3819"/>
                    <a:pt x="342" y="3819"/>
                  </a:cubicBezTo>
                  <a:cubicBezTo>
                    <a:pt x="330" y="3819"/>
                    <a:pt x="294" y="3797"/>
                    <a:pt x="263" y="3770"/>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p>
              <a:endParaRPr lang="zh-TW" altLang="en-US"/>
            </a:p>
          </p:txBody>
        </p:sp>
        <p:sp>
          <p:nvSpPr>
            <p:cNvPr id="37" name="Freeform 96"/>
            <p:cNvSpPr>
              <a:spLocks/>
            </p:cNvSpPr>
            <p:nvPr/>
          </p:nvSpPr>
          <p:spPr bwMode="auto">
            <a:xfrm>
              <a:off x="36138636" y="13684397"/>
              <a:ext cx="208374" cy="600542"/>
            </a:xfrm>
            <a:custGeom>
              <a:avLst/>
              <a:gdLst>
                <a:gd name="T0" fmla="*/ 317 w 783"/>
                <a:gd name="T1" fmla="*/ 2127 h 2261"/>
                <a:gd name="T2" fmla="*/ 0 w 783"/>
                <a:gd name="T3" fmla="*/ 1146 h 2261"/>
                <a:gd name="T4" fmla="*/ 342 w 783"/>
                <a:gd name="T5" fmla="*/ 122 h 2261"/>
                <a:gd name="T6" fmla="*/ 449 w 783"/>
                <a:gd name="T7" fmla="*/ 0 h 2261"/>
                <a:gd name="T8" fmla="*/ 616 w 783"/>
                <a:gd name="T9" fmla="*/ 170 h 2261"/>
                <a:gd name="T10" fmla="*/ 783 w 783"/>
                <a:gd name="T11" fmla="*/ 339 h 2261"/>
                <a:gd name="T12" fmla="*/ 705 w 783"/>
                <a:gd name="T13" fmla="*/ 451 h 2261"/>
                <a:gd name="T14" fmla="*/ 492 w 783"/>
                <a:gd name="T15" fmla="*/ 1139 h 2261"/>
                <a:gd name="T16" fmla="*/ 685 w 783"/>
                <a:gd name="T17" fmla="*/ 1795 h 2261"/>
                <a:gd name="T18" fmla="*/ 747 w 783"/>
                <a:gd name="T19" fmla="*/ 1975 h 2261"/>
                <a:gd name="T20" fmla="*/ 441 w 783"/>
                <a:gd name="T21" fmla="*/ 2261 h 2261"/>
                <a:gd name="T22" fmla="*/ 317 w 783"/>
                <a:gd name="T23" fmla="*/ 2127 h 2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83" h="2261">
                  <a:moveTo>
                    <a:pt x="317" y="2127"/>
                  </a:moveTo>
                  <a:cubicBezTo>
                    <a:pt x="85" y="1820"/>
                    <a:pt x="1" y="1557"/>
                    <a:pt x="0" y="1146"/>
                  </a:cubicBezTo>
                  <a:cubicBezTo>
                    <a:pt x="0" y="720"/>
                    <a:pt x="112" y="384"/>
                    <a:pt x="342" y="122"/>
                  </a:cubicBezTo>
                  <a:lnTo>
                    <a:pt x="449" y="0"/>
                  </a:lnTo>
                  <a:lnTo>
                    <a:pt x="616" y="170"/>
                  </a:lnTo>
                  <a:lnTo>
                    <a:pt x="783" y="339"/>
                  </a:lnTo>
                  <a:lnTo>
                    <a:pt x="705" y="451"/>
                  </a:lnTo>
                  <a:cubicBezTo>
                    <a:pt x="555" y="668"/>
                    <a:pt x="493" y="869"/>
                    <a:pt x="492" y="1139"/>
                  </a:cubicBezTo>
                  <a:cubicBezTo>
                    <a:pt x="491" y="1416"/>
                    <a:pt x="539" y="1578"/>
                    <a:pt x="685" y="1795"/>
                  </a:cubicBezTo>
                  <a:cubicBezTo>
                    <a:pt x="752" y="1893"/>
                    <a:pt x="767" y="1938"/>
                    <a:pt x="747" y="1975"/>
                  </a:cubicBezTo>
                  <a:cubicBezTo>
                    <a:pt x="715" y="2036"/>
                    <a:pt x="473" y="2261"/>
                    <a:pt x="441" y="2261"/>
                  </a:cubicBezTo>
                  <a:cubicBezTo>
                    <a:pt x="428" y="2261"/>
                    <a:pt x="373" y="2201"/>
                    <a:pt x="317" y="2127"/>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p>
              <a:endParaRPr lang="zh-TW" altLang="en-US"/>
            </a:p>
          </p:txBody>
        </p:sp>
        <p:sp>
          <p:nvSpPr>
            <p:cNvPr id="38" name="Freeform 97"/>
            <p:cNvSpPr>
              <a:spLocks/>
            </p:cNvSpPr>
            <p:nvPr/>
          </p:nvSpPr>
          <p:spPr bwMode="auto">
            <a:xfrm>
              <a:off x="36800046" y="13693762"/>
              <a:ext cx="234129" cy="591177"/>
            </a:xfrm>
            <a:custGeom>
              <a:avLst/>
              <a:gdLst>
                <a:gd name="T0" fmla="*/ 149 w 881"/>
                <a:gd name="T1" fmla="*/ 2074 h 2228"/>
                <a:gd name="T2" fmla="*/ 0 w 881"/>
                <a:gd name="T3" fmla="*/ 1917 h 2228"/>
                <a:gd name="T4" fmla="*/ 50 w 881"/>
                <a:gd name="T5" fmla="*/ 1840 h 2228"/>
                <a:gd name="T6" fmla="*/ 276 w 881"/>
                <a:gd name="T7" fmla="*/ 1323 h 2228"/>
                <a:gd name="T8" fmla="*/ 97 w 881"/>
                <a:gd name="T9" fmla="*/ 454 h 2228"/>
                <a:gd name="T10" fmla="*/ 1 w 881"/>
                <a:gd name="T11" fmla="*/ 302 h 2228"/>
                <a:gd name="T12" fmla="*/ 150 w 881"/>
                <a:gd name="T13" fmla="*/ 151 h 2228"/>
                <a:gd name="T14" fmla="*/ 333 w 881"/>
                <a:gd name="T15" fmla="*/ 0 h 2228"/>
                <a:gd name="T16" fmla="*/ 628 w 881"/>
                <a:gd name="T17" fmla="*/ 389 h 2228"/>
                <a:gd name="T18" fmla="*/ 501 w 881"/>
                <a:gd name="T19" fmla="*/ 2041 h 2228"/>
                <a:gd name="T20" fmla="*/ 340 w 881"/>
                <a:gd name="T21" fmla="*/ 2223 h 2228"/>
                <a:gd name="T22" fmla="*/ 149 w 881"/>
                <a:gd name="T23" fmla="*/ 2074 h 2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81" h="2228">
                  <a:moveTo>
                    <a:pt x="149" y="2074"/>
                  </a:moveTo>
                  <a:lnTo>
                    <a:pt x="0" y="1917"/>
                  </a:lnTo>
                  <a:lnTo>
                    <a:pt x="50" y="1840"/>
                  </a:lnTo>
                  <a:cubicBezTo>
                    <a:pt x="178" y="1647"/>
                    <a:pt x="236" y="1514"/>
                    <a:pt x="276" y="1323"/>
                  </a:cubicBezTo>
                  <a:cubicBezTo>
                    <a:pt x="338" y="1024"/>
                    <a:pt x="280" y="742"/>
                    <a:pt x="97" y="454"/>
                  </a:cubicBezTo>
                  <a:lnTo>
                    <a:pt x="1" y="302"/>
                  </a:lnTo>
                  <a:lnTo>
                    <a:pt x="150" y="151"/>
                  </a:lnTo>
                  <a:cubicBezTo>
                    <a:pt x="232" y="68"/>
                    <a:pt x="315" y="0"/>
                    <a:pt x="333" y="0"/>
                  </a:cubicBezTo>
                  <a:cubicBezTo>
                    <a:pt x="387" y="0"/>
                    <a:pt x="528" y="187"/>
                    <a:pt x="628" y="389"/>
                  </a:cubicBezTo>
                  <a:cubicBezTo>
                    <a:pt x="881" y="903"/>
                    <a:pt x="830" y="1560"/>
                    <a:pt x="501" y="2041"/>
                  </a:cubicBezTo>
                  <a:cubicBezTo>
                    <a:pt x="435" y="2137"/>
                    <a:pt x="363" y="2219"/>
                    <a:pt x="340" y="2223"/>
                  </a:cubicBezTo>
                  <a:cubicBezTo>
                    <a:pt x="316" y="2228"/>
                    <a:pt x="230" y="2161"/>
                    <a:pt x="149" y="2074"/>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p>
              <a:endParaRPr lang="zh-TW" altLang="en-US"/>
            </a:p>
          </p:txBody>
        </p:sp>
      </p:grpSp>
      <p:sp>
        <p:nvSpPr>
          <p:cNvPr id="41" name="手繪多邊形 40"/>
          <p:cNvSpPr>
            <a:spLocks/>
          </p:cNvSpPr>
          <p:nvPr/>
        </p:nvSpPr>
        <p:spPr bwMode="auto">
          <a:xfrm>
            <a:off x="7697786" y="3751479"/>
            <a:ext cx="606428" cy="447542"/>
          </a:xfrm>
          <a:custGeom>
            <a:avLst/>
            <a:gdLst>
              <a:gd name="connsiteX0" fmla="*/ 2313240 w 4627012"/>
              <a:gd name="connsiteY0" fmla="*/ 2906712 h 3414712"/>
              <a:gd name="connsiteX1" fmla="*/ 1912260 w 4627012"/>
              <a:gd name="connsiteY1" fmla="*/ 2918932 h 3414712"/>
              <a:gd name="connsiteX2" fmla="*/ 1906856 w 4627012"/>
              <a:gd name="connsiteY2" fmla="*/ 3234846 h 3414712"/>
              <a:gd name="connsiteX3" fmla="*/ 2311440 w 4627012"/>
              <a:gd name="connsiteY3" fmla="*/ 3241676 h 3414712"/>
              <a:gd name="connsiteX4" fmla="*/ 2721424 w 4627012"/>
              <a:gd name="connsiteY4" fmla="*/ 3229456 h 3414712"/>
              <a:gd name="connsiteX5" fmla="*/ 2733676 w 4627012"/>
              <a:gd name="connsiteY5" fmla="*/ 3078146 h 3414712"/>
              <a:gd name="connsiteX6" fmla="*/ 2717824 w 4627012"/>
              <a:gd name="connsiteY6" fmla="*/ 2922886 h 3414712"/>
              <a:gd name="connsiteX7" fmla="*/ 2313240 w 4627012"/>
              <a:gd name="connsiteY7" fmla="*/ 2906712 h 3414712"/>
              <a:gd name="connsiteX8" fmla="*/ 1584960 w 4627012"/>
              <a:gd name="connsiteY8" fmla="*/ 286972 h 3414712"/>
              <a:gd name="connsiteX9" fmla="*/ 289164 w 4627012"/>
              <a:gd name="connsiteY9" fmla="*/ 296550 h 3414712"/>
              <a:gd name="connsiteX10" fmla="*/ 287364 w 4627012"/>
              <a:gd name="connsiteY10" fmla="*/ 2620194 h 3414712"/>
              <a:gd name="connsiteX11" fmla="*/ 2319024 w 4627012"/>
              <a:gd name="connsiteY11" fmla="*/ 2632076 h 3414712"/>
              <a:gd name="connsiteX12" fmla="*/ 4338444 w 4627012"/>
              <a:gd name="connsiteY12" fmla="*/ 2632076 h 3414712"/>
              <a:gd name="connsiteX13" fmla="*/ 4343844 w 4627012"/>
              <a:gd name="connsiteY13" fmla="*/ 2609392 h 3414712"/>
              <a:gd name="connsiteX14" fmla="*/ 4346724 w 4627012"/>
              <a:gd name="connsiteY14" fmla="*/ 1438210 h 3414712"/>
              <a:gd name="connsiteX15" fmla="*/ 4343844 w 4627012"/>
              <a:gd name="connsiteY15" fmla="*/ 290070 h 3414712"/>
              <a:gd name="connsiteX16" fmla="*/ 2323344 w 4627012"/>
              <a:gd name="connsiteY16" fmla="*/ 287550 h 3414712"/>
              <a:gd name="connsiteX17" fmla="*/ 1584960 w 4627012"/>
              <a:gd name="connsiteY17" fmla="*/ 286972 h 3414712"/>
              <a:gd name="connsiteX18" fmla="*/ 4623604 w 4627012"/>
              <a:gd name="connsiteY18" fmla="*/ 0 h 3414712"/>
              <a:gd name="connsiteX19" fmla="*/ 4626124 w 4627012"/>
              <a:gd name="connsiteY19" fmla="*/ 1442872 h 3414712"/>
              <a:gd name="connsiteX20" fmla="*/ 4625404 w 4627012"/>
              <a:gd name="connsiteY20" fmla="*/ 2896186 h 3414712"/>
              <a:gd name="connsiteX21" fmla="*/ 3827856 w 4627012"/>
              <a:gd name="connsiteY21" fmla="*/ 2906628 h 3414712"/>
              <a:gd name="connsiteX22" fmla="*/ 3020592 w 4627012"/>
              <a:gd name="connsiteY22" fmla="*/ 2914912 h 3414712"/>
              <a:gd name="connsiteX23" fmla="*/ 3010148 w 4627012"/>
              <a:gd name="connsiteY23" fmla="*/ 3079832 h 3414712"/>
              <a:gd name="connsiteX24" fmla="*/ 3013028 w 4627012"/>
              <a:gd name="connsiteY24" fmla="*/ 3236830 h 3414712"/>
              <a:gd name="connsiteX25" fmla="*/ 3485796 w 4627012"/>
              <a:gd name="connsiteY25" fmla="*/ 3241870 h 3414712"/>
              <a:gd name="connsiteX26" fmla="*/ 3976204 w 4627012"/>
              <a:gd name="connsiteY26" fmla="*/ 3255554 h 3414712"/>
              <a:gd name="connsiteX27" fmla="*/ 4014012 w 4627012"/>
              <a:gd name="connsiteY27" fmla="*/ 3357820 h 3414712"/>
              <a:gd name="connsiteX28" fmla="*/ 4014012 w 4627012"/>
              <a:gd name="connsiteY28" fmla="*/ 3414712 h 3414712"/>
              <a:gd name="connsiteX29" fmla="*/ 2306940 w 4627012"/>
              <a:gd name="connsiteY29" fmla="*/ 3414712 h 3414712"/>
              <a:gd name="connsiteX30" fmla="*/ 599508 w 4627012"/>
              <a:gd name="connsiteY30" fmla="*/ 3414712 h 3414712"/>
              <a:gd name="connsiteX31" fmla="*/ 599508 w 4627012"/>
              <a:gd name="connsiteY31" fmla="*/ 3372942 h 3414712"/>
              <a:gd name="connsiteX32" fmla="*/ 656400 w 4627012"/>
              <a:gd name="connsiteY32" fmla="*/ 3253394 h 3414712"/>
              <a:gd name="connsiteX33" fmla="*/ 1136728 w 4627012"/>
              <a:gd name="connsiteY33" fmla="*/ 3241870 h 3414712"/>
              <a:gd name="connsiteX34" fmla="*/ 1603732 w 4627012"/>
              <a:gd name="connsiteY34" fmla="*/ 3229628 h 3414712"/>
              <a:gd name="connsiteX35" fmla="*/ 1615976 w 4627012"/>
              <a:gd name="connsiteY35" fmla="*/ 3078030 h 3414712"/>
              <a:gd name="connsiteX36" fmla="*/ 1599772 w 4627012"/>
              <a:gd name="connsiteY36" fmla="*/ 2922472 h 3414712"/>
              <a:gd name="connsiteX37" fmla="*/ 792144 w 4627012"/>
              <a:gd name="connsiteY37" fmla="*/ 2906268 h 3414712"/>
              <a:gd name="connsiteX38" fmla="*/ 0 w 4627012"/>
              <a:gd name="connsiteY38" fmla="*/ 2906268 h 3414712"/>
              <a:gd name="connsiteX39" fmla="*/ 2520 w 4627012"/>
              <a:gd name="connsiteY39" fmla="*/ 1455836 h 3414712"/>
              <a:gd name="connsiteX40" fmla="*/ 5040 w 4627012"/>
              <a:gd name="connsiteY40" fmla="*/ 5042 h 3414712"/>
              <a:gd name="connsiteX41" fmla="*/ 2314500 w 4627012"/>
              <a:gd name="connsiteY41" fmla="*/ 2520 h 3414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627012" h="3414712">
                <a:moveTo>
                  <a:pt x="2313240" y="2906712"/>
                </a:moveTo>
                <a:cubicBezTo>
                  <a:pt x="2024304" y="2906712"/>
                  <a:pt x="1921268" y="2909946"/>
                  <a:pt x="1912260" y="2918932"/>
                </a:cubicBezTo>
                <a:cubicBezTo>
                  <a:pt x="1898932" y="2932230"/>
                  <a:pt x="1893888" y="3222268"/>
                  <a:pt x="1906856" y="3234846"/>
                </a:cubicBezTo>
                <a:cubicBezTo>
                  <a:pt x="1910460" y="3238440"/>
                  <a:pt x="2092756" y="3241676"/>
                  <a:pt x="2311440" y="3241676"/>
                </a:cubicBezTo>
                <a:cubicBezTo>
                  <a:pt x="2607220" y="3241676"/>
                  <a:pt x="2712420" y="3238440"/>
                  <a:pt x="2721424" y="3229456"/>
                </a:cubicBezTo>
                <a:cubicBezTo>
                  <a:pt x="2729712" y="3221190"/>
                  <a:pt x="2733676" y="3172670"/>
                  <a:pt x="2733676" y="3078146"/>
                </a:cubicBezTo>
                <a:cubicBezTo>
                  <a:pt x="2733676" y="2964936"/>
                  <a:pt x="2730792" y="2935824"/>
                  <a:pt x="2717824" y="2922886"/>
                </a:cubicBezTo>
                <a:cubicBezTo>
                  <a:pt x="2703772" y="2908868"/>
                  <a:pt x="2652976" y="2906712"/>
                  <a:pt x="2313240" y="2906712"/>
                </a:cubicBezTo>
                <a:close/>
                <a:moveTo>
                  <a:pt x="1584960" y="286972"/>
                </a:moveTo>
                <a:cubicBezTo>
                  <a:pt x="654628" y="286788"/>
                  <a:pt x="297356" y="289530"/>
                  <a:pt x="289164" y="296550"/>
                </a:cubicBezTo>
                <a:cubicBezTo>
                  <a:pt x="269728" y="312392"/>
                  <a:pt x="268288" y="2601112"/>
                  <a:pt x="287364" y="2620194"/>
                </a:cubicBezTo>
                <a:cubicBezTo>
                  <a:pt x="296724" y="2629554"/>
                  <a:pt x="761804" y="2632076"/>
                  <a:pt x="2319024" y="2632076"/>
                </a:cubicBezTo>
                <a:lnTo>
                  <a:pt x="4338444" y="2632076"/>
                </a:lnTo>
                <a:lnTo>
                  <a:pt x="4343844" y="2609392"/>
                </a:lnTo>
                <a:cubicBezTo>
                  <a:pt x="4347080" y="2596792"/>
                  <a:pt x="4348160" y="2069706"/>
                  <a:pt x="4346724" y="1438210"/>
                </a:cubicBezTo>
                <a:lnTo>
                  <a:pt x="4343844" y="290070"/>
                </a:lnTo>
                <a:lnTo>
                  <a:pt x="2323344" y="287550"/>
                </a:lnTo>
                <a:cubicBezTo>
                  <a:pt x="2044864" y="287212"/>
                  <a:pt x="1799652" y="287014"/>
                  <a:pt x="1584960" y="286972"/>
                </a:cubicBezTo>
                <a:close/>
                <a:moveTo>
                  <a:pt x="4623604" y="0"/>
                </a:moveTo>
                <a:lnTo>
                  <a:pt x="4626124" y="1442872"/>
                </a:lnTo>
                <a:cubicBezTo>
                  <a:pt x="4627564" y="2236866"/>
                  <a:pt x="4627204" y="2890786"/>
                  <a:pt x="4625404" y="2896186"/>
                </a:cubicBezTo>
                <a:cubicBezTo>
                  <a:pt x="4623240" y="2903028"/>
                  <a:pt x="4347792" y="2906628"/>
                  <a:pt x="3827856" y="2906628"/>
                </a:cubicBezTo>
                <a:cubicBezTo>
                  <a:pt x="3390736" y="2906628"/>
                  <a:pt x="3027432" y="2910590"/>
                  <a:pt x="3020592" y="2914912"/>
                </a:cubicBezTo>
                <a:cubicBezTo>
                  <a:pt x="3010508" y="2921392"/>
                  <a:pt x="3007988" y="2961362"/>
                  <a:pt x="3010148" y="3079832"/>
                </a:cubicBezTo>
                <a:lnTo>
                  <a:pt x="3013028" y="3236830"/>
                </a:lnTo>
                <a:lnTo>
                  <a:pt x="3485796" y="3241870"/>
                </a:lnTo>
                <a:cubicBezTo>
                  <a:pt x="3745404" y="3244752"/>
                  <a:pt x="3966124" y="3250872"/>
                  <a:pt x="3976204" y="3255554"/>
                </a:cubicBezTo>
                <a:cubicBezTo>
                  <a:pt x="4003928" y="3269238"/>
                  <a:pt x="4014012" y="3296244"/>
                  <a:pt x="4014012" y="3357820"/>
                </a:cubicBezTo>
                <a:lnTo>
                  <a:pt x="4014012" y="3414712"/>
                </a:lnTo>
                <a:lnTo>
                  <a:pt x="2306940" y="3414712"/>
                </a:lnTo>
                <a:lnTo>
                  <a:pt x="599508" y="3414712"/>
                </a:lnTo>
                <a:lnTo>
                  <a:pt x="599508" y="3372942"/>
                </a:lnTo>
                <a:cubicBezTo>
                  <a:pt x="599508" y="3319650"/>
                  <a:pt x="623992" y="3268158"/>
                  <a:pt x="656400" y="3253394"/>
                </a:cubicBezTo>
                <a:cubicBezTo>
                  <a:pt x="674404" y="3245112"/>
                  <a:pt x="818428" y="3241870"/>
                  <a:pt x="1136728" y="3241870"/>
                </a:cubicBezTo>
                <a:cubicBezTo>
                  <a:pt x="1476988" y="3241870"/>
                  <a:pt x="1594372" y="3238630"/>
                  <a:pt x="1603732" y="3229628"/>
                </a:cubicBezTo>
                <a:cubicBezTo>
                  <a:pt x="1612012" y="3221346"/>
                  <a:pt x="1615976" y="3172734"/>
                  <a:pt x="1615976" y="3078030"/>
                </a:cubicBezTo>
                <a:cubicBezTo>
                  <a:pt x="1615976" y="2964604"/>
                  <a:pt x="1612732" y="2935436"/>
                  <a:pt x="1599772" y="2922472"/>
                </a:cubicBezTo>
                <a:cubicBezTo>
                  <a:pt x="1585728" y="2908070"/>
                  <a:pt x="1498232" y="2906268"/>
                  <a:pt x="792144" y="2906268"/>
                </a:cubicBezTo>
                <a:lnTo>
                  <a:pt x="0" y="2906268"/>
                </a:lnTo>
                <a:lnTo>
                  <a:pt x="2520" y="1455836"/>
                </a:lnTo>
                <a:lnTo>
                  <a:pt x="5040" y="5042"/>
                </a:lnTo>
                <a:lnTo>
                  <a:pt x="2314500" y="2520"/>
                </a:lnTo>
                <a:close/>
              </a:path>
            </a:pathLst>
          </a:custGeom>
          <a:solidFill>
            <a:schemeClr val="bg1"/>
          </a:solidFill>
          <a:ln w="0">
            <a:noFill/>
            <a:prstDash val="solid"/>
            <a:round/>
            <a:headEnd/>
            <a:tailEnd/>
          </a:ln>
        </p:spPr>
        <p:txBody>
          <a:bodyPr vert="horz" wrap="square" lIns="91440" tIns="45721" rIns="91440" bIns="45721" numCol="1" anchor="t" anchorCtr="0" compatLnSpc="1">
            <a:prstTxWarp prst="textNoShape">
              <a:avLst/>
            </a:prstTxWarp>
            <a:noAutofit/>
          </a:bodyPr>
          <a:lstStyle/>
          <a:p>
            <a:endParaRPr lang="zh-TW" altLang="en-US"/>
          </a:p>
        </p:txBody>
      </p:sp>
      <p:grpSp>
        <p:nvGrpSpPr>
          <p:cNvPr id="4" name="群組 3"/>
          <p:cNvGrpSpPr/>
          <p:nvPr/>
        </p:nvGrpSpPr>
        <p:grpSpPr>
          <a:xfrm>
            <a:off x="554211" y="4423988"/>
            <a:ext cx="1593236" cy="584775"/>
            <a:chOff x="481046" y="4351796"/>
            <a:chExt cx="1593236" cy="584775"/>
          </a:xfrm>
        </p:grpSpPr>
        <p:sp>
          <p:nvSpPr>
            <p:cNvPr id="30" name="文字方塊 4"/>
            <p:cNvSpPr txBox="1"/>
            <p:nvPr/>
          </p:nvSpPr>
          <p:spPr>
            <a:xfrm>
              <a:off x="481046" y="4351796"/>
              <a:ext cx="526106" cy="584775"/>
            </a:xfrm>
            <a:prstGeom prst="rect">
              <a:avLst/>
            </a:prstGeom>
            <a:noFill/>
          </p:spPr>
          <p:txBody>
            <a:bodyPr wrap="non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200" dirty="0" smtClean="0"/>
                <a:t>1.</a:t>
              </a:r>
              <a:endParaRPr lang="en-US" sz="3200" dirty="0"/>
            </a:p>
          </p:txBody>
        </p:sp>
        <p:sp>
          <p:nvSpPr>
            <p:cNvPr id="39" name="文字方塊 22"/>
            <p:cNvSpPr txBox="1"/>
            <p:nvPr/>
          </p:nvSpPr>
          <p:spPr>
            <a:xfrm>
              <a:off x="826062" y="4382198"/>
              <a:ext cx="1248220" cy="523220"/>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b="1" dirty="0" smtClean="0"/>
                <a:t>Title</a:t>
              </a:r>
            </a:p>
          </p:txBody>
        </p:sp>
      </p:grpSp>
      <p:grpSp>
        <p:nvGrpSpPr>
          <p:cNvPr id="6" name="群組 5"/>
          <p:cNvGrpSpPr/>
          <p:nvPr/>
        </p:nvGrpSpPr>
        <p:grpSpPr>
          <a:xfrm>
            <a:off x="2701658" y="4423988"/>
            <a:ext cx="1593236" cy="584775"/>
            <a:chOff x="2701334" y="4351796"/>
            <a:chExt cx="1593236" cy="584775"/>
          </a:xfrm>
        </p:grpSpPr>
        <p:sp>
          <p:nvSpPr>
            <p:cNvPr id="40" name="文字方塊 23"/>
            <p:cNvSpPr txBox="1"/>
            <p:nvPr/>
          </p:nvSpPr>
          <p:spPr>
            <a:xfrm>
              <a:off x="2701334" y="4351796"/>
              <a:ext cx="526106" cy="584775"/>
            </a:xfrm>
            <a:prstGeom prst="rect">
              <a:avLst/>
            </a:prstGeom>
            <a:noFill/>
          </p:spPr>
          <p:txBody>
            <a:bodyPr wrap="non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200" dirty="0" smtClean="0"/>
                <a:t>2.</a:t>
              </a:r>
              <a:endParaRPr lang="en-US" sz="3200" dirty="0"/>
            </a:p>
          </p:txBody>
        </p:sp>
        <p:sp>
          <p:nvSpPr>
            <p:cNvPr id="45" name="文字方塊 25"/>
            <p:cNvSpPr txBox="1"/>
            <p:nvPr/>
          </p:nvSpPr>
          <p:spPr>
            <a:xfrm>
              <a:off x="3046350" y="4382198"/>
              <a:ext cx="1248220" cy="523220"/>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b="1" dirty="0" smtClean="0"/>
                <a:t>Title</a:t>
              </a:r>
            </a:p>
          </p:txBody>
        </p:sp>
      </p:grpSp>
      <p:grpSp>
        <p:nvGrpSpPr>
          <p:cNvPr id="12" name="群組 11"/>
          <p:cNvGrpSpPr/>
          <p:nvPr/>
        </p:nvGrpSpPr>
        <p:grpSpPr>
          <a:xfrm>
            <a:off x="4849105" y="4423988"/>
            <a:ext cx="1593236" cy="584775"/>
            <a:chOff x="4885526" y="4351796"/>
            <a:chExt cx="1593236" cy="584775"/>
          </a:xfrm>
        </p:grpSpPr>
        <p:sp>
          <p:nvSpPr>
            <p:cNvPr id="46" name="文字方塊 26"/>
            <p:cNvSpPr txBox="1"/>
            <p:nvPr/>
          </p:nvSpPr>
          <p:spPr>
            <a:xfrm>
              <a:off x="4885526" y="4351796"/>
              <a:ext cx="526106" cy="584775"/>
            </a:xfrm>
            <a:prstGeom prst="rect">
              <a:avLst/>
            </a:prstGeom>
            <a:noFill/>
          </p:spPr>
          <p:txBody>
            <a:bodyPr wrap="non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200" dirty="0" smtClean="0"/>
                <a:t>3.</a:t>
              </a:r>
              <a:endParaRPr lang="en-US" sz="3200" dirty="0"/>
            </a:p>
          </p:txBody>
        </p:sp>
        <p:sp>
          <p:nvSpPr>
            <p:cNvPr id="47" name="文字方塊 28"/>
            <p:cNvSpPr txBox="1"/>
            <p:nvPr/>
          </p:nvSpPr>
          <p:spPr>
            <a:xfrm>
              <a:off x="5230542" y="4382198"/>
              <a:ext cx="1248220" cy="523220"/>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b="1" dirty="0" smtClean="0"/>
                <a:t>Title</a:t>
              </a:r>
            </a:p>
          </p:txBody>
        </p:sp>
      </p:grpSp>
      <p:grpSp>
        <p:nvGrpSpPr>
          <p:cNvPr id="13" name="群組 12"/>
          <p:cNvGrpSpPr/>
          <p:nvPr/>
        </p:nvGrpSpPr>
        <p:grpSpPr>
          <a:xfrm>
            <a:off x="6996552" y="4423988"/>
            <a:ext cx="1593236" cy="584775"/>
            <a:chOff x="7069718" y="4351796"/>
            <a:chExt cx="1593236" cy="584775"/>
          </a:xfrm>
        </p:grpSpPr>
        <p:sp>
          <p:nvSpPr>
            <p:cNvPr id="48" name="文字方塊 29"/>
            <p:cNvSpPr txBox="1"/>
            <p:nvPr/>
          </p:nvSpPr>
          <p:spPr>
            <a:xfrm>
              <a:off x="7069718" y="4351796"/>
              <a:ext cx="526106" cy="584775"/>
            </a:xfrm>
            <a:prstGeom prst="rect">
              <a:avLst/>
            </a:prstGeom>
            <a:noFill/>
          </p:spPr>
          <p:txBody>
            <a:bodyPr wrap="non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200" dirty="0" smtClean="0"/>
                <a:t>4.</a:t>
              </a:r>
              <a:endParaRPr lang="en-US" sz="3200" dirty="0"/>
            </a:p>
          </p:txBody>
        </p:sp>
        <p:sp>
          <p:nvSpPr>
            <p:cNvPr id="49" name="文字方塊 31"/>
            <p:cNvSpPr txBox="1"/>
            <p:nvPr/>
          </p:nvSpPr>
          <p:spPr>
            <a:xfrm>
              <a:off x="7414734" y="4382198"/>
              <a:ext cx="1248220" cy="523220"/>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b="1" dirty="0" smtClean="0"/>
                <a:t>Title</a:t>
              </a:r>
            </a:p>
          </p:txBody>
        </p:sp>
      </p:grpSp>
      <p:sp>
        <p:nvSpPr>
          <p:cNvPr id="50" name="矩形 49"/>
          <p:cNvSpPr/>
          <p:nvPr/>
        </p:nvSpPr>
        <p:spPr>
          <a:xfrm>
            <a:off x="2730025" y="5058085"/>
            <a:ext cx="1860119" cy="1169551"/>
          </a:xfrm>
          <a:prstGeom prst="rect">
            <a:avLst/>
          </a:prstGeom>
        </p:spPr>
        <p:txBody>
          <a:bodyPr wrap="square">
            <a:spAutoFit/>
          </a:bodyPr>
          <a:lstStyle/>
          <a:p>
            <a:r>
              <a:rPr lang="en-US" altLang="zh-TW" sz="1400" dirty="0"/>
              <a:t>The quick brown fox jumps over the lazy dog. The quick brown fox jumps over the lazy dog. </a:t>
            </a:r>
            <a:r>
              <a:rPr lang="en-US" altLang="zh-TW" sz="1400" dirty="0" smtClean="0"/>
              <a:t> </a:t>
            </a:r>
            <a:endParaRPr lang="zh-TW" altLang="en-US" sz="1400" dirty="0"/>
          </a:p>
        </p:txBody>
      </p:sp>
      <p:sp>
        <p:nvSpPr>
          <p:cNvPr id="51" name="矩形 50"/>
          <p:cNvSpPr/>
          <p:nvPr/>
        </p:nvSpPr>
        <p:spPr>
          <a:xfrm>
            <a:off x="4866681" y="5058085"/>
            <a:ext cx="1860119" cy="1169551"/>
          </a:xfrm>
          <a:prstGeom prst="rect">
            <a:avLst/>
          </a:prstGeom>
        </p:spPr>
        <p:txBody>
          <a:bodyPr wrap="square">
            <a:spAutoFit/>
          </a:bodyPr>
          <a:lstStyle/>
          <a:p>
            <a:r>
              <a:rPr lang="en-US" altLang="zh-TW" sz="1400" dirty="0"/>
              <a:t>The quick brown fox jumps over the lazy dog. The quick brown fox jumps over the lazy dog. </a:t>
            </a:r>
            <a:r>
              <a:rPr lang="en-US" altLang="zh-TW" sz="1400" dirty="0" smtClean="0"/>
              <a:t> </a:t>
            </a:r>
            <a:endParaRPr lang="zh-TW" altLang="en-US" sz="1400" dirty="0"/>
          </a:p>
        </p:txBody>
      </p:sp>
      <p:sp>
        <p:nvSpPr>
          <p:cNvPr id="52" name="矩形 51"/>
          <p:cNvSpPr/>
          <p:nvPr/>
        </p:nvSpPr>
        <p:spPr>
          <a:xfrm>
            <a:off x="7003336" y="5058085"/>
            <a:ext cx="1860119" cy="1169551"/>
          </a:xfrm>
          <a:prstGeom prst="rect">
            <a:avLst/>
          </a:prstGeom>
        </p:spPr>
        <p:txBody>
          <a:bodyPr wrap="square">
            <a:spAutoFit/>
          </a:bodyPr>
          <a:lstStyle/>
          <a:p>
            <a:r>
              <a:rPr lang="en-US" altLang="zh-TW" sz="1400" dirty="0"/>
              <a:t>The quick brown fox jumps over the lazy dog. The quick brown fox jumps over the lazy dog. </a:t>
            </a:r>
            <a:r>
              <a:rPr lang="en-US" altLang="zh-TW" sz="1400" dirty="0" smtClean="0"/>
              <a:t> </a:t>
            </a:r>
            <a:endParaRPr lang="zh-TW" altLang="en-US" sz="1400" dirty="0"/>
          </a:p>
        </p:txBody>
      </p:sp>
      <p:sp>
        <p:nvSpPr>
          <p:cNvPr id="15" name="矩形 14"/>
          <p:cNvSpPr/>
          <p:nvPr/>
        </p:nvSpPr>
        <p:spPr>
          <a:xfrm>
            <a:off x="910590" y="4965578"/>
            <a:ext cx="689608" cy="804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4" name="矩形 53"/>
          <p:cNvSpPr/>
          <p:nvPr/>
        </p:nvSpPr>
        <p:spPr>
          <a:xfrm>
            <a:off x="3051981" y="4965578"/>
            <a:ext cx="689608" cy="804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5" name="矩形 54"/>
          <p:cNvSpPr/>
          <p:nvPr/>
        </p:nvSpPr>
        <p:spPr>
          <a:xfrm>
            <a:off x="5193372" y="4965578"/>
            <a:ext cx="689608" cy="804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6" name="矩形 55"/>
          <p:cNvSpPr/>
          <p:nvPr/>
        </p:nvSpPr>
        <p:spPr>
          <a:xfrm>
            <a:off x="7334763" y="4965578"/>
            <a:ext cx="689608" cy="804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7" name="文字方塊 56"/>
          <p:cNvSpPr txBox="1"/>
          <p:nvPr/>
        </p:nvSpPr>
        <p:spPr>
          <a:xfrm>
            <a:off x="1880398" y="576870"/>
            <a:ext cx="5383205" cy="646331"/>
          </a:xfrm>
          <a:prstGeom prst="rect">
            <a:avLst/>
          </a:prstGeom>
          <a:noFill/>
        </p:spPr>
        <p:txBody>
          <a:bodyPr wrap="square" rtlCol="0" anchor="ctr">
            <a:spAutoFit/>
          </a:bodyPr>
          <a:lstStyle/>
          <a:p>
            <a:pPr algn="ctr"/>
            <a:r>
              <a:rPr lang="en-US" altLang="zh-TW" sz="3600" b="1" dirty="0" smtClean="0">
                <a:solidFill>
                  <a:schemeClr val="bg1">
                    <a:lumMod val="50000"/>
                  </a:schemeClr>
                </a:solidFill>
              </a:rPr>
              <a:t>Beyond Picture 028</a:t>
            </a:r>
            <a:endParaRPr lang="zh-TW" altLang="en-US" sz="3600" b="1" dirty="0">
              <a:solidFill>
                <a:schemeClr val="bg1">
                  <a:lumMod val="50000"/>
                </a:schemeClr>
              </a:solidFill>
            </a:endParaRPr>
          </a:p>
        </p:txBody>
      </p:sp>
    </p:spTree>
    <p:extLst>
      <p:ext uri="{BB962C8B-B14F-4D97-AF65-F5344CB8AC3E}">
        <p14:creationId xmlns:p14="http://schemas.microsoft.com/office/powerpoint/2010/main" val="274634617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頁尾版面配置區 2"/>
          <p:cNvSpPr>
            <a:spLocks noGrp="1"/>
          </p:cNvSpPr>
          <p:nvPr>
            <p:ph type="ftr" sz="quarter" idx="12"/>
          </p:nvPr>
        </p:nvSpPr>
        <p:spPr/>
        <p:txBody>
          <a:bodyPr/>
          <a:lstStyle/>
          <a:p>
            <a:r>
              <a:rPr lang="zh-TW" altLang="en-US" smtClean="0"/>
              <a:t>商業簡報網 </a:t>
            </a:r>
            <a:r>
              <a:rPr lang="en-US" altLang="zh-TW" smtClean="0"/>
              <a:t>X Matter Lab</a:t>
            </a:r>
            <a:endParaRPr lang="zh-TW" altLang="en-US" dirty="0"/>
          </a:p>
        </p:txBody>
      </p:sp>
      <p:sp>
        <p:nvSpPr>
          <p:cNvPr id="4" name="投影片編號版面配置區 3"/>
          <p:cNvSpPr>
            <a:spLocks noGrp="1"/>
          </p:cNvSpPr>
          <p:nvPr>
            <p:ph type="sldNum" sz="quarter" idx="13"/>
          </p:nvPr>
        </p:nvSpPr>
        <p:spPr/>
        <p:txBody>
          <a:bodyPr/>
          <a:lstStyle/>
          <a:p>
            <a:fld id="{E27FD744-A41C-4EAD-96D0-2F84A994B62C}" type="slidenum">
              <a:rPr lang="zh-TW" altLang="en-US" smtClean="0"/>
              <a:t>32</a:t>
            </a:fld>
            <a:endParaRPr lang="zh-TW" altLang="en-US"/>
          </a:p>
        </p:txBody>
      </p:sp>
      <p:sp>
        <p:nvSpPr>
          <p:cNvPr id="7" name="矩形 6"/>
          <p:cNvSpPr/>
          <p:nvPr/>
        </p:nvSpPr>
        <p:spPr>
          <a:xfrm>
            <a:off x="3155324" y="1223201"/>
            <a:ext cx="2833352" cy="11636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矩形 10"/>
          <p:cNvSpPr/>
          <p:nvPr/>
        </p:nvSpPr>
        <p:spPr>
          <a:xfrm>
            <a:off x="840074" y="2010490"/>
            <a:ext cx="3405958" cy="738664"/>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The quick brown fox jumps over the lazy dog</a:t>
            </a:r>
            <a:r>
              <a:rPr lang="en-US" altLang="zh-TW" sz="1400" dirty="0" smtClean="0"/>
              <a:t>.</a:t>
            </a:r>
            <a:endParaRPr lang="zh-TW" altLang="en-US" sz="1400" dirty="0"/>
          </a:p>
        </p:txBody>
      </p:sp>
      <p:sp>
        <p:nvSpPr>
          <p:cNvPr id="12" name="矩形 11"/>
          <p:cNvSpPr/>
          <p:nvPr/>
        </p:nvSpPr>
        <p:spPr>
          <a:xfrm>
            <a:off x="840074" y="3062050"/>
            <a:ext cx="3405958" cy="738664"/>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The quick brown fox jumps over the lazy dog</a:t>
            </a:r>
            <a:r>
              <a:rPr lang="en-US" altLang="zh-TW" sz="1400" dirty="0" smtClean="0"/>
              <a:t>.</a:t>
            </a:r>
            <a:endParaRPr lang="zh-TW" altLang="en-US" sz="1400" dirty="0"/>
          </a:p>
        </p:txBody>
      </p:sp>
      <p:sp>
        <p:nvSpPr>
          <p:cNvPr id="13" name="矩形 12"/>
          <p:cNvSpPr/>
          <p:nvPr/>
        </p:nvSpPr>
        <p:spPr>
          <a:xfrm>
            <a:off x="840074" y="4113610"/>
            <a:ext cx="3405958" cy="738664"/>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The quick brown fox jumps over the lazy dog</a:t>
            </a:r>
            <a:r>
              <a:rPr lang="en-US" altLang="zh-TW" sz="1400" dirty="0" smtClean="0"/>
              <a:t>.</a:t>
            </a:r>
            <a:endParaRPr lang="zh-TW" altLang="en-US" sz="1400" dirty="0"/>
          </a:p>
        </p:txBody>
      </p:sp>
      <p:sp>
        <p:nvSpPr>
          <p:cNvPr id="14" name="矩形 13"/>
          <p:cNvSpPr/>
          <p:nvPr/>
        </p:nvSpPr>
        <p:spPr>
          <a:xfrm>
            <a:off x="840074" y="5165170"/>
            <a:ext cx="3405958" cy="738664"/>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The quick brown fox jumps over the lazy dog</a:t>
            </a:r>
            <a:r>
              <a:rPr lang="en-US" altLang="zh-TW" sz="1400" dirty="0" smtClean="0"/>
              <a:t>.</a:t>
            </a:r>
            <a:endParaRPr lang="zh-TW" altLang="en-US" sz="1400" dirty="0"/>
          </a:p>
        </p:txBody>
      </p:sp>
      <p:grpSp>
        <p:nvGrpSpPr>
          <p:cNvPr id="15" name="群組 14"/>
          <p:cNvGrpSpPr/>
          <p:nvPr/>
        </p:nvGrpSpPr>
        <p:grpSpPr>
          <a:xfrm>
            <a:off x="354108" y="3220797"/>
            <a:ext cx="421170" cy="421170"/>
            <a:chOff x="5023476" y="3019260"/>
            <a:chExt cx="421170" cy="421170"/>
          </a:xfrm>
        </p:grpSpPr>
        <p:sp>
          <p:nvSpPr>
            <p:cNvPr id="25" name="橢圓 24"/>
            <p:cNvSpPr/>
            <p:nvPr/>
          </p:nvSpPr>
          <p:spPr>
            <a:xfrm>
              <a:off x="5023476" y="3019260"/>
              <a:ext cx="421170" cy="42117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p>
          </p:txBody>
        </p:sp>
        <p:sp>
          <p:nvSpPr>
            <p:cNvPr id="26" name="加號 25"/>
            <p:cNvSpPr/>
            <p:nvPr/>
          </p:nvSpPr>
          <p:spPr>
            <a:xfrm>
              <a:off x="5086424" y="3082208"/>
              <a:ext cx="295275" cy="295275"/>
            </a:xfrm>
            <a:prstGeom prst="mathPl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p>
          </p:txBody>
        </p:sp>
      </p:grpSp>
      <p:grpSp>
        <p:nvGrpSpPr>
          <p:cNvPr id="16" name="群組 15"/>
          <p:cNvGrpSpPr/>
          <p:nvPr/>
        </p:nvGrpSpPr>
        <p:grpSpPr>
          <a:xfrm>
            <a:off x="354108" y="2169237"/>
            <a:ext cx="421170" cy="421170"/>
            <a:chOff x="5023476" y="3019260"/>
            <a:chExt cx="421170" cy="421170"/>
          </a:xfrm>
        </p:grpSpPr>
        <p:sp>
          <p:nvSpPr>
            <p:cNvPr id="23" name="橢圓 22"/>
            <p:cNvSpPr/>
            <p:nvPr/>
          </p:nvSpPr>
          <p:spPr>
            <a:xfrm>
              <a:off x="5023476" y="3019260"/>
              <a:ext cx="421170" cy="42117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p>
          </p:txBody>
        </p:sp>
        <p:sp>
          <p:nvSpPr>
            <p:cNvPr id="24" name="加號 23"/>
            <p:cNvSpPr/>
            <p:nvPr/>
          </p:nvSpPr>
          <p:spPr>
            <a:xfrm>
              <a:off x="5086424" y="3082208"/>
              <a:ext cx="295275" cy="295275"/>
            </a:xfrm>
            <a:prstGeom prst="mathPl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p>
          </p:txBody>
        </p:sp>
      </p:grpSp>
      <p:grpSp>
        <p:nvGrpSpPr>
          <p:cNvPr id="17" name="群組 16"/>
          <p:cNvGrpSpPr/>
          <p:nvPr/>
        </p:nvGrpSpPr>
        <p:grpSpPr>
          <a:xfrm>
            <a:off x="354108" y="4272357"/>
            <a:ext cx="421170" cy="421170"/>
            <a:chOff x="5023476" y="3019260"/>
            <a:chExt cx="421170" cy="421170"/>
          </a:xfrm>
        </p:grpSpPr>
        <p:sp>
          <p:nvSpPr>
            <p:cNvPr id="21" name="橢圓 20"/>
            <p:cNvSpPr/>
            <p:nvPr/>
          </p:nvSpPr>
          <p:spPr>
            <a:xfrm>
              <a:off x="5023476" y="3019260"/>
              <a:ext cx="421170" cy="42117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p>
          </p:txBody>
        </p:sp>
        <p:sp>
          <p:nvSpPr>
            <p:cNvPr id="22" name="加號 21"/>
            <p:cNvSpPr/>
            <p:nvPr/>
          </p:nvSpPr>
          <p:spPr>
            <a:xfrm>
              <a:off x="5086424" y="3082208"/>
              <a:ext cx="295275" cy="295275"/>
            </a:xfrm>
            <a:prstGeom prst="mathPl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p>
          </p:txBody>
        </p:sp>
      </p:grpSp>
      <p:grpSp>
        <p:nvGrpSpPr>
          <p:cNvPr id="18" name="群組 17"/>
          <p:cNvGrpSpPr/>
          <p:nvPr/>
        </p:nvGrpSpPr>
        <p:grpSpPr>
          <a:xfrm>
            <a:off x="354108" y="5323917"/>
            <a:ext cx="421170" cy="421170"/>
            <a:chOff x="5023476" y="3019260"/>
            <a:chExt cx="421170" cy="421170"/>
          </a:xfrm>
        </p:grpSpPr>
        <p:sp>
          <p:nvSpPr>
            <p:cNvPr id="19" name="橢圓 18"/>
            <p:cNvSpPr/>
            <p:nvPr/>
          </p:nvSpPr>
          <p:spPr>
            <a:xfrm>
              <a:off x="5023476" y="3019260"/>
              <a:ext cx="421170" cy="42117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p>
          </p:txBody>
        </p:sp>
        <p:sp>
          <p:nvSpPr>
            <p:cNvPr id="20" name="加號 19"/>
            <p:cNvSpPr/>
            <p:nvPr/>
          </p:nvSpPr>
          <p:spPr>
            <a:xfrm>
              <a:off x="5086424" y="3082208"/>
              <a:ext cx="295275" cy="295275"/>
            </a:xfrm>
            <a:prstGeom prst="mathPl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p>
          </p:txBody>
        </p:sp>
      </p:grpSp>
      <p:pic>
        <p:nvPicPr>
          <p:cNvPr id="6" name="圖片版面配置區 5"/>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a:stretch/>
        </p:blipFill>
        <p:spPr>
          <a:xfrm>
            <a:off x="4572000" y="2349101"/>
            <a:ext cx="2828925" cy="3846512"/>
          </a:xfrm>
        </p:spPr>
      </p:pic>
      <p:sp>
        <p:nvSpPr>
          <p:cNvPr id="27" name="矩形 26"/>
          <p:cNvSpPr/>
          <p:nvPr/>
        </p:nvSpPr>
        <p:spPr>
          <a:xfrm>
            <a:off x="6791448" y="1548210"/>
            <a:ext cx="1984252" cy="2590642"/>
          </a:xfrm>
          <a:prstGeom prst="rect">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8" name="矩形 27"/>
          <p:cNvSpPr/>
          <p:nvPr/>
        </p:nvSpPr>
        <p:spPr>
          <a:xfrm rot="16200000">
            <a:off x="7345241" y="2671565"/>
            <a:ext cx="2454518" cy="369332"/>
          </a:xfrm>
          <a:prstGeom prst="rect">
            <a:avLst/>
          </a:prstGeom>
        </p:spPr>
        <p:txBody>
          <a:bodyPr wrap="none" anchor="ctr">
            <a:spAutoFit/>
          </a:bodyPr>
          <a:lstStyle/>
          <a:p>
            <a:r>
              <a:rPr lang="en-US" altLang="zh-TW" dirty="0">
                <a:solidFill>
                  <a:schemeClr val="bg1">
                    <a:lumMod val="50000"/>
                  </a:schemeClr>
                </a:solidFill>
              </a:rPr>
              <a:t>Make Organizing </a:t>
            </a:r>
            <a:r>
              <a:rPr lang="en-US" altLang="zh-TW" dirty="0" smtClean="0">
                <a:solidFill>
                  <a:schemeClr val="bg1">
                    <a:lumMod val="50000"/>
                  </a:schemeClr>
                </a:solidFill>
              </a:rPr>
              <a:t>Fun.</a:t>
            </a:r>
            <a:endParaRPr lang="en-US" altLang="zh-TW" dirty="0">
              <a:solidFill>
                <a:schemeClr val="bg1">
                  <a:lumMod val="50000"/>
                </a:schemeClr>
              </a:solidFill>
            </a:endParaRPr>
          </a:p>
        </p:txBody>
      </p:sp>
      <p:sp>
        <p:nvSpPr>
          <p:cNvPr id="30" name="文字方塊 29"/>
          <p:cNvSpPr txBox="1"/>
          <p:nvPr/>
        </p:nvSpPr>
        <p:spPr>
          <a:xfrm>
            <a:off x="1880398" y="576870"/>
            <a:ext cx="5383205" cy="646331"/>
          </a:xfrm>
          <a:prstGeom prst="rect">
            <a:avLst/>
          </a:prstGeom>
          <a:noFill/>
        </p:spPr>
        <p:txBody>
          <a:bodyPr wrap="square" rtlCol="0" anchor="ctr">
            <a:spAutoFit/>
          </a:bodyPr>
          <a:lstStyle/>
          <a:p>
            <a:pPr algn="ctr"/>
            <a:r>
              <a:rPr lang="en-US" altLang="zh-TW" sz="3600" b="1" dirty="0" smtClean="0">
                <a:solidFill>
                  <a:schemeClr val="bg1">
                    <a:lumMod val="50000"/>
                  </a:schemeClr>
                </a:solidFill>
              </a:rPr>
              <a:t>Beyond Picture 029</a:t>
            </a:r>
            <a:endParaRPr lang="zh-TW" altLang="en-US" sz="3600" b="1" dirty="0">
              <a:solidFill>
                <a:schemeClr val="bg1">
                  <a:lumMod val="50000"/>
                </a:schemeClr>
              </a:solidFill>
            </a:endParaRPr>
          </a:p>
        </p:txBody>
      </p:sp>
    </p:spTree>
    <p:extLst>
      <p:ext uri="{BB962C8B-B14F-4D97-AF65-F5344CB8AC3E}">
        <p14:creationId xmlns:p14="http://schemas.microsoft.com/office/powerpoint/2010/main" val="296348179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圖片版面配置區 12"/>
          <p:cNvPicPr>
            <a:picLocks noGrp="1" noChangeAspect="1"/>
          </p:cNvPicPr>
          <p:nvPr>
            <p:ph type="pic" sz="quarter" idx="12"/>
          </p:nvPr>
        </p:nvPicPr>
        <p:blipFill>
          <a:blip r:embed="rId2" cstate="screen">
            <a:extLst>
              <a:ext uri="{28A0092B-C50C-407E-A947-70E740481C1C}">
                <a14:useLocalDpi xmlns:a14="http://schemas.microsoft.com/office/drawing/2010/main"/>
              </a:ext>
            </a:extLst>
          </a:blip>
          <a:srcRect/>
          <a:stretch>
            <a:fillRect/>
          </a:stretch>
        </p:blipFill>
        <p:spPr>
          <a:xfrm>
            <a:off x="815201" y="2264105"/>
            <a:ext cx="3049200" cy="3049200"/>
          </a:xfrm>
        </p:spPr>
      </p:pic>
      <p:sp>
        <p:nvSpPr>
          <p:cNvPr id="2" name="頁尾版面配置區 1"/>
          <p:cNvSpPr>
            <a:spLocks noGrp="1"/>
          </p:cNvSpPr>
          <p:nvPr>
            <p:ph type="ftr" sz="quarter" idx="13"/>
          </p:nvPr>
        </p:nvSpPr>
        <p:spPr/>
        <p:txBody>
          <a:bodyPr/>
          <a:lstStyle/>
          <a:p>
            <a:r>
              <a:rPr lang="zh-TW" altLang="en-US" smtClean="0"/>
              <a:t>商業簡報網 </a:t>
            </a:r>
            <a:r>
              <a:rPr lang="en-US" altLang="zh-TW" smtClean="0"/>
              <a:t>X Matter Lab</a:t>
            </a:r>
            <a:endParaRPr lang="zh-TW" altLang="en-US" dirty="0"/>
          </a:p>
        </p:txBody>
      </p:sp>
      <p:sp>
        <p:nvSpPr>
          <p:cNvPr id="3" name="投影片編號版面配置區 2"/>
          <p:cNvSpPr>
            <a:spLocks noGrp="1"/>
          </p:cNvSpPr>
          <p:nvPr>
            <p:ph type="sldNum" sz="quarter" idx="14"/>
          </p:nvPr>
        </p:nvSpPr>
        <p:spPr/>
        <p:txBody>
          <a:bodyPr/>
          <a:lstStyle/>
          <a:p>
            <a:fld id="{E27FD744-A41C-4EAD-96D0-2F84A994B62C}" type="slidenum">
              <a:rPr lang="zh-TW" altLang="en-US" smtClean="0"/>
              <a:t>33</a:t>
            </a:fld>
            <a:endParaRPr lang="zh-TW" altLang="en-US"/>
          </a:p>
        </p:txBody>
      </p:sp>
      <p:sp>
        <p:nvSpPr>
          <p:cNvPr id="5" name="矩形 4"/>
          <p:cNvSpPr/>
          <p:nvPr/>
        </p:nvSpPr>
        <p:spPr>
          <a:xfrm>
            <a:off x="3155324" y="1223201"/>
            <a:ext cx="2833352" cy="11636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文字方塊 51"/>
          <p:cNvSpPr txBox="1"/>
          <p:nvPr/>
        </p:nvSpPr>
        <p:spPr>
          <a:xfrm>
            <a:off x="5464438" y="2867147"/>
            <a:ext cx="2910306" cy="1815882"/>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600" dirty="0" smtClean="0"/>
              <a:t>The quick brown fox jumps over the lazy dog. </a:t>
            </a:r>
            <a:r>
              <a:rPr lang="en-US" altLang="zh-TW" sz="1600" dirty="0"/>
              <a:t>The quick brown fox jumps over the lazy dog. The quick brown fox jumps over the lazy dog. The quick brown fox jumps over the lazy dog. </a:t>
            </a:r>
          </a:p>
        </p:txBody>
      </p:sp>
      <p:sp>
        <p:nvSpPr>
          <p:cNvPr id="10" name="Freeform 5"/>
          <p:cNvSpPr>
            <a:spLocks noEditPoints="1"/>
          </p:cNvSpPr>
          <p:nvPr/>
        </p:nvSpPr>
        <p:spPr bwMode="auto">
          <a:xfrm>
            <a:off x="4475734" y="2435339"/>
            <a:ext cx="895714" cy="687560"/>
          </a:xfrm>
          <a:custGeom>
            <a:avLst/>
            <a:gdLst>
              <a:gd name="T0" fmla="*/ 113 w 12756"/>
              <a:gd name="T1" fmla="*/ 9690 h 9774"/>
              <a:gd name="T2" fmla="*/ 13 w 12756"/>
              <a:gd name="T3" fmla="*/ 9448 h 9774"/>
              <a:gd name="T4" fmla="*/ 8 w 12756"/>
              <a:gd name="T5" fmla="*/ 6967 h 9774"/>
              <a:gd name="T6" fmla="*/ 198 w 12756"/>
              <a:gd name="T7" fmla="*/ 3388 h 9774"/>
              <a:gd name="T8" fmla="*/ 1337 w 12756"/>
              <a:gd name="T9" fmla="*/ 1086 h 9774"/>
              <a:gd name="T10" fmla="*/ 4130 w 12756"/>
              <a:gd name="T11" fmla="*/ 34 h 9774"/>
              <a:gd name="T12" fmla="*/ 4489 w 12756"/>
              <a:gd name="T13" fmla="*/ 116 h 9774"/>
              <a:gd name="T14" fmla="*/ 4572 w 12756"/>
              <a:gd name="T15" fmla="*/ 198 h 9774"/>
              <a:gd name="T16" fmla="*/ 4572 w 12756"/>
              <a:gd name="T17" fmla="*/ 1103 h 9774"/>
              <a:gd name="T18" fmla="*/ 4572 w 12756"/>
              <a:gd name="T19" fmla="*/ 2008 h 9774"/>
              <a:gd name="T20" fmla="*/ 4494 w 12756"/>
              <a:gd name="T21" fmla="*/ 2096 h 9774"/>
              <a:gd name="T22" fmla="*/ 4162 w 12756"/>
              <a:gd name="T23" fmla="*/ 2211 h 9774"/>
              <a:gd name="T24" fmla="*/ 3219 w 12756"/>
              <a:gd name="T25" fmla="*/ 2718 h 9774"/>
              <a:gd name="T26" fmla="*/ 2895 w 12756"/>
              <a:gd name="T27" fmla="*/ 4238 h 9774"/>
              <a:gd name="T28" fmla="*/ 2893 w 12756"/>
              <a:gd name="T29" fmla="*/ 4761 h 9774"/>
              <a:gd name="T30" fmla="*/ 4092 w 12756"/>
              <a:gd name="T31" fmla="*/ 4775 h 9774"/>
              <a:gd name="T32" fmla="*/ 5335 w 12756"/>
              <a:gd name="T33" fmla="*/ 4811 h 9774"/>
              <a:gd name="T34" fmla="*/ 5427 w 12756"/>
              <a:gd name="T35" fmla="*/ 4914 h 9774"/>
              <a:gd name="T36" fmla="*/ 5475 w 12756"/>
              <a:gd name="T37" fmla="*/ 7287 h 9774"/>
              <a:gd name="T38" fmla="*/ 5475 w 12756"/>
              <a:gd name="T39" fmla="*/ 9578 h 9774"/>
              <a:gd name="T40" fmla="*/ 5379 w 12756"/>
              <a:gd name="T41" fmla="*/ 9674 h 9774"/>
              <a:gd name="T42" fmla="*/ 5283 w 12756"/>
              <a:gd name="T43" fmla="*/ 9770 h 9774"/>
              <a:gd name="T44" fmla="*/ 2738 w 12756"/>
              <a:gd name="T45" fmla="*/ 9770 h 9774"/>
              <a:gd name="T46" fmla="*/ 193 w 12756"/>
              <a:gd name="T47" fmla="*/ 9770 h 9774"/>
              <a:gd name="T48" fmla="*/ 113 w 12756"/>
              <a:gd name="T49" fmla="*/ 9690 h 9774"/>
              <a:gd name="T50" fmla="*/ 7447 w 12756"/>
              <a:gd name="T51" fmla="*/ 9728 h 9774"/>
              <a:gd name="T52" fmla="*/ 7340 w 12756"/>
              <a:gd name="T53" fmla="*/ 9606 h 9774"/>
              <a:gd name="T54" fmla="*/ 7317 w 12756"/>
              <a:gd name="T55" fmla="*/ 6959 h 9774"/>
              <a:gd name="T56" fmla="*/ 7376 w 12756"/>
              <a:gd name="T57" fmla="*/ 4055 h 9774"/>
              <a:gd name="T58" fmla="*/ 8167 w 12756"/>
              <a:gd name="T59" fmla="*/ 1632 h 9774"/>
              <a:gd name="T60" fmla="*/ 9119 w 12756"/>
              <a:gd name="T61" fmla="*/ 703 h 9774"/>
              <a:gd name="T62" fmla="*/ 11266 w 12756"/>
              <a:gd name="T63" fmla="*/ 41 h 9774"/>
              <a:gd name="T64" fmla="*/ 11881 w 12756"/>
              <a:gd name="T65" fmla="*/ 1098 h 9774"/>
              <a:gd name="T66" fmla="*/ 11851 w 12756"/>
              <a:gd name="T67" fmla="*/ 1989 h 9774"/>
              <a:gd name="T68" fmla="*/ 11527 w 12756"/>
              <a:gd name="T69" fmla="*/ 2206 h 9774"/>
              <a:gd name="T70" fmla="*/ 10246 w 12756"/>
              <a:gd name="T71" fmla="*/ 3411 h 9774"/>
              <a:gd name="T72" fmla="*/ 10196 w 12756"/>
              <a:gd name="T73" fmla="*/ 4741 h 9774"/>
              <a:gd name="T74" fmla="*/ 11427 w 12756"/>
              <a:gd name="T75" fmla="*/ 4781 h 9774"/>
              <a:gd name="T76" fmla="*/ 12620 w 12756"/>
              <a:gd name="T77" fmla="*/ 4789 h 9774"/>
              <a:gd name="T78" fmla="*/ 12688 w 12756"/>
              <a:gd name="T79" fmla="*/ 4868 h 9774"/>
              <a:gd name="T80" fmla="*/ 12756 w 12756"/>
              <a:gd name="T81" fmla="*/ 4947 h 9774"/>
              <a:gd name="T82" fmla="*/ 12756 w 12756"/>
              <a:gd name="T83" fmla="*/ 7262 h 9774"/>
              <a:gd name="T84" fmla="*/ 12727 w 12756"/>
              <a:gd name="T85" fmla="*/ 9630 h 9774"/>
              <a:gd name="T86" fmla="*/ 10027 w 12756"/>
              <a:gd name="T87" fmla="*/ 9769 h 9774"/>
              <a:gd name="T88" fmla="*/ 7447 w 12756"/>
              <a:gd name="T89" fmla="*/ 9728 h 9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756" h="9774">
                <a:moveTo>
                  <a:pt x="113" y="9690"/>
                </a:moveTo>
                <a:cubicBezTo>
                  <a:pt x="52" y="9629"/>
                  <a:pt x="29" y="9572"/>
                  <a:pt x="13" y="9448"/>
                </a:cubicBezTo>
                <a:cubicBezTo>
                  <a:pt x="2" y="9358"/>
                  <a:pt x="0" y="8242"/>
                  <a:pt x="8" y="6967"/>
                </a:cubicBezTo>
                <a:cubicBezTo>
                  <a:pt x="25" y="4432"/>
                  <a:pt x="37" y="4197"/>
                  <a:pt x="198" y="3388"/>
                </a:cubicBezTo>
                <a:cubicBezTo>
                  <a:pt x="404" y="2354"/>
                  <a:pt x="770" y="1616"/>
                  <a:pt x="1337" y="1086"/>
                </a:cubicBezTo>
                <a:cubicBezTo>
                  <a:pt x="2061" y="411"/>
                  <a:pt x="3054" y="36"/>
                  <a:pt x="4130" y="34"/>
                </a:cubicBezTo>
                <a:cubicBezTo>
                  <a:pt x="4399" y="33"/>
                  <a:pt x="4409" y="36"/>
                  <a:pt x="4489" y="116"/>
                </a:cubicBezTo>
                <a:lnTo>
                  <a:pt x="4572" y="198"/>
                </a:lnTo>
                <a:lnTo>
                  <a:pt x="4572" y="1103"/>
                </a:lnTo>
                <a:lnTo>
                  <a:pt x="4572" y="2008"/>
                </a:lnTo>
                <a:lnTo>
                  <a:pt x="4494" y="2096"/>
                </a:lnTo>
                <a:cubicBezTo>
                  <a:pt x="4422" y="2176"/>
                  <a:pt x="4393" y="2186"/>
                  <a:pt x="4162" y="2211"/>
                </a:cubicBezTo>
                <a:cubicBezTo>
                  <a:pt x="3699" y="2262"/>
                  <a:pt x="3426" y="2409"/>
                  <a:pt x="3219" y="2718"/>
                </a:cubicBezTo>
                <a:cubicBezTo>
                  <a:pt x="2992" y="3059"/>
                  <a:pt x="2899" y="3494"/>
                  <a:pt x="2895" y="4238"/>
                </a:cubicBezTo>
                <a:lnTo>
                  <a:pt x="2893" y="4761"/>
                </a:lnTo>
                <a:lnTo>
                  <a:pt x="4092" y="4775"/>
                </a:lnTo>
                <a:cubicBezTo>
                  <a:pt x="4752" y="4782"/>
                  <a:pt x="5311" y="4799"/>
                  <a:pt x="5335" y="4811"/>
                </a:cubicBezTo>
                <a:cubicBezTo>
                  <a:pt x="5360" y="4823"/>
                  <a:pt x="5401" y="4869"/>
                  <a:pt x="5427" y="4914"/>
                </a:cubicBezTo>
                <a:cubicBezTo>
                  <a:pt x="5471" y="4988"/>
                  <a:pt x="5475" y="5182"/>
                  <a:pt x="5475" y="7287"/>
                </a:cubicBezTo>
                <a:lnTo>
                  <a:pt x="5475" y="9578"/>
                </a:lnTo>
                <a:lnTo>
                  <a:pt x="5379" y="9674"/>
                </a:lnTo>
                <a:lnTo>
                  <a:pt x="5283" y="9770"/>
                </a:lnTo>
                <a:lnTo>
                  <a:pt x="2738" y="9770"/>
                </a:lnTo>
                <a:lnTo>
                  <a:pt x="193" y="9770"/>
                </a:lnTo>
                <a:lnTo>
                  <a:pt x="113" y="9690"/>
                </a:lnTo>
                <a:close/>
                <a:moveTo>
                  <a:pt x="7447" y="9728"/>
                </a:moveTo>
                <a:cubicBezTo>
                  <a:pt x="7407" y="9706"/>
                  <a:pt x="7359" y="9651"/>
                  <a:pt x="7340" y="9606"/>
                </a:cubicBezTo>
                <a:cubicBezTo>
                  <a:pt x="7314" y="9544"/>
                  <a:pt x="7309" y="8912"/>
                  <a:pt x="7317" y="6959"/>
                </a:cubicBezTo>
                <a:cubicBezTo>
                  <a:pt x="7327" y="4762"/>
                  <a:pt x="7336" y="4345"/>
                  <a:pt x="7376" y="4055"/>
                </a:cubicBezTo>
                <a:cubicBezTo>
                  <a:pt x="7526" y="2973"/>
                  <a:pt x="7769" y="2230"/>
                  <a:pt x="8167" y="1632"/>
                </a:cubicBezTo>
                <a:cubicBezTo>
                  <a:pt x="8358" y="1345"/>
                  <a:pt x="8797" y="916"/>
                  <a:pt x="9119" y="703"/>
                </a:cubicBezTo>
                <a:cubicBezTo>
                  <a:pt x="9727" y="299"/>
                  <a:pt x="10452" y="76"/>
                  <a:pt x="11266" y="41"/>
                </a:cubicBezTo>
                <a:cubicBezTo>
                  <a:pt x="11890" y="15"/>
                  <a:pt x="11882" y="0"/>
                  <a:pt x="11881" y="1098"/>
                </a:cubicBezTo>
                <a:cubicBezTo>
                  <a:pt x="11881" y="1561"/>
                  <a:pt x="11869" y="1926"/>
                  <a:pt x="11851" y="1989"/>
                </a:cubicBezTo>
                <a:cubicBezTo>
                  <a:pt x="11815" y="2122"/>
                  <a:pt x="11688" y="2206"/>
                  <a:pt x="11527" y="2206"/>
                </a:cubicBezTo>
                <a:cubicBezTo>
                  <a:pt x="10850" y="2207"/>
                  <a:pt x="10403" y="2627"/>
                  <a:pt x="10246" y="3411"/>
                </a:cubicBezTo>
                <a:cubicBezTo>
                  <a:pt x="10171" y="3781"/>
                  <a:pt x="10137" y="4693"/>
                  <a:pt x="10196" y="4741"/>
                </a:cubicBezTo>
                <a:cubicBezTo>
                  <a:pt x="10222" y="4763"/>
                  <a:pt x="10602" y="4775"/>
                  <a:pt x="11427" y="4781"/>
                </a:cubicBezTo>
                <a:lnTo>
                  <a:pt x="12620" y="4789"/>
                </a:lnTo>
                <a:lnTo>
                  <a:pt x="12688" y="4868"/>
                </a:lnTo>
                <a:lnTo>
                  <a:pt x="12756" y="4947"/>
                </a:lnTo>
                <a:lnTo>
                  <a:pt x="12756" y="7262"/>
                </a:lnTo>
                <a:cubicBezTo>
                  <a:pt x="12756" y="8795"/>
                  <a:pt x="12747" y="9594"/>
                  <a:pt x="12727" y="9630"/>
                </a:cubicBezTo>
                <a:cubicBezTo>
                  <a:pt x="12651" y="9774"/>
                  <a:pt x="12720" y="9770"/>
                  <a:pt x="10027" y="9769"/>
                </a:cubicBezTo>
                <a:cubicBezTo>
                  <a:pt x="7918" y="9768"/>
                  <a:pt x="7510" y="9761"/>
                  <a:pt x="7447" y="9728"/>
                </a:cubicBezTo>
                <a:close/>
              </a:path>
            </a:pathLst>
          </a:custGeom>
          <a:solidFill>
            <a:schemeClr val="accent5"/>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solidFill>
                <a:schemeClr val="accent5"/>
              </a:solidFill>
            </a:endParaRPr>
          </a:p>
        </p:txBody>
      </p:sp>
      <p:sp>
        <p:nvSpPr>
          <p:cNvPr id="12" name="Freeform 5"/>
          <p:cNvSpPr>
            <a:spLocks noEditPoints="1"/>
          </p:cNvSpPr>
          <p:nvPr/>
        </p:nvSpPr>
        <p:spPr bwMode="auto">
          <a:xfrm rot="10800000">
            <a:off x="7733030" y="4683029"/>
            <a:ext cx="895714" cy="687560"/>
          </a:xfrm>
          <a:custGeom>
            <a:avLst/>
            <a:gdLst>
              <a:gd name="T0" fmla="*/ 113 w 12756"/>
              <a:gd name="T1" fmla="*/ 9690 h 9774"/>
              <a:gd name="T2" fmla="*/ 13 w 12756"/>
              <a:gd name="T3" fmla="*/ 9448 h 9774"/>
              <a:gd name="T4" fmla="*/ 8 w 12756"/>
              <a:gd name="T5" fmla="*/ 6967 h 9774"/>
              <a:gd name="T6" fmla="*/ 198 w 12756"/>
              <a:gd name="T7" fmla="*/ 3388 h 9774"/>
              <a:gd name="T8" fmla="*/ 1337 w 12756"/>
              <a:gd name="T9" fmla="*/ 1086 h 9774"/>
              <a:gd name="T10" fmla="*/ 4130 w 12756"/>
              <a:gd name="T11" fmla="*/ 34 h 9774"/>
              <a:gd name="T12" fmla="*/ 4489 w 12756"/>
              <a:gd name="T13" fmla="*/ 116 h 9774"/>
              <a:gd name="T14" fmla="*/ 4572 w 12756"/>
              <a:gd name="T15" fmla="*/ 198 h 9774"/>
              <a:gd name="T16" fmla="*/ 4572 w 12756"/>
              <a:gd name="T17" fmla="*/ 1103 h 9774"/>
              <a:gd name="T18" fmla="*/ 4572 w 12756"/>
              <a:gd name="T19" fmla="*/ 2008 h 9774"/>
              <a:gd name="T20" fmla="*/ 4494 w 12756"/>
              <a:gd name="T21" fmla="*/ 2096 h 9774"/>
              <a:gd name="T22" fmla="*/ 4162 w 12756"/>
              <a:gd name="T23" fmla="*/ 2211 h 9774"/>
              <a:gd name="T24" fmla="*/ 3219 w 12756"/>
              <a:gd name="T25" fmla="*/ 2718 h 9774"/>
              <a:gd name="T26" fmla="*/ 2895 w 12756"/>
              <a:gd name="T27" fmla="*/ 4238 h 9774"/>
              <a:gd name="T28" fmla="*/ 2893 w 12756"/>
              <a:gd name="T29" fmla="*/ 4761 h 9774"/>
              <a:gd name="T30" fmla="*/ 4092 w 12756"/>
              <a:gd name="T31" fmla="*/ 4775 h 9774"/>
              <a:gd name="T32" fmla="*/ 5335 w 12756"/>
              <a:gd name="T33" fmla="*/ 4811 h 9774"/>
              <a:gd name="T34" fmla="*/ 5427 w 12756"/>
              <a:gd name="T35" fmla="*/ 4914 h 9774"/>
              <a:gd name="T36" fmla="*/ 5475 w 12756"/>
              <a:gd name="T37" fmla="*/ 7287 h 9774"/>
              <a:gd name="T38" fmla="*/ 5475 w 12756"/>
              <a:gd name="T39" fmla="*/ 9578 h 9774"/>
              <a:gd name="T40" fmla="*/ 5379 w 12756"/>
              <a:gd name="T41" fmla="*/ 9674 h 9774"/>
              <a:gd name="T42" fmla="*/ 5283 w 12756"/>
              <a:gd name="T43" fmla="*/ 9770 h 9774"/>
              <a:gd name="T44" fmla="*/ 2738 w 12756"/>
              <a:gd name="T45" fmla="*/ 9770 h 9774"/>
              <a:gd name="T46" fmla="*/ 193 w 12756"/>
              <a:gd name="T47" fmla="*/ 9770 h 9774"/>
              <a:gd name="T48" fmla="*/ 113 w 12756"/>
              <a:gd name="T49" fmla="*/ 9690 h 9774"/>
              <a:gd name="T50" fmla="*/ 7447 w 12756"/>
              <a:gd name="T51" fmla="*/ 9728 h 9774"/>
              <a:gd name="T52" fmla="*/ 7340 w 12756"/>
              <a:gd name="T53" fmla="*/ 9606 h 9774"/>
              <a:gd name="T54" fmla="*/ 7317 w 12756"/>
              <a:gd name="T55" fmla="*/ 6959 h 9774"/>
              <a:gd name="T56" fmla="*/ 7376 w 12756"/>
              <a:gd name="T57" fmla="*/ 4055 h 9774"/>
              <a:gd name="T58" fmla="*/ 8167 w 12756"/>
              <a:gd name="T59" fmla="*/ 1632 h 9774"/>
              <a:gd name="T60" fmla="*/ 9119 w 12756"/>
              <a:gd name="T61" fmla="*/ 703 h 9774"/>
              <a:gd name="T62" fmla="*/ 11266 w 12756"/>
              <a:gd name="T63" fmla="*/ 41 h 9774"/>
              <a:gd name="T64" fmla="*/ 11881 w 12756"/>
              <a:gd name="T65" fmla="*/ 1098 h 9774"/>
              <a:gd name="T66" fmla="*/ 11851 w 12756"/>
              <a:gd name="T67" fmla="*/ 1989 h 9774"/>
              <a:gd name="T68" fmla="*/ 11527 w 12756"/>
              <a:gd name="T69" fmla="*/ 2206 h 9774"/>
              <a:gd name="T70" fmla="*/ 10246 w 12756"/>
              <a:gd name="T71" fmla="*/ 3411 h 9774"/>
              <a:gd name="T72" fmla="*/ 10196 w 12756"/>
              <a:gd name="T73" fmla="*/ 4741 h 9774"/>
              <a:gd name="T74" fmla="*/ 11427 w 12756"/>
              <a:gd name="T75" fmla="*/ 4781 h 9774"/>
              <a:gd name="T76" fmla="*/ 12620 w 12756"/>
              <a:gd name="T77" fmla="*/ 4789 h 9774"/>
              <a:gd name="T78" fmla="*/ 12688 w 12756"/>
              <a:gd name="T79" fmla="*/ 4868 h 9774"/>
              <a:gd name="T80" fmla="*/ 12756 w 12756"/>
              <a:gd name="T81" fmla="*/ 4947 h 9774"/>
              <a:gd name="T82" fmla="*/ 12756 w 12756"/>
              <a:gd name="T83" fmla="*/ 7262 h 9774"/>
              <a:gd name="T84" fmla="*/ 12727 w 12756"/>
              <a:gd name="T85" fmla="*/ 9630 h 9774"/>
              <a:gd name="T86" fmla="*/ 10027 w 12756"/>
              <a:gd name="T87" fmla="*/ 9769 h 9774"/>
              <a:gd name="T88" fmla="*/ 7447 w 12756"/>
              <a:gd name="T89" fmla="*/ 9728 h 9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756" h="9774">
                <a:moveTo>
                  <a:pt x="113" y="9690"/>
                </a:moveTo>
                <a:cubicBezTo>
                  <a:pt x="52" y="9629"/>
                  <a:pt x="29" y="9572"/>
                  <a:pt x="13" y="9448"/>
                </a:cubicBezTo>
                <a:cubicBezTo>
                  <a:pt x="2" y="9358"/>
                  <a:pt x="0" y="8242"/>
                  <a:pt x="8" y="6967"/>
                </a:cubicBezTo>
                <a:cubicBezTo>
                  <a:pt x="25" y="4432"/>
                  <a:pt x="37" y="4197"/>
                  <a:pt x="198" y="3388"/>
                </a:cubicBezTo>
                <a:cubicBezTo>
                  <a:pt x="404" y="2354"/>
                  <a:pt x="770" y="1616"/>
                  <a:pt x="1337" y="1086"/>
                </a:cubicBezTo>
                <a:cubicBezTo>
                  <a:pt x="2061" y="411"/>
                  <a:pt x="3054" y="36"/>
                  <a:pt x="4130" y="34"/>
                </a:cubicBezTo>
                <a:cubicBezTo>
                  <a:pt x="4399" y="33"/>
                  <a:pt x="4409" y="36"/>
                  <a:pt x="4489" y="116"/>
                </a:cubicBezTo>
                <a:lnTo>
                  <a:pt x="4572" y="198"/>
                </a:lnTo>
                <a:lnTo>
                  <a:pt x="4572" y="1103"/>
                </a:lnTo>
                <a:lnTo>
                  <a:pt x="4572" y="2008"/>
                </a:lnTo>
                <a:lnTo>
                  <a:pt x="4494" y="2096"/>
                </a:lnTo>
                <a:cubicBezTo>
                  <a:pt x="4422" y="2176"/>
                  <a:pt x="4393" y="2186"/>
                  <a:pt x="4162" y="2211"/>
                </a:cubicBezTo>
                <a:cubicBezTo>
                  <a:pt x="3699" y="2262"/>
                  <a:pt x="3426" y="2409"/>
                  <a:pt x="3219" y="2718"/>
                </a:cubicBezTo>
                <a:cubicBezTo>
                  <a:pt x="2992" y="3059"/>
                  <a:pt x="2899" y="3494"/>
                  <a:pt x="2895" y="4238"/>
                </a:cubicBezTo>
                <a:lnTo>
                  <a:pt x="2893" y="4761"/>
                </a:lnTo>
                <a:lnTo>
                  <a:pt x="4092" y="4775"/>
                </a:lnTo>
                <a:cubicBezTo>
                  <a:pt x="4752" y="4782"/>
                  <a:pt x="5311" y="4799"/>
                  <a:pt x="5335" y="4811"/>
                </a:cubicBezTo>
                <a:cubicBezTo>
                  <a:pt x="5360" y="4823"/>
                  <a:pt x="5401" y="4869"/>
                  <a:pt x="5427" y="4914"/>
                </a:cubicBezTo>
                <a:cubicBezTo>
                  <a:pt x="5471" y="4988"/>
                  <a:pt x="5475" y="5182"/>
                  <a:pt x="5475" y="7287"/>
                </a:cubicBezTo>
                <a:lnTo>
                  <a:pt x="5475" y="9578"/>
                </a:lnTo>
                <a:lnTo>
                  <a:pt x="5379" y="9674"/>
                </a:lnTo>
                <a:lnTo>
                  <a:pt x="5283" y="9770"/>
                </a:lnTo>
                <a:lnTo>
                  <a:pt x="2738" y="9770"/>
                </a:lnTo>
                <a:lnTo>
                  <a:pt x="193" y="9770"/>
                </a:lnTo>
                <a:lnTo>
                  <a:pt x="113" y="9690"/>
                </a:lnTo>
                <a:close/>
                <a:moveTo>
                  <a:pt x="7447" y="9728"/>
                </a:moveTo>
                <a:cubicBezTo>
                  <a:pt x="7407" y="9706"/>
                  <a:pt x="7359" y="9651"/>
                  <a:pt x="7340" y="9606"/>
                </a:cubicBezTo>
                <a:cubicBezTo>
                  <a:pt x="7314" y="9544"/>
                  <a:pt x="7309" y="8912"/>
                  <a:pt x="7317" y="6959"/>
                </a:cubicBezTo>
                <a:cubicBezTo>
                  <a:pt x="7327" y="4762"/>
                  <a:pt x="7336" y="4345"/>
                  <a:pt x="7376" y="4055"/>
                </a:cubicBezTo>
                <a:cubicBezTo>
                  <a:pt x="7526" y="2973"/>
                  <a:pt x="7769" y="2230"/>
                  <a:pt x="8167" y="1632"/>
                </a:cubicBezTo>
                <a:cubicBezTo>
                  <a:pt x="8358" y="1345"/>
                  <a:pt x="8797" y="916"/>
                  <a:pt x="9119" y="703"/>
                </a:cubicBezTo>
                <a:cubicBezTo>
                  <a:pt x="9727" y="299"/>
                  <a:pt x="10452" y="76"/>
                  <a:pt x="11266" y="41"/>
                </a:cubicBezTo>
                <a:cubicBezTo>
                  <a:pt x="11890" y="15"/>
                  <a:pt x="11882" y="0"/>
                  <a:pt x="11881" y="1098"/>
                </a:cubicBezTo>
                <a:cubicBezTo>
                  <a:pt x="11881" y="1561"/>
                  <a:pt x="11869" y="1926"/>
                  <a:pt x="11851" y="1989"/>
                </a:cubicBezTo>
                <a:cubicBezTo>
                  <a:pt x="11815" y="2122"/>
                  <a:pt x="11688" y="2206"/>
                  <a:pt x="11527" y="2206"/>
                </a:cubicBezTo>
                <a:cubicBezTo>
                  <a:pt x="10850" y="2207"/>
                  <a:pt x="10403" y="2627"/>
                  <a:pt x="10246" y="3411"/>
                </a:cubicBezTo>
                <a:cubicBezTo>
                  <a:pt x="10171" y="3781"/>
                  <a:pt x="10137" y="4693"/>
                  <a:pt x="10196" y="4741"/>
                </a:cubicBezTo>
                <a:cubicBezTo>
                  <a:pt x="10222" y="4763"/>
                  <a:pt x="10602" y="4775"/>
                  <a:pt x="11427" y="4781"/>
                </a:cubicBezTo>
                <a:lnTo>
                  <a:pt x="12620" y="4789"/>
                </a:lnTo>
                <a:lnTo>
                  <a:pt x="12688" y="4868"/>
                </a:lnTo>
                <a:lnTo>
                  <a:pt x="12756" y="4947"/>
                </a:lnTo>
                <a:lnTo>
                  <a:pt x="12756" y="7262"/>
                </a:lnTo>
                <a:cubicBezTo>
                  <a:pt x="12756" y="8795"/>
                  <a:pt x="12747" y="9594"/>
                  <a:pt x="12727" y="9630"/>
                </a:cubicBezTo>
                <a:cubicBezTo>
                  <a:pt x="12651" y="9774"/>
                  <a:pt x="12720" y="9770"/>
                  <a:pt x="10027" y="9769"/>
                </a:cubicBezTo>
                <a:cubicBezTo>
                  <a:pt x="7918" y="9768"/>
                  <a:pt x="7510" y="9761"/>
                  <a:pt x="7447" y="9728"/>
                </a:cubicBezTo>
                <a:close/>
              </a:path>
            </a:pathLst>
          </a:custGeom>
          <a:solidFill>
            <a:schemeClr val="accent5"/>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solidFill>
                <a:schemeClr val="accent5"/>
              </a:solidFill>
            </a:endParaRPr>
          </a:p>
        </p:txBody>
      </p:sp>
      <p:sp>
        <p:nvSpPr>
          <p:cNvPr id="8" name="矩形 7"/>
          <p:cNvSpPr/>
          <p:nvPr/>
        </p:nvSpPr>
        <p:spPr>
          <a:xfrm>
            <a:off x="815201" y="2046514"/>
            <a:ext cx="3266791" cy="3266791"/>
          </a:xfrm>
          <a:prstGeom prst="rect">
            <a:avLst/>
          </a:prstGeom>
          <a:no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 name="矩形 15"/>
          <p:cNvSpPr/>
          <p:nvPr/>
        </p:nvSpPr>
        <p:spPr>
          <a:xfrm>
            <a:off x="597610" y="2264105"/>
            <a:ext cx="3266791" cy="3266791"/>
          </a:xfrm>
          <a:prstGeom prst="rect">
            <a:avLst/>
          </a:prstGeom>
          <a:no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7" name="文字方塊 16"/>
          <p:cNvSpPr txBox="1"/>
          <p:nvPr/>
        </p:nvSpPr>
        <p:spPr>
          <a:xfrm>
            <a:off x="1880398" y="576870"/>
            <a:ext cx="5383205" cy="646331"/>
          </a:xfrm>
          <a:prstGeom prst="rect">
            <a:avLst/>
          </a:prstGeom>
          <a:noFill/>
        </p:spPr>
        <p:txBody>
          <a:bodyPr wrap="square" rtlCol="0" anchor="ctr">
            <a:spAutoFit/>
          </a:bodyPr>
          <a:lstStyle/>
          <a:p>
            <a:pPr algn="ctr"/>
            <a:r>
              <a:rPr lang="en-US" altLang="zh-TW" sz="3600" b="1" dirty="0" smtClean="0">
                <a:solidFill>
                  <a:schemeClr val="bg1">
                    <a:lumMod val="50000"/>
                  </a:schemeClr>
                </a:solidFill>
              </a:rPr>
              <a:t>Beyond Picture 030</a:t>
            </a:r>
            <a:endParaRPr lang="zh-TW" altLang="en-US" sz="3600" b="1" dirty="0">
              <a:solidFill>
                <a:schemeClr val="bg1">
                  <a:lumMod val="50000"/>
                </a:schemeClr>
              </a:solidFill>
            </a:endParaRPr>
          </a:p>
        </p:txBody>
      </p:sp>
      <p:sp>
        <p:nvSpPr>
          <p:cNvPr id="4" name="矩形 3"/>
          <p:cNvSpPr/>
          <p:nvPr/>
        </p:nvSpPr>
        <p:spPr>
          <a:xfrm>
            <a:off x="3936591" y="5394653"/>
            <a:ext cx="454936" cy="45493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矩形 13"/>
          <p:cNvSpPr/>
          <p:nvPr/>
        </p:nvSpPr>
        <p:spPr>
          <a:xfrm>
            <a:off x="303054" y="1749085"/>
            <a:ext cx="454936" cy="45493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214732376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圖片版面配置區 34"/>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a:xfrm>
            <a:off x="365125" y="1662113"/>
            <a:ext cx="2592388" cy="2103437"/>
          </a:xfrm>
        </p:spPr>
      </p:pic>
      <p:pic>
        <p:nvPicPr>
          <p:cNvPr id="36" name="圖片版面配置區 35"/>
          <p:cNvPicPr>
            <a:picLocks noGrp="1" noChangeAspect="1"/>
          </p:cNvPicPr>
          <p:nvPr>
            <p:ph type="pic" sz="quarter" idx="13"/>
          </p:nvPr>
        </p:nvPicPr>
        <p:blipFill>
          <a:blip r:embed="rId4" cstate="screen">
            <a:extLst>
              <a:ext uri="{28A0092B-C50C-407E-A947-70E740481C1C}">
                <a14:useLocalDpi xmlns:a14="http://schemas.microsoft.com/office/drawing/2010/main"/>
              </a:ext>
            </a:extLst>
          </a:blip>
          <a:srcRect/>
          <a:stretch>
            <a:fillRect/>
          </a:stretch>
        </p:blipFill>
        <p:spPr>
          <a:xfrm>
            <a:off x="3276600" y="1662113"/>
            <a:ext cx="2590800" cy="2103437"/>
          </a:xfrm>
        </p:spPr>
      </p:pic>
      <p:pic>
        <p:nvPicPr>
          <p:cNvPr id="37" name="圖片版面配置區 36"/>
          <p:cNvPicPr>
            <a:picLocks noGrp="1" noChangeAspect="1"/>
          </p:cNvPicPr>
          <p:nvPr>
            <p:ph type="pic" sz="quarter" idx="13"/>
          </p:nvPr>
        </p:nvPicPr>
        <p:blipFill>
          <a:blip r:embed="rId5" cstate="screen">
            <a:extLst>
              <a:ext uri="{28A0092B-C50C-407E-A947-70E740481C1C}">
                <a14:useLocalDpi xmlns:a14="http://schemas.microsoft.com/office/drawing/2010/main"/>
              </a:ext>
            </a:extLst>
          </a:blip>
          <a:srcRect/>
          <a:stretch>
            <a:fillRect/>
          </a:stretch>
        </p:blipFill>
        <p:spPr>
          <a:xfrm>
            <a:off x="6186488" y="1662113"/>
            <a:ext cx="2592387" cy="2103437"/>
          </a:xfrm>
        </p:spPr>
      </p:pic>
      <p:pic>
        <p:nvPicPr>
          <p:cNvPr id="38" name="圖片版面配置區 37"/>
          <p:cNvPicPr>
            <a:picLocks noGrp="1" noChangeAspect="1"/>
          </p:cNvPicPr>
          <p:nvPr>
            <p:ph type="pic" sz="quarter" idx="13"/>
          </p:nvPr>
        </p:nvPicPr>
        <p:blipFill>
          <a:blip r:embed="rId6" cstate="screen">
            <a:extLst>
              <a:ext uri="{28A0092B-C50C-407E-A947-70E740481C1C}">
                <a14:useLocalDpi xmlns:a14="http://schemas.microsoft.com/office/drawing/2010/main"/>
              </a:ext>
            </a:extLst>
          </a:blip>
          <a:srcRect/>
          <a:stretch>
            <a:fillRect/>
          </a:stretch>
        </p:blipFill>
        <p:spPr>
          <a:xfrm>
            <a:off x="365125" y="3963988"/>
            <a:ext cx="2592388" cy="2105025"/>
          </a:xfrm>
        </p:spPr>
      </p:pic>
      <p:pic>
        <p:nvPicPr>
          <p:cNvPr id="39" name="圖片版面配置區 38"/>
          <p:cNvPicPr>
            <a:picLocks noGrp="1" noChangeAspect="1"/>
          </p:cNvPicPr>
          <p:nvPr>
            <p:ph type="pic" sz="quarter" idx="13"/>
          </p:nvPr>
        </p:nvPicPr>
        <p:blipFill>
          <a:blip r:embed="rId7" cstate="screen">
            <a:extLst>
              <a:ext uri="{28A0092B-C50C-407E-A947-70E740481C1C}">
                <a14:useLocalDpi xmlns:a14="http://schemas.microsoft.com/office/drawing/2010/main"/>
              </a:ext>
            </a:extLst>
          </a:blip>
          <a:srcRect/>
          <a:stretch>
            <a:fillRect/>
          </a:stretch>
        </p:blipFill>
        <p:spPr>
          <a:xfrm>
            <a:off x="3276600" y="3963988"/>
            <a:ext cx="2590800" cy="2105025"/>
          </a:xfrm>
        </p:spPr>
      </p:pic>
      <p:pic>
        <p:nvPicPr>
          <p:cNvPr id="40" name="圖片版面配置區 39"/>
          <p:cNvPicPr>
            <a:picLocks noGrp="1" noChangeAspect="1"/>
          </p:cNvPicPr>
          <p:nvPr>
            <p:ph type="pic" sz="quarter" idx="13"/>
          </p:nvPr>
        </p:nvPicPr>
        <p:blipFill>
          <a:blip r:embed="rId8" cstate="screen">
            <a:extLst>
              <a:ext uri="{28A0092B-C50C-407E-A947-70E740481C1C}">
                <a14:useLocalDpi xmlns:a14="http://schemas.microsoft.com/office/drawing/2010/main"/>
              </a:ext>
            </a:extLst>
          </a:blip>
          <a:srcRect/>
          <a:stretch>
            <a:fillRect/>
          </a:stretch>
        </p:blipFill>
        <p:spPr>
          <a:xfrm>
            <a:off x="6186488" y="3963988"/>
            <a:ext cx="2592387" cy="2105025"/>
          </a:xfrm>
        </p:spPr>
      </p:pic>
      <p:sp>
        <p:nvSpPr>
          <p:cNvPr id="21" name="矩形 20"/>
          <p:cNvSpPr/>
          <p:nvPr/>
        </p:nvSpPr>
        <p:spPr>
          <a:xfrm>
            <a:off x="364953" y="3083087"/>
            <a:ext cx="2592288" cy="683102"/>
          </a:xfrm>
          <a:prstGeom prst="rect">
            <a:avLst/>
          </a:prstGeom>
          <a:solidFill>
            <a:schemeClr val="accent1">
              <a:alpha val="50000"/>
            </a:schemeClr>
          </a:solid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schemeClr val="bg1"/>
                </a:solidFill>
                <a:latin typeface="微軟正黑體" panose="020B0604030504040204" pitchFamily="34" charset="-120"/>
                <a:ea typeface="微軟正黑體" panose="020B0604030504040204" pitchFamily="34" charset="-120"/>
              </a:rPr>
              <a:t>The quick brown fox jumps over the lazy dog. </a:t>
            </a:r>
          </a:p>
        </p:txBody>
      </p:sp>
      <p:sp>
        <p:nvSpPr>
          <p:cNvPr id="22" name="矩形 21"/>
          <p:cNvSpPr/>
          <p:nvPr/>
        </p:nvSpPr>
        <p:spPr>
          <a:xfrm>
            <a:off x="3275856" y="3083087"/>
            <a:ext cx="2592288" cy="683102"/>
          </a:xfrm>
          <a:prstGeom prst="rect">
            <a:avLst/>
          </a:prstGeom>
          <a:solidFill>
            <a:schemeClr val="accent2">
              <a:alpha val="70000"/>
            </a:schemeClr>
          </a:solid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schemeClr val="bg1"/>
                </a:solidFill>
                <a:latin typeface="微軟正黑體" panose="020B0604030504040204" pitchFamily="34" charset="-120"/>
                <a:ea typeface="微軟正黑體" panose="020B0604030504040204" pitchFamily="34" charset="-120"/>
              </a:rPr>
              <a:t>The quick brown fox jumps over the lazy dog. </a:t>
            </a:r>
          </a:p>
        </p:txBody>
      </p:sp>
      <p:sp>
        <p:nvSpPr>
          <p:cNvPr id="23" name="矩形 22"/>
          <p:cNvSpPr/>
          <p:nvPr/>
        </p:nvSpPr>
        <p:spPr>
          <a:xfrm>
            <a:off x="6186759" y="3083087"/>
            <a:ext cx="2592288" cy="683102"/>
          </a:xfrm>
          <a:prstGeom prst="rect">
            <a:avLst/>
          </a:prstGeom>
          <a:solidFill>
            <a:schemeClr val="accent3">
              <a:alpha val="50000"/>
            </a:schemeClr>
          </a:solid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schemeClr val="bg1"/>
                </a:solidFill>
                <a:latin typeface="微軟正黑體" panose="020B0604030504040204" pitchFamily="34" charset="-120"/>
                <a:ea typeface="微軟正黑體" panose="020B0604030504040204" pitchFamily="34" charset="-120"/>
              </a:rPr>
              <a:t>The quick brown fox jumps over the lazy dog. </a:t>
            </a:r>
          </a:p>
        </p:txBody>
      </p:sp>
      <p:sp>
        <p:nvSpPr>
          <p:cNvPr id="24" name="矩形 23"/>
          <p:cNvSpPr/>
          <p:nvPr/>
        </p:nvSpPr>
        <p:spPr>
          <a:xfrm>
            <a:off x="364953" y="5385398"/>
            <a:ext cx="2592288" cy="683102"/>
          </a:xfrm>
          <a:prstGeom prst="rect">
            <a:avLst/>
          </a:prstGeom>
          <a:solidFill>
            <a:schemeClr val="accent4">
              <a:alpha val="70000"/>
            </a:schemeClr>
          </a:solid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schemeClr val="bg1"/>
                </a:solidFill>
                <a:latin typeface="微軟正黑體" panose="020B0604030504040204" pitchFamily="34" charset="-120"/>
                <a:ea typeface="微軟正黑體" panose="020B0604030504040204" pitchFamily="34" charset="-120"/>
              </a:rPr>
              <a:t>The quick brown fox jumps over the lazy dog. </a:t>
            </a:r>
          </a:p>
        </p:txBody>
      </p:sp>
      <p:sp>
        <p:nvSpPr>
          <p:cNvPr id="25" name="矩形 24"/>
          <p:cNvSpPr/>
          <p:nvPr/>
        </p:nvSpPr>
        <p:spPr>
          <a:xfrm>
            <a:off x="3275856" y="5385398"/>
            <a:ext cx="2592288" cy="683102"/>
          </a:xfrm>
          <a:prstGeom prst="rect">
            <a:avLst/>
          </a:prstGeom>
          <a:solidFill>
            <a:schemeClr val="accent5">
              <a:alpha val="70000"/>
            </a:schemeClr>
          </a:solid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schemeClr val="bg1"/>
                </a:solidFill>
                <a:latin typeface="微軟正黑體" panose="020B0604030504040204" pitchFamily="34" charset="-120"/>
                <a:ea typeface="微軟正黑體" panose="020B0604030504040204" pitchFamily="34" charset="-120"/>
              </a:rPr>
              <a:t>The quick brown fox jumps over the lazy dog. </a:t>
            </a:r>
          </a:p>
        </p:txBody>
      </p:sp>
      <p:sp>
        <p:nvSpPr>
          <p:cNvPr id="26" name="矩形 25"/>
          <p:cNvSpPr/>
          <p:nvPr/>
        </p:nvSpPr>
        <p:spPr>
          <a:xfrm>
            <a:off x="6186759" y="5385398"/>
            <a:ext cx="2592288" cy="683102"/>
          </a:xfrm>
          <a:prstGeom prst="rect">
            <a:avLst/>
          </a:prstGeom>
          <a:solidFill>
            <a:schemeClr val="accent6">
              <a:alpha val="70000"/>
            </a:schemeClr>
          </a:solid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schemeClr val="bg1"/>
                </a:solidFill>
                <a:latin typeface="微軟正黑體" panose="020B0604030504040204" pitchFamily="34" charset="-120"/>
                <a:ea typeface="微軟正黑體" panose="020B0604030504040204" pitchFamily="34" charset="-120"/>
              </a:rPr>
              <a:t>The quick brown fox jumps over the lazy dog. </a:t>
            </a:r>
          </a:p>
        </p:txBody>
      </p:sp>
      <p:sp>
        <p:nvSpPr>
          <p:cNvPr id="27" name="矩形 26"/>
          <p:cNvSpPr/>
          <p:nvPr/>
        </p:nvSpPr>
        <p:spPr>
          <a:xfrm>
            <a:off x="3155324" y="1223201"/>
            <a:ext cx="2833352" cy="11636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頁尾版面配置區 1"/>
          <p:cNvSpPr>
            <a:spLocks noGrp="1"/>
          </p:cNvSpPr>
          <p:nvPr>
            <p:ph type="ftr" sz="quarter" idx="11"/>
          </p:nvPr>
        </p:nvSpPr>
        <p:spPr/>
        <p:txBody>
          <a:bodyPr/>
          <a:lstStyle/>
          <a:p>
            <a:r>
              <a:rPr lang="zh-TW" altLang="en-US" smtClean="0"/>
              <a:t>商業簡報網 </a:t>
            </a:r>
            <a:r>
              <a:rPr lang="en-US" altLang="zh-TW" smtClean="0"/>
              <a:t>X Matter Lab</a:t>
            </a:r>
            <a:endParaRPr lang="zh-TW" altLang="en-US"/>
          </a:p>
        </p:txBody>
      </p:sp>
      <p:sp>
        <p:nvSpPr>
          <p:cNvPr id="11" name="投影片編號版面配置區 10"/>
          <p:cNvSpPr>
            <a:spLocks noGrp="1"/>
          </p:cNvSpPr>
          <p:nvPr>
            <p:ph type="sldNum" sz="quarter" idx="12"/>
          </p:nvPr>
        </p:nvSpPr>
        <p:spPr/>
        <p:txBody>
          <a:bodyPr/>
          <a:lstStyle/>
          <a:p>
            <a:fld id="{93B68095-C8B2-4A76-90AA-E601358CCBC3}" type="slidenum">
              <a:rPr lang="zh-TW" altLang="en-US" smtClean="0"/>
              <a:t>34</a:t>
            </a:fld>
            <a:endParaRPr lang="zh-TW" altLang="en-US"/>
          </a:p>
        </p:txBody>
      </p:sp>
      <p:sp>
        <p:nvSpPr>
          <p:cNvPr id="19" name="文字方塊 18"/>
          <p:cNvSpPr txBox="1"/>
          <p:nvPr/>
        </p:nvSpPr>
        <p:spPr>
          <a:xfrm>
            <a:off x="1880398" y="576870"/>
            <a:ext cx="5383205" cy="646331"/>
          </a:xfrm>
          <a:prstGeom prst="rect">
            <a:avLst/>
          </a:prstGeom>
          <a:noFill/>
        </p:spPr>
        <p:txBody>
          <a:bodyPr wrap="square" rtlCol="0" anchor="ctr">
            <a:spAutoFit/>
          </a:bodyPr>
          <a:lstStyle/>
          <a:p>
            <a:pPr algn="ctr"/>
            <a:r>
              <a:rPr lang="en-US" altLang="zh-TW" sz="3600" b="1" dirty="0" smtClean="0">
                <a:solidFill>
                  <a:schemeClr val="bg1">
                    <a:lumMod val="50000"/>
                  </a:schemeClr>
                </a:solidFill>
              </a:rPr>
              <a:t>Beyond Picture 031</a:t>
            </a:r>
            <a:endParaRPr lang="zh-TW" altLang="en-US" sz="3600" b="1" dirty="0">
              <a:solidFill>
                <a:schemeClr val="bg1">
                  <a:lumMod val="50000"/>
                </a:schemeClr>
              </a:solidFill>
            </a:endParaRPr>
          </a:p>
        </p:txBody>
      </p:sp>
    </p:spTree>
    <p:extLst>
      <p:ext uri="{BB962C8B-B14F-4D97-AF65-F5344CB8AC3E}">
        <p14:creationId xmlns:p14="http://schemas.microsoft.com/office/powerpoint/2010/main" val="371935138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圖片版面配置區 13"/>
          <p:cNvPicPr>
            <a:picLocks noGrp="1" noChangeAspect="1"/>
          </p:cNvPicPr>
          <p:nvPr>
            <p:ph type="pic" sz="quarter" idx="12"/>
          </p:nvPr>
        </p:nvPicPr>
        <p:blipFill>
          <a:blip r:embed="rId2" cstate="screen">
            <a:grayscl/>
            <a:extLst>
              <a:ext uri="{28A0092B-C50C-407E-A947-70E740481C1C}">
                <a14:useLocalDpi xmlns:a14="http://schemas.microsoft.com/office/drawing/2010/main"/>
              </a:ext>
            </a:extLst>
          </a:blip>
          <a:srcRect/>
          <a:stretch>
            <a:fillRect/>
          </a:stretch>
        </p:blipFill>
        <p:spPr/>
      </p:pic>
      <p:pic>
        <p:nvPicPr>
          <p:cNvPr id="15" name="圖片版面配置區 14"/>
          <p:cNvPicPr>
            <a:picLocks noGrp="1" noChangeAspect="1"/>
          </p:cNvPicPr>
          <p:nvPr>
            <p:ph type="pic" sz="quarter" idx="13"/>
          </p:nvPr>
        </p:nvPicPr>
        <p:blipFill>
          <a:blip r:embed="rId3" cstate="screen">
            <a:grayscl/>
            <a:extLst>
              <a:ext uri="{28A0092B-C50C-407E-A947-70E740481C1C}">
                <a14:useLocalDpi xmlns:a14="http://schemas.microsoft.com/office/drawing/2010/main"/>
              </a:ext>
            </a:extLst>
          </a:blip>
          <a:srcRect/>
          <a:stretch>
            <a:fillRect/>
          </a:stretch>
        </p:blipFill>
        <p:spPr/>
      </p:pic>
      <p:pic>
        <p:nvPicPr>
          <p:cNvPr id="16" name="圖片版面配置區 15"/>
          <p:cNvPicPr>
            <a:picLocks noGrp="1" noChangeAspect="1"/>
          </p:cNvPicPr>
          <p:nvPr>
            <p:ph type="pic" sz="quarter" idx="14"/>
          </p:nvPr>
        </p:nvPicPr>
        <p:blipFill>
          <a:blip r:embed="rId4" cstate="screen">
            <a:grayscl/>
            <a:extLst>
              <a:ext uri="{28A0092B-C50C-407E-A947-70E740481C1C}">
                <a14:useLocalDpi xmlns:a14="http://schemas.microsoft.com/office/drawing/2010/main"/>
              </a:ext>
            </a:extLst>
          </a:blip>
          <a:srcRect/>
          <a:stretch>
            <a:fillRect/>
          </a:stretch>
        </p:blipFill>
        <p:spPr/>
      </p:pic>
      <p:pic>
        <p:nvPicPr>
          <p:cNvPr id="13" name="圖片版面配置區 12"/>
          <p:cNvPicPr>
            <a:picLocks noGrp="1" noChangeAspect="1"/>
          </p:cNvPicPr>
          <p:nvPr>
            <p:ph type="pic" sz="quarter" idx="15"/>
          </p:nvPr>
        </p:nvPicPr>
        <p:blipFill>
          <a:blip r:embed="rId5" cstate="screen">
            <a:grayscl/>
            <a:extLst>
              <a:ext uri="{28A0092B-C50C-407E-A947-70E740481C1C}">
                <a14:useLocalDpi xmlns:a14="http://schemas.microsoft.com/office/drawing/2010/main"/>
              </a:ext>
            </a:extLst>
          </a:blip>
          <a:srcRect/>
          <a:stretch>
            <a:fillRect/>
          </a:stretch>
        </p:blipFill>
        <p:spPr>
          <a:xfrm>
            <a:off x="-3600" y="0"/>
            <a:ext cx="2286000" cy="2286000"/>
          </a:xfrm>
        </p:spPr>
      </p:pic>
      <p:pic>
        <p:nvPicPr>
          <p:cNvPr id="17" name="圖片版面配置區 16"/>
          <p:cNvPicPr>
            <a:picLocks noGrp="1" noChangeAspect="1"/>
          </p:cNvPicPr>
          <p:nvPr>
            <p:ph type="pic" sz="quarter" idx="16"/>
          </p:nvPr>
        </p:nvPicPr>
        <p:blipFill>
          <a:blip r:embed="rId6" cstate="screen">
            <a:grayscl/>
            <a:extLst>
              <a:ext uri="{28A0092B-C50C-407E-A947-70E740481C1C}">
                <a14:useLocalDpi xmlns:a14="http://schemas.microsoft.com/office/drawing/2010/main"/>
              </a:ext>
            </a:extLst>
          </a:blip>
          <a:srcRect/>
          <a:stretch>
            <a:fillRect/>
          </a:stretch>
        </p:blipFill>
        <p:spPr/>
      </p:pic>
      <p:pic>
        <p:nvPicPr>
          <p:cNvPr id="18" name="圖片版面配置區 17"/>
          <p:cNvPicPr>
            <a:picLocks noGrp="1" noChangeAspect="1"/>
          </p:cNvPicPr>
          <p:nvPr>
            <p:ph type="pic" sz="quarter" idx="17"/>
          </p:nvPr>
        </p:nvPicPr>
        <p:blipFill>
          <a:blip r:embed="rId7" cstate="screen">
            <a:grayscl/>
            <a:extLst>
              <a:ext uri="{28A0092B-C50C-407E-A947-70E740481C1C}">
                <a14:useLocalDpi xmlns:a14="http://schemas.microsoft.com/office/drawing/2010/main"/>
              </a:ext>
            </a:extLst>
          </a:blip>
          <a:srcRect/>
          <a:stretch>
            <a:fillRect/>
          </a:stretch>
        </p:blipFill>
        <p:spPr/>
      </p:pic>
      <p:pic>
        <p:nvPicPr>
          <p:cNvPr id="19" name="圖片版面配置區 18"/>
          <p:cNvPicPr>
            <a:picLocks noGrp="1" noChangeAspect="1"/>
          </p:cNvPicPr>
          <p:nvPr>
            <p:ph type="pic" sz="quarter" idx="18"/>
          </p:nvPr>
        </p:nvPicPr>
        <p:blipFill rotWithShape="1">
          <a:blip r:embed="rId8" cstate="screen">
            <a:grayscl/>
            <a:extLst>
              <a:ext uri="{28A0092B-C50C-407E-A947-70E740481C1C}">
                <a14:useLocalDpi xmlns:a14="http://schemas.microsoft.com/office/drawing/2010/main"/>
              </a:ext>
            </a:extLst>
          </a:blip>
          <a:srcRect/>
          <a:stretch/>
        </p:blipFill>
        <p:spPr/>
      </p:pic>
      <p:pic>
        <p:nvPicPr>
          <p:cNvPr id="20" name="圖片版面配置區 19"/>
          <p:cNvPicPr>
            <a:picLocks noGrp="1" noChangeAspect="1"/>
          </p:cNvPicPr>
          <p:nvPr>
            <p:ph type="pic" sz="quarter" idx="19"/>
          </p:nvPr>
        </p:nvPicPr>
        <p:blipFill>
          <a:blip r:embed="rId9" cstate="screen">
            <a:grayscl/>
            <a:extLst>
              <a:ext uri="{28A0092B-C50C-407E-A947-70E740481C1C}">
                <a14:useLocalDpi xmlns:a14="http://schemas.microsoft.com/office/drawing/2010/main"/>
              </a:ext>
            </a:extLst>
          </a:blip>
          <a:srcRect/>
          <a:stretch>
            <a:fillRect/>
          </a:stretch>
        </p:blipFill>
        <p:spPr/>
      </p:pic>
      <p:sp>
        <p:nvSpPr>
          <p:cNvPr id="3" name="頁尾版面配置區 2"/>
          <p:cNvSpPr>
            <a:spLocks noGrp="1"/>
          </p:cNvSpPr>
          <p:nvPr>
            <p:ph type="ftr" sz="quarter" idx="20"/>
          </p:nvPr>
        </p:nvSpPr>
        <p:spPr/>
        <p:txBody>
          <a:bodyPr/>
          <a:lstStyle/>
          <a:p>
            <a:r>
              <a:rPr lang="zh-TW" altLang="en-US" smtClean="0"/>
              <a:t>商業簡報網 </a:t>
            </a:r>
            <a:r>
              <a:rPr lang="en-US" altLang="zh-TW" smtClean="0"/>
              <a:t>X Matter Lab</a:t>
            </a:r>
            <a:endParaRPr lang="zh-TW" altLang="en-US" dirty="0"/>
          </a:p>
        </p:txBody>
      </p:sp>
      <p:sp>
        <p:nvSpPr>
          <p:cNvPr id="4" name="投影片編號版面配置區 3"/>
          <p:cNvSpPr>
            <a:spLocks noGrp="1"/>
          </p:cNvSpPr>
          <p:nvPr>
            <p:ph type="sldNum" sz="quarter" idx="21"/>
          </p:nvPr>
        </p:nvSpPr>
        <p:spPr/>
        <p:txBody>
          <a:bodyPr/>
          <a:lstStyle/>
          <a:p>
            <a:fld id="{E27FD744-A41C-4EAD-96D0-2F84A994B62C}" type="slidenum">
              <a:rPr lang="zh-TW" altLang="en-US" smtClean="0"/>
              <a:t>35</a:t>
            </a:fld>
            <a:endParaRPr lang="zh-TW" altLang="en-US"/>
          </a:p>
        </p:txBody>
      </p:sp>
      <p:sp>
        <p:nvSpPr>
          <p:cNvPr id="23" name="文字方塊 51"/>
          <p:cNvSpPr txBox="1"/>
          <p:nvPr/>
        </p:nvSpPr>
        <p:spPr>
          <a:xfrm>
            <a:off x="679528" y="3426720"/>
            <a:ext cx="7784944" cy="830997"/>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600" dirty="0" smtClean="0"/>
              <a:t>The quick brown fox jumps over the lazy dog. </a:t>
            </a:r>
            <a:r>
              <a:rPr lang="en-US" altLang="zh-TW" sz="1600" dirty="0"/>
              <a:t>The quick brown fox jumps over the lazy dog. The quick brown fox jumps over the lazy dog. The quick brown fox jumps over the lazy dog. </a:t>
            </a:r>
          </a:p>
        </p:txBody>
      </p:sp>
      <p:sp>
        <p:nvSpPr>
          <p:cNvPr id="24" name="矩形 23"/>
          <p:cNvSpPr/>
          <p:nvPr/>
        </p:nvSpPr>
        <p:spPr>
          <a:xfrm>
            <a:off x="3155324" y="2943720"/>
            <a:ext cx="2833352" cy="11636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5" name="文字方塊 24"/>
          <p:cNvSpPr txBox="1"/>
          <p:nvPr/>
        </p:nvSpPr>
        <p:spPr>
          <a:xfrm>
            <a:off x="1880398" y="2297389"/>
            <a:ext cx="5383205" cy="646331"/>
          </a:xfrm>
          <a:prstGeom prst="rect">
            <a:avLst/>
          </a:prstGeom>
          <a:noFill/>
        </p:spPr>
        <p:txBody>
          <a:bodyPr wrap="square" rtlCol="0" anchor="ctr">
            <a:spAutoFit/>
          </a:bodyPr>
          <a:lstStyle/>
          <a:p>
            <a:pPr algn="ctr"/>
            <a:r>
              <a:rPr lang="en-US" altLang="zh-TW" sz="3600" b="1" dirty="0" smtClean="0">
                <a:solidFill>
                  <a:schemeClr val="bg1">
                    <a:lumMod val="50000"/>
                  </a:schemeClr>
                </a:solidFill>
              </a:rPr>
              <a:t>Beyond Picture 032</a:t>
            </a:r>
            <a:endParaRPr lang="zh-TW" altLang="en-US" sz="3600" b="1" dirty="0">
              <a:solidFill>
                <a:schemeClr val="bg1">
                  <a:lumMod val="50000"/>
                </a:schemeClr>
              </a:solidFill>
            </a:endParaRPr>
          </a:p>
        </p:txBody>
      </p:sp>
      <p:sp>
        <p:nvSpPr>
          <p:cNvPr id="2" name="矩形 1"/>
          <p:cNvSpPr/>
          <p:nvPr/>
        </p:nvSpPr>
        <p:spPr>
          <a:xfrm>
            <a:off x="157396" y="160996"/>
            <a:ext cx="1964009" cy="1964009"/>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6" name="矩形 25"/>
          <p:cNvSpPr/>
          <p:nvPr/>
        </p:nvSpPr>
        <p:spPr>
          <a:xfrm>
            <a:off x="2443395" y="160996"/>
            <a:ext cx="1964009" cy="1964009"/>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7" name="矩形 26"/>
          <p:cNvSpPr/>
          <p:nvPr/>
        </p:nvSpPr>
        <p:spPr>
          <a:xfrm>
            <a:off x="4729394" y="160996"/>
            <a:ext cx="1964009" cy="1964009"/>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8" name="矩形 27"/>
          <p:cNvSpPr/>
          <p:nvPr/>
        </p:nvSpPr>
        <p:spPr>
          <a:xfrm>
            <a:off x="7015393" y="160996"/>
            <a:ext cx="1964009" cy="1964009"/>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9" name="矩形 28"/>
          <p:cNvSpPr/>
          <p:nvPr/>
        </p:nvSpPr>
        <p:spPr>
          <a:xfrm>
            <a:off x="157396" y="4744131"/>
            <a:ext cx="1964009" cy="1964009"/>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0" name="矩形 29"/>
          <p:cNvSpPr/>
          <p:nvPr/>
        </p:nvSpPr>
        <p:spPr>
          <a:xfrm>
            <a:off x="2443395" y="4744131"/>
            <a:ext cx="1964009" cy="1964009"/>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1" name="矩形 30"/>
          <p:cNvSpPr/>
          <p:nvPr/>
        </p:nvSpPr>
        <p:spPr>
          <a:xfrm>
            <a:off x="4729394" y="4744131"/>
            <a:ext cx="1964009" cy="1964009"/>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2" name="矩形 31"/>
          <p:cNvSpPr/>
          <p:nvPr/>
        </p:nvSpPr>
        <p:spPr>
          <a:xfrm>
            <a:off x="7015393" y="4744131"/>
            <a:ext cx="1964009" cy="1964009"/>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378364673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圖片版面配置區 8"/>
          <p:cNvPicPr>
            <a:picLocks noGrp="1" noChangeAspect="1"/>
          </p:cNvPicPr>
          <p:nvPr>
            <p:ph type="pic" sz="quarter" idx="11"/>
          </p:nvPr>
        </p:nvPicPr>
        <p:blipFill>
          <a:blip r:embed="rId2" cstate="screen">
            <a:extLst>
              <a:ext uri="{28A0092B-C50C-407E-A947-70E740481C1C}">
                <a14:useLocalDpi xmlns:a14="http://schemas.microsoft.com/office/drawing/2010/main"/>
              </a:ext>
            </a:extLst>
          </a:blip>
          <a:srcRect/>
          <a:stretch>
            <a:fillRect/>
          </a:stretch>
        </p:blipFill>
        <p:spPr/>
      </p:pic>
      <p:pic>
        <p:nvPicPr>
          <p:cNvPr id="8" name="圖片版面配置區 7"/>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a:fillRect/>
          </a:stretch>
        </p:blipFill>
        <p:spPr/>
      </p:pic>
      <p:sp>
        <p:nvSpPr>
          <p:cNvPr id="4" name="頁尾版面配置區 3"/>
          <p:cNvSpPr>
            <a:spLocks noGrp="1"/>
          </p:cNvSpPr>
          <p:nvPr>
            <p:ph type="ftr" sz="quarter" idx="12"/>
          </p:nvPr>
        </p:nvSpPr>
        <p:spPr/>
        <p:txBody>
          <a:bodyPr/>
          <a:lstStyle/>
          <a:p>
            <a:r>
              <a:rPr lang="zh-TW" altLang="en-US" smtClean="0"/>
              <a:t>商業簡報網 </a:t>
            </a:r>
            <a:r>
              <a:rPr lang="en-US" altLang="zh-TW" smtClean="0"/>
              <a:t>X Matter Lab</a:t>
            </a:r>
            <a:endParaRPr lang="zh-TW" altLang="en-US" dirty="0"/>
          </a:p>
        </p:txBody>
      </p:sp>
      <p:sp>
        <p:nvSpPr>
          <p:cNvPr id="5" name="投影片編號版面配置區 4"/>
          <p:cNvSpPr>
            <a:spLocks noGrp="1"/>
          </p:cNvSpPr>
          <p:nvPr>
            <p:ph type="sldNum" sz="quarter" idx="13"/>
          </p:nvPr>
        </p:nvSpPr>
        <p:spPr/>
        <p:txBody>
          <a:bodyPr/>
          <a:lstStyle/>
          <a:p>
            <a:fld id="{E27FD744-A41C-4EAD-96D0-2F84A994B62C}" type="slidenum">
              <a:rPr lang="zh-TW" altLang="en-US" smtClean="0"/>
              <a:t>36</a:t>
            </a:fld>
            <a:endParaRPr lang="zh-TW" altLang="en-US"/>
          </a:p>
        </p:txBody>
      </p:sp>
      <p:sp>
        <p:nvSpPr>
          <p:cNvPr id="6" name="矩形 5"/>
          <p:cNvSpPr/>
          <p:nvPr/>
        </p:nvSpPr>
        <p:spPr>
          <a:xfrm>
            <a:off x="5184271" y="1150049"/>
            <a:ext cx="2833352" cy="11636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文字方塊 12"/>
          <p:cNvSpPr txBox="1"/>
          <p:nvPr/>
        </p:nvSpPr>
        <p:spPr>
          <a:xfrm>
            <a:off x="3917950" y="2792306"/>
            <a:ext cx="1517650" cy="461665"/>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2400" dirty="0" smtClean="0">
                <a:solidFill>
                  <a:schemeClr val="accent1"/>
                </a:solidFill>
              </a:rPr>
              <a:t>Business</a:t>
            </a:r>
            <a:endParaRPr lang="zh-TW" altLang="en-US" sz="2400" dirty="0">
              <a:solidFill>
                <a:schemeClr val="accent1"/>
              </a:solidFill>
            </a:endParaRPr>
          </a:p>
        </p:txBody>
      </p:sp>
      <p:cxnSp>
        <p:nvCxnSpPr>
          <p:cNvPr id="3" name="直線接點 2"/>
          <p:cNvCxnSpPr/>
          <p:nvPr/>
        </p:nvCxnSpPr>
        <p:spPr>
          <a:xfrm>
            <a:off x="2501900" y="2764861"/>
            <a:ext cx="278130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0" name="直線接點 39"/>
          <p:cNvCxnSpPr/>
          <p:nvPr/>
        </p:nvCxnSpPr>
        <p:spPr>
          <a:xfrm>
            <a:off x="2501900" y="5114361"/>
            <a:ext cx="441960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42" name="矩形 41"/>
          <p:cNvSpPr/>
          <p:nvPr/>
        </p:nvSpPr>
        <p:spPr>
          <a:xfrm>
            <a:off x="4019550" y="3152371"/>
            <a:ext cx="3405958" cy="738664"/>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The quick brown fox jumps over the lazy dog</a:t>
            </a:r>
            <a:r>
              <a:rPr lang="en-US" altLang="zh-TW" sz="1400" dirty="0" smtClean="0"/>
              <a:t>.</a:t>
            </a:r>
            <a:endParaRPr lang="zh-TW" altLang="en-US" sz="1400" dirty="0"/>
          </a:p>
        </p:txBody>
      </p:sp>
      <p:sp>
        <p:nvSpPr>
          <p:cNvPr id="43" name="文字方塊 12"/>
          <p:cNvSpPr txBox="1"/>
          <p:nvPr/>
        </p:nvSpPr>
        <p:spPr>
          <a:xfrm>
            <a:off x="2381250" y="5148156"/>
            <a:ext cx="1517650" cy="461665"/>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2400" dirty="0" smtClean="0">
                <a:solidFill>
                  <a:schemeClr val="accent2"/>
                </a:solidFill>
              </a:rPr>
              <a:t>Business</a:t>
            </a:r>
            <a:endParaRPr lang="zh-TW" altLang="en-US" sz="2400" dirty="0">
              <a:solidFill>
                <a:schemeClr val="accent2"/>
              </a:solidFill>
            </a:endParaRPr>
          </a:p>
        </p:txBody>
      </p:sp>
      <p:sp>
        <p:nvSpPr>
          <p:cNvPr id="44" name="矩形 43"/>
          <p:cNvSpPr/>
          <p:nvPr/>
        </p:nvSpPr>
        <p:spPr>
          <a:xfrm>
            <a:off x="492942" y="5508221"/>
            <a:ext cx="3405958" cy="738664"/>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The quick brown fox jumps over the lazy dog</a:t>
            </a:r>
            <a:r>
              <a:rPr lang="en-US" altLang="zh-TW" sz="1400" dirty="0" smtClean="0"/>
              <a:t>.</a:t>
            </a:r>
            <a:endParaRPr lang="zh-TW" altLang="en-US" sz="1400" dirty="0"/>
          </a:p>
        </p:txBody>
      </p:sp>
      <p:sp>
        <p:nvSpPr>
          <p:cNvPr id="14" name="文字方塊 13"/>
          <p:cNvSpPr txBox="1"/>
          <p:nvPr/>
        </p:nvSpPr>
        <p:spPr>
          <a:xfrm>
            <a:off x="3752741" y="576870"/>
            <a:ext cx="5383205" cy="646331"/>
          </a:xfrm>
          <a:prstGeom prst="rect">
            <a:avLst/>
          </a:prstGeom>
          <a:noFill/>
        </p:spPr>
        <p:txBody>
          <a:bodyPr wrap="square" rtlCol="0" anchor="ctr">
            <a:spAutoFit/>
          </a:bodyPr>
          <a:lstStyle/>
          <a:p>
            <a:pPr algn="ctr"/>
            <a:r>
              <a:rPr lang="en-US" altLang="zh-TW" sz="3600" b="1" dirty="0" smtClean="0">
                <a:solidFill>
                  <a:schemeClr val="bg1">
                    <a:lumMod val="50000"/>
                  </a:schemeClr>
                </a:solidFill>
              </a:rPr>
              <a:t>Beyond Picture 033</a:t>
            </a:r>
            <a:endParaRPr lang="zh-TW" altLang="en-US" sz="3600" b="1" dirty="0">
              <a:solidFill>
                <a:schemeClr val="bg1">
                  <a:lumMod val="50000"/>
                </a:schemeClr>
              </a:solidFill>
            </a:endParaRPr>
          </a:p>
        </p:txBody>
      </p:sp>
    </p:spTree>
    <p:extLst>
      <p:ext uri="{BB962C8B-B14F-4D97-AF65-F5344CB8AC3E}">
        <p14:creationId xmlns:p14="http://schemas.microsoft.com/office/powerpoint/2010/main" val="98215509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圖片版面配置區 9"/>
          <p:cNvPicPr>
            <a:picLocks noGrp="1" noChangeAspect="1"/>
          </p:cNvPicPr>
          <p:nvPr>
            <p:ph type="pic" sz="quarter" idx="10"/>
          </p:nvPr>
        </p:nvPicPr>
        <p:blipFill>
          <a:blip r:embed="rId2" cstate="screen">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a:fillRect/>
          </a:stretch>
        </p:blipFill>
        <p:spPr/>
      </p:pic>
      <p:pic>
        <p:nvPicPr>
          <p:cNvPr id="11" name="圖片版面配置區 10"/>
          <p:cNvPicPr>
            <a:picLocks noGrp="1" noChangeAspect="1"/>
          </p:cNvPicPr>
          <p:nvPr>
            <p:ph type="pic" sz="quarter" idx="11"/>
          </p:nvPr>
        </p:nvPicPr>
        <p:blipFill>
          <a:blip r:embed="rId4" cstate="screen">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a:ext>
            </a:extLst>
          </a:blip>
          <a:srcRect/>
          <a:stretch>
            <a:fillRect/>
          </a:stretch>
        </p:blipFill>
        <p:spPr/>
      </p:pic>
      <p:pic>
        <p:nvPicPr>
          <p:cNvPr id="12" name="圖片版面配置區 11"/>
          <p:cNvPicPr>
            <a:picLocks noGrp="1" noChangeAspect="1"/>
          </p:cNvPicPr>
          <p:nvPr>
            <p:ph type="pic" sz="quarter" idx="12"/>
          </p:nvPr>
        </p:nvPicPr>
        <p:blipFill>
          <a:blip r:embed="rId6" cstate="screen">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a:ext>
            </a:extLst>
          </a:blip>
          <a:srcRect/>
          <a:stretch>
            <a:fillRect/>
          </a:stretch>
        </p:blipFill>
        <p:spPr/>
      </p:pic>
      <p:sp>
        <p:nvSpPr>
          <p:cNvPr id="5" name="頁尾版面配置區 4"/>
          <p:cNvSpPr>
            <a:spLocks noGrp="1"/>
          </p:cNvSpPr>
          <p:nvPr>
            <p:ph type="ftr" sz="quarter" idx="13"/>
          </p:nvPr>
        </p:nvSpPr>
        <p:spPr/>
        <p:txBody>
          <a:bodyPr/>
          <a:lstStyle/>
          <a:p>
            <a:r>
              <a:rPr lang="zh-TW" altLang="en-US" smtClean="0"/>
              <a:t>商業簡報網 </a:t>
            </a:r>
            <a:r>
              <a:rPr lang="en-US" altLang="zh-TW" smtClean="0"/>
              <a:t>X Matter Lab</a:t>
            </a:r>
            <a:endParaRPr lang="zh-TW" altLang="en-US" dirty="0"/>
          </a:p>
        </p:txBody>
      </p:sp>
      <p:sp>
        <p:nvSpPr>
          <p:cNvPr id="6" name="投影片編號版面配置區 5"/>
          <p:cNvSpPr>
            <a:spLocks noGrp="1"/>
          </p:cNvSpPr>
          <p:nvPr>
            <p:ph type="sldNum" sz="quarter" idx="14"/>
          </p:nvPr>
        </p:nvSpPr>
        <p:spPr/>
        <p:txBody>
          <a:bodyPr/>
          <a:lstStyle/>
          <a:p>
            <a:fld id="{E27FD744-A41C-4EAD-96D0-2F84A994B62C}" type="slidenum">
              <a:rPr lang="zh-TW" altLang="en-US" smtClean="0"/>
              <a:t>37</a:t>
            </a:fld>
            <a:endParaRPr lang="zh-TW" altLang="en-US"/>
          </a:p>
        </p:txBody>
      </p:sp>
      <p:sp>
        <p:nvSpPr>
          <p:cNvPr id="7" name="矩形 6"/>
          <p:cNvSpPr/>
          <p:nvPr/>
        </p:nvSpPr>
        <p:spPr>
          <a:xfrm>
            <a:off x="3155324" y="1223201"/>
            <a:ext cx="2833352" cy="11636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9" name="群組 8"/>
          <p:cNvGrpSpPr/>
          <p:nvPr/>
        </p:nvGrpSpPr>
        <p:grpSpPr>
          <a:xfrm>
            <a:off x="5181680" y="2208486"/>
            <a:ext cx="3352566" cy="738664"/>
            <a:chOff x="560912" y="1927819"/>
            <a:chExt cx="3352566" cy="738664"/>
          </a:xfrm>
        </p:grpSpPr>
        <p:grpSp>
          <p:nvGrpSpPr>
            <p:cNvPr id="13" name="群組 12"/>
            <p:cNvGrpSpPr/>
            <p:nvPr/>
          </p:nvGrpSpPr>
          <p:grpSpPr>
            <a:xfrm>
              <a:off x="560912" y="2086566"/>
              <a:ext cx="421170" cy="421170"/>
              <a:chOff x="1600200" y="2308860"/>
              <a:chExt cx="594360" cy="594360"/>
            </a:xfrm>
            <a:noFill/>
          </p:grpSpPr>
          <p:sp>
            <p:nvSpPr>
              <p:cNvPr id="15" name="橢圓 14"/>
              <p:cNvSpPr/>
              <p:nvPr/>
            </p:nvSpPr>
            <p:spPr>
              <a:xfrm>
                <a:off x="1600200" y="2308860"/>
                <a:ext cx="594360" cy="594360"/>
              </a:xfrm>
              <a:prstGeom prst="ellipse">
                <a:avLst/>
              </a:prstGeom>
              <a:grp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solidFill>
                    <a:schemeClr val="tx1"/>
                  </a:solidFill>
                </a:endParaRPr>
              </a:p>
            </p:txBody>
          </p:sp>
          <p:sp>
            <p:nvSpPr>
              <p:cNvPr id="16" name="Freeform 24"/>
              <p:cNvSpPr>
                <a:spLocks/>
              </p:cNvSpPr>
              <p:nvPr/>
            </p:nvSpPr>
            <p:spPr bwMode="auto">
              <a:xfrm>
                <a:off x="1691641" y="2462263"/>
                <a:ext cx="411478" cy="287554"/>
              </a:xfrm>
              <a:custGeom>
                <a:avLst/>
                <a:gdLst>
                  <a:gd name="T0" fmla="*/ 4246 w 12841"/>
                  <a:gd name="T1" fmla="*/ 8708 h 8975"/>
                  <a:gd name="T2" fmla="*/ 2639 w 12841"/>
                  <a:gd name="T3" fmla="*/ 7052 h 8975"/>
                  <a:gd name="T4" fmla="*/ 0 w 12841"/>
                  <a:gd name="T5" fmla="*/ 4319 h 8975"/>
                  <a:gd name="T6" fmla="*/ 1130 w 12841"/>
                  <a:gd name="T7" fmla="*/ 3251 h 8975"/>
                  <a:gd name="T8" fmla="*/ 3847 w 12841"/>
                  <a:gd name="T9" fmla="*/ 6019 h 8975"/>
                  <a:gd name="T10" fmla="*/ 4581 w 12841"/>
                  <a:gd name="T11" fmla="*/ 6717 h 8975"/>
                  <a:gd name="T12" fmla="*/ 4866 w 12841"/>
                  <a:gd name="T13" fmla="*/ 6498 h 8975"/>
                  <a:gd name="T14" fmla="*/ 6126 w 12841"/>
                  <a:gd name="T15" fmla="*/ 5308 h 8975"/>
                  <a:gd name="T16" fmla="*/ 7874 w 12841"/>
                  <a:gd name="T17" fmla="*/ 3653 h 8975"/>
                  <a:gd name="T18" fmla="*/ 9201 w 12841"/>
                  <a:gd name="T19" fmla="*/ 2398 h 8975"/>
                  <a:gd name="T20" fmla="*/ 10471 w 12841"/>
                  <a:gd name="T21" fmla="*/ 1199 h 8975"/>
                  <a:gd name="T22" fmla="*/ 11211 w 12841"/>
                  <a:gd name="T23" fmla="*/ 497 h 8975"/>
                  <a:gd name="T24" fmla="*/ 11776 w 12841"/>
                  <a:gd name="T25" fmla="*/ 5 h 8975"/>
                  <a:gd name="T26" fmla="*/ 12841 w 12841"/>
                  <a:gd name="T27" fmla="*/ 1093 h 8975"/>
                  <a:gd name="T28" fmla="*/ 11833 w 12841"/>
                  <a:gd name="T29" fmla="*/ 2078 h 8975"/>
                  <a:gd name="T30" fmla="*/ 9709 w 12841"/>
                  <a:gd name="T31" fmla="*/ 4094 h 8975"/>
                  <a:gd name="T32" fmla="*/ 8297 w 12841"/>
                  <a:gd name="T33" fmla="*/ 5433 h 8975"/>
                  <a:gd name="T34" fmla="*/ 7169 w 12841"/>
                  <a:gd name="T35" fmla="*/ 6504 h 8975"/>
                  <a:gd name="T36" fmla="*/ 4522 w 12841"/>
                  <a:gd name="T37" fmla="*/ 8975 h 8975"/>
                  <a:gd name="T38" fmla="*/ 4246 w 12841"/>
                  <a:gd name="T39" fmla="*/ 8708 h 89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841" h="8975">
                    <a:moveTo>
                      <a:pt x="4246" y="8708"/>
                    </a:moveTo>
                    <a:cubicBezTo>
                      <a:pt x="4107" y="8561"/>
                      <a:pt x="3384" y="7816"/>
                      <a:pt x="2639" y="7052"/>
                    </a:cubicBezTo>
                    <a:cubicBezTo>
                      <a:pt x="524" y="4884"/>
                      <a:pt x="0" y="4341"/>
                      <a:pt x="0" y="4319"/>
                    </a:cubicBezTo>
                    <a:cubicBezTo>
                      <a:pt x="0" y="4282"/>
                      <a:pt x="1101" y="3241"/>
                      <a:pt x="1130" y="3251"/>
                    </a:cubicBezTo>
                    <a:cubicBezTo>
                      <a:pt x="1154" y="3259"/>
                      <a:pt x="2028" y="4149"/>
                      <a:pt x="3847" y="6019"/>
                    </a:cubicBezTo>
                    <a:cubicBezTo>
                      <a:pt x="4268" y="6451"/>
                      <a:pt x="4548" y="6717"/>
                      <a:pt x="4581" y="6717"/>
                    </a:cubicBezTo>
                    <a:cubicBezTo>
                      <a:pt x="4611" y="6717"/>
                      <a:pt x="4739" y="6619"/>
                      <a:pt x="4866" y="6498"/>
                    </a:cubicBezTo>
                    <a:cubicBezTo>
                      <a:pt x="4993" y="6378"/>
                      <a:pt x="5560" y="5842"/>
                      <a:pt x="6126" y="5308"/>
                    </a:cubicBezTo>
                    <a:cubicBezTo>
                      <a:pt x="7373" y="4129"/>
                      <a:pt x="7531" y="3980"/>
                      <a:pt x="7874" y="3653"/>
                    </a:cubicBezTo>
                    <a:cubicBezTo>
                      <a:pt x="8021" y="3512"/>
                      <a:pt x="8618" y="2947"/>
                      <a:pt x="9201" y="2398"/>
                    </a:cubicBezTo>
                    <a:cubicBezTo>
                      <a:pt x="9783" y="1848"/>
                      <a:pt x="10354" y="1309"/>
                      <a:pt x="10471" y="1199"/>
                    </a:cubicBezTo>
                    <a:cubicBezTo>
                      <a:pt x="10587" y="1089"/>
                      <a:pt x="10920" y="773"/>
                      <a:pt x="11211" y="497"/>
                    </a:cubicBezTo>
                    <a:cubicBezTo>
                      <a:pt x="11501" y="222"/>
                      <a:pt x="11756" y="0"/>
                      <a:pt x="11776" y="5"/>
                    </a:cubicBezTo>
                    <a:cubicBezTo>
                      <a:pt x="11824" y="17"/>
                      <a:pt x="12841" y="1056"/>
                      <a:pt x="12841" y="1093"/>
                    </a:cubicBezTo>
                    <a:cubicBezTo>
                      <a:pt x="12841" y="1109"/>
                      <a:pt x="12388" y="1552"/>
                      <a:pt x="11833" y="2078"/>
                    </a:cubicBezTo>
                    <a:cubicBezTo>
                      <a:pt x="11279" y="2604"/>
                      <a:pt x="10323" y="3511"/>
                      <a:pt x="9709" y="4094"/>
                    </a:cubicBezTo>
                    <a:cubicBezTo>
                      <a:pt x="9096" y="4677"/>
                      <a:pt x="8460" y="5279"/>
                      <a:pt x="8297" y="5433"/>
                    </a:cubicBezTo>
                    <a:cubicBezTo>
                      <a:pt x="8134" y="5586"/>
                      <a:pt x="7626" y="6068"/>
                      <a:pt x="7169" y="6504"/>
                    </a:cubicBezTo>
                    <a:cubicBezTo>
                      <a:pt x="5525" y="8067"/>
                      <a:pt x="4553" y="8975"/>
                      <a:pt x="4522" y="8975"/>
                    </a:cubicBezTo>
                    <a:cubicBezTo>
                      <a:pt x="4510" y="8975"/>
                      <a:pt x="4386" y="8855"/>
                      <a:pt x="4246" y="8708"/>
                    </a:cubicBezTo>
                    <a:close/>
                  </a:path>
                </a:pathLst>
              </a:custGeom>
              <a:solidFill>
                <a:schemeClr val="accent5"/>
              </a:solidFill>
              <a:ln w="0">
                <a:solidFill>
                  <a:schemeClr val="accent5"/>
                </a:solid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sp>
          <p:nvSpPr>
            <p:cNvPr id="14" name="矩形 13"/>
            <p:cNvSpPr/>
            <p:nvPr/>
          </p:nvSpPr>
          <p:spPr>
            <a:xfrm>
              <a:off x="1046877" y="1927819"/>
              <a:ext cx="2866601" cy="738664"/>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The quick brown fox jumps over the lazy dog</a:t>
              </a:r>
              <a:r>
                <a:rPr lang="en-US" altLang="zh-TW" sz="1400" dirty="0" smtClean="0"/>
                <a:t>.</a:t>
              </a:r>
              <a:endParaRPr lang="zh-TW" altLang="en-US" sz="1400" dirty="0"/>
            </a:p>
          </p:txBody>
        </p:sp>
      </p:grpSp>
      <p:grpSp>
        <p:nvGrpSpPr>
          <p:cNvPr id="17" name="群組 16"/>
          <p:cNvGrpSpPr/>
          <p:nvPr/>
        </p:nvGrpSpPr>
        <p:grpSpPr>
          <a:xfrm>
            <a:off x="5181680" y="3183846"/>
            <a:ext cx="3352566" cy="738664"/>
            <a:chOff x="560912" y="1927819"/>
            <a:chExt cx="3352566" cy="738664"/>
          </a:xfrm>
        </p:grpSpPr>
        <p:grpSp>
          <p:nvGrpSpPr>
            <p:cNvPr id="18" name="群組 17"/>
            <p:cNvGrpSpPr/>
            <p:nvPr/>
          </p:nvGrpSpPr>
          <p:grpSpPr>
            <a:xfrm>
              <a:off x="560912" y="2086566"/>
              <a:ext cx="421170" cy="421170"/>
              <a:chOff x="1600200" y="2308860"/>
              <a:chExt cx="594360" cy="594360"/>
            </a:xfrm>
            <a:noFill/>
          </p:grpSpPr>
          <p:sp>
            <p:nvSpPr>
              <p:cNvPr id="20" name="橢圓 19"/>
              <p:cNvSpPr/>
              <p:nvPr/>
            </p:nvSpPr>
            <p:spPr>
              <a:xfrm>
                <a:off x="1600200" y="2308860"/>
                <a:ext cx="594360" cy="594360"/>
              </a:xfrm>
              <a:prstGeom prst="ellipse">
                <a:avLst/>
              </a:prstGeom>
              <a:grp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solidFill>
                    <a:schemeClr val="tx1"/>
                  </a:solidFill>
                </a:endParaRPr>
              </a:p>
            </p:txBody>
          </p:sp>
          <p:sp>
            <p:nvSpPr>
              <p:cNvPr id="21" name="Freeform 24"/>
              <p:cNvSpPr>
                <a:spLocks/>
              </p:cNvSpPr>
              <p:nvPr/>
            </p:nvSpPr>
            <p:spPr bwMode="auto">
              <a:xfrm>
                <a:off x="1691641" y="2462263"/>
                <a:ext cx="411478" cy="287554"/>
              </a:xfrm>
              <a:custGeom>
                <a:avLst/>
                <a:gdLst>
                  <a:gd name="T0" fmla="*/ 4246 w 12841"/>
                  <a:gd name="T1" fmla="*/ 8708 h 8975"/>
                  <a:gd name="T2" fmla="*/ 2639 w 12841"/>
                  <a:gd name="T3" fmla="*/ 7052 h 8975"/>
                  <a:gd name="T4" fmla="*/ 0 w 12841"/>
                  <a:gd name="T5" fmla="*/ 4319 h 8975"/>
                  <a:gd name="T6" fmla="*/ 1130 w 12841"/>
                  <a:gd name="T7" fmla="*/ 3251 h 8975"/>
                  <a:gd name="T8" fmla="*/ 3847 w 12841"/>
                  <a:gd name="T9" fmla="*/ 6019 h 8975"/>
                  <a:gd name="T10" fmla="*/ 4581 w 12841"/>
                  <a:gd name="T11" fmla="*/ 6717 h 8975"/>
                  <a:gd name="T12" fmla="*/ 4866 w 12841"/>
                  <a:gd name="T13" fmla="*/ 6498 h 8975"/>
                  <a:gd name="T14" fmla="*/ 6126 w 12841"/>
                  <a:gd name="T15" fmla="*/ 5308 h 8975"/>
                  <a:gd name="T16" fmla="*/ 7874 w 12841"/>
                  <a:gd name="T17" fmla="*/ 3653 h 8975"/>
                  <a:gd name="T18" fmla="*/ 9201 w 12841"/>
                  <a:gd name="T19" fmla="*/ 2398 h 8975"/>
                  <a:gd name="T20" fmla="*/ 10471 w 12841"/>
                  <a:gd name="T21" fmla="*/ 1199 h 8975"/>
                  <a:gd name="T22" fmla="*/ 11211 w 12841"/>
                  <a:gd name="T23" fmla="*/ 497 h 8975"/>
                  <a:gd name="T24" fmla="*/ 11776 w 12841"/>
                  <a:gd name="T25" fmla="*/ 5 h 8975"/>
                  <a:gd name="T26" fmla="*/ 12841 w 12841"/>
                  <a:gd name="T27" fmla="*/ 1093 h 8975"/>
                  <a:gd name="T28" fmla="*/ 11833 w 12841"/>
                  <a:gd name="T29" fmla="*/ 2078 h 8975"/>
                  <a:gd name="T30" fmla="*/ 9709 w 12841"/>
                  <a:gd name="T31" fmla="*/ 4094 h 8975"/>
                  <a:gd name="T32" fmla="*/ 8297 w 12841"/>
                  <a:gd name="T33" fmla="*/ 5433 h 8975"/>
                  <a:gd name="T34" fmla="*/ 7169 w 12841"/>
                  <a:gd name="T35" fmla="*/ 6504 h 8975"/>
                  <a:gd name="T36" fmla="*/ 4522 w 12841"/>
                  <a:gd name="T37" fmla="*/ 8975 h 8975"/>
                  <a:gd name="T38" fmla="*/ 4246 w 12841"/>
                  <a:gd name="T39" fmla="*/ 8708 h 89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841" h="8975">
                    <a:moveTo>
                      <a:pt x="4246" y="8708"/>
                    </a:moveTo>
                    <a:cubicBezTo>
                      <a:pt x="4107" y="8561"/>
                      <a:pt x="3384" y="7816"/>
                      <a:pt x="2639" y="7052"/>
                    </a:cubicBezTo>
                    <a:cubicBezTo>
                      <a:pt x="524" y="4884"/>
                      <a:pt x="0" y="4341"/>
                      <a:pt x="0" y="4319"/>
                    </a:cubicBezTo>
                    <a:cubicBezTo>
                      <a:pt x="0" y="4282"/>
                      <a:pt x="1101" y="3241"/>
                      <a:pt x="1130" y="3251"/>
                    </a:cubicBezTo>
                    <a:cubicBezTo>
                      <a:pt x="1154" y="3259"/>
                      <a:pt x="2028" y="4149"/>
                      <a:pt x="3847" y="6019"/>
                    </a:cubicBezTo>
                    <a:cubicBezTo>
                      <a:pt x="4268" y="6451"/>
                      <a:pt x="4548" y="6717"/>
                      <a:pt x="4581" y="6717"/>
                    </a:cubicBezTo>
                    <a:cubicBezTo>
                      <a:pt x="4611" y="6717"/>
                      <a:pt x="4739" y="6619"/>
                      <a:pt x="4866" y="6498"/>
                    </a:cubicBezTo>
                    <a:cubicBezTo>
                      <a:pt x="4993" y="6378"/>
                      <a:pt x="5560" y="5842"/>
                      <a:pt x="6126" y="5308"/>
                    </a:cubicBezTo>
                    <a:cubicBezTo>
                      <a:pt x="7373" y="4129"/>
                      <a:pt x="7531" y="3980"/>
                      <a:pt x="7874" y="3653"/>
                    </a:cubicBezTo>
                    <a:cubicBezTo>
                      <a:pt x="8021" y="3512"/>
                      <a:pt x="8618" y="2947"/>
                      <a:pt x="9201" y="2398"/>
                    </a:cubicBezTo>
                    <a:cubicBezTo>
                      <a:pt x="9783" y="1848"/>
                      <a:pt x="10354" y="1309"/>
                      <a:pt x="10471" y="1199"/>
                    </a:cubicBezTo>
                    <a:cubicBezTo>
                      <a:pt x="10587" y="1089"/>
                      <a:pt x="10920" y="773"/>
                      <a:pt x="11211" y="497"/>
                    </a:cubicBezTo>
                    <a:cubicBezTo>
                      <a:pt x="11501" y="222"/>
                      <a:pt x="11756" y="0"/>
                      <a:pt x="11776" y="5"/>
                    </a:cubicBezTo>
                    <a:cubicBezTo>
                      <a:pt x="11824" y="17"/>
                      <a:pt x="12841" y="1056"/>
                      <a:pt x="12841" y="1093"/>
                    </a:cubicBezTo>
                    <a:cubicBezTo>
                      <a:pt x="12841" y="1109"/>
                      <a:pt x="12388" y="1552"/>
                      <a:pt x="11833" y="2078"/>
                    </a:cubicBezTo>
                    <a:cubicBezTo>
                      <a:pt x="11279" y="2604"/>
                      <a:pt x="10323" y="3511"/>
                      <a:pt x="9709" y="4094"/>
                    </a:cubicBezTo>
                    <a:cubicBezTo>
                      <a:pt x="9096" y="4677"/>
                      <a:pt x="8460" y="5279"/>
                      <a:pt x="8297" y="5433"/>
                    </a:cubicBezTo>
                    <a:cubicBezTo>
                      <a:pt x="8134" y="5586"/>
                      <a:pt x="7626" y="6068"/>
                      <a:pt x="7169" y="6504"/>
                    </a:cubicBezTo>
                    <a:cubicBezTo>
                      <a:pt x="5525" y="8067"/>
                      <a:pt x="4553" y="8975"/>
                      <a:pt x="4522" y="8975"/>
                    </a:cubicBezTo>
                    <a:cubicBezTo>
                      <a:pt x="4510" y="8975"/>
                      <a:pt x="4386" y="8855"/>
                      <a:pt x="4246" y="8708"/>
                    </a:cubicBezTo>
                    <a:close/>
                  </a:path>
                </a:pathLst>
              </a:custGeom>
              <a:solidFill>
                <a:schemeClr val="accent5"/>
              </a:solidFill>
              <a:ln w="0">
                <a:solidFill>
                  <a:schemeClr val="accent5"/>
                </a:solid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sp>
          <p:nvSpPr>
            <p:cNvPr id="19" name="矩形 18"/>
            <p:cNvSpPr/>
            <p:nvPr/>
          </p:nvSpPr>
          <p:spPr>
            <a:xfrm>
              <a:off x="1046877" y="1927819"/>
              <a:ext cx="2866601" cy="738664"/>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The quick brown fox jumps over the lazy dog</a:t>
              </a:r>
              <a:r>
                <a:rPr lang="en-US" altLang="zh-TW" sz="1400" dirty="0" smtClean="0"/>
                <a:t>.</a:t>
              </a:r>
              <a:endParaRPr lang="zh-TW" altLang="en-US" sz="1400" dirty="0"/>
            </a:p>
          </p:txBody>
        </p:sp>
      </p:grpSp>
      <p:grpSp>
        <p:nvGrpSpPr>
          <p:cNvPr id="22" name="群組 21"/>
          <p:cNvGrpSpPr/>
          <p:nvPr/>
        </p:nvGrpSpPr>
        <p:grpSpPr>
          <a:xfrm>
            <a:off x="5181680" y="4159206"/>
            <a:ext cx="3352566" cy="738664"/>
            <a:chOff x="560912" y="1927819"/>
            <a:chExt cx="3352566" cy="738664"/>
          </a:xfrm>
        </p:grpSpPr>
        <p:grpSp>
          <p:nvGrpSpPr>
            <p:cNvPr id="23" name="群組 22"/>
            <p:cNvGrpSpPr/>
            <p:nvPr/>
          </p:nvGrpSpPr>
          <p:grpSpPr>
            <a:xfrm>
              <a:off x="560912" y="2086566"/>
              <a:ext cx="421170" cy="421170"/>
              <a:chOff x="1600200" y="2308860"/>
              <a:chExt cx="594360" cy="594360"/>
            </a:xfrm>
            <a:noFill/>
          </p:grpSpPr>
          <p:sp>
            <p:nvSpPr>
              <p:cNvPr id="25" name="橢圓 24"/>
              <p:cNvSpPr/>
              <p:nvPr/>
            </p:nvSpPr>
            <p:spPr>
              <a:xfrm>
                <a:off x="1600200" y="2308860"/>
                <a:ext cx="594360" cy="594360"/>
              </a:xfrm>
              <a:prstGeom prst="ellipse">
                <a:avLst/>
              </a:prstGeom>
              <a:grp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solidFill>
                    <a:schemeClr val="tx1"/>
                  </a:solidFill>
                </a:endParaRPr>
              </a:p>
            </p:txBody>
          </p:sp>
          <p:sp>
            <p:nvSpPr>
              <p:cNvPr id="26" name="Freeform 24"/>
              <p:cNvSpPr>
                <a:spLocks/>
              </p:cNvSpPr>
              <p:nvPr/>
            </p:nvSpPr>
            <p:spPr bwMode="auto">
              <a:xfrm>
                <a:off x="1691641" y="2462263"/>
                <a:ext cx="411478" cy="287554"/>
              </a:xfrm>
              <a:custGeom>
                <a:avLst/>
                <a:gdLst>
                  <a:gd name="T0" fmla="*/ 4246 w 12841"/>
                  <a:gd name="T1" fmla="*/ 8708 h 8975"/>
                  <a:gd name="T2" fmla="*/ 2639 w 12841"/>
                  <a:gd name="T3" fmla="*/ 7052 h 8975"/>
                  <a:gd name="T4" fmla="*/ 0 w 12841"/>
                  <a:gd name="T5" fmla="*/ 4319 h 8975"/>
                  <a:gd name="T6" fmla="*/ 1130 w 12841"/>
                  <a:gd name="T7" fmla="*/ 3251 h 8975"/>
                  <a:gd name="T8" fmla="*/ 3847 w 12841"/>
                  <a:gd name="T9" fmla="*/ 6019 h 8975"/>
                  <a:gd name="T10" fmla="*/ 4581 w 12841"/>
                  <a:gd name="T11" fmla="*/ 6717 h 8975"/>
                  <a:gd name="T12" fmla="*/ 4866 w 12841"/>
                  <a:gd name="T13" fmla="*/ 6498 h 8975"/>
                  <a:gd name="T14" fmla="*/ 6126 w 12841"/>
                  <a:gd name="T15" fmla="*/ 5308 h 8975"/>
                  <a:gd name="T16" fmla="*/ 7874 w 12841"/>
                  <a:gd name="T17" fmla="*/ 3653 h 8975"/>
                  <a:gd name="T18" fmla="*/ 9201 w 12841"/>
                  <a:gd name="T19" fmla="*/ 2398 h 8975"/>
                  <a:gd name="T20" fmla="*/ 10471 w 12841"/>
                  <a:gd name="T21" fmla="*/ 1199 h 8975"/>
                  <a:gd name="T22" fmla="*/ 11211 w 12841"/>
                  <a:gd name="T23" fmla="*/ 497 h 8975"/>
                  <a:gd name="T24" fmla="*/ 11776 w 12841"/>
                  <a:gd name="T25" fmla="*/ 5 h 8975"/>
                  <a:gd name="T26" fmla="*/ 12841 w 12841"/>
                  <a:gd name="T27" fmla="*/ 1093 h 8975"/>
                  <a:gd name="T28" fmla="*/ 11833 w 12841"/>
                  <a:gd name="T29" fmla="*/ 2078 h 8975"/>
                  <a:gd name="T30" fmla="*/ 9709 w 12841"/>
                  <a:gd name="T31" fmla="*/ 4094 h 8975"/>
                  <a:gd name="T32" fmla="*/ 8297 w 12841"/>
                  <a:gd name="T33" fmla="*/ 5433 h 8975"/>
                  <a:gd name="T34" fmla="*/ 7169 w 12841"/>
                  <a:gd name="T35" fmla="*/ 6504 h 8975"/>
                  <a:gd name="T36" fmla="*/ 4522 w 12841"/>
                  <a:gd name="T37" fmla="*/ 8975 h 8975"/>
                  <a:gd name="T38" fmla="*/ 4246 w 12841"/>
                  <a:gd name="T39" fmla="*/ 8708 h 89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841" h="8975">
                    <a:moveTo>
                      <a:pt x="4246" y="8708"/>
                    </a:moveTo>
                    <a:cubicBezTo>
                      <a:pt x="4107" y="8561"/>
                      <a:pt x="3384" y="7816"/>
                      <a:pt x="2639" y="7052"/>
                    </a:cubicBezTo>
                    <a:cubicBezTo>
                      <a:pt x="524" y="4884"/>
                      <a:pt x="0" y="4341"/>
                      <a:pt x="0" y="4319"/>
                    </a:cubicBezTo>
                    <a:cubicBezTo>
                      <a:pt x="0" y="4282"/>
                      <a:pt x="1101" y="3241"/>
                      <a:pt x="1130" y="3251"/>
                    </a:cubicBezTo>
                    <a:cubicBezTo>
                      <a:pt x="1154" y="3259"/>
                      <a:pt x="2028" y="4149"/>
                      <a:pt x="3847" y="6019"/>
                    </a:cubicBezTo>
                    <a:cubicBezTo>
                      <a:pt x="4268" y="6451"/>
                      <a:pt x="4548" y="6717"/>
                      <a:pt x="4581" y="6717"/>
                    </a:cubicBezTo>
                    <a:cubicBezTo>
                      <a:pt x="4611" y="6717"/>
                      <a:pt x="4739" y="6619"/>
                      <a:pt x="4866" y="6498"/>
                    </a:cubicBezTo>
                    <a:cubicBezTo>
                      <a:pt x="4993" y="6378"/>
                      <a:pt x="5560" y="5842"/>
                      <a:pt x="6126" y="5308"/>
                    </a:cubicBezTo>
                    <a:cubicBezTo>
                      <a:pt x="7373" y="4129"/>
                      <a:pt x="7531" y="3980"/>
                      <a:pt x="7874" y="3653"/>
                    </a:cubicBezTo>
                    <a:cubicBezTo>
                      <a:pt x="8021" y="3512"/>
                      <a:pt x="8618" y="2947"/>
                      <a:pt x="9201" y="2398"/>
                    </a:cubicBezTo>
                    <a:cubicBezTo>
                      <a:pt x="9783" y="1848"/>
                      <a:pt x="10354" y="1309"/>
                      <a:pt x="10471" y="1199"/>
                    </a:cubicBezTo>
                    <a:cubicBezTo>
                      <a:pt x="10587" y="1089"/>
                      <a:pt x="10920" y="773"/>
                      <a:pt x="11211" y="497"/>
                    </a:cubicBezTo>
                    <a:cubicBezTo>
                      <a:pt x="11501" y="222"/>
                      <a:pt x="11756" y="0"/>
                      <a:pt x="11776" y="5"/>
                    </a:cubicBezTo>
                    <a:cubicBezTo>
                      <a:pt x="11824" y="17"/>
                      <a:pt x="12841" y="1056"/>
                      <a:pt x="12841" y="1093"/>
                    </a:cubicBezTo>
                    <a:cubicBezTo>
                      <a:pt x="12841" y="1109"/>
                      <a:pt x="12388" y="1552"/>
                      <a:pt x="11833" y="2078"/>
                    </a:cubicBezTo>
                    <a:cubicBezTo>
                      <a:pt x="11279" y="2604"/>
                      <a:pt x="10323" y="3511"/>
                      <a:pt x="9709" y="4094"/>
                    </a:cubicBezTo>
                    <a:cubicBezTo>
                      <a:pt x="9096" y="4677"/>
                      <a:pt x="8460" y="5279"/>
                      <a:pt x="8297" y="5433"/>
                    </a:cubicBezTo>
                    <a:cubicBezTo>
                      <a:pt x="8134" y="5586"/>
                      <a:pt x="7626" y="6068"/>
                      <a:pt x="7169" y="6504"/>
                    </a:cubicBezTo>
                    <a:cubicBezTo>
                      <a:pt x="5525" y="8067"/>
                      <a:pt x="4553" y="8975"/>
                      <a:pt x="4522" y="8975"/>
                    </a:cubicBezTo>
                    <a:cubicBezTo>
                      <a:pt x="4510" y="8975"/>
                      <a:pt x="4386" y="8855"/>
                      <a:pt x="4246" y="8708"/>
                    </a:cubicBezTo>
                    <a:close/>
                  </a:path>
                </a:pathLst>
              </a:custGeom>
              <a:solidFill>
                <a:schemeClr val="accent5"/>
              </a:solidFill>
              <a:ln w="0">
                <a:solidFill>
                  <a:schemeClr val="accent5"/>
                </a:solid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sp>
          <p:nvSpPr>
            <p:cNvPr id="24" name="矩形 23"/>
            <p:cNvSpPr/>
            <p:nvPr/>
          </p:nvSpPr>
          <p:spPr>
            <a:xfrm>
              <a:off x="1046877" y="1927819"/>
              <a:ext cx="2866601" cy="738664"/>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The quick brown fox jumps over the lazy dog</a:t>
              </a:r>
              <a:r>
                <a:rPr lang="en-US" altLang="zh-TW" sz="1400" dirty="0" smtClean="0"/>
                <a:t>.</a:t>
              </a:r>
              <a:endParaRPr lang="zh-TW" altLang="en-US" sz="1400" dirty="0"/>
            </a:p>
          </p:txBody>
        </p:sp>
      </p:grpSp>
      <p:grpSp>
        <p:nvGrpSpPr>
          <p:cNvPr id="27" name="群組 26"/>
          <p:cNvGrpSpPr/>
          <p:nvPr/>
        </p:nvGrpSpPr>
        <p:grpSpPr>
          <a:xfrm>
            <a:off x="5181680" y="5134566"/>
            <a:ext cx="3352566" cy="738664"/>
            <a:chOff x="560912" y="1927819"/>
            <a:chExt cx="3352566" cy="738664"/>
          </a:xfrm>
        </p:grpSpPr>
        <p:grpSp>
          <p:nvGrpSpPr>
            <p:cNvPr id="28" name="群組 27"/>
            <p:cNvGrpSpPr/>
            <p:nvPr/>
          </p:nvGrpSpPr>
          <p:grpSpPr>
            <a:xfrm>
              <a:off x="560912" y="2086566"/>
              <a:ext cx="421170" cy="421170"/>
              <a:chOff x="1600200" y="2308860"/>
              <a:chExt cx="594360" cy="594360"/>
            </a:xfrm>
            <a:noFill/>
          </p:grpSpPr>
          <p:sp>
            <p:nvSpPr>
              <p:cNvPr id="30" name="橢圓 29"/>
              <p:cNvSpPr/>
              <p:nvPr/>
            </p:nvSpPr>
            <p:spPr>
              <a:xfrm>
                <a:off x="1600200" y="2308860"/>
                <a:ext cx="594360" cy="594360"/>
              </a:xfrm>
              <a:prstGeom prst="ellipse">
                <a:avLst/>
              </a:prstGeom>
              <a:grp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solidFill>
                    <a:schemeClr val="tx1"/>
                  </a:solidFill>
                </a:endParaRPr>
              </a:p>
            </p:txBody>
          </p:sp>
          <p:sp>
            <p:nvSpPr>
              <p:cNvPr id="31" name="Freeform 24"/>
              <p:cNvSpPr>
                <a:spLocks/>
              </p:cNvSpPr>
              <p:nvPr/>
            </p:nvSpPr>
            <p:spPr bwMode="auto">
              <a:xfrm>
                <a:off x="1691641" y="2462263"/>
                <a:ext cx="411478" cy="287554"/>
              </a:xfrm>
              <a:custGeom>
                <a:avLst/>
                <a:gdLst>
                  <a:gd name="T0" fmla="*/ 4246 w 12841"/>
                  <a:gd name="T1" fmla="*/ 8708 h 8975"/>
                  <a:gd name="T2" fmla="*/ 2639 w 12841"/>
                  <a:gd name="T3" fmla="*/ 7052 h 8975"/>
                  <a:gd name="T4" fmla="*/ 0 w 12841"/>
                  <a:gd name="T5" fmla="*/ 4319 h 8975"/>
                  <a:gd name="T6" fmla="*/ 1130 w 12841"/>
                  <a:gd name="T7" fmla="*/ 3251 h 8975"/>
                  <a:gd name="T8" fmla="*/ 3847 w 12841"/>
                  <a:gd name="T9" fmla="*/ 6019 h 8975"/>
                  <a:gd name="T10" fmla="*/ 4581 w 12841"/>
                  <a:gd name="T11" fmla="*/ 6717 h 8975"/>
                  <a:gd name="T12" fmla="*/ 4866 w 12841"/>
                  <a:gd name="T13" fmla="*/ 6498 h 8975"/>
                  <a:gd name="T14" fmla="*/ 6126 w 12841"/>
                  <a:gd name="T15" fmla="*/ 5308 h 8975"/>
                  <a:gd name="T16" fmla="*/ 7874 w 12841"/>
                  <a:gd name="T17" fmla="*/ 3653 h 8975"/>
                  <a:gd name="T18" fmla="*/ 9201 w 12841"/>
                  <a:gd name="T19" fmla="*/ 2398 h 8975"/>
                  <a:gd name="T20" fmla="*/ 10471 w 12841"/>
                  <a:gd name="T21" fmla="*/ 1199 h 8975"/>
                  <a:gd name="T22" fmla="*/ 11211 w 12841"/>
                  <a:gd name="T23" fmla="*/ 497 h 8975"/>
                  <a:gd name="T24" fmla="*/ 11776 w 12841"/>
                  <a:gd name="T25" fmla="*/ 5 h 8975"/>
                  <a:gd name="T26" fmla="*/ 12841 w 12841"/>
                  <a:gd name="T27" fmla="*/ 1093 h 8975"/>
                  <a:gd name="T28" fmla="*/ 11833 w 12841"/>
                  <a:gd name="T29" fmla="*/ 2078 h 8975"/>
                  <a:gd name="T30" fmla="*/ 9709 w 12841"/>
                  <a:gd name="T31" fmla="*/ 4094 h 8975"/>
                  <a:gd name="T32" fmla="*/ 8297 w 12841"/>
                  <a:gd name="T33" fmla="*/ 5433 h 8975"/>
                  <a:gd name="T34" fmla="*/ 7169 w 12841"/>
                  <a:gd name="T35" fmla="*/ 6504 h 8975"/>
                  <a:gd name="T36" fmla="*/ 4522 w 12841"/>
                  <a:gd name="T37" fmla="*/ 8975 h 8975"/>
                  <a:gd name="T38" fmla="*/ 4246 w 12841"/>
                  <a:gd name="T39" fmla="*/ 8708 h 89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841" h="8975">
                    <a:moveTo>
                      <a:pt x="4246" y="8708"/>
                    </a:moveTo>
                    <a:cubicBezTo>
                      <a:pt x="4107" y="8561"/>
                      <a:pt x="3384" y="7816"/>
                      <a:pt x="2639" y="7052"/>
                    </a:cubicBezTo>
                    <a:cubicBezTo>
                      <a:pt x="524" y="4884"/>
                      <a:pt x="0" y="4341"/>
                      <a:pt x="0" y="4319"/>
                    </a:cubicBezTo>
                    <a:cubicBezTo>
                      <a:pt x="0" y="4282"/>
                      <a:pt x="1101" y="3241"/>
                      <a:pt x="1130" y="3251"/>
                    </a:cubicBezTo>
                    <a:cubicBezTo>
                      <a:pt x="1154" y="3259"/>
                      <a:pt x="2028" y="4149"/>
                      <a:pt x="3847" y="6019"/>
                    </a:cubicBezTo>
                    <a:cubicBezTo>
                      <a:pt x="4268" y="6451"/>
                      <a:pt x="4548" y="6717"/>
                      <a:pt x="4581" y="6717"/>
                    </a:cubicBezTo>
                    <a:cubicBezTo>
                      <a:pt x="4611" y="6717"/>
                      <a:pt x="4739" y="6619"/>
                      <a:pt x="4866" y="6498"/>
                    </a:cubicBezTo>
                    <a:cubicBezTo>
                      <a:pt x="4993" y="6378"/>
                      <a:pt x="5560" y="5842"/>
                      <a:pt x="6126" y="5308"/>
                    </a:cubicBezTo>
                    <a:cubicBezTo>
                      <a:pt x="7373" y="4129"/>
                      <a:pt x="7531" y="3980"/>
                      <a:pt x="7874" y="3653"/>
                    </a:cubicBezTo>
                    <a:cubicBezTo>
                      <a:pt x="8021" y="3512"/>
                      <a:pt x="8618" y="2947"/>
                      <a:pt x="9201" y="2398"/>
                    </a:cubicBezTo>
                    <a:cubicBezTo>
                      <a:pt x="9783" y="1848"/>
                      <a:pt x="10354" y="1309"/>
                      <a:pt x="10471" y="1199"/>
                    </a:cubicBezTo>
                    <a:cubicBezTo>
                      <a:pt x="10587" y="1089"/>
                      <a:pt x="10920" y="773"/>
                      <a:pt x="11211" y="497"/>
                    </a:cubicBezTo>
                    <a:cubicBezTo>
                      <a:pt x="11501" y="222"/>
                      <a:pt x="11756" y="0"/>
                      <a:pt x="11776" y="5"/>
                    </a:cubicBezTo>
                    <a:cubicBezTo>
                      <a:pt x="11824" y="17"/>
                      <a:pt x="12841" y="1056"/>
                      <a:pt x="12841" y="1093"/>
                    </a:cubicBezTo>
                    <a:cubicBezTo>
                      <a:pt x="12841" y="1109"/>
                      <a:pt x="12388" y="1552"/>
                      <a:pt x="11833" y="2078"/>
                    </a:cubicBezTo>
                    <a:cubicBezTo>
                      <a:pt x="11279" y="2604"/>
                      <a:pt x="10323" y="3511"/>
                      <a:pt x="9709" y="4094"/>
                    </a:cubicBezTo>
                    <a:cubicBezTo>
                      <a:pt x="9096" y="4677"/>
                      <a:pt x="8460" y="5279"/>
                      <a:pt x="8297" y="5433"/>
                    </a:cubicBezTo>
                    <a:cubicBezTo>
                      <a:pt x="8134" y="5586"/>
                      <a:pt x="7626" y="6068"/>
                      <a:pt x="7169" y="6504"/>
                    </a:cubicBezTo>
                    <a:cubicBezTo>
                      <a:pt x="5525" y="8067"/>
                      <a:pt x="4553" y="8975"/>
                      <a:pt x="4522" y="8975"/>
                    </a:cubicBezTo>
                    <a:cubicBezTo>
                      <a:pt x="4510" y="8975"/>
                      <a:pt x="4386" y="8855"/>
                      <a:pt x="4246" y="8708"/>
                    </a:cubicBezTo>
                    <a:close/>
                  </a:path>
                </a:pathLst>
              </a:custGeom>
              <a:solidFill>
                <a:schemeClr val="accent5"/>
              </a:solidFill>
              <a:ln w="0">
                <a:solidFill>
                  <a:schemeClr val="accent5"/>
                </a:solid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sp>
          <p:nvSpPr>
            <p:cNvPr id="29" name="矩形 28"/>
            <p:cNvSpPr/>
            <p:nvPr/>
          </p:nvSpPr>
          <p:spPr>
            <a:xfrm>
              <a:off x="1046877" y="1927819"/>
              <a:ext cx="2866601" cy="738664"/>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The quick brown fox jumps over the lazy dog</a:t>
              </a:r>
              <a:r>
                <a:rPr lang="en-US" altLang="zh-TW" sz="1400" dirty="0" smtClean="0"/>
                <a:t>.</a:t>
              </a:r>
              <a:endParaRPr lang="zh-TW" altLang="en-US" sz="1400" dirty="0"/>
            </a:p>
          </p:txBody>
        </p:sp>
      </p:grpSp>
      <p:sp>
        <p:nvSpPr>
          <p:cNvPr id="32" name="文字方塊 31"/>
          <p:cNvSpPr txBox="1"/>
          <p:nvPr/>
        </p:nvSpPr>
        <p:spPr>
          <a:xfrm>
            <a:off x="1880398" y="576870"/>
            <a:ext cx="5383205" cy="646331"/>
          </a:xfrm>
          <a:prstGeom prst="rect">
            <a:avLst/>
          </a:prstGeom>
          <a:noFill/>
        </p:spPr>
        <p:txBody>
          <a:bodyPr wrap="square" rtlCol="0" anchor="ctr">
            <a:spAutoFit/>
          </a:bodyPr>
          <a:lstStyle/>
          <a:p>
            <a:pPr algn="ctr"/>
            <a:r>
              <a:rPr lang="en-US" altLang="zh-TW" sz="3600" b="1" dirty="0" smtClean="0">
                <a:solidFill>
                  <a:schemeClr val="bg1">
                    <a:lumMod val="50000"/>
                  </a:schemeClr>
                </a:solidFill>
              </a:rPr>
              <a:t>Beyond Picture 034</a:t>
            </a:r>
            <a:endParaRPr lang="zh-TW" altLang="en-US" sz="3600" b="1" dirty="0">
              <a:solidFill>
                <a:schemeClr val="bg1">
                  <a:lumMod val="50000"/>
                </a:schemeClr>
              </a:solidFill>
            </a:endParaRPr>
          </a:p>
        </p:txBody>
      </p:sp>
      <p:sp>
        <p:nvSpPr>
          <p:cNvPr id="2" name="矩形 1"/>
          <p:cNvSpPr/>
          <p:nvPr/>
        </p:nvSpPr>
        <p:spPr>
          <a:xfrm>
            <a:off x="0" y="2062163"/>
            <a:ext cx="4762500" cy="1317625"/>
          </a:xfrm>
          <a:prstGeom prst="rect">
            <a:avLst/>
          </a:prstGeom>
          <a:solidFill>
            <a:schemeClr val="accent5">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4" name="矩形 33"/>
          <p:cNvSpPr/>
          <p:nvPr/>
        </p:nvSpPr>
        <p:spPr>
          <a:xfrm>
            <a:off x="0" y="3500490"/>
            <a:ext cx="4762500" cy="1317625"/>
          </a:xfrm>
          <a:prstGeom prst="rect">
            <a:avLst/>
          </a:prstGeom>
          <a:solidFill>
            <a:schemeClr val="accent5">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5" name="矩形 34"/>
          <p:cNvSpPr/>
          <p:nvPr/>
        </p:nvSpPr>
        <p:spPr>
          <a:xfrm>
            <a:off x="0" y="4938817"/>
            <a:ext cx="4762500" cy="1317625"/>
          </a:xfrm>
          <a:prstGeom prst="rect">
            <a:avLst/>
          </a:prstGeom>
          <a:solidFill>
            <a:schemeClr val="accent5">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3" name="文字方塊 32"/>
          <p:cNvSpPr txBox="1"/>
          <p:nvPr/>
        </p:nvSpPr>
        <p:spPr>
          <a:xfrm>
            <a:off x="1121250" y="2062162"/>
            <a:ext cx="2520000" cy="788755"/>
          </a:xfrm>
          <a:prstGeom prst="rect">
            <a:avLst/>
          </a:prstGeom>
          <a:noFill/>
        </p:spPr>
        <p:txBody>
          <a:bodyPr wrap="square" rtlCol="0" anchor="ctr">
            <a:noAutofit/>
          </a:bodyPr>
          <a:lstStyle/>
          <a:p>
            <a:pPr algn="ctr"/>
            <a:r>
              <a:rPr lang="en-US" altLang="zh-TW" sz="5400" dirty="0" smtClean="0">
                <a:solidFill>
                  <a:schemeClr val="bg1"/>
                </a:solidFill>
              </a:rPr>
              <a:t>12.5</a:t>
            </a:r>
            <a:r>
              <a:rPr lang="en-US" altLang="zh-TW" sz="2800" dirty="0" smtClean="0">
                <a:solidFill>
                  <a:schemeClr val="bg1"/>
                </a:solidFill>
              </a:rPr>
              <a:t>%</a:t>
            </a:r>
            <a:endParaRPr lang="zh-TW" altLang="en-US" sz="2800" dirty="0">
              <a:solidFill>
                <a:schemeClr val="bg1"/>
              </a:solidFill>
            </a:endParaRPr>
          </a:p>
        </p:txBody>
      </p:sp>
      <p:sp>
        <p:nvSpPr>
          <p:cNvPr id="3" name="矩形 2"/>
          <p:cNvSpPr/>
          <p:nvPr/>
        </p:nvSpPr>
        <p:spPr>
          <a:xfrm>
            <a:off x="751061" y="2754251"/>
            <a:ext cx="3260379" cy="584775"/>
          </a:xfrm>
          <a:prstGeom prst="rect">
            <a:avLst/>
          </a:prstGeom>
        </p:spPr>
        <p:txBody>
          <a:bodyPr wrap="square">
            <a:spAutoFit/>
          </a:bodyPr>
          <a:lstStyle/>
          <a:p>
            <a:pPr algn="ctr"/>
            <a:r>
              <a:rPr lang="en-US" altLang="zh-TW" sz="1600" dirty="0">
                <a:solidFill>
                  <a:schemeClr val="bg1"/>
                </a:solidFill>
              </a:rPr>
              <a:t>The quick brown fox jumps over the lazy dog. </a:t>
            </a:r>
            <a:endParaRPr lang="zh-TW" altLang="en-US" sz="1600" dirty="0"/>
          </a:p>
        </p:txBody>
      </p:sp>
      <p:sp>
        <p:nvSpPr>
          <p:cNvPr id="36" name="文字方塊 35"/>
          <p:cNvSpPr txBox="1"/>
          <p:nvPr/>
        </p:nvSpPr>
        <p:spPr>
          <a:xfrm>
            <a:off x="1121250" y="3497991"/>
            <a:ext cx="2520000" cy="788755"/>
          </a:xfrm>
          <a:prstGeom prst="rect">
            <a:avLst/>
          </a:prstGeom>
          <a:noFill/>
        </p:spPr>
        <p:txBody>
          <a:bodyPr wrap="square" rtlCol="0" anchor="ctr">
            <a:noAutofit/>
          </a:bodyPr>
          <a:lstStyle/>
          <a:p>
            <a:pPr algn="ctr"/>
            <a:r>
              <a:rPr lang="en-US" altLang="zh-TW" sz="5400" dirty="0" smtClean="0">
                <a:solidFill>
                  <a:schemeClr val="bg1"/>
                </a:solidFill>
              </a:rPr>
              <a:t>18.5</a:t>
            </a:r>
            <a:r>
              <a:rPr lang="en-US" altLang="zh-TW" sz="2800" dirty="0">
                <a:solidFill>
                  <a:schemeClr val="bg1"/>
                </a:solidFill>
              </a:rPr>
              <a:t>8</a:t>
            </a:r>
            <a:endParaRPr lang="zh-TW" altLang="en-US" sz="2800" dirty="0">
              <a:solidFill>
                <a:schemeClr val="bg1"/>
              </a:solidFill>
            </a:endParaRPr>
          </a:p>
        </p:txBody>
      </p:sp>
      <p:sp>
        <p:nvSpPr>
          <p:cNvPr id="37" name="矩形 36"/>
          <p:cNvSpPr/>
          <p:nvPr/>
        </p:nvSpPr>
        <p:spPr>
          <a:xfrm>
            <a:off x="751061" y="4190080"/>
            <a:ext cx="3260379" cy="584775"/>
          </a:xfrm>
          <a:prstGeom prst="rect">
            <a:avLst/>
          </a:prstGeom>
        </p:spPr>
        <p:txBody>
          <a:bodyPr wrap="square">
            <a:spAutoFit/>
          </a:bodyPr>
          <a:lstStyle/>
          <a:p>
            <a:pPr algn="ctr"/>
            <a:r>
              <a:rPr lang="en-US" altLang="zh-TW" sz="1600" dirty="0">
                <a:solidFill>
                  <a:schemeClr val="bg1"/>
                </a:solidFill>
              </a:rPr>
              <a:t>The quick brown fox jumps over the lazy dog. </a:t>
            </a:r>
            <a:endParaRPr lang="zh-TW" altLang="en-US" sz="1600" dirty="0"/>
          </a:p>
        </p:txBody>
      </p:sp>
      <p:sp>
        <p:nvSpPr>
          <p:cNvPr id="38" name="文字方塊 37"/>
          <p:cNvSpPr txBox="1"/>
          <p:nvPr/>
        </p:nvSpPr>
        <p:spPr>
          <a:xfrm>
            <a:off x="1121250" y="4933820"/>
            <a:ext cx="2520000" cy="788755"/>
          </a:xfrm>
          <a:prstGeom prst="rect">
            <a:avLst/>
          </a:prstGeom>
          <a:noFill/>
        </p:spPr>
        <p:txBody>
          <a:bodyPr wrap="square" rtlCol="0" anchor="ctr">
            <a:noAutofit/>
          </a:bodyPr>
          <a:lstStyle/>
          <a:p>
            <a:pPr algn="ctr"/>
            <a:r>
              <a:rPr lang="en-US" altLang="zh-TW" sz="5400" dirty="0" smtClean="0">
                <a:solidFill>
                  <a:schemeClr val="bg1"/>
                </a:solidFill>
              </a:rPr>
              <a:t>32.4</a:t>
            </a:r>
            <a:r>
              <a:rPr lang="en-US" altLang="zh-TW" sz="2800" dirty="0" smtClean="0">
                <a:solidFill>
                  <a:schemeClr val="bg1"/>
                </a:solidFill>
              </a:rPr>
              <a:t>%</a:t>
            </a:r>
            <a:endParaRPr lang="zh-TW" altLang="en-US" sz="2800" dirty="0">
              <a:solidFill>
                <a:schemeClr val="bg1"/>
              </a:solidFill>
            </a:endParaRPr>
          </a:p>
        </p:txBody>
      </p:sp>
      <p:sp>
        <p:nvSpPr>
          <p:cNvPr id="39" name="矩形 38"/>
          <p:cNvSpPr/>
          <p:nvPr/>
        </p:nvSpPr>
        <p:spPr>
          <a:xfrm>
            <a:off x="751061" y="5625909"/>
            <a:ext cx="3260379" cy="584775"/>
          </a:xfrm>
          <a:prstGeom prst="rect">
            <a:avLst/>
          </a:prstGeom>
        </p:spPr>
        <p:txBody>
          <a:bodyPr wrap="square">
            <a:spAutoFit/>
          </a:bodyPr>
          <a:lstStyle/>
          <a:p>
            <a:pPr algn="ctr"/>
            <a:r>
              <a:rPr lang="en-US" altLang="zh-TW" sz="1600" dirty="0">
                <a:solidFill>
                  <a:schemeClr val="bg1"/>
                </a:solidFill>
              </a:rPr>
              <a:t>The quick brown fox jumps over the lazy dog. </a:t>
            </a:r>
            <a:endParaRPr lang="zh-TW" altLang="en-US" sz="1600" dirty="0"/>
          </a:p>
        </p:txBody>
      </p:sp>
    </p:spTree>
    <p:extLst>
      <p:ext uri="{BB962C8B-B14F-4D97-AF65-F5344CB8AC3E}">
        <p14:creationId xmlns:p14="http://schemas.microsoft.com/office/powerpoint/2010/main" val="156631520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文字方塊 16"/>
          <p:cNvSpPr txBox="1"/>
          <p:nvPr/>
        </p:nvSpPr>
        <p:spPr>
          <a:xfrm>
            <a:off x="472965" y="4777117"/>
            <a:ext cx="2376264" cy="954107"/>
          </a:xfrm>
          <a:prstGeom prst="rect">
            <a:avLst/>
          </a:prstGeom>
          <a:noFill/>
        </p:spPr>
        <p:txBody>
          <a:bodyPr wrap="square" rtlCol="0">
            <a:spAutoFit/>
          </a:bodyPr>
          <a:lstStyle/>
          <a:p>
            <a:pPr marL="185738" indent="-185738">
              <a:buFont typeface="Arial" panose="020B0604020202020204" pitchFamily="34" charset="0"/>
              <a:buChar char="•"/>
            </a:pPr>
            <a:r>
              <a:rPr lang="en-US" altLang="zh-TW" sz="1400" dirty="0" smtClean="0"/>
              <a:t>The quick brown fox jumps over the lazy dog. </a:t>
            </a:r>
          </a:p>
          <a:p>
            <a:pPr marL="185738" indent="-185738">
              <a:buFont typeface="Arial" panose="020B0604020202020204" pitchFamily="34" charset="0"/>
              <a:buChar char="•"/>
            </a:pPr>
            <a:r>
              <a:rPr lang="en-US" altLang="zh-TW" sz="1400" dirty="0"/>
              <a:t>The quick brown fox jumps over the lazy dog. </a:t>
            </a:r>
          </a:p>
        </p:txBody>
      </p:sp>
      <p:sp>
        <p:nvSpPr>
          <p:cNvPr id="21" name="文字方塊 20"/>
          <p:cNvSpPr txBox="1"/>
          <p:nvPr/>
        </p:nvSpPr>
        <p:spPr>
          <a:xfrm>
            <a:off x="3383868" y="4777117"/>
            <a:ext cx="2376264" cy="954107"/>
          </a:xfrm>
          <a:prstGeom prst="rect">
            <a:avLst/>
          </a:prstGeom>
          <a:noFill/>
        </p:spPr>
        <p:txBody>
          <a:bodyPr wrap="square" rtlCol="0">
            <a:spAutoFit/>
          </a:bodyPr>
          <a:lstStyle/>
          <a:p>
            <a:pPr marL="185738" indent="-185738">
              <a:buFont typeface="Arial" panose="020B0604020202020204" pitchFamily="34" charset="0"/>
              <a:buChar char="•"/>
            </a:pPr>
            <a:r>
              <a:rPr lang="en-US" altLang="zh-TW" sz="1400" dirty="0" smtClean="0"/>
              <a:t>The quick brown fox jumps over the lazy dog. </a:t>
            </a:r>
          </a:p>
          <a:p>
            <a:pPr marL="185738" indent="-185738">
              <a:buFont typeface="Arial" panose="020B0604020202020204" pitchFamily="34" charset="0"/>
              <a:buChar char="•"/>
            </a:pPr>
            <a:r>
              <a:rPr lang="en-US" altLang="zh-TW" sz="1400" dirty="0"/>
              <a:t>The quick brown fox jumps over the lazy dog. </a:t>
            </a:r>
          </a:p>
        </p:txBody>
      </p:sp>
      <p:sp>
        <p:nvSpPr>
          <p:cNvPr id="22" name="文字方塊 21"/>
          <p:cNvSpPr txBox="1"/>
          <p:nvPr/>
        </p:nvSpPr>
        <p:spPr>
          <a:xfrm>
            <a:off x="6294771" y="4777117"/>
            <a:ext cx="2376264" cy="954107"/>
          </a:xfrm>
          <a:prstGeom prst="rect">
            <a:avLst/>
          </a:prstGeom>
          <a:noFill/>
        </p:spPr>
        <p:txBody>
          <a:bodyPr wrap="square" rtlCol="0">
            <a:spAutoFit/>
          </a:bodyPr>
          <a:lstStyle/>
          <a:p>
            <a:pPr marL="185738" indent="-185738">
              <a:buFont typeface="Arial" panose="020B0604020202020204" pitchFamily="34" charset="0"/>
              <a:buChar char="•"/>
            </a:pPr>
            <a:r>
              <a:rPr lang="en-US" altLang="zh-TW" sz="1400" dirty="0" smtClean="0"/>
              <a:t>The quick brown fox jumps over the lazy dog. </a:t>
            </a:r>
          </a:p>
          <a:p>
            <a:pPr marL="185738" indent="-185738">
              <a:buFont typeface="Arial" panose="020B0604020202020204" pitchFamily="34" charset="0"/>
              <a:buChar char="•"/>
            </a:pPr>
            <a:r>
              <a:rPr lang="en-US" altLang="zh-TW" sz="1400" dirty="0"/>
              <a:t>The quick brown fox jumps over the lazy dog. </a:t>
            </a:r>
          </a:p>
        </p:txBody>
      </p:sp>
      <p:sp>
        <p:nvSpPr>
          <p:cNvPr id="2" name="頁尾版面配置區 1"/>
          <p:cNvSpPr>
            <a:spLocks noGrp="1"/>
          </p:cNvSpPr>
          <p:nvPr>
            <p:ph type="ftr" sz="quarter" idx="11"/>
          </p:nvPr>
        </p:nvSpPr>
        <p:spPr/>
        <p:txBody>
          <a:bodyPr/>
          <a:lstStyle/>
          <a:p>
            <a:r>
              <a:rPr lang="zh-TW" altLang="en-US" smtClean="0"/>
              <a:t>商業簡報網 </a:t>
            </a:r>
            <a:r>
              <a:rPr lang="en-US" altLang="zh-TW" smtClean="0"/>
              <a:t>X Matter Lab</a:t>
            </a:r>
            <a:endParaRPr lang="zh-TW" altLang="en-US"/>
          </a:p>
        </p:txBody>
      </p:sp>
      <p:sp>
        <p:nvSpPr>
          <p:cNvPr id="9" name="投影片編號版面配置區 8"/>
          <p:cNvSpPr>
            <a:spLocks noGrp="1"/>
          </p:cNvSpPr>
          <p:nvPr>
            <p:ph type="sldNum" sz="quarter" idx="12"/>
          </p:nvPr>
        </p:nvSpPr>
        <p:spPr/>
        <p:txBody>
          <a:bodyPr/>
          <a:lstStyle/>
          <a:p>
            <a:fld id="{93B68095-C8B2-4A76-90AA-E601358CCBC3}" type="slidenum">
              <a:rPr lang="zh-TW" altLang="en-US" smtClean="0"/>
              <a:t>38</a:t>
            </a:fld>
            <a:endParaRPr lang="zh-TW" altLang="en-US"/>
          </a:p>
        </p:txBody>
      </p:sp>
      <p:pic>
        <p:nvPicPr>
          <p:cNvPr id="15" name="圖片版面配置區 14"/>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a:xfrm>
            <a:off x="365125" y="1955799"/>
            <a:ext cx="2381001" cy="2340000"/>
          </a:xfrm>
        </p:spPr>
      </p:pic>
      <p:pic>
        <p:nvPicPr>
          <p:cNvPr id="16" name="圖片版面配置區 15"/>
          <p:cNvPicPr>
            <a:picLocks noGrp="1" noChangeAspect="1"/>
          </p:cNvPicPr>
          <p:nvPr>
            <p:ph type="pic" sz="quarter" idx="13"/>
          </p:nvPr>
        </p:nvPicPr>
        <p:blipFill>
          <a:blip r:embed="rId4" cstate="screen">
            <a:extLst>
              <a:ext uri="{28A0092B-C50C-407E-A947-70E740481C1C}">
                <a14:useLocalDpi xmlns:a14="http://schemas.microsoft.com/office/drawing/2010/main"/>
              </a:ext>
            </a:extLst>
          </a:blip>
          <a:srcRect/>
          <a:stretch>
            <a:fillRect/>
          </a:stretch>
        </p:blipFill>
        <p:spPr>
          <a:xfrm>
            <a:off x="3286125" y="1955799"/>
            <a:ext cx="2381001" cy="2340000"/>
          </a:xfrm>
        </p:spPr>
      </p:pic>
      <p:pic>
        <p:nvPicPr>
          <p:cNvPr id="23" name="圖片版面配置區 22"/>
          <p:cNvPicPr>
            <a:picLocks noGrp="1" noChangeAspect="1"/>
          </p:cNvPicPr>
          <p:nvPr>
            <p:ph type="pic" sz="quarter" idx="13"/>
          </p:nvPr>
        </p:nvPicPr>
        <p:blipFill>
          <a:blip r:embed="rId5" cstate="screen">
            <a:extLst>
              <a:ext uri="{28A0092B-C50C-407E-A947-70E740481C1C}">
                <a14:useLocalDpi xmlns:a14="http://schemas.microsoft.com/office/drawing/2010/main"/>
              </a:ext>
            </a:extLst>
          </a:blip>
          <a:srcRect/>
          <a:stretch>
            <a:fillRect/>
          </a:stretch>
        </p:blipFill>
        <p:spPr>
          <a:xfrm>
            <a:off x="6194890" y="1955799"/>
            <a:ext cx="2381001" cy="2340000"/>
          </a:xfrm>
        </p:spPr>
      </p:pic>
      <p:sp>
        <p:nvSpPr>
          <p:cNvPr id="18" name="矩形 17"/>
          <p:cNvSpPr/>
          <p:nvPr/>
        </p:nvSpPr>
        <p:spPr>
          <a:xfrm>
            <a:off x="3155324" y="1223201"/>
            <a:ext cx="2833352" cy="11636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9" name="文字方塊 18"/>
          <p:cNvSpPr txBox="1"/>
          <p:nvPr/>
        </p:nvSpPr>
        <p:spPr>
          <a:xfrm>
            <a:off x="1880398" y="576870"/>
            <a:ext cx="5383205" cy="646331"/>
          </a:xfrm>
          <a:prstGeom prst="rect">
            <a:avLst/>
          </a:prstGeom>
          <a:noFill/>
        </p:spPr>
        <p:txBody>
          <a:bodyPr wrap="square" rtlCol="0" anchor="ctr">
            <a:spAutoFit/>
          </a:bodyPr>
          <a:lstStyle/>
          <a:p>
            <a:pPr algn="ctr"/>
            <a:r>
              <a:rPr lang="en-US" altLang="zh-TW" sz="3600" b="1" dirty="0" smtClean="0">
                <a:solidFill>
                  <a:schemeClr val="bg1">
                    <a:lumMod val="50000"/>
                  </a:schemeClr>
                </a:solidFill>
              </a:rPr>
              <a:t>Beyond Picture 035</a:t>
            </a:r>
            <a:endParaRPr lang="zh-TW" altLang="en-US" sz="3600" b="1" dirty="0">
              <a:solidFill>
                <a:schemeClr val="bg1">
                  <a:lumMod val="50000"/>
                </a:schemeClr>
              </a:solidFill>
            </a:endParaRPr>
          </a:p>
        </p:txBody>
      </p:sp>
      <p:sp>
        <p:nvSpPr>
          <p:cNvPr id="5" name="半框架 4"/>
          <p:cNvSpPr/>
          <p:nvPr/>
        </p:nvSpPr>
        <p:spPr>
          <a:xfrm>
            <a:off x="188788" y="1799226"/>
            <a:ext cx="687512" cy="687512"/>
          </a:xfrm>
          <a:prstGeom prst="halfFrame">
            <a:avLst>
              <a:gd name="adj1" fmla="val 13413"/>
              <a:gd name="adj2" fmla="val 13413"/>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20" name="半框架 19"/>
          <p:cNvSpPr/>
          <p:nvPr/>
        </p:nvSpPr>
        <p:spPr>
          <a:xfrm rot="10800000">
            <a:off x="2220788" y="3767726"/>
            <a:ext cx="687512" cy="687512"/>
          </a:xfrm>
          <a:prstGeom prst="halfFrame">
            <a:avLst>
              <a:gd name="adj1" fmla="val 13413"/>
              <a:gd name="adj2" fmla="val 13413"/>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24" name="半框架 23"/>
          <p:cNvSpPr/>
          <p:nvPr/>
        </p:nvSpPr>
        <p:spPr>
          <a:xfrm>
            <a:off x="3122488" y="1799226"/>
            <a:ext cx="687512" cy="687512"/>
          </a:xfrm>
          <a:prstGeom prst="halfFrame">
            <a:avLst>
              <a:gd name="adj1" fmla="val 13413"/>
              <a:gd name="adj2" fmla="val 13413"/>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25" name="半框架 24"/>
          <p:cNvSpPr/>
          <p:nvPr/>
        </p:nvSpPr>
        <p:spPr>
          <a:xfrm rot="10800000">
            <a:off x="5154488" y="3767726"/>
            <a:ext cx="687512" cy="687512"/>
          </a:xfrm>
          <a:prstGeom prst="halfFrame">
            <a:avLst>
              <a:gd name="adj1" fmla="val 13413"/>
              <a:gd name="adj2" fmla="val 13413"/>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26" name="半框架 25"/>
          <p:cNvSpPr/>
          <p:nvPr/>
        </p:nvSpPr>
        <p:spPr>
          <a:xfrm>
            <a:off x="6018088" y="1799226"/>
            <a:ext cx="687512" cy="687512"/>
          </a:xfrm>
          <a:prstGeom prst="halfFrame">
            <a:avLst>
              <a:gd name="adj1" fmla="val 13413"/>
              <a:gd name="adj2" fmla="val 13413"/>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30" name="半框架 29"/>
          <p:cNvSpPr/>
          <p:nvPr/>
        </p:nvSpPr>
        <p:spPr>
          <a:xfrm rot="10800000">
            <a:off x="8050088" y="3767726"/>
            <a:ext cx="687512" cy="687512"/>
          </a:xfrm>
          <a:prstGeom prst="halfFrame">
            <a:avLst>
              <a:gd name="adj1" fmla="val 13413"/>
              <a:gd name="adj2" fmla="val 13413"/>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Tree>
    <p:extLst>
      <p:ext uri="{BB962C8B-B14F-4D97-AF65-F5344CB8AC3E}">
        <p14:creationId xmlns:p14="http://schemas.microsoft.com/office/powerpoint/2010/main" val="93754089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fld id="{93B68095-C8B2-4A76-90AA-E601358CCBC3}" type="slidenum">
              <a:rPr lang="zh-TW" altLang="en-US" smtClean="0"/>
              <a:pPr/>
              <a:t>3</a:t>
            </a:fld>
            <a:endParaRPr lang="zh-TW" altLang="en-US"/>
          </a:p>
        </p:txBody>
      </p:sp>
      <p:sp>
        <p:nvSpPr>
          <p:cNvPr id="2" name="頁尾版面配置區 1"/>
          <p:cNvSpPr>
            <a:spLocks noGrp="1"/>
          </p:cNvSpPr>
          <p:nvPr>
            <p:ph type="ftr" sz="quarter" idx="11"/>
          </p:nvPr>
        </p:nvSpPr>
        <p:spPr/>
        <p:txBody>
          <a:bodyPr/>
          <a:lstStyle/>
          <a:p>
            <a:r>
              <a:rPr lang="zh-TW" altLang="en-US" smtClean="0"/>
              <a:t>商業簡報網 </a:t>
            </a:r>
            <a:r>
              <a:rPr lang="en-US" altLang="zh-TW" smtClean="0"/>
              <a:t>X Matter Lab</a:t>
            </a:r>
            <a:endParaRPr lang="zh-TW" altLang="en-US"/>
          </a:p>
        </p:txBody>
      </p:sp>
      <p:pic>
        <p:nvPicPr>
          <p:cNvPr id="17" name="圖片 16"/>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858606" y="2680828"/>
            <a:ext cx="1214770" cy="1969886"/>
          </a:xfrm>
          <a:prstGeom prst="rect">
            <a:avLst/>
          </a:prstGeom>
          <a:noFill/>
        </p:spPr>
      </p:pic>
      <p:pic>
        <p:nvPicPr>
          <p:cNvPr id="19" name="圖片 18"/>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226401" y="2680828"/>
            <a:ext cx="1214770" cy="1969400"/>
          </a:xfrm>
          <a:prstGeom prst="rect">
            <a:avLst/>
          </a:prstGeom>
        </p:spPr>
      </p:pic>
      <p:pic>
        <p:nvPicPr>
          <p:cNvPr id="20" name="圖片 19"/>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594196" y="2680909"/>
            <a:ext cx="1257173" cy="1969803"/>
          </a:xfrm>
          <a:prstGeom prst="rect">
            <a:avLst/>
          </a:prstGeom>
        </p:spPr>
      </p:pic>
      <p:sp>
        <p:nvSpPr>
          <p:cNvPr id="21" name="矩形 20"/>
          <p:cNvSpPr/>
          <p:nvPr/>
        </p:nvSpPr>
        <p:spPr>
          <a:xfrm>
            <a:off x="4961383" y="2758313"/>
            <a:ext cx="1009215" cy="2204747"/>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200"/>
          </a:p>
        </p:txBody>
      </p:sp>
      <p:sp>
        <p:nvSpPr>
          <p:cNvPr id="22" name="矩形 21"/>
          <p:cNvSpPr/>
          <p:nvPr/>
        </p:nvSpPr>
        <p:spPr>
          <a:xfrm>
            <a:off x="5097809" y="4792269"/>
            <a:ext cx="745267" cy="341581"/>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200" dirty="0" smtClean="0"/>
              <a:t>ITEM A</a:t>
            </a:r>
            <a:endParaRPr lang="zh-TW" altLang="en-US" sz="1200" dirty="0"/>
          </a:p>
        </p:txBody>
      </p:sp>
      <p:sp>
        <p:nvSpPr>
          <p:cNvPr id="23" name="矩形 22"/>
          <p:cNvSpPr/>
          <p:nvPr/>
        </p:nvSpPr>
        <p:spPr>
          <a:xfrm>
            <a:off x="6329179" y="2758313"/>
            <a:ext cx="1009215" cy="2204747"/>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200"/>
          </a:p>
        </p:txBody>
      </p:sp>
      <p:sp>
        <p:nvSpPr>
          <p:cNvPr id="24" name="矩形 23"/>
          <p:cNvSpPr/>
          <p:nvPr/>
        </p:nvSpPr>
        <p:spPr>
          <a:xfrm>
            <a:off x="6465605" y="4792269"/>
            <a:ext cx="745267" cy="341581"/>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200" dirty="0" smtClean="0"/>
              <a:t>ITEM B</a:t>
            </a:r>
            <a:endParaRPr lang="zh-TW" altLang="en-US" sz="1200" dirty="0"/>
          </a:p>
        </p:txBody>
      </p:sp>
      <p:sp>
        <p:nvSpPr>
          <p:cNvPr id="25" name="矩形 24"/>
          <p:cNvSpPr/>
          <p:nvPr/>
        </p:nvSpPr>
        <p:spPr>
          <a:xfrm>
            <a:off x="7696972" y="2758313"/>
            <a:ext cx="1009215" cy="2204747"/>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200"/>
          </a:p>
        </p:txBody>
      </p:sp>
      <p:sp>
        <p:nvSpPr>
          <p:cNvPr id="28" name="矩形 27"/>
          <p:cNvSpPr/>
          <p:nvPr/>
        </p:nvSpPr>
        <p:spPr>
          <a:xfrm>
            <a:off x="7833398" y="4792269"/>
            <a:ext cx="745267" cy="341581"/>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200" dirty="0" smtClean="0"/>
              <a:t>ITEM C</a:t>
            </a:r>
            <a:endParaRPr lang="zh-TW" altLang="en-US" sz="1200" dirty="0"/>
          </a:p>
        </p:txBody>
      </p:sp>
      <p:sp>
        <p:nvSpPr>
          <p:cNvPr id="31" name="矩形 30"/>
          <p:cNvSpPr/>
          <p:nvPr/>
        </p:nvSpPr>
        <p:spPr>
          <a:xfrm>
            <a:off x="4693878" y="2542739"/>
            <a:ext cx="4245590" cy="2723036"/>
          </a:xfrm>
          <a:prstGeom prst="rect">
            <a:avLst/>
          </a:prstGeom>
          <a:no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200"/>
          </a:p>
        </p:txBody>
      </p:sp>
      <p:pic>
        <p:nvPicPr>
          <p:cNvPr id="46" name="圖片 45"/>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86438" y="2680828"/>
            <a:ext cx="1214770" cy="1969886"/>
          </a:xfrm>
          <a:prstGeom prst="rect">
            <a:avLst/>
          </a:prstGeom>
          <a:noFill/>
        </p:spPr>
      </p:pic>
      <p:pic>
        <p:nvPicPr>
          <p:cNvPr id="47" name="圖片 46"/>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471791" y="2680828"/>
            <a:ext cx="1214770" cy="1969400"/>
          </a:xfrm>
          <a:prstGeom prst="rect">
            <a:avLst/>
          </a:prstGeom>
        </p:spPr>
      </p:pic>
      <p:pic>
        <p:nvPicPr>
          <p:cNvPr id="48" name="圖片 47"/>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778241" y="2680909"/>
            <a:ext cx="1257173" cy="1969803"/>
          </a:xfrm>
          <a:prstGeom prst="rect">
            <a:avLst/>
          </a:prstGeom>
        </p:spPr>
      </p:pic>
      <p:sp>
        <p:nvSpPr>
          <p:cNvPr id="55" name="矩形 54"/>
          <p:cNvSpPr/>
          <p:nvPr/>
        </p:nvSpPr>
        <p:spPr>
          <a:xfrm>
            <a:off x="85783" y="2542739"/>
            <a:ext cx="4029017" cy="2723036"/>
          </a:xfrm>
          <a:prstGeom prst="rect">
            <a:avLst/>
          </a:prstGeom>
          <a:no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200"/>
          </a:p>
        </p:txBody>
      </p:sp>
      <p:sp>
        <p:nvSpPr>
          <p:cNvPr id="56" name="矩形 55"/>
          <p:cNvSpPr/>
          <p:nvPr/>
        </p:nvSpPr>
        <p:spPr>
          <a:xfrm>
            <a:off x="857180" y="1777679"/>
            <a:ext cx="2833352" cy="11636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7" name="文字方塊 56"/>
          <p:cNvSpPr txBox="1"/>
          <p:nvPr/>
        </p:nvSpPr>
        <p:spPr>
          <a:xfrm>
            <a:off x="892638" y="1131348"/>
            <a:ext cx="2762436" cy="646331"/>
          </a:xfrm>
          <a:prstGeom prst="rect">
            <a:avLst/>
          </a:prstGeom>
          <a:noFill/>
        </p:spPr>
        <p:txBody>
          <a:bodyPr wrap="square" rtlCol="0" anchor="ctr">
            <a:spAutoFit/>
          </a:bodyPr>
          <a:lstStyle/>
          <a:p>
            <a:pPr algn="ctr"/>
            <a:r>
              <a:rPr lang="en-US" altLang="zh-TW" sz="3600" b="1" dirty="0" smtClean="0">
                <a:solidFill>
                  <a:schemeClr val="bg1">
                    <a:lumMod val="50000"/>
                  </a:schemeClr>
                </a:solidFill>
              </a:rPr>
              <a:t>Picture</a:t>
            </a:r>
            <a:endParaRPr lang="zh-TW" altLang="en-US" sz="3600" b="1" dirty="0">
              <a:solidFill>
                <a:schemeClr val="bg1">
                  <a:lumMod val="50000"/>
                </a:schemeClr>
              </a:solidFill>
            </a:endParaRPr>
          </a:p>
        </p:txBody>
      </p:sp>
      <p:sp>
        <p:nvSpPr>
          <p:cNvPr id="58" name="矩形 57"/>
          <p:cNvSpPr/>
          <p:nvPr/>
        </p:nvSpPr>
        <p:spPr>
          <a:xfrm>
            <a:off x="5394664" y="1777679"/>
            <a:ext cx="2833352" cy="11636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9" name="文字方塊 58"/>
          <p:cNvSpPr txBox="1"/>
          <p:nvPr/>
        </p:nvSpPr>
        <p:spPr>
          <a:xfrm>
            <a:off x="4917517" y="1131348"/>
            <a:ext cx="3787646" cy="646331"/>
          </a:xfrm>
          <a:prstGeom prst="rect">
            <a:avLst/>
          </a:prstGeom>
          <a:noFill/>
        </p:spPr>
        <p:txBody>
          <a:bodyPr wrap="square" rtlCol="0" anchor="ctr">
            <a:spAutoFit/>
          </a:bodyPr>
          <a:lstStyle/>
          <a:p>
            <a:pPr algn="ctr"/>
            <a:r>
              <a:rPr lang="en-US" altLang="zh-TW" sz="3600" b="1" dirty="0" smtClean="0">
                <a:solidFill>
                  <a:schemeClr val="bg1">
                    <a:lumMod val="50000"/>
                  </a:schemeClr>
                </a:solidFill>
              </a:rPr>
              <a:t>Beyond Picture</a:t>
            </a:r>
            <a:endParaRPr lang="zh-TW" altLang="en-US" sz="3600" b="1" dirty="0">
              <a:solidFill>
                <a:schemeClr val="bg1">
                  <a:lumMod val="50000"/>
                </a:schemeClr>
              </a:solidFill>
            </a:endParaRPr>
          </a:p>
        </p:txBody>
      </p:sp>
      <p:sp>
        <p:nvSpPr>
          <p:cNvPr id="10" name="向右箭號 9"/>
          <p:cNvSpPr/>
          <p:nvPr/>
        </p:nvSpPr>
        <p:spPr>
          <a:xfrm>
            <a:off x="4114800" y="3513221"/>
            <a:ext cx="579078" cy="709863"/>
          </a:xfrm>
          <a:prstGeom prst="rightArrow">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6" name="矩形 25"/>
          <p:cNvSpPr/>
          <p:nvPr/>
        </p:nvSpPr>
        <p:spPr>
          <a:xfrm>
            <a:off x="421190" y="4792269"/>
            <a:ext cx="745267" cy="34158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200" dirty="0" smtClean="0">
                <a:solidFill>
                  <a:schemeClr val="tx1"/>
                </a:solidFill>
              </a:rPr>
              <a:t>ITEM A</a:t>
            </a:r>
            <a:endParaRPr lang="zh-TW" altLang="en-US" sz="1200" dirty="0">
              <a:solidFill>
                <a:schemeClr val="tx1"/>
              </a:solidFill>
            </a:endParaRPr>
          </a:p>
        </p:txBody>
      </p:sp>
      <p:sp>
        <p:nvSpPr>
          <p:cNvPr id="27" name="矩形 26"/>
          <p:cNvSpPr/>
          <p:nvPr/>
        </p:nvSpPr>
        <p:spPr>
          <a:xfrm>
            <a:off x="1706543" y="4792269"/>
            <a:ext cx="745267" cy="34158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200" dirty="0" smtClean="0">
                <a:solidFill>
                  <a:schemeClr val="tx1"/>
                </a:solidFill>
              </a:rPr>
              <a:t>ITEM B</a:t>
            </a:r>
            <a:endParaRPr lang="zh-TW" altLang="en-US" sz="1200" dirty="0">
              <a:solidFill>
                <a:schemeClr val="tx1"/>
              </a:solidFill>
            </a:endParaRPr>
          </a:p>
        </p:txBody>
      </p:sp>
      <p:sp>
        <p:nvSpPr>
          <p:cNvPr id="29" name="矩形 28"/>
          <p:cNvSpPr/>
          <p:nvPr/>
        </p:nvSpPr>
        <p:spPr>
          <a:xfrm>
            <a:off x="3034194" y="4792269"/>
            <a:ext cx="745267" cy="34158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200" dirty="0" smtClean="0">
                <a:solidFill>
                  <a:schemeClr val="tx1"/>
                </a:solidFill>
              </a:rPr>
              <a:t>ITEM C</a:t>
            </a:r>
            <a:endParaRPr lang="zh-TW" altLang="en-US" sz="1200" dirty="0">
              <a:solidFill>
                <a:schemeClr val="tx1"/>
              </a:solidFill>
            </a:endParaRPr>
          </a:p>
        </p:txBody>
      </p:sp>
    </p:spTree>
    <p:extLst>
      <p:ext uri="{BB962C8B-B14F-4D97-AF65-F5344CB8AC3E}">
        <p14:creationId xmlns:p14="http://schemas.microsoft.com/office/powerpoint/2010/main" val="211033672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圖片版面配置區 10"/>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a:xfrm>
            <a:off x="0" y="1682417"/>
            <a:ext cx="1800000" cy="1800000"/>
          </a:xfrm>
        </p:spPr>
      </p:pic>
      <p:pic>
        <p:nvPicPr>
          <p:cNvPr id="12" name="圖片版面配置區 11"/>
          <p:cNvPicPr>
            <a:picLocks noGrp="1" noChangeAspect="1"/>
          </p:cNvPicPr>
          <p:nvPr>
            <p:ph type="pic" sz="quarter" idx="11"/>
          </p:nvPr>
        </p:nvPicPr>
        <p:blipFill>
          <a:blip r:embed="rId3" cstate="screen">
            <a:extLst>
              <a:ext uri="{28A0092B-C50C-407E-A947-70E740481C1C}">
                <a14:useLocalDpi xmlns:a14="http://schemas.microsoft.com/office/drawing/2010/main"/>
              </a:ext>
            </a:extLst>
          </a:blip>
          <a:srcRect/>
          <a:stretch>
            <a:fillRect/>
          </a:stretch>
        </p:blipFill>
        <p:spPr>
          <a:xfrm>
            <a:off x="4572706" y="1682417"/>
            <a:ext cx="1800000" cy="1800000"/>
          </a:xfrm>
        </p:spPr>
      </p:pic>
      <p:pic>
        <p:nvPicPr>
          <p:cNvPr id="13" name="圖片版面配置區 12"/>
          <p:cNvPicPr>
            <a:picLocks noGrp="1" noChangeAspect="1"/>
          </p:cNvPicPr>
          <p:nvPr>
            <p:ph type="pic" sz="quarter" idx="12"/>
          </p:nvPr>
        </p:nvPicPr>
        <p:blipFill rotWithShape="1">
          <a:blip r:embed="rId4" cstate="screen">
            <a:extLst>
              <a:ext uri="{28A0092B-C50C-407E-A947-70E740481C1C}">
                <a14:useLocalDpi xmlns:a14="http://schemas.microsoft.com/office/drawing/2010/main"/>
              </a:ext>
            </a:extLst>
          </a:blip>
          <a:srcRect/>
          <a:stretch/>
        </p:blipFill>
        <p:spPr>
          <a:xfrm>
            <a:off x="0" y="4184314"/>
            <a:ext cx="1800000" cy="1800000"/>
          </a:xfrm>
        </p:spPr>
      </p:pic>
      <p:pic>
        <p:nvPicPr>
          <p:cNvPr id="14" name="圖片版面配置區 13"/>
          <p:cNvPicPr>
            <a:picLocks noGrp="1" noChangeAspect="1"/>
          </p:cNvPicPr>
          <p:nvPr>
            <p:ph type="pic" sz="quarter" idx="13"/>
          </p:nvPr>
        </p:nvPicPr>
        <p:blipFill>
          <a:blip r:embed="rId5" cstate="screen">
            <a:extLst>
              <a:ext uri="{28A0092B-C50C-407E-A947-70E740481C1C}">
                <a14:useLocalDpi xmlns:a14="http://schemas.microsoft.com/office/drawing/2010/main"/>
              </a:ext>
            </a:extLst>
          </a:blip>
          <a:srcRect/>
          <a:stretch>
            <a:fillRect/>
          </a:stretch>
        </p:blipFill>
        <p:spPr>
          <a:xfrm>
            <a:off x="4572706" y="4184314"/>
            <a:ext cx="1800000" cy="1800000"/>
          </a:xfrm>
        </p:spPr>
      </p:pic>
      <p:sp>
        <p:nvSpPr>
          <p:cNvPr id="5" name="頁尾版面配置區 4"/>
          <p:cNvSpPr>
            <a:spLocks noGrp="1"/>
          </p:cNvSpPr>
          <p:nvPr>
            <p:ph type="ftr" sz="quarter" idx="14"/>
          </p:nvPr>
        </p:nvSpPr>
        <p:spPr/>
        <p:txBody>
          <a:bodyPr/>
          <a:lstStyle/>
          <a:p>
            <a:r>
              <a:rPr lang="zh-TW" altLang="en-US" smtClean="0"/>
              <a:t>商業簡報網 </a:t>
            </a:r>
            <a:r>
              <a:rPr lang="en-US" altLang="zh-TW" smtClean="0"/>
              <a:t>X Matter Lab</a:t>
            </a:r>
            <a:endParaRPr lang="zh-TW" altLang="en-US" dirty="0"/>
          </a:p>
        </p:txBody>
      </p:sp>
      <p:sp>
        <p:nvSpPr>
          <p:cNvPr id="6" name="投影片編號版面配置區 5"/>
          <p:cNvSpPr>
            <a:spLocks noGrp="1"/>
          </p:cNvSpPr>
          <p:nvPr>
            <p:ph type="sldNum" sz="quarter" idx="15"/>
          </p:nvPr>
        </p:nvSpPr>
        <p:spPr/>
        <p:txBody>
          <a:bodyPr/>
          <a:lstStyle/>
          <a:p>
            <a:fld id="{E27FD744-A41C-4EAD-96D0-2F84A994B62C}" type="slidenum">
              <a:rPr lang="zh-TW" altLang="en-US" smtClean="0"/>
              <a:t>39</a:t>
            </a:fld>
            <a:endParaRPr lang="zh-TW" altLang="en-US"/>
          </a:p>
        </p:txBody>
      </p:sp>
      <p:sp>
        <p:nvSpPr>
          <p:cNvPr id="8" name="矩形 7"/>
          <p:cNvSpPr/>
          <p:nvPr/>
        </p:nvSpPr>
        <p:spPr>
          <a:xfrm>
            <a:off x="3155324" y="1223201"/>
            <a:ext cx="2833352" cy="11636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文字方塊 12"/>
          <p:cNvSpPr txBox="1"/>
          <p:nvPr/>
        </p:nvSpPr>
        <p:spPr>
          <a:xfrm>
            <a:off x="2458329" y="1668388"/>
            <a:ext cx="1294119" cy="461665"/>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2400" dirty="0"/>
              <a:t>Agenda</a:t>
            </a:r>
            <a:endParaRPr lang="zh-TW" altLang="en-US" sz="2400" dirty="0"/>
          </a:p>
        </p:txBody>
      </p:sp>
      <p:sp>
        <p:nvSpPr>
          <p:cNvPr id="15" name="矩形 14"/>
          <p:cNvSpPr/>
          <p:nvPr/>
        </p:nvSpPr>
        <p:spPr>
          <a:xfrm>
            <a:off x="2458329" y="2070852"/>
            <a:ext cx="2192166" cy="523220"/>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a:t>
            </a:r>
            <a:endParaRPr lang="zh-TW" altLang="en-US" sz="1400" dirty="0"/>
          </a:p>
        </p:txBody>
      </p:sp>
      <p:sp>
        <p:nvSpPr>
          <p:cNvPr id="16" name="文字方塊 14"/>
          <p:cNvSpPr txBox="1"/>
          <p:nvPr/>
        </p:nvSpPr>
        <p:spPr>
          <a:xfrm>
            <a:off x="7011992" y="1668388"/>
            <a:ext cx="1294119" cy="461665"/>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2400" dirty="0"/>
              <a:t>Process</a:t>
            </a:r>
            <a:endParaRPr lang="zh-TW" altLang="en-US" sz="2400" dirty="0"/>
          </a:p>
        </p:txBody>
      </p:sp>
      <p:sp>
        <p:nvSpPr>
          <p:cNvPr id="17" name="矩形 16"/>
          <p:cNvSpPr/>
          <p:nvPr/>
        </p:nvSpPr>
        <p:spPr>
          <a:xfrm>
            <a:off x="7011992" y="2070852"/>
            <a:ext cx="2192166" cy="523220"/>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a:t>
            </a:r>
            <a:endParaRPr lang="zh-TW" altLang="en-US" sz="1400" dirty="0"/>
          </a:p>
        </p:txBody>
      </p:sp>
      <p:sp>
        <p:nvSpPr>
          <p:cNvPr id="18" name="文字方塊 16"/>
          <p:cNvSpPr txBox="1"/>
          <p:nvPr/>
        </p:nvSpPr>
        <p:spPr>
          <a:xfrm>
            <a:off x="2434984" y="4275316"/>
            <a:ext cx="1294119" cy="461665"/>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2400" dirty="0"/>
              <a:t>Security</a:t>
            </a:r>
            <a:endParaRPr lang="zh-TW" altLang="en-US" sz="2400" dirty="0"/>
          </a:p>
        </p:txBody>
      </p:sp>
      <p:sp>
        <p:nvSpPr>
          <p:cNvPr id="19" name="矩形 18"/>
          <p:cNvSpPr/>
          <p:nvPr/>
        </p:nvSpPr>
        <p:spPr>
          <a:xfrm>
            <a:off x="2434984" y="4677780"/>
            <a:ext cx="2192166" cy="523220"/>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a:t>
            </a:r>
            <a:endParaRPr lang="zh-TW" altLang="en-US" sz="1400" dirty="0"/>
          </a:p>
        </p:txBody>
      </p:sp>
      <p:sp>
        <p:nvSpPr>
          <p:cNvPr id="20" name="文字方塊 18"/>
          <p:cNvSpPr txBox="1"/>
          <p:nvPr/>
        </p:nvSpPr>
        <p:spPr>
          <a:xfrm>
            <a:off x="7011992" y="4275316"/>
            <a:ext cx="1685846" cy="461665"/>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2400" dirty="0"/>
              <a:t>Success</a:t>
            </a:r>
            <a:endParaRPr lang="zh-TW" altLang="en-US" sz="2400" dirty="0"/>
          </a:p>
        </p:txBody>
      </p:sp>
      <p:sp>
        <p:nvSpPr>
          <p:cNvPr id="21" name="矩形 20"/>
          <p:cNvSpPr/>
          <p:nvPr/>
        </p:nvSpPr>
        <p:spPr>
          <a:xfrm>
            <a:off x="7011992" y="4677780"/>
            <a:ext cx="2192166" cy="523220"/>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a:t>
            </a:r>
            <a:endParaRPr lang="zh-TW" altLang="en-US" sz="1400" dirty="0"/>
          </a:p>
        </p:txBody>
      </p:sp>
      <p:grpSp>
        <p:nvGrpSpPr>
          <p:cNvPr id="22" name="群組 21"/>
          <p:cNvGrpSpPr/>
          <p:nvPr/>
        </p:nvGrpSpPr>
        <p:grpSpPr>
          <a:xfrm>
            <a:off x="6472311" y="1900185"/>
            <a:ext cx="523644" cy="523644"/>
            <a:chOff x="5731184" y="3068960"/>
            <a:chExt cx="816070" cy="816070"/>
          </a:xfrm>
        </p:grpSpPr>
        <p:sp>
          <p:nvSpPr>
            <p:cNvPr id="23" name="橢圓 22"/>
            <p:cNvSpPr/>
            <p:nvPr/>
          </p:nvSpPr>
          <p:spPr>
            <a:xfrm>
              <a:off x="5731184" y="3068960"/>
              <a:ext cx="816070" cy="81607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p>
          </p:txBody>
        </p:sp>
        <p:grpSp>
          <p:nvGrpSpPr>
            <p:cNvPr id="24" name="群組 23"/>
            <p:cNvGrpSpPr/>
            <p:nvPr/>
          </p:nvGrpSpPr>
          <p:grpSpPr>
            <a:xfrm>
              <a:off x="5935646" y="3308966"/>
              <a:ext cx="407146" cy="336058"/>
              <a:chOff x="13079250" y="23448756"/>
              <a:chExt cx="2967819" cy="2449630"/>
            </a:xfrm>
            <a:solidFill>
              <a:schemeClr val="bg1"/>
            </a:solidFill>
          </p:grpSpPr>
          <p:sp>
            <p:nvSpPr>
              <p:cNvPr id="25" name="手繪多邊形 24"/>
              <p:cNvSpPr>
                <a:spLocks/>
              </p:cNvSpPr>
              <p:nvPr/>
            </p:nvSpPr>
            <p:spPr bwMode="auto">
              <a:xfrm>
                <a:off x="13079250" y="23448756"/>
                <a:ext cx="2967819" cy="2449630"/>
              </a:xfrm>
              <a:custGeom>
                <a:avLst/>
                <a:gdLst>
                  <a:gd name="connsiteX0" fmla="*/ 2007528 w 4024625"/>
                  <a:gd name="connsiteY0" fmla="*/ 1087436 h 3321916"/>
                  <a:gd name="connsiteX1" fmla="*/ 1840007 w 4024625"/>
                  <a:gd name="connsiteY1" fmla="*/ 1101840 h 3321916"/>
                  <a:gd name="connsiteX2" fmla="*/ 1743097 w 4024625"/>
                  <a:gd name="connsiteY2" fmla="*/ 1122724 h 3321916"/>
                  <a:gd name="connsiteX3" fmla="*/ 1609441 w 4024625"/>
                  <a:gd name="connsiteY3" fmla="*/ 1178896 h 3321916"/>
                  <a:gd name="connsiteX4" fmla="*/ 1096431 w 4024625"/>
                  <a:gd name="connsiteY4" fmla="*/ 1856928 h 3321916"/>
                  <a:gd name="connsiteX5" fmla="*/ 1116966 w 4024625"/>
                  <a:gd name="connsiteY5" fmla="*/ 2260216 h 3321916"/>
                  <a:gd name="connsiteX6" fmla="*/ 1819472 w 4024625"/>
                  <a:gd name="connsiteY6" fmla="*/ 2915204 h 3321916"/>
                  <a:gd name="connsiteX7" fmla="*/ 1895847 w 4024625"/>
                  <a:gd name="connsiteY7" fmla="*/ 2930328 h 3321916"/>
                  <a:gd name="connsiteX8" fmla="*/ 2217919 w 4024625"/>
                  <a:gd name="connsiteY8" fmla="*/ 2911604 h 3321916"/>
                  <a:gd name="connsiteX9" fmla="*/ 2875753 w 4024625"/>
                  <a:gd name="connsiteY9" fmla="*/ 2323952 h 3321916"/>
                  <a:gd name="connsiteX10" fmla="*/ 2922227 w 4024625"/>
                  <a:gd name="connsiteY10" fmla="*/ 2006360 h 3321916"/>
                  <a:gd name="connsiteX11" fmla="*/ 2861343 w 4024625"/>
                  <a:gd name="connsiteY11" fmla="*/ 1660684 h 3321916"/>
                  <a:gd name="connsiteX12" fmla="*/ 2600515 w 4024625"/>
                  <a:gd name="connsiteY12" fmla="*/ 1300604 h 3321916"/>
                  <a:gd name="connsiteX13" fmla="*/ 2271958 w 4024625"/>
                  <a:gd name="connsiteY13" fmla="*/ 1122364 h 3321916"/>
                  <a:gd name="connsiteX14" fmla="*/ 2175409 w 4024625"/>
                  <a:gd name="connsiteY14" fmla="*/ 1101840 h 3321916"/>
                  <a:gd name="connsiteX15" fmla="*/ 2007528 w 4024625"/>
                  <a:gd name="connsiteY15" fmla="*/ 1087436 h 3321916"/>
                  <a:gd name="connsiteX16" fmla="*/ 691176 w 4024625"/>
                  <a:gd name="connsiteY16" fmla="*/ 884236 h 3321916"/>
                  <a:gd name="connsiteX17" fmla="*/ 395695 w 4024625"/>
                  <a:gd name="connsiteY17" fmla="*/ 895036 h 3321916"/>
                  <a:gd name="connsiteX18" fmla="*/ 376237 w 4024625"/>
                  <a:gd name="connsiteY18" fmla="*/ 1095956 h 3321916"/>
                  <a:gd name="connsiteX19" fmla="*/ 388128 w 4024625"/>
                  <a:gd name="connsiteY19" fmla="*/ 1299032 h 3321916"/>
                  <a:gd name="connsiteX20" fmla="*/ 691176 w 4024625"/>
                  <a:gd name="connsiteY20" fmla="*/ 1311272 h 3321916"/>
                  <a:gd name="connsiteX21" fmla="*/ 994223 w 4024625"/>
                  <a:gd name="connsiteY21" fmla="*/ 1299032 h 3321916"/>
                  <a:gd name="connsiteX22" fmla="*/ 1006475 w 4024625"/>
                  <a:gd name="connsiteY22" fmla="*/ 1095956 h 3321916"/>
                  <a:gd name="connsiteX23" fmla="*/ 987017 w 4024625"/>
                  <a:gd name="connsiteY23" fmla="*/ 895036 h 3321916"/>
                  <a:gd name="connsiteX24" fmla="*/ 691176 w 4024625"/>
                  <a:gd name="connsiteY24" fmla="*/ 884236 h 3321916"/>
                  <a:gd name="connsiteX25" fmla="*/ 1504906 w 4024625"/>
                  <a:gd name="connsiteY25" fmla="*/ 0 h 3321916"/>
                  <a:gd name="connsiteX26" fmla="*/ 2007262 w 4024625"/>
                  <a:gd name="connsiteY26" fmla="*/ 0 h 3321916"/>
                  <a:gd name="connsiteX27" fmla="*/ 2509258 w 4024625"/>
                  <a:gd name="connsiteY27" fmla="*/ 0 h 3321916"/>
                  <a:gd name="connsiteX28" fmla="*/ 2657624 w 4024625"/>
                  <a:gd name="connsiteY28" fmla="*/ 247692 h 3321916"/>
                  <a:gd name="connsiteX29" fmla="*/ 2828316 w 4024625"/>
                  <a:gd name="connsiteY29" fmla="*/ 501868 h 3321916"/>
                  <a:gd name="connsiteX30" fmla="*/ 3367404 w 4024625"/>
                  <a:gd name="connsiteY30" fmla="*/ 507988 h 3321916"/>
                  <a:gd name="connsiteX31" fmla="*/ 3906130 w 4024625"/>
                  <a:gd name="connsiteY31" fmla="*/ 519508 h 3321916"/>
                  <a:gd name="connsiteX32" fmla="*/ 3961588 w 4024625"/>
                  <a:gd name="connsiteY32" fmla="*/ 562352 h 3321916"/>
                  <a:gd name="connsiteX33" fmla="*/ 4024607 w 4024625"/>
                  <a:gd name="connsiteY33" fmla="*/ 1909552 h 3321916"/>
                  <a:gd name="connsiteX34" fmla="*/ 4011283 w 4024625"/>
                  <a:gd name="connsiteY34" fmla="*/ 3168188 h 3321916"/>
                  <a:gd name="connsiteX35" fmla="*/ 3887404 w 4024625"/>
                  <a:gd name="connsiteY35" fmla="*/ 3301396 h 3321916"/>
                  <a:gd name="connsiteX36" fmla="*/ 2004381 w 4024625"/>
                  <a:gd name="connsiteY36" fmla="*/ 3321556 h 3321916"/>
                  <a:gd name="connsiteX37" fmla="*/ 133601 w 4024625"/>
                  <a:gd name="connsiteY37" fmla="*/ 3306436 h 3321916"/>
                  <a:gd name="connsiteX38" fmla="*/ 28809 w 4024625"/>
                  <a:gd name="connsiteY38" fmla="*/ 3226872 h 3321916"/>
                  <a:gd name="connsiteX39" fmla="*/ 0 w 4024625"/>
                  <a:gd name="connsiteY39" fmla="*/ 3187268 h 3321916"/>
                  <a:gd name="connsiteX40" fmla="*/ 0 w 4024625"/>
                  <a:gd name="connsiteY40" fmla="*/ 1913152 h 3321916"/>
                  <a:gd name="connsiteX41" fmla="*/ 11524 w 4024625"/>
                  <a:gd name="connsiteY41" fmla="*/ 616716 h 3321916"/>
                  <a:gd name="connsiteX42" fmla="*/ 103712 w 4024625"/>
                  <a:gd name="connsiteY42" fmla="*/ 522388 h 3321916"/>
                  <a:gd name="connsiteX43" fmla="*/ 654683 w 4024625"/>
                  <a:gd name="connsiteY43" fmla="*/ 507988 h 3321916"/>
                  <a:gd name="connsiteX44" fmla="*/ 1177925 w 4024625"/>
                  <a:gd name="connsiteY44" fmla="*/ 507988 h 3321916"/>
                  <a:gd name="connsiteX45" fmla="*/ 1203853 w 4024625"/>
                  <a:gd name="connsiteY45" fmla="*/ 485308 h 3321916"/>
                  <a:gd name="connsiteX46" fmla="*/ 1367344 w 4024625"/>
                  <a:gd name="connsiteY46" fmla="*/ 231132 h 3321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024625" h="3321916">
                    <a:moveTo>
                      <a:pt x="2007528" y="1087436"/>
                    </a:moveTo>
                    <a:cubicBezTo>
                      <a:pt x="1951687" y="1087436"/>
                      <a:pt x="1876033" y="1093916"/>
                      <a:pt x="1840007" y="1101840"/>
                    </a:cubicBezTo>
                    <a:cubicBezTo>
                      <a:pt x="1803621" y="1109400"/>
                      <a:pt x="1760029" y="1119124"/>
                      <a:pt x="1743097" y="1122724"/>
                    </a:cubicBezTo>
                    <a:cubicBezTo>
                      <a:pt x="1726525" y="1126324"/>
                      <a:pt x="1666362" y="1151532"/>
                      <a:pt x="1609441" y="1178896"/>
                    </a:cubicBezTo>
                    <a:cubicBezTo>
                      <a:pt x="1336724" y="1309604"/>
                      <a:pt x="1148309" y="1558780"/>
                      <a:pt x="1096431" y="1856928"/>
                    </a:cubicBezTo>
                    <a:cubicBezTo>
                      <a:pt x="1079499" y="1953788"/>
                      <a:pt x="1090667" y="2171996"/>
                      <a:pt x="1116966" y="2260216"/>
                    </a:cubicBezTo>
                    <a:cubicBezTo>
                      <a:pt x="1216398" y="2593652"/>
                      <a:pt x="1494518" y="2852908"/>
                      <a:pt x="1819472" y="2915204"/>
                    </a:cubicBezTo>
                    <a:cubicBezTo>
                      <a:pt x="1850094" y="2920964"/>
                      <a:pt x="1884679" y="2927808"/>
                      <a:pt x="1895847" y="2930328"/>
                    </a:cubicBezTo>
                    <a:cubicBezTo>
                      <a:pt x="1937277" y="2940048"/>
                      <a:pt x="2152352" y="2927448"/>
                      <a:pt x="2217919" y="2911604"/>
                    </a:cubicBezTo>
                    <a:cubicBezTo>
                      <a:pt x="2518736" y="2839588"/>
                      <a:pt x="2773079" y="2612376"/>
                      <a:pt x="2875753" y="2323952"/>
                    </a:cubicBezTo>
                    <a:cubicBezTo>
                      <a:pt x="2917183" y="2208004"/>
                      <a:pt x="2922587" y="2170916"/>
                      <a:pt x="2922227" y="2006360"/>
                    </a:cubicBezTo>
                    <a:cubicBezTo>
                      <a:pt x="2921506" y="1833164"/>
                      <a:pt x="2914301" y="1793552"/>
                      <a:pt x="2861343" y="1660684"/>
                    </a:cubicBezTo>
                    <a:cubicBezTo>
                      <a:pt x="2805503" y="1521692"/>
                      <a:pt x="2713997" y="1394944"/>
                      <a:pt x="2600515" y="1300604"/>
                    </a:cubicBezTo>
                    <a:cubicBezTo>
                      <a:pt x="2527382" y="1239748"/>
                      <a:pt x="2336084" y="1136048"/>
                      <a:pt x="2271958" y="1122364"/>
                    </a:cubicBezTo>
                    <a:cubicBezTo>
                      <a:pt x="2255026" y="1118764"/>
                      <a:pt x="2211795" y="1109400"/>
                      <a:pt x="2175409" y="1101840"/>
                    </a:cubicBezTo>
                    <a:cubicBezTo>
                      <a:pt x="2139022" y="1093916"/>
                      <a:pt x="2063368" y="1087436"/>
                      <a:pt x="2007528" y="1087436"/>
                    </a:cubicBezTo>
                    <a:close/>
                    <a:moveTo>
                      <a:pt x="691176" y="884236"/>
                    </a:moveTo>
                    <a:cubicBezTo>
                      <a:pt x="520734" y="884236"/>
                      <a:pt x="407947" y="888196"/>
                      <a:pt x="395695" y="895036"/>
                    </a:cubicBezTo>
                    <a:cubicBezTo>
                      <a:pt x="377318" y="904760"/>
                      <a:pt x="376237" y="918084"/>
                      <a:pt x="376237" y="1095956"/>
                    </a:cubicBezTo>
                    <a:cubicBezTo>
                      <a:pt x="376237" y="1230980"/>
                      <a:pt x="379480" y="1290392"/>
                      <a:pt x="388128" y="1299032"/>
                    </a:cubicBezTo>
                    <a:cubicBezTo>
                      <a:pt x="397137" y="1308032"/>
                      <a:pt x="478574" y="1311272"/>
                      <a:pt x="691176" y="1311272"/>
                    </a:cubicBezTo>
                    <a:cubicBezTo>
                      <a:pt x="904138" y="1311272"/>
                      <a:pt x="985575" y="1308032"/>
                      <a:pt x="994223" y="1299032"/>
                    </a:cubicBezTo>
                    <a:cubicBezTo>
                      <a:pt x="1002872" y="1290392"/>
                      <a:pt x="1006475" y="1230980"/>
                      <a:pt x="1006475" y="1095956"/>
                    </a:cubicBezTo>
                    <a:cubicBezTo>
                      <a:pt x="1006475" y="918084"/>
                      <a:pt x="1005394" y="904760"/>
                      <a:pt x="987017" y="895036"/>
                    </a:cubicBezTo>
                    <a:cubicBezTo>
                      <a:pt x="974765" y="888196"/>
                      <a:pt x="861978" y="884236"/>
                      <a:pt x="691176" y="884236"/>
                    </a:cubicBezTo>
                    <a:close/>
                    <a:moveTo>
                      <a:pt x="1504906" y="0"/>
                    </a:moveTo>
                    <a:lnTo>
                      <a:pt x="2007262" y="0"/>
                    </a:lnTo>
                    <a:lnTo>
                      <a:pt x="2509258" y="0"/>
                    </a:lnTo>
                    <a:lnTo>
                      <a:pt x="2657624" y="247692"/>
                    </a:lnTo>
                    <a:cubicBezTo>
                      <a:pt x="2764216" y="425904"/>
                      <a:pt x="2812112" y="497548"/>
                      <a:pt x="2828316" y="501868"/>
                    </a:cubicBezTo>
                    <a:cubicBezTo>
                      <a:pt x="2840920" y="505108"/>
                      <a:pt x="3083276" y="507988"/>
                      <a:pt x="3367404" y="507988"/>
                    </a:cubicBezTo>
                    <a:cubicBezTo>
                      <a:pt x="3728235" y="507988"/>
                      <a:pt x="3890286" y="511588"/>
                      <a:pt x="3906130" y="519508"/>
                    </a:cubicBezTo>
                    <a:cubicBezTo>
                      <a:pt x="3918014" y="525628"/>
                      <a:pt x="3943222" y="545072"/>
                      <a:pt x="3961588" y="562352"/>
                    </a:cubicBezTo>
                    <a:cubicBezTo>
                      <a:pt x="4027488" y="624636"/>
                      <a:pt x="4024607" y="568112"/>
                      <a:pt x="4024607" y="1909552"/>
                    </a:cubicBezTo>
                    <a:cubicBezTo>
                      <a:pt x="4024607" y="2872968"/>
                      <a:pt x="4021726" y="3133624"/>
                      <a:pt x="4011283" y="3168188"/>
                    </a:cubicBezTo>
                    <a:cubicBezTo>
                      <a:pt x="3991477" y="3235152"/>
                      <a:pt x="3952225" y="3277272"/>
                      <a:pt x="3887404" y="3301396"/>
                    </a:cubicBezTo>
                    <a:cubicBezTo>
                      <a:pt x="3830867" y="3322636"/>
                      <a:pt x="3830507" y="3322636"/>
                      <a:pt x="2004381" y="3321556"/>
                    </a:cubicBezTo>
                    <a:cubicBezTo>
                      <a:pt x="489032" y="3320836"/>
                      <a:pt x="170333" y="3318316"/>
                      <a:pt x="133601" y="3306436"/>
                    </a:cubicBezTo>
                    <a:cubicBezTo>
                      <a:pt x="81025" y="3290232"/>
                      <a:pt x="66981" y="3279432"/>
                      <a:pt x="28809" y="3226872"/>
                    </a:cubicBezTo>
                    <a:lnTo>
                      <a:pt x="0" y="3187268"/>
                    </a:lnTo>
                    <a:lnTo>
                      <a:pt x="0" y="1913152"/>
                    </a:lnTo>
                    <a:cubicBezTo>
                      <a:pt x="0" y="991136"/>
                      <a:pt x="3241" y="632556"/>
                      <a:pt x="11524" y="616716"/>
                    </a:cubicBezTo>
                    <a:cubicBezTo>
                      <a:pt x="28449" y="583952"/>
                      <a:pt x="72382" y="538592"/>
                      <a:pt x="103712" y="522388"/>
                    </a:cubicBezTo>
                    <a:cubicBezTo>
                      <a:pt x="126399" y="510508"/>
                      <a:pt x="223989" y="507988"/>
                      <a:pt x="654683" y="507988"/>
                    </a:cubicBezTo>
                    <a:lnTo>
                      <a:pt x="1177925" y="507988"/>
                    </a:lnTo>
                    <a:lnTo>
                      <a:pt x="1203853" y="485308"/>
                    </a:lnTo>
                    <a:cubicBezTo>
                      <a:pt x="1217897" y="472708"/>
                      <a:pt x="1291360" y="358220"/>
                      <a:pt x="1367344" y="231132"/>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26" name="手繪多邊形 25"/>
              <p:cNvSpPr>
                <a:spLocks/>
              </p:cNvSpPr>
              <p:nvPr/>
            </p:nvSpPr>
            <p:spPr bwMode="auto">
              <a:xfrm>
                <a:off x="14046734" y="24416165"/>
                <a:ext cx="1019800" cy="1024369"/>
              </a:xfrm>
              <a:custGeom>
                <a:avLst/>
                <a:gdLst>
                  <a:gd name="connsiteX0" fmla="*/ 696901 w 1382938"/>
                  <a:gd name="connsiteY0" fmla="*/ 174564 h 1389136"/>
                  <a:gd name="connsiteX1" fmla="*/ 615103 w 1382938"/>
                  <a:gd name="connsiteY1" fmla="*/ 185584 h 1389136"/>
                  <a:gd name="connsiteX2" fmla="*/ 187732 w 1382938"/>
                  <a:gd name="connsiteY2" fmla="*/ 592580 h 1389136"/>
                  <a:gd name="connsiteX3" fmla="*/ 187732 w 1382938"/>
                  <a:gd name="connsiteY3" fmla="*/ 808496 h 1389136"/>
                  <a:gd name="connsiteX4" fmla="*/ 532584 w 1382938"/>
                  <a:gd name="connsiteY4" fmla="*/ 1189940 h 1389136"/>
                  <a:gd name="connsiteX5" fmla="*/ 850769 w 1382938"/>
                  <a:gd name="connsiteY5" fmla="*/ 1191740 h 1389136"/>
                  <a:gd name="connsiteX6" fmla="*/ 1062653 w 1382938"/>
                  <a:gd name="connsiteY6" fmla="*/ 1061472 h 1389136"/>
                  <a:gd name="connsiteX7" fmla="*/ 1208953 w 1382938"/>
                  <a:gd name="connsiteY7" fmla="*/ 698740 h 1389136"/>
                  <a:gd name="connsiteX8" fmla="*/ 1135442 w 1382938"/>
                  <a:gd name="connsiteY8" fmla="*/ 424528 h 1389136"/>
                  <a:gd name="connsiteX9" fmla="*/ 777619 w 1382938"/>
                  <a:gd name="connsiteY9" fmla="*/ 185944 h 1389136"/>
                  <a:gd name="connsiteX10" fmla="*/ 696901 w 1382938"/>
                  <a:gd name="connsiteY10" fmla="*/ 174564 h 1389136"/>
                  <a:gd name="connsiteX11" fmla="*/ 709912 w 1382938"/>
                  <a:gd name="connsiteY11" fmla="*/ 376 h 1389136"/>
                  <a:gd name="connsiteX12" fmla="*/ 908829 w 1382938"/>
                  <a:gd name="connsiteY12" fmla="*/ 35660 h 1389136"/>
                  <a:gd name="connsiteX13" fmla="*/ 1337507 w 1382938"/>
                  <a:gd name="connsiteY13" fmla="*/ 434916 h 1389136"/>
                  <a:gd name="connsiteX14" fmla="*/ 1382858 w 1382938"/>
                  <a:gd name="connsiteY14" fmla="*/ 698084 h 1389136"/>
                  <a:gd name="connsiteX15" fmla="*/ 1357663 w 1382938"/>
                  <a:gd name="connsiteY15" fmla="*/ 904012 h 1389136"/>
                  <a:gd name="connsiteX16" fmla="*/ 909909 w 1382938"/>
                  <a:gd name="connsiteY16" fmla="*/ 1358712 h 1389136"/>
                  <a:gd name="connsiteX17" fmla="*/ 688552 w 1382938"/>
                  <a:gd name="connsiteY17" fmla="*/ 1388952 h 1389136"/>
                  <a:gd name="connsiteX18" fmla="*/ 517585 w 1382938"/>
                  <a:gd name="connsiteY18" fmla="*/ 1372752 h 1389136"/>
                  <a:gd name="connsiteX19" fmla="*/ 178170 w 1382938"/>
                  <a:gd name="connsiteY19" fmla="*/ 1165384 h 1389136"/>
                  <a:gd name="connsiteX20" fmla="*/ 10443 w 1382938"/>
                  <a:gd name="connsiteY20" fmla="*/ 585760 h 1389136"/>
                  <a:gd name="connsiteX21" fmla="*/ 214163 w 1382938"/>
                  <a:gd name="connsiteY21" fmla="*/ 195868 h 1389136"/>
                  <a:gd name="connsiteX22" fmla="*/ 657958 w 1382938"/>
                  <a:gd name="connsiteY22" fmla="*/ 1820 h 1389136"/>
                  <a:gd name="connsiteX23" fmla="*/ 709912 w 1382938"/>
                  <a:gd name="connsiteY23" fmla="*/ 376 h 1389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82938" h="1389136">
                    <a:moveTo>
                      <a:pt x="696901" y="174564"/>
                    </a:moveTo>
                    <a:cubicBezTo>
                      <a:pt x="674920" y="174520"/>
                      <a:pt x="652759" y="178208"/>
                      <a:pt x="615103" y="185584"/>
                    </a:cubicBezTo>
                    <a:cubicBezTo>
                      <a:pt x="397454" y="228768"/>
                      <a:pt x="236379" y="381708"/>
                      <a:pt x="187732" y="592580"/>
                    </a:cubicBezTo>
                    <a:cubicBezTo>
                      <a:pt x="167553" y="678228"/>
                      <a:pt x="167553" y="721768"/>
                      <a:pt x="187732" y="808496"/>
                    </a:cubicBezTo>
                    <a:cubicBezTo>
                      <a:pt x="228451" y="983024"/>
                      <a:pt x="366104" y="1135604"/>
                      <a:pt x="532584" y="1189940"/>
                    </a:cubicBezTo>
                    <a:cubicBezTo>
                      <a:pt x="623030" y="1219448"/>
                      <a:pt x="766808" y="1220168"/>
                      <a:pt x="850769" y="1191740"/>
                    </a:cubicBezTo>
                    <a:cubicBezTo>
                      <a:pt x="935450" y="1163312"/>
                      <a:pt x="1000673" y="1123008"/>
                      <a:pt x="1062653" y="1061472"/>
                    </a:cubicBezTo>
                    <a:cubicBezTo>
                      <a:pt x="1166432" y="957476"/>
                      <a:pt x="1208953" y="852036"/>
                      <a:pt x="1208953" y="698740"/>
                    </a:cubicBezTo>
                    <a:cubicBezTo>
                      <a:pt x="1208953" y="591140"/>
                      <a:pt x="1188413" y="514132"/>
                      <a:pt x="1135442" y="424528"/>
                    </a:cubicBezTo>
                    <a:cubicBezTo>
                      <a:pt x="1067697" y="309016"/>
                      <a:pt x="928243" y="216172"/>
                      <a:pt x="777619" y="185944"/>
                    </a:cubicBezTo>
                    <a:cubicBezTo>
                      <a:pt x="740684" y="178388"/>
                      <a:pt x="718883" y="174612"/>
                      <a:pt x="696901" y="174564"/>
                    </a:cubicBezTo>
                    <a:close/>
                    <a:moveTo>
                      <a:pt x="709912" y="376"/>
                    </a:moveTo>
                    <a:cubicBezTo>
                      <a:pt x="769131" y="2720"/>
                      <a:pt x="846471" y="15952"/>
                      <a:pt x="908829" y="35660"/>
                    </a:cubicBezTo>
                    <a:cubicBezTo>
                      <a:pt x="1098153" y="95424"/>
                      <a:pt x="1272359" y="257788"/>
                      <a:pt x="1337507" y="434916"/>
                    </a:cubicBezTo>
                    <a:cubicBezTo>
                      <a:pt x="1380339" y="551560"/>
                      <a:pt x="1383578" y="570280"/>
                      <a:pt x="1382858" y="698084"/>
                    </a:cubicBezTo>
                    <a:cubicBezTo>
                      <a:pt x="1382138" y="803928"/>
                      <a:pt x="1377819" y="839572"/>
                      <a:pt x="1357663" y="904012"/>
                    </a:cubicBezTo>
                    <a:cubicBezTo>
                      <a:pt x="1287477" y="1127220"/>
                      <a:pt x="1129827" y="1287428"/>
                      <a:pt x="909909" y="1358712"/>
                    </a:cubicBezTo>
                    <a:cubicBezTo>
                      <a:pt x="822086" y="1387152"/>
                      <a:pt x="802290" y="1390032"/>
                      <a:pt x="688552" y="1388952"/>
                    </a:cubicBezTo>
                    <a:cubicBezTo>
                      <a:pt x="610087" y="1387872"/>
                      <a:pt x="546379" y="1382112"/>
                      <a:pt x="517585" y="1372752"/>
                    </a:cubicBezTo>
                    <a:cubicBezTo>
                      <a:pt x="367854" y="1324148"/>
                      <a:pt x="263834" y="1260788"/>
                      <a:pt x="178170" y="1165384"/>
                    </a:cubicBezTo>
                    <a:cubicBezTo>
                      <a:pt x="41037" y="1012736"/>
                      <a:pt x="-27710" y="774768"/>
                      <a:pt x="10443" y="585760"/>
                    </a:cubicBezTo>
                    <a:cubicBezTo>
                      <a:pt x="45716" y="412596"/>
                      <a:pt x="105464" y="298112"/>
                      <a:pt x="214163" y="195868"/>
                    </a:cubicBezTo>
                    <a:cubicBezTo>
                      <a:pt x="343738" y="74184"/>
                      <a:pt x="448478" y="28460"/>
                      <a:pt x="657958" y="1820"/>
                    </a:cubicBezTo>
                    <a:cubicBezTo>
                      <a:pt x="672445" y="20"/>
                      <a:pt x="690172" y="-408"/>
                      <a:pt x="709912" y="376"/>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grpSp>
      <p:grpSp>
        <p:nvGrpSpPr>
          <p:cNvPr id="27" name="群組 26"/>
          <p:cNvGrpSpPr/>
          <p:nvPr/>
        </p:nvGrpSpPr>
        <p:grpSpPr>
          <a:xfrm>
            <a:off x="1918648" y="1900185"/>
            <a:ext cx="523644" cy="523644"/>
            <a:chOff x="5731184" y="1981037"/>
            <a:chExt cx="816070" cy="816070"/>
          </a:xfrm>
        </p:grpSpPr>
        <p:sp>
          <p:nvSpPr>
            <p:cNvPr id="28" name="橢圓 27"/>
            <p:cNvSpPr/>
            <p:nvPr/>
          </p:nvSpPr>
          <p:spPr>
            <a:xfrm>
              <a:off x="5731184" y="1981037"/>
              <a:ext cx="816070" cy="81607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p>
          </p:txBody>
        </p:sp>
        <p:sp>
          <p:nvSpPr>
            <p:cNvPr id="29" name="手繪多邊形 28"/>
            <p:cNvSpPr>
              <a:spLocks/>
            </p:cNvSpPr>
            <p:nvPr/>
          </p:nvSpPr>
          <p:spPr bwMode="auto">
            <a:xfrm flipV="1">
              <a:off x="6011604" y="2153374"/>
              <a:ext cx="255230" cy="471396"/>
            </a:xfrm>
            <a:custGeom>
              <a:avLst/>
              <a:gdLst>
                <a:gd name="connsiteX0" fmla="*/ 1041502 w 2397801"/>
                <a:gd name="connsiteY0" fmla="*/ 588163 h 4428623"/>
                <a:gd name="connsiteX1" fmla="*/ 299462 w 2397801"/>
                <a:gd name="connsiteY1" fmla="*/ 593899 h 4428623"/>
                <a:gd name="connsiteX2" fmla="*/ 283250 w 2397801"/>
                <a:gd name="connsiteY2" fmla="*/ 2218109 h 4428623"/>
                <a:gd name="connsiteX3" fmla="*/ 290095 w 2397801"/>
                <a:gd name="connsiteY3" fmla="*/ 3843037 h 4428623"/>
                <a:gd name="connsiteX4" fmla="*/ 1207710 w 2397801"/>
                <a:gd name="connsiteY4" fmla="*/ 3847357 h 4428623"/>
                <a:gd name="connsiteX5" fmla="*/ 2118479 w 2397801"/>
                <a:gd name="connsiteY5" fmla="*/ 3844837 h 4428623"/>
                <a:gd name="connsiteX6" fmla="*/ 2121001 w 2397801"/>
                <a:gd name="connsiteY6" fmla="*/ 2224589 h 4428623"/>
                <a:gd name="connsiteX7" fmla="*/ 2110914 w 2397801"/>
                <a:gd name="connsiteY7" fmla="*/ 596419 h 4428623"/>
                <a:gd name="connsiteX8" fmla="*/ 1041502 w 2397801"/>
                <a:gd name="connsiteY8" fmla="*/ 588163 h 4428623"/>
                <a:gd name="connsiteX9" fmla="*/ 1205249 w 2397801"/>
                <a:gd name="connsiteY9" fmla="*/ 186437 h 4428623"/>
                <a:gd name="connsiteX10" fmla="*/ 930070 w 2397801"/>
                <a:gd name="connsiteY10" fmla="*/ 210597 h 4428623"/>
                <a:gd name="connsiteX11" fmla="*/ 899455 w 2397801"/>
                <a:gd name="connsiteY11" fmla="*/ 338957 h 4428623"/>
                <a:gd name="connsiteX12" fmla="*/ 1201647 w 2397801"/>
                <a:gd name="connsiteY12" fmla="*/ 414677 h 4428623"/>
                <a:gd name="connsiteX13" fmla="*/ 1445490 w 2397801"/>
                <a:gd name="connsiteY13" fmla="*/ 398813 h 4428623"/>
                <a:gd name="connsiteX14" fmla="*/ 1513204 w 2397801"/>
                <a:gd name="connsiteY14" fmla="*/ 295689 h 4428623"/>
                <a:gd name="connsiteX15" fmla="*/ 1484029 w 2397801"/>
                <a:gd name="connsiteY15" fmla="*/ 219609 h 4428623"/>
                <a:gd name="connsiteX16" fmla="*/ 1454134 w 2397801"/>
                <a:gd name="connsiteY16" fmla="*/ 186437 h 4428623"/>
                <a:gd name="connsiteX17" fmla="*/ 813103 w 2397801"/>
                <a:gd name="connsiteY17" fmla="*/ 1 h 4428623"/>
                <a:gd name="connsiteX18" fmla="*/ 1241394 w 2397801"/>
                <a:gd name="connsiteY18" fmla="*/ 553 h 4428623"/>
                <a:gd name="connsiteX19" fmla="*/ 2335516 w 2397801"/>
                <a:gd name="connsiteY19" fmla="*/ 3793 h 4428623"/>
                <a:gd name="connsiteX20" fmla="*/ 2364318 w 2397801"/>
                <a:gd name="connsiteY20" fmla="*/ 25037 h 4428623"/>
                <a:gd name="connsiteX21" fmla="*/ 2392760 w 2397801"/>
                <a:gd name="connsiteY21" fmla="*/ 46641 h 4428623"/>
                <a:gd name="connsiteX22" fmla="*/ 2395281 w 2397801"/>
                <a:gd name="connsiteY22" fmla="*/ 2216709 h 4428623"/>
                <a:gd name="connsiteX23" fmla="*/ 2397801 w 2397801"/>
                <a:gd name="connsiteY23" fmla="*/ 4386781 h 4428623"/>
                <a:gd name="connsiteX24" fmla="*/ 2371159 w 2397801"/>
                <a:gd name="connsiteY24" fmla="*/ 4408025 h 4428623"/>
                <a:gd name="connsiteX25" fmla="*/ 1205032 w 2397801"/>
                <a:gd name="connsiteY25" fmla="*/ 4428545 h 4428623"/>
                <a:gd name="connsiteX26" fmla="*/ 48265 w 2397801"/>
                <a:gd name="connsiteY26" fmla="*/ 4418105 h 4428623"/>
                <a:gd name="connsiteX27" fmla="*/ 21 w 2397801"/>
                <a:gd name="connsiteY27" fmla="*/ 2208429 h 4428623"/>
                <a:gd name="connsiteX28" fmla="*/ 21 w 2397801"/>
                <a:gd name="connsiteY28" fmla="*/ 68245 h 4428623"/>
                <a:gd name="connsiteX29" fmla="*/ 28823 w 2397801"/>
                <a:gd name="connsiteY29" fmla="*/ 39437 h 4428623"/>
                <a:gd name="connsiteX30" fmla="*/ 102629 w 2397801"/>
                <a:gd name="connsiteY30" fmla="*/ 4153 h 4428623"/>
                <a:gd name="connsiteX31" fmla="*/ 813103 w 2397801"/>
                <a:gd name="connsiteY31" fmla="*/ 1 h 4428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397801" h="4428623">
                  <a:moveTo>
                    <a:pt x="1041502" y="588163"/>
                  </a:moveTo>
                  <a:cubicBezTo>
                    <a:pt x="655239" y="588159"/>
                    <a:pt x="310023" y="589961"/>
                    <a:pt x="299462" y="593899"/>
                  </a:cubicBezTo>
                  <a:cubicBezTo>
                    <a:pt x="284691" y="599661"/>
                    <a:pt x="283250" y="752323"/>
                    <a:pt x="283250" y="2218109"/>
                  </a:cubicBezTo>
                  <a:cubicBezTo>
                    <a:pt x="283250" y="3108165"/>
                    <a:pt x="286492" y="3839437"/>
                    <a:pt x="290095" y="3843037"/>
                  </a:cubicBezTo>
                  <a:cubicBezTo>
                    <a:pt x="294058" y="3846637"/>
                    <a:pt x="706931" y="3848797"/>
                    <a:pt x="1207710" y="3847357"/>
                  </a:cubicBezTo>
                  <a:lnTo>
                    <a:pt x="2118479" y="3844837"/>
                  </a:lnTo>
                  <a:lnTo>
                    <a:pt x="2121001" y="2224589"/>
                  </a:lnTo>
                  <a:cubicBezTo>
                    <a:pt x="2123163" y="935231"/>
                    <a:pt x="2121001" y="602901"/>
                    <a:pt x="2110914" y="596419"/>
                  </a:cubicBezTo>
                  <a:cubicBezTo>
                    <a:pt x="2102605" y="591155"/>
                    <a:pt x="1538127" y="588167"/>
                    <a:pt x="1041502" y="588163"/>
                  </a:cubicBezTo>
                  <a:close/>
                  <a:moveTo>
                    <a:pt x="1205249" y="186437"/>
                  </a:moveTo>
                  <a:cubicBezTo>
                    <a:pt x="956363" y="186437"/>
                    <a:pt x="956003" y="186437"/>
                    <a:pt x="930070" y="210597"/>
                  </a:cubicBezTo>
                  <a:cubicBezTo>
                    <a:pt x="889369" y="248817"/>
                    <a:pt x="878564" y="294969"/>
                    <a:pt x="899455" y="338957"/>
                  </a:cubicBezTo>
                  <a:cubicBezTo>
                    <a:pt x="931511" y="406745"/>
                    <a:pt x="960685" y="414317"/>
                    <a:pt x="1201647" y="414677"/>
                  </a:cubicBezTo>
                  <a:cubicBezTo>
                    <a:pt x="1375975" y="415037"/>
                    <a:pt x="1418476" y="412513"/>
                    <a:pt x="1445490" y="398813"/>
                  </a:cubicBezTo>
                  <a:cubicBezTo>
                    <a:pt x="1493394" y="374653"/>
                    <a:pt x="1513204" y="345085"/>
                    <a:pt x="1513204" y="295689"/>
                  </a:cubicBezTo>
                  <a:cubicBezTo>
                    <a:pt x="1513564" y="262517"/>
                    <a:pt x="1507081" y="245209"/>
                    <a:pt x="1484029" y="219609"/>
                  </a:cubicBezTo>
                  <a:lnTo>
                    <a:pt x="1454134" y="186437"/>
                  </a:lnTo>
                  <a:close/>
                  <a:moveTo>
                    <a:pt x="813103" y="1"/>
                  </a:moveTo>
                  <a:cubicBezTo>
                    <a:pt x="946149" y="13"/>
                    <a:pt x="1090993" y="193"/>
                    <a:pt x="1241394" y="553"/>
                  </a:cubicBezTo>
                  <a:lnTo>
                    <a:pt x="2335516" y="3793"/>
                  </a:lnTo>
                  <a:lnTo>
                    <a:pt x="2364318" y="25037"/>
                  </a:lnTo>
                  <a:lnTo>
                    <a:pt x="2392760" y="46641"/>
                  </a:lnTo>
                  <a:lnTo>
                    <a:pt x="2395281" y="2216709"/>
                  </a:lnTo>
                  <a:lnTo>
                    <a:pt x="2397801" y="4386781"/>
                  </a:lnTo>
                  <a:lnTo>
                    <a:pt x="2371159" y="4408025"/>
                  </a:lnTo>
                  <a:cubicBezTo>
                    <a:pt x="2344517" y="4428905"/>
                    <a:pt x="2342717" y="4428905"/>
                    <a:pt x="1205032" y="4428545"/>
                  </a:cubicBezTo>
                  <a:cubicBezTo>
                    <a:pt x="450415" y="4428545"/>
                    <a:pt x="60146" y="4424945"/>
                    <a:pt x="48265" y="4418105"/>
                  </a:cubicBezTo>
                  <a:cubicBezTo>
                    <a:pt x="-2499" y="4388581"/>
                    <a:pt x="21" y="4509201"/>
                    <a:pt x="21" y="2208429"/>
                  </a:cubicBezTo>
                  <a:lnTo>
                    <a:pt x="21" y="68245"/>
                  </a:lnTo>
                  <a:lnTo>
                    <a:pt x="28823" y="39437"/>
                  </a:lnTo>
                  <a:cubicBezTo>
                    <a:pt x="47905" y="19997"/>
                    <a:pt x="72747" y="8473"/>
                    <a:pt x="102629" y="4153"/>
                  </a:cubicBezTo>
                  <a:cubicBezTo>
                    <a:pt x="120991" y="1453"/>
                    <a:pt x="413962" y="-31"/>
                    <a:pt x="813103" y="1"/>
                  </a:cubicBezTo>
                  <a:close/>
                </a:path>
              </a:pathLst>
            </a:custGeom>
            <a:solidFill>
              <a:schemeClr val="bg1"/>
            </a:solid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grpSp>
        <p:nvGrpSpPr>
          <p:cNvPr id="30" name="群組 29"/>
          <p:cNvGrpSpPr/>
          <p:nvPr/>
        </p:nvGrpSpPr>
        <p:grpSpPr>
          <a:xfrm>
            <a:off x="1895303" y="4507113"/>
            <a:ext cx="523644" cy="523644"/>
            <a:chOff x="5731184" y="4156883"/>
            <a:chExt cx="816070" cy="816070"/>
          </a:xfrm>
        </p:grpSpPr>
        <p:sp>
          <p:nvSpPr>
            <p:cNvPr id="31" name="橢圓 30"/>
            <p:cNvSpPr/>
            <p:nvPr/>
          </p:nvSpPr>
          <p:spPr>
            <a:xfrm>
              <a:off x="5731184" y="4156883"/>
              <a:ext cx="816070" cy="81607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p>
          </p:txBody>
        </p:sp>
        <p:grpSp>
          <p:nvGrpSpPr>
            <p:cNvPr id="32" name="群組 31"/>
            <p:cNvGrpSpPr/>
            <p:nvPr/>
          </p:nvGrpSpPr>
          <p:grpSpPr>
            <a:xfrm>
              <a:off x="5939596" y="4366125"/>
              <a:ext cx="399246" cy="397586"/>
              <a:chOff x="35309818" y="13261794"/>
              <a:chExt cx="2516828" cy="2506357"/>
            </a:xfrm>
            <a:solidFill>
              <a:schemeClr val="bg1"/>
            </a:solidFill>
          </p:grpSpPr>
          <p:sp>
            <p:nvSpPr>
              <p:cNvPr id="33" name="手繪多邊形 32"/>
              <p:cNvSpPr>
                <a:spLocks/>
              </p:cNvSpPr>
              <p:nvPr/>
            </p:nvSpPr>
            <p:spPr bwMode="auto">
              <a:xfrm>
                <a:off x="35309818" y="13850431"/>
                <a:ext cx="2516828" cy="1917720"/>
              </a:xfrm>
              <a:custGeom>
                <a:avLst/>
                <a:gdLst>
                  <a:gd name="connsiteX0" fmla="*/ 2520096 w 3413041"/>
                  <a:gd name="connsiteY0" fmla="*/ 2002111 h 2600599"/>
                  <a:gd name="connsiteX1" fmla="*/ 2443148 w 3413041"/>
                  <a:gd name="connsiteY1" fmla="*/ 2036713 h 2600599"/>
                  <a:gd name="connsiteX2" fmla="*/ 2430564 w 3413041"/>
                  <a:gd name="connsiteY2" fmla="*/ 2169719 h 2600599"/>
                  <a:gd name="connsiteX3" fmla="*/ 2517576 w 3413041"/>
                  <a:gd name="connsiteY3" fmla="*/ 2225587 h 2600599"/>
                  <a:gd name="connsiteX4" fmla="*/ 2561084 w 3413041"/>
                  <a:gd name="connsiteY4" fmla="*/ 2209367 h 2600599"/>
                  <a:gd name="connsiteX5" fmla="*/ 2616816 w 3413041"/>
                  <a:gd name="connsiteY5" fmla="*/ 2052933 h 2600599"/>
                  <a:gd name="connsiteX6" fmla="*/ 2520096 w 3413041"/>
                  <a:gd name="connsiteY6" fmla="*/ 2002111 h 2600599"/>
                  <a:gd name="connsiteX7" fmla="*/ 1508300 w 3413041"/>
                  <a:gd name="connsiteY7" fmla="*/ 2002111 h 2600599"/>
                  <a:gd name="connsiteX8" fmla="*/ 1405560 w 3413041"/>
                  <a:gd name="connsiteY8" fmla="*/ 2145595 h 2600599"/>
                  <a:gd name="connsiteX9" fmla="*/ 1478740 w 3413041"/>
                  <a:gd name="connsiteY9" fmla="*/ 2211959 h 2600599"/>
                  <a:gd name="connsiteX10" fmla="*/ 1603472 w 3413041"/>
                  <a:gd name="connsiteY10" fmla="*/ 2164249 h 2600599"/>
                  <a:gd name="connsiteX11" fmla="*/ 1611040 w 3413041"/>
                  <a:gd name="connsiteY11" fmla="*/ 2063091 h 2600599"/>
                  <a:gd name="connsiteX12" fmla="*/ 1508300 w 3413041"/>
                  <a:gd name="connsiteY12" fmla="*/ 2002111 h 2600599"/>
                  <a:gd name="connsiteX13" fmla="*/ 2022368 w 3413041"/>
                  <a:gd name="connsiteY13" fmla="*/ 2000359 h 2600599"/>
                  <a:gd name="connsiteX14" fmla="*/ 1911224 w 3413041"/>
                  <a:gd name="connsiteY14" fmla="*/ 2071965 h 2600599"/>
                  <a:gd name="connsiteX15" fmla="*/ 2048404 w 3413041"/>
                  <a:gd name="connsiteY15" fmla="*/ 2212371 h 2600599"/>
                  <a:gd name="connsiteX16" fmla="*/ 2097140 w 3413041"/>
                  <a:gd name="connsiteY16" fmla="*/ 2186677 h 2600599"/>
                  <a:gd name="connsiteX17" fmla="*/ 2123492 w 3413041"/>
                  <a:gd name="connsiteY17" fmla="*/ 2077755 h 2600599"/>
                  <a:gd name="connsiteX18" fmla="*/ 2022368 w 3413041"/>
                  <a:gd name="connsiteY18" fmla="*/ 2000359 h 2600599"/>
                  <a:gd name="connsiteX19" fmla="*/ 3015036 w 3413041"/>
                  <a:gd name="connsiteY19" fmla="*/ 1999015 h 2600599"/>
                  <a:gd name="connsiteX20" fmla="*/ 2949232 w 3413041"/>
                  <a:gd name="connsiteY20" fmla="*/ 2036257 h 2600599"/>
                  <a:gd name="connsiteX21" fmla="*/ 2938388 w 3413041"/>
                  <a:gd name="connsiteY21" fmla="*/ 2169321 h 2600599"/>
                  <a:gd name="connsiteX22" fmla="*/ 3036728 w 3413041"/>
                  <a:gd name="connsiteY22" fmla="*/ 2220303 h 2600599"/>
                  <a:gd name="connsiteX23" fmla="*/ 3059144 w 3413041"/>
                  <a:gd name="connsiteY23" fmla="*/ 2215603 h 2600599"/>
                  <a:gd name="connsiteX24" fmla="*/ 3098552 w 3413041"/>
                  <a:gd name="connsiteY24" fmla="*/ 2189569 h 2600599"/>
                  <a:gd name="connsiteX25" fmla="*/ 3015036 w 3413041"/>
                  <a:gd name="connsiteY25" fmla="*/ 1999015 h 2600599"/>
                  <a:gd name="connsiteX26" fmla="*/ 510504 w 3413041"/>
                  <a:gd name="connsiteY26" fmla="*/ 1896023 h 2600599"/>
                  <a:gd name="connsiteX27" fmla="*/ 395168 w 3413041"/>
                  <a:gd name="connsiteY27" fmla="*/ 1923123 h 2600599"/>
                  <a:gd name="connsiteX28" fmla="*/ 384384 w 3413041"/>
                  <a:gd name="connsiteY28" fmla="*/ 2288055 h 2600599"/>
                  <a:gd name="connsiteX29" fmla="*/ 606156 w 3413041"/>
                  <a:gd name="connsiteY29" fmla="*/ 2291305 h 2600599"/>
                  <a:gd name="connsiteX30" fmla="*/ 676964 w 3413041"/>
                  <a:gd name="connsiteY30" fmla="*/ 2223805 h 2600599"/>
                  <a:gd name="connsiteX31" fmla="*/ 706436 w 3413041"/>
                  <a:gd name="connsiteY31" fmla="*/ 2108297 h 2600599"/>
                  <a:gd name="connsiteX32" fmla="*/ 679120 w 3413041"/>
                  <a:gd name="connsiteY32" fmla="*/ 1994593 h 2600599"/>
                  <a:gd name="connsiteX33" fmla="*/ 510504 w 3413041"/>
                  <a:gd name="connsiteY33" fmla="*/ 1896023 h 2600599"/>
                  <a:gd name="connsiteX34" fmla="*/ 1699384 w 3413041"/>
                  <a:gd name="connsiteY34" fmla="*/ 387 h 2600599"/>
                  <a:gd name="connsiteX35" fmla="*/ 1880900 w 3413041"/>
                  <a:gd name="connsiteY35" fmla="*/ 104633 h 2600599"/>
                  <a:gd name="connsiteX36" fmla="*/ 1835172 w 3413041"/>
                  <a:gd name="connsiteY36" fmla="*/ 324865 h 2600599"/>
                  <a:gd name="connsiteX37" fmla="*/ 1808528 w 3413041"/>
                  <a:gd name="connsiteY37" fmla="*/ 349695 h 2600599"/>
                  <a:gd name="connsiteX38" fmla="*/ 1808528 w 3413041"/>
                  <a:gd name="connsiteY38" fmla="*/ 976565 h 2600599"/>
                  <a:gd name="connsiteX39" fmla="*/ 1824732 w 3413041"/>
                  <a:gd name="connsiteY39" fmla="*/ 1609553 h 2600599"/>
                  <a:gd name="connsiteX40" fmla="*/ 2553832 w 3413041"/>
                  <a:gd name="connsiteY40" fmla="*/ 1615671 h 2600599"/>
                  <a:gd name="connsiteX41" fmla="*/ 3379788 w 3413041"/>
                  <a:gd name="connsiteY41" fmla="*/ 1692319 h 2600599"/>
                  <a:gd name="connsiteX42" fmla="*/ 3408952 w 3413041"/>
                  <a:gd name="connsiteY42" fmla="*/ 1730825 h 2600599"/>
                  <a:gd name="connsiteX43" fmla="*/ 3411832 w 3413041"/>
                  <a:gd name="connsiteY43" fmla="*/ 2094279 h 2600599"/>
                  <a:gd name="connsiteX44" fmla="*/ 3395268 w 3413041"/>
                  <a:gd name="connsiteY44" fmla="*/ 2496239 h 2600599"/>
                  <a:gd name="connsiteX45" fmla="*/ 3299856 w 3413041"/>
                  <a:gd name="connsiteY45" fmla="*/ 2585125 h 2600599"/>
                  <a:gd name="connsiteX46" fmla="*/ 1709876 w 3413041"/>
                  <a:gd name="connsiteY46" fmla="*/ 2600599 h 2600599"/>
                  <a:gd name="connsiteX47" fmla="*/ 115576 w 3413041"/>
                  <a:gd name="connsiteY47" fmla="*/ 2581165 h 2600599"/>
                  <a:gd name="connsiteX48" fmla="*/ 11520 w 3413041"/>
                  <a:gd name="connsiteY48" fmla="*/ 2459535 h 2600599"/>
                  <a:gd name="connsiteX49" fmla="*/ 0 w 3413041"/>
                  <a:gd name="connsiteY49" fmla="*/ 2107955 h 2600599"/>
                  <a:gd name="connsiteX50" fmla="*/ 11520 w 3413041"/>
                  <a:gd name="connsiteY50" fmla="*/ 1756735 h 2600599"/>
                  <a:gd name="connsiteX51" fmla="*/ 111976 w 3413041"/>
                  <a:gd name="connsiteY51" fmla="*/ 1635823 h 2600599"/>
                  <a:gd name="connsiteX52" fmla="*/ 876360 w 3413041"/>
                  <a:gd name="connsiteY52" fmla="*/ 1615671 h 2600599"/>
                  <a:gd name="connsiteX53" fmla="*/ 1613384 w 3413041"/>
                  <a:gd name="connsiteY53" fmla="*/ 1603435 h 2600599"/>
                  <a:gd name="connsiteX54" fmla="*/ 1625624 w 3413041"/>
                  <a:gd name="connsiteY54" fmla="*/ 975845 h 2600599"/>
                  <a:gd name="connsiteX55" fmla="*/ 1625624 w 3413041"/>
                  <a:gd name="connsiteY55" fmla="*/ 360131 h 2600599"/>
                  <a:gd name="connsiteX56" fmla="*/ 1588900 w 3413041"/>
                  <a:gd name="connsiteY56" fmla="*/ 325225 h 2600599"/>
                  <a:gd name="connsiteX57" fmla="*/ 1539572 w 3413041"/>
                  <a:gd name="connsiteY57" fmla="*/ 115069 h 2600599"/>
                  <a:gd name="connsiteX58" fmla="*/ 1627784 w 3413041"/>
                  <a:gd name="connsiteY58" fmla="*/ 20067 h 2600599"/>
                  <a:gd name="connsiteX59" fmla="*/ 1699384 w 3413041"/>
                  <a:gd name="connsiteY59" fmla="*/ 387 h 2600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3413041" h="2600599">
                    <a:moveTo>
                      <a:pt x="2520096" y="2002111"/>
                    </a:moveTo>
                    <a:cubicBezTo>
                      <a:pt x="2485576" y="2002111"/>
                      <a:pt x="2471552" y="2008599"/>
                      <a:pt x="2443148" y="2036713"/>
                    </a:cubicBezTo>
                    <a:cubicBezTo>
                      <a:pt x="2401440" y="2078525"/>
                      <a:pt x="2397124" y="2126825"/>
                      <a:pt x="2430564" y="2169719"/>
                    </a:cubicBezTo>
                    <a:cubicBezTo>
                      <a:pt x="2447824" y="2191345"/>
                      <a:pt x="2494924" y="2221623"/>
                      <a:pt x="2517576" y="2225587"/>
                    </a:cubicBezTo>
                    <a:cubicBezTo>
                      <a:pt x="2519016" y="2225947"/>
                      <a:pt x="2538432" y="2218379"/>
                      <a:pt x="2561084" y="2209367"/>
                    </a:cubicBezTo>
                    <a:cubicBezTo>
                      <a:pt x="2626164" y="2183415"/>
                      <a:pt x="2649536" y="2116733"/>
                      <a:pt x="2616816" y="2052933"/>
                    </a:cubicBezTo>
                    <a:cubicBezTo>
                      <a:pt x="2597040" y="2014725"/>
                      <a:pt x="2572952" y="2002111"/>
                      <a:pt x="2520096" y="2002111"/>
                    </a:cubicBezTo>
                    <a:close/>
                    <a:moveTo>
                      <a:pt x="1508300" y="2002111"/>
                    </a:moveTo>
                    <a:cubicBezTo>
                      <a:pt x="1428992" y="2002111"/>
                      <a:pt x="1376360" y="2076005"/>
                      <a:pt x="1405560" y="2145595"/>
                    </a:cubicBezTo>
                    <a:cubicBezTo>
                      <a:pt x="1421784" y="2184695"/>
                      <a:pt x="1436564" y="2198327"/>
                      <a:pt x="1478740" y="2211959"/>
                    </a:cubicBezTo>
                    <a:cubicBezTo>
                      <a:pt x="1522000" y="2225947"/>
                      <a:pt x="1574992" y="2205501"/>
                      <a:pt x="1603472" y="2164249"/>
                    </a:cubicBezTo>
                    <a:cubicBezTo>
                      <a:pt x="1630148" y="2125149"/>
                      <a:pt x="1631952" y="2102909"/>
                      <a:pt x="1611040" y="2063091"/>
                    </a:cubicBezTo>
                    <a:cubicBezTo>
                      <a:pt x="1589412" y="2021481"/>
                      <a:pt x="1556968" y="2002111"/>
                      <a:pt x="1508300" y="2002111"/>
                    </a:cubicBezTo>
                    <a:close/>
                    <a:moveTo>
                      <a:pt x="2022368" y="2000359"/>
                    </a:moveTo>
                    <a:cubicBezTo>
                      <a:pt x="1977828" y="1999137"/>
                      <a:pt x="1931620" y="2022751"/>
                      <a:pt x="1911224" y="2071965"/>
                    </a:cubicBezTo>
                    <a:cubicBezTo>
                      <a:pt x="1878012" y="2152299"/>
                      <a:pt x="1963928" y="2240235"/>
                      <a:pt x="2048404" y="2212371"/>
                    </a:cubicBezTo>
                    <a:cubicBezTo>
                      <a:pt x="2065372" y="2206943"/>
                      <a:pt x="2087392" y="2195363"/>
                      <a:pt x="2097140" y="2186677"/>
                    </a:cubicBezTo>
                    <a:cubicBezTo>
                      <a:pt x="2121328" y="2165689"/>
                      <a:pt x="2133600" y="2115027"/>
                      <a:pt x="2123492" y="2077755"/>
                    </a:cubicBezTo>
                    <a:cubicBezTo>
                      <a:pt x="2109776" y="2027635"/>
                      <a:pt x="2066904" y="2001581"/>
                      <a:pt x="2022368" y="2000359"/>
                    </a:cubicBezTo>
                    <a:close/>
                    <a:moveTo>
                      <a:pt x="3015036" y="1999015"/>
                    </a:moveTo>
                    <a:cubicBezTo>
                      <a:pt x="2991536" y="1999737"/>
                      <a:pt x="2973096" y="2010223"/>
                      <a:pt x="2949232" y="2036257"/>
                    </a:cubicBezTo>
                    <a:cubicBezTo>
                      <a:pt x="2909100" y="2080009"/>
                      <a:pt x="2905124" y="2127377"/>
                      <a:pt x="2938388" y="2169321"/>
                    </a:cubicBezTo>
                    <a:cubicBezTo>
                      <a:pt x="2962612" y="2200417"/>
                      <a:pt x="3015396" y="2227535"/>
                      <a:pt x="3036728" y="2220303"/>
                    </a:cubicBezTo>
                    <a:cubicBezTo>
                      <a:pt x="3044320" y="2217773"/>
                      <a:pt x="3054444" y="2215603"/>
                      <a:pt x="3059144" y="2215603"/>
                    </a:cubicBezTo>
                    <a:cubicBezTo>
                      <a:pt x="3063844" y="2215603"/>
                      <a:pt x="3081560" y="2203671"/>
                      <a:pt x="3098552" y="2189569"/>
                    </a:cubicBezTo>
                    <a:cubicBezTo>
                      <a:pt x="3181348" y="2119783"/>
                      <a:pt x="3126756" y="1995759"/>
                      <a:pt x="3015036" y="1999015"/>
                    </a:cubicBezTo>
                    <a:close/>
                    <a:moveTo>
                      <a:pt x="510504" y="1896023"/>
                    </a:moveTo>
                    <a:cubicBezTo>
                      <a:pt x="470936" y="1893547"/>
                      <a:pt x="430752" y="1902141"/>
                      <a:pt x="395168" y="1923123"/>
                    </a:cubicBezTo>
                    <a:cubicBezTo>
                      <a:pt x="254988" y="2005421"/>
                      <a:pt x="249236" y="2203951"/>
                      <a:pt x="384384" y="2288055"/>
                    </a:cubicBezTo>
                    <a:cubicBezTo>
                      <a:pt x="456272" y="2332815"/>
                      <a:pt x="532832" y="2333899"/>
                      <a:pt x="606156" y="2291305"/>
                    </a:cubicBezTo>
                    <a:cubicBezTo>
                      <a:pt x="628800" y="2278309"/>
                      <a:pt x="660788" y="2247627"/>
                      <a:pt x="676964" y="2223805"/>
                    </a:cubicBezTo>
                    <a:cubicBezTo>
                      <a:pt x="702844" y="2185543"/>
                      <a:pt x="706436" y="2170381"/>
                      <a:pt x="706436" y="2108297"/>
                    </a:cubicBezTo>
                    <a:cubicBezTo>
                      <a:pt x="706436" y="2048377"/>
                      <a:pt x="702124" y="2030329"/>
                      <a:pt x="679120" y="1994593"/>
                    </a:cubicBezTo>
                    <a:cubicBezTo>
                      <a:pt x="640704" y="1935035"/>
                      <a:pt x="576456" y="1900151"/>
                      <a:pt x="510504" y="1896023"/>
                    </a:cubicBezTo>
                    <a:close/>
                    <a:moveTo>
                      <a:pt x="1699384" y="387"/>
                    </a:moveTo>
                    <a:cubicBezTo>
                      <a:pt x="1772344" y="-4337"/>
                      <a:pt x="1845252" y="34461"/>
                      <a:pt x="1880900" y="104633"/>
                    </a:cubicBezTo>
                    <a:cubicBezTo>
                      <a:pt x="1916904" y="175165"/>
                      <a:pt x="1898180" y="266209"/>
                      <a:pt x="1835172" y="324865"/>
                    </a:cubicBezTo>
                    <a:lnTo>
                      <a:pt x="1808528" y="349695"/>
                    </a:lnTo>
                    <a:lnTo>
                      <a:pt x="1808528" y="976565"/>
                    </a:lnTo>
                    <a:cubicBezTo>
                      <a:pt x="1808528" y="1538661"/>
                      <a:pt x="1810328" y="1603795"/>
                      <a:pt x="1824732" y="1609553"/>
                    </a:cubicBezTo>
                    <a:cubicBezTo>
                      <a:pt x="1833372" y="1612791"/>
                      <a:pt x="2161740" y="1615671"/>
                      <a:pt x="2553832" y="1615671"/>
                    </a:cubicBezTo>
                    <a:cubicBezTo>
                      <a:pt x="3355664" y="1616031"/>
                      <a:pt x="3318940" y="1612791"/>
                      <a:pt x="3379788" y="1692319"/>
                    </a:cubicBezTo>
                    <a:lnTo>
                      <a:pt x="3408952" y="1730825"/>
                    </a:lnTo>
                    <a:lnTo>
                      <a:pt x="3411832" y="2094279"/>
                    </a:lnTo>
                    <a:cubicBezTo>
                      <a:pt x="3414712" y="2436503"/>
                      <a:pt x="3413632" y="2460255"/>
                      <a:pt x="3395268" y="2496239"/>
                    </a:cubicBezTo>
                    <a:cubicBezTo>
                      <a:pt x="3371144" y="2543381"/>
                      <a:pt x="3348104" y="2564973"/>
                      <a:pt x="3299856" y="2585125"/>
                    </a:cubicBezTo>
                    <a:cubicBezTo>
                      <a:pt x="3266732" y="2598799"/>
                      <a:pt x="3084188" y="2600599"/>
                      <a:pt x="1709876" y="2600599"/>
                    </a:cubicBezTo>
                    <a:cubicBezTo>
                      <a:pt x="215668" y="2600239"/>
                      <a:pt x="155900" y="2599519"/>
                      <a:pt x="115576" y="2581165"/>
                    </a:cubicBezTo>
                    <a:cubicBezTo>
                      <a:pt x="69848" y="2560655"/>
                      <a:pt x="29524" y="2513153"/>
                      <a:pt x="11520" y="2459535"/>
                    </a:cubicBezTo>
                    <a:cubicBezTo>
                      <a:pt x="3960" y="2436503"/>
                      <a:pt x="0" y="2318111"/>
                      <a:pt x="0" y="2107955"/>
                    </a:cubicBezTo>
                    <a:cubicBezTo>
                      <a:pt x="0" y="1898157"/>
                      <a:pt x="3960" y="1779405"/>
                      <a:pt x="11520" y="1756735"/>
                    </a:cubicBezTo>
                    <a:cubicBezTo>
                      <a:pt x="28804" y="1704915"/>
                      <a:pt x="67328" y="1658493"/>
                      <a:pt x="111976" y="1635823"/>
                    </a:cubicBezTo>
                    <a:cubicBezTo>
                      <a:pt x="150500" y="1616031"/>
                      <a:pt x="172824" y="1615671"/>
                      <a:pt x="876360" y="1615671"/>
                    </a:cubicBezTo>
                    <a:cubicBezTo>
                      <a:pt x="1426516" y="1615671"/>
                      <a:pt x="1604380" y="1612791"/>
                      <a:pt x="1613384" y="1603435"/>
                    </a:cubicBezTo>
                    <a:cubicBezTo>
                      <a:pt x="1622744" y="1594079"/>
                      <a:pt x="1625624" y="1440781"/>
                      <a:pt x="1625624" y="975845"/>
                    </a:cubicBezTo>
                    <a:lnTo>
                      <a:pt x="1625624" y="360131"/>
                    </a:lnTo>
                    <a:lnTo>
                      <a:pt x="1588900" y="325225"/>
                    </a:lnTo>
                    <a:cubicBezTo>
                      <a:pt x="1525172" y="264409"/>
                      <a:pt x="1507888" y="190999"/>
                      <a:pt x="1539572" y="115069"/>
                    </a:cubicBezTo>
                    <a:cubicBezTo>
                      <a:pt x="1559736" y="66847"/>
                      <a:pt x="1581336" y="43817"/>
                      <a:pt x="1627784" y="20067"/>
                    </a:cubicBezTo>
                    <a:cubicBezTo>
                      <a:pt x="1650736" y="8371"/>
                      <a:pt x="1675064" y="1961"/>
                      <a:pt x="1699384" y="387"/>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34" name="Freeform 92"/>
              <p:cNvSpPr>
                <a:spLocks/>
              </p:cNvSpPr>
              <p:nvPr/>
            </p:nvSpPr>
            <p:spPr bwMode="auto">
              <a:xfrm>
                <a:off x="35512341" y="13261794"/>
                <a:ext cx="405044" cy="1443407"/>
              </a:xfrm>
              <a:custGeom>
                <a:avLst/>
                <a:gdLst>
                  <a:gd name="T0" fmla="*/ 1033 w 1527"/>
                  <a:gd name="T1" fmla="*/ 5262 h 5433"/>
                  <a:gd name="T2" fmla="*/ 125 w 1527"/>
                  <a:gd name="T3" fmla="*/ 3147 h 5433"/>
                  <a:gd name="T4" fmla="*/ 1098 w 1527"/>
                  <a:gd name="T5" fmla="*/ 127 h 5433"/>
                  <a:gd name="T6" fmla="*/ 1212 w 1527"/>
                  <a:gd name="T7" fmla="*/ 0 h 5433"/>
                  <a:gd name="T8" fmla="*/ 1369 w 1527"/>
                  <a:gd name="T9" fmla="*/ 154 h 5433"/>
                  <a:gd name="T10" fmla="*/ 1527 w 1527"/>
                  <a:gd name="T11" fmla="*/ 353 h 5433"/>
                  <a:gd name="T12" fmla="*/ 1439 w 1527"/>
                  <a:gd name="T13" fmla="*/ 481 h 5433"/>
                  <a:gd name="T14" fmla="*/ 863 w 1527"/>
                  <a:gd name="T15" fmla="*/ 1402 h 5433"/>
                  <a:gd name="T16" fmla="*/ 622 w 1527"/>
                  <a:gd name="T17" fmla="*/ 2283 h 5433"/>
                  <a:gd name="T18" fmla="*/ 1412 w 1527"/>
                  <a:gd name="T19" fmla="*/ 4958 h 5433"/>
                  <a:gd name="T20" fmla="*/ 1526 w 1527"/>
                  <a:gd name="T21" fmla="*/ 5112 h 5433"/>
                  <a:gd name="T22" fmla="*/ 1210 w 1527"/>
                  <a:gd name="T23" fmla="*/ 5432 h 5433"/>
                  <a:gd name="T24" fmla="*/ 1033 w 1527"/>
                  <a:gd name="T25" fmla="*/ 5262 h 5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27" h="5433">
                    <a:moveTo>
                      <a:pt x="1033" y="5262"/>
                    </a:moveTo>
                    <a:cubicBezTo>
                      <a:pt x="505" y="4626"/>
                      <a:pt x="222" y="3966"/>
                      <a:pt x="125" y="3147"/>
                    </a:cubicBezTo>
                    <a:cubicBezTo>
                      <a:pt x="0" y="2085"/>
                      <a:pt x="368" y="942"/>
                      <a:pt x="1098" y="127"/>
                    </a:cubicBezTo>
                    <a:lnTo>
                      <a:pt x="1212" y="0"/>
                    </a:lnTo>
                    <a:lnTo>
                      <a:pt x="1369" y="154"/>
                    </a:lnTo>
                    <a:cubicBezTo>
                      <a:pt x="1456" y="239"/>
                      <a:pt x="1527" y="329"/>
                      <a:pt x="1527" y="353"/>
                    </a:cubicBezTo>
                    <a:cubicBezTo>
                      <a:pt x="1527" y="378"/>
                      <a:pt x="1487" y="436"/>
                      <a:pt x="1439" y="481"/>
                    </a:cubicBezTo>
                    <a:cubicBezTo>
                      <a:pt x="1290" y="623"/>
                      <a:pt x="990" y="1101"/>
                      <a:pt x="863" y="1402"/>
                    </a:cubicBezTo>
                    <a:cubicBezTo>
                      <a:pt x="746" y="1677"/>
                      <a:pt x="696" y="1858"/>
                      <a:pt x="622" y="2283"/>
                    </a:cubicBezTo>
                    <a:cubicBezTo>
                      <a:pt x="471" y="3144"/>
                      <a:pt x="802" y="4265"/>
                      <a:pt x="1412" y="4958"/>
                    </a:cubicBezTo>
                    <a:cubicBezTo>
                      <a:pt x="1475" y="5030"/>
                      <a:pt x="1526" y="5099"/>
                      <a:pt x="1526" y="5112"/>
                    </a:cubicBezTo>
                    <a:cubicBezTo>
                      <a:pt x="1525" y="5152"/>
                      <a:pt x="1248" y="5433"/>
                      <a:pt x="1210" y="5432"/>
                    </a:cubicBezTo>
                    <a:cubicBezTo>
                      <a:pt x="1190" y="5432"/>
                      <a:pt x="1110" y="5356"/>
                      <a:pt x="1033" y="5262"/>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35" name="Freeform 93"/>
              <p:cNvSpPr>
                <a:spLocks/>
              </p:cNvSpPr>
              <p:nvPr/>
            </p:nvSpPr>
            <p:spPr bwMode="auto">
              <a:xfrm>
                <a:off x="37228508" y="13261794"/>
                <a:ext cx="376948" cy="1443407"/>
              </a:xfrm>
              <a:custGeom>
                <a:avLst/>
                <a:gdLst>
                  <a:gd name="T0" fmla="*/ 144 w 1421"/>
                  <a:gd name="T1" fmla="*/ 5290 h 5433"/>
                  <a:gd name="T2" fmla="*/ 0 w 1421"/>
                  <a:gd name="T3" fmla="*/ 5119 h 5433"/>
                  <a:gd name="T4" fmla="*/ 156 w 1421"/>
                  <a:gd name="T5" fmla="*/ 4897 h 5433"/>
                  <a:gd name="T6" fmla="*/ 841 w 1421"/>
                  <a:gd name="T7" fmla="*/ 3529 h 5433"/>
                  <a:gd name="T8" fmla="*/ 915 w 1421"/>
                  <a:gd name="T9" fmla="*/ 2766 h 5433"/>
                  <a:gd name="T10" fmla="*/ 756 w 1421"/>
                  <a:gd name="T11" fmla="*/ 1640 h 5433"/>
                  <a:gd name="T12" fmla="*/ 158 w 1421"/>
                  <a:gd name="T13" fmla="*/ 567 h 5433"/>
                  <a:gd name="T14" fmla="*/ 0 w 1421"/>
                  <a:gd name="T15" fmla="*/ 341 h 5433"/>
                  <a:gd name="T16" fmla="*/ 157 w 1421"/>
                  <a:gd name="T17" fmla="*/ 154 h 5433"/>
                  <a:gd name="T18" fmla="*/ 314 w 1421"/>
                  <a:gd name="T19" fmla="*/ 0 h 5433"/>
                  <a:gd name="T20" fmla="*/ 452 w 1421"/>
                  <a:gd name="T21" fmla="*/ 155 h 5433"/>
                  <a:gd name="T22" fmla="*/ 1184 w 1421"/>
                  <a:gd name="T23" fmla="*/ 1378 h 5433"/>
                  <a:gd name="T24" fmla="*/ 1380 w 1421"/>
                  <a:gd name="T25" fmla="*/ 2110 h 5433"/>
                  <a:gd name="T26" fmla="*/ 1385 w 1421"/>
                  <a:gd name="T27" fmla="*/ 3313 h 5433"/>
                  <a:gd name="T28" fmla="*/ 1311 w 1421"/>
                  <a:gd name="T29" fmla="*/ 3641 h 5433"/>
                  <a:gd name="T30" fmla="*/ 711 w 1421"/>
                  <a:gd name="T31" fmla="*/ 4981 h 5433"/>
                  <a:gd name="T32" fmla="*/ 310 w 1421"/>
                  <a:gd name="T33" fmla="*/ 5433 h 5433"/>
                  <a:gd name="T34" fmla="*/ 144 w 1421"/>
                  <a:gd name="T35" fmla="*/ 5290 h 5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1" h="5433">
                    <a:moveTo>
                      <a:pt x="144" y="5290"/>
                    </a:moveTo>
                    <a:cubicBezTo>
                      <a:pt x="65" y="5212"/>
                      <a:pt x="0" y="5135"/>
                      <a:pt x="0" y="5119"/>
                    </a:cubicBezTo>
                    <a:cubicBezTo>
                      <a:pt x="0" y="5104"/>
                      <a:pt x="70" y="5004"/>
                      <a:pt x="156" y="4897"/>
                    </a:cubicBezTo>
                    <a:cubicBezTo>
                      <a:pt x="483" y="4492"/>
                      <a:pt x="709" y="4040"/>
                      <a:pt x="841" y="3529"/>
                    </a:cubicBezTo>
                    <a:cubicBezTo>
                      <a:pt x="905" y="3280"/>
                      <a:pt x="914" y="3186"/>
                      <a:pt x="915" y="2766"/>
                    </a:cubicBezTo>
                    <a:cubicBezTo>
                      <a:pt x="917" y="2242"/>
                      <a:pt x="889" y="2047"/>
                      <a:pt x="756" y="1640"/>
                    </a:cubicBezTo>
                    <a:cubicBezTo>
                      <a:pt x="623" y="1234"/>
                      <a:pt x="449" y="922"/>
                      <a:pt x="158" y="567"/>
                    </a:cubicBezTo>
                    <a:cubicBezTo>
                      <a:pt x="71" y="461"/>
                      <a:pt x="0" y="359"/>
                      <a:pt x="0" y="341"/>
                    </a:cubicBezTo>
                    <a:cubicBezTo>
                      <a:pt x="0" y="323"/>
                      <a:pt x="70" y="239"/>
                      <a:pt x="157" y="154"/>
                    </a:cubicBezTo>
                    <a:lnTo>
                      <a:pt x="314" y="0"/>
                    </a:lnTo>
                    <a:lnTo>
                      <a:pt x="452" y="155"/>
                    </a:lnTo>
                    <a:cubicBezTo>
                      <a:pt x="731" y="467"/>
                      <a:pt x="1039" y="981"/>
                      <a:pt x="1184" y="1378"/>
                    </a:cubicBezTo>
                    <a:cubicBezTo>
                      <a:pt x="1233" y="1511"/>
                      <a:pt x="1299" y="1760"/>
                      <a:pt x="1380" y="2110"/>
                    </a:cubicBezTo>
                    <a:cubicBezTo>
                      <a:pt x="1417" y="2273"/>
                      <a:pt x="1421" y="3170"/>
                      <a:pt x="1385" y="3313"/>
                    </a:cubicBezTo>
                    <a:cubicBezTo>
                      <a:pt x="1371" y="3369"/>
                      <a:pt x="1337" y="3516"/>
                      <a:pt x="1311" y="3641"/>
                    </a:cubicBezTo>
                    <a:cubicBezTo>
                      <a:pt x="1220" y="4071"/>
                      <a:pt x="985" y="4596"/>
                      <a:pt x="711" y="4981"/>
                    </a:cubicBezTo>
                    <a:cubicBezTo>
                      <a:pt x="572" y="5176"/>
                      <a:pt x="344" y="5433"/>
                      <a:pt x="310" y="5433"/>
                    </a:cubicBezTo>
                    <a:cubicBezTo>
                      <a:pt x="299" y="5433"/>
                      <a:pt x="224" y="5368"/>
                      <a:pt x="144" y="5290"/>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36" name="Freeform 94"/>
              <p:cNvSpPr>
                <a:spLocks/>
              </p:cNvSpPr>
              <p:nvPr/>
            </p:nvSpPr>
            <p:spPr bwMode="auto">
              <a:xfrm>
                <a:off x="35835435" y="13472509"/>
                <a:ext cx="300856" cy="1021974"/>
              </a:xfrm>
              <a:custGeom>
                <a:avLst/>
                <a:gdLst>
                  <a:gd name="T0" fmla="*/ 649 w 1133"/>
                  <a:gd name="T1" fmla="*/ 3709 h 3850"/>
                  <a:gd name="T2" fmla="*/ 64 w 1133"/>
                  <a:gd name="T3" fmla="*/ 2517 h 3850"/>
                  <a:gd name="T4" fmla="*/ 50 w 1133"/>
                  <a:gd name="T5" fmla="*/ 1437 h 3850"/>
                  <a:gd name="T6" fmla="*/ 583 w 1133"/>
                  <a:gd name="T7" fmla="*/ 253 h 3850"/>
                  <a:gd name="T8" fmla="*/ 974 w 1133"/>
                  <a:gd name="T9" fmla="*/ 185 h 3850"/>
                  <a:gd name="T10" fmla="*/ 1133 w 1133"/>
                  <a:gd name="T11" fmla="*/ 344 h 3850"/>
                  <a:gd name="T12" fmla="*/ 984 w 1133"/>
                  <a:gd name="T13" fmla="*/ 538 h 3850"/>
                  <a:gd name="T14" fmla="*/ 561 w 1133"/>
                  <a:gd name="T15" fmla="*/ 1412 h 3850"/>
                  <a:gd name="T16" fmla="*/ 616 w 1133"/>
                  <a:gd name="T17" fmla="*/ 2679 h 3850"/>
                  <a:gd name="T18" fmla="*/ 966 w 1133"/>
                  <a:gd name="T19" fmla="*/ 3313 h 3850"/>
                  <a:gd name="T20" fmla="*/ 1087 w 1133"/>
                  <a:gd name="T21" fmla="*/ 3572 h 3850"/>
                  <a:gd name="T22" fmla="*/ 780 w 1133"/>
                  <a:gd name="T23" fmla="*/ 3850 h 3850"/>
                  <a:gd name="T24" fmla="*/ 649 w 1133"/>
                  <a:gd name="T25" fmla="*/ 3709 h 38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33" h="3850">
                    <a:moveTo>
                      <a:pt x="649" y="3709"/>
                    </a:moveTo>
                    <a:cubicBezTo>
                      <a:pt x="375" y="3385"/>
                      <a:pt x="157" y="2939"/>
                      <a:pt x="64" y="2517"/>
                    </a:cubicBezTo>
                    <a:cubicBezTo>
                      <a:pt x="8" y="2258"/>
                      <a:pt x="0" y="1696"/>
                      <a:pt x="50" y="1437"/>
                    </a:cubicBezTo>
                    <a:cubicBezTo>
                      <a:pt x="132" y="1013"/>
                      <a:pt x="338" y="555"/>
                      <a:pt x="583" y="253"/>
                    </a:cubicBezTo>
                    <a:cubicBezTo>
                      <a:pt x="788" y="1"/>
                      <a:pt x="789" y="0"/>
                      <a:pt x="974" y="185"/>
                    </a:cubicBezTo>
                    <a:lnTo>
                      <a:pt x="1133" y="344"/>
                    </a:lnTo>
                    <a:lnTo>
                      <a:pt x="984" y="538"/>
                    </a:lnTo>
                    <a:cubicBezTo>
                      <a:pt x="797" y="782"/>
                      <a:pt x="632" y="1122"/>
                      <a:pt x="561" y="1412"/>
                    </a:cubicBezTo>
                    <a:cubicBezTo>
                      <a:pt x="469" y="1785"/>
                      <a:pt x="494" y="2369"/>
                      <a:pt x="616" y="2679"/>
                    </a:cubicBezTo>
                    <a:cubicBezTo>
                      <a:pt x="701" y="2898"/>
                      <a:pt x="831" y="3134"/>
                      <a:pt x="966" y="3313"/>
                    </a:cubicBezTo>
                    <a:cubicBezTo>
                      <a:pt x="1102" y="3494"/>
                      <a:pt x="1118" y="3528"/>
                      <a:pt x="1087" y="3572"/>
                    </a:cubicBezTo>
                    <a:cubicBezTo>
                      <a:pt x="1050" y="3625"/>
                      <a:pt x="802" y="3850"/>
                      <a:pt x="780" y="3850"/>
                    </a:cubicBezTo>
                    <a:cubicBezTo>
                      <a:pt x="774" y="3850"/>
                      <a:pt x="715" y="3787"/>
                      <a:pt x="649" y="3709"/>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37" name="Freeform 95"/>
              <p:cNvSpPr>
                <a:spLocks/>
              </p:cNvSpPr>
              <p:nvPr/>
            </p:nvSpPr>
            <p:spPr bwMode="auto">
              <a:xfrm>
                <a:off x="37010764" y="13480709"/>
                <a:ext cx="313734" cy="1013779"/>
              </a:xfrm>
              <a:custGeom>
                <a:avLst/>
                <a:gdLst>
                  <a:gd name="T0" fmla="*/ 263 w 1183"/>
                  <a:gd name="T1" fmla="*/ 3770 h 3819"/>
                  <a:gd name="T2" fmla="*/ 103 w 1183"/>
                  <a:gd name="T3" fmla="*/ 3603 h 3819"/>
                  <a:gd name="T4" fmla="*/ 0 w 1183"/>
                  <a:gd name="T5" fmla="*/ 3485 h 3819"/>
                  <a:gd name="T6" fmla="*/ 140 w 1183"/>
                  <a:gd name="T7" fmla="*/ 3311 h 3819"/>
                  <a:gd name="T8" fmla="*/ 593 w 1183"/>
                  <a:gd name="T9" fmla="*/ 2295 h 3819"/>
                  <a:gd name="T10" fmla="*/ 620 w 1183"/>
                  <a:gd name="T11" fmla="*/ 1689 h 3819"/>
                  <a:gd name="T12" fmla="*/ 144 w 1183"/>
                  <a:gd name="T13" fmla="*/ 506 h 3819"/>
                  <a:gd name="T14" fmla="*/ 0 w 1183"/>
                  <a:gd name="T15" fmla="*/ 318 h 3819"/>
                  <a:gd name="T16" fmla="*/ 156 w 1183"/>
                  <a:gd name="T17" fmla="*/ 157 h 3819"/>
                  <a:gd name="T18" fmla="*/ 362 w 1183"/>
                  <a:gd name="T19" fmla="*/ 26 h 3819"/>
                  <a:gd name="T20" fmla="*/ 836 w 1183"/>
                  <a:gd name="T21" fmla="*/ 701 h 3819"/>
                  <a:gd name="T22" fmla="*/ 1105 w 1183"/>
                  <a:gd name="T23" fmla="*/ 1615 h 3819"/>
                  <a:gd name="T24" fmla="*/ 672 w 1183"/>
                  <a:gd name="T25" fmla="*/ 3424 h 3819"/>
                  <a:gd name="T26" fmla="*/ 342 w 1183"/>
                  <a:gd name="T27" fmla="*/ 3819 h 3819"/>
                  <a:gd name="T28" fmla="*/ 263 w 1183"/>
                  <a:gd name="T29" fmla="*/ 3770 h 38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83" h="3819">
                    <a:moveTo>
                      <a:pt x="263" y="3770"/>
                    </a:moveTo>
                    <a:cubicBezTo>
                      <a:pt x="232" y="3743"/>
                      <a:pt x="160" y="3668"/>
                      <a:pt x="103" y="3603"/>
                    </a:cubicBezTo>
                    <a:lnTo>
                      <a:pt x="0" y="3485"/>
                    </a:lnTo>
                    <a:lnTo>
                      <a:pt x="140" y="3311"/>
                    </a:lnTo>
                    <a:cubicBezTo>
                      <a:pt x="378" y="3015"/>
                      <a:pt x="537" y="2660"/>
                      <a:pt x="593" y="2295"/>
                    </a:cubicBezTo>
                    <a:cubicBezTo>
                      <a:pt x="643" y="1975"/>
                      <a:pt x="645" y="1920"/>
                      <a:pt x="620" y="1689"/>
                    </a:cubicBezTo>
                    <a:cubicBezTo>
                      <a:pt x="573" y="1255"/>
                      <a:pt x="412" y="855"/>
                      <a:pt x="144" y="506"/>
                    </a:cubicBezTo>
                    <a:lnTo>
                      <a:pt x="0" y="318"/>
                    </a:lnTo>
                    <a:lnTo>
                      <a:pt x="156" y="157"/>
                    </a:lnTo>
                    <a:cubicBezTo>
                      <a:pt x="287" y="21"/>
                      <a:pt x="319" y="0"/>
                      <a:pt x="362" y="26"/>
                    </a:cubicBezTo>
                    <a:cubicBezTo>
                      <a:pt x="473" y="94"/>
                      <a:pt x="693" y="407"/>
                      <a:pt x="836" y="701"/>
                    </a:cubicBezTo>
                    <a:cubicBezTo>
                      <a:pt x="1000" y="1038"/>
                      <a:pt x="1051" y="1210"/>
                      <a:pt x="1105" y="1615"/>
                    </a:cubicBezTo>
                    <a:cubicBezTo>
                      <a:pt x="1183" y="2193"/>
                      <a:pt x="1007" y="2927"/>
                      <a:pt x="672" y="3424"/>
                    </a:cubicBezTo>
                    <a:cubicBezTo>
                      <a:pt x="555" y="3597"/>
                      <a:pt x="370" y="3819"/>
                      <a:pt x="342" y="3819"/>
                    </a:cubicBezTo>
                    <a:cubicBezTo>
                      <a:pt x="330" y="3819"/>
                      <a:pt x="294" y="3797"/>
                      <a:pt x="263" y="3770"/>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38" name="Freeform 96"/>
              <p:cNvSpPr>
                <a:spLocks/>
              </p:cNvSpPr>
              <p:nvPr/>
            </p:nvSpPr>
            <p:spPr bwMode="auto">
              <a:xfrm>
                <a:off x="36138636" y="13684397"/>
                <a:ext cx="208374" cy="600542"/>
              </a:xfrm>
              <a:custGeom>
                <a:avLst/>
                <a:gdLst>
                  <a:gd name="T0" fmla="*/ 317 w 783"/>
                  <a:gd name="T1" fmla="*/ 2127 h 2261"/>
                  <a:gd name="T2" fmla="*/ 0 w 783"/>
                  <a:gd name="T3" fmla="*/ 1146 h 2261"/>
                  <a:gd name="T4" fmla="*/ 342 w 783"/>
                  <a:gd name="T5" fmla="*/ 122 h 2261"/>
                  <a:gd name="T6" fmla="*/ 449 w 783"/>
                  <a:gd name="T7" fmla="*/ 0 h 2261"/>
                  <a:gd name="T8" fmla="*/ 616 w 783"/>
                  <a:gd name="T9" fmla="*/ 170 h 2261"/>
                  <a:gd name="T10" fmla="*/ 783 w 783"/>
                  <a:gd name="T11" fmla="*/ 339 h 2261"/>
                  <a:gd name="T12" fmla="*/ 705 w 783"/>
                  <a:gd name="T13" fmla="*/ 451 h 2261"/>
                  <a:gd name="T14" fmla="*/ 492 w 783"/>
                  <a:gd name="T15" fmla="*/ 1139 h 2261"/>
                  <a:gd name="T16" fmla="*/ 685 w 783"/>
                  <a:gd name="T17" fmla="*/ 1795 h 2261"/>
                  <a:gd name="T18" fmla="*/ 747 w 783"/>
                  <a:gd name="T19" fmla="*/ 1975 h 2261"/>
                  <a:gd name="T20" fmla="*/ 441 w 783"/>
                  <a:gd name="T21" fmla="*/ 2261 h 2261"/>
                  <a:gd name="T22" fmla="*/ 317 w 783"/>
                  <a:gd name="T23" fmla="*/ 2127 h 2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83" h="2261">
                    <a:moveTo>
                      <a:pt x="317" y="2127"/>
                    </a:moveTo>
                    <a:cubicBezTo>
                      <a:pt x="85" y="1820"/>
                      <a:pt x="1" y="1557"/>
                      <a:pt x="0" y="1146"/>
                    </a:cubicBezTo>
                    <a:cubicBezTo>
                      <a:pt x="0" y="720"/>
                      <a:pt x="112" y="384"/>
                      <a:pt x="342" y="122"/>
                    </a:cubicBezTo>
                    <a:lnTo>
                      <a:pt x="449" y="0"/>
                    </a:lnTo>
                    <a:lnTo>
                      <a:pt x="616" y="170"/>
                    </a:lnTo>
                    <a:lnTo>
                      <a:pt x="783" y="339"/>
                    </a:lnTo>
                    <a:lnTo>
                      <a:pt x="705" y="451"/>
                    </a:lnTo>
                    <a:cubicBezTo>
                      <a:pt x="555" y="668"/>
                      <a:pt x="493" y="869"/>
                      <a:pt x="492" y="1139"/>
                    </a:cubicBezTo>
                    <a:cubicBezTo>
                      <a:pt x="491" y="1416"/>
                      <a:pt x="539" y="1578"/>
                      <a:pt x="685" y="1795"/>
                    </a:cubicBezTo>
                    <a:cubicBezTo>
                      <a:pt x="752" y="1893"/>
                      <a:pt x="767" y="1938"/>
                      <a:pt x="747" y="1975"/>
                    </a:cubicBezTo>
                    <a:cubicBezTo>
                      <a:pt x="715" y="2036"/>
                      <a:pt x="473" y="2261"/>
                      <a:pt x="441" y="2261"/>
                    </a:cubicBezTo>
                    <a:cubicBezTo>
                      <a:pt x="428" y="2261"/>
                      <a:pt x="373" y="2201"/>
                      <a:pt x="317" y="2127"/>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39" name="Freeform 97"/>
              <p:cNvSpPr>
                <a:spLocks/>
              </p:cNvSpPr>
              <p:nvPr/>
            </p:nvSpPr>
            <p:spPr bwMode="auto">
              <a:xfrm>
                <a:off x="36800046" y="13693762"/>
                <a:ext cx="234129" cy="591177"/>
              </a:xfrm>
              <a:custGeom>
                <a:avLst/>
                <a:gdLst>
                  <a:gd name="T0" fmla="*/ 149 w 881"/>
                  <a:gd name="T1" fmla="*/ 2074 h 2228"/>
                  <a:gd name="T2" fmla="*/ 0 w 881"/>
                  <a:gd name="T3" fmla="*/ 1917 h 2228"/>
                  <a:gd name="T4" fmla="*/ 50 w 881"/>
                  <a:gd name="T5" fmla="*/ 1840 h 2228"/>
                  <a:gd name="T6" fmla="*/ 276 w 881"/>
                  <a:gd name="T7" fmla="*/ 1323 h 2228"/>
                  <a:gd name="T8" fmla="*/ 97 w 881"/>
                  <a:gd name="T9" fmla="*/ 454 h 2228"/>
                  <a:gd name="T10" fmla="*/ 1 w 881"/>
                  <a:gd name="T11" fmla="*/ 302 h 2228"/>
                  <a:gd name="T12" fmla="*/ 150 w 881"/>
                  <a:gd name="T13" fmla="*/ 151 h 2228"/>
                  <a:gd name="T14" fmla="*/ 333 w 881"/>
                  <a:gd name="T15" fmla="*/ 0 h 2228"/>
                  <a:gd name="T16" fmla="*/ 628 w 881"/>
                  <a:gd name="T17" fmla="*/ 389 h 2228"/>
                  <a:gd name="T18" fmla="*/ 501 w 881"/>
                  <a:gd name="T19" fmla="*/ 2041 h 2228"/>
                  <a:gd name="T20" fmla="*/ 340 w 881"/>
                  <a:gd name="T21" fmla="*/ 2223 h 2228"/>
                  <a:gd name="T22" fmla="*/ 149 w 881"/>
                  <a:gd name="T23" fmla="*/ 2074 h 2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81" h="2228">
                    <a:moveTo>
                      <a:pt x="149" y="2074"/>
                    </a:moveTo>
                    <a:lnTo>
                      <a:pt x="0" y="1917"/>
                    </a:lnTo>
                    <a:lnTo>
                      <a:pt x="50" y="1840"/>
                    </a:lnTo>
                    <a:cubicBezTo>
                      <a:pt x="178" y="1647"/>
                      <a:pt x="236" y="1514"/>
                      <a:pt x="276" y="1323"/>
                    </a:cubicBezTo>
                    <a:cubicBezTo>
                      <a:pt x="338" y="1024"/>
                      <a:pt x="280" y="742"/>
                      <a:pt x="97" y="454"/>
                    </a:cubicBezTo>
                    <a:lnTo>
                      <a:pt x="1" y="302"/>
                    </a:lnTo>
                    <a:lnTo>
                      <a:pt x="150" y="151"/>
                    </a:lnTo>
                    <a:cubicBezTo>
                      <a:pt x="232" y="68"/>
                      <a:pt x="315" y="0"/>
                      <a:pt x="333" y="0"/>
                    </a:cubicBezTo>
                    <a:cubicBezTo>
                      <a:pt x="387" y="0"/>
                      <a:pt x="528" y="187"/>
                      <a:pt x="628" y="389"/>
                    </a:cubicBezTo>
                    <a:cubicBezTo>
                      <a:pt x="881" y="903"/>
                      <a:pt x="830" y="1560"/>
                      <a:pt x="501" y="2041"/>
                    </a:cubicBezTo>
                    <a:cubicBezTo>
                      <a:pt x="435" y="2137"/>
                      <a:pt x="363" y="2219"/>
                      <a:pt x="340" y="2223"/>
                    </a:cubicBezTo>
                    <a:cubicBezTo>
                      <a:pt x="316" y="2228"/>
                      <a:pt x="230" y="2161"/>
                      <a:pt x="149" y="2074"/>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grpSp>
      <p:grpSp>
        <p:nvGrpSpPr>
          <p:cNvPr id="40" name="群組 39"/>
          <p:cNvGrpSpPr/>
          <p:nvPr/>
        </p:nvGrpSpPr>
        <p:grpSpPr>
          <a:xfrm>
            <a:off x="6472311" y="4507113"/>
            <a:ext cx="523644" cy="523644"/>
            <a:chOff x="5731184" y="5244806"/>
            <a:chExt cx="816070" cy="816070"/>
          </a:xfrm>
        </p:grpSpPr>
        <p:sp>
          <p:nvSpPr>
            <p:cNvPr id="41" name="橢圓 40"/>
            <p:cNvSpPr/>
            <p:nvPr/>
          </p:nvSpPr>
          <p:spPr>
            <a:xfrm>
              <a:off x="5731184" y="5244806"/>
              <a:ext cx="816070" cy="81607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p>
          </p:txBody>
        </p:sp>
        <p:sp>
          <p:nvSpPr>
            <p:cNvPr id="42" name="手繪多邊形 41"/>
            <p:cNvSpPr>
              <a:spLocks/>
            </p:cNvSpPr>
            <p:nvPr/>
          </p:nvSpPr>
          <p:spPr bwMode="auto">
            <a:xfrm>
              <a:off x="5916458" y="5488444"/>
              <a:ext cx="445522" cy="328794"/>
            </a:xfrm>
            <a:custGeom>
              <a:avLst/>
              <a:gdLst>
                <a:gd name="connsiteX0" fmla="*/ 2313240 w 4627012"/>
                <a:gd name="connsiteY0" fmla="*/ 2906712 h 3414712"/>
                <a:gd name="connsiteX1" fmla="*/ 1912260 w 4627012"/>
                <a:gd name="connsiteY1" fmla="*/ 2918932 h 3414712"/>
                <a:gd name="connsiteX2" fmla="*/ 1906856 w 4627012"/>
                <a:gd name="connsiteY2" fmla="*/ 3234846 h 3414712"/>
                <a:gd name="connsiteX3" fmla="*/ 2311440 w 4627012"/>
                <a:gd name="connsiteY3" fmla="*/ 3241676 h 3414712"/>
                <a:gd name="connsiteX4" fmla="*/ 2721424 w 4627012"/>
                <a:gd name="connsiteY4" fmla="*/ 3229456 h 3414712"/>
                <a:gd name="connsiteX5" fmla="*/ 2733676 w 4627012"/>
                <a:gd name="connsiteY5" fmla="*/ 3078146 h 3414712"/>
                <a:gd name="connsiteX6" fmla="*/ 2717824 w 4627012"/>
                <a:gd name="connsiteY6" fmla="*/ 2922886 h 3414712"/>
                <a:gd name="connsiteX7" fmla="*/ 2313240 w 4627012"/>
                <a:gd name="connsiteY7" fmla="*/ 2906712 h 3414712"/>
                <a:gd name="connsiteX8" fmla="*/ 1584960 w 4627012"/>
                <a:gd name="connsiteY8" fmla="*/ 286972 h 3414712"/>
                <a:gd name="connsiteX9" fmla="*/ 289164 w 4627012"/>
                <a:gd name="connsiteY9" fmla="*/ 296550 h 3414712"/>
                <a:gd name="connsiteX10" fmla="*/ 287364 w 4627012"/>
                <a:gd name="connsiteY10" fmla="*/ 2620194 h 3414712"/>
                <a:gd name="connsiteX11" fmla="*/ 2319024 w 4627012"/>
                <a:gd name="connsiteY11" fmla="*/ 2632076 h 3414712"/>
                <a:gd name="connsiteX12" fmla="*/ 4338444 w 4627012"/>
                <a:gd name="connsiteY12" fmla="*/ 2632076 h 3414712"/>
                <a:gd name="connsiteX13" fmla="*/ 4343844 w 4627012"/>
                <a:gd name="connsiteY13" fmla="*/ 2609392 h 3414712"/>
                <a:gd name="connsiteX14" fmla="*/ 4346724 w 4627012"/>
                <a:gd name="connsiteY14" fmla="*/ 1438210 h 3414712"/>
                <a:gd name="connsiteX15" fmla="*/ 4343844 w 4627012"/>
                <a:gd name="connsiteY15" fmla="*/ 290070 h 3414712"/>
                <a:gd name="connsiteX16" fmla="*/ 2323344 w 4627012"/>
                <a:gd name="connsiteY16" fmla="*/ 287550 h 3414712"/>
                <a:gd name="connsiteX17" fmla="*/ 1584960 w 4627012"/>
                <a:gd name="connsiteY17" fmla="*/ 286972 h 3414712"/>
                <a:gd name="connsiteX18" fmla="*/ 4623604 w 4627012"/>
                <a:gd name="connsiteY18" fmla="*/ 0 h 3414712"/>
                <a:gd name="connsiteX19" fmla="*/ 4626124 w 4627012"/>
                <a:gd name="connsiteY19" fmla="*/ 1442872 h 3414712"/>
                <a:gd name="connsiteX20" fmla="*/ 4625404 w 4627012"/>
                <a:gd name="connsiteY20" fmla="*/ 2896186 h 3414712"/>
                <a:gd name="connsiteX21" fmla="*/ 3827856 w 4627012"/>
                <a:gd name="connsiteY21" fmla="*/ 2906628 h 3414712"/>
                <a:gd name="connsiteX22" fmla="*/ 3020592 w 4627012"/>
                <a:gd name="connsiteY22" fmla="*/ 2914912 h 3414712"/>
                <a:gd name="connsiteX23" fmla="*/ 3010148 w 4627012"/>
                <a:gd name="connsiteY23" fmla="*/ 3079832 h 3414712"/>
                <a:gd name="connsiteX24" fmla="*/ 3013028 w 4627012"/>
                <a:gd name="connsiteY24" fmla="*/ 3236830 h 3414712"/>
                <a:gd name="connsiteX25" fmla="*/ 3485796 w 4627012"/>
                <a:gd name="connsiteY25" fmla="*/ 3241870 h 3414712"/>
                <a:gd name="connsiteX26" fmla="*/ 3976204 w 4627012"/>
                <a:gd name="connsiteY26" fmla="*/ 3255554 h 3414712"/>
                <a:gd name="connsiteX27" fmla="*/ 4014012 w 4627012"/>
                <a:gd name="connsiteY27" fmla="*/ 3357820 h 3414712"/>
                <a:gd name="connsiteX28" fmla="*/ 4014012 w 4627012"/>
                <a:gd name="connsiteY28" fmla="*/ 3414712 h 3414712"/>
                <a:gd name="connsiteX29" fmla="*/ 2306940 w 4627012"/>
                <a:gd name="connsiteY29" fmla="*/ 3414712 h 3414712"/>
                <a:gd name="connsiteX30" fmla="*/ 599508 w 4627012"/>
                <a:gd name="connsiteY30" fmla="*/ 3414712 h 3414712"/>
                <a:gd name="connsiteX31" fmla="*/ 599508 w 4627012"/>
                <a:gd name="connsiteY31" fmla="*/ 3372942 h 3414712"/>
                <a:gd name="connsiteX32" fmla="*/ 656400 w 4627012"/>
                <a:gd name="connsiteY32" fmla="*/ 3253394 h 3414712"/>
                <a:gd name="connsiteX33" fmla="*/ 1136728 w 4627012"/>
                <a:gd name="connsiteY33" fmla="*/ 3241870 h 3414712"/>
                <a:gd name="connsiteX34" fmla="*/ 1603732 w 4627012"/>
                <a:gd name="connsiteY34" fmla="*/ 3229628 h 3414712"/>
                <a:gd name="connsiteX35" fmla="*/ 1615976 w 4627012"/>
                <a:gd name="connsiteY35" fmla="*/ 3078030 h 3414712"/>
                <a:gd name="connsiteX36" fmla="*/ 1599772 w 4627012"/>
                <a:gd name="connsiteY36" fmla="*/ 2922472 h 3414712"/>
                <a:gd name="connsiteX37" fmla="*/ 792144 w 4627012"/>
                <a:gd name="connsiteY37" fmla="*/ 2906268 h 3414712"/>
                <a:gd name="connsiteX38" fmla="*/ 0 w 4627012"/>
                <a:gd name="connsiteY38" fmla="*/ 2906268 h 3414712"/>
                <a:gd name="connsiteX39" fmla="*/ 2520 w 4627012"/>
                <a:gd name="connsiteY39" fmla="*/ 1455836 h 3414712"/>
                <a:gd name="connsiteX40" fmla="*/ 5040 w 4627012"/>
                <a:gd name="connsiteY40" fmla="*/ 5042 h 3414712"/>
                <a:gd name="connsiteX41" fmla="*/ 2314500 w 4627012"/>
                <a:gd name="connsiteY41" fmla="*/ 2520 h 3414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627012" h="3414712">
                  <a:moveTo>
                    <a:pt x="2313240" y="2906712"/>
                  </a:moveTo>
                  <a:cubicBezTo>
                    <a:pt x="2024304" y="2906712"/>
                    <a:pt x="1921268" y="2909946"/>
                    <a:pt x="1912260" y="2918932"/>
                  </a:cubicBezTo>
                  <a:cubicBezTo>
                    <a:pt x="1898932" y="2932230"/>
                    <a:pt x="1893888" y="3222268"/>
                    <a:pt x="1906856" y="3234846"/>
                  </a:cubicBezTo>
                  <a:cubicBezTo>
                    <a:pt x="1910460" y="3238440"/>
                    <a:pt x="2092756" y="3241676"/>
                    <a:pt x="2311440" y="3241676"/>
                  </a:cubicBezTo>
                  <a:cubicBezTo>
                    <a:pt x="2607220" y="3241676"/>
                    <a:pt x="2712420" y="3238440"/>
                    <a:pt x="2721424" y="3229456"/>
                  </a:cubicBezTo>
                  <a:cubicBezTo>
                    <a:pt x="2729712" y="3221190"/>
                    <a:pt x="2733676" y="3172670"/>
                    <a:pt x="2733676" y="3078146"/>
                  </a:cubicBezTo>
                  <a:cubicBezTo>
                    <a:pt x="2733676" y="2964936"/>
                    <a:pt x="2730792" y="2935824"/>
                    <a:pt x="2717824" y="2922886"/>
                  </a:cubicBezTo>
                  <a:cubicBezTo>
                    <a:pt x="2703772" y="2908868"/>
                    <a:pt x="2652976" y="2906712"/>
                    <a:pt x="2313240" y="2906712"/>
                  </a:cubicBezTo>
                  <a:close/>
                  <a:moveTo>
                    <a:pt x="1584960" y="286972"/>
                  </a:moveTo>
                  <a:cubicBezTo>
                    <a:pt x="654628" y="286788"/>
                    <a:pt x="297356" y="289530"/>
                    <a:pt x="289164" y="296550"/>
                  </a:cubicBezTo>
                  <a:cubicBezTo>
                    <a:pt x="269728" y="312392"/>
                    <a:pt x="268288" y="2601112"/>
                    <a:pt x="287364" y="2620194"/>
                  </a:cubicBezTo>
                  <a:cubicBezTo>
                    <a:pt x="296724" y="2629554"/>
                    <a:pt x="761804" y="2632076"/>
                    <a:pt x="2319024" y="2632076"/>
                  </a:cubicBezTo>
                  <a:lnTo>
                    <a:pt x="4338444" y="2632076"/>
                  </a:lnTo>
                  <a:lnTo>
                    <a:pt x="4343844" y="2609392"/>
                  </a:lnTo>
                  <a:cubicBezTo>
                    <a:pt x="4347080" y="2596792"/>
                    <a:pt x="4348160" y="2069706"/>
                    <a:pt x="4346724" y="1438210"/>
                  </a:cubicBezTo>
                  <a:lnTo>
                    <a:pt x="4343844" y="290070"/>
                  </a:lnTo>
                  <a:lnTo>
                    <a:pt x="2323344" y="287550"/>
                  </a:lnTo>
                  <a:cubicBezTo>
                    <a:pt x="2044864" y="287212"/>
                    <a:pt x="1799652" y="287014"/>
                    <a:pt x="1584960" y="286972"/>
                  </a:cubicBezTo>
                  <a:close/>
                  <a:moveTo>
                    <a:pt x="4623604" y="0"/>
                  </a:moveTo>
                  <a:lnTo>
                    <a:pt x="4626124" y="1442872"/>
                  </a:lnTo>
                  <a:cubicBezTo>
                    <a:pt x="4627564" y="2236866"/>
                    <a:pt x="4627204" y="2890786"/>
                    <a:pt x="4625404" y="2896186"/>
                  </a:cubicBezTo>
                  <a:cubicBezTo>
                    <a:pt x="4623240" y="2903028"/>
                    <a:pt x="4347792" y="2906628"/>
                    <a:pt x="3827856" y="2906628"/>
                  </a:cubicBezTo>
                  <a:cubicBezTo>
                    <a:pt x="3390736" y="2906628"/>
                    <a:pt x="3027432" y="2910590"/>
                    <a:pt x="3020592" y="2914912"/>
                  </a:cubicBezTo>
                  <a:cubicBezTo>
                    <a:pt x="3010508" y="2921392"/>
                    <a:pt x="3007988" y="2961362"/>
                    <a:pt x="3010148" y="3079832"/>
                  </a:cubicBezTo>
                  <a:lnTo>
                    <a:pt x="3013028" y="3236830"/>
                  </a:lnTo>
                  <a:lnTo>
                    <a:pt x="3485796" y="3241870"/>
                  </a:lnTo>
                  <a:cubicBezTo>
                    <a:pt x="3745404" y="3244752"/>
                    <a:pt x="3966124" y="3250872"/>
                    <a:pt x="3976204" y="3255554"/>
                  </a:cubicBezTo>
                  <a:cubicBezTo>
                    <a:pt x="4003928" y="3269238"/>
                    <a:pt x="4014012" y="3296244"/>
                    <a:pt x="4014012" y="3357820"/>
                  </a:cubicBezTo>
                  <a:lnTo>
                    <a:pt x="4014012" y="3414712"/>
                  </a:lnTo>
                  <a:lnTo>
                    <a:pt x="2306940" y="3414712"/>
                  </a:lnTo>
                  <a:lnTo>
                    <a:pt x="599508" y="3414712"/>
                  </a:lnTo>
                  <a:lnTo>
                    <a:pt x="599508" y="3372942"/>
                  </a:lnTo>
                  <a:cubicBezTo>
                    <a:pt x="599508" y="3319650"/>
                    <a:pt x="623992" y="3268158"/>
                    <a:pt x="656400" y="3253394"/>
                  </a:cubicBezTo>
                  <a:cubicBezTo>
                    <a:pt x="674404" y="3245112"/>
                    <a:pt x="818428" y="3241870"/>
                    <a:pt x="1136728" y="3241870"/>
                  </a:cubicBezTo>
                  <a:cubicBezTo>
                    <a:pt x="1476988" y="3241870"/>
                    <a:pt x="1594372" y="3238630"/>
                    <a:pt x="1603732" y="3229628"/>
                  </a:cubicBezTo>
                  <a:cubicBezTo>
                    <a:pt x="1612012" y="3221346"/>
                    <a:pt x="1615976" y="3172734"/>
                    <a:pt x="1615976" y="3078030"/>
                  </a:cubicBezTo>
                  <a:cubicBezTo>
                    <a:pt x="1615976" y="2964604"/>
                    <a:pt x="1612732" y="2935436"/>
                    <a:pt x="1599772" y="2922472"/>
                  </a:cubicBezTo>
                  <a:cubicBezTo>
                    <a:pt x="1585728" y="2908070"/>
                    <a:pt x="1498232" y="2906268"/>
                    <a:pt x="792144" y="2906268"/>
                  </a:cubicBezTo>
                  <a:lnTo>
                    <a:pt x="0" y="2906268"/>
                  </a:lnTo>
                  <a:lnTo>
                    <a:pt x="2520" y="1455836"/>
                  </a:lnTo>
                  <a:lnTo>
                    <a:pt x="5040" y="5042"/>
                  </a:lnTo>
                  <a:lnTo>
                    <a:pt x="2314500" y="2520"/>
                  </a:lnTo>
                  <a:close/>
                </a:path>
              </a:pathLst>
            </a:custGeom>
            <a:solidFill>
              <a:schemeClr val="bg1"/>
            </a:solid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sp>
        <p:nvSpPr>
          <p:cNvPr id="2" name="矩形 1"/>
          <p:cNvSpPr/>
          <p:nvPr/>
        </p:nvSpPr>
        <p:spPr>
          <a:xfrm>
            <a:off x="0" y="3573379"/>
            <a:ext cx="1800000" cy="13234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3" name="矩形 42"/>
          <p:cNvSpPr/>
          <p:nvPr/>
        </p:nvSpPr>
        <p:spPr>
          <a:xfrm>
            <a:off x="4572000" y="3573379"/>
            <a:ext cx="1800000" cy="13234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4" name="矩形 43"/>
          <p:cNvSpPr/>
          <p:nvPr/>
        </p:nvSpPr>
        <p:spPr>
          <a:xfrm>
            <a:off x="0" y="6073851"/>
            <a:ext cx="1800000" cy="13234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5" name="矩形 44"/>
          <p:cNvSpPr/>
          <p:nvPr/>
        </p:nvSpPr>
        <p:spPr>
          <a:xfrm>
            <a:off x="4572000" y="6073851"/>
            <a:ext cx="1800000" cy="13234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7" name="文字方塊 46"/>
          <p:cNvSpPr txBox="1"/>
          <p:nvPr/>
        </p:nvSpPr>
        <p:spPr>
          <a:xfrm>
            <a:off x="1880398" y="576870"/>
            <a:ext cx="5383205" cy="646331"/>
          </a:xfrm>
          <a:prstGeom prst="rect">
            <a:avLst/>
          </a:prstGeom>
          <a:noFill/>
        </p:spPr>
        <p:txBody>
          <a:bodyPr wrap="square" rtlCol="0" anchor="ctr">
            <a:spAutoFit/>
          </a:bodyPr>
          <a:lstStyle/>
          <a:p>
            <a:pPr algn="ctr"/>
            <a:r>
              <a:rPr lang="en-US" altLang="zh-TW" sz="3600" b="1" dirty="0" smtClean="0">
                <a:solidFill>
                  <a:schemeClr val="bg1">
                    <a:lumMod val="50000"/>
                  </a:schemeClr>
                </a:solidFill>
              </a:rPr>
              <a:t>Beyond Picture 036</a:t>
            </a:r>
            <a:endParaRPr lang="zh-TW" altLang="en-US" sz="3600" b="1" dirty="0">
              <a:solidFill>
                <a:schemeClr val="bg1">
                  <a:lumMod val="50000"/>
                </a:schemeClr>
              </a:solidFill>
            </a:endParaRPr>
          </a:p>
        </p:txBody>
      </p:sp>
    </p:spTree>
    <p:extLst>
      <p:ext uri="{BB962C8B-B14F-4D97-AF65-F5344CB8AC3E}">
        <p14:creationId xmlns:p14="http://schemas.microsoft.com/office/powerpoint/2010/main" val="146297380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圖片版面配置區 10"/>
          <p:cNvPicPr>
            <a:picLocks noGrp="1" noChangeAspect="1"/>
          </p:cNvPicPr>
          <p:nvPr>
            <p:ph type="pic" sz="quarter" idx="12"/>
          </p:nvPr>
        </p:nvPicPr>
        <p:blipFill>
          <a:blip r:embed="rId2" cstate="screen">
            <a:extLst>
              <a:ext uri="{28A0092B-C50C-407E-A947-70E740481C1C}">
                <a14:useLocalDpi xmlns:a14="http://schemas.microsoft.com/office/drawing/2010/main"/>
              </a:ext>
            </a:extLst>
          </a:blip>
          <a:srcRect/>
          <a:stretch>
            <a:fillRect/>
          </a:stretch>
        </p:blipFill>
        <p:spPr/>
      </p:pic>
      <p:pic>
        <p:nvPicPr>
          <p:cNvPr id="10" name="圖片版面配置區 9"/>
          <p:cNvPicPr>
            <a:picLocks noGrp="1" noChangeAspect="1"/>
          </p:cNvPicPr>
          <p:nvPr>
            <p:ph type="pic" sz="quarter" idx="14"/>
          </p:nvPr>
        </p:nvPicPr>
        <p:blipFill>
          <a:blip r:embed="rId3" cstate="screen">
            <a:extLst>
              <a:ext uri="{28A0092B-C50C-407E-A947-70E740481C1C}">
                <a14:useLocalDpi xmlns:a14="http://schemas.microsoft.com/office/drawing/2010/main"/>
              </a:ext>
            </a:extLst>
          </a:blip>
          <a:srcRect/>
          <a:stretch>
            <a:fillRect/>
          </a:stretch>
        </p:blipFill>
        <p:spPr/>
      </p:pic>
      <p:sp>
        <p:nvSpPr>
          <p:cNvPr id="5" name="頁尾版面配置區 4"/>
          <p:cNvSpPr>
            <a:spLocks noGrp="1"/>
          </p:cNvSpPr>
          <p:nvPr>
            <p:ph type="ftr" sz="quarter" idx="15"/>
          </p:nvPr>
        </p:nvSpPr>
        <p:spPr/>
        <p:txBody>
          <a:bodyPr/>
          <a:lstStyle/>
          <a:p>
            <a:r>
              <a:rPr lang="zh-TW" altLang="en-US" smtClean="0"/>
              <a:t>商業簡報網 </a:t>
            </a:r>
            <a:r>
              <a:rPr lang="en-US" altLang="zh-TW" smtClean="0"/>
              <a:t>X Matter Lab</a:t>
            </a:r>
            <a:endParaRPr lang="zh-TW" altLang="en-US" dirty="0"/>
          </a:p>
        </p:txBody>
      </p:sp>
      <p:sp>
        <p:nvSpPr>
          <p:cNvPr id="6" name="投影片編號版面配置區 5"/>
          <p:cNvSpPr>
            <a:spLocks noGrp="1"/>
          </p:cNvSpPr>
          <p:nvPr>
            <p:ph type="sldNum" sz="quarter" idx="16"/>
          </p:nvPr>
        </p:nvSpPr>
        <p:spPr/>
        <p:txBody>
          <a:bodyPr/>
          <a:lstStyle/>
          <a:p>
            <a:fld id="{E27FD744-A41C-4EAD-96D0-2F84A994B62C}" type="slidenum">
              <a:rPr lang="zh-TW" altLang="en-US" smtClean="0"/>
              <a:t>40</a:t>
            </a:fld>
            <a:endParaRPr lang="zh-TW" altLang="en-US"/>
          </a:p>
        </p:txBody>
      </p:sp>
      <p:pic>
        <p:nvPicPr>
          <p:cNvPr id="14" name="圖片版面配置區 13"/>
          <p:cNvPicPr>
            <a:picLocks noGrp="1" noChangeAspect="1"/>
          </p:cNvPicPr>
          <p:nvPr>
            <p:ph type="pic" sz="quarter" idx="13"/>
          </p:nvPr>
        </p:nvPicPr>
        <p:blipFill>
          <a:blip r:embed="rId4" cstate="screen">
            <a:extLst>
              <a:ext uri="{28A0092B-C50C-407E-A947-70E740481C1C}">
                <a14:useLocalDpi xmlns:a14="http://schemas.microsoft.com/office/drawing/2010/main"/>
              </a:ext>
            </a:extLst>
          </a:blip>
          <a:srcRect/>
          <a:stretch>
            <a:fillRect/>
          </a:stretch>
        </p:blipFill>
        <p:spPr/>
      </p:pic>
      <p:sp>
        <p:nvSpPr>
          <p:cNvPr id="7" name="矩形 6"/>
          <p:cNvSpPr/>
          <p:nvPr/>
        </p:nvSpPr>
        <p:spPr>
          <a:xfrm>
            <a:off x="3155324" y="1223201"/>
            <a:ext cx="2833352" cy="11636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2" name="群組 1"/>
          <p:cNvGrpSpPr/>
          <p:nvPr/>
        </p:nvGrpSpPr>
        <p:grpSpPr>
          <a:xfrm>
            <a:off x="492480" y="4340563"/>
            <a:ext cx="2327040" cy="738664"/>
            <a:chOff x="461880" y="4614883"/>
            <a:chExt cx="2327040" cy="738664"/>
          </a:xfrm>
        </p:grpSpPr>
        <p:sp>
          <p:nvSpPr>
            <p:cNvPr id="12" name="矩形 11"/>
            <p:cNvSpPr/>
            <p:nvPr/>
          </p:nvSpPr>
          <p:spPr>
            <a:xfrm>
              <a:off x="947846" y="4614883"/>
              <a:ext cx="1841074" cy="738664"/>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a:t>
              </a:r>
              <a:endParaRPr lang="zh-TW" altLang="en-US" sz="1400" dirty="0"/>
            </a:p>
          </p:txBody>
        </p:sp>
        <p:grpSp>
          <p:nvGrpSpPr>
            <p:cNvPr id="13" name="群組 12"/>
            <p:cNvGrpSpPr/>
            <p:nvPr/>
          </p:nvGrpSpPr>
          <p:grpSpPr>
            <a:xfrm>
              <a:off x="461880" y="4773630"/>
              <a:ext cx="421170" cy="421170"/>
              <a:chOff x="5023476" y="1967700"/>
              <a:chExt cx="421170" cy="421170"/>
            </a:xfrm>
          </p:grpSpPr>
          <p:sp>
            <p:nvSpPr>
              <p:cNvPr id="15" name="橢圓 14"/>
              <p:cNvSpPr/>
              <p:nvPr/>
            </p:nvSpPr>
            <p:spPr>
              <a:xfrm>
                <a:off x="5023476" y="1967700"/>
                <a:ext cx="421170" cy="42117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p>
            </p:txBody>
          </p:sp>
          <p:sp>
            <p:nvSpPr>
              <p:cNvPr id="16" name="Freeform 21"/>
              <p:cNvSpPr>
                <a:spLocks/>
              </p:cNvSpPr>
              <p:nvPr/>
            </p:nvSpPr>
            <p:spPr bwMode="auto">
              <a:xfrm rot="10800000" flipH="1">
                <a:off x="5165687" y="2052399"/>
                <a:ext cx="195968" cy="251772"/>
              </a:xfrm>
              <a:custGeom>
                <a:avLst/>
                <a:gdLst>
                  <a:gd name="T0" fmla="*/ 0 w 7925"/>
                  <a:gd name="T1" fmla="*/ 5094 h 10188"/>
                  <a:gd name="T2" fmla="*/ 33 w 7925"/>
                  <a:gd name="T3" fmla="*/ 0 h 10188"/>
                  <a:gd name="T4" fmla="*/ 1648 w 7925"/>
                  <a:gd name="T5" fmla="*/ 1021 h 10188"/>
                  <a:gd name="T6" fmla="*/ 7132 w 7925"/>
                  <a:gd name="T7" fmla="*/ 4554 h 10188"/>
                  <a:gd name="T8" fmla="*/ 7921 w 7925"/>
                  <a:gd name="T9" fmla="*/ 5094 h 10188"/>
                  <a:gd name="T10" fmla="*/ 1320 w 7925"/>
                  <a:gd name="T11" fmla="*/ 9375 h 10188"/>
                  <a:gd name="T12" fmla="*/ 29 w 7925"/>
                  <a:gd name="T13" fmla="*/ 10188 h 10188"/>
                  <a:gd name="T14" fmla="*/ 0 w 7925"/>
                  <a:gd name="T15" fmla="*/ 5094 h 101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925" h="10188">
                    <a:moveTo>
                      <a:pt x="0" y="5094"/>
                    </a:moveTo>
                    <a:cubicBezTo>
                      <a:pt x="0" y="1287"/>
                      <a:pt x="8" y="0"/>
                      <a:pt x="33" y="0"/>
                    </a:cubicBezTo>
                    <a:cubicBezTo>
                      <a:pt x="50" y="0"/>
                      <a:pt x="777" y="460"/>
                      <a:pt x="1648" y="1021"/>
                    </a:cubicBezTo>
                    <a:cubicBezTo>
                      <a:pt x="3732" y="2365"/>
                      <a:pt x="6142" y="3917"/>
                      <a:pt x="7132" y="4554"/>
                    </a:cubicBezTo>
                    <a:cubicBezTo>
                      <a:pt x="7570" y="4836"/>
                      <a:pt x="7925" y="5079"/>
                      <a:pt x="7921" y="5094"/>
                    </a:cubicBezTo>
                    <a:cubicBezTo>
                      <a:pt x="7912" y="5124"/>
                      <a:pt x="7006" y="5712"/>
                      <a:pt x="1320" y="9375"/>
                    </a:cubicBezTo>
                    <a:cubicBezTo>
                      <a:pt x="626" y="9822"/>
                      <a:pt x="45" y="10188"/>
                      <a:pt x="29" y="10188"/>
                    </a:cubicBezTo>
                    <a:cubicBezTo>
                      <a:pt x="10" y="10188"/>
                      <a:pt x="0" y="8528"/>
                      <a:pt x="0" y="5094"/>
                    </a:cubicBezTo>
                    <a:close/>
                  </a:path>
                </a:pathLst>
              </a:custGeom>
              <a:solidFill>
                <a:schemeClr val="bg1"/>
              </a:solid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grpSp>
      <p:grpSp>
        <p:nvGrpSpPr>
          <p:cNvPr id="17" name="群組 16"/>
          <p:cNvGrpSpPr/>
          <p:nvPr/>
        </p:nvGrpSpPr>
        <p:grpSpPr>
          <a:xfrm>
            <a:off x="3408480" y="4340563"/>
            <a:ext cx="2327040" cy="738664"/>
            <a:chOff x="461880" y="4614883"/>
            <a:chExt cx="2327040" cy="738664"/>
          </a:xfrm>
        </p:grpSpPr>
        <p:sp>
          <p:nvSpPr>
            <p:cNvPr id="18" name="矩形 17"/>
            <p:cNvSpPr/>
            <p:nvPr/>
          </p:nvSpPr>
          <p:spPr>
            <a:xfrm>
              <a:off x="947846" y="4614883"/>
              <a:ext cx="1841074" cy="738664"/>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a:t>
              </a:r>
              <a:endParaRPr lang="zh-TW" altLang="en-US" sz="1400" dirty="0"/>
            </a:p>
          </p:txBody>
        </p:sp>
        <p:grpSp>
          <p:nvGrpSpPr>
            <p:cNvPr id="19" name="群組 18"/>
            <p:cNvGrpSpPr/>
            <p:nvPr/>
          </p:nvGrpSpPr>
          <p:grpSpPr>
            <a:xfrm>
              <a:off x="461880" y="4773630"/>
              <a:ext cx="421170" cy="421170"/>
              <a:chOff x="5023476" y="1967700"/>
              <a:chExt cx="421170" cy="421170"/>
            </a:xfrm>
          </p:grpSpPr>
          <p:sp>
            <p:nvSpPr>
              <p:cNvPr id="20" name="橢圓 19"/>
              <p:cNvSpPr/>
              <p:nvPr/>
            </p:nvSpPr>
            <p:spPr>
              <a:xfrm>
                <a:off x="5023476" y="1967700"/>
                <a:ext cx="421170" cy="42117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p>
            </p:txBody>
          </p:sp>
          <p:sp>
            <p:nvSpPr>
              <p:cNvPr id="21" name="Freeform 21"/>
              <p:cNvSpPr>
                <a:spLocks/>
              </p:cNvSpPr>
              <p:nvPr/>
            </p:nvSpPr>
            <p:spPr bwMode="auto">
              <a:xfrm rot="10800000" flipH="1">
                <a:off x="5165687" y="2052399"/>
                <a:ext cx="195968" cy="251772"/>
              </a:xfrm>
              <a:custGeom>
                <a:avLst/>
                <a:gdLst>
                  <a:gd name="T0" fmla="*/ 0 w 7925"/>
                  <a:gd name="T1" fmla="*/ 5094 h 10188"/>
                  <a:gd name="T2" fmla="*/ 33 w 7925"/>
                  <a:gd name="T3" fmla="*/ 0 h 10188"/>
                  <a:gd name="T4" fmla="*/ 1648 w 7925"/>
                  <a:gd name="T5" fmla="*/ 1021 h 10188"/>
                  <a:gd name="T6" fmla="*/ 7132 w 7925"/>
                  <a:gd name="T7" fmla="*/ 4554 h 10188"/>
                  <a:gd name="T8" fmla="*/ 7921 w 7925"/>
                  <a:gd name="T9" fmla="*/ 5094 h 10188"/>
                  <a:gd name="T10" fmla="*/ 1320 w 7925"/>
                  <a:gd name="T11" fmla="*/ 9375 h 10188"/>
                  <a:gd name="T12" fmla="*/ 29 w 7925"/>
                  <a:gd name="T13" fmla="*/ 10188 h 10188"/>
                  <a:gd name="T14" fmla="*/ 0 w 7925"/>
                  <a:gd name="T15" fmla="*/ 5094 h 101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925" h="10188">
                    <a:moveTo>
                      <a:pt x="0" y="5094"/>
                    </a:moveTo>
                    <a:cubicBezTo>
                      <a:pt x="0" y="1287"/>
                      <a:pt x="8" y="0"/>
                      <a:pt x="33" y="0"/>
                    </a:cubicBezTo>
                    <a:cubicBezTo>
                      <a:pt x="50" y="0"/>
                      <a:pt x="777" y="460"/>
                      <a:pt x="1648" y="1021"/>
                    </a:cubicBezTo>
                    <a:cubicBezTo>
                      <a:pt x="3732" y="2365"/>
                      <a:pt x="6142" y="3917"/>
                      <a:pt x="7132" y="4554"/>
                    </a:cubicBezTo>
                    <a:cubicBezTo>
                      <a:pt x="7570" y="4836"/>
                      <a:pt x="7925" y="5079"/>
                      <a:pt x="7921" y="5094"/>
                    </a:cubicBezTo>
                    <a:cubicBezTo>
                      <a:pt x="7912" y="5124"/>
                      <a:pt x="7006" y="5712"/>
                      <a:pt x="1320" y="9375"/>
                    </a:cubicBezTo>
                    <a:cubicBezTo>
                      <a:pt x="626" y="9822"/>
                      <a:pt x="45" y="10188"/>
                      <a:pt x="29" y="10188"/>
                    </a:cubicBezTo>
                    <a:cubicBezTo>
                      <a:pt x="10" y="10188"/>
                      <a:pt x="0" y="8528"/>
                      <a:pt x="0" y="5094"/>
                    </a:cubicBezTo>
                    <a:close/>
                  </a:path>
                </a:pathLst>
              </a:custGeom>
              <a:solidFill>
                <a:schemeClr val="bg1"/>
              </a:solid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grpSp>
      <p:grpSp>
        <p:nvGrpSpPr>
          <p:cNvPr id="22" name="群組 21"/>
          <p:cNvGrpSpPr/>
          <p:nvPr/>
        </p:nvGrpSpPr>
        <p:grpSpPr>
          <a:xfrm>
            <a:off x="6324480" y="4340563"/>
            <a:ext cx="2327040" cy="738664"/>
            <a:chOff x="461880" y="4614883"/>
            <a:chExt cx="2327040" cy="738664"/>
          </a:xfrm>
        </p:grpSpPr>
        <p:sp>
          <p:nvSpPr>
            <p:cNvPr id="23" name="矩形 22"/>
            <p:cNvSpPr/>
            <p:nvPr/>
          </p:nvSpPr>
          <p:spPr>
            <a:xfrm>
              <a:off x="947846" y="4614883"/>
              <a:ext cx="1841074" cy="738664"/>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a:t>
              </a:r>
              <a:endParaRPr lang="zh-TW" altLang="en-US" sz="1400" dirty="0"/>
            </a:p>
          </p:txBody>
        </p:sp>
        <p:grpSp>
          <p:nvGrpSpPr>
            <p:cNvPr id="24" name="群組 23"/>
            <p:cNvGrpSpPr/>
            <p:nvPr/>
          </p:nvGrpSpPr>
          <p:grpSpPr>
            <a:xfrm>
              <a:off x="461880" y="4773630"/>
              <a:ext cx="421170" cy="421170"/>
              <a:chOff x="5023476" y="1967700"/>
              <a:chExt cx="421170" cy="421170"/>
            </a:xfrm>
          </p:grpSpPr>
          <p:sp>
            <p:nvSpPr>
              <p:cNvPr id="25" name="橢圓 24"/>
              <p:cNvSpPr/>
              <p:nvPr/>
            </p:nvSpPr>
            <p:spPr>
              <a:xfrm>
                <a:off x="5023476" y="1967700"/>
                <a:ext cx="421170" cy="42117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p>
            </p:txBody>
          </p:sp>
          <p:sp>
            <p:nvSpPr>
              <p:cNvPr id="26" name="Freeform 21"/>
              <p:cNvSpPr>
                <a:spLocks/>
              </p:cNvSpPr>
              <p:nvPr/>
            </p:nvSpPr>
            <p:spPr bwMode="auto">
              <a:xfrm rot="10800000" flipH="1">
                <a:off x="5165687" y="2052399"/>
                <a:ext cx="195968" cy="251772"/>
              </a:xfrm>
              <a:custGeom>
                <a:avLst/>
                <a:gdLst>
                  <a:gd name="T0" fmla="*/ 0 w 7925"/>
                  <a:gd name="T1" fmla="*/ 5094 h 10188"/>
                  <a:gd name="T2" fmla="*/ 33 w 7925"/>
                  <a:gd name="T3" fmla="*/ 0 h 10188"/>
                  <a:gd name="T4" fmla="*/ 1648 w 7925"/>
                  <a:gd name="T5" fmla="*/ 1021 h 10188"/>
                  <a:gd name="T6" fmla="*/ 7132 w 7925"/>
                  <a:gd name="T7" fmla="*/ 4554 h 10188"/>
                  <a:gd name="T8" fmla="*/ 7921 w 7925"/>
                  <a:gd name="T9" fmla="*/ 5094 h 10188"/>
                  <a:gd name="T10" fmla="*/ 1320 w 7925"/>
                  <a:gd name="T11" fmla="*/ 9375 h 10188"/>
                  <a:gd name="T12" fmla="*/ 29 w 7925"/>
                  <a:gd name="T13" fmla="*/ 10188 h 10188"/>
                  <a:gd name="T14" fmla="*/ 0 w 7925"/>
                  <a:gd name="T15" fmla="*/ 5094 h 101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925" h="10188">
                    <a:moveTo>
                      <a:pt x="0" y="5094"/>
                    </a:moveTo>
                    <a:cubicBezTo>
                      <a:pt x="0" y="1287"/>
                      <a:pt x="8" y="0"/>
                      <a:pt x="33" y="0"/>
                    </a:cubicBezTo>
                    <a:cubicBezTo>
                      <a:pt x="50" y="0"/>
                      <a:pt x="777" y="460"/>
                      <a:pt x="1648" y="1021"/>
                    </a:cubicBezTo>
                    <a:cubicBezTo>
                      <a:pt x="3732" y="2365"/>
                      <a:pt x="6142" y="3917"/>
                      <a:pt x="7132" y="4554"/>
                    </a:cubicBezTo>
                    <a:cubicBezTo>
                      <a:pt x="7570" y="4836"/>
                      <a:pt x="7925" y="5079"/>
                      <a:pt x="7921" y="5094"/>
                    </a:cubicBezTo>
                    <a:cubicBezTo>
                      <a:pt x="7912" y="5124"/>
                      <a:pt x="7006" y="5712"/>
                      <a:pt x="1320" y="9375"/>
                    </a:cubicBezTo>
                    <a:cubicBezTo>
                      <a:pt x="626" y="9822"/>
                      <a:pt x="45" y="10188"/>
                      <a:pt x="29" y="10188"/>
                    </a:cubicBezTo>
                    <a:cubicBezTo>
                      <a:pt x="10" y="10188"/>
                      <a:pt x="0" y="8528"/>
                      <a:pt x="0" y="5094"/>
                    </a:cubicBezTo>
                    <a:close/>
                  </a:path>
                </a:pathLst>
              </a:custGeom>
              <a:solidFill>
                <a:schemeClr val="bg1"/>
              </a:solid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grpSp>
      <p:grpSp>
        <p:nvGrpSpPr>
          <p:cNvPr id="27" name="群組 26"/>
          <p:cNvGrpSpPr/>
          <p:nvPr/>
        </p:nvGrpSpPr>
        <p:grpSpPr>
          <a:xfrm>
            <a:off x="492480" y="5156400"/>
            <a:ext cx="2327040" cy="738664"/>
            <a:chOff x="461880" y="4614883"/>
            <a:chExt cx="2327040" cy="738664"/>
          </a:xfrm>
        </p:grpSpPr>
        <p:sp>
          <p:nvSpPr>
            <p:cNvPr id="28" name="矩形 27"/>
            <p:cNvSpPr/>
            <p:nvPr/>
          </p:nvSpPr>
          <p:spPr>
            <a:xfrm>
              <a:off x="947846" y="4614883"/>
              <a:ext cx="1841074" cy="738664"/>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a:t>
              </a:r>
              <a:endParaRPr lang="zh-TW" altLang="en-US" sz="1400" dirty="0"/>
            </a:p>
          </p:txBody>
        </p:sp>
        <p:grpSp>
          <p:nvGrpSpPr>
            <p:cNvPr id="29" name="群組 28"/>
            <p:cNvGrpSpPr/>
            <p:nvPr/>
          </p:nvGrpSpPr>
          <p:grpSpPr>
            <a:xfrm>
              <a:off x="461880" y="4773630"/>
              <a:ext cx="421170" cy="421170"/>
              <a:chOff x="5023476" y="1967700"/>
              <a:chExt cx="421170" cy="421170"/>
            </a:xfrm>
          </p:grpSpPr>
          <p:sp>
            <p:nvSpPr>
              <p:cNvPr id="30" name="橢圓 29"/>
              <p:cNvSpPr/>
              <p:nvPr/>
            </p:nvSpPr>
            <p:spPr>
              <a:xfrm>
                <a:off x="5023476" y="1967700"/>
                <a:ext cx="421170" cy="42117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p>
            </p:txBody>
          </p:sp>
          <p:sp>
            <p:nvSpPr>
              <p:cNvPr id="31" name="Freeform 21"/>
              <p:cNvSpPr>
                <a:spLocks/>
              </p:cNvSpPr>
              <p:nvPr/>
            </p:nvSpPr>
            <p:spPr bwMode="auto">
              <a:xfrm rot="10800000" flipH="1">
                <a:off x="5165687" y="2052399"/>
                <a:ext cx="195968" cy="251772"/>
              </a:xfrm>
              <a:custGeom>
                <a:avLst/>
                <a:gdLst>
                  <a:gd name="T0" fmla="*/ 0 w 7925"/>
                  <a:gd name="T1" fmla="*/ 5094 h 10188"/>
                  <a:gd name="T2" fmla="*/ 33 w 7925"/>
                  <a:gd name="T3" fmla="*/ 0 h 10188"/>
                  <a:gd name="T4" fmla="*/ 1648 w 7925"/>
                  <a:gd name="T5" fmla="*/ 1021 h 10188"/>
                  <a:gd name="T6" fmla="*/ 7132 w 7925"/>
                  <a:gd name="T7" fmla="*/ 4554 h 10188"/>
                  <a:gd name="T8" fmla="*/ 7921 w 7925"/>
                  <a:gd name="T9" fmla="*/ 5094 h 10188"/>
                  <a:gd name="T10" fmla="*/ 1320 w 7925"/>
                  <a:gd name="T11" fmla="*/ 9375 h 10188"/>
                  <a:gd name="T12" fmla="*/ 29 w 7925"/>
                  <a:gd name="T13" fmla="*/ 10188 h 10188"/>
                  <a:gd name="T14" fmla="*/ 0 w 7925"/>
                  <a:gd name="T15" fmla="*/ 5094 h 101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925" h="10188">
                    <a:moveTo>
                      <a:pt x="0" y="5094"/>
                    </a:moveTo>
                    <a:cubicBezTo>
                      <a:pt x="0" y="1287"/>
                      <a:pt x="8" y="0"/>
                      <a:pt x="33" y="0"/>
                    </a:cubicBezTo>
                    <a:cubicBezTo>
                      <a:pt x="50" y="0"/>
                      <a:pt x="777" y="460"/>
                      <a:pt x="1648" y="1021"/>
                    </a:cubicBezTo>
                    <a:cubicBezTo>
                      <a:pt x="3732" y="2365"/>
                      <a:pt x="6142" y="3917"/>
                      <a:pt x="7132" y="4554"/>
                    </a:cubicBezTo>
                    <a:cubicBezTo>
                      <a:pt x="7570" y="4836"/>
                      <a:pt x="7925" y="5079"/>
                      <a:pt x="7921" y="5094"/>
                    </a:cubicBezTo>
                    <a:cubicBezTo>
                      <a:pt x="7912" y="5124"/>
                      <a:pt x="7006" y="5712"/>
                      <a:pt x="1320" y="9375"/>
                    </a:cubicBezTo>
                    <a:cubicBezTo>
                      <a:pt x="626" y="9822"/>
                      <a:pt x="45" y="10188"/>
                      <a:pt x="29" y="10188"/>
                    </a:cubicBezTo>
                    <a:cubicBezTo>
                      <a:pt x="10" y="10188"/>
                      <a:pt x="0" y="8528"/>
                      <a:pt x="0" y="5094"/>
                    </a:cubicBezTo>
                    <a:close/>
                  </a:path>
                </a:pathLst>
              </a:custGeom>
              <a:solidFill>
                <a:schemeClr val="bg1"/>
              </a:solid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grpSp>
      <p:grpSp>
        <p:nvGrpSpPr>
          <p:cNvPr id="32" name="群組 31"/>
          <p:cNvGrpSpPr/>
          <p:nvPr/>
        </p:nvGrpSpPr>
        <p:grpSpPr>
          <a:xfrm>
            <a:off x="3408480" y="5156400"/>
            <a:ext cx="2327040" cy="738664"/>
            <a:chOff x="461880" y="4614883"/>
            <a:chExt cx="2327040" cy="738664"/>
          </a:xfrm>
        </p:grpSpPr>
        <p:sp>
          <p:nvSpPr>
            <p:cNvPr id="33" name="矩形 32"/>
            <p:cNvSpPr/>
            <p:nvPr/>
          </p:nvSpPr>
          <p:spPr>
            <a:xfrm>
              <a:off x="947846" y="4614883"/>
              <a:ext cx="1841074" cy="738664"/>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a:t>
              </a:r>
              <a:endParaRPr lang="zh-TW" altLang="en-US" sz="1400" dirty="0"/>
            </a:p>
          </p:txBody>
        </p:sp>
        <p:grpSp>
          <p:nvGrpSpPr>
            <p:cNvPr id="34" name="群組 33"/>
            <p:cNvGrpSpPr/>
            <p:nvPr/>
          </p:nvGrpSpPr>
          <p:grpSpPr>
            <a:xfrm>
              <a:off x="461880" y="4773630"/>
              <a:ext cx="421170" cy="421170"/>
              <a:chOff x="5023476" y="1967700"/>
              <a:chExt cx="421170" cy="421170"/>
            </a:xfrm>
          </p:grpSpPr>
          <p:sp>
            <p:nvSpPr>
              <p:cNvPr id="35" name="橢圓 34"/>
              <p:cNvSpPr/>
              <p:nvPr/>
            </p:nvSpPr>
            <p:spPr>
              <a:xfrm>
                <a:off x="5023476" y="1967700"/>
                <a:ext cx="421170" cy="42117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p>
            </p:txBody>
          </p:sp>
          <p:sp>
            <p:nvSpPr>
              <p:cNvPr id="36" name="Freeform 21"/>
              <p:cNvSpPr>
                <a:spLocks/>
              </p:cNvSpPr>
              <p:nvPr/>
            </p:nvSpPr>
            <p:spPr bwMode="auto">
              <a:xfrm rot="10800000" flipH="1">
                <a:off x="5165687" y="2052399"/>
                <a:ext cx="195968" cy="251772"/>
              </a:xfrm>
              <a:custGeom>
                <a:avLst/>
                <a:gdLst>
                  <a:gd name="T0" fmla="*/ 0 w 7925"/>
                  <a:gd name="T1" fmla="*/ 5094 h 10188"/>
                  <a:gd name="T2" fmla="*/ 33 w 7925"/>
                  <a:gd name="T3" fmla="*/ 0 h 10188"/>
                  <a:gd name="T4" fmla="*/ 1648 w 7925"/>
                  <a:gd name="T5" fmla="*/ 1021 h 10188"/>
                  <a:gd name="T6" fmla="*/ 7132 w 7925"/>
                  <a:gd name="T7" fmla="*/ 4554 h 10188"/>
                  <a:gd name="T8" fmla="*/ 7921 w 7925"/>
                  <a:gd name="T9" fmla="*/ 5094 h 10188"/>
                  <a:gd name="T10" fmla="*/ 1320 w 7925"/>
                  <a:gd name="T11" fmla="*/ 9375 h 10188"/>
                  <a:gd name="T12" fmla="*/ 29 w 7925"/>
                  <a:gd name="T13" fmla="*/ 10188 h 10188"/>
                  <a:gd name="T14" fmla="*/ 0 w 7925"/>
                  <a:gd name="T15" fmla="*/ 5094 h 101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925" h="10188">
                    <a:moveTo>
                      <a:pt x="0" y="5094"/>
                    </a:moveTo>
                    <a:cubicBezTo>
                      <a:pt x="0" y="1287"/>
                      <a:pt x="8" y="0"/>
                      <a:pt x="33" y="0"/>
                    </a:cubicBezTo>
                    <a:cubicBezTo>
                      <a:pt x="50" y="0"/>
                      <a:pt x="777" y="460"/>
                      <a:pt x="1648" y="1021"/>
                    </a:cubicBezTo>
                    <a:cubicBezTo>
                      <a:pt x="3732" y="2365"/>
                      <a:pt x="6142" y="3917"/>
                      <a:pt x="7132" y="4554"/>
                    </a:cubicBezTo>
                    <a:cubicBezTo>
                      <a:pt x="7570" y="4836"/>
                      <a:pt x="7925" y="5079"/>
                      <a:pt x="7921" y="5094"/>
                    </a:cubicBezTo>
                    <a:cubicBezTo>
                      <a:pt x="7912" y="5124"/>
                      <a:pt x="7006" y="5712"/>
                      <a:pt x="1320" y="9375"/>
                    </a:cubicBezTo>
                    <a:cubicBezTo>
                      <a:pt x="626" y="9822"/>
                      <a:pt x="45" y="10188"/>
                      <a:pt x="29" y="10188"/>
                    </a:cubicBezTo>
                    <a:cubicBezTo>
                      <a:pt x="10" y="10188"/>
                      <a:pt x="0" y="8528"/>
                      <a:pt x="0" y="5094"/>
                    </a:cubicBezTo>
                    <a:close/>
                  </a:path>
                </a:pathLst>
              </a:custGeom>
              <a:solidFill>
                <a:schemeClr val="bg1"/>
              </a:solid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grpSp>
      <p:grpSp>
        <p:nvGrpSpPr>
          <p:cNvPr id="37" name="群組 36"/>
          <p:cNvGrpSpPr/>
          <p:nvPr/>
        </p:nvGrpSpPr>
        <p:grpSpPr>
          <a:xfrm>
            <a:off x="6324480" y="5156400"/>
            <a:ext cx="2327040" cy="738664"/>
            <a:chOff x="461880" y="4614883"/>
            <a:chExt cx="2327040" cy="738664"/>
          </a:xfrm>
        </p:grpSpPr>
        <p:sp>
          <p:nvSpPr>
            <p:cNvPr id="38" name="矩形 37"/>
            <p:cNvSpPr/>
            <p:nvPr/>
          </p:nvSpPr>
          <p:spPr>
            <a:xfrm>
              <a:off x="947846" y="4614883"/>
              <a:ext cx="1841074" cy="738664"/>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a:t>
              </a:r>
              <a:endParaRPr lang="zh-TW" altLang="en-US" sz="1400" dirty="0"/>
            </a:p>
          </p:txBody>
        </p:sp>
        <p:grpSp>
          <p:nvGrpSpPr>
            <p:cNvPr id="39" name="群組 38"/>
            <p:cNvGrpSpPr/>
            <p:nvPr/>
          </p:nvGrpSpPr>
          <p:grpSpPr>
            <a:xfrm>
              <a:off x="461880" y="4773630"/>
              <a:ext cx="421170" cy="421170"/>
              <a:chOff x="5023476" y="1967700"/>
              <a:chExt cx="421170" cy="421170"/>
            </a:xfrm>
          </p:grpSpPr>
          <p:sp>
            <p:nvSpPr>
              <p:cNvPr id="40" name="橢圓 39"/>
              <p:cNvSpPr/>
              <p:nvPr/>
            </p:nvSpPr>
            <p:spPr>
              <a:xfrm>
                <a:off x="5023476" y="1967700"/>
                <a:ext cx="421170" cy="42117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p>
            </p:txBody>
          </p:sp>
          <p:sp>
            <p:nvSpPr>
              <p:cNvPr id="41" name="Freeform 21"/>
              <p:cNvSpPr>
                <a:spLocks/>
              </p:cNvSpPr>
              <p:nvPr/>
            </p:nvSpPr>
            <p:spPr bwMode="auto">
              <a:xfrm rot="10800000" flipH="1">
                <a:off x="5165687" y="2052399"/>
                <a:ext cx="195968" cy="251772"/>
              </a:xfrm>
              <a:custGeom>
                <a:avLst/>
                <a:gdLst>
                  <a:gd name="T0" fmla="*/ 0 w 7925"/>
                  <a:gd name="T1" fmla="*/ 5094 h 10188"/>
                  <a:gd name="T2" fmla="*/ 33 w 7925"/>
                  <a:gd name="T3" fmla="*/ 0 h 10188"/>
                  <a:gd name="T4" fmla="*/ 1648 w 7925"/>
                  <a:gd name="T5" fmla="*/ 1021 h 10188"/>
                  <a:gd name="T6" fmla="*/ 7132 w 7925"/>
                  <a:gd name="T7" fmla="*/ 4554 h 10188"/>
                  <a:gd name="T8" fmla="*/ 7921 w 7925"/>
                  <a:gd name="T9" fmla="*/ 5094 h 10188"/>
                  <a:gd name="T10" fmla="*/ 1320 w 7925"/>
                  <a:gd name="T11" fmla="*/ 9375 h 10188"/>
                  <a:gd name="T12" fmla="*/ 29 w 7925"/>
                  <a:gd name="T13" fmla="*/ 10188 h 10188"/>
                  <a:gd name="T14" fmla="*/ 0 w 7925"/>
                  <a:gd name="T15" fmla="*/ 5094 h 101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925" h="10188">
                    <a:moveTo>
                      <a:pt x="0" y="5094"/>
                    </a:moveTo>
                    <a:cubicBezTo>
                      <a:pt x="0" y="1287"/>
                      <a:pt x="8" y="0"/>
                      <a:pt x="33" y="0"/>
                    </a:cubicBezTo>
                    <a:cubicBezTo>
                      <a:pt x="50" y="0"/>
                      <a:pt x="777" y="460"/>
                      <a:pt x="1648" y="1021"/>
                    </a:cubicBezTo>
                    <a:cubicBezTo>
                      <a:pt x="3732" y="2365"/>
                      <a:pt x="6142" y="3917"/>
                      <a:pt x="7132" y="4554"/>
                    </a:cubicBezTo>
                    <a:cubicBezTo>
                      <a:pt x="7570" y="4836"/>
                      <a:pt x="7925" y="5079"/>
                      <a:pt x="7921" y="5094"/>
                    </a:cubicBezTo>
                    <a:cubicBezTo>
                      <a:pt x="7912" y="5124"/>
                      <a:pt x="7006" y="5712"/>
                      <a:pt x="1320" y="9375"/>
                    </a:cubicBezTo>
                    <a:cubicBezTo>
                      <a:pt x="626" y="9822"/>
                      <a:pt x="45" y="10188"/>
                      <a:pt x="29" y="10188"/>
                    </a:cubicBezTo>
                    <a:cubicBezTo>
                      <a:pt x="10" y="10188"/>
                      <a:pt x="0" y="8528"/>
                      <a:pt x="0" y="5094"/>
                    </a:cubicBezTo>
                    <a:close/>
                  </a:path>
                </a:pathLst>
              </a:custGeom>
              <a:solidFill>
                <a:schemeClr val="bg1"/>
              </a:solid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grpSp>
      <p:sp>
        <p:nvSpPr>
          <p:cNvPr id="3" name="矩形 2"/>
          <p:cNvSpPr/>
          <p:nvPr/>
        </p:nvSpPr>
        <p:spPr>
          <a:xfrm rot="2700000">
            <a:off x="1325131" y="3207856"/>
            <a:ext cx="661737" cy="66173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2" name="矩形 41"/>
          <p:cNvSpPr/>
          <p:nvPr/>
        </p:nvSpPr>
        <p:spPr>
          <a:xfrm rot="2700000">
            <a:off x="7157131" y="3207857"/>
            <a:ext cx="661737" cy="6617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3" name="矩形 42"/>
          <p:cNvSpPr/>
          <p:nvPr/>
        </p:nvSpPr>
        <p:spPr>
          <a:xfrm rot="2700000">
            <a:off x="4241130" y="2006582"/>
            <a:ext cx="661737" cy="66173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54" name="群組 53"/>
          <p:cNvGrpSpPr/>
          <p:nvPr/>
        </p:nvGrpSpPr>
        <p:grpSpPr>
          <a:xfrm>
            <a:off x="4381545" y="2132122"/>
            <a:ext cx="380906" cy="314400"/>
            <a:chOff x="4441374" y="3613128"/>
            <a:chExt cx="261252" cy="215637"/>
          </a:xfrm>
        </p:grpSpPr>
        <p:sp>
          <p:nvSpPr>
            <p:cNvPr id="55" name="手繪多邊形 54"/>
            <p:cNvSpPr>
              <a:spLocks/>
            </p:cNvSpPr>
            <p:nvPr/>
          </p:nvSpPr>
          <p:spPr bwMode="auto">
            <a:xfrm>
              <a:off x="4441374" y="3613128"/>
              <a:ext cx="261252" cy="215637"/>
            </a:xfrm>
            <a:custGeom>
              <a:avLst/>
              <a:gdLst>
                <a:gd name="connsiteX0" fmla="*/ 2007528 w 4024625"/>
                <a:gd name="connsiteY0" fmla="*/ 1087436 h 3321916"/>
                <a:gd name="connsiteX1" fmla="*/ 1840007 w 4024625"/>
                <a:gd name="connsiteY1" fmla="*/ 1101840 h 3321916"/>
                <a:gd name="connsiteX2" fmla="*/ 1743097 w 4024625"/>
                <a:gd name="connsiteY2" fmla="*/ 1122724 h 3321916"/>
                <a:gd name="connsiteX3" fmla="*/ 1609441 w 4024625"/>
                <a:gd name="connsiteY3" fmla="*/ 1178896 h 3321916"/>
                <a:gd name="connsiteX4" fmla="*/ 1096431 w 4024625"/>
                <a:gd name="connsiteY4" fmla="*/ 1856928 h 3321916"/>
                <a:gd name="connsiteX5" fmla="*/ 1116966 w 4024625"/>
                <a:gd name="connsiteY5" fmla="*/ 2260216 h 3321916"/>
                <a:gd name="connsiteX6" fmla="*/ 1819472 w 4024625"/>
                <a:gd name="connsiteY6" fmla="*/ 2915204 h 3321916"/>
                <a:gd name="connsiteX7" fmla="*/ 1895847 w 4024625"/>
                <a:gd name="connsiteY7" fmla="*/ 2930328 h 3321916"/>
                <a:gd name="connsiteX8" fmla="*/ 2217919 w 4024625"/>
                <a:gd name="connsiteY8" fmla="*/ 2911604 h 3321916"/>
                <a:gd name="connsiteX9" fmla="*/ 2875753 w 4024625"/>
                <a:gd name="connsiteY9" fmla="*/ 2323952 h 3321916"/>
                <a:gd name="connsiteX10" fmla="*/ 2922227 w 4024625"/>
                <a:gd name="connsiteY10" fmla="*/ 2006360 h 3321916"/>
                <a:gd name="connsiteX11" fmla="*/ 2861343 w 4024625"/>
                <a:gd name="connsiteY11" fmla="*/ 1660684 h 3321916"/>
                <a:gd name="connsiteX12" fmla="*/ 2600515 w 4024625"/>
                <a:gd name="connsiteY12" fmla="*/ 1300604 h 3321916"/>
                <a:gd name="connsiteX13" fmla="*/ 2271958 w 4024625"/>
                <a:gd name="connsiteY13" fmla="*/ 1122364 h 3321916"/>
                <a:gd name="connsiteX14" fmla="*/ 2175409 w 4024625"/>
                <a:gd name="connsiteY14" fmla="*/ 1101840 h 3321916"/>
                <a:gd name="connsiteX15" fmla="*/ 2007528 w 4024625"/>
                <a:gd name="connsiteY15" fmla="*/ 1087436 h 3321916"/>
                <a:gd name="connsiteX16" fmla="*/ 691176 w 4024625"/>
                <a:gd name="connsiteY16" fmla="*/ 884236 h 3321916"/>
                <a:gd name="connsiteX17" fmla="*/ 395695 w 4024625"/>
                <a:gd name="connsiteY17" fmla="*/ 895036 h 3321916"/>
                <a:gd name="connsiteX18" fmla="*/ 376237 w 4024625"/>
                <a:gd name="connsiteY18" fmla="*/ 1095956 h 3321916"/>
                <a:gd name="connsiteX19" fmla="*/ 388128 w 4024625"/>
                <a:gd name="connsiteY19" fmla="*/ 1299032 h 3321916"/>
                <a:gd name="connsiteX20" fmla="*/ 691176 w 4024625"/>
                <a:gd name="connsiteY20" fmla="*/ 1311272 h 3321916"/>
                <a:gd name="connsiteX21" fmla="*/ 994223 w 4024625"/>
                <a:gd name="connsiteY21" fmla="*/ 1299032 h 3321916"/>
                <a:gd name="connsiteX22" fmla="*/ 1006475 w 4024625"/>
                <a:gd name="connsiteY22" fmla="*/ 1095956 h 3321916"/>
                <a:gd name="connsiteX23" fmla="*/ 987017 w 4024625"/>
                <a:gd name="connsiteY23" fmla="*/ 895036 h 3321916"/>
                <a:gd name="connsiteX24" fmla="*/ 691176 w 4024625"/>
                <a:gd name="connsiteY24" fmla="*/ 884236 h 3321916"/>
                <a:gd name="connsiteX25" fmla="*/ 1504906 w 4024625"/>
                <a:gd name="connsiteY25" fmla="*/ 0 h 3321916"/>
                <a:gd name="connsiteX26" fmla="*/ 2007262 w 4024625"/>
                <a:gd name="connsiteY26" fmla="*/ 0 h 3321916"/>
                <a:gd name="connsiteX27" fmla="*/ 2509258 w 4024625"/>
                <a:gd name="connsiteY27" fmla="*/ 0 h 3321916"/>
                <a:gd name="connsiteX28" fmla="*/ 2657624 w 4024625"/>
                <a:gd name="connsiteY28" fmla="*/ 247692 h 3321916"/>
                <a:gd name="connsiteX29" fmla="*/ 2828316 w 4024625"/>
                <a:gd name="connsiteY29" fmla="*/ 501868 h 3321916"/>
                <a:gd name="connsiteX30" fmla="*/ 3367404 w 4024625"/>
                <a:gd name="connsiteY30" fmla="*/ 507988 h 3321916"/>
                <a:gd name="connsiteX31" fmla="*/ 3906130 w 4024625"/>
                <a:gd name="connsiteY31" fmla="*/ 519508 h 3321916"/>
                <a:gd name="connsiteX32" fmla="*/ 3961588 w 4024625"/>
                <a:gd name="connsiteY32" fmla="*/ 562352 h 3321916"/>
                <a:gd name="connsiteX33" fmla="*/ 4024607 w 4024625"/>
                <a:gd name="connsiteY33" fmla="*/ 1909552 h 3321916"/>
                <a:gd name="connsiteX34" fmla="*/ 4011283 w 4024625"/>
                <a:gd name="connsiteY34" fmla="*/ 3168188 h 3321916"/>
                <a:gd name="connsiteX35" fmla="*/ 3887404 w 4024625"/>
                <a:gd name="connsiteY35" fmla="*/ 3301396 h 3321916"/>
                <a:gd name="connsiteX36" fmla="*/ 2004381 w 4024625"/>
                <a:gd name="connsiteY36" fmla="*/ 3321556 h 3321916"/>
                <a:gd name="connsiteX37" fmla="*/ 133601 w 4024625"/>
                <a:gd name="connsiteY37" fmla="*/ 3306436 h 3321916"/>
                <a:gd name="connsiteX38" fmla="*/ 28809 w 4024625"/>
                <a:gd name="connsiteY38" fmla="*/ 3226872 h 3321916"/>
                <a:gd name="connsiteX39" fmla="*/ 0 w 4024625"/>
                <a:gd name="connsiteY39" fmla="*/ 3187268 h 3321916"/>
                <a:gd name="connsiteX40" fmla="*/ 0 w 4024625"/>
                <a:gd name="connsiteY40" fmla="*/ 1913152 h 3321916"/>
                <a:gd name="connsiteX41" fmla="*/ 11524 w 4024625"/>
                <a:gd name="connsiteY41" fmla="*/ 616716 h 3321916"/>
                <a:gd name="connsiteX42" fmla="*/ 103712 w 4024625"/>
                <a:gd name="connsiteY42" fmla="*/ 522388 h 3321916"/>
                <a:gd name="connsiteX43" fmla="*/ 654683 w 4024625"/>
                <a:gd name="connsiteY43" fmla="*/ 507988 h 3321916"/>
                <a:gd name="connsiteX44" fmla="*/ 1177925 w 4024625"/>
                <a:gd name="connsiteY44" fmla="*/ 507988 h 3321916"/>
                <a:gd name="connsiteX45" fmla="*/ 1203853 w 4024625"/>
                <a:gd name="connsiteY45" fmla="*/ 485308 h 3321916"/>
                <a:gd name="connsiteX46" fmla="*/ 1367344 w 4024625"/>
                <a:gd name="connsiteY46" fmla="*/ 231132 h 3321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024625" h="3321916">
                  <a:moveTo>
                    <a:pt x="2007528" y="1087436"/>
                  </a:moveTo>
                  <a:cubicBezTo>
                    <a:pt x="1951687" y="1087436"/>
                    <a:pt x="1876033" y="1093916"/>
                    <a:pt x="1840007" y="1101840"/>
                  </a:cubicBezTo>
                  <a:cubicBezTo>
                    <a:pt x="1803621" y="1109400"/>
                    <a:pt x="1760029" y="1119124"/>
                    <a:pt x="1743097" y="1122724"/>
                  </a:cubicBezTo>
                  <a:cubicBezTo>
                    <a:pt x="1726525" y="1126324"/>
                    <a:pt x="1666362" y="1151532"/>
                    <a:pt x="1609441" y="1178896"/>
                  </a:cubicBezTo>
                  <a:cubicBezTo>
                    <a:pt x="1336724" y="1309604"/>
                    <a:pt x="1148309" y="1558780"/>
                    <a:pt x="1096431" y="1856928"/>
                  </a:cubicBezTo>
                  <a:cubicBezTo>
                    <a:pt x="1079499" y="1953788"/>
                    <a:pt x="1090667" y="2171996"/>
                    <a:pt x="1116966" y="2260216"/>
                  </a:cubicBezTo>
                  <a:cubicBezTo>
                    <a:pt x="1216398" y="2593652"/>
                    <a:pt x="1494518" y="2852908"/>
                    <a:pt x="1819472" y="2915204"/>
                  </a:cubicBezTo>
                  <a:cubicBezTo>
                    <a:pt x="1850094" y="2920964"/>
                    <a:pt x="1884679" y="2927808"/>
                    <a:pt x="1895847" y="2930328"/>
                  </a:cubicBezTo>
                  <a:cubicBezTo>
                    <a:pt x="1937277" y="2940048"/>
                    <a:pt x="2152352" y="2927448"/>
                    <a:pt x="2217919" y="2911604"/>
                  </a:cubicBezTo>
                  <a:cubicBezTo>
                    <a:pt x="2518736" y="2839588"/>
                    <a:pt x="2773079" y="2612376"/>
                    <a:pt x="2875753" y="2323952"/>
                  </a:cubicBezTo>
                  <a:cubicBezTo>
                    <a:pt x="2917183" y="2208004"/>
                    <a:pt x="2922587" y="2170916"/>
                    <a:pt x="2922227" y="2006360"/>
                  </a:cubicBezTo>
                  <a:cubicBezTo>
                    <a:pt x="2921506" y="1833164"/>
                    <a:pt x="2914301" y="1793552"/>
                    <a:pt x="2861343" y="1660684"/>
                  </a:cubicBezTo>
                  <a:cubicBezTo>
                    <a:pt x="2805503" y="1521692"/>
                    <a:pt x="2713997" y="1394944"/>
                    <a:pt x="2600515" y="1300604"/>
                  </a:cubicBezTo>
                  <a:cubicBezTo>
                    <a:pt x="2527382" y="1239748"/>
                    <a:pt x="2336084" y="1136048"/>
                    <a:pt x="2271958" y="1122364"/>
                  </a:cubicBezTo>
                  <a:cubicBezTo>
                    <a:pt x="2255026" y="1118764"/>
                    <a:pt x="2211795" y="1109400"/>
                    <a:pt x="2175409" y="1101840"/>
                  </a:cubicBezTo>
                  <a:cubicBezTo>
                    <a:pt x="2139022" y="1093916"/>
                    <a:pt x="2063368" y="1087436"/>
                    <a:pt x="2007528" y="1087436"/>
                  </a:cubicBezTo>
                  <a:close/>
                  <a:moveTo>
                    <a:pt x="691176" y="884236"/>
                  </a:moveTo>
                  <a:cubicBezTo>
                    <a:pt x="520734" y="884236"/>
                    <a:pt x="407947" y="888196"/>
                    <a:pt x="395695" y="895036"/>
                  </a:cubicBezTo>
                  <a:cubicBezTo>
                    <a:pt x="377318" y="904760"/>
                    <a:pt x="376237" y="918084"/>
                    <a:pt x="376237" y="1095956"/>
                  </a:cubicBezTo>
                  <a:cubicBezTo>
                    <a:pt x="376237" y="1230980"/>
                    <a:pt x="379480" y="1290392"/>
                    <a:pt x="388128" y="1299032"/>
                  </a:cubicBezTo>
                  <a:cubicBezTo>
                    <a:pt x="397137" y="1308032"/>
                    <a:pt x="478574" y="1311272"/>
                    <a:pt x="691176" y="1311272"/>
                  </a:cubicBezTo>
                  <a:cubicBezTo>
                    <a:pt x="904138" y="1311272"/>
                    <a:pt x="985575" y="1308032"/>
                    <a:pt x="994223" y="1299032"/>
                  </a:cubicBezTo>
                  <a:cubicBezTo>
                    <a:pt x="1002872" y="1290392"/>
                    <a:pt x="1006475" y="1230980"/>
                    <a:pt x="1006475" y="1095956"/>
                  </a:cubicBezTo>
                  <a:cubicBezTo>
                    <a:pt x="1006475" y="918084"/>
                    <a:pt x="1005394" y="904760"/>
                    <a:pt x="987017" y="895036"/>
                  </a:cubicBezTo>
                  <a:cubicBezTo>
                    <a:pt x="974765" y="888196"/>
                    <a:pt x="861978" y="884236"/>
                    <a:pt x="691176" y="884236"/>
                  </a:cubicBezTo>
                  <a:close/>
                  <a:moveTo>
                    <a:pt x="1504906" y="0"/>
                  </a:moveTo>
                  <a:lnTo>
                    <a:pt x="2007262" y="0"/>
                  </a:lnTo>
                  <a:lnTo>
                    <a:pt x="2509258" y="0"/>
                  </a:lnTo>
                  <a:lnTo>
                    <a:pt x="2657624" y="247692"/>
                  </a:lnTo>
                  <a:cubicBezTo>
                    <a:pt x="2764216" y="425904"/>
                    <a:pt x="2812112" y="497548"/>
                    <a:pt x="2828316" y="501868"/>
                  </a:cubicBezTo>
                  <a:cubicBezTo>
                    <a:pt x="2840920" y="505108"/>
                    <a:pt x="3083276" y="507988"/>
                    <a:pt x="3367404" y="507988"/>
                  </a:cubicBezTo>
                  <a:cubicBezTo>
                    <a:pt x="3728235" y="507988"/>
                    <a:pt x="3890286" y="511588"/>
                    <a:pt x="3906130" y="519508"/>
                  </a:cubicBezTo>
                  <a:cubicBezTo>
                    <a:pt x="3918014" y="525628"/>
                    <a:pt x="3943222" y="545072"/>
                    <a:pt x="3961588" y="562352"/>
                  </a:cubicBezTo>
                  <a:cubicBezTo>
                    <a:pt x="4027488" y="624636"/>
                    <a:pt x="4024607" y="568112"/>
                    <a:pt x="4024607" y="1909552"/>
                  </a:cubicBezTo>
                  <a:cubicBezTo>
                    <a:pt x="4024607" y="2872968"/>
                    <a:pt x="4021726" y="3133624"/>
                    <a:pt x="4011283" y="3168188"/>
                  </a:cubicBezTo>
                  <a:cubicBezTo>
                    <a:pt x="3991477" y="3235152"/>
                    <a:pt x="3952225" y="3277272"/>
                    <a:pt x="3887404" y="3301396"/>
                  </a:cubicBezTo>
                  <a:cubicBezTo>
                    <a:pt x="3830867" y="3322636"/>
                    <a:pt x="3830507" y="3322636"/>
                    <a:pt x="2004381" y="3321556"/>
                  </a:cubicBezTo>
                  <a:cubicBezTo>
                    <a:pt x="489032" y="3320836"/>
                    <a:pt x="170333" y="3318316"/>
                    <a:pt x="133601" y="3306436"/>
                  </a:cubicBezTo>
                  <a:cubicBezTo>
                    <a:pt x="81025" y="3290232"/>
                    <a:pt x="66981" y="3279432"/>
                    <a:pt x="28809" y="3226872"/>
                  </a:cubicBezTo>
                  <a:lnTo>
                    <a:pt x="0" y="3187268"/>
                  </a:lnTo>
                  <a:lnTo>
                    <a:pt x="0" y="1913152"/>
                  </a:lnTo>
                  <a:cubicBezTo>
                    <a:pt x="0" y="991136"/>
                    <a:pt x="3241" y="632556"/>
                    <a:pt x="11524" y="616716"/>
                  </a:cubicBezTo>
                  <a:cubicBezTo>
                    <a:pt x="28449" y="583952"/>
                    <a:pt x="72382" y="538592"/>
                    <a:pt x="103712" y="522388"/>
                  </a:cubicBezTo>
                  <a:cubicBezTo>
                    <a:pt x="126399" y="510508"/>
                    <a:pt x="223989" y="507988"/>
                    <a:pt x="654683" y="507988"/>
                  </a:cubicBezTo>
                  <a:lnTo>
                    <a:pt x="1177925" y="507988"/>
                  </a:lnTo>
                  <a:lnTo>
                    <a:pt x="1203853" y="485308"/>
                  </a:lnTo>
                  <a:cubicBezTo>
                    <a:pt x="1217897" y="472708"/>
                    <a:pt x="1291360" y="358220"/>
                    <a:pt x="1367344" y="231132"/>
                  </a:cubicBezTo>
                  <a:close/>
                </a:path>
              </a:pathLst>
            </a:custGeom>
            <a:solidFill>
              <a:schemeClr val="bg1"/>
            </a:solid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56" name="手繪多邊形 55"/>
            <p:cNvSpPr>
              <a:spLocks/>
            </p:cNvSpPr>
            <p:nvPr/>
          </p:nvSpPr>
          <p:spPr bwMode="auto">
            <a:xfrm>
              <a:off x="4526540" y="3698287"/>
              <a:ext cx="89771" cy="90174"/>
            </a:xfrm>
            <a:custGeom>
              <a:avLst/>
              <a:gdLst>
                <a:gd name="connsiteX0" fmla="*/ 696901 w 1382938"/>
                <a:gd name="connsiteY0" fmla="*/ 174564 h 1389136"/>
                <a:gd name="connsiteX1" fmla="*/ 615103 w 1382938"/>
                <a:gd name="connsiteY1" fmla="*/ 185584 h 1389136"/>
                <a:gd name="connsiteX2" fmla="*/ 187732 w 1382938"/>
                <a:gd name="connsiteY2" fmla="*/ 592580 h 1389136"/>
                <a:gd name="connsiteX3" fmla="*/ 187732 w 1382938"/>
                <a:gd name="connsiteY3" fmla="*/ 808496 h 1389136"/>
                <a:gd name="connsiteX4" fmla="*/ 532584 w 1382938"/>
                <a:gd name="connsiteY4" fmla="*/ 1189940 h 1389136"/>
                <a:gd name="connsiteX5" fmla="*/ 850769 w 1382938"/>
                <a:gd name="connsiteY5" fmla="*/ 1191740 h 1389136"/>
                <a:gd name="connsiteX6" fmla="*/ 1062653 w 1382938"/>
                <a:gd name="connsiteY6" fmla="*/ 1061472 h 1389136"/>
                <a:gd name="connsiteX7" fmla="*/ 1208953 w 1382938"/>
                <a:gd name="connsiteY7" fmla="*/ 698740 h 1389136"/>
                <a:gd name="connsiteX8" fmla="*/ 1135442 w 1382938"/>
                <a:gd name="connsiteY8" fmla="*/ 424528 h 1389136"/>
                <a:gd name="connsiteX9" fmla="*/ 777619 w 1382938"/>
                <a:gd name="connsiteY9" fmla="*/ 185944 h 1389136"/>
                <a:gd name="connsiteX10" fmla="*/ 696901 w 1382938"/>
                <a:gd name="connsiteY10" fmla="*/ 174564 h 1389136"/>
                <a:gd name="connsiteX11" fmla="*/ 709912 w 1382938"/>
                <a:gd name="connsiteY11" fmla="*/ 376 h 1389136"/>
                <a:gd name="connsiteX12" fmla="*/ 908829 w 1382938"/>
                <a:gd name="connsiteY12" fmla="*/ 35660 h 1389136"/>
                <a:gd name="connsiteX13" fmla="*/ 1337507 w 1382938"/>
                <a:gd name="connsiteY13" fmla="*/ 434916 h 1389136"/>
                <a:gd name="connsiteX14" fmla="*/ 1382858 w 1382938"/>
                <a:gd name="connsiteY14" fmla="*/ 698084 h 1389136"/>
                <a:gd name="connsiteX15" fmla="*/ 1357663 w 1382938"/>
                <a:gd name="connsiteY15" fmla="*/ 904012 h 1389136"/>
                <a:gd name="connsiteX16" fmla="*/ 909909 w 1382938"/>
                <a:gd name="connsiteY16" fmla="*/ 1358712 h 1389136"/>
                <a:gd name="connsiteX17" fmla="*/ 688552 w 1382938"/>
                <a:gd name="connsiteY17" fmla="*/ 1388952 h 1389136"/>
                <a:gd name="connsiteX18" fmla="*/ 517585 w 1382938"/>
                <a:gd name="connsiteY18" fmla="*/ 1372752 h 1389136"/>
                <a:gd name="connsiteX19" fmla="*/ 178170 w 1382938"/>
                <a:gd name="connsiteY19" fmla="*/ 1165384 h 1389136"/>
                <a:gd name="connsiteX20" fmla="*/ 10443 w 1382938"/>
                <a:gd name="connsiteY20" fmla="*/ 585760 h 1389136"/>
                <a:gd name="connsiteX21" fmla="*/ 214163 w 1382938"/>
                <a:gd name="connsiteY21" fmla="*/ 195868 h 1389136"/>
                <a:gd name="connsiteX22" fmla="*/ 657958 w 1382938"/>
                <a:gd name="connsiteY22" fmla="*/ 1820 h 1389136"/>
                <a:gd name="connsiteX23" fmla="*/ 709912 w 1382938"/>
                <a:gd name="connsiteY23" fmla="*/ 376 h 1389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82938" h="1389136">
                  <a:moveTo>
                    <a:pt x="696901" y="174564"/>
                  </a:moveTo>
                  <a:cubicBezTo>
                    <a:pt x="674920" y="174520"/>
                    <a:pt x="652759" y="178208"/>
                    <a:pt x="615103" y="185584"/>
                  </a:cubicBezTo>
                  <a:cubicBezTo>
                    <a:pt x="397454" y="228768"/>
                    <a:pt x="236379" y="381708"/>
                    <a:pt x="187732" y="592580"/>
                  </a:cubicBezTo>
                  <a:cubicBezTo>
                    <a:pt x="167553" y="678228"/>
                    <a:pt x="167553" y="721768"/>
                    <a:pt x="187732" y="808496"/>
                  </a:cubicBezTo>
                  <a:cubicBezTo>
                    <a:pt x="228451" y="983024"/>
                    <a:pt x="366104" y="1135604"/>
                    <a:pt x="532584" y="1189940"/>
                  </a:cubicBezTo>
                  <a:cubicBezTo>
                    <a:pt x="623030" y="1219448"/>
                    <a:pt x="766808" y="1220168"/>
                    <a:pt x="850769" y="1191740"/>
                  </a:cubicBezTo>
                  <a:cubicBezTo>
                    <a:pt x="935450" y="1163312"/>
                    <a:pt x="1000673" y="1123008"/>
                    <a:pt x="1062653" y="1061472"/>
                  </a:cubicBezTo>
                  <a:cubicBezTo>
                    <a:pt x="1166432" y="957476"/>
                    <a:pt x="1208953" y="852036"/>
                    <a:pt x="1208953" y="698740"/>
                  </a:cubicBezTo>
                  <a:cubicBezTo>
                    <a:pt x="1208953" y="591140"/>
                    <a:pt x="1188413" y="514132"/>
                    <a:pt x="1135442" y="424528"/>
                  </a:cubicBezTo>
                  <a:cubicBezTo>
                    <a:pt x="1067697" y="309016"/>
                    <a:pt x="928243" y="216172"/>
                    <a:pt x="777619" y="185944"/>
                  </a:cubicBezTo>
                  <a:cubicBezTo>
                    <a:pt x="740684" y="178388"/>
                    <a:pt x="718883" y="174612"/>
                    <a:pt x="696901" y="174564"/>
                  </a:cubicBezTo>
                  <a:close/>
                  <a:moveTo>
                    <a:pt x="709912" y="376"/>
                  </a:moveTo>
                  <a:cubicBezTo>
                    <a:pt x="769131" y="2720"/>
                    <a:pt x="846471" y="15952"/>
                    <a:pt x="908829" y="35660"/>
                  </a:cubicBezTo>
                  <a:cubicBezTo>
                    <a:pt x="1098153" y="95424"/>
                    <a:pt x="1272359" y="257788"/>
                    <a:pt x="1337507" y="434916"/>
                  </a:cubicBezTo>
                  <a:cubicBezTo>
                    <a:pt x="1380339" y="551560"/>
                    <a:pt x="1383578" y="570280"/>
                    <a:pt x="1382858" y="698084"/>
                  </a:cubicBezTo>
                  <a:cubicBezTo>
                    <a:pt x="1382138" y="803928"/>
                    <a:pt x="1377819" y="839572"/>
                    <a:pt x="1357663" y="904012"/>
                  </a:cubicBezTo>
                  <a:cubicBezTo>
                    <a:pt x="1287477" y="1127220"/>
                    <a:pt x="1129827" y="1287428"/>
                    <a:pt x="909909" y="1358712"/>
                  </a:cubicBezTo>
                  <a:cubicBezTo>
                    <a:pt x="822086" y="1387152"/>
                    <a:pt x="802290" y="1390032"/>
                    <a:pt x="688552" y="1388952"/>
                  </a:cubicBezTo>
                  <a:cubicBezTo>
                    <a:pt x="610087" y="1387872"/>
                    <a:pt x="546379" y="1382112"/>
                    <a:pt x="517585" y="1372752"/>
                  </a:cubicBezTo>
                  <a:cubicBezTo>
                    <a:pt x="367854" y="1324148"/>
                    <a:pt x="263834" y="1260788"/>
                    <a:pt x="178170" y="1165384"/>
                  </a:cubicBezTo>
                  <a:cubicBezTo>
                    <a:pt x="41037" y="1012736"/>
                    <a:pt x="-27710" y="774768"/>
                    <a:pt x="10443" y="585760"/>
                  </a:cubicBezTo>
                  <a:cubicBezTo>
                    <a:pt x="45716" y="412596"/>
                    <a:pt x="105464" y="298112"/>
                    <a:pt x="214163" y="195868"/>
                  </a:cubicBezTo>
                  <a:cubicBezTo>
                    <a:pt x="343738" y="74184"/>
                    <a:pt x="448478" y="28460"/>
                    <a:pt x="657958" y="1820"/>
                  </a:cubicBezTo>
                  <a:cubicBezTo>
                    <a:pt x="672445" y="20"/>
                    <a:pt x="690172" y="-408"/>
                    <a:pt x="709912" y="376"/>
                  </a:cubicBezTo>
                  <a:close/>
                </a:path>
              </a:pathLst>
            </a:custGeom>
            <a:solidFill>
              <a:schemeClr val="bg1"/>
            </a:solid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sp>
        <p:nvSpPr>
          <p:cNvPr id="57" name="手繪多邊形 56"/>
          <p:cNvSpPr>
            <a:spLocks/>
          </p:cNvSpPr>
          <p:nvPr/>
        </p:nvSpPr>
        <p:spPr bwMode="auto">
          <a:xfrm flipV="1">
            <a:off x="1536609" y="3318217"/>
            <a:ext cx="238780" cy="441014"/>
          </a:xfrm>
          <a:custGeom>
            <a:avLst/>
            <a:gdLst>
              <a:gd name="connsiteX0" fmla="*/ 1041502 w 2397801"/>
              <a:gd name="connsiteY0" fmla="*/ 588163 h 4428623"/>
              <a:gd name="connsiteX1" fmla="*/ 299462 w 2397801"/>
              <a:gd name="connsiteY1" fmla="*/ 593899 h 4428623"/>
              <a:gd name="connsiteX2" fmla="*/ 283250 w 2397801"/>
              <a:gd name="connsiteY2" fmla="*/ 2218109 h 4428623"/>
              <a:gd name="connsiteX3" fmla="*/ 290095 w 2397801"/>
              <a:gd name="connsiteY3" fmla="*/ 3843037 h 4428623"/>
              <a:gd name="connsiteX4" fmla="*/ 1207710 w 2397801"/>
              <a:gd name="connsiteY4" fmla="*/ 3847357 h 4428623"/>
              <a:gd name="connsiteX5" fmla="*/ 2118479 w 2397801"/>
              <a:gd name="connsiteY5" fmla="*/ 3844837 h 4428623"/>
              <a:gd name="connsiteX6" fmla="*/ 2121001 w 2397801"/>
              <a:gd name="connsiteY6" fmla="*/ 2224589 h 4428623"/>
              <a:gd name="connsiteX7" fmla="*/ 2110914 w 2397801"/>
              <a:gd name="connsiteY7" fmla="*/ 596419 h 4428623"/>
              <a:gd name="connsiteX8" fmla="*/ 1041502 w 2397801"/>
              <a:gd name="connsiteY8" fmla="*/ 588163 h 4428623"/>
              <a:gd name="connsiteX9" fmla="*/ 1205249 w 2397801"/>
              <a:gd name="connsiteY9" fmla="*/ 186437 h 4428623"/>
              <a:gd name="connsiteX10" fmla="*/ 930070 w 2397801"/>
              <a:gd name="connsiteY10" fmla="*/ 210597 h 4428623"/>
              <a:gd name="connsiteX11" fmla="*/ 899455 w 2397801"/>
              <a:gd name="connsiteY11" fmla="*/ 338957 h 4428623"/>
              <a:gd name="connsiteX12" fmla="*/ 1201647 w 2397801"/>
              <a:gd name="connsiteY12" fmla="*/ 414677 h 4428623"/>
              <a:gd name="connsiteX13" fmla="*/ 1445490 w 2397801"/>
              <a:gd name="connsiteY13" fmla="*/ 398813 h 4428623"/>
              <a:gd name="connsiteX14" fmla="*/ 1513204 w 2397801"/>
              <a:gd name="connsiteY14" fmla="*/ 295689 h 4428623"/>
              <a:gd name="connsiteX15" fmla="*/ 1484029 w 2397801"/>
              <a:gd name="connsiteY15" fmla="*/ 219609 h 4428623"/>
              <a:gd name="connsiteX16" fmla="*/ 1454134 w 2397801"/>
              <a:gd name="connsiteY16" fmla="*/ 186437 h 4428623"/>
              <a:gd name="connsiteX17" fmla="*/ 813103 w 2397801"/>
              <a:gd name="connsiteY17" fmla="*/ 1 h 4428623"/>
              <a:gd name="connsiteX18" fmla="*/ 1241394 w 2397801"/>
              <a:gd name="connsiteY18" fmla="*/ 553 h 4428623"/>
              <a:gd name="connsiteX19" fmla="*/ 2335516 w 2397801"/>
              <a:gd name="connsiteY19" fmla="*/ 3793 h 4428623"/>
              <a:gd name="connsiteX20" fmla="*/ 2364318 w 2397801"/>
              <a:gd name="connsiteY20" fmla="*/ 25037 h 4428623"/>
              <a:gd name="connsiteX21" fmla="*/ 2392760 w 2397801"/>
              <a:gd name="connsiteY21" fmla="*/ 46641 h 4428623"/>
              <a:gd name="connsiteX22" fmla="*/ 2395281 w 2397801"/>
              <a:gd name="connsiteY22" fmla="*/ 2216709 h 4428623"/>
              <a:gd name="connsiteX23" fmla="*/ 2397801 w 2397801"/>
              <a:gd name="connsiteY23" fmla="*/ 4386781 h 4428623"/>
              <a:gd name="connsiteX24" fmla="*/ 2371159 w 2397801"/>
              <a:gd name="connsiteY24" fmla="*/ 4408025 h 4428623"/>
              <a:gd name="connsiteX25" fmla="*/ 1205032 w 2397801"/>
              <a:gd name="connsiteY25" fmla="*/ 4428545 h 4428623"/>
              <a:gd name="connsiteX26" fmla="*/ 48265 w 2397801"/>
              <a:gd name="connsiteY26" fmla="*/ 4418105 h 4428623"/>
              <a:gd name="connsiteX27" fmla="*/ 21 w 2397801"/>
              <a:gd name="connsiteY27" fmla="*/ 2208429 h 4428623"/>
              <a:gd name="connsiteX28" fmla="*/ 21 w 2397801"/>
              <a:gd name="connsiteY28" fmla="*/ 68245 h 4428623"/>
              <a:gd name="connsiteX29" fmla="*/ 28823 w 2397801"/>
              <a:gd name="connsiteY29" fmla="*/ 39437 h 4428623"/>
              <a:gd name="connsiteX30" fmla="*/ 102629 w 2397801"/>
              <a:gd name="connsiteY30" fmla="*/ 4153 h 4428623"/>
              <a:gd name="connsiteX31" fmla="*/ 813103 w 2397801"/>
              <a:gd name="connsiteY31" fmla="*/ 1 h 4428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397801" h="4428623">
                <a:moveTo>
                  <a:pt x="1041502" y="588163"/>
                </a:moveTo>
                <a:cubicBezTo>
                  <a:pt x="655239" y="588159"/>
                  <a:pt x="310023" y="589961"/>
                  <a:pt x="299462" y="593899"/>
                </a:cubicBezTo>
                <a:cubicBezTo>
                  <a:pt x="284691" y="599661"/>
                  <a:pt x="283250" y="752323"/>
                  <a:pt x="283250" y="2218109"/>
                </a:cubicBezTo>
                <a:cubicBezTo>
                  <a:pt x="283250" y="3108165"/>
                  <a:pt x="286492" y="3839437"/>
                  <a:pt x="290095" y="3843037"/>
                </a:cubicBezTo>
                <a:cubicBezTo>
                  <a:pt x="294058" y="3846637"/>
                  <a:pt x="706931" y="3848797"/>
                  <a:pt x="1207710" y="3847357"/>
                </a:cubicBezTo>
                <a:lnTo>
                  <a:pt x="2118479" y="3844837"/>
                </a:lnTo>
                <a:lnTo>
                  <a:pt x="2121001" y="2224589"/>
                </a:lnTo>
                <a:cubicBezTo>
                  <a:pt x="2123163" y="935231"/>
                  <a:pt x="2121001" y="602901"/>
                  <a:pt x="2110914" y="596419"/>
                </a:cubicBezTo>
                <a:cubicBezTo>
                  <a:pt x="2102605" y="591155"/>
                  <a:pt x="1538127" y="588167"/>
                  <a:pt x="1041502" y="588163"/>
                </a:cubicBezTo>
                <a:close/>
                <a:moveTo>
                  <a:pt x="1205249" y="186437"/>
                </a:moveTo>
                <a:cubicBezTo>
                  <a:pt x="956363" y="186437"/>
                  <a:pt x="956003" y="186437"/>
                  <a:pt x="930070" y="210597"/>
                </a:cubicBezTo>
                <a:cubicBezTo>
                  <a:pt x="889369" y="248817"/>
                  <a:pt x="878564" y="294969"/>
                  <a:pt x="899455" y="338957"/>
                </a:cubicBezTo>
                <a:cubicBezTo>
                  <a:pt x="931511" y="406745"/>
                  <a:pt x="960685" y="414317"/>
                  <a:pt x="1201647" y="414677"/>
                </a:cubicBezTo>
                <a:cubicBezTo>
                  <a:pt x="1375975" y="415037"/>
                  <a:pt x="1418476" y="412513"/>
                  <a:pt x="1445490" y="398813"/>
                </a:cubicBezTo>
                <a:cubicBezTo>
                  <a:pt x="1493394" y="374653"/>
                  <a:pt x="1513204" y="345085"/>
                  <a:pt x="1513204" y="295689"/>
                </a:cubicBezTo>
                <a:cubicBezTo>
                  <a:pt x="1513564" y="262517"/>
                  <a:pt x="1507081" y="245209"/>
                  <a:pt x="1484029" y="219609"/>
                </a:cubicBezTo>
                <a:lnTo>
                  <a:pt x="1454134" y="186437"/>
                </a:lnTo>
                <a:close/>
                <a:moveTo>
                  <a:pt x="813103" y="1"/>
                </a:moveTo>
                <a:cubicBezTo>
                  <a:pt x="946149" y="13"/>
                  <a:pt x="1090993" y="193"/>
                  <a:pt x="1241394" y="553"/>
                </a:cubicBezTo>
                <a:lnTo>
                  <a:pt x="2335516" y="3793"/>
                </a:lnTo>
                <a:lnTo>
                  <a:pt x="2364318" y="25037"/>
                </a:lnTo>
                <a:lnTo>
                  <a:pt x="2392760" y="46641"/>
                </a:lnTo>
                <a:lnTo>
                  <a:pt x="2395281" y="2216709"/>
                </a:lnTo>
                <a:lnTo>
                  <a:pt x="2397801" y="4386781"/>
                </a:lnTo>
                <a:lnTo>
                  <a:pt x="2371159" y="4408025"/>
                </a:lnTo>
                <a:cubicBezTo>
                  <a:pt x="2344517" y="4428905"/>
                  <a:pt x="2342717" y="4428905"/>
                  <a:pt x="1205032" y="4428545"/>
                </a:cubicBezTo>
                <a:cubicBezTo>
                  <a:pt x="450415" y="4428545"/>
                  <a:pt x="60146" y="4424945"/>
                  <a:pt x="48265" y="4418105"/>
                </a:cubicBezTo>
                <a:cubicBezTo>
                  <a:pt x="-2499" y="4388581"/>
                  <a:pt x="21" y="4509201"/>
                  <a:pt x="21" y="2208429"/>
                </a:cubicBezTo>
                <a:lnTo>
                  <a:pt x="21" y="68245"/>
                </a:lnTo>
                <a:lnTo>
                  <a:pt x="28823" y="39437"/>
                </a:lnTo>
                <a:cubicBezTo>
                  <a:pt x="47905" y="19997"/>
                  <a:pt x="72747" y="8473"/>
                  <a:pt x="102629" y="4153"/>
                </a:cubicBezTo>
                <a:cubicBezTo>
                  <a:pt x="120991" y="1453"/>
                  <a:pt x="413962" y="-31"/>
                  <a:pt x="813103" y="1"/>
                </a:cubicBezTo>
                <a:close/>
              </a:path>
            </a:pathLst>
          </a:custGeom>
          <a:solidFill>
            <a:schemeClr val="bg1"/>
          </a:solid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nvGrpSpPr>
          <p:cNvPr id="58" name="群組 57"/>
          <p:cNvGrpSpPr/>
          <p:nvPr/>
        </p:nvGrpSpPr>
        <p:grpSpPr>
          <a:xfrm>
            <a:off x="7301242" y="3352744"/>
            <a:ext cx="373514" cy="371962"/>
            <a:chOff x="35309818" y="13261794"/>
            <a:chExt cx="2516828" cy="2506357"/>
          </a:xfrm>
          <a:solidFill>
            <a:schemeClr val="bg1"/>
          </a:solidFill>
        </p:grpSpPr>
        <p:sp>
          <p:nvSpPr>
            <p:cNvPr id="59" name="手繪多邊形 58"/>
            <p:cNvSpPr>
              <a:spLocks/>
            </p:cNvSpPr>
            <p:nvPr/>
          </p:nvSpPr>
          <p:spPr bwMode="auto">
            <a:xfrm>
              <a:off x="35309818" y="13850431"/>
              <a:ext cx="2516828" cy="1917720"/>
            </a:xfrm>
            <a:custGeom>
              <a:avLst/>
              <a:gdLst>
                <a:gd name="connsiteX0" fmla="*/ 2520096 w 3413041"/>
                <a:gd name="connsiteY0" fmla="*/ 2002111 h 2600599"/>
                <a:gd name="connsiteX1" fmla="*/ 2443148 w 3413041"/>
                <a:gd name="connsiteY1" fmla="*/ 2036713 h 2600599"/>
                <a:gd name="connsiteX2" fmla="*/ 2430564 w 3413041"/>
                <a:gd name="connsiteY2" fmla="*/ 2169719 h 2600599"/>
                <a:gd name="connsiteX3" fmla="*/ 2517576 w 3413041"/>
                <a:gd name="connsiteY3" fmla="*/ 2225587 h 2600599"/>
                <a:gd name="connsiteX4" fmla="*/ 2561084 w 3413041"/>
                <a:gd name="connsiteY4" fmla="*/ 2209367 h 2600599"/>
                <a:gd name="connsiteX5" fmla="*/ 2616816 w 3413041"/>
                <a:gd name="connsiteY5" fmla="*/ 2052933 h 2600599"/>
                <a:gd name="connsiteX6" fmla="*/ 2520096 w 3413041"/>
                <a:gd name="connsiteY6" fmla="*/ 2002111 h 2600599"/>
                <a:gd name="connsiteX7" fmla="*/ 1508300 w 3413041"/>
                <a:gd name="connsiteY7" fmla="*/ 2002111 h 2600599"/>
                <a:gd name="connsiteX8" fmla="*/ 1405560 w 3413041"/>
                <a:gd name="connsiteY8" fmla="*/ 2145595 h 2600599"/>
                <a:gd name="connsiteX9" fmla="*/ 1478740 w 3413041"/>
                <a:gd name="connsiteY9" fmla="*/ 2211959 h 2600599"/>
                <a:gd name="connsiteX10" fmla="*/ 1603472 w 3413041"/>
                <a:gd name="connsiteY10" fmla="*/ 2164249 h 2600599"/>
                <a:gd name="connsiteX11" fmla="*/ 1611040 w 3413041"/>
                <a:gd name="connsiteY11" fmla="*/ 2063091 h 2600599"/>
                <a:gd name="connsiteX12" fmla="*/ 1508300 w 3413041"/>
                <a:gd name="connsiteY12" fmla="*/ 2002111 h 2600599"/>
                <a:gd name="connsiteX13" fmla="*/ 2022368 w 3413041"/>
                <a:gd name="connsiteY13" fmla="*/ 2000359 h 2600599"/>
                <a:gd name="connsiteX14" fmla="*/ 1911224 w 3413041"/>
                <a:gd name="connsiteY14" fmla="*/ 2071965 h 2600599"/>
                <a:gd name="connsiteX15" fmla="*/ 2048404 w 3413041"/>
                <a:gd name="connsiteY15" fmla="*/ 2212371 h 2600599"/>
                <a:gd name="connsiteX16" fmla="*/ 2097140 w 3413041"/>
                <a:gd name="connsiteY16" fmla="*/ 2186677 h 2600599"/>
                <a:gd name="connsiteX17" fmla="*/ 2123492 w 3413041"/>
                <a:gd name="connsiteY17" fmla="*/ 2077755 h 2600599"/>
                <a:gd name="connsiteX18" fmla="*/ 2022368 w 3413041"/>
                <a:gd name="connsiteY18" fmla="*/ 2000359 h 2600599"/>
                <a:gd name="connsiteX19" fmla="*/ 3015036 w 3413041"/>
                <a:gd name="connsiteY19" fmla="*/ 1999015 h 2600599"/>
                <a:gd name="connsiteX20" fmla="*/ 2949232 w 3413041"/>
                <a:gd name="connsiteY20" fmla="*/ 2036257 h 2600599"/>
                <a:gd name="connsiteX21" fmla="*/ 2938388 w 3413041"/>
                <a:gd name="connsiteY21" fmla="*/ 2169321 h 2600599"/>
                <a:gd name="connsiteX22" fmla="*/ 3036728 w 3413041"/>
                <a:gd name="connsiteY22" fmla="*/ 2220303 h 2600599"/>
                <a:gd name="connsiteX23" fmla="*/ 3059144 w 3413041"/>
                <a:gd name="connsiteY23" fmla="*/ 2215603 h 2600599"/>
                <a:gd name="connsiteX24" fmla="*/ 3098552 w 3413041"/>
                <a:gd name="connsiteY24" fmla="*/ 2189569 h 2600599"/>
                <a:gd name="connsiteX25" fmla="*/ 3015036 w 3413041"/>
                <a:gd name="connsiteY25" fmla="*/ 1999015 h 2600599"/>
                <a:gd name="connsiteX26" fmla="*/ 510504 w 3413041"/>
                <a:gd name="connsiteY26" fmla="*/ 1896023 h 2600599"/>
                <a:gd name="connsiteX27" fmla="*/ 395168 w 3413041"/>
                <a:gd name="connsiteY27" fmla="*/ 1923123 h 2600599"/>
                <a:gd name="connsiteX28" fmla="*/ 384384 w 3413041"/>
                <a:gd name="connsiteY28" fmla="*/ 2288055 h 2600599"/>
                <a:gd name="connsiteX29" fmla="*/ 606156 w 3413041"/>
                <a:gd name="connsiteY29" fmla="*/ 2291305 h 2600599"/>
                <a:gd name="connsiteX30" fmla="*/ 676964 w 3413041"/>
                <a:gd name="connsiteY30" fmla="*/ 2223805 h 2600599"/>
                <a:gd name="connsiteX31" fmla="*/ 706436 w 3413041"/>
                <a:gd name="connsiteY31" fmla="*/ 2108297 h 2600599"/>
                <a:gd name="connsiteX32" fmla="*/ 679120 w 3413041"/>
                <a:gd name="connsiteY32" fmla="*/ 1994593 h 2600599"/>
                <a:gd name="connsiteX33" fmla="*/ 510504 w 3413041"/>
                <a:gd name="connsiteY33" fmla="*/ 1896023 h 2600599"/>
                <a:gd name="connsiteX34" fmla="*/ 1699384 w 3413041"/>
                <a:gd name="connsiteY34" fmla="*/ 387 h 2600599"/>
                <a:gd name="connsiteX35" fmla="*/ 1880900 w 3413041"/>
                <a:gd name="connsiteY35" fmla="*/ 104633 h 2600599"/>
                <a:gd name="connsiteX36" fmla="*/ 1835172 w 3413041"/>
                <a:gd name="connsiteY36" fmla="*/ 324865 h 2600599"/>
                <a:gd name="connsiteX37" fmla="*/ 1808528 w 3413041"/>
                <a:gd name="connsiteY37" fmla="*/ 349695 h 2600599"/>
                <a:gd name="connsiteX38" fmla="*/ 1808528 w 3413041"/>
                <a:gd name="connsiteY38" fmla="*/ 976565 h 2600599"/>
                <a:gd name="connsiteX39" fmla="*/ 1824732 w 3413041"/>
                <a:gd name="connsiteY39" fmla="*/ 1609553 h 2600599"/>
                <a:gd name="connsiteX40" fmla="*/ 2553832 w 3413041"/>
                <a:gd name="connsiteY40" fmla="*/ 1615671 h 2600599"/>
                <a:gd name="connsiteX41" fmla="*/ 3379788 w 3413041"/>
                <a:gd name="connsiteY41" fmla="*/ 1692319 h 2600599"/>
                <a:gd name="connsiteX42" fmla="*/ 3408952 w 3413041"/>
                <a:gd name="connsiteY42" fmla="*/ 1730825 h 2600599"/>
                <a:gd name="connsiteX43" fmla="*/ 3411832 w 3413041"/>
                <a:gd name="connsiteY43" fmla="*/ 2094279 h 2600599"/>
                <a:gd name="connsiteX44" fmla="*/ 3395268 w 3413041"/>
                <a:gd name="connsiteY44" fmla="*/ 2496239 h 2600599"/>
                <a:gd name="connsiteX45" fmla="*/ 3299856 w 3413041"/>
                <a:gd name="connsiteY45" fmla="*/ 2585125 h 2600599"/>
                <a:gd name="connsiteX46" fmla="*/ 1709876 w 3413041"/>
                <a:gd name="connsiteY46" fmla="*/ 2600599 h 2600599"/>
                <a:gd name="connsiteX47" fmla="*/ 115576 w 3413041"/>
                <a:gd name="connsiteY47" fmla="*/ 2581165 h 2600599"/>
                <a:gd name="connsiteX48" fmla="*/ 11520 w 3413041"/>
                <a:gd name="connsiteY48" fmla="*/ 2459535 h 2600599"/>
                <a:gd name="connsiteX49" fmla="*/ 0 w 3413041"/>
                <a:gd name="connsiteY49" fmla="*/ 2107955 h 2600599"/>
                <a:gd name="connsiteX50" fmla="*/ 11520 w 3413041"/>
                <a:gd name="connsiteY50" fmla="*/ 1756735 h 2600599"/>
                <a:gd name="connsiteX51" fmla="*/ 111976 w 3413041"/>
                <a:gd name="connsiteY51" fmla="*/ 1635823 h 2600599"/>
                <a:gd name="connsiteX52" fmla="*/ 876360 w 3413041"/>
                <a:gd name="connsiteY52" fmla="*/ 1615671 h 2600599"/>
                <a:gd name="connsiteX53" fmla="*/ 1613384 w 3413041"/>
                <a:gd name="connsiteY53" fmla="*/ 1603435 h 2600599"/>
                <a:gd name="connsiteX54" fmla="*/ 1625624 w 3413041"/>
                <a:gd name="connsiteY54" fmla="*/ 975845 h 2600599"/>
                <a:gd name="connsiteX55" fmla="*/ 1625624 w 3413041"/>
                <a:gd name="connsiteY55" fmla="*/ 360131 h 2600599"/>
                <a:gd name="connsiteX56" fmla="*/ 1588900 w 3413041"/>
                <a:gd name="connsiteY56" fmla="*/ 325225 h 2600599"/>
                <a:gd name="connsiteX57" fmla="*/ 1539572 w 3413041"/>
                <a:gd name="connsiteY57" fmla="*/ 115069 h 2600599"/>
                <a:gd name="connsiteX58" fmla="*/ 1627784 w 3413041"/>
                <a:gd name="connsiteY58" fmla="*/ 20067 h 2600599"/>
                <a:gd name="connsiteX59" fmla="*/ 1699384 w 3413041"/>
                <a:gd name="connsiteY59" fmla="*/ 387 h 2600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3413041" h="2600599">
                  <a:moveTo>
                    <a:pt x="2520096" y="2002111"/>
                  </a:moveTo>
                  <a:cubicBezTo>
                    <a:pt x="2485576" y="2002111"/>
                    <a:pt x="2471552" y="2008599"/>
                    <a:pt x="2443148" y="2036713"/>
                  </a:cubicBezTo>
                  <a:cubicBezTo>
                    <a:pt x="2401440" y="2078525"/>
                    <a:pt x="2397124" y="2126825"/>
                    <a:pt x="2430564" y="2169719"/>
                  </a:cubicBezTo>
                  <a:cubicBezTo>
                    <a:pt x="2447824" y="2191345"/>
                    <a:pt x="2494924" y="2221623"/>
                    <a:pt x="2517576" y="2225587"/>
                  </a:cubicBezTo>
                  <a:cubicBezTo>
                    <a:pt x="2519016" y="2225947"/>
                    <a:pt x="2538432" y="2218379"/>
                    <a:pt x="2561084" y="2209367"/>
                  </a:cubicBezTo>
                  <a:cubicBezTo>
                    <a:pt x="2626164" y="2183415"/>
                    <a:pt x="2649536" y="2116733"/>
                    <a:pt x="2616816" y="2052933"/>
                  </a:cubicBezTo>
                  <a:cubicBezTo>
                    <a:pt x="2597040" y="2014725"/>
                    <a:pt x="2572952" y="2002111"/>
                    <a:pt x="2520096" y="2002111"/>
                  </a:cubicBezTo>
                  <a:close/>
                  <a:moveTo>
                    <a:pt x="1508300" y="2002111"/>
                  </a:moveTo>
                  <a:cubicBezTo>
                    <a:pt x="1428992" y="2002111"/>
                    <a:pt x="1376360" y="2076005"/>
                    <a:pt x="1405560" y="2145595"/>
                  </a:cubicBezTo>
                  <a:cubicBezTo>
                    <a:pt x="1421784" y="2184695"/>
                    <a:pt x="1436564" y="2198327"/>
                    <a:pt x="1478740" y="2211959"/>
                  </a:cubicBezTo>
                  <a:cubicBezTo>
                    <a:pt x="1522000" y="2225947"/>
                    <a:pt x="1574992" y="2205501"/>
                    <a:pt x="1603472" y="2164249"/>
                  </a:cubicBezTo>
                  <a:cubicBezTo>
                    <a:pt x="1630148" y="2125149"/>
                    <a:pt x="1631952" y="2102909"/>
                    <a:pt x="1611040" y="2063091"/>
                  </a:cubicBezTo>
                  <a:cubicBezTo>
                    <a:pt x="1589412" y="2021481"/>
                    <a:pt x="1556968" y="2002111"/>
                    <a:pt x="1508300" y="2002111"/>
                  </a:cubicBezTo>
                  <a:close/>
                  <a:moveTo>
                    <a:pt x="2022368" y="2000359"/>
                  </a:moveTo>
                  <a:cubicBezTo>
                    <a:pt x="1977828" y="1999137"/>
                    <a:pt x="1931620" y="2022751"/>
                    <a:pt x="1911224" y="2071965"/>
                  </a:cubicBezTo>
                  <a:cubicBezTo>
                    <a:pt x="1878012" y="2152299"/>
                    <a:pt x="1963928" y="2240235"/>
                    <a:pt x="2048404" y="2212371"/>
                  </a:cubicBezTo>
                  <a:cubicBezTo>
                    <a:pt x="2065372" y="2206943"/>
                    <a:pt x="2087392" y="2195363"/>
                    <a:pt x="2097140" y="2186677"/>
                  </a:cubicBezTo>
                  <a:cubicBezTo>
                    <a:pt x="2121328" y="2165689"/>
                    <a:pt x="2133600" y="2115027"/>
                    <a:pt x="2123492" y="2077755"/>
                  </a:cubicBezTo>
                  <a:cubicBezTo>
                    <a:pt x="2109776" y="2027635"/>
                    <a:pt x="2066904" y="2001581"/>
                    <a:pt x="2022368" y="2000359"/>
                  </a:cubicBezTo>
                  <a:close/>
                  <a:moveTo>
                    <a:pt x="3015036" y="1999015"/>
                  </a:moveTo>
                  <a:cubicBezTo>
                    <a:pt x="2991536" y="1999737"/>
                    <a:pt x="2973096" y="2010223"/>
                    <a:pt x="2949232" y="2036257"/>
                  </a:cubicBezTo>
                  <a:cubicBezTo>
                    <a:pt x="2909100" y="2080009"/>
                    <a:pt x="2905124" y="2127377"/>
                    <a:pt x="2938388" y="2169321"/>
                  </a:cubicBezTo>
                  <a:cubicBezTo>
                    <a:pt x="2962612" y="2200417"/>
                    <a:pt x="3015396" y="2227535"/>
                    <a:pt x="3036728" y="2220303"/>
                  </a:cubicBezTo>
                  <a:cubicBezTo>
                    <a:pt x="3044320" y="2217773"/>
                    <a:pt x="3054444" y="2215603"/>
                    <a:pt x="3059144" y="2215603"/>
                  </a:cubicBezTo>
                  <a:cubicBezTo>
                    <a:pt x="3063844" y="2215603"/>
                    <a:pt x="3081560" y="2203671"/>
                    <a:pt x="3098552" y="2189569"/>
                  </a:cubicBezTo>
                  <a:cubicBezTo>
                    <a:pt x="3181348" y="2119783"/>
                    <a:pt x="3126756" y="1995759"/>
                    <a:pt x="3015036" y="1999015"/>
                  </a:cubicBezTo>
                  <a:close/>
                  <a:moveTo>
                    <a:pt x="510504" y="1896023"/>
                  </a:moveTo>
                  <a:cubicBezTo>
                    <a:pt x="470936" y="1893547"/>
                    <a:pt x="430752" y="1902141"/>
                    <a:pt x="395168" y="1923123"/>
                  </a:cubicBezTo>
                  <a:cubicBezTo>
                    <a:pt x="254988" y="2005421"/>
                    <a:pt x="249236" y="2203951"/>
                    <a:pt x="384384" y="2288055"/>
                  </a:cubicBezTo>
                  <a:cubicBezTo>
                    <a:pt x="456272" y="2332815"/>
                    <a:pt x="532832" y="2333899"/>
                    <a:pt x="606156" y="2291305"/>
                  </a:cubicBezTo>
                  <a:cubicBezTo>
                    <a:pt x="628800" y="2278309"/>
                    <a:pt x="660788" y="2247627"/>
                    <a:pt x="676964" y="2223805"/>
                  </a:cubicBezTo>
                  <a:cubicBezTo>
                    <a:pt x="702844" y="2185543"/>
                    <a:pt x="706436" y="2170381"/>
                    <a:pt x="706436" y="2108297"/>
                  </a:cubicBezTo>
                  <a:cubicBezTo>
                    <a:pt x="706436" y="2048377"/>
                    <a:pt x="702124" y="2030329"/>
                    <a:pt x="679120" y="1994593"/>
                  </a:cubicBezTo>
                  <a:cubicBezTo>
                    <a:pt x="640704" y="1935035"/>
                    <a:pt x="576456" y="1900151"/>
                    <a:pt x="510504" y="1896023"/>
                  </a:cubicBezTo>
                  <a:close/>
                  <a:moveTo>
                    <a:pt x="1699384" y="387"/>
                  </a:moveTo>
                  <a:cubicBezTo>
                    <a:pt x="1772344" y="-4337"/>
                    <a:pt x="1845252" y="34461"/>
                    <a:pt x="1880900" y="104633"/>
                  </a:cubicBezTo>
                  <a:cubicBezTo>
                    <a:pt x="1916904" y="175165"/>
                    <a:pt x="1898180" y="266209"/>
                    <a:pt x="1835172" y="324865"/>
                  </a:cubicBezTo>
                  <a:lnTo>
                    <a:pt x="1808528" y="349695"/>
                  </a:lnTo>
                  <a:lnTo>
                    <a:pt x="1808528" y="976565"/>
                  </a:lnTo>
                  <a:cubicBezTo>
                    <a:pt x="1808528" y="1538661"/>
                    <a:pt x="1810328" y="1603795"/>
                    <a:pt x="1824732" y="1609553"/>
                  </a:cubicBezTo>
                  <a:cubicBezTo>
                    <a:pt x="1833372" y="1612791"/>
                    <a:pt x="2161740" y="1615671"/>
                    <a:pt x="2553832" y="1615671"/>
                  </a:cubicBezTo>
                  <a:cubicBezTo>
                    <a:pt x="3355664" y="1616031"/>
                    <a:pt x="3318940" y="1612791"/>
                    <a:pt x="3379788" y="1692319"/>
                  </a:cubicBezTo>
                  <a:lnTo>
                    <a:pt x="3408952" y="1730825"/>
                  </a:lnTo>
                  <a:lnTo>
                    <a:pt x="3411832" y="2094279"/>
                  </a:lnTo>
                  <a:cubicBezTo>
                    <a:pt x="3414712" y="2436503"/>
                    <a:pt x="3413632" y="2460255"/>
                    <a:pt x="3395268" y="2496239"/>
                  </a:cubicBezTo>
                  <a:cubicBezTo>
                    <a:pt x="3371144" y="2543381"/>
                    <a:pt x="3348104" y="2564973"/>
                    <a:pt x="3299856" y="2585125"/>
                  </a:cubicBezTo>
                  <a:cubicBezTo>
                    <a:pt x="3266732" y="2598799"/>
                    <a:pt x="3084188" y="2600599"/>
                    <a:pt x="1709876" y="2600599"/>
                  </a:cubicBezTo>
                  <a:cubicBezTo>
                    <a:pt x="215668" y="2600239"/>
                    <a:pt x="155900" y="2599519"/>
                    <a:pt x="115576" y="2581165"/>
                  </a:cubicBezTo>
                  <a:cubicBezTo>
                    <a:pt x="69848" y="2560655"/>
                    <a:pt x="29524" y="2513153"/>
                    <a:pt x="11520" y="2459535"/>
                  </a:cubicBezTo>
                  <a:cubicBezTo>
                    <a:pt x="3960" y="2436503"/>
                    <a:pt x="0" y="2318111"/>
                    <a:pt x="0" y="2107955"/>
                  </a:cubicBezTo>
                  <a:cubicBezTo>
                    <a:pt x="0" y="1898157"/>
                    <a:pt x="3960" y="1779405"/>
                    <a:pt x="11520" y="1756735"/>
                  </a:cubicBezTo>
                  <a:cubicBezTo>
                    <a:pt x="28804" y="1704915"/>
                    <a:pt x="67328" y="1658493"/>
                    <a:pt x="111976" y="1635823"/>
                  </a:cubicBezTo>
                  <a:cubicBezTo>
                    <a:pt x="150500" y="1616031"/>
                    <a:pt x="172824" y="1615671"/>
                    <a:pt x="876360" y="1615671"/>
                  </a:cubicBezTo>
                  <a:cubicBezTo>
                    <a:pt x="1426516" y="1615671"/>
                    <a:pt x="1604380" y="1612791"/>
                    <a:pt x="1613384" y="1603435"/>
                  </a:cubicBezTo>
                  <a:cubicBezTo>
                    <a:pt x="1622744" y="1594079"/>
                    <a:pt x="1625624" y="1440781"/>
                    <a:pt x="1625624" y="975845"/>
                  </a:cubicBezTo>
                  <a:lnTo>
                    <a:pt x="1625624" y="360131"/>
                  </a:lnTo>
                  <a:lnTo>
                    <a:pt x="1588900" y="325225"/>
                  </a:lnTo>
                  <a:cubicBezTo>
                    <a:pt x="1525172" y="264409"/>
                    <a:pt x="1507888" y="190999"/>
                    <a:pt x="1539572" y="115069"/>
                  </a:cubicBezTo>
                  <a:cubicBezTo>
                    <a:pt x="1559736" y="66847"/>
                    <a:pt x="1581336" y="43817"/>
                    <a:pt x="1627784" y="20067"/>
                  </a:cubicBezTo>
                  <a:cubicBezTo>
                    <a:pt x="1650736" y="8371"/>
                    <a:pt x="1675064" y="1961"/>
                    <a:pt x="1699384" y="387"/>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60" name="Freeform 92"/>
            <p:cNvSpPr>
              <a:spLocks/>
            </p:cNvSpPr>
            <p:nvPr/>
          </p:nvSpPr>
          <p:spPr bwMode="auto">
            <a:xfrm>
              <a:off x="35512341" y="13261794"/>
              <a:ext cx="405044" cy="1443407"/>
            </a:xfrm>
            <a:custGeom>
              <a:avLst/>
              <a:gdLst>
                <a:gd name="T0" fmla="*/ 1033 w 1527"/>
                <a:gd name="T1" fmla="*/ 5262 h 5433"/>
                <a:gd name="T2" fmla="*/ 125 w 1527"/>
                <a:gd name="T3" fmla="*/ 3147 h 5433"/>
                <a:gd name="T4" fmla="*/ 1098 w 1527"/>
                <a:gd name="T5" fmla="*/ 127 h 5433"/>
                <a:gd name="T6" fmla="*/ 1212 w 1527"/>
                <a:gd name="T7" fmla="*/ 0 h 5433"/>
                <a:gd name="T8" fmla="*/ 1369 w 1527"/>
                <a:gd name="T9" fmla="*/ 154 h 5433"/>
                <a:gd name="T10" fmla="*/ 1527 w 1527"/>
                <a:gd name="T11" fmla="*/ 353 h 5433"/>
                <a:gd name="T12" fmla="*/ 1439 w 1527"/>
                <a:gd name="T13" fmla="*/ 481 h 5433"/>
                <a:gd name="T14" fmla="*/ 863 w 1527"/>
                <a:gd name="T15" fmla="*/ 1402 h 5433"/>
                <a:gd name="T16" fmla="*/ 622 w 1527"/>
                <a:gd name="T17" fmla="*/ 2283 h 5433"/>
                <a:gd name="T18" fmla="*/ 1412 w 1527"/>
                <a:gd name="T19" fmla="*/ 4958 h 5433"/>
                <a:gd name="T20" fmla="*/ 1526 w 1527"/>
                <a:gd name="T21" fmla="*/ 5112 h 5433"/>
                <a:gd name="T22" fmla="*/ 1210 w 1527"/>
                <a:gd name="T23" fmla="*/ 5432 h 5433"/>
                <a:gd name="T24" fmla="*/ 1033 w 1527"/>
                <a:gd name="T25" fmla="*/ 5262 h 5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27" h="5433">
                  <a:moveTo>
                    <a:pt x="1033" y="5262"/>
                  </a:moveTo>
                  <a:cubicBezTo>
                    <a:pt x="505" y="4626"/>
                    <a:pt x="222" y="3966"/>
                    <a:pt x="125" y="3147"/>
                  </a:cubicBezTo>
                  <a:cubicBezTo>
                    <a:pt x="0" y="2085"/>
                    <a:pt x="368" y="942"/>
                    <a:pt x="1098" y="127"/>
                  </a:cubicBezTo>
                  <a:lnTo>
                    <a:pt x="1212" y="0"/>
                  </a:lnTo>
                  <a:lnTo>
                    <a:pt x="1369" y="154"/>
                  </a:lnTo>
                  <a:cubicBezTo>
                    <a:pt x="1456" y="239"/>
                    <a:pt x="1527" y="329"/>
                    <a:pt x="1527" y="353"/>
                  </a:cubicBezTo>
                  <a:cubicBezTo>
                    <a:pt x="1527" y="378"/>
                    <a:pt x="1487" y="436"/>
                    <a:pt x="1439" y="481"/>
                  </a:cubicBezTo>
                  <a:cubicBezTo>
                    <a:pt x="1290" y="623"/>
                    <a:pt x="990" y="1101"/>
                    <a:pt x="863" y="1402"/>
                  </a:cubicBezTo>
                  <a:cubicBezTo>
                    <a:pt x="746" y="1677"/>
                    <a:pt x="696" y="1858"/>
                    <a:pt x="622" y="2283"/>
                  </a:cubicBezTo>
                  <a:cubicBezTo>
                    <a:pt x="471" y="3144"/>
                    <a:pt x="802" y="4265"/>
                    <a:pt x="1412" y="4958"/>
                  </a:cubicBezTo>
                  <a:cubicBezTo>
                    <a:pt x="1475" y="5030"/>
                    <a:pt x="1526" y="5099"/>
                    <a:pt x="1526" y="5112"/>
                  </a:cubicBezTo>
                  <a:cubicBezTo>
                    <a:pt x="1525" y="5152"/>
                    <a:pt x="1248" y="5433"/>
                    <a:pt x="1210" y="5432"/>
                  </a:cubicBezTo>
                  <a:cubicBezTo>
                    <a:pt x="1190" y="5432"/>
                    <a:pt x="1110" y="5356"/>
                    <a:pt x="1033" y="5262"/>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61" name="Freeform 93"/>
            <p:cNvSpPr>
              <a:spLocks/>
            </p:cNvSpPr>
            <p:nvPr/>
          </p:nvSpPr>
          <p:spPr bwMode="auto">
            <a:xfrm>
              <a:off x="37228508" y="13261794"/>
              <a:ext cx="376948" cy="1443407"/>
            </a:xfrm>
            <a:custGeom>
              <a:avLst/>
              <a:gdLst>
                <a:gd name="T0" fmla="*/ 144 w 1421"/>
                <a:gd name="T1" fmla="*/ 5290 h 5433"/>
                <a:gd name="T2" fmla="*/ 0 w 1421"/>
                <a:gd name="T3" fmla="*/ 5119 h 5433"/>
                <a:gd name="T4" fmla="*/ 156 w 1421"/>
                <a:gd name="T5" fmla="*/ 4897 h 5433"/>
                <a:gd name="T6" fmla="*/ 841 w 1421"/>
                <a:gd name="T7" fmla="*/ 3529 h 5433"/>
                <a:gd name="T8" fmla="*/ 915 w 1421"/>
                <a:gd name="T9" fmla="*/ 2766 h 5433"/>
                <a:gd name="T10" fmla="*/ 756 w 1421"/>
                <a:gd name="T11" fmla="*/ 1640 h 5433"/>
                <a:gd name="T12" fmla="*/ 158 w 1421"/>
                <a:gd name="T13" fmla="*/ 567 h 5433"/>
                <a:gd name="T14" fmla="*/ 0 w 1421"/>
                <a:gd name="T15" fmla="*/ 341 h 5433"/>
                <a:gd name="T16" fmla="*/ 157 w 1421"/>
                <a:gd name="T17" fmla="*/ 154 h 5433"/>
                <a:gd name="T18" fmla="*/ 314 w 1421"/>
                <a:gd name="T19" fmla="*/ 0 h 5433"/>
                <a:gd name="T20" fmla="*/ 452 w 1421"/>
                <a:gd name="T21" fmla="*/ 155 h 5433"/>
                <a:gd name="T22" fmla="*/ 1184 w 1421"/>
                <a:gd name="T23" fmla="*/ 1378 h 5433"/>
                <a:gd name="T24" fmla="*/ 1380 w 1421"/>
                <a:gd name="T25" fmla="*/ 2110 h 5433"/>
                <a:gd name="T26" fmla="*/ 1385 w 1421"/>
                <a:gd name="T27" fmla="*/ 3313 h 5433"/>
                <a:gd name="T28" fmla="*/ 1311 w 1421"/>
                <a:gd name="T29" fmla="*/ 3641 h 5433"/>
                <a:gd name="T30" fmla="*/ 711 w 1421"/>
                <a:gd name="T31" fmla="*/ 4981 h 5433"/>
                <a:gd name="T32" fmla="*/ 310 w 1421"/>
                <a:gd name="T33" fmla="*/ 5433 h 5433"/>
                <a:gd name="T34" fmla="*/ 144 w 1421"/>
                <a:gd name="T35" fmla="*/ 5290 h 5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1" h="5433">
                  <a:moveTo>
                    <a:pt x="144" y="5290"/>
                  </a:moveTo>
                  <a:cubicBezTo>
                    <a:pt x="65" y="5212"/>
                    <a:pt x="0" y="5135"/>
                    <a:pt x="0" y="5119"/>
                  </a:cubicBezTo>
                  <a:cubicBezTo>
                    <a:pt x="0" y="5104"/>
                    <a:pt x="70" y="5004"/>
                    <a:pt x="156" y="4897"/>
                  </a:cubicBezTo>
                  <a:cubicBezTo>
                    <a:pt x="483" y="4492"/>
                    <a:pt x="709" y="4040"/>
                    <a:pt x="841" y="3529"/>
                  </a:cubicBezTo>
                  <a:cubicBezTo>
                    <a:pt x="905" y="3280"/>
                    <a:pt x="914" y="3186"/>
                    <a:pt x="915" y="2766"/>
                  </a:cubicBezTo>
                  <a:cubicBezTo>
                    <a:pt x="917" y="2242"/>
                    <a:pt x="889" y="2047"/>
                    <a:pt x="756" y="1640"/>
                  </a:cubicBezTo>
                  <a:cubicBezTo>
                    <a:pt x="623" y="1234"/>
                    <a:pt x="449" y="922"/>
                    <a:pt x="158" y="567"/>
                  </a:cubicBezTo>
                  <a:cubicBezTo>
                    <a:pt x="71" y="461"/>
                    <a:pt x="0" y="359"/>
                    <a:pt x="0" y="341"/>
                  </a:cubicBezTo>
                  <a:cubicBezTo>
                    <a:pt x="0" y="323"/>
                    <a:pt x="70" y="239"/>
                    <a:pt x="157" y="154"/>
                  </a:cubicBezTo>
                  <a:lnTo>
                    <a:pt x="314" y="0"/>
                  </a:lnTo>
                  <a:lnTo>
                    <a:pt x="452" y="155"/>
                  </a:lnTo>
                  <a:cubicBezTo>
                    <a:pt x="731" y="467"/>
                    <a:pt x="1039" y="981"/>
                    <a:pt x="1184" y="1378"/>
                  </a:cubicBezTo>
                  <a:cubicBezTo>
                    <a:pt x="1233" y="1511"/>
                    <a:pt x="1299" y="1760"/>
                    <a:pt x="1380" y="2110"/>
                  </a:cubicBezTo>
                  <a:cubicBezTo>
                    <a:pt x="1417" y="2273"/>
                    <a:pt x="1421" y="3170"/>
                    <a:pt x="1385" y="3313"/>
                  </a:cubicBezTo>
                  <a:cubicBezTo>
                    <a:pt x="1371" y="3369"/>
                    <a:pt x="1337" y="3516"/>
                    <a:pt x="1311" y="3641"/>
                  </a:cubicBezTo>
                  <a:cubicBezTo>
                    <a:pt x="1220" y="4071"/>
                    <a:pt x="985" y="4596"/>
                    <a:pt x="711" y="4981"/>
                  </a:cubicBezTo>
                  <a:cubicBezTo>
                    <a:pt x="572" y="5176"/>
                    <a:pt x="344" y="5433"/>
                    <a:pt x="310" y="5433"/>
                  </a:cubicBezTo>
                  <a:cubicBezTo>
                    <a:pt x="299" y="5433"/>
                    <a:pt x="224" y="5368"/>
                    <a:pt x="144" y="5290"/>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62" name="Freeform 94"/>
            <p:cNvSpPr>
              <a:spLocks/>
            </p:cNvSpPr>
            <p:nvPr/>
          </p:nvSpPr>
          <p:spPr bwMode="auto">
            <a:xfrm>
              <a:off x="35835435" y="13472509"/>
              <a:ext cx="300856" cy="1021974"/>
            </a:xfrm>
            <a:custGeom>
              <a:avLst/>
              <a:gdLst>
                <a:gd name="T0" fmla="*/ 649 w 1133"/>
                <a:gd name="T1" fmla="*/ 3709 h 3850"/>
                <a:gd name="T2" fmla="*/ 64 w 1133"/>
                <a:gd name="T3" fmla="*/ 2517 h 3850"/>
                <a:gd name="T4" fmla="*/ 50 w 1133"/>
                <a:gd name="T5" fmla="*/ 1437 h 3850"/>
                <a:gd name="T6" fmla="*/ 583 w 1133"/>
                <a:gd name="T7" fmla="*/ 253 h 3850"/>
                <a:gd name="T8" fmla="*/ 974 w 1133"/>
                <a:gd name="T9" fmla="*/ 185 h 3850"/>
                <a:gd name="T10" fmla="*/ 1133 w 1133"/>
                <a:gd name="T11" fmla="*/ 344 h 3850"/>
                <a:gd name="T12" fmla="*/ 984 w 1133"/>
                <a:gd name="T13" fmla="*/ 538 h 3850"/>
                <a:gd name="T14" fmla="*/ 561 w 1133"/>
                <a:gd name="T15" fmla="*/ 1412 h 3850"/>
                <a:gd name="T16" fmla="*/ 616 w 1133"/>
                <a:gd name="T17" fmla="*/ 2679 h 3850"/>
                <a:gd name="T18" fmla="*/ 966 w 1133"/>
                <a:gd name="T19" fmla="*/ 3313 h 3850"/>
                <a:gd name="T20" fmla="*/ 1087 w 1133"/>
                <a:gd name="T21" fmla="*/ 3572 h 3850"/>
                <a:gd name="T22" fmla="*/ 780 w 1133"/>
                <a:gd name="T23" fmla="*/ 3850 h 3850"/>
                <a:gd name="T24" fmla="*/ 649 w 1133"/>
                <a:gd name="T25" fmla="*/ 3709 h 38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33" h="3850">
                  <a:moveTo>
                    <a:pt x="649" y="3709"/>
                  </a:moveTo>
                  <a:cubicBezTo>
                    <a:pt x="375" y="3385"/>
                    <a:pt x="157" y="2939"/>
                    <a:pt x="64" y="2517"/>
                  </a:cubicBezTo>
                  <a:cubicBezTo>
                    <a:pt x="8" y="2258"/>
                    <a:pt x="0" y="1696"/>
                    <a:pt x="50" y="1437"/>
                  </a:cubicBezTo>
                  <a:cubicBezTo>
                    <a:pt x="132" y="1013"/>
                    <a:pt x="338" y="555"/>
                    <a:pt x="583" y="253"/>
                  </a:cubicBezTo>
                  <a:cubicBezTo>
                    <a:pt x="788" y="1"/>
                    <a:pt x="789" y="0"/>
                    <a:pt x="974" y="185"/>
                  </a:cubicBezTo>
                  <a:lnTo>
                    <a:pt x="1133" y="344"/>
                  </a:lnTo>
                  <a:lnTo>
                    <a:pt x="984" y="538"/>
                  </a:lnTo>
                  <a:cubicBezTo>
                    <a:pt x="797" y="782"/>
                    <a:pt x="632" y="1122"/>
                    <a:pt x="561" y="1412"/>
                  </a:cubicBezTo>
                  <a:cubicBezTo>
                    <a:pt x="469" y="1785"/>
                    <a:pt x="494" y="2369"/>
                    <a:pt x="616" y="2679"/>
                  </a:cubicBezTo>
                  <a:cubicBezTo>
                    <a:pt x="701" y="2898"/>
                    <a:pt x="831" y="3134"/>
                    <a:pt x="966" y="3313"/>
                  </a:cubicBezTo>
                  <a:cubicBezTo>
                    <a:pt x="1102" y="3494"/>
                    <a:pt x="1118" y="3528"/>
                    <a:pt x="1087" y="3572"/>
                  </a:cubicBezTo>
                  <a:cubicBezTo>
                    <a:pt x="1050" y="3625"/>
                    <a:pt x="802" y="3850"/>
                    <a:pt x="780" y="3850"/>
                  </a:cubicBezTo>
                  <a:cubicBezTo>
                    <a:pt x="774" y="3850"/>
                    <a:pt x="715" y="3787"/>
                    <a:pt x="649" y="3709"/>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63" name="Freeform 95"/>
            <p:cNvSpPr>
              <a:spLocks/>
            </p:cNvSpPr>
            <p:nvPr/>
          </p:nvSpPr>
          <p:spPr bwMode="auto">
            <a:xfrm>
              <a:off x="37010764" y="13480709"/>
              <a:ext cx="313734" cy="1013779"/>
            </a:xfrm>
            <a:custGeom>
              <a:avLst/>
              <a:gdLst>
                <a:gd name="T0" fmla="*/ 263 w 1183"/>
                <a:gd name="T1" fmla="*/ 3770 h 3819"/>
                <a:gd name="T2" fmla="*/ 103 w 1183"/>
                <a:gd name="T3" fmla="*/ 3603 h 3819"/>
                <a:gd name="T4" fmla="*/ 0 w 1183"/>
                <a:gd name="T5" fmla="*/ 3485 h 3819"/>
                <a:gd name="T6" fmla="*/ 140 w 1183"/>
                <a:gd name="T7" fmla="*/ 3311 h 3819"/>
                <a:gd name="T8" fmla="*/ 593 w 1183"/>
                <a:gd name="T9" fmla="*/ 2295 h 3819"/>
                <a:gd name="T10" fmla="*/ 620 w 1183"/>
                <a:gd name="T11" fmla="*/ 1689 h 3819"/>
                <a:gd name="T12" fmla="*/ 144 w 1183"/>
                <a:gd name="T13" fmla="*/ 506 h 3819"/>
                <a:gd name="T14" fmla="*/ 0 w 1183"/>
                <a:gd name="T15" fmla="*/ 318 h 3819"/>
                <a:gd name="T16" fmla="*/ 156 w 1183"/>
                <a:gd name="T17" fmla="*/ 157 h 3819"/>
                <a:gd name="T18" fmla="*/ 362 w 1183"/>
                <a:gd name="T19" fmla="*/ 26 h 3819"/>
                <a:gd name="T20" fmla="*/ 836 w 1183"/>
                <a:gd name="T21" fmla="*/ 701 h 3819"/>
                <a:gd name="T22" fmla="*/ 1105 w 1183"/>
                <a:gd name="T23" fmla="*/ 1615 h 3819"/>
                <a:gd name="T24" fmla="*/ 672 w 1183"/>
                <a:gd name="T25" fmla="*/ 3424 h 3819"/>
                <a:gd name="T26" fmla="*/ 342 w 1183"/>
                <a:gd name="T27" fmla="*/ 3819 h 3819"/>
                <a:gd name="T28" fmla="*/ 263 w 1183"/>
                <a:gd name="T29" fmla="*/ 3770 h 38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83" h="3819">
                  <a:moveTo>
                    <a:pt x="263" y="3770"/>
                  </a:moveTo>
                  <a:cubicBezTo>
                    <a:pt x="232" y="3743"/>
                    <a:pt x="160" y="3668"/>
                    <a:pt x="103" y="3603"/>
                  </a:cubicBezTo>
                  <a:lnTo>
                    <a:pt x="0" y="3485"/>
                  </a:lnTo>
                  <a:lnTo>
                    <a:pt x="140" y="3311"/>
                  </a:lnTo>
                  <a:cubicBezTo>
                    <a:pt x="378" y="3015"/>
                    <a:pt x="537" y="2660"/>
                    <a:pt x="593" y="2295"/>
                  </a:cubicBezTo>
                  <a:cubicBezTo>
                    <a:pt x="643" y="1975"/>
                    <a:pt x="645" y="1920"/>
                    <a:pt x="620" y="1689"/>
                  </a:cubicBezTo>
                  <a:cubicBezTo>
                    <a:pt x="573" y="1255"/>
                    <a:pt x="412" y="855"/>
                    <a:pt x="144" y="506"/>
                  </a:cubicBezTo>
                  <a:lnTo>
                    <a:pt x="0" y="318"/>
                  </a:lnTo>
                  <a:lnTo>
                    <a:pt x="156" y="157"/>
                  </a:lnTo>
                  <a:cubicBezTo>
                    <a:pt x="287" y="21"/>
                    <a:pt x="319" y="0"/>
                    <a:pt x="362" y="26"/>
                  </a:cubicBezTo>
                  <a:cubicBezTo>
                    <a:pt x="473" y="94"/>
                    <a:pt x="693" y="407"/>
                    <a:pt x="836" y="701"/>
                  </a:cubicBezTo>
                  <a:cubicBezTo>
                    <a:pt x="1000" y="1038"/>
                    <a:pt x="1051" y="1210"/>
                    <a:pt x="1105" y="1615"/>
                  </a:cubicBezTo>
                  <a:cubicBezTo>
                    <a:pt x="1183" y="2193"/>
                    <a:pt x="1007" y="2927"/>
                    <a:pt x="672" y="3424"/>
                  </a:cubicBezTo>
                  <a:cubicBezTo>
                    <a:pt x="555" y="3597"/>
                    <a:pt x="370" y="3819"/>
                    <a:pt x="342" y="3819"/>
                  </a:cubicBezTo>
                  <a:cubicBezTo>
                    <a:pt x="330" y="3819"/>
                    <a:pt x="294" y="3797"/>
                    <a:pt x="263" y="3770"/>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64" name="Freeform 96"/>
            <p:cNvSpPr>
              <a:spLocks/>
            </p:cNvSpPr>
            <p:nvPr/>
          </p:nvSpPr>
          <p:spPr bwMode="auto">
            <a:xfrm>
              <a:off x="36138636" y="13684397"/>
              <a:ext cx="208374" cy="600542"/>
            </a:xfrm>
            <a:custGeom>
              <a:avLst/>
              <a:gdLst>
                <a:gd name="T0" fmla="*/ 317 w 783"/>
                <a:gd name="T1" fmla="*/ 2127 h 2261"/>
                <a:gd name="T2" fmla="*/ 0 w 783"/>
                <a:gd name="T3" fmla="*/ 1146 h 2261"/>
                <a:gd name="T4" fmla="*/ 342 w 783"/>
                <a:gd name="T5" fmla="*/ 122 h 2261"/>
                <a:gd name="T6" fmla="*/ 449 w 783"/>
                <a:gd name="T7" fmla="*/ 0 h 2261"/>
                <a:gd name="T8" fmla="*/ 616 w 783"/>
                <a:gd name="T9" fmla="*/ 170 h 2261"/>
                <a:gd name="T10" fmla="*/ 783 w 783"/>
                <a:gd name="T11" fmla="*/ 339 h 2261"/>
                <a:gd name="T12" fmla="*/ 705 w 783"/>
                <a:gd name="T13" fmla="*/ 451 h 2261"/>
                <a:gd name="T14" fmla="*/ 492 w 783"/>
                <a:gd name="T15" fmla="*/ 1139 h 2261"/>
                <a:gd name="T16" fmla="*/ 685 w 783"/>
                <a:gd name="T17" fmla="*/ 1795 h 2261"/>
                <a:gd name="T18" fmla="*/ 747 w 783"/>
                <a:gd name="T19" fmla="*/ 1975 h 2261"/>
                <a:gd name="T20" fmla="*/ 441 w 783"/>
                <a:gd name="T21" fmla="*/ 2261 h 2261"/>
                <a:gd name="T22" fmla="*/ 317 w 783"/>
                <a:gd name="T23" fmla="*/ 2127 h 2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83" h="2261">
                  <a:moveTo>
                    <a:pt x="317" y="2127"/>
                  </a:moveTo>
                  <a:cubicBezTo>
                    <a:pt x="85" y="1820"/>
                    <a:pt x="1" y="1557"/>
                    <a:pt x="0" y="1146"/>
                  </a:cubicBezTo>
                  <a:cubicBezTo>
                    <a:pt x="0" y="720"/>
                    <a:pt x="112" y="384"/>
                    <a:pt x="342" y="122"/>
                  </a:cubicBezTo>
                  <a:lnTo>
                    <a:pt x="449" y="0"/>
                  </a:lnTo>
                  <a:lnTo>
                    <a:pt x="616" y="170"/>
                  </a:lnTo>
                  <a:lnTo>
                    <a:pt x="783" y="339"/>
                  </a:lnTo>
                  <a:lnTo>
                    <a:pt x="705" y="451"/>
                  </a:lnTo>
                  <a:cubicBezTo>
                    <a:pt x="555" y="668"/>
                    <a:pt x="493" y="869"/>
                    <a:pt x="492" y="1139"/>
                  </a:cubicBezTo>
                  <a:cubicBezTo>
                    <a:pt x="491" y="1416"/>
                    <a:pt x="539" y="1578"/>
                    <a:pt x="685" y="1795"/>
                  </a:cubicBezTo>
                  <a:cubicBezTo>
                    <a:pt x="752" y="1893"/>
                    <a:pt x="767" y="1938"/>
                    <a:pt x="747" y="1975"/>
                  </a:cubicBezTo>
                  <a:cubicBezTo>
                    <a:pt x="715" y="2036"/>
                    <a:pt x="473" y="2261"/>
                    <a:pt x="441" y="2261"/>
                  </a:cubicBezTo>
                  <a:cubicBezTo>
                    <a:pt x="428" y="2261"/>
                    <a:pt x="373" y="2201"/>
                    <a:pt x="317" y="2127"/>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65" name="Freeform 97"/>
            <p:cNvSpPr>
              <a:spLocks/>
            </p:cNvSpPr>
            <p:nvPr/>
          </p:nvSpPr>
          <p:spPr bwMode="auto">
            <a:xfrm>
              <a:off x="36800046" y="13693762"/>
              <a:ext cx="234129" cy="591177"/>
            </a:xfrm>
            <a:custGeom>
              <a:avLst/>
              <a:gdLst>
                <a:gd name="T0" fmla="*/ 149 w 881"/>
                <a:gd name="T1" fmla="*/ 2074 h 2228"/>
                <a:gd name="T2" fmla="*/ 0 w 881"/>
                <a:gd name="T3" fmla="*/ 1917 h 2228"/>
                <a:gd name="T4" fmla="*/ 50 w 881"/>
                <a:gd name="T5" fmla="*/ 1840 h 2228"/>
                <a:gd name="T6" fmla="*/ 276 w 881"/>
                <a:gd name="T7" fmla="*/ 1323 h 2228"/>
                <a:gd name="T8" fmla="*/ 97 w 881"/>
                <a:gd name="T9" fmla="*/ 454 h 2228"/>
                <a:gd name="T10" fmla="*/ 1 w 881"/>
                <a:gd name="T11" fmla="*/ 302 h 2228"/>
                <a:gd name="T12" fmla="*/ 150 w 881"/>
                <a:gd name="T13" fmla="*/ 151 h 2228"/>
                <a:gd name="T14" fmla="*/ 333 w 881"/>
                <a:gd name="T15" fmla="*/ 0 h 2228"/>
                <a:gd name="T16" fmla="*/ 628 w 881"/>
                <a:gd name="T17" fmla="*/ 389 h 2228"/>
                <a:gd name="T18" fmla="*/ 501 w 881"/>
                <a:gd name="T19" fmla="*/ 2041 h 2228"/>
                <a:gd name="T20" fmla="*/ 340 w 881"/>
                <a:gd name="T21" fmla="*/ 2223 h 2228"/>
                <a:gd name="T22" fmla="*/ 149 w 881"/>
                <a:gd name="T23" fmla="*/ 2074 h 2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81" h="2228">
                  <a:moveTo>
                    <a:pt x="149" y="2074"/>
                  </a:moveTo>
                  <a:lnTo>
                    <a:pt x="0" y="1917"/>
                  </a:lnTo>
                  <a:lnTo>
                    <a:pt x="50" y="1840"/>
                  </a:lnTo>
                  <a:cubicBezTo>
                    <a:pt x="178" y="1647"/>
                    <a:pt x="236" y="1514"/>
                    <a:pt x="276" y="1323"/>
                  </a:cubicBezTo>
                  <a:cubicBezTo>
                    <a:pt x="338" y="1024"/>
                    <a:pt x="280" y="742"/>
                    <a:pt x="97" y="454"/>
                  </a:cubicBezTo>
                  <a:lnTo>
                    <a:pt x="1" y="302"/>
                  </a:lnTo>
                  <a:lnTo>
                    <a:pt x="150" y="151"/>
                  </a:lnTo>
                  <a:cubicBezTo>
                    <a:pt x="232" y="68"/>
                    <a:pt x="315" y="0"/>
                    <a:pt x="333" y="0"/>
                  </a:cubicBezTo>
                  <a:cubicBezTo>
                    <a:pt x="387" y="0"/>
                    <a:pt x="528" y="187"/>
                    <a:pt x="628" y="389"/>
                  </a:cubicBezTo>
                  <a:cubicBezTo>
                    <a:pt x="881" y="903"/>
                    <a:pt x="830" y="1560"/>
                    <a:pt x="501" y="2041"/>
                  </a:cubicBezTo>
                  <a:cubicBezTo>
                    <a:pt x="435" y="2137"/>
                    <a:pt x="363" y="2219"/>
                    <a:pt x="340" y="2223"/>
                  </a:cubicBezTo>
                  <a:cubicBezTo>
                    <a:pt x="316" y="2228"/>
                    <a:pt x="230" y="2161"/>
                    <a:pt x="149" y="2074"/>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sp>
        <p:nvSpPr>
          <p:cNvPr id="67" name="文字方塊 66"/>
          <p:cNvSpPr txBox="1"/>
          <p:nvPr/>
        </p:nvSpPr>
        <p:spPr>
          <a:xfrm>
            <a:off x="1880398" y="576870"/>
            <a:ext cx="5383205" cy="646331"/>
          </a:xfrm>
          <a:prstGeom prst="rect">
            <a:avLst/>
          </a:prstGeom>
          <a:noFill/>
        </p:spPr>
        <p:txBody>
          <a:bodyPr wrap="square" rtlCol="0" anchor="ctr">
            <a:spAutoFit/>
          </a:bodyPr>
          <a:lstStyle/>
          <a:p>
            <a:pPr algn="ctr"/>
            <a:r>
              <a:rPr lang="en-US" altLang="zh-TW" sz="3600" b="1" dirty="0" smtClean="0">
                <a:solidFill>
                  <a:schemeClr val="bg1">
                    <a:lumMod val="50000"/>
                  </a:schemeClr>
                </a:solidFill>
              </a:rPr>
              <a:t>Beyond Picture 037</a:t>
            </a:r>
            <a:endParaRPr lang="zh-TW" altLang="en-US" sz="3600" b="1" dirty="0">
              <a:solidFill>
                <a:schemeClr val="bg1">
                  <a:lumMod val="50000"/>
                </a:schemeClr>
              </a:solidFill>
            </a:endParaRPr>
          </a:p>
        </p:txBody>
      </p:sp>
    </p:spTree>
    <p:extLst>
      <p:ext uri="{BB962C8B-B14F-4D97-AF65-F5344CB8AC3E}">
        <p14:creationId xmlns:p14="http://schemas.microsoft.com/office/powerpoint/2010/main" val="212008791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圖片版面配置區 10"/>
          <p:cNvPicPr>
            <a:picLocks noGrp="1" noChangeAspect="1"/>
          </p:cNvPicPr>
          <p:nvPr>
            <p:ph type="pic" sz="quarter" idx="12"/>
          </p:nvPr>
        </p:nvPicPr>
        <p:blipFill>
          <a:blip r:embed="rId2" cstate="screen">
            <a:extLst>
              <a:ext uri="{28A0092B-C50C-407E-A947-70E740481C1C}">
                <a14:useLocalDpi xmlns:a14="http://schemas.microsoft.com/office/drawing/2010/main"/>
              </a:ext>
            </a:extLst>
          </a:blip>
          <a:srcRect/>
          <a:stretch>
            <a:fillRect/>
          </a:stretch>
        </p:blipFill>
        <p:spPr>
          <a:xfrm>
            <a:off x="6622045" y="4580071"/>
            <a:ext cx="2240237" cy="1641600"/>
          </a:xfrm>
        </p:spPr>
      </p:pic>
      <p:pic>
        <p:nvPicPr>
          <p:cNvPr id="10" name="圖片版面配置區 9"/>
          <p:cNvPicPr>
            <a:picLocks noGrp="1" noChangeAspect="1"/>
          </p:cNvPicPr>
          <p:nvPr>
            <p:ph type="pic" sz="quarter" idx="14"/>
          </p:nvPr>
        </p:nvPicPr>
        <p:blipFill>
          <a:blip r:embed="rId3" cstate="screen">
            <a:extLst>
              <a:ext uri="{28A0092B-C50C-407E-A947-70E740481C1C}">
                <a14:useLocalDpi xmlns:a14="http://schemas.microsoft.com/office/drawing/2010/main"/>
              </a:ext>
            </a:extLst>
          </a:blip>
          <a:srcRect/>
          <a:stretch>
            <a:fillRect/>
          </a:stretch>
        </p:blipFill>
        <p:spPr>
          <a:xfrm>
            <a:off x="241606" y="4580071"/>
            <a:ext cx="4246838" cy="1641600"/>
          </a:xfrm>
        </p:spPr>
      </p:pic>
      <p:sp>
        <p:nvSpPr>
          <p:cNvPr id="5" name="頁尾版面配置區 4"/>
          <p:cNvSpPr>
            <a:spLocks noGrp="1"/>
          </p:cNvSpPr>
          <p:nvPr>
            <p:ph type="ftr" sz="quarter" idx="15"/>
          </p:nvPr>
        </p:nvSpPr>
        <p:spPr/>
        <p:txBody>
          <a:bodyPr/>
          <a:lstStyle/>
          <a:p>
            <a:r>
              <a:rPr lang="zh-TW" altLang="en-US" smtClean="0"/>
              <a:t>商業簡報網 </a:t>
            </a:r>
            <a:r>
              <a:rPr lang="en-US" altLang="zh-TW" smtClean="0"/>
              <a:t>X Matter Lab</a:t>
            </a:r>
            <a:endParaRPr lang="zh-TW" altLang="en-US" dirty="0"/>
          </a:p>
        </p:txBody>
      </p:sp>
      <p:sp>
        <p:nvSpPr>
          <p:cNvPr id="6" name="投影片編號版面配置區 5"/>
          <p:cNvSpPr>
            <a:spLocks noGrp="1"/>
          </p:cNvSpPr>
          <p:nvPr>
            <p:ph type="sldNum" sz="quarter" idx="16"/>
          </p:nvPr>
        </p:nvSpPr>
        <p:spPr/>
        <p:txBody>
          <a:bodyPr/>
          <a:lstStyle/>
          <a:p>
            <a:fld id="{E27FD744-A41C-4EAD-96D0-2F84A994B62C}" type="slidenum">
              <a:rPr lang="zh-TW" altLang="en-US" smtClean="0"/>
              <a:t>41</a:t>
            </a:fld>
            <a:endParaRPr lang="zh-TW" altLang="en-US"/>
          </a:p>
        </p:txBody>
      </p:sp>
      <p:pic>
        <p:nvPicPr>
          <p:cNvPr id="14" name="圖片版面配置區 13"/>
          <p:cNvPicPr>
            <a:picLocks noGrp="1" noChangeAspect="1"/>
          </p:cNvPicPr>
          <p:nvPr>
            <p:ph type="pic" sz="quarter" idx="13"/>
          </p:nvPr>
        </p:nvPicPr>
        <p:blipFill>
          <a:blip r:embed="rId4" cstate="screen">
            <a:extLst>
              <a:ext uri="{28A0092B-C50C-407E-A947-70E740481C1C}">
                <a14:useLocalDpi xmlns:a14="http://schemas.microsoft.com/office/drawing/2010/main"/>
              </a:ext>
            </a:extLst>
          </a:blip>
          <a:srcRect/>
          <a:stretch>
            <a:fillRect/>
          </a:stretch>
        </p:blipFill>
        <p:spPr>
          <a:xfrm>
            <a:off x="4653545" y="1103571"/>
            <a:ext cx="1803399" cy="5118100"/>
          </a:xfrm>
        </p:spPr>
      </p:pic>
      <p:grpSp>
        <p:nvGrpSpPr>
          <p:cNvPr id="2" name="群組 1"/>
          <p:cNvGrpSpPr/>
          <p:nvPr/>
        </p:nvGrpSpPr>
        <p:grpSpPr>
          <a:xfrm>
            <a:off x="540142" y="1724284"/>
            <a:ext cx="3285800" cy="523220"/>
            <a:chOff x="634690" y="2064984"/>
            <a:chExt cx="3285800" cy="523220"/>
          </a:xfrm>
        </p:grpSpPr>
        <p:sp>
          <p:nvSpPr>
            <p:cNvPr id="12" name="矩形 11"/>
            <p:cNvSpPr/>
            <p:nvPr/>
          </p:nvSpPr>
          <p:spPr>
            <a:xfrm>
              <a:off x="1120656" y="2064984"/>
              <a:ext cx="2799834" cy="523220"/>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a:t>
              </a:r>
              <a:endParaRPr lang="zh-TW" altLang="en-US" sz="1400" dirty="0"/>
            </a:p>
          </p:txBody>
        </p:sp>
        <p:grpSp>
          <p:nvGrpSpPr>
            <p:cNvPr id="13" name="群組 12"/>
            <p:cNvGrpSpPr/>
            <p:nvPr/>
          </p:nvGrpSpPr>
          <p:grpSpPr>
            <a:xfrm>
              <a:off x="634690" y="2116009"/>
              <a:ext cx="421170" cy="421170"/>
              <a:chOff x="5023476" y="1967700"/>
              <a:chExt cx="421170" cy="421170"/>
            </a:xfrm>
          </p:grpSpPr>
          <p:sp>
            <p:nvSpPr>
              <p:cNvPr id="15" name="橢圓 14"/>
              <p:cNvSpPr/>
              <p:nvPr/>
            </p:nvSpPr>
            <p:spPr>
              <a:xfrm>
                <a:off x="5023476" y="1967700"/>
                <a:ext cx="421170" cy="42117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p>
            </p:txBody>
          </p:sp>
          <p:sp>
            <p:nvSpPr>
              <p:cNvPr id="16" name="Freeform 21"/>
              <p:cNvSpPr>
                <a:spLocks/>
              </p:cNvSpPr>
              <p:nvPr/>
            </p:nvSpPr>
            <p:spPr bwMode="auto">
              <a:xfrm rot="10800000" flipH="1">
                <a:off x="5165687" y="2052399"/>
                <a:ext cx="195968" cy="251772"/>
              </a:xfrm>
              <a:custGeom>
                <a:avLst/>
                <a:gdLst>
                  <a:gd name="T0" fmla="*/ 0 w 7925"/>
                  <a:gd name="T1" fmla="*/ 5094 h 10188"/>
                  <a:gd name="T2" fmla="*/ 33 w 7925"/>
                  <a:gd name="T3" fmla="*/ 0 h 10188"/>
                  <a:gd name="T4" fmla="*/ 1648 w 7925"/>
                  <a:gd name="T5" fmla="*/ 1021 h 10188"/>
                  <a:gd name="T6" fmla="*/ 7132 w 7925"/>
                  <a:gd name="T7" fmla="*/ 4554 h 10188"/>
                  <a:gd name="T8" fmla="*/ 7921 w 7925"/>
                  <a:gd name="T9" fmla="*/ 5094 h 10188"/>
                  <a:gd name="T10" fmla="*/ 1320 w 7925"/>
                  <a:gd name="T11" fmla="*/ 9375 h 10188"/>
                  <a:gd name="T12" fmla="*/ 29 w 7925"/>
                  <a:gd name="T13" fmla="*/ 10188 h 10188"/>
                  <a:gd name="T14" fmla="*/ 0 w 7925"/>
                  <a:gd name="T15" fmla="*/ 5094 h 101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925" h="10188">
                    <a:moveTo>
                      <a:pt x="0" y="5094"/>
                    </a:moveTo>
                    <a:cubicBezTo>
                      <a:pt x="0" y="1287"/>
                      <a:pt x="8" y="0"/>
                      <a:pt x="33" y="0"/>
                    </a:cubicBezTo>
                    <a:cubicBezTo>
                      <a:pt x="50" y="0"/>
                      <a:pt x="777" y="460"/>
                      <a:pt x="1648" y="1021"/>
                    </a:cubicBezTo>
                    <a:cubicBezTo>
                      <a:pt x="3732" y="2365"/>
                      <a:pt x="6142" y="3917"/>
                      <a:pt x="7132" y="4554"/>
                    </a:cubicBezTo>
                    <a:cubicBezTo>
                      <a:pt x="7570" y="4836"/>
                      <a:pt x="7925" y="5079"/>
                      <a:pt x="7921" y="5094"/>
                    </a:cubicBezTo>
                    <a:cubicBezTo>
                      <a:pt x="7912" y="5124"/>
                      <a:pt x="7006" y="5712"/>
                      <a:pt x="1320" y="9375"/>
                    </a:cubicBezTo>
                    <a:cubicBezTo>
                      <a:pt x="626" y="9822"/>
                      <a:pt x="45" y="10188"/>
                      <a:pt x="29" y="10188"/>
                    </a:cubicBezTo>
                    <a:cubicBezTo>
                      <a:pt x="10" y="10188"/>
                      <a:pt x="0" y="8528"/>
                      <a:pt x="0" y="5094"/>
                    </a:cubicBezTo>
                    <a:close/>
                  </a:path>
                </a:pathLst>
              </a:custGeom>
              <a:solidFill>
                <a:schemeClr val="bg1"/>
              </a:solid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grpSp>
      <p:grpSp>
        <p:nvGrpSpPr>
          <p:cNvPr id="17" name="群組 16"/>
          <p:cNvGrpSpPr/>
          <p:nvPr/>
        </p:nvGrpSpPr>
        <p:grpSpPr>
          <a:xfrm>
            <a:off x="540142" y="2455804"/>
            <a:ext cx="3285800" cy="523220"/>
            <a:chOff x="634690" y="2064984"/>
            <a:chExt cx="3285800" cy="523220"/>
          </a:xfrm>
        </p:grpSpPr>
        <p:sp>
          <p:nvSpPr>
            <p:cNvPr id="18" name="矩形 17"/>
            <p:cNvSpPr/>
            <p:nvPr/>
          </p:nvSpPr>
          <p:spPr>
            <a:xfrm>
              <a:off x="1120656" y="2064984"/>
              <a:ext cx="2799834" cy="523220"/>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a:t>
              </a:r>
              <a:endParaRPr lang="zh-TW" altLang="en-US" sz="1400" dirty="0"/>
            </a:p>
          </p:txBody>
        </p:sp>
        <p:grpSp>
          <p:nvGrpSpPr>
            <p:cNvPr id="19" name="群組 18"/>
            <p:cNvGrpSpPr/>
            <p:nvPr/>
          </p:nvGrpSpPr>
          <p:grpSpPr>
            <a:xfrm>
              <a:off x="634690" y="2116009"/>
              <a:ext cx="421170" cy="421170"/>
              <a:chOff x="5023476" y="1967700"/>
              <a:chExt cx="421170" cy="421170"/>
            </a:xfrm>
          </p:grpSpPr>
          <p:sp>
            <p:nvSpPr>
              <p:cNvPr id="20" name="橢圓 19"/>
              <p:cNvSpPr/>
              <p:nvPr/>
            </p:nvSpPr>
            <p:spPr>
              <a:xfrm>
                <a:off x="5023476" y="1967700"/>
                <a:ext cx="421170" cy="42117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p>
            </p:txBody>
          </p:sp>
          <p:sp>
            <p:nvSpPr>
              <p:cNvPr id="21" name="Freeform 21"/>
              <p:cNvSpPr>
                <a:spLocks/>
              </p:cNvSpPr>
              <p:nvPr/>
            </p:nvSpPr>
            <p:spPr bwMode="auto">
              <a:xfrm rot="10800000" flipH="1">
                <a:off x="5165687" y="2052399"/>
                <a:ext cx="195968" cy="251772"/>
              </a:xfrm>
              <a:custGeom>
                <a:avLst/>
                <a:gdLst>
                  <a:gd name="T0" fmla="*/ 0 w 7925"/>
                  <a:gd name="T1" fmla="*/ 5094 h 10188"/>
                  <a:gd name="T2" fmla="*/ 33 w 7925"/>
                  <a:gd name="T3" fmla="*/ 0 h 10188"/>
                  <a:gd name="T4" fmla="*/ 1648 w 7925"/>
                  <a:gd name="T5" fmla="*/ 1021 h 10188"/>
                  <a:gd name="T6" fmla="*/ 7132 w 7925"/>
                  <a:gd name="T7" fmla="*/ 4554 h 10188"/>
                  <a:gd name="T8" fmla="*/ 7921 w 7925"/>
                  <a:gd name="T9" fmla="*/ 5094 h 10188"/>
                  <a:gd name="T10" fmla="*/ 1320 w 7925"/>
                  <a:gd name="T11" fmla="*/ 9375 h 10188"/>
                  <a:gd name="T12" fmla="*/ 29 w 7925"/>
                  <a:gd name="T13" fmla="*/ 10188 h 10188"/>
                  <a:gd name="T14" fmla="*/ 0 w 7925"/>
                  <a:gd name="T15" fmla="*/ 5094 h 101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925" h="10188">
                    <a:moveTo>
                      <a:pt x="0" y="5094"/>
                    </a:moveTo>
                    <a:cubicBezTo>
                      <a:pt x="0" y="1287"/>
                      <a:pt x="8" y="0"/>
                      <a:pt x="33" y="0"/>
                    </a:cubicBezTo>
                    <a:cubicBezTo>
                      <a:pt x="50" y="0"/>
                      <a:pt x="777" y="460"/>
                      <a:pt x="1648" y="1021"/>
                    </a:cubicBezTo>
                    <a:cubicBezTo>
                      <a:pt x="3732" y="2365"/>
                      <a:pt x="6142" y="3917"/>
                      <a:pt x="7132" y="4554"/>
                    </a:cubicBezTo>
                    <a:cubicBezTo>
                      <a:pt x="7570" y="4836"/>
                      <a:pt x="7925" y="5079"/>
                      <a:pt x="7921" y="5094"/>
                    </a:cubicBezTo>
                    <a:cubicBezTo>
                      <a:pt x="7912" y="5124"/>
                      <a:pt x="7006" y="5712"/>
                      <a:pt x="1320" y="9375"/>
                    </a:cubicBezTo>
                    <a:cubicBezTo>
                      <a:pt x="626" y="9822"/>
                      <a:pt x="45" y="10188"/>
                      <a:pt x="29" y="10188"/>
                    </a:cubicBezTo>
                    <a:cubicBezTo>
                      <a:pt x="10" y="10188"/>
                      <a:pt x="0" y="8528"/>
                      <a:pt x="0" y="5094"/>
                    </a:cubicBezTo>
                    <a:close/>
                  </a:path>
                </a:pathLst>
              </a:custGeom>
              <a:solidFill>
                <a:schemeClr val="bg1"/>
              </a:solid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grpSp>
      <p:grpSp>
        <p:nvGrpSpPr>
          <p:cNvPr id="22" name="群組 21"/>
          <p:cNvGrpSpPr/>
          <p:nvPr/>
        </p:nvGrpSpPr>
        <p:grpSpPr>
          <a:xfrm>
            <a:off x="540142" y="3187324"/>
            <a:ext cx="3285800" cy="523220"/>
            <a:chOff x="634690" y="2064984"/>
            <a:chExt cx="3285800" cy="523220"/>
          </a:xfrm>
        </p:grpSpPr>
        <p:sp>
          <p:nvSpPr>
            <p:cNvPr id="23" name="矩形 22"/>
            <p:cNvSpPr/>
            <p:nvPr/>
          </p:nvSpPr>
          <p:spPr>
            <a:xfrm>
              <a:off x="1120656" y="2064984"/>
              <a:ext cx="2799834" cy="523220"/>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a:t>
              </a:r>
              <a:endParaRPr lang="zh-TW" altLang="en-US" sz="1400" dirty="0"/>
            </a:p>
          </p:txBody>
        </p:sp>
        <p:grpSp>
          <p:nvGrpSpPr>
            <p:cNvPr id="24" name="群組 23"/>
            <p:cNvGrpSpPr/>
            <p:nvPr/>
          </p:nvGrpSpPr>
          <p:grpSpPr>
            <a:xfrm>
              <a:off x="634690" y="2116009"/>
              <a:ext cx="421170" cy="421170"/>
              <a:chOff x="5023476" y="1967700"/>
              <a:chExt cx="421170" cy="421170"/>
            </a:xfrm>
          </p:grpSpPr>
          <p:sp>
            <p:nvSpPr>
              <p:cNvPr id="25" name="橢圓 24"/>
              <p:cNvSpPr/>
              <p:nvPr/>
            </p:nvSpPr>
            <p:spPr>
              <a:xfrm>
                <a:off x="5023476" y="1967700"/>
                <a:ext cx="421170" cy="42117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p>
            </p:txBody>
          </p:sp>
          <p:sp>
            <p:nvSpPr>
              <p:cNvPr id="26" name="Freeform 21"/>
              <p:cNvSpPr>
                <a:spLocks/>
              </p:cNvSpPr>
              <p:nvPr/>
            </p:nvSpPr>
            <p:spPr bwMode="auto">
              <a:xfrm rot="10800000" flipH="1">
                <a:off x="5165687" y="2052399"/>
                <a:ext cx="195968" cy="251772"/>
              </a:xfrm>
              <a:custGeom>
                <a:avLst/>
                <a:gdLst>
                  <a:gd name="T0" fmla="*/ 0 w 7925"/>
                  <a:gd name="T1" fmla="*/ 5094 h 10188"/>
                  <a:gd name="T2" fmla="*/ 33 w 7925"/>
                  <a:gd name="T3" fmla="*/ 0 h 10188"/>
                  <a:gd name="T4" fmla="*/ 1648 w 7925"/>
                  <a:gd name="T5" fmla="*/ 1021 h 10188"/>
                  <a:gd name="T6" fmla="*/ 7132 w 7925"/>
                  <a:gd name="T7" fmla="*/ 4554 h 10188"/>
                  <a:gd name="T8" fmla="*/ 7921 w 7925"/>
                  <a:gd name="T9" fmla="*/ 5094 h 10188"/>
                  <a:gd name="T10" fmla="*/ 1320 w 7925"/>
                  <a:gd name="T11" fmla="*/ 9375 h 10188"/>
                  <a:gd name="T12" fmla="*/ 29 w 7925"/>
                  <a:gd name="T13" fmla="*/ 10188 h 10188"/>
                  <a:gd name="T14" fmla="*/ 0 w 7925"/>
                  <a:gd name="T15" fmla="*/ 5094 h 101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925" h="10188">
                    <a:moveTo>
                      <a:pt x="0" y="5094"/>
                    </a:moveTo>
                    <a:cubicBezTo>
                      <a:pt x="0" y="1287"/>
                      <a:pt x="8" y="0"/>
                      <a:pt x="33" y="0"/>
                    </a:cubicBezTo>
                    <a:cubicBezTo>
                      <a:pt x="50" y="0"/>
                      <a:pt x="777" y="460"/>
                      <a:pt x="1648" y="1021"/>
                    </a:cubicBezTo>
                    <a:cubicBezTo>
                      <a:pt x="3732" y="2365"/>
                      <a:pt x="6142" y="3917"/>
                      <a:pt x="7132" y="4554"/>
                    </a:cubicBezTo>
                    <a:cubicBezTo>
                      <a:pt x="7570" y="4836"/>
                      <a:pt x="7925" y="5079"/>
                      <a:pt x="7921" y="5094"/>
                    </a:cubicBezTo>
                    <a:cubicBezTo>
                      <a:pt x="7912" y="5124"/>
                      <a:pt x="7006" y="5712"/>
                      <a:pt x="1320" y="9375"/>
                    </a:cubicBezTo>
                    <a:cubicBezTo>
                      <a:pt x="626" y="9822"/>
                      <a:pt x="45" y="10188"/>
                      <a:pt x="29" y="10188"/>
                    </a:cubicBezTo>
                    <a:cubicBezTo>
                      <a:pt x="10" y="10188"/>
                      <a:pt x="0" y="8528"/>
                      <a:pt x="0" y="5094"/>
                    </a:cubicBezTo>
                    <a:close/>
                  </a:path>
                </a:pathLst>
              </a:custGeom>
              <a:solidFill>
                <a:schemeClr val="bg1"/>
              </a:solid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grpSp>
      <p:sp>
        <p:nvSpPr>
          <p:cNvPr id="27" name="矩形 26"/>
          <p:cNvSpPr/>
          <p:nvPr/>
        </p:nvSpPr>
        <p:spPr>
          <a:xfrm>
            <a:off x="929484" y="1223201"/>
            <a:ext cx="2833352" cy="11636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8" name="文字方塊 27"/>
          <p:cNvSpPr txBox="1"/>
          <p:nvPr/>
        </p:nvSpPr>
        <p:spPr>
          <a:xfrm>
            <a:off x="121695" y="576870"/>
            <a:ext cx="4448930" cy="646331"/>
          </a:xfrm>
          <a:prstGeom prst="rect">
            <a:avLst/>
          </a:prstGeom>
          <a:noFill/>
        </p:spPr>
        <p:txBody>
          <a:bodyPr wrap="square" rtlCol="0" anchor="ctr">
            <a:spAutoFit/>
          </a:bodyPr>
          <a:lstStyle/>
          <a:p>
            <a:pPr algn="ctr"/>
            <a:r>
              <a:rPr lang="en-US" altLang="zh-TW" sz="3600" b="1" dirty="0" smtClean="0">
                <a:solidFill>
                  <a:schemeClr val="bg1">
                    <a:lumMod val="50000"/>
                  </a:schemeClr>
                </a:solidFill>
              </a:rPr>
              <a:t>Beyond Picture 038</a:t>
            </a:r>
            <a:endParaRPr lang="zh-TW" altLang="en-US" sz="3600" b="1" dirty="0">
              <a:solidFill>
                <a:schemeClr val="bg1">
                  <a:lumMod val="50000"/>
                </a:schemeClr>
              </a:solidFill>
            </a:endParaRPr>
          </a:p>
        </p:txBody>
      </p:sp>
      <p:sp>
        <p:nvSpPr>
          <p:cNvPr id="3" name="矩形 2"/>
          <p:cNvSpPr/>
          <p:nvPr/>
        </p:nvSpPr>
        <p:spPr>
          <a:xfrm>
            <a:off x="1866935" y="6221671"/>
            <a:ext cx="2621509" cy="1310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矩形 3"/>
          <p:cNvSpPr/>
          <p:nvPr/>
        </p:nvSpPr>
        <p:spPr>
          <a:xfrm>
            <a:off x="6456944" y="1592234"/>
            <a:ext cx="129600" cy="189878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9" name="矩形 28"/>
          <p:cNvSpPr/>
          <p:nvPr/>
        </p:nvSpPr>
        <p:spPr>
          <a:xfrm>
            <a:off x="6622045" y="4449060"/>
            <a:ext cx="1224000" cy="1310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333192820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圖片版面配置區 14"/>
          <p:cNvPicPr>
            <a:picLocks noGrp="1" noChangeAspect="1"/>
          </p:cNvPicPr>
          <p:nvPr>
            <p:ph type="pic" sz="quarter" idx="16"/>
          </p:nvPr>
        </p:nvPicPr>
        <p:blipFill>
          <a:blip r:embed="rId2" cstate="screen">
            <a:extLst>
              <a:ext uri="{28A0092B-C50C-407E-A947-70E740481C1C}">
                <a14:useLocalDpi xmlns:a14="http://schemas.microsoft.com/office/drawing/2010/main"/>
              </a:ext>
            </a:extLst>
          </a:blip>
          <a:srcRect/>
          <a:stretch>
            <a:fillRect/>
          </a:stretch>
        </p:blipFill>
        <p:spPr>
          <a:xfrm>
            <a:off x="63500" y="3918348"/>
            <a:ext cx="1800000" cy="1800000"/>
          </a:xfrm>
        </p:spPr>
      </p:pic>
      <p:pic>
        <p:nvPicPr>
          <p:cNvPr id="16" name="圖片版面配置區 15"/>
          <p:cNvPicPr>
            <a:picLocks noGrp="1" noChangeAspect="1"/>
          </p:cNvPicPr>
          <p:nvPr>
            <p:ph type="pic" sz="quarter" idx="17"/>
          </p:nvPr>
        </p:nvPicPr>
        <p:blipFill>
          <a:blip r:embed="rId3" cstate="screen">
            <a:extLst>
              <a:ext uri="{28A0092B-C50C-407E-A947-70E740481C1C}">
                <a14:useLocalDpi xmlns:a14="http://schemas.microsoft.com/office/drawing/2010/main"/>
              </a:ext>
            </a:extLst>
          </a:blip>
          <a:srcRect/>
          <a:stretch>
            <a:fillRect/>
          </a:stretch>
        </p:blipFill>
        <p:spPr>
          <a:xfrm>
            <a:off x="1863500" y="2118348"/>
            <a:ext cx="1800000" cy="1800000"/>
          </a:xfrm>
        </p:spPr>
      </p:pic>
      <p:pic>
        <p:nvPicPr>
          <p:cNvPr id="17" name="圖片版面配置區 16"/>
          <p:cNvPicPr>
            <a:picLocks noGrp="1" noChangeAspect="1"/>
          </p:cNvPicPr>
          <p:nvPr>
            <p:ph type="pic" sz="quarter" idx="18"/>
          </p:nvPr>
        </p:nvPicPr>
        <p:blipFill>
          <a:blip r:embed="rId4" cstate="screen">
            <a:extLst>
              <a:ext uri="{28A0092B-C50C-407E-A947-70E740481C1C}">
                <a14:useLocalDpi xmlns:a14="http://schemas.microsoft.com/office/drawing/2010/main"/>
              </a:ext>
            </a:extLst>
          </a:blip>
          <a:srcRect/>
          <a:stretch>
            <a:fillRect/>
          </a:stretch>
        </p:blipFill>
        <p:spPr>
          <a:xfrm>
            <a:off x="3663500" y="3918348"/>
            <a:ext cx="1800000" cy="1800000"/>
          </a:xfrm>
        </p:spPr>
      </p:pic>
      <p:pic>
        <p:nvPicPr>
          <p:cNvPr id="18" name="圖片版面配置區 17"/>
          <p:cNvPicPr>
            <a:picLocks noGrp="1" noChangeAspect="1"/>
          </p:cNvPicPr>
          <p:nvPr>
            <p:ph type="pic" sz="quarter" idx="19"/>
          </p:nvPr>
        </p:nvPicPr>
        <p:blipFill>
          <a:blip r:embed="rId5" cstate="screen">
            <a:extLst>
              <a:ext uri="{28A0092B-C50C-407E-A947-70E740481C1C}">
                <a14:useLocalDpi xmlns:a14="http://schemas.microsoft.com/office/drawing/2010/main"/>
              </a:ext>
            </a:extLst>
          </a:blip>
          <a:srcRect/>
          <a:stretch>
            <a:fillRect/>
          </a:stretch>
        </p:blipFill>
        <p:spPr>
          <a:xfrm>
            <a:off x="5463500" y="2118348"/>
            <a:ext cx="1800000" cy="1800000"/>
          </a:xfrm>
        </p:spPr>
      </p:pic>
      <p:pic>
        <p:nvPicPr>
          <p:cNvPr id="19" name="圖片版面配置區 18"/>
          <p:cNvPicPr>
            <a:picLocks noGrp="1" noChangeAspect="1"/>
          </p:cNvPicPr>
          <p:nvPr>
            <p:ph type="pic" sz="quarter" idx="20"/>
          </p:nvPr>
        </p:nvPicPr>
        <p:blipFill>
          <a:blip r:embed="rId6" cstate="screen">
            <a:extLst>
              <a:ext uri="{28A0092B-C50C-407E-A947-70E740481C1C}">
                <a14:useLocalDpi xmlns:a14="http://schemas.microsoft.com/office/drawing/2010/main"/>
              </a:ext>
            </a:extLst>
          </a:blip>
          <a:srcRect/>
          <a:stretch>
            <a:fillRect/>
          </a:stretch>
        </p:blipFill>
        <p:spPr>
          <a:xfrm>
            <a:off x="7263500" y="3918348"/>
            <a:ext cx="1800000" cy="1800000"/>
          </a:xfrm>
        </p:spPr>
      </p:pic>
      <p:sp>
        <p:nvSpPr>
          <p:cNvPr id="8" name="頁尾版面配置區 7"/>
          <p:cNvSpPr>
            <a:spLocks noGrp="1"/>
          </p:cNvSpPr>
          <p:nvPr>
            <p:ph type="ftr" sz="quarter" idx="21"/>
          </p:nvPr>
        </p:nvSpPr>
        <p:spPr/>
        <p:txBody>
          <a:bodyPr/>
          <a:lstStyle/>
          <a:p>
            <a:r>
              <a:rPr lang="zh-TW" altLang="en-US" smtClean="0"/>
              <a:t>商業簡報網 </a:t>
            </a:r>
            <a:r>
              <a:rPr lang="en-US" altLang="zh-TW" smtClean="0"/>
              <a:t>X Matter Lab</a:t>
            </a:r>
            <a:endParaRPr lang="zh-TW" altLang="en-US" dirty="0"/>
          </a:p>
        </p:txBody>
      </p:sp>
      <p:sp>
        <p:nvSpPr>
          <p:cNvPr id="9" name="投影片編號版面配置區 8"/>
          <p:cNvSpPr>
            <a:spLocks noGrp="1"/>
          </p:cNvSpPr>
          <p:nvPr>
            <p:ph type="sldNum" sz="quarter" idx="22"/>
          </p:nvPr>
        </p:nvSpPr>
        <p:spPr/>
        <p:txBody>
          <a:bodyPr/>
          <a:lstStyle/>
          <a:p>
            <a:fld id="{E27FD744-A41C-4EAD-96D0-2F84A994B62C}" type="slidenum">
              <a:rPr lang="zh-TW" altLang="en-US" smtClean="0"/>
              <a:t>42</a:t>
            </a:fld>
            <a:endParaRPr lang="zh-TW" altLang="en-US"/>
          </a:p>
        </p:txBody>
      </p:sp>
      <p:sp>
        <p:nvSpPr>
          <p:cNvPr id="2" name="矩形 1"/>
          <p:cNvSpPr/>
          <p:nvPr/>
        </p:nvSpPr>
        <p:spPr>
          <a:xfrm>
            <a:off x="1863500" y="3918348"/>
            <a:ext cx="1800000" cy="1800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a:solidFill>
                  <a:schemeClr val="bg1"/>
                </a:solidFill>
              </a:rPr>
              <a:t>The quick brown fox jumps over the lazy dog</a:t>
            </a:r>
            <a:endParaRPr lang="en-US" altLang="zh-TW" sz="3600" b="1" dirty="0">
              <a:solidFill>
                <a:schemeClr val="bg1"/>
              </a:solidFill>
              <a:latin typeface="微軟正黑體" panose="020B0604030504040204" pitchFamily="34" charset="-120"/>
              <a:ea typeface="微軟正黑體" panose="020B0604030504040204" pitchFamily="34" charset="-120"/>
            </a:endParaRPr>
          </a:p>
        </p:txBody>
      </p:sp>
      <p:sp>
        <p:nvSpPr>
          <p:cNvPr id="12" name="矩形 11"/>
          <p:cNvSpPr/>
          <p:nvPr/>
        </p:nvSpPr>
        <p:spPr>
          <a:xfrm>
            <a:off x="5463500" y="3918348"/>
            <a:ext cx="1800000" cy="1800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a:solidFill>
                  <a:schemeClr val="bg1"/>
                </a:solidFill>
              </a:rPr>
              <a:t>The quick brown fox jumps over the lazy dog</a:t>
            </a:r>
            <a:endParaRPr lang="en-US" altLang="zh-TW" sz="3600" b="1" dirty="0">
              <a:solidFill>
                <a:schemeClr val="bg1"/>
              </a:solidFill>
              <a:latin typeface="微軟正黑體" panose="020B0604030504040204" pitchFamily="34" charset="-120"/>
              <a:ea typeface="微軟正黑體" panose="020B0604030504040204" pitchFamily="34" charset="-120"/>
            </a:endParaRPr>
          </a:p>
        </p:txBody>
      </p:sp>
      <p:sp>
        <p:nvSpPr>
          <p:cNvPr id="13" name="矩形 12"/>
          <p:cNvSpPr/>
          <p:nvPr/>
        </p:nvSpPr>
        <p:spPr>
          <a:xfrm>
            <a:off x="3655000" y="2118348"/>
            <a:ext cx="1817000" cy="180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a:solidFill>
                  <a:schemeClr val="bg1"/>
                </a:solidFill>
              </a:rPr>
              <a:t>The quick brown fox jumps over the lazy dog</a:t>
            </a:r>
            <a:endParaRPr lang="en-US" altLang="zh-TW" sz="3600" b="1" dirty="0">
              <a:solidFill>
                <a:schemeClr val="bg1"/>
              </a:solidFill>
              <a:latin typeface="微軟正黑體" panose="020B0604030504040204" pitchFamily="34" charset="-120"/>
              <a:ea typeface="微軟正黑體" panose="020B0604030504040204" pitchFamily="34" charset="-120"/>
            </a:endParaRPr>
          </a:p>
        </p:txBody>
      </p:sp>
      <p:sp>
        <p:nvSpPr>
          <p:cNvPr id="14" name="矩形 13"/>
          <p:cNvSpPr/>
          <p:nvPr/>
        </p:nvSpPr>
        <p:spPr>
          <a:xfrm>
            <a:off x="7272000" y="2118348"/>
            <a:ext cx="1800000" cy="180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a:solidFill>
                  <a:schemeClr val="bg1"/>
                </a:solidFill>
              </a:rPr>
              <a:t>The quick brown fox jumps over the lazy dog</a:t>
            </a:r>
            <a:endParaRPr lang="en-US" altLang="zh-TW" sz="3600" b="1" dirty="0">
              <a:solidFill>
                <a:schemeClr val="bg1"/>
              </a:solidFill>
              <a:latin typeface="微軟正黑體" panose="020B0604030504040204" pitchFamily="34" charset="-120"/>
              <a:ea typeface="微軟正黑體" panose="020B0604030504040204" pitchFamily="34" charset="-120"/>
            </a:endParaRPr>
          </a:p>
        </p:txBody>
      </p:sp>
      <p:sp>
        <p:nvSpPr>
          <p:cNvPr id="20" name="矩形 19"/>
          <p:cNvSpPr/>
          <p:nvPr/>
        </p:nvSpPr>
        <p:spPr>
          <a:xfrm>
            <a:off x="55000" y="2118348"/>
            <a:ext cx="1808500" cy="180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a:solidFill>
                  <a:schemeClr val="bg1"/>
                </a:solidFill>
              </a:rPr>
              <a:t>The quick brown fox jumps over the lazy dog</a:t>
            </a:r>
            <a:endParaRPr lang="en-US" altLang="zh-TW" sz="3600" b="1" dirty="0">
              <a:solidFill>
                <a:schemeClr val="bg1"/>
              </a:solidFill>
              <a:latin typeface="微軟正黑體" panose="020B0604030504040204" pitchFamily="34" charset="-120"/>
              <a:ea typeface="微軟正黑體" panose="020B0604030504040204" pitchFamily="34" charset="-120"/>
            </a:endParaRPr>
          </a:p>
        </p:txBody>
      </p:sp>
      <p:sp>
        <p:nvSpPr>
          <p:cNvPr id="3" name="剪去對角線角落矩形 2"/>
          <p:cNvSpPr/>
          <p:nvPr/>
        </p:nvSpPr>
        <p:spPr>
          <a:xfrm>
            <a:off x="1963400" y="2217348"/>
            <a:ext cx="1600200" cy="1602000"/>
          </a:xfrm>
          <a:prstGeom prst="snip2Diag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1" name="剪去對角線角落矩形 20"/>
          <p:cNvSpPr/>
          <p:nvPr/>
        </p:nvSpPr>
        <p:spPr>
          <a:xfrm>
            <a:off x="5563400" y="2217348"/>
            <a:ext cx="1600200" cy="1602000"/>
          </a:xfrm>
          <a:prstGeom prst="snip2Diag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2" name="矩形 21"/>
          <p:cNvSpPr/>
          <p:nvPr/>
        </p:nvSpPr>
        <p:spPr>
          <a:xfrm>
            <a:off x="3763400" y="3996827"/>
            <a:ext cx="1600200" cy="16020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3" name="矩形 22"/>
          <p:cNvSpPr/>
          <p:nvPr/>
        </p:nvSpPr>
        <p:spPr>
          <a:xfrm>
            <a:off x="7371900" y="3996827"/>
            <a:ext cx="1600200" cy="16020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4" name="矩形 23"/>
          <p:cNvSpPr/>
          <p:nvPr/>
        </p:nvSpPr>
        <p:spPr>
          <a:xfrm>
            <a:off x="127189" y="3996827"/>
            <a:ext cx="1600200" cy="16020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5" name="矩形 24"/>
          <p:cNvSpPr/>
          <p:nvPr/>
        </p:nvSpPr>
        <p:spPr>
          <a:xfrm>
            <a:off x="3155324" y="1223201"/>
            <a:ext cx="2833352" cy="11636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6" name="文字方塊 25"/>
          <p:cNvSpPr txBox="1"/>
          <p:nvPr/>
        </p:nvSpPr>
        <p:spPr>
          <a:xfrm>
            <a:off x="1880398" y="576870"/>
            <a:ext cx="5383205" cy="646331"/>
          </a:xfrm>
          <a:prstGeom prst="rect">
            <a:avLst/>
          </a:prstGeom>
          <a:noFill/>
        </p:spPr>
        <p:txBody>
          <a:bodyPr wrap="square" rtlCol="0" anchor="ctr">
            <a:spAutoFit/>
          </a:bodyPr>
          <a:lstStyle/>
          <a:p>
            <a:pPr algn="ctr"/>
            <a:r>
              <a:rPr lang="en-US" altLang="zh-TW" sz="3600" b="1" dirty="0" smtClean="0">
                <a:solidFill>
                  <a:schemeClr val="bg1">
                    <a:lumMod val="50000"/>
                  </a:schemeClr>
                </a:solidFill>
              </a:rPr>
              <a:t>Beyond Picture 039</a:t>
            </a:r>
            <a:endParaRPr lang="zh-TW" altLang="en-US" sz="3600" b="1" dirty="0">
              <a:solidFill>
                <a:schemeClr val="bg1">
                  <a:lumMod val="50000"/>
                </a:schemeClr>
              </a:solidFill>
            </a:endParaRPr>
          </a:p>
        </p:txBody>
      </p:sp>
    </p:spTree>
    <p:extLst>
      <p:ext uri="{BB962C8B-B14F-4D97-AF65-F5344CB8AC3E}">
        <p14:creationId xmlns:p14="http://schemas.microsoft.com/office/powerpoint/2010/main" val="421385981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頁尾版面配置區 7"/>
          <p:cNvSpPr>
            <a:spLocks noGrp="1"/>
          </p:cNvSpPr>
          <p:nvPr>
            <p:ph type="ftr" sz="quarter" idx="25"/>
          </p:nvPr>
        </p:nvSpPr>
        <p:spPr/>
        <p:txBody>
          <a:bodyPr/>
          <a:lstStyle/>
          <a:p>
            <a:r>
              <a:rPr lang="zh-TW" altLang="en-US" smtClean="0"/>
              <a:t>商業簡報網 </a:t>
            </a:r>
            <a:r>
              <a:rPr lang="en-US" altLang="zh-TW" smtClean="0"/>
              <a:t>X Matter Lab</a:t>
            </a:r>
            <a:endParaRPr lang="zh-TW" altLang="en-US" dirty="0"/>
          </a:p>
        </p:txBody>
      </p:sp>
      <p:sp>
        <p:nvSpPr>
          <p:cNvPr id="9" name="投影片編號版面配置區 8"/>
          <p:cNvSpPr>
            <a:spLocks noGrp="1"/>
          </p:cNvSpPr>
          <p:nvPr>
            <p:ph type="sldNum" sz="quarter" idx="26"/>
          </p:nvPr>
        </p:nvSpPr>
        <p:spPr/>
        <p:txBody>
          <a:bodyPr/>
          <a:lstStyle/>
          <a:p>
            <a:fld id="{E27FD744-A41C-4EAD-96D0-2F84A994B62C}" type="slidenum">
              <a:rPr lang="zh-TW" altLang="en-US" smtClean="0"/>
              <a:t>43</a:t>
            </a:fld>
            <a:endParaRPr lang="zh-TW" altLang="en-US"/>
          </a:p>
        </p:txBody>
      </p:sp>
      <p:sp>
        <p:nvSpPr>
          <p:cNvPr id="39" name="文字方塊 38"/>
          <p:cNvSpPr txBox="1"/>
          <p:nvPr/>
        </p:nvSpPr>
        <p:spPr>
          <a:xfrm>
            <a:off x="1880398" y="576870"/>
            <a:ext cx="5383205" cy="646331"/>
          </a:xfrm>
          <a:prstGeom prst="rect">
            <a:avLst/>
          </a:prstGeom>
          <a:noFill/>
        </p:spPr>
        <p:txBody>
          <a:bodyPr wrap="square" rtlCol="0" anchor="ctr">
            <a:spAutoFit/>
          </a:bodyPr>
          <a:lstStyle/>
          <a:p>
            <a:pPr algn="ctr"/>
            <a:r>
              <a:rPr lang="en-US" altLang="zh-TW" sz="3600" b="1" dirty="0" smtClean="0">
                <a:solidFill>
                  <a:schemeClr val="bg1">
                    <a:lumMod val="50000"/>
                  </a:schemeClr>
                </a:solidFill>
              </a:rPr>
              <a:t>Beyond Picture 040</a:t>
            </a:r>
            <a:endParaRPr lang="zh-TW" altLang="en-US" sz="3600" b="1" dirty="0">
              <a:solidFill>
                <a:schemeClr val="bg1">
                  <a:lumMod val="50000"/>
                </a:schemeClr>
              </a:solidFill>
            </a:endParaRPr>
          </a:p>
        </p:txBody>
      </p:sp>
      <p:pic>
        <p:nvPicPr>
          <p:cNvPr id="43" name="圖片版面配置區 42"/>
          <p:cNvPicPr>
            <a:picLocks noGrp="1" noChangeAspect="1"/>
          </p:cNvPicPr>
          <p:nvPr>
            <p:ph type="pic" sz="quarter" idx="24"/>
          </p:nvPr>
        </p:nvPicPr>
        <p:blipFill>
          <a:blip r:embed="rId2" cstate="screen">
            <a:extLst>
              <a:ext uri="{28A0092B-C50C-407E-A947-70E740481C1C}">
                <a14:useLocalDpi xmlns:a14="http://schemas.microsoft.com/office/drawing/2010/main"/>
              </a:ext>
            </a:extLst>
          </a:blip>
          <a:srcRect l="16667" r="16667"/>
          <a:stretch>
            <a:fillRect/>
          </a:stretch>
        </p:blipFill>
        <p:spPr>
          <a:xfrm>
            <a:off x="673100" y="1843088"/>
            <a:ext cx="1957388" cy="1957387"/>
          </a:xfrm>
        </p:spPr>
      </p:pic>
      <p:pic>
        <p:nvPicPr>
          <p:cNvPr id="44" name="圖片版面配置區 43"/>
          <p:cNvPicPr>
            <a:picLocks noGrp="1" noChangeAspect="1"/>
          </p:cNvPicPr>
          <p:nvPr>
            <p:ph type="pic" sz="quarter" idx="24"/>
          </p:nvPr>
        </p:nvPicPr>
        <p:blipFill>
          <a:blip r:embed="rId3" cstate="screen">
            <a:extLst>
              <a:ext uri="{28A0092B-C50C-407E-A947-70E740481C1C}">
                <a14:useLocalDpi xmlns:a14="http://schemas.microsoft.com/office/drawing/2010/main"/>
              </a:ext>
            </a:extLst>
          </a:blip>
          <a:srcRect l="16667" r="16667"/>
          <a:stretch>
            <a:fillRect/>
          </a:stretch>
        </p:blipFill>
        <p:spPr>
          <a:xfrm>
            <a:off x="2630488" y="1843088"/>
            <a:ext cx="1957387" cy="1957387"/>
          </a:xfrm>
        </p:spPr>
      </p:pic>
      <p:pic>
        <p:nvPicPr>
          <p:cNvPr id="45" name="圖片版面配置區 44"/>
          <p:cNvPicPr>
            <a:picLocks noGrp="1" noChangeAspect="1"/>
          </p:cNvPicPr>
          <p:nvPr>
            <p:ph type="pic" sz="quarter" idx="24"/>
          </p:nvPr>
        </p:nvPicPr>
        <p:blipFill>
          <a:blip r:embed="rId4" cstate="screen">
            <a:extLst>
              <a:ext uri="{28A0092B-C50C-407E-A947-70E740481C1C}">
                <a14:useLocalDpi xmlns:a14="http://schemas.microsoft.com/office/drawing/2010/main"/>
              </a:ext>
            </a:extLst>
          </a:blip>
          <a:srcRect/>
          <a:stretch>
            <a:fillRect/>
          </a:stretch>
        </p:blipFill>
        <p:spPr>
          <a:xfrm>
            <a:off x="4587875" y="1843088"/>
            <a:ext cx="1958975" cy="1957387"/>
          </a:xfrm>
        </p:spPr>
      </p:pic>
      <p:pic>
        <p:nvPicPr>
          <p:cNvPr id="46" name="圖片版面配置區 45"/>
          <p:cNvPicPr>
            <a:picLocks noGrp="1" noChangeAspect="1"/>
          </p:cNvPicPr>
          <p:nvPr>
            <p:ph type="pic" sz="quarter" idx="24"/>
          </p:nvPr>
        </p:nvPicPr>
        <p:blipFill>
          <a:blip r:embed="rId5" cstate="screen">
            <a:extLst>
              <a:ext uri="{28A0092B-C50C-407E-A947-70E740481C1C}">
                <a14:useLocalDpi xmlns:a14="http://schemas.microsoft.com/office/drawing/2010/main"/>
              </a:ext>
            </a:extLst>
          </a:blip>
          <a:srcRect l="16667" r="16667"/>
          <a:stretch>
            <a:fillRect/>
          </a:stretch>
        </p:blipFill>
        <p:spPr>
          <a:xfrm>
            <a:off x="6546850" y="1843088"/>
            <a:ext cx="1957388" cy="1957387"/>
          </a:xfrm>
        </p:spPr>
      </p:pic>
      <p:sp>
        <p:nvSpPr>
          <p:cNvPr id="47" name="矩形 46"/>
          <p:cNvSpPr/>
          <p:nvPr/>
        </p:nvSpPr>
        <p:spPr>
          <a:xfrm>
            <a:off x="673100" y="3800475"/>
            <a:ext cx="7831138" cy="48276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altLang="zh-TW" dirty="0">
                <a:solidFill>
                  <a:schemeClr val="bg1"/>
                </a:solidFill>
              </a:rPr>
              <a:t>Make </a:t>
            </a:r>
            <a:r>
              <a:rPr lang="en-US" altLang="zh-TW" dirty="0" smtClean="0">
                <a:solidFill>
                  <a:schemeClr val="bg1"/>
                </a:solidFill>
              </a:rPr>
              <a:t>Organizing Fun.</a:t>
            </a:r>
            <a:endParaRPr lang="en-US" altLang="zh-TW" dirty="0">
              <a:solidFill>
                <a:schemeClr val="bg1"/>
              </a:solidFill>
            </a:endParaRPr>
          </a:p>
        </p:txBody>
      </p:sp>
      <p:sp>
        <p:nvSpPr>
          <p:cNvPr id="48" name="矩形 47"/>
          <p:cNvSpPr/>
          <p:nvPr/>
        </p:nvSpPr>
        <p:spPr>
          <a:xfrm>
            <a:off x="1357020" y="3210927"/>
            <a:ext cx="589548" cy="58954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dirty="0" smtClean="0"/>
              <a:t>01</a:t>
            </a:r>
            <a:endParaRPr lang="zh-TW" altLang="en-US" sz="2000" dirty="0"/>
          </a:p>
        </p:txBody>
      </p:sp>
      <p:sp>
        <p:nvSpPr>
          <p:cNvPr id="49" name="矩形 48"/>
          <p:cNvSpPr/>
          <p:nvPr/>
        </p:nvSpPr>
        <p:spPr>
          <a:xfrm>
            <a:off x="3314407" y="3210927"/>
            <a:ext cx="589548" cy="58954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dirty="0" smtClean="0"/>
              <a:t>02</a:t>
            </a:r>
            <a:endParaRPr lang="zh-TW" altLang="en-US" sz="2000" dirty="0"/>
          </a:p>
        </p:txBody>
      </p:sp>
      <p:sp>
        <p:nvSpPr>
          <p:cNvPr id="50" name="矩形 49"/>
          <p:cNvSpPr/>
          <p:nvPr/>
        </p:nvSpPr>
        <p:spPr>
          <a:xfrm>
            <a:off x="5271794" y="3210927"/>
            <a:ext cx="589548" cy="58954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dirty="0" smtClean="0"/>
              <a:t>03</a:t>
            </a:r>
            <a:endParaRPr lang="zh-TW" altLang="en-US" sz="2000" dirty="0"/>
          </a:p>
        </p:txBody>
      </p:sp>
      <p:sp>
        <p:nvSpPr>
          <p:cNvPr id="51" name="矩形 50"/>
          <p:cNvSpPr/>
          <p:nvPr/>
        </p:nvSpPr>
        <p:spPr>
          <a:xfrm>
            <a:off x="7229181" y="3210927"/>
            <a:ext cx="589548" cy="58954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dirty="0" smtClean="0"/>
              <a:t>04</a:t>
            </a:r>
            <a:endParaRPr lang="zh-TW" altLang="en-US" sz="2000" dirty="0"/>
          </a:p>
        </p:txBody>
      </p:sp>
      <p:sp>
        <p:nvSpPr>
          <p:cNvPr id="52" name="矩形 51"/>
          <p:cNvSpPr/>
          <p:nvPr/>
        </p:nvSpPr>
        <p:spPr>
          <a:xfrm>
            <a:off x="3155324" y="1223201"/>
            <a:ext cx="2833352" cy="11636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53" name="直線接點 52"/>
          <p:cNvCxnSpPr/>
          <p:nvPr/>
        </p:nvCxnSpPr>
        <p:spPr>
          <a:xfrm>
            <a:off x="6049711" y="4389122"/>
            <a:ext cx="0" cy="180023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54" name="文字方塊 53"/>
          <p:cNvSpPr txBox="1"/>
          <p:nvPr/>
        </p:nvSpPr>
        <p:spPr>
          <a:xfrm>
            <a:off x="3317601" y="4991981"/>
            <a:ext cx="2531024" cy="954107"/>
          </a:xfrm>
          <a:prstGeom prst="rect">
            <a:avLst/>
          </a:prstGeom>
          <a:noFill/>
        </p:spPr>
        <p:txBody>
          <a:bodyPr wrap="square" rtlCol="0">
            <a:spAutoFit/>
          </a:bodyPr>
          <a:lstStyle/>
          <a:p>
            <a:r>
              <a:rPr lang="en-US" sz="1400" dirty="0" smtClean="0"/>
              <a:t>The quick brown fox jumps over the lazy dog. </a:t>
            </a:r>
            <a:r>
              <a:rPr lang="en-US" sz="1400" dirty="0"/>
              <a:t>The quick brown fox jumps over the lazy dog. </a:t>
            </a:r>
          </a:p>
        </p:txBody>
      </p:sp>
      <p:sp>
        <p:nvSpPr>
          <p:cNvPr id="55" name="文字方塊 54"/>
          <p:cNvSpPr txBox="1"/>
          <p:nvPr/>
        </p:nvSpPr>
        <p:spPr>
          <a:xfrm>
            <a:off x="3317601" y="4389122"/>
            <a:ext cx="1248220" cy="584775"/>
          </a:xfrm>
          <a:prstGeom prst="rect">
            <a:avLst/>
          </a:prstGeom>
          <a:noFill/>
        </p:spPr>
        <p:txBody>
          <a:bodyPr wrap="square" rtlCol="0">
            <a:spAutoFit/>
          </a:bodyPr>
          <a:lstStyle/>
          <a:p>
            <a:r>
              <a:rPr lang="en-US" sz="3200" b="1" dirty="0" smtClean="0"/>
              <a:t>Title</a:t>
            </a:r>
          </a:p>
        </p:txBody>
      </p:sp>
      <p:sp>
        <p:nvSpPr>
          <p:cNvPr id="56" name="文字方塊 55"/>
          <p:cNvSpPr txBox="1"/>
          <p:nvPr/>
        </p:nvSpPr>
        <p:spPr>
          <a:xfrm>
            <a:off x="6192207" y="4991981"/>
            <a:ext cx="2531024" cy="954107"/>
          </a:xfrm>
          <a:prstGeom prst="rect">
            <a:avLst/>
          </a:prstGeom>
          <a:noFill/>
        </p:spPr>
        <p:txBody>
          <a:bodyPr wrap="square" rtlCol="0">
            <a:spAutoFit/>
          </a:bodyPr>
          <a:lstStyle/>
          <a:p>
            <a:r>
              <a:rPr lang="en-US" sz="1400" dirty="0" smtClean="0"/>
              <a:t>The quick brown fox jumps over the lazy dog. </a:t>
            </a:r>
            <a:r>
              <a:rPr lang="en-US" sz="1400" dirty="0"/>
              <a:t>The quick brown fox jumps over the lazy dog. </a:t>
            </a:r>
          </a:p>
        </p:txBody>
      </p:sp>
      <p:sp>
        <p:nvSpPr>
          <p:cNvPr id="57" name="文字方塊 56"/>
          <p:cNvSpPr txBox="1"/>
          <p:nvPr/>
        </p:nvSpPr>
        <p:spPr>
          <a:xfrm>
            <a:off x="6192207" y="4389122"/>
            <a:ext cx="1248220" cy="584775"/>
          </a:xfrm>
          <a:prstGeom prst="rect">
            <a:avLst/>
          </a:prstGeom>
          <a:noFill/>
        </p:spPr>
        <p:txBody>
          <a:bodyPr wrap="square" rtlCol="0">
            <a:spAutoFit/>
          </a:bodyPr>
          <a:lstStyle/>
          <a:p>
            <a:r>
              <a:rPr lang="en-US" sz="3200" b="1" dirty="0" smtClean="0"/>
              <a:t>Title</a:t>
            </a:r>
          </a:p>
        </p:txBody>
      </p:sp>
      <p:cxnSp>
        <p:nvCxnSpPr>
          <p:cNvPr id="58" name="直線接點 57"/>
          <p:cNvCxnSpPr/>
          <p:nvPr/>
        </p:nvCxnSpPr>
        <p:spPr>
          <a:xfrm>
            <a:off x="3238203" y="4389122"/>
            <a:ext cx="0" cy="180023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59" name="文字方塊 58"/>
          <p:cNvSpPr txBox="1"/>
          <p:nvPr/>
        </p:nvSpPr>
        <p:spPr>
          <a:xfrm>
            <a:off x="506093" y="4991981"/>
            <a:ext cx="2531024" cy="954107"/>
          </a:xfrm>
          <a:prstGeom prst="rect">
            <a:avLst/>
          </a:prstGeom>
          <a:noFill/>
        </p:spPr>
        <p:txBody>
          <a:bodyPr wrap="square" rtlCol="0">
            <a:spAutoFit/>
          </a:bodyPr>
          <a:lstStyle/>
          <a:p>
            <a:r>
              <a:rPr lang="en-US" sz="1400" dirty="0" smtClean="0"/>
              <a:t>The quick brown fox jumps over the lazy dog. </a:t>
            </a:r>
            <a:r>
              <a:rPr lang="en-US" sz="1400" dirty="0"/>
              <a:t>The quick brown fox jumps over the lazy dog. </a:t>
            </a:r>
          </a:p>
        </p:txBody>
      </p:sp>
      <p:sp>
        <p:nvSpPr>
          <p:cNvPr id="60" name="文字方塊 59"/>
          <p:cNvSpPr txBox="1"/>
          <p:nvPr/>
        </p:nvSpPr>
        <p:spPr>
          <a:xfrm>
            <a:off x="506093" y="4389122"/>
            <a:ext cx="1248220" cy="584775"/>
          </a:xfrm>
          <a:prstGeom prst="rect">
            <a:avLst/>
          </a:prstGeom>
          <a:noFill/>
        </p:spPr>
        <p:txBody>
          <a:bodyPr wrap="square" rtlCol="0">
            <a:spAutoFit/>
          </a:bodyPr>
          <a:lstStyle/>
          <a:p>
            <a:r>
              <a:rPr lang="en-US" sz="3200" b="1" dirty="0" smtClean="0"/>
              <a:t>Title</a:t>
            </a:r>
          </a:p>
        </p:txBody>
      </p:sp>
    </p:spTree>
    <p:extLst>
      <p:ext uri="{BB962C8B-B14F-4D97-AF65-F5344CB8AC3E}">
        <p14:creationId xmlns:p14="http://schemas.microsoft.com/office/powerpoint/2010/main" val="288348664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圖片版面配置區 34"/>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a:xfrm>
            <a:off x="365125" y="1535113"/>
            <a:ext cx="2592388" cy="2103437"/>
          </a:xfrm>
        </p:spPr>
      </p:pic>
      <p:pic>
        <p:nvPicPr>
          <p:cNvPr id="36" name="圖片版面配置區 35"/>
          <p:cNvPicPr>
            <a:picLocks noGrp="1" noChangeAspect="1"/>
          </p:cNvPicPr>
          <p:nvPr>
            <p:ph type="pic" sz="quarter" idx="13"/>
          </p:nvPr>
        </p:nvPicPr>
        <p:blipFill>
          <a:blip r:embed="rId4" cstate="screen">
            <a:extLst>
              <a:ext uri="{28A0092B-C50C-407E-A947-70E740481C1C}">
                <a14:useLocalDpi xmlns:a14="http://schemas.microsoft.com/office/drawing/2010/main"/>
              </a:ext>
            </a:extLst>
          </a:blip>
          <a:srcRect/>
          <a:stretch>
            <a:fillRect/>
          </a:stretch>
        </p:blipFill>
        <p:spPr>
          <a:xfrm>
            <a:off x="3276600" y="1535113"/>
            <a:ext cx="2590800" cy="2103437"/>
          </a:xfrm>
        </p:spPr>
      </p:pic>
      <p:pic>
        <p:nvPicPr>
          <p:cNvPr id="37" name="圖片版面配置區 36"/>
          <p:cNvPicPr>
            <a:picLocks noGrp="1" noChangeAspect="1"/>
          </p:cNvPicPr>
          <p:nvPr>
            <p:ph type="pic" sz="quarter" idx="13"/>
          </p:nvPr>
        </p:nvPicPr>
        <p:blipFill>
          <a:blip r:embed="rId5" cstate="screen">
            <a:extLst>
              <a:ext uri="{28A0092B-C50C-407E-A947-70E740481C1C}">
                <a14:useLocalDpi xmlns:a14="http://schemas.microsoft.com/office/drawing/2010/main"/>
              </a:ext>
            </a:extLst>
          </a:blip>
          <a:srcRect/>
          <a:stretch>
            <a:fillRect/>
          </a:stretch>
        </p:blipFill>
        <p:spPr>
          <a:xfrm>
            <a:off x="6186488" y="1535113"/>
            <a:ext cx="2592387" cy="2103437"/>
          </a:xfrm>
        </p:spPr>
      </p:pic>
      <p:pic>
        <p:nvPicPr>
          <p:cNvPr id="38" name="圖片版面配置區 37"/>
          <p:cNvPicPr>
            <a:picLocks noGrp="1" noChangeAspect="1"/>
          </p:cNvPicPr>
          <p:nvPr>
            <p:ph type="pic" sz="quarter" idx="13"/>
          </p:nvPr>
        </p:nvPicPr>
        <p:blipFill>
          <a:blip r:embed="rId6" cstate="screen">
            <a:extLst>
              <a:ext uri="{28A0092B-C50C-407E-A947-70E740481C1C}">
                <a14:useLocalDpi xmlns:a14="http://schemas.microsoft.com/office/drawing/2010/main"/>
              </a:ext>
            </a:extLst>
          </a:blip>
          <a:srcRect/>
          <a:stretch>
            <a:fillRect/>
          </a:stretch>
        </p:blipFill>
        <p:spPr>
          <a:xfrm>
            <a:off x="365125" y="4040188"/>
            <a:ext cx="2592388" cy="2105025"/>
          </a:xfrm>
        </p:spPr>
      </p:pic>
      <p:pic>
        <p:nvPicPr>
          <p:cNvPr id="39" name="圖片版面配置區 38"/>
          <p:cNvPicPr>
            <a:picLocks noGrp="1" noChangeAspect="1"/>
          </p:cNvPicPr>
          <p:nvPr>
            <p:ph type="pic" sz="quarter" idx="13"/>
          </p:nvPr>
        </p:nvPicPr>
        <p:blipFill>
          <a:blip r:embed="rId7" cstate="screen">
            <a:extLst>
              <a:ext uri="{28A0092B-C50C-407E-A947-70E740481C1C}">
                <a14:useLocalDpi xmlns:a14="http://schemas.microsoft.com/office/drawing/2010/main"/>
              </a:ext>
            </a:extLst>
          </a:blip>
          <a:srcRect/>
          <a:stretch>
            <a:fillRect/>
          </a:stretch>
        </p:blipFill>
        <p:spPr>
          <a:xfrm>
            <a:off x="3276600" y="4040188"/>
            <a:ext cx="2590800" cy="2105025"/>
          </a:xfrm>
        </p:spPr>
      </p:pic>
      <p:pic>
        <p:nvPicPr>
          <p:cNvPr id="40" name="圖片版面配置區 39"/>
          <p:cNvPicPr>
            <a:picLocks noGrp="1" noChangeAspect="1"/>
          </p:cNvPicPr>
          <p:nvPr>
            <p:ph type="pic" sz="quarter" idx="13"/>
          </p:nvPr>
        </p:nvPicPr>
        <p:blipFill>
          <a:blip r:embed="rId8" cstate="screen">
            <a:extLst>
              <a:ext uri="{28A0092B-C50C-407E-A947-70E740481C1C}">
                <a14:useLocalDpi xmlns:a14="http://schemas.microsoft.com/office/drawing/2010/main"/>
              </a:ext>
            </a:extLst>
          </a:blip>
          <a:srcRect/>
          <a:stretch>
            <a:fillRect/>
          </a:stretch>
        </p:blipFill>
        <p:spPr>
          <a:xfrm>
            <a:off x="6186488" y="4040188"/>
            <a:ext cx="2592387" cy="2105025"/>
          </a:xfrm>
        </p:spPr>
      </p:pic>
      <p:sp>
        <p:nvSpPr>
          <p:cNvPr id="21" name="矩形 20"/>
          <p:cNvSpPr/>
          <p:nvPr/>
        </p:nvSpPr>
        <p:spPr>
          <a:xfrm>
            <a:off x="364953" y="1535113"/>
            <a:ext cx="2592288" cy="502289"/>
          </a:xfrm>
          <a:prstGeom prst="rect">
            <a:avLst/>
          </a:prstGeom>
          <a:solidFill>
            <a:schemeClr val="accent1">
              <a:alpha val="50000"/>
            </a:schemeClr>
          </a:solid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schemeClr val="bg1"/>
                </a:solidFill>
                <a:latin typeface="微軟正黑體" panose="020B0604030504040204" pitchFamily="34" charset="-120"/>
                <a:ea typeface="微軟正黑體" panose="020B0604030504040204" pitchFamily="34" charset="-120"/>
              </a:rPr>
              <a:t>ITEM A</a:t>
            </a:r>
          </a:p>
        </p:txBody>
      </p:sp>
      <p:sp>
        <p:nvSpPr>
          <p:cNvPr id="22" name="矩形 21"/>
          <p:cNvSpPr/>
          <p:nvPr/>
        </p:nvSpPr>
        <p:spPr>
          <a:xfrm>
            <a:off x="3275856" y="1535113"/>
            <a:ext cx="2592288" cy="502289"/>
          </a:xfrm>
          <a:prstGeom prst="rect">
            <a:avLst/>
          </a:prstGeom>
          <a:solidFill>
            <a:schemeClr val="accent2">
              <a:alpha val="70000"/>
            </a:schemeClr>
          </a:solid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schemeClr val="bg1"/>
                </a:solidFill>
                <a:latin typeface="微軟正黑體" panose="020B0604030504040204" pitchFamily="34" charset="-120"/>
                <a:ea typeface="微軟正黑體" panose="020B0604030504040204" pitchFamily="34" charset="-120"/>
              </a:rPr>
              <a:t>ITEM B</a:t>
            </a:r>
          </a:p>
        </p:txBody>
      </p:sp>
      <p:sp>
        <p:nvSpPr>
          <p:cNvPr id="23" name="矩形 22"/>
          <p:cNvSpPr/>
          <p:nvPr/>
        </p:nvSpPr>
        <p:spPr>
          <a:xfrm>
            <a:off x="6186759" y="1535113"/>
            <a:ext cx="2592288" cy="502289"/>
          </a:xfrm>
          <a:prstGeom prst="rect">
            <a:avLst/>
          </a:prstGeom>
          <a:solidFill>
            <a:schemeClr val="accent3">
              <a:alpha val="50000"/>
            </a:schemeClr>
          </a:solid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schemeClr val="bg1"/>
                </a:solidFill>
                <a:latin typeface="微軟正黑體" panose="020B0604030504040204" pitchFamily="34" charset="-120"/>
                <a:ea typeface="微軟正黑體" panose="020B0604030504040204" pitchFamily="34" charset="-120"/>
              </a:rPr>
              <a:t>ITEM C</a:t>
            </a:r>
          </a:p>
        </p:txBody>
      </p:sp>
      <p:sp>
        <p:nvSpPr>
          <p:cNvPr id="24" name="矩形 23"/>
          <p:cNvSpPr/>
          <p:nvPr/>
        </p:nvSpPr>
        <p:spPr>
          <a:xfrm>
            <a:off x="364953" y="4040188"/>
            <a:ext cx="2592288" cy="504000"/>
          </a:xfrm>
          <a:prstGeom prst="rect">
            <a:avLst/>
          </a:prstGeom>
          <a:solidFill>
            <a:schemeClr val="accent4">
              <a:alpha val="70000"/>
            </a:schemeClr>
          </a:solid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schemeClr val="bg1"/>
                </a:solidFill>
                <a:latin typeface="微軟正黑體" panose="020B0604030504040204" pitchFamily="34" charset="-120"/>
                <a:ea typeface="微軟正黑體" panose="020B0604030504040204" pitchFamily="34" charset="-120"/>
              </a:rPr>
              <a:t>ITEM D</a:t>
            </a:r>
          </a:p>
        </p:txBody>
      </p:sp>
      <p:sp>
        <p:nvSpPr>
          <p:cNvPr id="25" name="矩形 24"/>
          <p:cNvSpPr/>
          <p:nvPr/>
        </p:nvSpPr>
        <p:spPr>
          <a:xfrm>
            <a:off x="3275856" y="4040188"/>
            <a:ext cx="2592288" cy="504000"/>
          </a:xfrm>
          <a:prstGeom prst="rect">
            <a:avLst/>
          </a:prstGeom>
          <a:solidFill>
            <a:schemeClr val="accent5">
              <a:alpha val="70000"/>
            </a:schemeClr>
          </a:solid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schemeClr val="bg1"/>
                </a:solidFill>
                <a:latin typeface="微軟正黑體" panose="020B0604030504040204" pitchFamily="34" charset="-120"/>
                <a:ea typeface="微軟正黑體" panose="020B0604030504040204" pitchFamily="34" charset="-120"/>
              </a:rPr>
              <a:t>ITEM E</a:t>
            </a:r>
          </a:p>
        </p:txBody>
      </p:sp>
      <p:sp>
        <p:nvSpPr>
          <p:cNvPr id="26" name="矩形 25"/>
          <p:cNvSpPr/>
          <p:nvPr/>
        </p:nvSpPr>
        <p:spPr>
          <a:xfrm>
            <a:off x="6186759" y="4040188"/>
            <a:ext cx="2592288" cy="504000"/>
          </a:xfrm>
          <a:prstGeom prst="rect">
            <a:avLst/>
          </a:prstGeom>
          <a:solidFill>
            <a:schemeClr val="accent6">
              <a:alpha val="70000"/>
            </a:schemeClr>
          </a:solid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schemeClr val="bg1"/>
                </a:solidFill>
                <a:latin typeface="微軟正黑體" panose="020B0604030504040204" pitchFamily="34" charset="-120"/>
                <a:ea typeface="微軟正黑體" panose="020B0604030504040204" pitchFamily="34" charset="-120"/>
              </a:rPr>
              <a:t>ITEM F</a:t>
            </a:r>
          </a:p>
        </p:txBody>
      </p:sp>
      <p:sp>
        <p:nvSpPr>
          <p:cNvPr id="27" name="矩形 26"/>
          <p:cNvSpPr/>
          <p:nvPr/>
        </p:nvSpPr>
        <p:spPr>
          <a:xfrm>
            <a:off x="3155324" y="1223201"/>
            <a:ext cx="2833352" cy="11636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頁尾版面配置區 1"/>
          <p:cNvSpPr>
            <a:spLocks noGrp="1"/>
          </p:cNvSpPr>
          <p:nvPr>
            <p:ph type="ftr" sz="quarter" idx="11"/>
          </p:nvPr>
        </p:nvSpPr>
        <p:spPr/>
        <p:txBody>
          <a:bodyPr/>
          <a:lstStyle/>
          <a:p>
            <a:r>
              <a:rPr lang="zh-TW" altLang="en-US" smtClean="0"/>
              <a:t>商業簡報網 </a:t>
            </a:r>
            <a:r>
              <a:rPr lang="en-US" altLang="zh-TW" smtClean="0"/>
              <a:t>X Matter Lab</a:t>
            </a:r>
            <a:endParaRPr lang="zh-TW" altLang="en-US"/>
          </a:p>
        </p:txBody>
      </p:sp>
      <p:sp>
        <p:nvSpPr>
          <p:cNvPr id="11" name="投影片編號版面配置區 10"/>
          <p:cNvSpPr>
            <a:spLocks noGrp="1"/>
          </p:cNvSpPr>
          <p:nvPr>
            <p:ph type="sldNum" sz="quarter" idx="12"/>
          </p:nvPr>
        </p:nvSpPr>
        <p:spPr/>
        <p:txBody>
          <a:bodyPr/>
          <a:lstStyle/>
          <a:p>
            <a:fld id="{93B68095-C8B2-4A76-90AA-E601358CCBC3}" type="slidenum">
              <a:rPr lang="zh-TW" altLang="en-US" smtClean="0"/>
              <a:t>44</a:t>
            </a:fld>
            <a:endParaRPr lang="zh-TW" altLang="en-US"/>
          </a:p>
        </p:txBody>
      </p:sp>
      <p:sp>
        <p:nvSpPr>
          <p:cNvPr id="19" name="文字方塊 18"/>
          <p:cNvSpPr txBox="1"/>
          <p:nvPr/>
        </p:nvSpPr>
        <p:spPr>
          <a:xfrm>
            <a:off x="1880398" y="576870"/>
            <a:ext cx="5383205" cy="646331"/>
          </a:xfrm>
          <a:prstGeom prst="rect">
            <a:avLst/>
          </a:prstGeom>
          <a:noFill/>
        </p:spPr>
        <p:txBody>
          <a:bodyPr wrap="square" rtlCol="0" anchor="ctr">
            <a:spAutoFit/>
          </a:bodyPr>
          <a:lstStyle/>
          <a:p>
            <a:pPr algn="ctr"/>
            <a:r>
              <a:rPr lang="en-US" altLang="zh-TW" sz="3600" b="1" dirty="0" smtClean="0">
                <a:solidFill>
                  <a:schemeClr val="bg1">
                    <a:lumMod val="50000"/>
                  </a:schemeClr>
                </a:solidFill>
              </a:rPr>
              <a:t>Beyond Picture 041</a:t>
            </a:r>
            <a:endParaRPr lang="zh-TW" altLang="en-US" sz="3600" b="1" dirty="0">
              <a:solidFill>
                <a:schemeClr val="bg1">
                  <a:lumMod val="50000"/>
                </a:schemeClr>
              </a:solidFill>
            </a:endParaRPr>
          </a:p>
        </p:txBody>
      </p:sp>
      <p:sp>
        <p:nvSpPr>
          <p:cNvPr id="3" name="矩形 2"/>
          <p:cNvSpPr/>
          <p:nvPr/>
        </p:nvSpPr>
        <p:spPr>
          <a:xfrm>
            <a:off x="365125" y="3638550"/>
            <a:ext cx="2592388" cy="1587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0" name="矩形 19"/>
          <p:cNvSpPr/>
          <p:nvPr/>
        </p:nvSpPr>
        <p:spPr>
          <a:xfrm>
            <a:off x="3275012" y="3638550"/>
            <a:ext cx="2592388" cy="1587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8" name="矩形 27"/>
          <p:cNvSpPr/>
          <p:nvPr/>
        </p:nvSpPr>
        <p:spPr>
          <a:xfrm>
            <a:off x="6184899" y="3638550"/>
            <a:ext cx="2592388" cy="15875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9" name="矩形 28"/>
          <p:cNvSpPr/>
          <p:nvPr/>
        </p:nvSpPr>
        <p:spPr>
          <a:xfrm>
            <a:off x="365125" y="6145213"/>
            <a:ext cx="2592388" cy="15875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0" name="矩形 29"/>
          <p:cNvSpPr/>
          <p:nvPr/>
        </p:nvSpPr>
        <p:spPr>
          <a:xfrm>
            <a:off x="3275012" y="6145213"/>
            <a:ext cx="2592388" cy="15875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1" name="矩形 30"/>
          <p:cNvSpPr/>
          <p:nvPr/>
        </p:nvSpPr>
        <p:spPr>
          <a:xfrm>
            <a:off x="6184899" y="6145213"/>
            <a:ext cx="2592388" cy="1587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310484032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投影片編號版面配置區 4"/>
          <p:cNvSpPr>
            <a:spLocks noGrp="1"/>
          </p:cNvSpPr>
          <p:nvPr>
            <p:ph type="sldNum" sz="quarter" idx="12"/>
          </p:nvPr>
        </p:nvSpPr>
        <p:spPr/>
        <p:txBody>
          <a:bodyPr/>
          <a:lstStyle/>
          <a:p>
            <a:fld id="{93B68095-C8B2-4A76-90AA-E601358CCBC3}" type="slidenum">
              <a:rPr lang="zh-TW" altLang="en-US" smtClean="0"/>
              <a:t>45</a:t>
            </a:fld>
            <a:endParaRPr lang="zh-TW" altLang="en-US"/>
          </a:p>
        </p:txBody>
      </p:sp>
      <p:sp>
        <p:nvSpPr>
          <p:cNvPr id="7" name="矩形 6"/>
          <p:cNvSpPr/>
          <p:nvPr/>
        </p:nvSpPr>
        <p:spPr>
          <a:xfrm>
            <a:off x="3155324" y="1223201"/>
            <a:ext cx="2833352" cy="11636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頁尾版面配置區 1"/>
          <p:cNvSpPr>
            <a:spLocks noGrp="1"/>
          </p:cNvSpPr>
          <p:nvPr>
            <p:ph type="ftr" sz="quarter" idx="11"/>
          </p:nvPr>
        </p:nvSpPr>
        <p:spPr/>
        <p:txBody>
          <a:bodyPr/>
          <a:lstStyle/>
          <a:p>
            <a:r>
              <a:rPr lang="zh-TW" altLang="en-US" smtClean="0"/>
              <a:t>商業簡報網 </a:t>
            </a:r>
            <a:r>
              <a:rPr lang="en-US" altLang="zh-TW" smtClean="0"/>
              <a:t>X Matter Lab</a:t>
            </a:r>
            <a:endParaRPr lang="zh-TW" altLang="en-US"/>
          </a:p>
        </p:txBody>
      </p:sp>
      <p:pic>
        <p:nvPicPr>
          <p:cNvPr id="29" name="圖片 28"/>
          <p:cNvPicPr>
            <a:picLocks noChangeAspect="1"/>
          </p:cNvPicPr>
          <p:nvPr/>
        </p:nvPicPr>
        <p:blipFill>
          <a:blip r:embed="rId3"/>
          <a:stretch>
            <a:fillRect/>
          </a:stretch>
        </p:blipFill>
        <p:spPr>
          <a:xfrm>
            <a:off x="-397" y="1561980"/>
            <a:ext cx="9144793" cy="2773920"/>
          </a:xfrm>
          <a:prstGeom prst="rect">
            <a:avLst/>
          </a:prstGeom>
        </p:spPr>
      </p:pic>
      <p:sp>
        <p:nvSpPr>
          <p:cNvPr id="3" name="矩形 2"/>
          <p:cNvSpPr/>
          <p:nvPr/>
        </p:nvSpPr>
        <p:spPr>
          <a:xfrm>
            <a:off x="-397" y="3597442"/>
            <a:ext cx="4572397" cy="738458"/>
          </a:xfrm>
          <a:prstGeom prst="rect">
            <a:avLst/>
          </a:prstGeom>
          <a:solidFill>
            <a:schemeClr val="bg1">
              <a:lumMod val="50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t>Make Organizing Fun!</a:t>
            </a:r>
          </a:p>
        </p:txBody>
      </p:sp>
      <p:sp>
        <p:nvSpPr>
          <p:cNvPr id="57" name="文字方塊 56"/>
          <p:cNvSpPr txBox="1"/>
          <p:nvPr/>
        </p:nvSpPr>
        <p:spPr>
          <a:xfrm>
            <a:off x="1880398" y="576870"/>
            <a:ext cx="5383205" cy="646331"/>
          </a:xfrm>
          <a:prstGeom prst="rect">
            <a:avLst/>
          </a:prstGeom>
          <a:noFill/>
        </p:spPr>
        <p:txBody>
          <a:bodyPr wrap="square" rtlCol="0" anchor="ctr">
            <a:spAutoFit/>
          </a:bodyPr>
          <a:lstStyle/>
          <a:p>
            <a:pPr algn="ctr"/>
            <a:r>
              <a:rPr lang="en-US" altLang="zh-TW" sz="3600" b="1" dirty="0" smtClean="0">
                <a:solidFill>
                  <a:schemeClr val="bg1">
                    <a:lumMod val="50000"/>
                  </a:schemeClr>
                </a:solidFill>
              </a:rPr>
              <a:t>Beyond Picture 042</a:t>
            </a:r>
            <a:endParaRPr lang="zh-TW" altLang="en-US" sz="3600" b="1" dirty="0">
              <a:solidFill>
                <a:schemeClr val="bg1">
                  <a:lumMod val="50000"/>
                </a:schemeClr>
              </a:solidFill>
            </a:endParaRPr>
          </a:p>
        </p:txBody>
      </p:sp>
      <p:sp>
        <p:nvSpPr>
          <p:cNvPr id="42" name="矩形 41"/>
          <p:cNvSpPr/>
          <p:nvPr/>
        </p:nvSpPr>
        <p:spPr>
          <a:xfrm>
            <a:off x="4572000" y="3597442"/>
            <a:ext cx="4572397" cy="738458"/>
          </a:xfrm>
          <a:prstGeom prst="rect">
            <a:avLst/>
          </a:prstGeom>
          <a:solidFill>
            <a:schemeClr val="accent2">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tx1">
                    <a:lumMod val="50000"/>
                    <a:lumOff val="50000"/>
                  </a:schemeClr>
                </a:solidFill>
              </a:rPr>
              <a:t>Make Organizing Fun!</a:t>
            </a:r>
          </a:p>
        </p:txBody>
      </p:sp>
      <p:sp>
        <p:nvSpPr>
          <p:cNvPr id="43" name="矩形 42"/>
          <p:cNvSpPr/>
          <p:nvPr/>
        </p:nvSpPr>
        <p:spPr>
          <a:xfrm>
            <a:off x="1274536" y="4588748"/>
            <a:ext cx="2925898" cy="738664"/>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The quick brown fox jumps over the lazy dog</a:t>
            </a:r>
            <a:r>
              <a:rPr lang="en-US" altLang="zh-TW" sz="1400" dirty="0" smtClean="0"/>
              <a:t>.</a:t>
            </a:r>
            <a:endParaRPr lang="zh-TW" altLang="en-US" sz="1400" dirty="0"/>
          </a:p>
        </p:txBody>
      </p:sp>
      <p:grpSp>
        <p:nvGrpSpPr>
          <p:cNvPr id="44" name="群組 43"/>
          <p:cNvGrpSpPr/>
          <p:nvPr/>
        </p:nvGrpSpPr>
        <p:grpSpPr>
          <a:xfrm>
            <a:off x="691606" y="4746625"/>
            <a:ext cx="582930" cy="422910"/>
            <a:chOff x="2068830" y="3314700"/>
            <a:chExt cx="582930" cy="422910"/>
          </a:xfrm>
        </p:grpSpPr>
        <p:sp>
          <p:nvSpPr>
            <p:cNvPr id="69" name="矩形 68"/>
            <p:cNvSpPr/>
            <p:nvPr/>
          </p:nvSpPr>
          <p:spPr>
            <a:xfrm>
              <a:off x="2068830" y="3314700"/>
              <a:ext cx="422910" cy="422910"/>
            </a:xfrm>
            <a:prstGeom prst="rect">
              <a:avLst/>
            </a:prstGeom>
            <a:noFill/>
            <a:ln w="571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solidFill>
                  <a:schemeClr val="accent5"/>
                </a:solidFill>
              </a:endParaRPr>
            </a:p>
          </p:txBody>
        </p:sp>
        <p:sp>
          <p:nvSpPr>
            <p:cNvPr id="70" name="Freeform 24"/>
            <p:cNvSpPr>
              <a:spLocks/>
            </p:cNvSpPr>
            <p:nvPr/>
          </p:nvSpPr>
          <p:spPr bwMode="auto">
            <a:xfrm>
              <a:off x="2145102" y="3314700"/>
              <a:ext cx="506658" cy="354070"/>
            </a:xfrm>
            <a:custGeom>
              <a:avLst/>
              <a:gdLst>
                <a:gd name="T0" fmla="*/ 4246 w 12841"/>
                <a:gd name="T1" fmla="*/ 8708 h 8975"/>
                <a:gd name="T2" fmla="*/ 2639 w 12841"/>
                <a:gd name="T3" fmla="*/ 7052 h 8975"/>
                <a:gd name="T4" fmla="*/ 0 w 12841"/>
                <a:gd name="T5" fmla="*/ 4319 h 8975"/>
                <a:gd name="T6" fmla="*/ 1130 w 12841"/>
                <a:gd name="T7" fmla="*/ 3251 h 8975"/>
                <a:gd name="T8" fmla="*/ 3847 w 12841"/>
                <a:gd name="T9" fmla="*/ 6019 h 8975"/>
                <a:gd name="T10" fmla="*/ 4581 w 12841"/>
                <a:gd name="T11" fmla="*/ 6717 h 8975"/>
                <a:gd name="T12" fmla="*/ 4866 w 12841"/>
                <a:gd name="T13" fmla="*/ 6498 h 8975"/>
                <a:gd name="T14" fmla="*/ 6126 w 12841"/>
                <a:gd name="T15" fmla="*/ 5308 h 8975"/>
                <a:gd name="T16" fmla="*/ 7874 w 12841"/>
                <a:gd name="T17" fmla="*/ 3653 h 8975"/>
                <a:gd name="T18" fmla="*/ 9201 w 12841"/>
                <a:gd name="T19" fmla="*/ 2398 h 8975"/>
                <a:gd name="T20" fmla="*/ 10471 w 12841"/>
                <a:gd name="T21" fmla="*/ 1199 h 8975"/>
                <a:gd name="T22" fmla="*/ 11211 w 12841"/>
                <a:gd name="T23" fmla="*/ 497 h 8975"/>
                <a:gd name="T24" fmla="*/ 11776 w 12841"/>
                <a:gd name="T25" fmla="*/ 5 h 8975"/>
                <a:gd name="T26" fmla="*/ 12841 w 12841"/>
                <a:gd name="T27" fmla="*/ 1093 h 8975"/>
                <a:gd name="T28" fmla="*/ 11833 w 12841"/>
                <a:gd name="T29" fmla="*/ 2078 h 8975"/>
                <a:gd name="T30" fmla="*/ 9709 w 12841"/>
                <a:gd name="T31" fmla="*/ 4094 h 8975"/>
                <a:gd name="T32" fmla="*/ 8297 w 12841"/>
                <a:gd name="T33" fmla="*/ 5433 h 8975"/>
                <a:gd name="T34" fmla="*/ 7169 w 12841"/>
                <a:gd name="T35" fmla="*/ 6504 h 8975"/>
                <a:gd name="T36" fmla="*/ 4522 w 12841"/>
                <a:gd name="T37" fmla="*/ 8975 h 8975"/>
                <a:gd name="T38" fmla="*/ 4246 w 12841"/>
                <a:gd name="T39" fmla="*/ 8708 h 89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841" h="8975">
                  <a:moveTo>
                    <a:pt x="4246" y="8708"/>
                  </a:moveTo>
                  <a:cubicBezTo>
                    <a:pt x="4107" y="8561"/>
                    <a:pt x="3384" y="7816"/>
                    <a:pt x="2639" y="7052"/>
                  </a:cubicBezTo>
                  <a:cubicBezTo>
                    <a:pt x="524" y="4884"/>
                    <a:pt x="0" y="4341"/>
                    <a:pt x="0" y="4319"/>
                  </a:cubicBezTo>
                  <a:cubicBezTo>
                    <a:pt x="0" y="4282"/>
                    <a:pt x="1101" y="3241"/>
                    <a:pt x="1130" y="3251"/>
                  </a:cubicBezTo>
                  <a:cubicBezTo>
                    <a:pt x="1154" y="3259"/>
                    <a:pt x="2028" y="4149"/>
                    <a:pt x="3847" y="6019"/>
                  </a:cubicBezTo>
                  <a:cubicBezTo>
                    <a:pt x="4268" y="6451"/>
                    <a:pt x="4548" y="6717"/>
                    <a:pt x="4581" y="6717"/>
                  </a:cubicBezTo>
                  <a:cubicBezTo>
                    <a:pt x="4611" y="6717"/>
                    <a:pt x="4739" y="6619"/>
                    <a:pt x="4866" y="6498"/>
                  </a:cubicBezTo>
                  <a:cubicBezTo>
                    <a:pt x="4993" y="6378"/>
                    <a:pt x="5560" y="5842"/>
                    <a:pt x="6126" y="5308"/>
                  </a:cubicBezTo>
                  <a:cubicBezTo>
                    <a:pt x="7373" y="4129"/>
                    <a:pt x="7531" y="3980"/>
                    <a:pt x="7874" y="3653"/>
                  </a:cubicBezTo>
                  <a:cubicBezTo>
                    <a:pt x="8021" y="3512"/>
                    <a:pt x="8618" y="2947"/>
                    <a:pt x="9201" y="2398"/>
                  </a:cubicBezTo>
                  <a:cubicBezTo>
                    <a:pt x="9783" y="1848"/>
                    <a:pt x="10354" y="1309"/>
                    <a:pt x="10471" y="1199"/>
                  </a:cubicBezTo>
                  <a:cubicBezTo>
                    <a:pt x="10587" y="1089"/>
                    <a:pt x="10920" y="773"/>
                    <a:pt x="11211" y="497"/>
                  </a:cubicBezTo>
                  <a:cubicBezTo>
                    <a:pt x="11501" y="222"/>
                    <a:pt x="11756" y="0"/>
                    <a:pt x="11776" y="5"/>
                  </a:cubicBezTo>
                  <a:cubicBezTo>
                    <a:pt x="11824" y="17"/>
                    <a:pt x="12841" y="1056"/>
                    <a:pt x="12841" y="1093"/>
                  </a:cubicBezTo>
                  <a:cubicBezTo>
                    <a:pt x="12841" y="1109"/>
                    <a:pt x="12388" y="1552"/>
                    <a:pt x="11833" y="2078"/>
                  </a:cubicBezTo>
                  <a:cubicBezTo>
                    <a:pt x="11279" y="2604"/>
                    <a:pt x="10323" y="3511"/>
                    <a:pt x="9709" y="4094"/>
                  </a:cubicBezTo>
                  <a:cubicBezTo>
                    <a:pt x="9096" y="4677"/>
                    <a:pt x="8460" y="5279"/>
                    <a:pt x="8297" y="5433"/>
                  </a:cubicBezTo>
                  <a:cubicBezTo>
                    <a:pt x="8134" y="5586"/>
                    <a:pt x="7626" y="6068"/>
                    <a:pt x="7169" y="6504"/>
                  </a:cubicBezTo>
                  <a:cubicBezTo>
                    <a:pt x="5525" y="8067"/>
                    <a:pt x="4553" y="8975"/>
                    <a:pt x="4522" y="8975"/>
                  </a:cubicBezTo>
                  <a:cubicBezTo>
                    <a:pt x="4510" y="8975"/>
                    <a:pt x="4386" y="8855"/>
                    <a:pt x="4246" y="8708"/>
                  </a:cubicBezTo>
                  <a:close/>
                </a:path>
              </a:pathLst>
            </a:custGeom>
            <a:solidFill>
              <a:schemeClr val="bg1">
                <a:lumMod val="75000"/>
              </a:schemeClr>
            </a:solid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sp>
        <p:nvSpPr>
          <p:cNvPr id="53" name="矩形 52"/>
          <p:cNvSpPr/>
          <p:nvPr/>
        </p:nvSpPr>
        <p:spPr>
          <a:xfrm>
            <a:off x="5526496" y="4588748"/>
            <a:ext cx="2925898" cy="738664"/>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The quick brown fox jumps over the lazy dog</a:t>
            </a:r>
            <a:r>
              <a:rPr lang="en-US" altLang="zh-TW" sz="1400" dirty="0" smtClean="0"/>
              <a:t>.</a:t>
            </a:r>
            <a:endParaRPr lang="zh-TW" altLang="en-US" sz="1400" dirty="0"/>
          </a:p>
        </p:txBody>
      </p:sp>
      <p:grpSp>
        <p:nvGrpSpPr>
          <p:cNvPr id="58" name="群組 57"/>
          <p:cNvGrpSpPr/>
          <p:nvPr/>
        </p:nvGrpSpPr>
        <p:grpSpPr>
          <a:xfrm>
            <a:off x="4943566" y="4746625"/>
            <a:ext cx="582930" cy="422910"/>
            <a:chOff x="2068830" y="3314700"/>
            <a:chExt cx="582930" cy="422910"/>
          </a:xfrm>
        </p:grpSpPr>
        <p:sp>
          <p:nvSpPr>
            <p:cNvPr id="67" name="矩形 66"/>
            <p:cNvSpPr/>
            <p:nvPr/>
          </p:nvSpPr>
          <p:spPr>
            <a:xfrm>
              <a:off x="2068830" y="3314700"/>
              <a:ext cx="422910" cy="422910"/>
            </a:xfrm>
            <a:prstGeom prst="rect">
              <a:avLst/>
            </a:prstGeom>
            <a:noFill/>
            <a:ln w="571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p>
          </p:txBody>
        </p:sp>
        <p:sp>
          <p:nvSpPr>
            <p:cNvPr id="68" name="Freeform 24"/>
            <p:cNvSpPr>
              <a:spLocks/>
            </p:cNvSpPr>
            <p:nvPr/>
          </p:nvSpPr>
          <p:spPr bwMode="auto">
            <a:xfrm>
              <a:off x="2145102" y="3314700"/>
              <a:ext cx="506658" cy="354070"/>
            </a:xfrm>
            <a:custGeom>
              <a:avLst/>
              <a:gdLst>
                <a:gd name="T0" fmla="*/ 4246 w 12841"/>
                <a:gd name="T1" fmla="*/ 8708 h 8975"/>
                <a:gd name="T2" fmla="*/ 2639 w 12841"/>
                <a:gd name="T3" fmla="*/ 7052 h 8975"/>
                <a:gd name="T4" fmla="*/ 0 w 12841"/>
                <a:gd name="T5" fmla="*/ 4319 h 8975"/>
                <a:gd name="T6" fmla="*/ 1130 w 12841"/>
                <a:gd name="T7" fmla="*/ 3251 h 8975"/>
                <a:gd name="T8" fmla="*/ 3847 w 12841"/>
                <a:gd name="T9" fmla="*/ 6019 h 8975"/>
                <a:gd name="T10" fmla="*/ 4581 w 12841"/>
                <a:gd name="T11" fmla="*/ 6717 h 8975"/>
                <a:gd name="T12" fmla="*/ 4866 w 12841"/>
                <a:gd name="T13" fmla="*/ 6498 h 8975"/>
                <a:gd name="T14" fmla="*/ 6126 w 12841"/>
                <a:gd name="T15" fmla="*/ 5308 h 8975"/>
                <a:gd name="T16" fmla="*/ 7874 w 12841"/>
                <a:gd name="T17" fmla="*/ 3653 h 8975"/>
                <a:gd name="T18" fmla="*/ 9201 w 12841"/>
                <a:gd name="T19" fmla="*/ 2398 h 8975"/>
                <a:gd name="T20" fmla="*/ 10471 w 12841"/>
                <a:gd name="T21" fmla="*/ 1199 h 8975"/>
                <a:gd name="T22" fmla="*/ 11211 w 12841"/>
                <a:gd name="T23" fmla="*/ 497 h 8975"/>
                <a:gd name="T24" fmla="*/ 11776 w 12841"/>
                <a:gd name="T25" fmla="*/ 5 h 8975"/>
                <a:gd name="T26" fmla="*/ 12841 w 12841"/>
                <a:gd name="T27" fmla="*/ 1093 h 8975"/>
                <a:gd name="T28" fmla="*/ 11833 w 12841"/>
                <a:gd name="T29" fmla="*/ 2078 h 8975"/>
                <a:gd name="T30" fmla="*/ 9709 w 12841"/>
                <a:gd name="T31" fmla="*/ 4094 h 8975"/>
                <a:gd name="T32" fmla="*/ 8297 w 12841"/>
                <a:gd name="T33" fmla="*/ 5433 h 8975"/>
                <a:gd name="T34" fmla="*/ 7169 w 12841"/>
                <a:gd name="T35" fmla="*/ 6504 h 8975"/>
                <a:gd name="T36" fmla="*/ 4522 w 12841"/>
                <a:gd name="T37" fmla="*/ 8975 h 8975"/>
                <a:gd name="T38" fmla="*/ 4246 w 12841"/>
                <a:gd name="T39" fmla="*/ 8708 h 89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841" h="8975">
                  <a:moveTo>
                    <a:pt x="4246" y="8708"/>
                  </a:moveTo>
                  <a:cubicBezTo>
                    <a:pt x="4107" y="8561"/>
                    <a:pt x="3384" y="7816"/>
                    <a:pt x="2639" y="7052"/>
                  </a:cubicBezTo>
                  <a:cubicBezTo>
                    <a:pt x="524" y="4884"/>
                    <a:pt x="0" y="4341"/>
                    <a:pt x="0" y="4319"/>
                  </a:cubicBezTo>
                  <a:cubicBezTo>
                    <a:pt x="0" y="4282"/>
                    <a:pt x="1101" y="3241"/>
                    <a:pt x="1130" y="3251"/>
                  </a:cubicBezTo>
                  <a:cubicBezTo>
                    <a:pt x="1154" y="3259"/>
                    <a:pt x="2028" y="4149"/>
                    <a:pt x="3847" y="6019"/>
                  </a:cubicBezTo>
                  <a:cubicBezTo>
                    <a:pt x="4268" y="6451"/>
                    <a:pt x="4548" y="6717"/>
                    <a:pt x="4581" y="6717"/>
                  </a:cubicBezTo>
                  <a:cubicBezTo>
                    <a:pt x="4611" y="6717"/>
                    <a:pt x="4739" y="6619"/>
                    <a:pt x="4866" y="6498"/>
                  </a:cubicBezTo>
                  <a:cubicBezTo>
                    <a:pt x="4993" y="6378"/>
                    <a:pt x="5560" y="5842"/>
                    <a:pt x="6126" y="5308"/>
                  </a:cubicBezTo>
                  <a:cubicBezTo>
                    <a:pt x="7373" y="4129"/>
                    <a:pt x="7531" y="3980"/>
                    <a:pt x="7874" y="3653"/>
                  </a:cubicBezTo>
                  <a:cubicBezTo>
                    <a:pt x="8021" y="3512"/>
                    <a:pt x="8618" y="2947"/>
                    <a:pt x="9201" y="2398"/>
                  </a:cubicBezTo>
                  <a:cubicBezTo>
                    <a:pt x="9783" y="1848"/>
                    <a:pt x="10354" y="1309"/>
                    <a:pt x="10471" y="1199"/>
                  </a:cubicBezTo>
                  <a:cubicBezTo>
                    <a:pt x="10587" y="1089"/>
                    <a:pt x="10920" y="773"/>
                    <a:pt x="11211" y="497"/>
                  </a:cubicBezTo>
                  <a:cubicBezTo>
                    <a:pt x="11501" y="222"/>
                    <a:pt x="11756" y="0"/>
                    <a:pt x="11776" y="5"/>
                  </a:cubicBezTo>
                  <a:cubicBezTo>
                    <a:pt x="11824" y="17"/>
                    <a:pt x="12841" y="1056"/>
                    <a:pt x="12841" y="1093"/>
                  </a:cubicBezTo>
                  <a:cubicBezTo>
                    <a:pt x="12841" y="1109"/>
                    <a:pt x="12388" y="1552"/>
                    <a:pt x="11833" y="2078"/>
                  </a:cubicBezTo>
                  <a:cubicBezTo>
                    <a:pt x="11279" y="2604"/>
                    <a:pt x="10323" y="3511"/>
                    <a:pt x="9709" y="4094"/>
                  </a:cubicBezTo>
                  <a:cubicBezTo>
                    <a:pt x="9096" y="4677"/>
                    <a:pt x="8460" y="5279"/>
                    <a:pt x="8297" y="5433"/>
                  </a:cubicBezTo>
                  <a:cubicBezTo>
                    <a:pt x="8134" y="5586"/>
                    <a:pt x="7626" y="6068"/>
                    <a:pt x="7169" y="6504"/>
                  </a:cubicBezTo>
                  <a:cubicBezTo>
                    <a:pt x="5525" y="8067"/>
                    <a:pt x="4553" y="8975"/>
                    <a:pt x="4522" y="8975"/>
                  </a:cubicBezTo>
                  <a:cubicBezTo>
                    <a:pt x="4510" y="8975"/>
                    <a:pt x="4386" y="8855"/>
                    <a:pt x="4246" y="8708"/>
                  </a:cubicBezTo>
                  <a:close/>
                </a:path>
              </a:pathLst>
            </a:custGeom>
            <a:solidFill>
              <a:schemeClr val="bg1">
                <a:lumMod val="75000"/>
              </a:schemeClr>
            </a:solid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sp>
        <p:nvSpPr>
          <p:cNvPr id="59" name="矩形 58"/>
          <p:cNvSpPr/>
          <p:nvPr/>
        </p:nvSpPr>
        <p:spPr>
          <a:xfrm>
            <a:off x="1274536" y="5467588"/>
            <a:ext cx="2925898" cy="738664"/>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The quick brown fox jumps over the lazy dog</a:t>
            </a:r>
            <a:r>
              <a:rPr lang="en-US" altLang="zh-TW" sz="1400" dirty="0" smtClean="0"/>
              <a:t>.</a:t>
            </a:r>
            <a:endParaRPr lang="zh-TW" altLang="en-US" sz="1400" dirty="0"/>
          </a:p>
        </p:txBody>
      </p:sp>
      <p:grpSp>
        <p:nvGrpSpPr>
          <p:cNvPr id="60" name="群組 59"/>
          <p:cNvGrpSpPr/>
          <p:nvPr/>
        </p:nvGrpSpPr>
        <p:grpSpPr>
          <a:xfrm>
            <a:off x="691606" y="5625465"/>
            <a:ext cx="582930" cy="422910"/>
            <a:chOff x="2068830" y="3314700"/>
            <a:chExt cx="582930" cy="422910"/>
          </a:xfrm>
        </p:grpSpPr>
        <p:sp>
          <p:nvSpPr>
            <p:cNvPr id="65" name="矩形 64"/>
            <p:cNvSpPr/>
            <p:nvPr/>
          </p:nvSpPr>
          <p:spPr>
            <a:xfrm>
              <a:off x="2068830" y="3314700"/>
              <a:ext cx="422910" cy="422910"/>
            </a:xfrm>
            <a:prstGeom prst="rect">
              <a:avLst/>
            </a:prstGeom>
            <a:noFill/>
            <a:ln w="571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p>
          </p:txBody>
        </p:sp>
        <p:sp>
          <p:nvSpPr>
            <p:cNvPr id="66" name="Freeform 24"/>
            <p:cNvSpPr>
              <a:spLocks/>
            </p:cNvSpPr>
            <p:nvPr/>
          </p:nvSpPr>
          <p:spPr bwMode="auto">
            <a:xfrm>
              <a:off x="2145102" y="3314700"/>
              <a:ext cx="506658" cy="354070"/>
            </a:xfrm>
            <a:custGeom>
              <a:avLst/>
              <a:gdLst>
                <a:gd name="T0" fmla="*/ 4246 w 12841"/>
                <a:gd name="T1" fmla="*/ 8708 h 8975"/>
                <a:gd name="T2" fmla="*/ 2639 w 12841"/>
                <a:gd name="T3" fmla="*/ 7052 h 8975"/>
                <a:gd name="T4" fmla="*/ 0 w 12841"/>
                <a:gd name="T5" fmla="*/ 4319 h 8975"/>
                <a:gd name="T6" fmla="*/ 1130 w 12841"/>
                <a:gd name="T7" fmla="*/ 3251 h 8975"/>
                <a:gd name="T8" fmla="*/ 3847 w 12841"/>
                <a:gd name="T9" fmla="*/ 6019 h 8975"/>
                <a:gd name="T10" fmla="*/ 4581 w 12841"/>
                <a:gd name="T11" fmla="*/ 6717 h 8975"/>
                <a:gd name="T12" fmla="*/ 4866 w 12841"/>
                <a:gd name="T13" fmla="*/ 6498 h 8975"/>
                <a:gd name="T14" fmla="*/ 6126 w 12841"/>
                <a:gd name="T15" fmla="*/ 5308 h 8975"/>
                <a:gd name="T16" fmla="*/ 7874 w 12841"/>
                <a:gd name="T17" fmla="*/ 3653 h 8975"/>
                <a:gd name="T18" fmla="*/ 9201 w 12841"/>
                <a:gd name="T19" fmla="*/ 2398 h 8975"/>
                <a:gd name="T20" fmla="*/ 10471 w 12841"/>
                <a:gd name="T21" fmla="*/ 1199 h 8975"/>
                <a:gd name="T22" fmla="*/ 11211 w 12841"/>
                <a:gd name="T23" fmla="*/ 497 h 8975"/>
                <a:gd name="T24" fmla="*/ 11776 w 12841"/>
                <a:gd name="T25" fmla="*/ 5 h 8975"/>
                <a:gd name="T26" fmla="*/ 12841 w 12841"/>
                <a:gd name="T27" fmla="*/ 1093 h 8975"/>
                <a:gd name="T28" fmla="*/ 11833 w 12841"/>
                <a:gd name="T29" fmla="*/ 2078 h 8975"/>
                <a:gd name="T30" fmla="*/ 9709 w 12841"/>
                <a:gd name="T31" fmla="*/ 4094 h 8975"/>
                <a:gd name="T32" fmla="*/ 8297 w 12841"/>
                <a:gd name="T33" fmla="*/ 5433 h 8975"/>
                <a:gd name="T34" fmla="*/ 7169 w 12841"/>
                <a:gd name="T35" fmla="*/ 6504 h 8975"/>
                <a:gd name="T36" fmla="*/ 4522 w 12841"/>
                <a:gd name="T37" fmla="*/ 8975 h 8975"/>
                <a:gd name="T38" fmla="*/ 4246 w 12841"/>
                <a:gd name="T39" fmla="*/ 8708 h 89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841" h="8975">
                  <a:moveTo>
                    <a:pt x="4246" y="8708"/>
                  </a:moveTo>
                  <a:cubicBezTo>
                    <a:pt x="4107" y="8561"/>
                    <a:pt x="3384" y="7816"/>
                    <a:pt x="2639" y="7052"/>
                  </a:cubicBezTo>
                  <a:cubicBezTo>
                    <a:pt x="524" y="4884"/>
                    <a:pt x="0" y="4341"/>
                    <a:pt x="0" y="4319"/>
                  </a:cubicBezTo>
                  <a:cubicBezTo>
                    <a:pt x="0" y="4282"/>
                    <a:pt x="1101" y="3241"/>
                    <a:pt x="1130" y="3251"/>
                  </a:cubicBezTo>
                  <a:cubicBezTo>
                    <a:pt x="1154" y="3259"/>
                    <a:pt x="2028" y="4149"/>
                    <a:pt x="3847" y="6019"/>
                  </a:cubicBezTo>
                  <a:cubicBezTo>
                    <a:pt x="4268" y="6451"/>
                    <a:pt x="4548" y="6717"/>
                    <a:pt x="4581" y="6717"/>
                  </a:cubicBezTo>
                  <a:cubicBezTo>
                    <a:pt x="4611" y="6717"/>
                    <a:pt x="4739" y="6619"/>
                    <a:pt x="4866" y="6498"/>
                  </a:cubicBezTo>
                  <a:cubicBezTo>
                    <a:pt x="4993" y="6378"/>
                    <a:pt x="5560" y="5842"/>
                    <a:pt x="6126" y="5308"/>
                  </a:cubicBezTo>
                  <a:cubicBezTo>
                    <a:pt x="7373" y="4129"/>
                    <a:pt x="7531" y="3980"/>
                    <a:pt x="7874" y="3653"/>
                  </a:cubicBezTo>
                  <a:cubicBezTo>
                    <a:pt x="8021" y="3512"/>
                    <a:pt x="8618" y="2947"/>
                    <a:pt x="9201" y="2398"/>
                  </a:cubicBezTo>
                  <a:cubicBezTo>
                    <a:pt x="9783" y="1848"/>
                    <a:pt x="10354" y="1309"/>
                    <a:pt x="10471" y="1199"/>
                  </a:cubicBezTo>
                  <a:cubicBezTo>
                    <a:pt x="10587" y="1089"/>
                    <a:pt x="10920" y="773"/>
                    <a:pt x="11211" y="497"/>
                  </a:cubicBezTo>
                  <a:cubicBezTo>
                    <a:pt x="11501" y="222"/>
                    <a:pt x="11756" y="0"/>
                    <a:pt x="11776" y="5"/>
                  </a:cubicBezTo>
                  <a:cubicBezTo>
                    <a:pt x="11824" y="17"/>
                    <a:pt x="12841" y="1056"/>
                    <a:pt x="12841" y="1093"/>
                  </a:cubicBezTo>
                  <a:cubicBezTo>
                    <a:pt x="12841" y="1109"/>
                    <a:pt x="12388" y="1552"/>
                    <a:pt x="11833" y="2078"/>
                  </a:cubicBezTo>
                  <a:cubicBezTo>
                    <a:pt x="11279" y="2604"/>
                    <a:pt x="10323" y="3511"/>
                    <a:pt x="9709" y="4094"/>
                  </a:cubicBezTo>
                  <a:cubicBezTo>
                    <a:pt x="9096" y="4677"/>
                    <a:pt x="8460" y="5279"/>
                    <a:pt x="8297" y="5433"/>
                  </a:cubicBezTo>
                  <a:cubicBezTo>
                    <a:pt x="8134" y="5586"/>
                    <a:pt x="7626" y="6068"/>
                    <a:pt x="7169" y="6504"/>
                  </a:cubicBezTo>
                  <a:cubicBezTo>
                    <a:pt x="5525" y="8067"/>
                    <a:pt x="4553" y="8975"/>
                    <a:pt x="4522" y="8975"/>
                  </a:cubicBezTo>
                  <a:cubicBezTo>
                    <a:pt x="4510" y="8975"/>
                    <a:pt x="4386" y="8855"/>
                    <a:pt x="4246" y="8708"/>
                  </a:cubicBezTo>
                  <a:close/>
                </a:path>
              </a:pathLst>
            </a:custGeom>
            <a:solidFill>
              <a:schemeClr val="bg1">
                <a:lumMod val="75000"/>
              </a:schemeClr>
            </a:solid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sp>
        <p:nvSpPr>
          <p:cNvPr id="61" name="矩形 60"/>
          <p:cNvSpPr/>
          <p:nvPr/>
        </p:nvSpPr>
        <p:spPr>
          <a:xfrm>
            <a:off x="5526496" y="5467588"/>
            <a:ext cx="2925898" cy="738664"/>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The quick brown fox jumps over the lazy dog</a:t>
            </a:r>
            <a:r>
              <a:rPr lang="en-US" altLang="zh-TW" sz="1400" dirty="0" smtClean="0"/>
              <a:t>.</a:t>
            </a:r>
            <a:endParaRPr lang="zh-TW" altLang="en-US" sz="1400" dirty="0"/>
          </a:p>
        </p:txBody>
      </p:sp>
      <p:grpSp>
        <p:nvGrpSpPr>
          <p:cNvPr id="62" name="群組 61"/>
          <p:cNvGrpSpPr/>
          <p:nvPr/>
        </p:nvGrpSpPr>
        <p:grpSpPr>
          <a:xfrm>
            <a:off x="4943566" y="5625465"/>
            <a:ext cx="582930" cy="422910"/>
            <a:chOff x="2068830" y="3314700"/>
            <a:chExt cx="582930" cy="422910"/>
          </a:xfrm>
        </p:grpSpPr>
        <p:sp>
          <p:nvSpPr>
            <p:cNvPr id="63" name="矩形 62"/>
            <p:cNvSpPr/>
            <p:nvPr/>
          </p:nvSpPr>
          <p:spPr>
            <a:xfrm>
              <a:off x="2068830" y="3314700"/>
              <a:ext cx="422910" cy="422910"/>
            </a:xfrm>
            <a:prstGeom prst="rect">
              <a:avLst/>
            </a:prstGeom>
            <a:noFill/>
            <a:ln w="571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p>
          </p:txBody>
        </p:sp>
        <p:sp>
          <p:nvSpPr>
            <p:cNvPr id="64" name="Freeform 24"/>
            <p:cNvSpPr>
              <a:spLocks/>
            </p:cNvSpPr>
            <p:nvPr/>
          </p:nvSpPr>
          <p:spPr bwMode="auto">
            <a:xfrm>
              <a:off x="2145102" y="3314700"/>
              <a:ext cx="506658" cy="354070"/>
            </a:xfrm>
            <a:custGeom>
              <a:avLst/>
              <a:gdLst>
                <a:gd name="T0" fmla="*/ 4246 w 12841"/>
                <a:gd name="T1" fmla="*/ 8708 h 8975"/>
                <a:gd name="T2" fmla="*/ 2639 w 12841"/>
                <a:gd name="T3" fmla="*/ 7052 h 8975"/>
                <a:gd name="T4" fmla="*/ 0 w 12841"/>
                <a:gd name="T5" fmla="*/ 4319 h 8975"/>
                <a:gd name="T6" fmla="*/ 1130 w 12841"/>
                <a:gd name="T7" fmla="*/ 3251 h 8975"/>
                <a:gd name="T8" fmla="*/ 3847 w 12841"/>
                <a:gd name="T9" fmla="*/ 6019 h 8975"/>
                <a:gd name="T10" fmla="*/ 4581 w 12841"/>
                <a:gd name="T11" fmla="*/ 6717 h 8975"/>
                <a:gd name="T12" fmla="*/ 4866 w 12841"/>
                <a:gd name="T13" fmla="*/ 6498 h 8975"/>
                <a:gd name="T14" fmla="*/ 6126 w 12841"/>
                <a:gd name="T15" fmla="*/ 5308 h 8975"/>
                <a:gd name="T16" fmla="*/ 7874 w 12841"/>
                <a:gd name="T17" fmla="*/ 3653 h 8975"/>
                <a:gd name="T18" fmla="*/ 9201 w 12841"/>
                <a:gd name="T19" fmla="*/ 2398 h 8975"/>
                <a:gd name="T20" fmla="*/ 10471 w 12841"/>
                <a:gd name="T21" fmla="*/ 1199 h 8975"/>
                <a:gd name="T22" fmla="*/ 11211 w 12841"/>
                <a:gd name="T23" fmla="*/ 497 h 8975"/>
                <a:gd name="T24" fmla="*/ 11776 w 12841"/>
                <a:gd name="T25" fmla="*/ 5 h 8975"/>
                <a:gd name="T26" fmla="*/ 12841 w 12841"/>
                <a:gd name="T27" fmla="*/ 1093 h 8975"/>
                <a:gd name="T28" fmla="*/ 11833 w 12841"/>
                <a:gd name="T29" fmla="*/ 2078 h 8975"/>
                <a:gd name="T30" fmla="*/ 9709 w 12841"/>
                <a:gd name="T31" fmla="*/ 4094 h 8975"/>
                <a:gd name="T32" fmla="*/ 8297 w 12841"/>
                <a:gd name="T33" fmla="*/ 5433 h 8975"/>
                <a:gd name="T34" fmla="*/ 7169 w 12841"/>
                <a:gd name="T35" fmla="*/ 6504 h 8975"/>
                <a:gd name="T36" fmla="*/ 4522 w 12841"/>
                <a:gd name="T37" fmla="*/ 8975 h 8975"/>
                <a:gd name="T38" fmla="*/ 4246 w 12841"/>
                <a:gd name="T39" fmla="*/ 8708 h 89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841" h="8975">
                  <a:moveTo>
                    <a:pt x="4246" y="8708"/>
                  </a:moveTo>
                  <a:cubicBezTo>
                    <a:pt x="4107" y="8561"/>
                    <a:pt x="3384" y="7816"/>
                    <a:pt x="2639" y="7052"/>
                  </a:cubicBezTo>
                  <a:cubicBezTo>
                    <a:pt x="524" y="4884"/>
                    <a:pt x="0" y="4341"/>
                    <a:pt x="0" y="4319"/>
                  </a:cubicBezTo>
                  <a:cubicBezTo>
                    <a:pt x="0" y="4282"/>
                    <a:pt x="1101" y="3241"/>
                    <a:pt x="1130" y="3251"/>
                  </a:cubicBezTo>
                  <a:cubicBezTo>
                    <a:pt x="1154" y="3259"/>
                    <a:pt x="2028" y="4149"/>
                    <a:pt x="3847" y="6019"/>
                  </a:cubicBezTo>
                  <a:cubicBezTo>
                    <a:pt x="4268" y="6451"/>
                    <a:pt x="4548" y="6717"/>
                    <a:pt x="4581" y="6717"/>
                  </a:cubicBezTo>
                  <a:cubicBezTo>
                    <a:pt x="4611" y="6717"/>
                    <a:pt x="4739" y="6619"/>
                    <a:pt x="4866" y="6498"/>
                  </a:cubicBezTo>
                  <a:cubicBezTo>
                    <a:pt x="4993" y="6378"/>
                    <a:pt x="5560" y="5842"/>
                    <a:pt x="6126" y="5308"/>
                  </a:cubicBezTo>
                  <a:cubicBezTo>
                    <a:pt x="7373" y="4129"/>
                    <a:pt x="7531" y="3980"/>
                    <a:pt x="7874" y="3653"/>
                  </a:cubicBezTo>
                  <a:cubicBezTo>
                    <a:pt x="8021" y="3512"/>
                    <a:pt x="8618" y="2947"/>
                    <a:pt x="9201" y="2398"/>
                  </a:cubicBezTo>
                  <a:cubicBezTo>
                    <a:pt x="9783" y="1848"/>
                    <a:pt x="10354" y="1309"/>
                    <a:pt x="10471" y="1199"/>
                  </a:cubicBezTo>
                  <a:cubicBezTo>
                    <a:pt x="10587" y="1089"/>
                    <a:pt x="10920" y="773"/>
                    <a:pt x="11211" y="497"/>
                  </a:cubicBezTo>
                  <a:cubicBezTo>
                    <a:pt x="11501" y="222"/>
                    <a:pt x="11756" y="0"/>
                    <a:pt x="11776" y="5"/>
                  </a:cubicBezTo>
                  <a:cubicBezTo>
                    <a:pt x="11824" y="17"/>
                    <a:pt x="12841" y="1056"/>
                    <a:pt x="12841" y="1093"/>
                  </a:cubicBezTo>
                  <a:cubicBezTo>
                    <a:pt x="12841" y="1109"/>
                    <a:pt x="12388" y="1552"/>
                    <a:pt x="11833" y="2078"/>
                  </a:cubicBezTo>
                  <a:cubicBezTo>
                    <a:pt x="11279" y="2604"/>
                    <a:pt x="10323" y="3511"/>
                    <a:pt x="9709" y="4094"/>
                  </a:cubicBezTo>
                  <a:cubicBezTo>
                    <a:pt x="9096" y="4677"/>
                    <a:pt x="8460" y="5279"/>
                    <a:pt x="8297" y="5433"/>
                  </a:cubicBezTo>
                  <a:cubicBezTo>
                    <a:pt x="8134" y="5586"/>
                    <a:pt x="7626" y="6068"/>
                    <a:pt x="7169" y="6504"/>
                  </a:cubicBezTo>
                  <a:cubicBezTo>
                    <a:pt x="5525" y="8067"/>
                    <a:pt x="4553" y="8975"/>
                    <a:pt x="4522" y="8975"/>
                  </a:cubicBezTo>
                  <a:cubicBezTo>
                    <a:pt x="4510" y="8975"/>
                    <a:pt x="4386" y="8855"/>
                    <a:pt x="4246" y="8708"/>
                  </a:cubicBezTo>
                  <a:close/>
                </a:path>
              </a:pathLst>
            </a:custGeom>
            <a:solidFill>
              <a:schemeClr val="bg1">
                <a:lumMod val="75000"/>
              </a:schemeClr>
            </a:solid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spTree>
    <p:extLst>
      <p:ext uri="{BB962C8B-B14F-4D97-AF65-F5344CB8AC3E}">
        <p14:creationId xmlns:p14="http://schemas.microsoft.com/office/powerpoint/2010/main" val="365075553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頁尾版面配置區 2"/>
          <p:cNvSpPr>
            <a:spLocks noGrp="1"/>
          </p:cNvSpPr>
          <p:nvPr>
            <p:ph type="ftr" sz="quarter" idx="13"/>
          </p:nvPr>
        </p:nvSpPr>
        <p:spPr/>
        <p:txBody>
          <a:bodyPr/>
          <a:lstStyle/>
          <a:p>
            <a:r>
              <a:rPr lang="zh-TW" altLang="en-US" smtClean="0"/>
              <a:t>商業簡報網 </a:t>
            </a:r>
            <a:r>
              <a:rPr lang="en-US" altLang="zh-TW" smtClean="0"/>
              <a:t>X Matter Lab</a:t>
            </a:r>
            <a:endParaRPr lang="zh-TW" altLang="en-US" dirty="0"/>
          </a:p>
        </p:txBody>
      </p:sp>
      <p:sp>
        <p:nvSpPr>
          <p:cNvPr id="4" name="投影片編號版面配置區 3"/>
          <p:cNvSpPr>
            <a:spLocks noGrp="1"/>
          </p:cNvSpPr>
          <p:nvPr>
            <p:ph type="sldNum" sz="quarter" idx="14"/>
          </p:nvPr>
        </p:nvSpPr>
        <p:spPr/>
        <p:txBody>
          <a:bodyPr/>
          <a:lstStyle/>
          <a:p>
            <a:fld id="{E27FD744-A41C-4EAD-96D0-2F84A994B62C}" type="slidenum">
              <a:rPr lang="zh-TW" altLang="en-US" smtClean="0"/>
              <a:t>46</a:t>
            </a:fld>
            <a:endParaRPr lang="zh-TW" altLang="en-US"/>
          </a:p>
        </p:txBody>
      </p:sp>
      <p:pic>
        <p:nvPicPr>
          <p:cNvPr id="28" name="圖片版面配置區 27"/>
          <p:cNvPicPr>
            <a:picLocks noGrp="1" noChangeAspect="1"/>
          </p:cNvPicPr>
          <p:nvPr>
            <p:ph type="pic" sz="quarter" idx="12"/>
          </p:nvPr>
        </p:nvPicPr>
        <p:blipFill>
          <a:blip r:embed="rId2" cstate="screen">
            <a:extLst>
              <a:ext uri="{28A0092B-C50C-407E-A947-70E740481C1C}">
                <a14:useLocalDpi xmlns:a14="http://schemas.microsoft.com/office/drawing/2010/main"/>
              </a:ext>
            </a:extLst>
          </a:blip>
          <a:srcRect/>
          <a:stretch>
            <a:fillRect/>
          </a:stretch>
        </p:blipFill>
        <p:spPr>
          <a:xfrm>
            <a:off x="4572000" y="1955800"/>
            <a:ext cx="4575175" cy="4051300"/>
          </a:xfrm>
        </p:spPr>
      </p:pic>
      <p:sp>
        <p:nvSpPr>
          <p:cNvPr id="29" name="矩形 28"/>
          <p:cNvSpPr/>
          <p:nvPr/>
        </p:nvSpPr>
        <p:spPr>
          <a:xfrm>
            <a:off x="4931787" y="2316450"/>
            <a:ext cx="3855600" cy="3330000"/>
          </a:xfrm>
          <a:prstGeom prst="rect">
            <a:avLst/>
          </a:prstGeom>
          <a:solidFill>
            <a:schemeClr val="bg1">
              <a:alpha val="3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0" name="矩形 29"/>
          <p:cNvSpPr/>
          <p:nvPr/>
        </p:nvSpPr>
        <p:spPr>
          <a:xfrm>
            <a:off x="3155324" y="1223201"/>
            <a:ext cx="2833352" cy="11636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1" name="文字方塊 30"/>
          <p:cNvSpPr txBox="1"/>
          <p:nvPr/>
        </p:nvSpPr>
        <p:spPr>
          <a:xfrm>
            <a:off x="1880398" y="576870"/>
            <a:ext cx="5383205" cy="646331"/>
          </a:xfrm>
          <a:prstGeom prst="rect">
            <a:avLst/>
          </a:prstGeom>
          <a:noFill/>
        </p:spPr>
        <p:txBody>
          <a:bodyPr wrap="square" rtlCol="0" anchor="ctr">
            <a:spAutoFit/>
          </a:bodyPr>
          <a:lstStyle/>
          <a:p>
            <a:pPr algn="ctr"/>
            <a:r>
              <a:rPr lang="en-US" altLang="zh-TW" sz="3600" b="1" dirty="0" smtClean="0">
                <a:solidFill>
                  <a:schemeClr val="bg1">
                    <a:lumMod val="50000"/>
                  </a:schemeClr>
                </a:solidFill>
              </a:rPr>
              <a:t>Beyond Picture 043</a:t>
            </a:r>
            <a:endParaRPr lang="zh-TW" altLang="en-US" sz="3600" b="1" dirty="0">
              <a:solidFill>
                <a:schemeClr val="bg1">
                  <a:lumMod val="50000"/>
                </a:schemeClr>
              </a:solidFill>
            </a:endParaRPr>
          </a:p>
        </p:txBody>
      </p:sp>
      <p:grpSp>
        <p:nvGrpSpPr>
          <p:cNvPr id="32" name="群組 31"/>
          <p:cNvGrpSpPr/>
          <p:nvPr/>
        </p:nvGrpSpPr>
        <p:grpSpPr>
          <a:xfrm>
            <a:off x="584280" y="2094186"/>
            <a:ext cx="3352566" cy="738664"/>
            <a:chOff x="560912" y="1927819"/>
            <a:chExt cx="3352566" cy="738664"/>
          </a:xfrm>
        </p:grpSpPr>
        <p:grpSp>
          <p:nvGrpSpPr>
            <p:cNvPr id="33" name="群組 32"/>
            <p:cNvGrpSpPr/>
            <p:nvPr/>
          </p:nvGrpSpPr>
          <p:grpSpPr>
            <a:xfrm>
              <a:off x="560912" y="2086566"/>
              <a:ext cx="421170" cy="421170"/>
              <a:chOff x="1600200" y="2308860"/>
              <a:chExt cx="594360" cy="594360"/>
            </a:xfrm>
            <a:noFill/>
          </p:grpSpPr>
          <p:sp>
            <p:nvSpPr>
              <p:cNvPr id="35" name="橢圓 34"/>
              <p:cNvSpPr/>
              <p:nvPr/>
            </p:nvSpPr>
            <p:spPr>
              <a:xfrm>
                <a:off x="1600200" y="2308860"/>
                <a:ext cx="594360" cy="594360"/>
              </a:xfrm>
              <a:prstGeom prst="ellipse">
                <a:avLst/>
              </a:prstGeom>
              <a:grp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solidFill>
                    <a:schemeClr val="tx1"/>
                  </a:solidFill>
                </a:endParaRPr>
              </a:p>
            </p:txBody>
          </p:sp>
          <p:sp>
            <p:nvSpPr>
              <p:cNvPr id="36" name="Freeform 24"/>
              <p:cNvSpPr>
                <a:spLocks/>
              </p:cNvSpPr>
              <p:nvPr/>
            </p:nvSpPr>
            <p:spPr bwMode="auto">
              <a:xfrm>
                <a:off x="1691641" y="2462263"/>
                <a:ext cx="411478" cy="287554"/>
              </a:xfrm>
              <a:custGeom>
                <a:avLst/>
                <a:gdLst>
                  <a:gd name="T0" fmla="*/ 4246 w 12841"/>
                  <a:gd name="T1" fmla="*/ 8708 h 8975"/>
                  <a:gd name="T2" fmla="*/ 2639 w 12841"/>
                  <a:gd name="T3" fmla="*/ 7052 h 8975"/>
                  <a:gd name="T4" fmla="*/ 0 w 12841"/>
                  <a:gd name="T5" fmla="*/ 4319 h 8975"/>
                  <a:gd name="T6" fmla="*/ 1130 w 12841"/>
                  <a:gd name="T7" fmla="*/ 3251 h 8975"/>
                  <a:gd name="T8" fmla="*/ 3847 w 12841"/>
                  <a:gd name="T9" fmla="*/ 6019 h 8975"/>
                  <a:gd name="T10" fmla="*/ 4581 w 12841"/>
                  <a:gd name="T11" fmla="*/ 6717 h 8975"/>
                  <a:gd name="T12" fmla="*/ 4866 w 12841"/>
                  <a:gd name="T13" fmla="*/ 6498 h 8975"/>
                  <a:gd name="T14" fmla="*/ 6126 w 12841"/>
                  <a:gd name="T15" fmla="*/ 5308 h 8975"/>
                  <a:gd name="T16" fmla="*/ 7874 w 12841"/>
                  <a:gd name="T17" fmla="*/ 3653 h 8975"/>
                  <a:gd name="T18" fmla="*/ 9201 w 12841"/>
                  <a:gd name="T19" fmla="*/ 2398 h 8975"/>
                  <a:gd name="T20" fmla="*/ 10471 w 12841"/>
                  <a:gd name="T21" fmla="*/ 1199 h 8975"/>
                  <a:gd name="T22" fmla="*/ 11211 w 12841"/>
                  <a:gd name="T23" fmla="*/ 497 h 8975"/>
                  <a:gd name="T24" fmla="*/ 11776 w 12841"/>
                  <a:gd name="T25" fmla="*/ 5 h 8975"/>
                  <a:gd name="T26" fmla="*/ 12841 w 12841"/>
                  <a:gd name="T27" fmla="*/ 1093 h 8975"/>
                  <a:gd name="T28" fmla="*/ 11833 w 12841"/>
                  <a:gd name="T29" fmla="*/ 2078 h 8975"/>
                  <a:gd name="T30" fmla="*/ 9709 w 12841"/>
                  <a:gd name="T31" fmla="*/ 4094 h 8975"/>
                  <a:gd name="T32" fmla="*/ 8297 w 12841"/>
                  <a:gd name="T33" fmla="*/ 5433 h 8975"/>
                  <a:gd name="T34" fmla="*/ 7169 w 12841"/>
                  <a:gd name="T35" fmla="*/ 6504 h 8975"/>
                  <a:gd name="T36" fmla="*/ 4522 w 12841"/>
                  <a:gd name="T37" fmla="*/ 8975 h 8975"/>
                  <a:gd name="T38" fmla="*/ 4246 w 12841"/>
                  <a:gd name="T39" fmla="*/ 8708 h 89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841" h="8975">
                    <a:moveTo>
                      <a:pt x="4246" y="8708"/>
                    </a:moveTo>
                    <a:cubicBezTo>
                      <a:pt x="4107" y="8561"/>
                      <a:pt x="3384" y="7816"/>
                      <a:pt x="2639" y="7052"/>
                    </a:cubicBezTo>
                    <a:cubicBezTo>
                      <a:pt x="524" y="4884"/>
                      <a:pt x="0" y="4341"/>
                      <a:pt x="0" y="4319"/>
                    </a:cubicBezTo>
                    <a:cubicBezTo>
                      <a:pt x="0" y="4282"/>
                      <a:pt x="1101" y="3241"/>
                      <a:pt x="1130" y="3251"/>
                    </a:cubicBezTo>
                    <a:cubicBezTo>
                      <a:pt x="1154" y="3259"/>
                      <a:pt x="2028" y="4149"/>
                      <a:pt x="3847" y="6019"/>
                    </a:cubicBezTo>
                    <a:cubicBezTo>
                      <a:pt x="4268" y="6451"/>
                      <a:pt x="4548" y="6717"/>
                      <a:pt x="4581" y="6717"/>
                    </a:cubicBezTo>
                    <a:cubicBezTo>
                      <a:pt x="4611" y="6717"/>
                      <a:pt x="4739" y="6619"/>
                      <a:pt x="4866" y="6498"/>
                    </a:cubicBezTo>
                    <a:cubicBezTo>
                      <a:pt x="4993" y="6378"/>
                      <a:pt x="5560" y="5842"/>
                      <a:pt x="6126" y="5308"/>
                    </a:cubicBezTo>
                    <a:cubicBezTo>
                      <a:pt x="7373" y="4129"/>
                      <a:pt x="7531" y="3980"/>
                      <a:pt x="7874" y="3653"/>
                    </a:cubicBezTo>
                    <a:cubicBezTo>
                      <a:pt x="8021" y="3512"/>
                      <a:pt x="8618" y="2947"/>
                      <a:pt x="9201" y="2398"/>
                    </a:cubicBezTo>
                    <a:cubicBezTo>
                      <a:pt x="9783" y="1848"/>
                      <a:pt x="10354" y="1309"/>
                      <a:pt x="10471" y="1199"/>
                    </a:cubicBezTo>
                    <a:cubicBezTo>
                      <a:pt x="10587" y="1089"/>
                      <a:pt x="10920" y="773"/>
                      <a:pt x="11211" y="497"/>
                    </a:cubicBezTo>
                    <a:cubicBezTo>
                      <a:pt x="11501" y="222"/>
                      <a:pt x="11756" y="0"/>
                      <a:pt x="11776" y="5"/>
                    </a:cubicBezTo>
                    <a:cubicBezTo>
                      <a:pt x="11824" y="17"/>
                      <a:pt x="12841" y="1056"/>
                      <a:pt x="12841" y="1093"/>
                    </a:cubicBezTo>
                    <a:cubicBezTo>
                      <a:pt x="12841" y="1109"/>
                      <a:pt x="12388" y="1552"/>
                      <a:pt x="11833" y="2078"/>
                    </a:cubicBezTo>
                    <a:cubicBezTo>
                      <a:pt x="11279" y="2604"/>
                      <a:pt x="10323" y="3511"/>
                      <a:pt x="9709" y="4094"/>
                    </a:cubicBezTo>
                    <a:cubicBezTo>
                      <a:pt x="9096" y="4677"/>
                      <a:pt x="8460" y="5279"/>
                      <a:pt x="8297" y="5433"/>
                    </a:cubicBezTo>
                    <a:cubicBezTo>
                      <a:pt x="8134" y="5586"/>
                      <a:pt x="7626" y="6068"/>
                      <a:pt x="7169" y="6504"/>
                    </a:cubicBezTo>
                    <a:cubicBezTo>
                      <a:pt x="5525" y="8067"/>
                      <a:pt x="4553" y="8975"/>
                      <a:pt x="4522" y="8975"/>
                    </a:cubicBezTo>
                    <a:cubicBezTo>
                      <a:pt x="4510" y="8975"/>
                      <a:pt x="4386" y="8855"/>
                      <a:pt x="4246" y="8708"/>
                    </a:cubicBezTo>
                    <a:close/>
                  </a:path>
                </a:pathLst>
              </a:custGeom>
              <a:solidFill>
                <a:schemeClr val="accent5"/>
              </a:solidFill>
              <a:ln w="0">
                <a:solidFill>
                  <a:schemeClr val="accent5"/>
                </a:solid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sp>
          <p:nvSpPr>
            <p:cNvPr id="34" name="矩形 33"/>
            <p:cNvSpPr/>
            <p:nvPr/>
          </p:nvSpPr>
          <p:spPr>
            <a:xfrm>
              <a:off x="1046877" y="1927819"/>
              <a:ext cx="2866601" cy="738664"/>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The quick brown fox jumps over the lazy dog</a:t>
              </a:r>
              <a:r>
                <a:rPr lang="en-US" altLang="zh-TW" sz="1400" dirty="0" smtClean="0"/>
                <a:t>.</a:t>
              </a:r>
              <a:endParaRPr lang="zh-TW" altLang="en-US" sz="1400" dirty="0"/>
            </a:p>
          </p:txBody>
        </p:sp>
      </p:grpSp>
      <p:grpSp>
        <p:nvGrpSpPr>
          <p:cNvPr id="37" name="群組 36"/>
          <p:cNvGrpSpPr/>
          <p:nvPr/>
        </p:nvGrpSpPr>
        <p:grpSpPr>
          <a:xfrm>
            <a:off x="584280" y="3069546"/>
            <a:ext cx="3352566" cy="738664"/>
            <a:chOff x="560912" y="1927819"/>
            <a:chExt cx="3352566" cy="738664"/>
          </a:xfrm>
        </p:grpSpPr>
        <p:grpSp>
          <p:nvGrpSpPr>
            <p:cNvPr id="38" name="群組 37"/>
            <p:cNvGrpSpPr/>
            <p:nvPr/>
          </p:nvGrpSpPr>
          <p:grpSpPr>
            <a:xfrm>
              <a:off x="560912" y="2086566"/>
              <a:ext cx="421170" cy="421170"/>
              <a:chOff x="1600200" y="2308860"/>
              <a:chExt cx="594360" cy="594360"/>
            </a:xfrm>
            <a:noFill/>
          </p:grpSpPr>
          <p:sp>
            <p:nvSpPr>
              <p:cNvPr id="40" name="橢圓 39"/>
              <p:cNvSpPr/>
              <p:nvPr/>
            </p:nvSpPr>
            <p:spPr>
              <a:xfrm>
                <a:off x="1600200" y="2308860"/>
                <a:ext cx="594360" cy="594360"/>
              </a:xfrm>
              <a:prstGeom prst="ellipse">
                <a:avLst/>
              </a:prstGeom>
              <a:grp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solidFill>
                    <a:schemeClr val="tx1"/>
                  </a:solidFill>
                </a:endParaRPr>
              </a:p>
            </p:txBody>
          </p:sp>
          <p:sp>
            <p:nvSpPr>
              <p:cNvPr id="41" name="Freeform 24"/>
              <p:cNvSpPr>
                <a:spLocks/>
              </p:cNvSpPr>
              <p:nvPr/>
            </p:nvSpPr>
            <p:spPr bwMode="auto">
              <a:xfrm>
                <a:off x="1691641" y="2462263"/>
                <a:ext cx="411478" cy="287554"/>
              </a:xfrm>
              <a:custGeom>
                <a:avLst/>
                <a:gdLst>
                  <a:gd name="T0" fmla="*/ 4246 w 12841"/>
                  <a:gd name="T1" fmla="*/ 8708 h 8975"/>
                  <a:gd name="T2" fmla="*/ 2639 w 12841"/>
                  <a:gd name="T3" fmla="*/ 7052 h 8975"/>
                  <a:gd name="T4" fmla="*/ 0 w 12841"/>
                  <a:gd name="T5" fmla="*/ 4319 h 8975"/>
                  <a:gd name="T6" fmla="*/ 1130 w 12841"/>
                  <a:gd name="T7" fmla="*/ 3251 h 8975"/>
                  <a:gd name="T8" fmla="*/ 3847 w 12841"/>
                  <a:gd name="T9" fmla="*/ 6019 h 8975"/>
                  <a:gd name="T10" fmla="*/ 4581 w 12841"/>
                  <a:gd name="T11" fmla="*/ 6717 h 8975"/>
                  <a:gd name="T12" fmla="*/ 4866 w 12841"/>
                  <a:gd name="T13" fmla="*/ 6498 h 8975"/>
                  <a:gd name="T14" fmla="*/ 6126 w 12841"/>
                  <a:gd name="T15" fmla="*/ 5308 h 8975"/>
                  <a:gd name="T16" fmla="*/ 7874 w 12841"/>
                  <a:gd name="T17" fmla="*/ 3653 h 8975"/>
                  <a:gd name="T18" fmla="*/ 9201 w 12841"/>
                  <a:gd name="T19" fmla="*/ 2398 h 8975"/>
                  <a:gd name="T20" fmla="*/ 10471 w 12841"/>
                  <a:gd name="T21" fmla="*/ 1199 h 8975"/>
                  <a:gd name="T22" fmla="*/ 11211 w 12841"/>
                  <a:gd name="T23" fmla="*/ 497 h 8975"/>
                  <a:gd name="T24" fmla="*/ 11776 w 12841"/>
                  <a:gd name="T25" fmla="*/ 5 h 8975"/>
                  <a:gd name="T26" fmla="*/ 12841 w 12841"/>
                  <a:gd name="T27" fmla="*/ 1093 h 8975"/>
                  <a:gd name="T28" fmla="*/ 11833 w 12841"/>
                  <a:gd name="T29" fmla="*/ 2078 h 8975"/>
                  <a:gd name="T30" fmla="*/ 9709 w 12841"/>
                  <a:gd name="T31" fmla="*/ 4094 h 8975"/>
                  <a:gd name="T32" fmla="*/ 8297 w 12841"/>
                  <a:gd name="T33" fmla="*/ 5433 h 8975"/>
                  <a:gd name="T34" fmla="*/ 7169 w 12841"/>
                  <a:gd name="T35" fmla="*/ 6504 h 8975"/>
                  <a:gd name="T36" fmla="*/ 4522 w 12841"/>
                  <a:gd name="T37" fmla="*/ 8975 h 8975"/>
                  <a:gd name="T38" fmla="*/ 4246 w 12841"/>
                  <a:gd name="T39" fmla="*/ 8708 h 89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841" h="8975">
                    <a:moveTo>
                      <a:pt x="4246" y="8708"/>
                    </a:moveTo>
                    <a:cubicBezTo>
                      <a:pt x="4107" y="8561"/>
                      <a:pt x="3384" y="7816"/>
                      <a:pt x="2639" y="7052"/>
                    </a:cubicBezTo>
                    <a:cubicBezTo>
                      <a:pt x="524" y="4884"/>
                      <a:pt x="0" y="4341"/>
                      <a:pt x="0" y="4319"/>
                    </a:cubicBezTo>
                    <a:cubicBezTo>
                      <a:pt x="0" y="4282"/>
                      <a:pt x="1101" y="3241"/>
                      <a:pt x="1130" y="3251"/>
                    </a:cubicBezTo>
                    <a:cubicBezTo>
                      <a:pt x="1154" y="3259"/>
                      <a:pt x="2028" y="4149"/>
                      <a:pt x="3847" y="6019"/>
                    </a:cubicBezTo>
                    <a:cubicBezTo>
                      <a:pt x="4268" y="6451"/>
                      <a:pt x="4548" y="6717"/>
                      <a:pt x="4581" y="6717"/>
                    </a:cubicBezTo>
                    <a:cubicBezTo>
                      <a:pt x="4611" y="6717"/>
                      <a:pt x="4739" y="6619"/>
                      <a:pt x="4866" y="6498"/>
                    </a:cubicBezTo>
                    <a:cubicBezTo>
                      <a:pt x="4993" y="6378"/>
                      <a:pt x="5560" y="5842"/>
                      <a:pt x="6126" y="5308"/>
                    </a:cubicBezTo>
                    <a:cubicBezTo>
                      <a:pt x="7373" y="4129"/>
                      <a:pt x="7531" y="3980"/>
                      <a:pt x="7874" y="3653"/>
                    </a:cubicBezTo>
                    <a:cubicBezTo>
                      <a:pt x="8021" y="3512"/>
                      <a:pt x="8618" y="2947"/>
                      <a:pt x="9201" y="2398"/>
                    </a:cubicBezTo>
                    <a:cubicBezTo>
                      <a:pt x="9783" y="1848"/>
                      <a:pt x="10354" y="1309"/>
                      <a:pt x="10471" y="1199"/>
                    </a:cubicBezTo>
                    <a:cubicBezTo>
                      <a:pt x="10587" y="1089"/>
                      <a:pt x="10920" y="773"/>
                      <a:pt x="11211" y="497"/>
                    </a:cubicBezTo>
                    <a:cubicBezTo>
                      <a:pt x="11501" y="222"/>
                      <a:pt x="11756" y="0"/>
                      <a:pt x="11776" y="5"/>
                    </a:cubicBezTo>
                    <a:cubicBezTo>
                      <a:pt x="11824" y="17"/>
                      <a:pt x="12841" y="1056"/>
                      <a:pt x="12841" y="1093"/>
                    </a:cubicBezTo>
                    <a:cubicBezTo>
                      <a:pt x="12841" y="1109"/>
                      <a:pt x="12388" y="1552"/>
                      <a:pt x="11833" y="2078"/>
                    </a:cubicBezTo>
                    <a:cubicBezTo>
                      <a:pt x="11279" y="2604"/>
                      <a:pt x="10323" y="3511"/>
                      <a:pt x="9709" y="4094"/>
                    </a:cubicBezTo>
                    <a:cubicBezTo>
                      <a:pt x="9096" y="4677"/>
                      <a:pt x="8460" y="5279"/>
                      <a:pt x="8297" y="5433"/>
                    </a:cubicBezTo>
                    <a:cubicBezTo>
                      <a:pt x="8134" y="5586"/>
                      <a:pt x="7626" y="6068"/>
                      <a:pt x="7169" y="6504"/>
                    </a:cubicBezTo>
                    <a:cubicBezTo>
                      <a:pt x="5525" y="8067"/>
                      <a:pt x="4553" y="8975"/>
                      <a:pt x="4522" y="8975"/>
                    </a:cubicBezTo>
                    <a:cubicBezTo>
                      <a:pt x="4510" y="8975"/>
                      <a:pt x="4386" y="8855"/>
                      <a:pt x="4246" y="8708"/>
                    </a:cubicBezTo>
                    <a:close/>
                  </a:path>
                </a:pathLst>
              </a:custGeom>
              <a:solidFill>
                <a:schemeClr val="accent5"/>
              </a:solidFill>
              <a:ln w="0">
                <a:solidFill>
                  <a:schemeClr val="accent5"/>
                </a:solid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sp>
          <p:nvSpPr>
            <p:cNvPr id="39" name="矩形 38"/>
            <p:cNvSpPr/>
            <p:nvPr/>
          </p:nvSpPr>
          <p:spPr>
            <a:xfrm>
              <a:off x="1046877" y="1927819"/>
              <a:ext cx="2866601" cy="738664"/>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The quick brown fox jumps over the lazy dog</a:t>
              </a:r>
              <a:r>
                <a:rPr lang="en-US" altLang="zh-TW" sz="1400" dirty="0" smtClean="0"/>
                <a:t>.</a:t>
              </a:r>
              <a:endParaRPr lang="zh-TW" altLang="en-US" sz="1400" dirty="0"/>
            </a:p>
          </p:txBody>
        </p:sp>
      </p:grpSp>
      <p:grpSp>
        <p:nvGrpSpPr>
          <p:cNvPr id="42" name="群組 41"/>
          <p:cNvGrpSpPr/>
          <p:nvPr/>
        </p:nvGrpSpPr>
        <p:grpSpPr>
          <a:xfrm>
            <a:off x="584280" y="4044906"/>
            <a:ext cx="3352566" cy="738664"/>
            <a:chOff x="560912" y="1927819"/>
            <a:chExt cx="3352566" cy="738664"/>
          </a:xfrm>
        </p:grpSpPr>
        <p:grpSp>
          <p:nvGrpSpPr>
            <p:cNvPr id="43" name="群組 42"/>
            <p:cNvGrpSpPr/>
            <p:nvPr/>
          </p:nvGrpSpPr>
          <p:grpSpPr>
            <a:xfrm>
              <a:off x="560912" y="2086566"/>
              <a:ext cx="421170" cy="421170"/>
              <a:chOff x="1600200" y="2308860"/>
              <a:chExt cx="594360" cy="594360"/>
            </a:xfrm>
            <a:noFill/>
          </p:grpSpPr>
          <p:sp>
            <p:nvSpPr>
              <p:cNvPr id="45" name="橢圓 44"/>
              <p:cNvSpPr/>
              <p:nvPr/>
            </p:nvSpPr>
            <p:spPr>
              <a:xfrm>
                <a:off x="1600200" y="2308860"/>
                <a:ext cx="594360" cy="594360"/>
              </a:xfrm>
              <a:prstGeom prst="ellipse">
                <a:avLst/>
              </a:prstGeom>
              <a:grp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solidFill>
                    <a:schemeClr val="tx1"/>
                  </a:solidFill>
                </a:endParaRPr>
              </a:p>
            </p:txBody>
          </p:sp>
          <p:sp>
            <p:nvSpPr>
              <p:cNvPr id="46" name="Freeform 24"/>
              <p:cNvSpPr>
                <a:spLocks/>
              </p:cNvSpPr>
              <p:nvPr/>
            </p:nvSpPr>
            <p:spPr bwMode="auto">
              <a:xfrm>
                <a:off x="1691641" y="2462263"/>
                <a:ext cx="411478" cy="287554"/>
              </a:xfrm>
              <a:custGeom>
                <a:avLst/>
                <a:gdLst>
                  <a:gd name="T0" fmla="*/ 4246 w 12841"/>
                  <a:gd name="T1" fmla="*/ 8708 h 8975"/>
                  <a:gd name="T2" fmla="*/ 2639 w 12841"/>
                  <a:gd name="T3" fmla="*/ 7052 h 8975"/>
                  <a:gd name="T4" fmla="*/ 0 w 12841"/>
                  <a:gd name="T5" fmla="*/ 4319 h 8975"/>
                  <a:gd name="T6" fmla="*/ 1130 w 12841"/>
                  <a:gd name="T7" fmla="*/ 3251 h 8975"/>
                  <a:gd name="T8" fmla="*/ 3847 w 12841"/>
                  <a:gd name="T9" fmla="*/ 6019 h 8975"/>
                  <a:gd name="T10" fmla="*/ 4581 w 12841"/>
                  <a:gd name="T11" fmla="*/ 6717 h 8975"/>
                  <a:gd name="T12" fmla="*/ 4866 w 12841"/>
                  <a:gd name="T13" fmla="*/ 6498 h 8975"/>
                  <a:gd name="T14" fmla="*/ 6126 w 12841"/>
                  <a:gd name="T15" fmla="*/ 5308 h 8975"/>
                  <a:gd name="T16" fmla="*/ 7874 w 12841"/>
                  <a:gd name="T17" fmla="*/ 3653 h 8975"/>
                  <a:gd name="T18" fmla="*/ 9201 w 12841"/>
                  <a:gd name="T19" fmla="*/ 2398 h 8975"/>
                  <a:gd name="T20" fmla="*/ 10471 w 12841"/>
                  <a:gd name="T21" fmla="*/ 1199 h 8975"/>
                  <a:gd name="T22" fmla="*/ 11211 w 12841"/>
                  <a:gd name="T23" fmla="*/ 497 h 8975"/>
                  <a:gd name="T24" fmla="*/ 11776 w 12841"/>
                  <a:gd name="T25" fmla="*/ 5 h 8975"/>
                  <a:gd name="T26" fmla="*/ 12841 w 12841"/>
                  <a:gd name="T27" fmla="*/ 1093 h 8975"/>
                  <a:gd name="T28" fmla="*/ 11833 w 12841"/>
                  <a:gd name="T29" fmla="*/ 2078 h 8975"/>
                  <a:gd name="T30" fmla="*/ 9709 w 12841"/>
                  <a:gd name="T31" fmla="*/ 4094 h 8975"/>
                  <a:gd name="T32" fmla="*/ 8297 w 12841"/>
                  <a:gd name="T33" fmla="*/ 5433 h 8975"/>
                  <a:gd name="T34" fmla="*/ 7169 w 12841"/>
                  <a:gd name="T35" fmla="*/ 6504 h 8975"/>
                  <a:gd name="T36" fmla="*/ 4522 w 12841"/>
                  <a:gd name="T37" fmla="*/ 8975 h 8975"/>
                  <a:gd name="T38" fmla="*/ 4246 w 12841"/>
                  <a:gd name="T39" fmla="*/ 8708 h 89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841" h="8975">
                    <a:moveTo>
                      <a:pt x="4246" y="8708"/>
                    </a:moveTo>
                    <a:cubicBezTo>
                      <a:pt x="4107" y="8561"/>
                      <a:pt x="3384" y="7816"/>
                      <a:pt x="2639" y="7052"/>
                    </a:cubicBezTo>
                    <a:cubicBezTo>
                      <a:pt x="524" y="4884"/>
                      <a:pt x="0" y="4341"/>
                      <a:pt x="0" y="4319"/>
                    </a:cubicBezTo>
                    <a:cubicBezTo>
                      <a:pt x="0" y="4282"/>
                      <a:pt x="1101" y="3241"/>
                      <a:pt x="1130" y="3251"/>
                    </a:cubicBezTo>
                    <a:cubicBezTo>
                      <a:pt x="1154" y="3259"/>
                      <a:pt x="2028" y="4149"/>
                      <a:pt x="3847" y="6019"/>
                    </a:cubicBezTo>
                    <a:cubicBezTo>
                      <a:pt x="4268" y="6451"/>
                      <a:pt x="4548" y="6717"/>
                      <a:pt x="4581" y="6717"/>
                    </a:cubicBezTo>
                    <a:cubicBezTo>
                      <a:pt x="4611" y="6717"/>
                      <a:pt x="4739" y="6619"/>
                      <a:pt x="4866" y="6498"/>
                    </a:cubicBezTo>
                    <a:cubicBezTo>
                      <a:pt x="4993" y="6378"/>
                      <a:pt x="5560" y="5842"/>
                      <a:pt x="6126" y="5308"/>
                    </a:cubicBezTo>
                    <a:cubicBezTo>
                      <a:pt x="7373" y="4129"/>
                      <a:pt x="7531" y="3980"/>
                      <a:pt x="7874" y="3653"/>
                    </a:cubicBezTo>
                    <a:cubicBezTo>
                      <a:pt x="8021" y="3512"/>
                      <a:pt x="8618" y="2947"/>
                      <a:pt x="9201" y="2398"/>
                    </a:cubicBezTo>
                    <a:cubicBezTo>
                      <a:pt x="9783" y="1848"/>
                      <a:pt x="10354" y="1309"/>
                      <a:pt x="10471" y="1199"/>
                    </a:cubicBezTo>
                    <a:cubicBezTo>
                      <a:pt x="10587" y="1089"/>
                      <a:pt x="10920" y="773"/>
                      <a:pt x="11211" y="497"/>
                    </a:cubicBezTo>
                    <a:cubicBezTo>
                      <a:pt x="11501" y="222"/>
                      <a:pt x="11756" y="0"/>
                      <a:pt x="11776" y="5"/>
                    </a:cubicBezTo>
                    <a:cubicBezTo>
                      <a:pt x="11824" y="17"/>
                      <a:pt x="12841" y="1056"/>
                      <a:pt x="12841" y="1093"/>
                    </a:cubicBezTo>
                    <a:cubicBezTo>
                      <a:pt x="12841" y="1109"/>
                      <a:pt x="12388" y="1552"/>
                      <a:pt x="11833" y="2078"/>
                    </a:cubicBezTo>
                    <a:cubicBezTo>
                      <a:pt x="11279" y="2604"/>
                      <a:pt x="10323" y="3511"/>
                      <a:pt x="9709" y="4094"/>
                    </a:cubicBezTo>
                    <a:cubicBezTo>
                      <a:pt x="9096" y="4677"/>
                      <a:pt x="8460" y="5279"/>
                      <a:pt x="8297" y="5433"/>
                    </a:cubicBezTo>
                    <a:cubicBezTo>
                      <a:pt x="8134" y="5586"/>
                      <a:pt x="7626" y="6068"/>
                      <a:pt x="7169" y="6504"/>
                    </a:cubicBezTo>
                    <a:cubicBezTo>
                      <a:pt x="5525" y="8067"/>
                      <a:pt x="4553" y="8975"/>
                      <a:pt x="4522" y="8975"/>
                    </a:cubicBezTo>
                    <a:cubicBezTo>
                      <a:pt x="4510" y="8975"/>
                      <a:pt x="4386" y="8855"/>
                      <a:pt x="4246" y="8708"/>
                    </a:cubicBezTo>
                    <a:close/>
                  </a:path>
                </a:pathLst>
              </a:custGeom>
              <a:solidFill>
                <a:schemeClr val="accent5"/>
              </a:solidFill>
              <a:ln w="0">
                <a:solidFill>
                  <a:schemeClr val="accent5"/>
                </a:solid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sp>
          <p:nvSpPr>
            <p:cNvPr id="44" name="矩形 43"/>
            <p:cNvSpPr/>
            <p:nvPr/>
          </p:nvSpPr>
          <p:spPr>
            <a:xfrm>
              <a:off x="1046877" y="1927819"/>
              <a:ext cx="2866601" cy="738664"/>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The quick brown fox jumps over the lazy dog</a:t>
              </a:r>
              <a:r>
                <a:rPr lang="en-US" altLang="zh-TW" sz="1400" dirty="0" smtClean="0"/>
                <a:t>.</a:t>
              </a:r>
              <a:endParaRPr lang="zh-TW" altLang="en-US" sz="1400" dirty="0"/>
            </a:p>
          </p:txBody>
        </p:sp>
      </p:grpSp>
      <p:grpSp>
        <p:nvGrpSpPr>
          <p:cNvPr id="47" name="群組 46"/>
          <p:cNvGrpSpPr/>
          <p:nvPr/>
        </p:nvGrpSpPr>
        <p:grpSpPr>
          <a:xfrm>
            <a:off x="584280" y="5020266"/>
            <a:ext cx="3352566" cy="738664"/>
            <a:chOff x="560912" y="1927819"/>
            <a:chExt cx="3352566" cy="738664"/>
          </a:xfrm>
        </p:grpSpPr>
        <p:grpSp>
          <p:nvGrpSpPr>
            <p:cNvPr id="48" name="群組 47"/>
            <p:cNvGrpSpPr/>
            <p:nvPr/>
          </p:nvGrpSpPr>
          <p:grpSpPr>
            <a:xfrm>
              <a:off x="560912" y="2086566"/>
              <a:ext cx="421170" cy="421170"/>
              <a:chOff x="1600200" y="2308860"/>
              <a:chExt cx="594360" cy="594360"/>
            </a:xfrm>
            <a:noFill/>
          </p:grpSpPr>
          <p:sp>
            <p:nvSpPr>
              <p:cNvPr id="50" name="橢圓 49"/>
              <p:cNvSpPr/>
              <p:nvPr/>
            </p:nvSpPr>
            <p:spPr>
              <a:xfrm>
                <a:off x="1600200" y="2308860"/>
                <a:ext cx="594360" cy="594360"/>
              </a:xfrm>
              <a:prstGeom prst="ellipse">
                <a:avLst/>
              </a:prstGeom>
              <a:grp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solidFill>
                    <a:schemeClr val="tx1"/>
                  </a:solidFill>
                </a:endParaRPr>
              </a:p>
            </p:txBody>
          </p:sp>
          <p:sp>
            <p:nvSpPr>
              <p:cNvPr id="51" name="Freeform 24"/>
              <p:cNvSpPr>
                <a:spLocks/>
              </p:cNvSpPr>
              <p:nvPr/>
            </p:nvSpPr>
            <p:spPr bwMode="auto">
              <a:xfrm>
                <a:off x="1691641" y="2462263"/>
                <a:ext cx="411478" cy="287554"/>
              </a:xfrm>
              <a:custGeom>
                <a:avLst/>
                <a:gdLst>
                  <a:gd name="T0" fmla="*/ 4246 w 12841"/>
                  <a:gd name="T1" fmla="*/ 8708 h 8975"/>
                  <a:gd name="T2" fmla="*/ 2639 w 12841"/>
                  <a:gd name="T3" fmla="*/ 7052 h 8975"/>
                  <a:gd name="T4" fmla="*/ 0 w 12841"/>
                  <a:gd name="T5" fmla="*/ 4319 h 8975"/>
                  <a:gd name="T6" fmla="*/ 1130 w 12841"/>
                  <a:gd name="T7" fmla="*/ 3251 h 8975"/>
                  <a:gd name="T8" fmla="*/ 3847 w 12841"/>
                  <a:gd name="T9" fmla="*/ 6019 h 8975"/>
                  <a:gd name="T10" fmla="*/ 4581 w 12841"/>
                  <a:gd name="T11" fmla="*/ 6717 h 8975"/>
                  <a:gd name="T12" fmla="*/ 4866 w 12841"/>
                  <a:gd name="T13" fmla="*/ 6498 h 8975"/>
                  <a:gd name="T14" fmla="*/ 6126 w 12841"/>
                  <a:gd name="T15" fmla="*/ 5308 h 8975"/>
                  <a:gd name="T16" fmla="*/ 7874 w 12841"/>
                  <a:gd name="T17" fmla="*/ 3653 h 8975"/>
                  <a:gd name="T18" fmla="*/ 9201 w 12841"/>
                  <a:gd name="T19" fmla="*/ 2398 h 8975"/>
                  <a:gd name="T20" fmla="*/ 10471 w 12841"/>
                  <a:gd name="T21" fmla="*/ 1199 h 8975"/>
                  <a:gd name="T22" fmla="*/ 11211 w 12841"/>
                  <a:gd name="T23" fmla="*/ 497 h 8975"/>
                  <a:gd name="T24" fmla="*/ 11776 w 12841"/>
                  <a:gd name="T25" fmla="*/ 5 h 8975"/>
                  <a:gd name="T26" fmla="*/ 12841 w 12841"/>
                  <a:gd name="T27" fmla="*/ 1093 h 8975"/>
                  <a:gd name="T28" fmla="*/ 11833 w 12841"/>
                  <a:gd name="T29" fmla="*/ 2078 h 8975"/>
                  <a:gd name="T30" fmla="*/ 9709 w 12841"/>
                  <a:gd name="T31" fmla="*/ 4094 h 8975"/>
                  <a:gd name="T32" fmla="*/ 8297 w 12841"/>
                  <a:gd name="T33" fmla="*/ 5433 h 8975"/>
                  <a:gd name="T34" fmla="*/ 7169 w 12841"/>
                  <a:gd name="T35" fmla="*/ 6504 h 8975"/>
                  <a:gd name="T36" fmla="*/ 4522 w 12841"/>
                  <a:gd name="T37" fmla="*/ 8975 h 8975"/>
                  <a:gd name="T38" fmla="*/ 4246 w 12841"/>
                  <a:gd name="T39" fmla="*/ 8708 h 89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841" h="8975">
                    <a:moveTo>
                      <a:pt x="4246" y="8708"/>
                    </a:moveTo>
                    <a:cubicBezTo>
                      <a:pt x="4107" y="8561"/>
                      <a:pt x="3384" y="7816"/>
                      <a:pt x="2639" y="7052"/>
                    </a:cubicBezTo>
                    <a:cubicBezTo>
                      <a:pt x="524" y="4884"/>
                      <a:pt x="0" y="4341"/>
                      <a:pt x="0" y="4319"/>
                    </a:cubicBezTo>
                    <a:cubicBezTo>
                      <a:pt x="0" y="4282"/>
                      <a:pt x="1101" y="3241"/>
                      <a:pt x="1130" y="3251"/>
                    </a:cubicBezTo>
                    <a:cubicBezTo>
                      <a:pt x="1154" y="3259"/>
                      <a:pt x="2028" y="4149"/>
                      <a:pt x="3847" y="6019"/>
                    </a:cubicBezTo>
                    <a:cubicBezTo>
                      <a:pt x="4268" y="6451"/>
                      <a:pt x="4548" y="6717"/>
                      <a:pt x="4581" y="6717"/>
                    </a:cubicBezTo>
                    <a:cubicBezTo>
                      <a:pt x="4611" y="6717"/>
                      <a:pt x="4739" y="6619"/>
                      <a:pt x="4866" y="6498"/>
                    </a:cubicBezTo>
                    <a:cubicBezTo>
                      <a:pt x="4993" y="6378"/>
                      <a:pt x="5560" y="5842"/>
                      <a:pt x="6126" y="5308"/>
                    </a:cubicBezTo>
                    <a:cubicBezTo>
                      <a:pt x="7373" y="4129"/>
                      <a:pt x="7531" y="3980"/>
                      <a:pt x="7874" y="3653"/>
                    </a:cubicBezTo>
                    <a:cubicBezTo>
                      <a:pt x="8021" y="3512"/>
                      <a:pt x="8618" y="2947"/>
                      <a:pt x="9201" y="2398"/>
                    </a:cubicBezTo>
                    <a:cubicBezTo>
                      <a:pt x="9783" y="1848"/>
                      <a:pt x="10354" y="1309"/>
                      <a:pt x="10471" y="1199"/>
                    </a:cubicBezTo>
                    <a:cubicBezTo>
                      <a:pt x="10587" y="1089"/>
                      <a:pt x="10920" y="773"/>
                      <a:pt x="11211" y="497"/>
                    </a:cubicBezTo>
                    <a:cubicBezTo>
                      <a:pt x="11501" y="222"/>
                      <a:pt x="11756" y="0"/>
                      <a:pt x="11776" y="5"/>
                    </a:cubicBezTo>
                    <a:cubicBezTo>
                      <a:pt x="11824" y="17"/>
                      <a:pt x="12841" y="1056"/>
                      <a:pt x="12841" y="1093"/>
                    </a:cubicBezTo>
                    <a:cubicBezTo>
                      <a:pt x="12841" y="1109"/>
                      <a:pt x="12388" y="1552"/>
                      <a:pt x="11833" y="2078"/>
                    </a:cubicBezTo>
                    <a:cubicBezTo>
                      <a:pt x="11279" y="2604"/>
                      <a:pt x="10323" y="3511"/>
                      <a:pt x="9709" y="4094"/>
                    </a:cubicBezTo>
                    <a:cubicBezTo>
                      <a:pt x="9096" y="4677"/>
                      <a:pt x="8460" y="5279"/>
                      <a:pt x="8297" y="5433"/>
                    </a:cubicBezTo>
                    <a:cubicBezTo>
                      <a:pt x="8134" y="5586"/>
                      <a:pt x="7626" y="6068"/>
                      <a:pt x="7169" y="6504"/>
                    </a:cubicBezTo>
                    <a:cubicBezTo>
                      <a:pt x="5525" y="8067"/>
                      <a:pt x="4553" y="8975"/>
                      <a:pt x="4522" y="8975"/>
                    </a:cubicBezTo>
                    <a:cubicBezTo>
                      <a:pt x="4510" y="8975"/>
                      <a:pt x="4386" y="8855"/>
                      <a:pt x="4246" y="8708"/>
                    </a:cubicBezTo>
                    <a:close/>
                  </a:path>
                </a:pathLst>
              </a:custGeom>
              <a:solidFill>
                <a:schemeClr val="accent5"/>
              </a:solidFill>
              <a:ln w="0">
                <a:solidFill>
                  <a:schemeClr val="accent5"/>
                </a:solid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sp>
          <p:nvSpPr>
            <p:cNvPr id="49" name="矩形 48"/>
            <p:cNvSpPr/>
            <p:nvPr/>
          </p:nvSpPr>
          <p:spPr>
            <a:xfrm>
              <a:off x="1046877" y="1927819"/>
              <a:ext cx="2866601" cy="738664"/>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The quick brown fox jumps over the lazy dog</a:t>
              </a:r>
              <a:r>
                <a:rPr lang="en-US" altLang="zh-TW" sz="1400" dirty="0" smtClean="0"/>
                <a:t>.</a:t>
              </a:r>
              <a:endParaRPr lang="zh-TW" altLang="en-US" sz="1400" dirty="0"/>
            </a:p>
          </p:txBody>
        </p:sp>
      </p:grpSp>
    </p:spTree>
    <p:extLst>
      <p:ext uri="{BB962C8B-B14F-4D97-AF65-F5344CB8AC3E}">
        <p14:creationId xmlns:p14="http://schemas.microsoft.com/office/powerpoint/2010/main" val="134275509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圖片版面配置區 11"/>
          <p:cNvPicPr>
            <a:picLocks noGrp="1" noChangeAspect="1"/>
          </p:cNvPicPr>
          <p:nvPr>
            <p:ph type="pic" sz="quarter" idx="11"/>
          </p:nvPr>
        </p:nvPicPr>
        <p:blipFill>
          <a:blip r:embed="rId2" cstate="screen">
            <a:extLst>
              <a:ext uri="{28A0092B-C50C-407E-A947-70E740481C1C}">
                <a14:useLocalDpi xmlns:a14="http://schemas.microsoft.com/office/drawing/2010/main"/>
              </a:ext>
            </a:extLst>
          </a:blip>
          <a:srcRect/>
          <a:stretch>
            <a:fillRect/>
          </a:stretch>
        </p:blipFill>
        <p:spPr>
          <a:xfrm>
            <a:off x="2453396" y="1622425"/>
            <a:ext cx="2048400" cy="3060000"/>
          </a:xfrm>
        </p:spPr>
      </p:pic>
      <p:pic>
        <p:nvPicPr>
          <p:cNvPr id="13" name="圖片版面配置區 12"/>
          <p:cNvPicPr>
            <a:picLocks noGrp="1" noChangeAspect="1"/>
          </p:cNvPicPr>
          <p:nvPr>
            <p:ph type="pic" sz="quarter" idx="12"/>
          </p:nvPr>
        </p:nvPicPr>
        <p:blipFill>
          <a:blip r:embed="rId3" cstate="screen">
            <a:extLst>
              <a:ext uri="{28A0092B-C50C-407E-A947-70E740481C1C}">
                <a14:useLocalDpi xmlns:a14="http://schemas.microsoft.com/office/drawing/2010/main"/>
              </a:ext>
            </a:extLst>
          </a:blip>
          <a:srcRect/>
          <a:stretch>
            <a:fillRect/>
          </a:stretch>
        </p:blipFill>
        <p:spPr>
          <a:xfrm>
            <a:off x="4626329" y="1622425"/>
            <a:ext cx="2048400" cy="3060000"/>
          </a:xfrm>
        </p:spPr>
      </p:pic>
      <p:pic>
        <p:nvPicPr>
          <p:cNvPr id="14" name="圖片版面配置區 13"/>
          <p:cNvPicPr>
            <a:picLocks noGrp="1" noChangeAspect="1"/>
          </p:cNvPicPr>
          <p:nvPr>
            <p:ph type="pic" sz="quarter" idx="13"/>
          </p:nvPr>
        </p:nvPicPr>
        <p:blipFill>
          <a:blip r:embed="rId4" cstate="screen">
            <a:extLst>
              <a:ext uri="{28A0092B-C50C-407E-A947-70E740481C1C}">
                <a14:useLocalDpi xmlns:a14="http://schemas.microsoft.com/office/drawing/2010/main"/>
              </a:ext>
            </a:extLst>
          </a:blip>
          <a:srcRect/>
          <a:stretch>
            <a:fillRect/>
          </a:stretch>
        </p:blipFill>
        <p:spPr>
          <a:xfrm>
            <a:off x="6799262" y="1622425"/>
            <a:ext cx="2048400" cy="3060000"/>
          </a:xfrm>
        </p:spPr>
      </p:pic>
      <p:pic>
        <p:nvPicPr>
          <p:cNvPr id="11" name="圖片版面配置區 10"/>
          <p:cNvPicPr>
            <a:picLocks noGrp="1" noChangeAspect="1"/>
          </p:cNvPicPr>
          <p:nvPr>
            <p:ph type="pic" sz="quarter" idx="10"/>
          </p:nvPr>
        </p:nvPicPr>
        <p:blipFill>
          <a:blip r:embed="rId5" cstate="screen">
            <a:extLst>
              <a:ext uri="{28A0092B-C50C-407E-A947-70E740481C1C}">
                <a14:useLocalDpi xmlns:a14="http://schemas.microsoft.com/office/drawing/2010/main"/>
              </a:ext>
            </a:extLst>
          </a:blip>
          <a:srcRect/>
          <a:stretch>
            <a:fillRect/>
          </a:stretch>
        </p:blipFill>
        <p:spPr>
          <a:xfrm>
            <a:off x="280463" y="1622425"/>
            <a:ext cx="2048400" cy="3060000"/>
          </a:xfrm>
        </p:spPr>
      </p:pic>
      <p:sp>
        <p:nvSpPr>
          <p:cNvPr id="5" name="頁尾版面配置區 4"/>
          <p:cNvSpPr>
            <a:spLocks noGrp="1"/>
          </p:cNvSpPr>
          <p:nvPr>
            <p:ph type="ftr" sz="quarter" idx="14"/>
          </p:nvPr>
        </p:nvSpPr>
        <p:spPr/>
        <p:txBody>
          <a:bodyPr/>
          <a:lstStyle/>
          <a:p>
            <a:r>
              <a:rPr lang="zh-TW" altLang="en-US" smtClean="0"/>
              <a:t>商業簡報網 </a:t>
            </a:r>
            <a:r>
              <a:rPr lang="en-US" altLang="zh-TW" smtClean="0"/>
              <a:t>X Matter Lab</a:t>
            </a:r>
            <a:endParaRPr lang="zh-TW" altLang="en-US" dirty="0"/>
          </a:p>
        </p:txBody>
      </p:sp>
      <p:sp>
        <p:nvSpPr>
          <p:cNvPr id="6" name="投影片編號版面配置區 5"/>
          <p:cNvSpPr>
            <a:spLocks noGrp="1"/>
          </p:cNvSpPr>
          <p:nvPr>
            <p:ph type="sldNum" sz="quarter" idx="15"/>
          </p:nvPr>
        </p:nvSpPr>
        <p:spPr/>
        <p:txBody>
          <a:bodyPr/>
          <a:lstStyle/>
          <a:p>
            <a:fld id="{E27FD744-A41C-4EAD-96D0-2F84A994B62C}" type="slidenum">
              <a:rPr lang="zh-TW" altLang="en-US" smtClean="0"/>
              <a:t>47</a:t>
            </a:fld>
            <a:endParaRPr lang="zh-TW" altLang="en-US"/>
          </a:p>
        </p:txBody>
      </p:sp>
      <p:sp>
        <p:nvSpPr>
          <p:cNvPr id="10" name="文字方塊 51"/>
          <p:cNvSpPr txBox="1"/>
          <p:nvPr/>
        </p:nvSpPr>
        <p:spPr>
          <a:xfrm>
            <a:off x="679528" y="4931420"/>
            <a:ext cx="7784944" cy="830997"/>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600" dirty="0" smtClean="0"/>
              <a:t>The quick brown fox jumps over the lazy dog. </a:t>
            </a:r>
            <a:r>
              <a:rPr lang="en-US" altLang="zh-TW" sz="1600" dirty="0"/>
              <a:t>The quick brown fox jumps over the lazy dog. The quick brown fox jumps over the lazy dog. The quick brown fox jumps over the lazy dog. </a:t>
            </a:r>
          </a:p>
        </p:txBody>
      </p:sp>
      <p:sp>
        <p:nvSpPr>
          <p:cNvPr id="15" name="矩形 14"/>
          <p:cNvSpPr/>
          <p:nvPr/>
        </p:nvSpPr>
        <p:spPr>
          <a:xfrm>
            <a:off x="3155324" y="1223201"/>
            <a:ext cx="2833352" cy="11636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 name="文字方塊 15"/>
          <p:cNvSpPr txBox="1"/>
          <p:nvPr/>
        </p:nvSpPr>
        <p:spPr>
          <a:xfrm>
            <a:off x="1880398" y="576870"/>
            <a:ext cx="5383205" cy="646331"/>
          </a:xfrm>
          <a:prstGeom prst="rect">
            <a:avLst/>
          </a:prstGeom>
          <a:noFill/>
        </p:spPr>
        <p:txBody>
          <a:bodyPr wrap="square" rtlCol="0" anchor="ctr">
            <a:spAutoFit/>
          </a:bodyPr>
          <a:lstStyle/>
          <a:p>
            <a:pPr algn="ctr"/>
            <a:r>
              <a:rPr lang="en-US" altLang="zh-TW" sz="3600" b="1" dirty="0" smtClean="0">
                <a:solidFill>
                  <a:schemeClr val="bg1">
                    <a:lumMod val="50000"/>
                  </a:schemeClr>
                </a:solidFill>
              </a:rPr>
              <a:t>Beyond Picture 044</a:t>
            </a:r>
            <a:endParaRPr lang="zh-TW" altLang="en-US" sz="3600" b="1" dirty="0">
              <a:solidFill>
                <a:schemeClr val="bg1">
                  <a:lumMod val="50000"/>
                </a:schemeClr>
              </a:solidFill>
            </a:endParaRPr>
          </a:p>
        </p:txBody>
      </p:sp>
      <p:sp>
        <p:nvSpPr>
          <p:cNvPr id="17" name="Rectangle 13"/>
          <p:cNvSpPr>
            <a:spLocks noChangeArrowheads="1"/>
          </p:cNvSpPr>
          <p:nvPr/>
        </p:nvSpPr>
        <p:spPr bwMode="auto">
          <a:xfrm>
            <a:off x="4256088" y="938213"/>
            <a:ext cx="469900" cy="47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zh-TW" altLang="zh-TW" sz="1800" b="0" i="0" u="none" strike="noStrike" cap="none" normalizeH="0" baseline="0" smtClean="0">
              <a:ln>
                <a:noFill/>
              </a:ln>
              <a:solidFill>
                <a:schemeClr val="tx1"/>
              </a:solidFill>
              <a:effectLst/>
              <a:latin typeface="Arial" panose="020B0604020202020204" pitchFamily="34" charset="0"/>
            </a:endParaRPr>
          </a:p>
        </p:txBody>
      </p:sp>
      <p:sp>
        <p:nvSpPr>
          <p:cNvPr id="18" name="矩形 17"/>
          <p:cNvSpPr/>
          <p:nvPr/>
        </p:nvSpPr>
        <p:spPr>
          <a:xfrm>
            <a:off x="280463" y="2810874"/>
            <a:ext cx="2048400" cy="683102"/>
          </a:xfrm>
          <a:prstGeom prst="rect">
            <a:avLst/>
          </a:prstGeom>
          <a:solidFill>
            <a:schemeClr val="accent1">
              <a:alpha val="90000"/>
            </a:schemeClr>
          </a:solid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smtClean="0">
              <a:solidFill>
                <a:schemeClr val="bg1"/>
              </a:solidFill>
              <a:latin typeface="微軟正黑體" panose="020B0604030504040204" pitchFamily="34" charset="-120"/>
              <a:ea typeface="微軟正黑體" panose="020B0604030504040204" pitchFamily="34" charset="-120"/>
            </a:endParaRPr>
          </a:p>
        </p:txBody>
      </p:sp>
      <p:sp>
        <p:nvSpPr>
          <p:cNvPr id="19" name="矩形 18"/>
          <p:cNvSpPr/>
          <p:nvPr/>
        </p:nvSpPr>
        <p:spPr>
          <a:xfrm>
            <a:off x="2453396" y="2810874"/>
            <a:ext cx="2048400" cy="683102"/>
          </a:xfrm>
          <a:prstGeom prst="rect">
            <a:avLst/>
          </a:prstGeom>
          <a:solidFill>
            <a:schemeClr val="accent2">
              <a:alpha val="90000"/>
            </a:schemeClr>
          </a:solid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smtClean="0">
              <a:solidFill>
                <a:schemeClr val="bg1"/>
              </a:solidFill>
              <a:latin typeface="微軟正黑體" panose="020B0604030504040204" pitchFamily="34" charset="-120"/>
              <a:ea typeface="微軟正黑體" panose="020B0604030504040204" pitchFamily="34" charset="-120"/>
            </a:endParaRPr>
          </a:p>
        </p:txBody>
      </p:sp>
      <p:sp>
        <p:nvSpPr>
          <p:cNvPr id="20" name="矩形 19"/>
          <p:cNvSpPr/>
          <p:nvPr/>
        </p:nvSpPr>
        <p:spPr>
          <a:xfrm>
            <a:off x="4626329" y="2810874"/>
            <a:ext cx="2048400" cy="683102"/>
          </a:xfrm>
          <a:prstGeom prst="rect">
            <a:avLst/>
          </a:prstGeom>
          <a:solidFill>
            <a:schemeClr val="accent3">
              <a:alpha val="90000"/>
            </a:schemeClr>
          </a:solid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smtClean="0">
              <a:solidFill>
                <a:schemeClr val="bg1"/>
              </a:solidFill>
              <a:latin typeface="微軟正黑體" panose="020B0604030504040204" pitchFamily="34" charset="-120"/>
              <a:ea typeface="微軟正黑體" panose="020B0604030504040204" pitchFamily="34" charset="-120"/>
            </a:endParaRPr>
          </a:p>
        </p:txBody>
      </p:sp>
      <p:sp>
        <p:nvSpPr>
          <p:cNvPr id="21" name="矩形 20"/>
          <p:cNvSpPr/>
          <p:nvPr/>
        </p:nvSpPr>
        <p:spPr>
          <a:xfrm>
            <a:off x="6799262" y="2810874"/>
            <a:ext cx="2048400" cy="683102"/>
          </a:xfrm>
          <a:prstGeom prst="rect">
            <a:avLst/>
          </a:prstGeom>
          <a:solidFill>
            <a:schemeClr val="accent4">
              <a:alpha val="90000"/>
            </a:schemeClr>
          </a:solid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smtClean="0">
              <a:solidFill>
                <a:schemeClr val="bg1"/>
              </a:solidFill>
              <a:latin typeface="微軟正黑體" panose="020B0604030504040204" pitchFamily="34" charset="-120"/>
              <a:ea typeface="微軟正黑體" panose="020B0604030504040204" pitchFamily="34" charset="-120"/>
            </a:endParaRPr>
          </a:p>
        </p:txBody>
      </p:sp>
      <p:grpSp>
        <p:nvGrpSpPr>
          <p:cNvPr id="22" name="群組 21"/>
          <p:cNvGrpSpPr/>
          <p:nvPr/>
        </p:nvGrpSpPr>
        <p:grpSpPr>
          <a:xfrm>
            <a:off x="3234989" y="2952177"/>
            <a:ext cx="485214" cy="400496"/>
            <a:chOff x="13079250" y="23448756"/>
            <a:chExt cx="2967819" cy="2449630"/>
          </a:xfrm>
          <a:solidFill>
            <a:schemeClr val="bg1"/>
          </a:solidFill>
        </p:grpSpPr>
        <p:sp>
          <p:nvSpPr>
            <p:cNvPr id="23" name="手繪多邊形 22"/>
            <p:cNvSpPr>
              <a:spLocks/>
            </p:cNvSpPr>
            <p:nvPr/>
          </p:nvSpPr>
          <p:spPr bwMode="auto">
            <a:xfrm>
              <a:off x="13079250" y="23448756"/>
              <a:ext cx="2967819" cy="2449630"/>
            </a:xfrm>
            <a:custGeom>
              <a:avLst/>
              <a:gdLst>
                <a:gd name="connsiteX0" fmla="*/ 2007528 w 4024625"/>
                <a:gd name="connsiteY0" fmla="*/ 1087436 h 3321916"/>
                <a:gd name="connsiteX1" fmla="*/ 1840007 w 4024625"/>
                <a:gd name="connsiteY1" fmla="*/ 1101840 h 3321916"/>
                <a:gd name="connsiteX2" fmla="*/ 1743097 w 4024625"/>
                <a:gd name="connsiteY2" fmla="*/ 1122724 h 3321916"/>
                <a:gd name="connsiteX3" fmla="*/ 1609441 w 4024625"/>
                <a:gd name="connsiteY3" fmla="*/ 1178896 h 3321916"/>
                <a:gd name="connsiteX4" fmla="*/ 1096431 w 4024625"/>
                <a:gd name="connsiteY4" fmla="*/ 1856928 h 3321916"/>
                <a:gd name="connsiteX5" fmla="*/ 1116966 w 4024625"/>
                <a:gd name="connsiteY5" fmla="*/ 2260216 h 3321916"/>
                <a:gd name="connsiteX6" fmla="*/ 1819472 w 4024625"/>
                <a:gd name="connsiteY6" fmla="*/ 2915204 h 3321916"/>
                <a:gd name="connsiteX7" fmla="*/ 1895847 w 4024625"/>
                <a:gd name="connsiteY7" fmla="*/ 2930328 h 3321916"/>
                <a:gd name="connsiteX8" fmla="*/ 2217919 w 4024625"/>
                <a:gd name="connsiteY8" fmla="*/ 2911604 h 3321916"/>
                <a:gd name="connsiteX9" fmla="*/ 2875753 w 4024625"/>
                <a:gd name="connsiteY9" fmla="*/ 2323952 h 3321916"/>
                <a:gd name="connsiteX10" fmla="*/ 2922227 w 4024625"/>
                <a:gd name="connsiteY10" fmla="*/ 2006360 h 3321916"/>
                <a:gd name="connsiteX11" fmla="*/ 2861343 w 4024625"/>
                <a:gd name="connsiteY11" fmla="*/ 1660684 h 3321916"/>
                <a:gd name="connsiteX12" fmla="*/ 2600515 w 4024625"/>
                <a:gd name="connsiteY12" fmla="*/ 1300604 h 3321916"/>
                <a:gd name="connsiteX13" fmla="*/ 2271958 w 4024625"/>
                <a:gd name="connsiteY13" fmla="*/ 1122364 h 3321916"/>
                <a:gd name="connsiteX14" fmla="*/ 2175409 w 4024625"/>
                <a:gd name="connsiteY14" fmla="*/ 1101840 h 3321916"/>
                <a:gd name="connsiteX15" fmla="*/ 2007528 w 4024625"/>
                <a:gd name="connsiteY15" fmla="*/ 1087436 h 3321916"/>
                <a:gd name="connsiteX16" fmla="*/ 691176 w 4024625"/>
                <a:gd name="connsiteY16" fmla="*/ 884236 h 3321916"/>
                <a:gd name="connsiteX17" fmla="*/ 395695 w 4024625"/>
                <a:gd name="connsiteY17" fmla="*/ 895036 h 3321916"/>
                <a:gd name="connsiteX18" fmla="*/ 376237 w 4024625"/>
                <a:gd name="connsiteY18" fmla="*/ 1095956 h 3321916"/>
                <a:gd name="connsiteX19" fmla="*/ 388128 w 4024625"/>
                <a:gd name="connsiteY19" fmla="*/ 1299032 h 3321916"/>
                <a:gd name="connsiteX20" fmla="*/ 691176 w 4024625"/>
                <a:gd name="connsiteY20" fmla="*/ 1311272 h 3321916"/>
                <a:gd name="connsiteX21" fmla="*/ 994223 w 4024625"/>
                <a:gd name="connsiteY21" fmla="*/ 1299032 h 3321916"/>
                <a:gd name="connsiteX22" fmla="*/ 1006475 w 4024625"/>
                <a:gd name="connsiteY22" fmla="*/ 1095956 h 3321916"/>
                <a:gd name="connsiteX23" fmla="*/ 987017 w 4024625"/>
                <a:gd name="connsiteY23" fmla="*/ 895036 h 3321916"/>
                <a:gd name="connsiteX24" fmla="*/ 691176 w 4024625"/>
                <a:gd name="connsiteY24" fmla="*/ 884236 h 3321916"/>
                <a:gd name="connsiteX25" fmla="*/ 1504906 w 4024625"/>
                <a:gd name="connsiteY25" fmla="*/ 0 h 3321916"/>
                <a:gd name="connsiteX26" fmla="*/ 2007262 w 4024625"/>
                <a:gd name="connsiteY26" fmla="*/ 0 h 3321916"/>
                <a:gd name="connsiteX27" fmla="*/ 2509258 w 4024625"/>
                <a:gd name="connsiteY27" fmla="*/ 0 h 3321916"/>
                <a:gd name="connsiteX28" fmla="*/ 2657624 w 4024625"/>
                <a:gd name="connsiteY28" fmla="*/ 247692 h 3321916"/>
                <a:gd name="connsiteX29" fmla="*/ 2828316 w 4024625"/>
                <a:gd name="connsiteY29" fmla="*/ 501868 h 3321916"/>
                <a:gd name="connsiteX30" fmla="*/ 3367404 w 4024625"/>
                <a:gd name="connsiteY30" fmla="*/ 507988 h 3321916"/>
                <a:gd name="connsiteX31" fmla="*/ 3906130 w 4024625"/>
                <a:gd name="connsiteY31" fmla="*/ 519508 h 3321916"/>
                <a:gd name="connsiteX32" fmla="*/ 3961588 w 4024625"/>
                <a:gd name="connsiteY32" fmla="*/ 562352 h 3321916"/>
                <a:gd name="connsiteX33" fmla="*/ 4024607 w 4024625"/>
                <a:gd name="connsiteY33" fmla="*/ 1909552 h 3321916"/>
                <a:gd name="connsiteX34" fmla="*/ 4011283 w 4024625"/>
                <a:gd name="connsiteY34" fmla="*/ 3168188 h 3321916"/>
                <a:gd name="connsiteX35" fmla="*/ 3887404 w 4024625"/>
                <a:gd name="connsiteY35" fmla="*/ 3301396 h 3321916"/>
                <a:gd name="connsiteX36" fmla="*/ 2004381 w 4024625"/>
                <a:gd name="connsiteY36" fmla="*/ 3321556 h 3321916"/>
                <a:gd name="connsiteX37" fmla="*/ 133601 w 4024625"/>
                <a:gd name="connsiteY37" fmla="*/ 3306436 h 3321916"/>
                <a:gd name="connsiteX38" fmla="*/ 28809 w 4024625"/>
                <a:gd name="connsiteY38" fmla="*/ 3226872 h 3321916"/>
                <a:gd name="connsiteX39" fmla="*/ 0 w 4024625"/>
                <a:gd name="connsiteY39" fmla="*/ 3187268 h 3321916"/>
                <a:gd name="connsiteX40" fmla="*/ 0 w 4024625"/>
                <a:gd name="connsiteY40" fmla="*/ 1913152 h 3321916"/>
                <a:gd name="connsiteX41" fmla="*/ 11524 w 4024625"/>
                <a:gd name="connsiteY41" fmla="*/ 616716 h 3321916"/>
                <a:gd name="connsiteX42" fmla="*/ 103712 w 4024625"/>
                <a:gd name="connsiteY42" fmla="*/ 522388 h 3321916"/>
                <a:gd name="connsiteX43" fmla="*/ 654683 w 4024625"/>
                <a:gd name="connsiteY43" fmla="*/ 507988 h 3321916"/>
                <a:gd name="connsiteX44" fmla="*/ 1177925 w 4024625"/>
                <a:gd name="connsiteY44" fmla="*/ 507988 h 3321916"/>
                <a:gd name="connsiteX45" fmla="*/ 1203853 w 4024625"/>
                <a:gd name="connsiteY45" fmla="*/ 485308 h 3321916"/>
                <a:gd name="connsiteX46" fmla="*/ 1367344 w 4024625"/>
                <a:gd name="connsiteY46" fmla="*/ 231132 h 3321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024625" h="3321916">
                  <a:moveTo>
                    <a:pt x="2007528" y="1087436"/>
                  </a:moveTo>
                  <a:cubicBezTo>
                    <a:pt x="1951687" y="1087436"/>
                    <a:pt x="1876033" y="1093916"/>
                    <a:pt x="1840007" y="1101840"/>
                  </a:cubicBezTo>
                  <a:cubicBezTo>
                    <a:pt x="1803621" y="1109400"/>
                    <a:pt x="1760029" y="1119124"/>
                    <a:pt x="1743097" y="1122724"/>
                  </a:cubicBezTo>
                  <a:cubicBezTo>
                    <a:pt x="1726525" y="1126324"/>
                    <a:pt x="1666362" y="1151532"/>
                    <a:pt x="1609441" y="1178896"/>
                  </a:cubicBezTo>
                  <a:cubicBezTo>
                    <a:pt x="1336724" y="1309604"/>
                    <a:pt x="1148309" y="1558780"/>
                    <a:pt x="1096431" y="1856928"/>
                  </a:cubicBezTo>
                  <a:cubicBezTo>
                    <a:pt x="1079499" y="1953788"/>
                    <a:pt x="1090667" y="2171996"/>
                    <a:pt x="1116966" y="2260216"/>
                  </a:cubicBezTo>
                  <a:cubicBezTo>
                    <a:pt x="1216398" y="2593652"/>
                    <a:pt x="1494518" y="2852908"/>
                    <a:pt x="1819472" y="2915204"/>
                  </a:cubicBezTo>
                  <a:cubicBezTo>
                    <a:pt x="1850094" y="2920964"/>
                    <a:pt x="1884679" y="2927808"/>
                    <a:pt x="1895847" y="2930328"/>
                  </a:cubicBezTo>
                  <a:cubicBezTo>
                    <a:pt x="1937277" y="2940048"/>
                    <a:pt x="2152352" y="2927448"/>
                    <a:pt x="2217919" y="2911604"/>
                  </a:cubicBezTo>
                  <a:cubicBezTo>
                    <a:pt x="2518736" y="2839588"/>
                    <a:pt x="2773079" y="2612376"/>
                    <a:pt x="2875753" y="2323952"/>
                  </a:cubicBezTo>
                  <a:cubicBezTo>
                    <a:pt x="2917183" y="2208004"/>
                    <a:pt x="2922587" y="2170916"/>
                    <a:pt x="2922227" y="2006360"/>
                  </a:cubicBezTo>
                  <a:cubicBezTo>
                    <a:pt x="2921506" y="1833164"/>
                    <a:pt x="2914301" y="1793552"/>
                    <a:pt x="2861343" y="1660684"/>
                  </a:cubicBezTo>
                  <a:cubicBezTo>
                    <a:pt x="2805503" y="1521692"/>
                    <a:pt x="2713997" y="1394944"/>
                    <a:pt x="2600515" y="1300604"/>
                  </a:cubicBezTo>
                  <a:cubicBezTo>
                    <a:pt x="2527382" y="1239748"/>
                    <a:pt x="2336084" y="1136048"/>
                    <a:pt x="2271958" y="1122364"/>
                  </a:cubicBezTo>
                  <a:cubicBezTo>
                    <a:pt x="2255026" y="1118764"/>
                    <a:pt x="2211795" y="1109400"/>
                    <a:pt x="2175409" y="1101840"/>
                  </a:cubicBezTo>
                  <a:cubicBezTo>
                    <a:pt x="2139022" y="1093916"/>
                    <a:pt x="2063368" y="1087436"/>
                    <a:pt x="2007528" y="1087436"/>
                  </a:cubicBezTo>
                  <a:close/>
                  <a:moveTo>
                    <a:pt x="691176" y="884236"/>
                  </a:moveTo>
                  <a:cubicBezTo>
                    <a:pt x="520734" y="884236"/>
                    <a:pt x="407947" y="888196"/>
                    <a:pt x="395695" y="895036"/>
                  </a:cubicBezTo>
                  <a:cubicBezTo>
                    <a:pt x="377318" y="904760"/>
                    <a:pt x="376237" y="918084"/>
                    <a:pt x="376237" y="1095956"/>
                  </a:cubicBezTo>
                  <a:cubicBezTo>
                    <a:pt x="376237" y="1230980"/>
                    <a:pt x="379480" y="1290392"/>
                    <a:pt x="388128" y="1299032"/>
                  </a:cubicBezTo>
                  <a:cubicBezTo>
                    <a:pt x="397137" y="1308032"/>
                    <a:pt x="478574" y="1311272"/>
                    <a:pt x="691176" y="1311272"/>
                  </a:cubicBezTo>
                  <a:cubicBezTo>
                    <a:pt x="904138" y="1311272"/>
                    <a:pt x="985575" y="1308032"/>
                    <a:pt x="994223" y="1299032"/>
                  </a:cubicBezTo>
                  <a:cubicBezTo>
                    <a:pt x="1002872" y="1290392"/>
                    <a:pt x="1006475" y="1230980"/>
                    <a:pt x="1006475" y="1095956"/>
                  </a:cubicBezTo>
                  <a:cubicBezTo>
                    <a:pt x="1006475" y="918084"/>
                    <a:pt x="1005394" y="904760"/>
                    <a:pt x="987017" y="895036"/>
                  </a:cubicBezTo>
                  <a:cubicBezTo>
                    <a:pt x="974765" y="888196"/>
                    <a:pt x="861978" y="884236"/>
                    <a:pt x="691176" y="884236"/>
                  </a:cubicBezTo>
                  <a:close/>
                  <a:moveTo>
                    <a:pt x="1504906" y="0"/>
                  </a:moveTo>
                  <a:lnTo>
                    <a:pt x="2007262" y="0"/>
                  </a:lnTo>
                  <a:lnTo>
                    <a:pt x="2509258" y="0"/>
                  </a:lnTo>
                  <a:lnTo>
                    <a:pt x="2657624" y="247692"/>
                  </a:lnTo>
                  <a:cubicBezTo>
                    <a:pt x="2764216" y="425904"/>
                    <a:pt x="2812112" y="497548"/>
                    <a:pt x="2828316" y="501868"/>
                  </a:cubicBezTo>
                  <a:cubicBezTo>
                    <a:pt x="2840920" y="505108"/>
                    <a:pt x="3083276" y="507988"/>
                    <a:pt x="3367404" y="507988"/>
                  </a:cubicBezTo>
                  <a:cubicBezTo>
                    <a:pt x="3728235" y="507988"/>
                    <a:pt x="3890286" y="511588"/>
                    <a:pt x="3906130" y="519508"/>
                  </a:cubicBezTo>
                  <a:cubicBezTo>
                    <a:pt x="3918014" y="525628"/>
                    <a:pt x="3943222" y="545072"/>
                    <a:pt x="3961588" y="562352"/>
                  </a:cubicBezTo>
                  <a:cubicBezTo>
                    <a:pt x="4027488" y="624636"/>
                    <a:pt x="4024607" y="568112"/>
                    <a:pt x="4024607" y="1909552"/>
                  </a:cubicBezTo>
                  <a:cubicBezTo>
                    <a:pt x="4024607" y="2872968"/>
                    <a:pt x="4021726" y="3133624"/>
                    <a:pt x="4011283" y="3168188"/>
                  </a:cubicBezTo>
                  <a:cubicBezTo>
                    <a:pt x="3991477" y="3235152"/>
                    <a:pt x="3952225" y="3277272"/>
                    <a:pt x="3887404" y="3301396"/>
                  </a:cubicBezTo>
                  <a:cubicBezTo>
                    <a:pt x="3830867" y="3322636"/>
                    <a:pt x="3830507" y="3322636"/>
                    <a:pt x="2004381" y="3321556"/>
                  </a:cubicBezTo>
                  <a:cubicBezTo>
                    <a:pt x="489032" y="3320836"/>
                    <a:pt x="170333" y="3318316"/>
                    <a:pt x="133601" y="3306436"/>
                  </a:cubicBezTo>
                  <a:cubicBezTo>
                    <a:pt x="81025" y="3290232"/>
                    <a:pt x="66981" y="3279432"/>
                    <a:pt x="28809" y="3226872"/>
                  </a:cubicBezTo>
                  <a:lnTo>
                    <a:pt x="0" y="3187268"/>
                  </a:lnTo>
                  <a:lnTo>
                    <a:pt x="0" y="1913152"/>
                  </a:lnTo>
                  <a:cubicBezTo>
                    <a:pt x="0" y="991136"/>
                    <a:pt x="3241" y="632556"/>
                    <a:pt x="11524" y="616716"/>
                  </a:cubicBezTo>
                  <a:cubicBezTo>
                    <a:pt x="28449" y="583952"/>
                    <a:pt x="72382" y="538592"/>
                    <a:pt x="103712" y="522388"/>
                  </a:cubicBezTo>
                  <a:cubicBezTo>
                    <a:pt x="126399" y="510508"/>
                    <a:pt x="223989" y="507988"/>
                    <a:pt x="654683" y="507988"/>
                  </a:cubicBezTo>
                  <a:lnTo>
                    <a:pt x="1177925" y="507988"/>
                  </a:lnTo>
                  <a:lnTo>
                    <a:pt x="1203853" y="485308"/>
                  </a:lnTo>
                  <a:cubicBezTo>
                    <a:pt x="1217897" y="472708"/>
                    <a:pt x="1291360" y="358220"/>
                    <a:pt x="1367344" y="231132"/>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noAutofit/>
            </a:bodyPr>
            <a:lstStyle/>
            <a:p>
              <a:endParaRPr lang="zh-TW" altLang="en-US"/>
            </a:p>
          </p:txBody>
        </p:sp>
        <p:sp>
          <p:nvSpPr>
            <p:cNvPr id="24" name="手繪多邊形 23"/>
            <p:cNvSpPr>
              <a:spLocks/>
            </p:cNvSpPr>
            <p:nvPr/>
          </p:nvSpPr>
          <p:spPr bwMode="auto">
            <a:xfrm>
              <a:off x="14046734" y="24416165"/>
              <a:ext cx="1019800" cy="1024369"/>
            </a:xfrm>
            <a:custGeom>
              <a:avLst/>
              <a:gdLst>
                <a:gd name="connsiteX0" fmla="*/ 696901 w 1382938"/>
                <a:gd name="connsiteY0" fmla="*/ 174564 h 1389136"/>
                <a:gd name="connsiteX1" fmla="*/ 615103 w 1382938"/>
                <a:gd name="connsiteY1" fmla="*/ 185584 h 1389136"/>
                <a:gd name="connsiteX2" fmla="*/ 187732 w 1382938"/>
                <a:gd name="connsiteY2" fmla="*/ 592580 h 1389136"/>
                <a:gd name="connsiteX3" fmla="*/ 187732 w 1382938"/>
                <a:gd name="connsiteY3" fmla="*/ 808496 h 1389136"/>
                <a:gd name="connsiteX4" fmla="*/ 532584 w 1382938"/>
                <a:gd name="connsiteY4" fmla="*/ 1189940 h 1389136"/>
                <a:gd name="connsiteX5" fmla="*/ 850769 w 1382938"/>
                <a:gd name="connsiteY5" fmla="*/ 1191740 h 1389136"/>
                <a:gd name="connsiteX6" fmla="*/ 1062653 w 1382938"/>
                <a:gd name="connsiteY6" fmla="*/ 1061472 h 1389136"/>
                <a:gd name="connsiteX7" fmla="*/ 1208953 w 1382938"/>
                <a:gd name="connsiteY7" fmla="*/ 698740 h 1389136"/>
                <a:gd name="connsiteX8" fmla="*/ 1135442 w 1382938"/>
                <a:gd name="connsiteY8" fmla="*/ 424528 h 1389136"/>
                <a:gd name="connsiteX9" fmla="*/ 777619 w 1382938"/>
                <a:gd name="connsiteY9" fmla="*/ 185944 h 1389136"/>
                <a:gd name="connsiteX10" fmla="*/ 696901 w 1382938"/>
                <a:gd name="connsiteY10" fmla="*/ 174564 h 1389136"/>
                <a:gd name="connsiteX11" fmla="*/ 709912 w 1382938"/>
                <a:gd name="connsiteY11" fmla="*/ 376 h 1389136"/>
                <a:gd name="connsiteX12" fmla="*/ 908829 w 1382938"/>
                <a:gd name="connsiteY12" fmla="*/ 35660 h 1389136"/>
                <a:gd name="connsiteX13" fmla="*/ 1337507 w 1382938"/>
                <a:gd name="connsiteY13" fmla="*/ 434916 h 1389136"/>
                <a:gd name="connsiteX14" fmla="*/ 1382858 w 1382938"/>
                <a:gd name="connsiteY14" fmla="*/ 698084 h 1389136"/>
                <a:gd name="connsiteX15" fmla="*/ 1357663 w 1382938"/>
                <a:gd name="connsiteY15" fmla="*/ 904012 h 1389136"/>
                <a:gd name="connsiteX16" fmla="*/ 909909 w 1382938"/>
                <a:gd name="connsiteY16" fmla="*/ 1358712 h 1389136"/>
                <a:gd name="connsiteX17" fmla="*/ 688552 w 1382938"/>
                <a:gd name="connsiteY17" fmla="*/ 1388952 h 1389136"/>
                <a:gd name="connsiteX18" fmla="*/ 517585 w 1382938"/>
                <a:gd name="connsiteY18" fmla="*/ 1372752 h 1389136"/>
                <a:gd name="connsiteX19" fmla="*/ 178170 w 1382938"/>
                <a:gd name="connsiteY19" fmla="*/ 1165384 h 1389136"/>
                <a:gd name="connsiteX20" fmla="*/ 10443 w 1382938"/>
                <a:gd name="connsiteY20" fmla="*/ 585760 h 1389136"/>
                <a:gd name="connsiteX21" fmla="*/ 214163 w 1382938"/>
                <a:gd name="connsiteY21" fmla="*/ 195868 h 1389136"/>
                <a:gd name="connsiteX22" fmla="*/ 657958 w 1382938"/>
                <a:gd name="connsiteY22" fmla="*/ 1820 h 1389136"/>
                <a:gd name="connsiteX23" fmla="*/ 709912 w 1382938"/>
                <a:gd name="connsiteY23" fmla="*/ 376 h 1389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82938" h="1389136">
                  <a:moveTo>
                    <a:pt x="696901" y="174564"/>
                  </a:moveTo>
                  <a:cubicBezTo>
                    <a:pt x="674920" y="174520"/>
                    <a:pt x="652759" y="178208"/>
                    <a:pt x="615103" y="185584"/>
                  </a:cubicBezTo>
                  <a:cubicBezTo>
                    <a:pt x="397454" y="228768"/>
                    <a:pt x="236379" y="381708"/>
                    <a:pt x="187732" y="592580"/>
                  </a:cubicBezTo>
                  <a:cubicBezTo>
                    <a:pt x="167553" y="678228"/>
                    <a:pt x="167553" y="721768"/>
                    <a:pt x="187732" y="808496"/>
                  </a:cubicBezTo>
                  <a:cubicBezTo>
                    <a:pt x="228451" y="983024"/>
                    <a:pt x="366104" y="1135604"/>
                    <a:pt x="532584" y="1189940"/>
                  </a:cubicBezTo>
                  <a:cubicBezTo>
                    <a:pt x="623030" y="1219448"/>
                    <a:pt x="766808" y="1220168"/>
                    <a:pt x="850769" y="1191740"/>
                  </a:cubicBezTo>
                  <a:cubicBezTo>
                    <a:pt x="935450" y="1163312"/>
                    <a:pt x="1000673" y="1123008"/>
                    <a:pt x="1062653" y="1061472"/>
                  </a:cubicBezTo>
                  <a:cubicBezTo>
                    <a:pt x="1166432" y="957476"/>
                    <a:pt x="1208953" y="852036"/>
                    <a:pt x="1208953" y="698740"/>
                  </a:cubicBezTo>
                  <a:cubicBezTo>
                    <a:pt x="1208953" y="591140"/>
                    <a:pt x="1188413" y="514132"/>
                    <a:pt x="1135442" y="424528"/>
                  </a:cubicBezTo>
                  <a:cubicBezTo>
                    <a:pt x="1067697" y="309016"/>
                    <a:pt x="928243" y="216172"/>
                    <a:pt x="777619" y="185944"/>
                  </a:cubicBezTo>
                  <a:cubicBezTo>
                    <a:pt x="740684" y="178388"/>
                    <a:pt x="718883" y="174612"/>
                    <a:pt x="696901" y="174564"/>
                  </a:cubicBezTo>
                  <a:close/>
                  <a:moveTo>
                    <a:pt x="709912" y="376"/>
                  </a:moveTo>
                  <a:cubicBezTo>
                    <a:pt x="769131" y="2720"/>
                    <a:pt x="846471" y="15952"/>
                    <a:pt x="908829" y="35660"/>
                  </a:cubicBezTo>
                  <a:cubicBezTo>
                    <a:pt x="1098153" y="95424"/>
                    <a:pt x="1272359" y="257788"/>
                    <a:pt x="1337507" y="434916"/>
                  </a:cubicBezTo>
                  <a:cubicBezTo>
                    <a:pt x="1380339" y="551560"/>
                    <a:pt x="1383578" y="570280"/>
                    <a:pt x="1382858" y="698084"/>
                  </a:cubicBezTo>
                  <a:cubicBezTo>
                    <a:pt x="1382138" y="803928"/>
                    <a:pt x="1377819" y="839572"/>
                    <a:pt x="1357663" y="904012"/>
                  </a:cubicBezTo>
                  <a:cubicBezTo>
                    <a:pt x="1287477" y="1127220"/>
                    <a:pt x="1129827" y="1287428"/>
                    <a:pt x="909909" y="1358712"/>
                  </a:cubicBezTo>
                  <a:cubicBezTo>
                    <a:pt x="822086" y="1387152"/>
                    <a:pt x="802290" y="1390032"/>
                    <a:pt x="688552" y="1388952"/>
                  </a:cubicBezTo>
                  <a:cubicBezTo>
                    <a:pt x="610087" y="1387872"/>
                    <a:pt x="546379" y="1382112"/>
                    <a:pt x="517585" y="1372752"/>
                  </a:cubicBezTo>
                  <a:cubicBezTo>
                    <a:pt x="367854" y="1324148"/>
                    <a:pt x="263834" y="1260788"/>
                    <a:pt x="178170" y="1165384"/>
                  </a:cubicBezTo>
                  <a:cubicBezTo>
                    <a:pt x="41037" y="1012736"/>
                    <a:pt x="-27710" y="774768"/>
                    <a:pt x="10443" y="585760"/>
                  </a:cubicBezTo>
                  <a:cubicBezTo>
                    <a:pt x="45716" y="412596"/>
                    <a:pt x="105464" y="298112"/>
                    <a:pt x="214163" y="195868"/>
                  </a:cubicBezTo>
                  <a:cubicBezTo>
                    <a:pt x="343738" y="74184"/>
                    <a:pt x="448478" y="28460"/>
                    <a:pt x="657958" y="1820"/>
                  </a:cubicBezTo>
                  <a:cubicBezTo>
                    <a:pt x="672445" y="20"/>
                    <a:pt x="690172" y="-408"/>
                    <a:pt x="709912" y="376"/>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noAutofit/>
            </a:bodyPr>
            <a:lstStyle/>
            <a:p>
              <a:endParaRPr lang="zh-TW" altLang="en-US"/>
            </a:p>
          </p:txBody>
        </p:sp>
      </p:grpSp>
      <p:sp>
        <p:nvSpPr>
          <p:cNvPr id="25" name="手繪多邊形 24"/>
          <p:cNvSpPr>
            <a:spLocks/>
          </p:cNvSpPr>
          <p:nvPr/>
        </p:nvSpPr>
        <p:spPr bwMode="auto">
          <a:xfrm flipV="1">
            <a:off x="1170976" y="2905512"/>
            <a:ext cx="267374" cy="493826"/>
          </a:xfrm>
          <a:custGeom>
            <a:avLst/>
            <a:gdLst>
              <a:gd name="connsiteX0" fmla="*/ 1041502 w 2397801"/>
              <a:gd name="connsiteY0" fmla="*/ 588163 h 4428623"/>
              <a:gd name="connsiteX1" fmla="*/ 299462 w 2397801"/>
              <a:gd name="connsiteY1" fmla="*/ 593899 h 4428623"/>
              <a:gd name="connsiteX2" fmla="*/ 283250 w 2397801"/>
              <a:gd name="connsiteY2" fmla="*/ 2218109 h 4428623"/>
              <a:gd name="connsiteX3" fmla="*/ 290095 w 2397801"/>
              <a:gd name="connsiteY3" fmla="*/ 3843037 h 4428623"/>
              <a:gd name="connsiteX4" fmla="*/ 1207710 w 2397801"/>
              <a:gd name="connsiteY4" fmla="*/ 3847357 h 4428623"/>
              <a:gd name="connsiteX5" fmla="*/ 2118479 w 2397801"/>
              <a:gd name="connsiteY5" fmla="*/ 3844837 h 4428623"/>
              <a:gd name="connsiteX6" fmla="*/ 2121001 w 2397801"/>
              <a:gd name="connsiteY6" fmla="*/ 2224589 h 4428623"/>
              <a:gd name="connsiteX7" fmla="*/ 2110914 w 2397801"/>
              <a:gd name="connsiteY7" fmla="*/ 596419 h 4428623"/>
              <a:gd name="connsiteX8" fmla="*/ 1041502 w 2397801"/>
              <a:gd name="connsiteY8" fmla="*/ 588163 h 4428623"/>
              <a:gd name="connsiteX9" fmla="*/ 1205249 w 2397801"/>
              <a:gd name="connsiteY9" fmla="*/ 186437 h 4428623"/>
              <a:gd name="connsiteX10" fmla="*/ 930070 w 2397801"/>
              <a:gd name="connsiteY10" fmla="*/ 210597 h 4428623"/>
              <a:gd name="connsiteX11" fmla="*/ 899455 w 2397801"/>
              <a:gd name="connsiteY11" fmla="*/ 338957 h 4428623"/>
              <a:gd name="connsiteX12" fmla="*/ 1201647 w 2397801"/>
              <a:gd name="connsiteY12" fmla="*/ 414677 h 4428623"/>
              <a:gd name="connsiteX13" fmla="*/ 1445490 w 2397801"/>
              <a:gd name="connsiteY13" fmla="*/ 398813 h 4428623"/>
              <a:gd name="connsiteX14" fmla="*/ 1513204 w 2397801"/>
              <a:gd name="connsiteY14" fmla="*/ 295689 h 4428623"/>
              <a:gd name="connsiteX15" fmla="*/ 1484029 w 2397801"/>
              <a:gd name="connsiteY15" fmla="*/ 219609 h 4428623"/>
              <a:gd name="connsiteX16" fmla="*/ 1454134 w 2397801"/>
              <a:gd name="connsiteY16" fmla="*/ 186437 h 4428623"/>
              <a:gd name="connsiteX17" fmla="*/ 813103 w 2397801"/>
              <a:gd name="connsiteY17" fmla="*/ 1 h 4428623"/>
              <a:gd name="connsiteX18" fmla="*/ 1241394 w 2397801"/>
              <a:gd name="connsiteY18" fmla="*/ 553 h 4428623"/>
              <a:gd name="connsiteX19" fmla="*/ 2335516 w 2397801"/>
              <a:gd name="connsiteY19" fmla="*/ 3793 h 4428623"/>
              <a:gd name="connsiteX20" fmla="*/ 2364318 w 2397801"/>
              <a:gd name="connsiteY20" fmla="*/ 25037 h 4428623"/>
              <a:gd name="connsiteX21" fmla="*/ 2392760 w 2397801"/>
              <a:gd name="connsiteY21" fmla="*/ 46641 h 4428623"/>
              <a:gd name="connsiteX22" fmla="*/ 2395281 w 2397801"/>
              <a:gd name="connsiteY22" fmla="*/ 2216709 h 4428623"/>
              <a:gd name="connsiteX23" fmla="*/ 2397801 w 2397801"/>
              <a:gd name="connsiteY23" fmla="*/ 4386781 h 4428623"/>
              <a:gd name="connsiteX24" fmla="*/ 2371159 w 2397801"/>
              <a:gd name="connsiteY24" fmla="*/ 4408025 h 4428623"/>
              <a:gd name="connsiteX25" fmla="*/ 1205032 w 2397801"/>
              <a:gd name="connsiteY25" fmla="*/ 4428545 h 4428623"/>
              <a:gd name="connsiteX26" fmla="*/ 48265 w 2397801"/>
              <a:gd name="connsiteY26" fmla="*/ 4418105 h 4428623"/>
              <a:gd name="connsiteX27" fmla="*/ 21 w 2397801"/>
              <a:gd name="connsiteY27" fmla="*/ 2208429 h 4428623"/>
              <a:gd name="connsiteX28" fmla="*/ 21 w 2397801"/>
              <a:gd name="connsiteY28" fmla="*/ 68245 h 4428623"/>
              <a:gd name="connsiteX29" fmla="*/ 28823 w 2397801"/>
              <a:gd name="connsiteY29" fmla="*/ 39437 h 4428623"/>
              <a:gd name="connsiteX30" fmla="*/ 102629 w 2397801"/>
              <a:gd name="connsiteY30" fmla="*/ 4153 h 4428623"/>
              <a:gd name="connsiteX31" fmla="*/ 813103 w 2397801"/>
              <a:gd name="connsiteY31" fmla="*/ 1 h 4428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397801" h="4428623">
                <a:moveTo>
                  <a:pt x="1041502" y="588163"/>
                </a:moveTo>
                <a:cubicBezTo>
                  <a:pt x="655239" y="588159"/>
                  <a:pt x="310023" y="589961"/>
                  <a:pt x="299462" y="593899"/>
                </a:cubicBezTo>
                <a:cubicBezTo>
                  <a:pt x="284691" y="599661"/>
                  <a:pt x="283250" y="752323"/>
                  <a:pt x="283250" y="2218109"/>
                </a:cubicBezTo>
                <a:cubicBezTo>
                  <a:pt x="283250" y="3108165"/>
                  <a:pt x="286492" y="3839437"/>
                  <a:pt x="290095" y="3843037"/>
                </a:cubicBezTo>
                <a:cubicBezTo>
                  <a:pt x="294058" y="3846637"/>
                  <a:pt x="706931" y="3848797"/>
                  <a:pt x="1207710" y="3847357"/>
                </a:cubicBezTo>
                <a:lnTo>
                  <a:pt x="2118479" y="3844837"/>
                </a:lnTo>
                <a:lnTo>
                  <a:pt x="2121001" y="2224589"/>
                </a:lnTo>
                <a:cubicBezTo>
                  <a:pt x="2123163" y="935231"/>
                  <a:pt x="2121001" y="602901"/>
                  <a:pt x="2110914" y="596419"/>
                </a:cubicBezTo>
                <a:cubicBezTo>
                  <a:pt x="2102605" y="591155"/>
                  <a:pt x="1538127" y="588167"/>
                  <a:pt x="1041502" y="588163"/>
                </a:cubicBezTo>
                <a:close/>
                <a:moveTo>
                  <a:pt x="1205249" y="186437"/>
                </a:moveTo>
                <a:cubicBezTo>
                  <a:pt x="956363" y="186437"/>
                  <a:pt x="956003" y="186437"/>
                  <a:pt x="930070" y="210597"/>
                </a:cubicBezTo>
                <a:cubicBezTo>
                  <a:pt x="889369" y="248817"/>
                  <a:pt x="878564" y="294969"/>
                  <a:pt x="899455" y="338957"/>
                </a:cubicBezTo>
                <a:cubicBezTo>
                  <a:pt x="931511" y="406745"/>
                  <a:pt x="960685" y="414317"/>
                  <a:pt x="1201647" y="414677"/>
                </a:cubicBezTo>
                <a:cubicBezTo>
                  <a:pt x="1375975" y="415037"/>
                  <a:pt x="1418476" y="412513"/>
                  <a:pt x="1445490" y="398813"/>
                </a:cubicBezTo>
                <a:cubicBezTo>
                  <a:pt x="1493394" y="374653"/>
                  <a:pt x="1513204" y="345085"/>
                  <a:pt x="1513204" y="295689"/>
                </a:cubicBezTo>
                <a:cubicBezTo>
                  <a:pt x="1513564" y="262517"/>
                  <a:pt x="1507081" y="245209"/>
                  <a:pt x="1484029" y="219609"/>
                </a:cubicBezTo>
                <a:lnTo>
                  <a:pt x="1454134" y="186437"/>
                </a:lnTo>
                <a:close/>
                <a:moveTo>
                  <a:pt x="813103" y="1"/>
                </a:moveTo>
                <a:cubicBezTo>
                  <a:pt x="946149" y="13"/>
                  <a:pt x="1090993" y="193"/>
                  <a:pt x="1241394" y="553"/>
                </a:cubicBezTo>
                <a:lnTo>
                  <a:pt x="2335516" y="3793"/>
                </a:lnTo>
                <a:lnTo>
                  <a:pt x="2364318" y="25037"/>
                </a:lnTo>
                <a:lnTo>
                  <a:pt x="2392760" y="46641"/>
                </a:lnTo>
                <a:lnTo>
                  <a:pt x="2395281" y="2216709"/>
                </a:lnTo>
                <a:lnTo>
                  <a:pt x="2397801" y="4386781"/>
                </a:lnTo>
                <a:lnTo>
                  <a:pt x="2371159" y="4408025"/>
                </a:lnTo>
                <a:cubicBezTo>
                  <a:pt x="2344517" y="4428905"/>
                  <a:pt x="2342717" y="4428905"/>
                  <a:pt x="1205032" y="4428545"/>
                </a:cubicBezTo>
                <a:cubicBezTo>
                  <a:pt x="450415" y="4428545"/>
                  <a:pt x="60146" y="4424945"/>
                  <a:pt x="48265" y="4418105"/>
                </a:cubicBezTo>
                <a:cubicBezTo>
                  <a:pt x="-2499" y="4388581"/>
                  <a:pt x="21" y="4509201"/>
                  <a:pt x="21" y="2208429"/>
                </a:cubicBezTo>
                <a:lnTo>
                  <a:pt x="21" y="68245"/>
                </a:lnTo>
                <a:lnTo>
                  <a:pt x="28823" y="39437"/>
                </a:lnTo>
                <a:cubicBezTo>
                  <a:pt x="47905" y="19997"/>
                  <a:pt x="72747" y="8473"/>
                  <a:pt x="102629" y="4153"/>
                </a:cubicBezTo>
                <a:cubicBezTo>
                  <a:pt x="120991" y="1453"/>
                  <a:pt x="413962" y="-31"/>
                  <a:pt x="813103" y="1"/>
                </a:cubicBezTo>
                <a:close/>
              </a:path>
            </a:pathLst>
          </a:custGeom>
          <a:solidFill>
            <a:schemeClr val="bg1"/>
          </a:solidFill>
          <a:ln w="0">
            <a:noFill/>
            <a:prstDash val="solid"/>
            <a:round/>
            <a:headEnd/>
            <a:tailEnd/>
          </a:ln>
        </p:spPr>
        <p:txBody>
          <a:bodyPr vert="horz" wrap="square" lIns="91440" tIns="45721" rIns="91440" bIns="45721" numCol="1" anchor="t" anchorCtr="0" compatLnSpc="1">
            <a:prstTxWarp prst="textNoShape">
              <a:avLst/>
            </a:prstTxWarp>
            <a:noAutofit/>
          </a:bodyPr>
          <a:lstStyle/>
          <a:p>
            <a:endParaRPr lang="zh-TW" altLang="en-US"/>
          </a:p>
        </p:txBody>
      </p:sp>
      <p:grpSp>
        <p:nvGrpSpPr>
          <p:cNvPr id="26" name="群組 25"/>
          <p:cNvGrpSpPr/>
          <p:nvPr/>
        </p:nvGrpSpPr>
        <p:grpSpPr>
          <a:xfrm>
            <a:off x="5381521" y="2887844"/>
            <a:ext cx="538016" cy="535782"/>
            <a:chOff x="35309818" y="13261794"/>
            <a:chExt cx="2516828" cy="2506357"/>
          </a:xfrm>
          <a:solidFill>
            <a:schemeClr val="bg1"/>
          </a:solidFill>
        </p:grpSpPr>
        <p:sp>
          <p:nvSpPr>
            <p:cNvPr id="27" name="手繪多邊形 26"/>
            <p:cNvSpPr>
              <a:spLocks/>
            </p:cNvSpPr>
            <p:nvPr/>
          </p:nvSpPr>
          <p:spPr bwMode="auto">
            <a:xfrm>
              <a:off x="35309818" y="13850431"/>
              <a:ext cx="2516828" cy="1917720"/>
            </a:xfrm>
            <a:custGeom>
              <a:avLst/>
              <a:gdLst>
                <a:gd name="connsiteX0" fmla="*/ 2520096 w 3413041"/>
                <a:gd name="connsiteY0" fmla="*/ 2002111 h 2600599"/>
                <a:gd name="connsiteX1" fmla="*/ 2443148 w 3413041"/>
                <a:gd name="connsiteY1" fmla="*/ 2036713 h 2600599"/>
                <a:gd name="connsiteX2" fmla="*/ 2430564 w 3413041"/>
                <a:gd name="connsiteY2" fmla="*/ 2169719 h 2600599"/>
                <a:gd name="connsiteX3" fmla="*/ 2517576 w 3413041"/>
                <a:gd name="connsiteY3" fmla="*/ 2225587 h 2600599"/>
                <a:gd name="connsiteX4" fmla="*/ 2561084 w 3413041"/>
                <a:gd name="connsiteY4" fmla="*/ 2209367 h 2600599"/>
                <a:gd name="connsiteX5" fmla="*/ 2616816 w 3413041"/>
                <a:gd name="connsiteY5" fmla="*/ 2052933 h 2600599"/>
                <a:gd name="connsiteX6" fmla="*/ 2520096 w 3413041"/>
                <a:gd name="connsiteY6" fmla="*/ 2002111 h 2600599"/>
                <a:gd name="connsiteX7" fmla="*/ 1508300 w 3413041"/>
                <a:gd name="connsiteY7" fmla="*/ 2002111 h 2600599"/>
                <a:gd name="connsiteX8" fmla="*/ 1405560 w 3413041"/>
                <a:gd name="connsiteY8" fmla="*/ 2145595 h 2600599"/>
                <a:gd name="connsiteX9" fmla="*/ 1478740 w 3413041"/>
                <a:gd name="connsiteY9" fmla="*/ 2211959 h 2600599"/>
                <a:gd name="connsiteX10" fmla="*/ 1603472 w 3413041"/>
                <a:gd name="connsiteY10" fmla="*/ 2164249 h 2600599"/>
                <a:gd name="connsiteX11" fmla="*/ 1611040 w 3413041"/>
                <a:gd name="connsiteY11" fmla="*/ 2063091 h 2600599"/>
                <a:gd name="connsiteX12" fmla="*/ 1508300 w 3413041"/>
                <a:gd name="connsiteY12" fmla="*/ 2002111 h 2600599"/>
                <a:gd name="connsiteX13" fmla="*/ 2022368 w 3413041"/>
                <a:gd name="connsiteY13" fmla="*/ 2000359 h 2600599"/>
                <a:gd name="connsiteX14" fmla="*/ 1911224 w 3413041"/>
                <a:gd name="connsiteY14" fmla="*/ 2071965 h 2600599"/>
                <a:gd name="connsiteX15" fmla="*/ 2048404 w 3413041"/>
                <a:gd name="connsiteY15" fmla="*/ 2212371 h 2600599"/>
                <a:gd name="connsiteX16" fmla="*/ 2097140 w 3413041"/>
                <a:gd name="connsiteY16" fmla="*/ 2186677 h 2600599"/>
                <a:gd name="connsiteX17" fmla="*/ 2123492 w 3413041"/>
                <a:gd name="connsiteY17" fmla="*/ 2077755 h 2600599"/>
                <a:gd name="connsiteX18" fmla="*/ 2022368 w 3413041"/>
                <a:gd name="connsiteY18" fmla="*/ 2000359 h 2600599"/>
                <a:gd name="connsiteX19" fmla="*/ 3015036 w 3413041"/>
                <a:gd name="connsiteY19" fmla="*/ 1999015 h 2600599"/>
                <a:gd name="connsiteX20" fmla="*/ 2949232 w 3413041"/>
                <a:gd name="connsiteY20" fmla="*/ 2036257 h 2600599"/>
                <a:gd name="connsiteX21" fmla="*/ 2938388 w 3413041"/>
                <a:gd name="connsiteY21" fmla="*/ 2169321 h 2600599"/>
                <a:gd name="connsiteX22" fmla="*/ 3036728 w 3413041"/>
                <a:gd name="connsiteY22" fmla="*/ 2220303 h 2600599"/>
                <a:gd name="connsiteX23" fmla="*/ 3059144 w 3413041"/>
                <a:gd name="connsiteY23" fmla="*/ 2215603 h 2600599"/>
                <a:gd name="connsiteX24" fmla="*/ 3098552 w 3413041"/>
                <a:gd name="connsiteY24" fmla="*/ 2189569 h 2600599"/>
                <a:gd name="connsiteX25" fmla="*/ 3015036 w 3413041"/>
                <a:gd name="connsiteY25" fmla="*/ 1999015 h 2600599"/>
                <a:gd name="connsiteX26" fmla="*/ 510504 w 3413041"/>
                <a:gd name="connsiteY26" fmla="*/ 1896023 h 2600599"/>
                <a:gd name="connsiteX27" fmla="*/ 395168 w 3413041"/>
                <a:gd name="connsiteY27" fmla="*/ 1923123 h 2600599"/>
                <a:gd name="connsiteX28" fmla="*/ 384384 w 3413041"/>
                <a:gd name="connsiteY28" fmla="*/ 2288055 h 2600599"/>
                <a:gd name="connsiteX29" fmla="*/ 606156 w 3413041"/>
                <a:gd name="connsiteY29" fmla="*/ 2291305 h 2600599"/>
                <a:gd name="connsiteX30" fmla="*/ 676964 w 3413041"/>
                <a:gd name="connsiteY30" fmla="*/ 2223805 h 2600599"/>
                <a:gd name="connsiteX31" fmla="*/ 706436 w 3413041"/>
                <a:gd name="connsiteY31" fmla="*/ 2108297 h 2600599"/>
                <a:gd name="connsiteX32" fmla="*/ 679120 w 3413041"/>
                <a:gd name="connsiteY32" fmla="*/ 1994593 h 2600599"/>
                <a:gd name="connsiteX33" fmla="*/ 510504 w 3413041"/>
                <a:gd name="connsiteY33" fmla="*/ 1896023 h 2600599"/>
                <a:gd name="connsiteX34" fmla="*/ 1699384 w 3413041"/>
                <a:gd name="connsiteY34" fmla="*/ 387 h 2600599"/>
                <a:gd name="connsiteX35" fmla="*/ 1880900 w 3413041"/>
                <a:gd name="connsiteY35" fmla="*/ 104633 h 2600599"/>
                <a:gd name="connsiteX36" fmla="*/ 1835172 w 3413041"/>
                <a:gd name="connsiteY36" fmla="*/ 324865 h 2600599"/>
                <a:gd name="connsiteX37" fmla="*/ 1808528 w 3413041"/>
                <a:gd name="connsiteY37" fmla="*/ 349695 h 2600599"/>
                <a:gd name="connsiteX38" fmla="*/ 1808528 w 3413041"/>
                <a:gd name="connsiteY38" fmla="*/ 976565 h 2600599"/>
                <a:gd name="connsiteX39" fmla="*/ 1824732 w 3413041"/>
                <a:gd name="connsiteY39" fmla="*/ 1609553 h 2600599"/>
                <a:gd name="connsiteX40" fmla="*/ 2553832 w 3413041"/>
                <a:gd name="connsiteY40" fmla="*/ 1615671 h 2600599"/>
                <a:gd name="connsiteX41" fmla="*/ 3379788 w 3413041"/>
                <a:gd name="connsiteY41" fmla="*/ 1692319 h 2600599"/>
                <a:gd name="connsiteX42" fmla="*/ 3408952 w 3413041"/>
                <a:gd name="connsiteY42" fmla="*/ 1730825 h 2600599"/>
                <a:gd name="connsiteX43" fmla="*/ 3411832 w 3413041"/>
                <a:gd name="connsiteY43" fmla="*/ 2094279 h 2600599"/>
                <a:gd name="connsiteX44" fmla="*/ 3395268 w 3413041"/>
                <a:gd name="connsiteY44" fmla="*/ 2496239 h 2600599"/>
                <a:gd name="connsiteX45" fmla="*/ 3299856 w 3413041"/>
                <a:gd name="connsiteY45" fmla="*/ 2585125 h 2600599"/>
                <a:gd name="connsiteX46" fmla="*/ 1709876 w 3413041"/>
                <a:gd name="connsiteY46" fmla="*/ 2600599 h 2600599"/>
                <a:gd name="connsiteX47" fmla="*/ 115576 w 3413041"/>
                <a:gd name="connsiteY47" fmla="*/ 2581165 h 2600599"/>
                <a:gd name="connsiteX48" fmla="*/ 11520 w 3413041"/>
                <a:gd name="connsiteY48" fmla="*/ 2459535 h 2600599"/>
                <a:gd name="connsiteX49" fmla="*/ 0 w 3413041"/>
                <a:gd name="connsiteY49" fmla="*/ 2107955 h 2600599"/>
                <a:gd name="connsiteX50" fmla="*/ 11520 w 3413041"/>
                <a:gd name="connsiteY50" fmla="*/ 1756735 h 2600599"/>
                <a:gd name="connsiteX51" fmla="*/ 111976 w 3413041"/>
                <a:gd name="connsiteY51" fmla="*/ 1635823 h 2600599"/>
                <a:gd name="connsiteX52" fmla="*/ 876360 w 3413041"/>
                <a:gd name="connsiteY52" fmla="*/ 1615671 h 2600599"/>
                <a:gd name="connsiteX53" fmla="*/ 1613384 w 3413041"/>
                <a:gd name="connsiteY53" fmla="*/ 1603435 h 2600599"/>
                <a:gd name="connsiteX54" fmla="*/ 1625624 w 3413041"/>
                <a:gd name="connsiteY54" fmla="*/ 975845 h 2600599"/>
                <a:gd name="connsiteX55" fmla="*/ 1625624 w 3413041"/>
                <a:gd name="connsiteY55" fmla="*/ 360131 h 2600599"/>
                <a:gd name="connsiteX56" fmla="*/ 1588900 w 3413041"/>
                <a:gd name="connsiteY56" fmla="*/ 325225 h 2600599"/>
                <a:gd name="connsiteX57" fmla="*/ 1539572 w 3413041"/>
                <a:gd name="connsiteY57" fmla="*/ 115069 h 2600599"/>
                <a:gd name="connsiteX58" fmla="*/ 1627784 w 3413041"/>
                <a:gd name="connsiteY58" fmla="*/ 20067 h 2600599"/>
                <a:gd name="connsiteX59" fmla="*/ 1699384 w 3413041"/>
                <a:gd name="connsiteY59" fmla="*/ 387 h 2600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3413041" h="2600599">
                  <a:moveTo>
                    <a:pt x="2520096" y="2002111"/>
                  </a:moveTo>
                  <a:cubicBezTo>
                    <a:pt x="2485576" y="2002111"/>
                    <a:pt x="2471552" y="2008599"/>
                    <a:pt x="2443148" y="2036713"/>
                  </a:cubicBezTo>
                  <a:cubicBezTo>
                    <a:pt x="2401440" y="2078525"/>
                    <a:pt x="2397124" y="2126825"/>
                    <a:pt x="2430564" y="2169719"/>
                  </a:cubicBezTo>
                  <a:cubicBezTo>
                    <a:pt x="2447824" y="2191345"/>
                    <a:pt x="2494924" y="2221623"/>
                    <a:pt x="2517576" y="2225587"/>
                  </a:cubicBezTo>
                  <a:cubicBezTo>
                    <a:pt x="2519016" y="2225947"/>
                    <a:pt x="2538432" y="2218379"/>
                    <a:pt x="2561084" y="2209367"/>
                  </a:cubicBezTo>
                  <a:cubicBezTo>
                    <a:pt x="2626164" y="2183415"/>
                    <a:pt x="2649536" y="2116733"/>
                    <a:pt x="2616816" y="2052933"/>
                  </a:cubicBezTo>
                  <a:cubicBezTo>
                    <a:pt x="2597040" y="2014725"/>
                    <a:pt x="2572952" y="2002111"/>
                    <a:pt x="2520096" y="2002111"/>
                  </a:cubicBezTo>
                  <a:close/>
                  <a:moveTo>
                    <a:pt x="1508300" y="2002111"/>
                  </a:moveTo>
                  <a:cubicBezTo>
                    <a:pt x="1428992" y="2002111"/>
                    <a:pt x="1376360" y="2076005"/>
                    <a:pt x="1405560" y="2145595"/>
                  </a:cubicBezTo>
                  <a:cubicBezTo>
                    <a:pt x="1421784" y="2184695"/>
                    <a:pt x="1436564" y="2198327"/>
                    <a:pt x="1478740" y="2211959"/>
                  </a:cubicBezTo>
                  <a:cubicBezTo>
                    <a:pt x="1522000" y="2225947"/>
                    <a:pt x="1574992" y="2205501"/>
                    <a:pt x="1603472" y="2164249"/>
                  </a:cubicBezTo>
                  <a:cubicBezTo>
                    <a:pt x="1630148" y="2125149"/>
                    <a:pt x="1631952" y="2102909"/>
                    <a:pt x="1611040" y="2063091"/>
                  </a:cubicBezTo>
                  <a:cubicBezTo>
                    <a:pt x="1589412" y="2021481"/>
                    <a:pt x="1556968" y="2002111"/>
                    <a:pt x="1508300" y="2002111"/>
                  </a:cubicBezTo>
                  <a:close/>
                  <a:moveTo>
                    <a:pt x="2022368" y="2000359"/>
                  </a:moveTo>
                  <a:cubicBezTo>
                    <a:pt x="1977828" y="1999137"/>
                    <a:pt x="1931620" y="2022751"/>
                    <a:pt x="1911224" y="2071965"/>
                  </a:cubicBezTo>
                  <a:cubicBezTo>
                    <a:pt x="1878012" y="2152299"/>
                    <a:pt x="1963928" y="2240235"/>
                    <a:pt x="2048404" y="2212371"/>
                  </a:cubicBezTo>
                  <a:cubicBezTo>
                    <a:pt x="2065372" y="2206943"/>
                    <a:pt x="2087392" y="2195363"/>
                    <a:pt x="2097140" y="2186677"/>
                  </a:cubicBezTo>
                  <a:cubicBezTo>
                    <a:pt x="2121328" y="2165689"/>
                    <a:pt x="2133600" y="2115027"/>
                    <a:pt x="2123492" y="2077755"/>
                  </a:cubicBezTo>
                  <a:cubicBezTo>
                    <a:pt x="2109776" y="2027635"/>
                    <a:pt x="2066904" y="2001581"/>
                    <a:pt x="2022368" y="2000359"/>
                  </a:cubicBezTo>
                  <a:close/>
                  <a:moveTo>
                    <a:pt x="3015036" y="1999015"/>
                  </a:moveTo>
                  <a:cubicBezTo>
                    <a:pt x="2991536" y="1999737"/>
                    <a:pt x="2973096" y="2010223"/>
                    <a:pt x="2949232" y="2036257"/>
                  </a:cubicBezTo>
                  <a:cubicBezTo>
                    <a:pt x="2909100" y="2080009"/>
                    <a:pt x="2905124" y="2127377"/>
                    <a:pt x="2938388" y="2169321"/>
                  </a:cubicBezTo>
                  <a:cubicBezTo>
                    <a:pt x="2962612" y="2200417"/>
                    <a:pt x="3015396" y="2227535"/>
                    <a:pt x="3036728" y="2220303"/>
                  </a:cubicBezTo>
                  <a:cubicBezTo>
                    <a:pt x="3044320" y="2217773"/>
                    <a:pt x="3054444" y="2215603"/>
                    <a:pt x="3059144" y="2215603"/>
                  </a:cubicBezTo>
                  <a:cubicBezTo>
                    <a:pt x="3063844" y="2215603"/>
                    <a:pt x="3081560" y="2203671"/>
                    <a:pt x="3098552" y="2189569"/>
                  </a:cubicBezTo>
                  <a:cubicBezTo>
                    <a:pt x="3181348" y="2119783"/>
                    <a:pt x="3126756" y="1995759"/>
                    <a:pt x="3015036" y="1999015"/>
                  </a:cubicBezTo>
                  <a:close/>
                  <a:moveTo>
                    <a:pt x="510504" y="1896023"/>
                  </a:moveTo>
                  <a:cubicBezTo>
                    <a:pt x="470936" y="1893547"/>
                    <a:pt x="430752" y="1902141"/>
                    <a:pt x="395168" y="1923123"/>
                  </a:cubicBezTo>
                  <a:cubicBezTo>
                    <a:pt x="254988" y="2005421"/>
                    <a:pt x="249236" y="2203951"/>
                    <a:pt x="384384" y="2288055"/>
                  </a:cubicBezTo>
                  <a:cubicBezTo>
                    <a:pt x="456272" y="2332815"/>
                    <a:pt x="532832" y="2333899"/>
                    <a:pt x="606156" y="2291305"/>
                  </a:cubicBezTo>
                  <a:cubicBezTo>
                    <a:pt x="628800" y="2278309"/>
                    <a:pt x="660788" y="2247627"/>
                    <a:pt x="676964" y="2223805"/>
                  </a:cubicBezTo>
                  <a:cubicBezTo>
                    <a:pt x="702844" y="2185543"/>
                    <a:pt x="706436" y="2170381"/>
                    <a:pt x="706436" y="2108297"/>
                  </a:cubicBezTo>
                  <a:cubicBezTo>
                    <a:pt x="706436" y="2048377"/>
                    <a:pt x="702124" y="2030329"/>
                    <a:pt x="679120" y="1994593"/>
                  </a:cubicBezTo>
                  <a:cubicBezTo>
                    <a:pt x="640704" y="1935035"/>
                    <a:pt x="576456" y="1900151"/>
                    <a:pt x="510504" y="1896023"/>
                  </a:cubicBezTo>
                  <a:close/>
                  <a:moveTo>
                    <a:pt x="1699384" y="387"/>
                  </a:moveTo>
                  <a:cubicBezTo>
                    <a:pt x="1772344" y="-4337"/>
                    <a:pt x="1845252" y="34461"/>
                    <a:pt x="1880900" y="104633"/>
                  </a:cubicBezTo>
                  <a:cubicBezTo>
                    <a:pt x="1916904" y="175165"/>
                    <a:pt x="1898180" y="266209"/>
                    <a:pt x="1835172" y="324865"/>
                  </a:cubicBezTo>
                  <a:lnTo>
                    <a:pt x="1808528" y="349695"/>
                  </a:lnTo>
                  <a:lnTo>
                    <a:pt x="1808528" y="976565"/>
                  </a:lnTo>
                  <a:cubicBezTo>
                    <a:pt x="1808528" y="1538661"/>
                    <a:pt x="1810328" y="1603795"/>
                    <a:pt x="1824732" y="1609553"/>
                  </a:cubicBezTo>
                  <a:cubicBezTo>
                    <a:pt x="1833372" y="1612791"/>
                    <a:pt x="2161740" y="1615671"/>
                    <a:pt x="2553832" y="1615671"/>
                  </a:cubicBezTo>
                  <a:cubicBezTo>
                    <a:pt x="3355664" y="1616031"/>
                    <a:pt x="3318940" y="1612791"/>
                    <a:pt x="3379788" y="1692319"/>
                  </a:cubicBezTo>
                  <a:lnTo>
                    <a:pt x="3408952" y="1730825"/>
                  </a:lnTo>
                  <a:lnTo>
                    <a:pt x="3411832" y="2094279"/>
                  </a:lnTo>
                  <a:cubicBezTo>
                    <a:pt x="3414712" y="2436503"/>
                    <a:pt x="3413632" y="2460255"/>
                    <a:pt x="3395268" y="2496239"/>
                  </a:cubicBezTo>
                  <a:cubicBezTo>
                    <a:pt x="3371144" y="2543381"/>
                    <a:pt x="3348104" y="2564973"/>
                    <a:pt x="3299856" y="2585125"/>
                  </a:cubicBezTo>
                  <a:cubicBezTo>
                    <a:pt x="3266732" y="2598799"/>
                    <a:pt x="3084188" y="2600599"/>
                    <a:pt x="1709876" y="2600599"/>
                  </a:cubicBezTo>
                  <a:cubicBezTo>
                    <a:pt x="215668" y="2600239"/>
                    <a:pt x="155900" y="2599519"/>
                    <a:pt x="115576" y="2581165"/>
                  </a:cubicBezTo>
                  <a:cubicBezTo>
                    <a:pt x="69848" y="2560655"/>
                    <a:pt x="29524" y="2513153"/>
                    <a:pt x="11520" y="2459535"/>
                  </a:cubicBezTo>
                  <a:cubicBezTo>
                    <a:pt x="3960" y="2436503"/>
                    <a:pt x="0" y="2318111"/>
                    <a:pt x="0" y="2107955"/>
                  </a:cubicBezTo>
                  <a:cubicBezTo>
                    <a:pt x="0" y="1898157"/>
                    <a:pt x="3960" y="1779405"/>
                    <a:pt x="11520" y="1756735"/>
                  </a:cubicBezTo>
                  <a:cubicBezTo>
                    <a:pt x="28804" y="1704915"/>
                    <a:pt x="67328" y="1658493"/>
                    <a:pt x="111976" y="1635823"/>
                  </a:cubicBezTo>
                  <a:cubicBezTo>
                    <a:pt x="150500" y="1616031"/>
                    <a:pt x="172824" y="1615671"/>
                    <a:pt x="876360" y="1615671"/>
                  </a:cubicBezTo>
                  <a:cubicBezTo>
                    <a:pt x="1426516" y="1615671"/>
                    <a:pt x="1604380" y="1612791"/>
                    <a:pt x="1613384" y="1603435"/>
                  </a:cubicBezTo>
                  <a:cubicBezTo>
                    <a:pt x="1622744" y="1594079"/>
                    <a:pt x="1625624" y="1440781"/>
                    <a:pt x="1625624" y="975845"/>
                  </a:cubicBezTo>
                  <a:lnTo>
                    <a:pt x="1625624" y="360131"/>
                  </a:lnTo>
                  <a:lnTo>
                    <a:pt x="1588900" y="325225"/>
                  </a:lnTo>
                  <a:cubicBezTo>
                    <a:pt x="1525172" y="264409"/>
                    <a:pt x="1507888" y="190999"/>
                    <a:pt x="1539572" y="115069"/>
                  </a:cubicBezTo>
                  <a:cubicBezTo>
                    <a:pt x="1559736" y="66847"/>
                    <a:pt x="1581336" y="43817"/>
                    <a:pt x="1627784" y="20067"/>
                  </a:cubicBezTo>
                  <a:cubicBezTo>
                    <a:pt x="1650736" y="8371"/>
                    <a:pt x="1675064" y="1961"/>
                    <a:pt x="1699384" y="387"/>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noAutofit/>
            </a:bodyPr>
            <a:lstStyle/>
            <a:p>
              <a:endParaRPr lang="zh-TW" altLang="en-US"/>
            </a:p>
          </p:txBody>
        </p:sp>
        <p:sp>
          <p:nvSpPr>
            <p:cNvPr id="28" name="Freeform 92"/>
            <p:cNvSpPr>
              <a:spLocks/>
            </p:cNvSpPr>
            <p:nvPr/>
          </p:nvSpPr>
          <p:spPr bwMode="auto">
            <a:xfrm>
              <a:off x="35512341" y="13261794"/>
              <a:ext cx="405044" cy="1443407"/>
            </a:xfrm>
            <a:custGeom>
              <a:avLst/>
              <a:gdLst>
                <a:gd name="T0" fmla="*/ 1033 w 1527"/>
                <a:gd name="T1" fmla="*/ 5262 h 5433"/>
                <a:gd name="T2" fmla="*/ 125 w 1527"/>
                <a:gd name="T3" fmla="*/ 3147 h 5433"/>
                <a:gd name="T4" fmla="*/ 1098 w 1527"/>
                <a:gd name="T5" fmla="*/ 127 h 5433"/>
                <a:gd name="T6" fmla="*/ 1212 w 1527"/>
                <a:gd name="T7" fmla="*/ 0 h 5433"/>
                <a:gd name="T8" fmla="*/ 1369 w 1527"/>
                <a:gd name="T9" fmla="*/ 154 h 5433"/>
                <a:gd name="T10" fmla="*/ 1527 w 1527"/>
                <a:gd name="T11" fmla="*/ 353 h 5433"/>
                <a:gd name="T12" fmla="*/ 1439 w 1527"/>
                <a:gd name="T13" fmla="*/ 481 h 5433"/>
                <a:gd name="T14" fmla="*/ 863 w 1527"/>
                <a:gd name="T15" fmla="*/ 1402 h 5433"/>
                <a:gd name="T16" fmla="*/ 622 w 1527"/>
                <a:gd name="T17" fmla="*/ 2283 h 5433"/>
                <a:gd name="T18" fmla="*/ 1412 w 1527"/>
                <a:gd name="T19" fmla="*/ 4958 h 5433"/>
                <a:gd name="T20" fmla="*/ 1526 w 1527"/>
                <a:gd name="T21" fmla="*/ 5112 h 5433"/>
                <a:gd name="T22" fmla="*/ 1210 w 1527"/>
                <a:gd name="T23" fmla="*/ 5432 h 5433"/>
                <a:gd name="T24" fmla="*/ 1033 w 1527"/>
                <a:gd name="T25" fmla="*/ 5262 h 5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27" h="5433">
                  <a:moveTo>
                    <a:pt x="1033" y="5262"/>
                  </a:moveTo>
                  <a:cubicBezTo>
                    <a:pt x="505" y="4626"/>
                    <a:pt x="222" y="3966"/>
                    <a:pt x="125" y="3147"/>
                  </a:cubicBezTo>
                  <a:cubicBezTo>
                    <a:pt x="0" y="2085"/>
                    <a:pt x="368" y="942"/>
                    <a:pt x="1098" y="127"/>
                  </a:cubicBezTo>
                  <a:lnTo>
                    <a:pt x="1212" y="0"/>
                  </a:lnTo>
                  <a:lnTo>
                    <a:pt x="1369" y="154"/>
                  </a:lnTo>
                  <a:cubicBezTo>
                    <a:pt x="1456" y="239"/>
                    <a:pt x="1527" y="329"/>
                    <a:pt x="1527" y="353"/>
                  </a:cubicBezTo>
                  <a:cubicBezTo>
                    <a:pt x="1527" y="378"/>
                    <a:pt x="1487" y="436"/>
                    <a:pt x="1439" y="481"/>
                  </a:cubicBezTo>
                  <a:cubicBezTo>
                    <a:pt x="1290" y="623"/>
                    <a:pt x="990" y="1101"/>
                    <a:pt x="863" y="1402"/>
                  </a:cubicBezTo>
                  <a:cubicBezTo>
                    <a:pt x="746" y="1677"/>
                    <a:pt x="696" y="1858"/>
                    <a:pt x="622" y="2283"/>
                  </a:cubicBezTo>
                  <a:cubicBezTo>
                    <a:pt x="471" y="3144"/>
                    <a:pt x="802" y="4265"/>
                    <a:pt x="1412" y="4958"/>
                  </a:cubicBezTo>
                  <a:cubicBezTo>
                    <a:pt x="1475" y="5030"/>
                    <a:pt x="1526" y="5099"/>
                    <a:pt x="1526" y="5112"/>
                  </a:cubicBezTo>
                  <a:cubicBezTo>
                    <a:pt x="1525" y="5152"/>
                    <a:pt x="1248" y="5433"/>
                    <a:pt x="1210" y="5432"/>
                  </a:cubicBezTo>
                  <a:cubicBezTo>
                    <a:pt x="1190" y="5432"/>
                    <a:pt x="1110" y="5356"/>
                    <a:pt x="1033" y="5262"/>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p>
              <a:endParaRPr lang="zh-TW" altLang="en-US"/>
            </a:p>
          </p:txBody>
        </p:sp>
        <p:sp>
          <p:nvSpPr>
            <p:cNvPr id="29" name="Freeform 93"/>
            <p:cNvSpPr>
              <a:spLocks/>
            </p:cNvSpPr>
            <p:nvPr/>
          </p:nvSpPr>
          <p:spPr bwMode="auto">
            <a:xfrm>
              <a:off x="37228508" y="13261794"/>
              <a:ext cx="376948" cy="1443407"/>
            </a:xfrm>
            <a:custGeom>
              <a:avLst/>
              <a:gdLst>
                <a:gd name="T0" fmla="*/ 144 w 1421"/>
                <a:gd name="T1" fmla="*/ 5290 h 5433"/>
                <a:gd name="T2" fmla="*/ 0 w 1421"/>
                <a:gd name="T3" fmla="*/ 5119 h 5433"/>
                <a:gd name="T4" fmla="*/ 156 w 1421"/>
                <a:gd name="T5" fmla="*/ 4897 h 5433"/>
                <a:gd name="T6" fmla="*/ 841 w 1421"/>
                <a:gd name="T7" fmla="*/ 3529 h 5433"/>
                <a:gd name="T8" fmla="*/ 915 w 1421"/>
                <a:gd name="T9" fmla="*/ 2766 h 5433"/>
                <a:gd name="T10" fmla="*/ 756 w 1421"/>
                <a:gd name="T11" fmla="*/ 1640 h 5433"/>
                <a:gd name="T12" fmla="*/ 158 w 1421"/>
                <a:gd name="T13" fmla="*/ 567 h 5433"/>
                <a:gd name="T14" fmla="*/ 0 w 1421"/>
                <a:gd name="T15" fmla="*/ 341 h 5433"/>
                <a:gd name="T16" fmla="*/ 157 w 1421"/>
                <a:gd name="T17" fmla="*/ 154 h 5433"/>
                <a:gd name="T18" fmla="*/ 314 w 1421"/>
                <a:gd name="T19" fmla="*/ 0 h 5433"/>
                <a:gd name="T20" fmla="*/ 452 w 1421"/>
                <a:gd name="T21" fmla="*/ 155 h 5433"/>
                <a:gd name="T22" fmla="*/ 1184 w 1421"/>
                <a:gd name="T23" fmla="*/ 1378 h 5433"/>
                <a:gd name="T24" fmla="*/ 1380 w 1421"/>
                <a:gd name="T25" fmla="*/ 2110 h 5433"/>
                <a:gd name="T26" fmla="*/ 1385 w 1421"/>
                <a:gd name="T27" fmla="*/ 3313 h 5433"/>
                <a:gd name="T28" fmla="*/ 1311 w 1421"/>
                <a:gd name="T29" fmla="*/ 3641 h 5433"/>
                <a:gd name="T30" fmla="*/ 711 w 1421"/>
                <a:gd name="T31" fmla="*/ 4981 h 5433"/>
                <a:gd name="T32" fmla="*/ 310 w 1421"/>
                <a:gd name="T33" fmla="*/ 5433 h 5433"/>
                <a:gd name="T34" fmla="*/ 144 w 1421"/>
                <a:gd name="T35" fmla="*/ 5290 h 5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1" h="5433">
                  <a:moveTo>
                    <a:pt x="144" y="5290"/>
                  </a:moveTo>
                  <a:cubicBezTo>
                    <a:pt x="65" y="5212"/>
                    <a:pt x="0" y="5135"/>
                    <a:pt x="0" y="5119"/>
                  </a:cubicBezTo>
                  <a:cubicBezTo>
                    <a:pt x="0" y="5104"/>
                    <a:pt x="70" y="5004"/>
                    <a:pt x="156" y="4897"/>
                  </a:cubicBezTo>
                  <a:cubicBezTo>
                    <a:pt x="483" y="4492"/>
                    <a:pt x="709" y="4040"/>
                    <a:pt x="841" y="3529"/>
                  </a:cubicBezTo>
                  <a:cubicBezTo>
                    <a:pt x="905" y="3280"/>
                    <a:pt x="914" y="3186"/>
                    <a:pt x="915" y="2766"/>
                  </a:cubicBezTo>
                  <a:cubicBezTo>
                    <a:pt x="917" y="2242"/>
                    <a:pt x="889" y="2047"/>
                    <a:pt x="756" y="1640"/>
                  </a:cubicBezTo>
                  <a:cubicBezTo>
                    <a:pt x="623" y="1234"/>
                    <a:pt x="449" y="922"/>
                    <a:pt x="158" y="567"/>
                  </a:cubicBezTo>
                  <a:cubicBezTo>
                    <a:pt x="71" y="461"/>
                    <a:pt x="0" y="359"/>
                    <a:pt x="0" y="341"/>
                  </a:cubicBezTo>
                  <a:cubicBezTo>
                    <a:pt x="0" y="323"/>
                    <a:pt x="70" y="239"/>
                    <a:pt x="157" y="154"/>
                  </a:cubicBezTo>
                  <a:lnTo>
                    <a:pt x="314" y="0"/>
                  </a:lnTo>
                  <a:lnTo>
                    <a:pt x="452" y="155"/>
                  </a:lnTo>
                  <a:cubicBezTo>
                    <a:pt x="731" y="467"/>
                    <a:pt x="1039" y="981"/>
                    <a:pt x="1184" y="1378"/>
                  </a:cubicBezTo>
                  <a:cubicBezTo>
                    <a:pt x="1233" y="1511"/>
                    <a:pt x="1299" y="1760"/>
                    <a:pt x="1380" y="2110"/>
                  </a:cubicBezTo>
                  <a:cubicBezTo>
                    <a:pt x="1417" y="2273"/>
                    <a:pt x="1421" y="3170"/>
                    <a:pt x="1385" y="3313"/>
                  </a:cubicBezTo>
                  <a:cubicBezTo>
                    <a:pt x="1371" y="3369"/>
                    <a:pt x="1337" y="3516"/>
                    <a:pt x="1311" y="3641"/>
                  </a:cubicBezTo>
                  <a:cubicBezTo>
                    <a:pt x="1220" y="4071"/>
                    <a:pt x="985" y="4596"/>
                    <a:pt x="711" y="4981"/>
                  </a:cubicBezTo>
                  <a:cubicBezTo>
                    <a:pt x="572" y="5176"/>
                    <a:pt x="344" y="5433"/>
                    <a:pt x="310" y="5433"/>
                  </a:cubicBezTo>
                  <a:cubicBezTo>
                    <a:pt x="299" y="5433"/>
                    <a:pt x="224" y="5368"/>
                    <a:pt x="144" y="5290"/>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p>
              <a:endParaRPr lang="zh-TW" altLang="en-US"/>
            </a:p>
          </p:txBody>
        </p:sp>
        <p:sp>
          <p:nvSpPr>
            <p:cNvPr id="30" name="Freeform 94"/>
            <p:cNvSpPr>
              <a:spLocks/>
            </p:cNvSpPr>
            <p:nvPr/>
          </p:nvSpPr>
          <p:spPr bwMode="auto">
            <a:xfrm>
              <a:off x="35835435" y="13472509"/>
              <a:ext cx="300856" cy="1021974"/>
            </a:xfrm>
            <a:custGeom>
              <a:avLst/>
              <a:gdLst>
                <a:gd name="T0" fmla="*/ 649 w 1133"/>
                <a:gd name="T1" fmla="*/ 3709 h 3850"/>
                <a:gd name="T2" fmla="*/ 64 w 1133"/>
                <a:gd name="T3" fmla="*/ 2517 h 3850"/>
                <a:gd name="T4" fmla="*/ 50 w 1133"/>
                <a:gd name="T5" fmla="*/ 1437 h 3850"/>
                <a:gd name="T6" fmla="*/ 583 w 1133"/>
                <a:gd name="T7" fmla="*/ 253 h 3850"/>
                <a:gd name="T8" fmla="*/ 974 w 1133"/>
                <a:gd name="T9" fmla="*/ 185 h 3850"/>
                <a:gd name="T10" fmla="*/ 1133 w 1133"/>
                <a:gd name="T11" fmla="*/ 344 h 3850"/>
                <a:gd name="T12" fmla="*/ 984 w 1133"/>
                <a:gd name="T13" fmla="*/ 538 h 3850"/>
                <a:gd name="T14" fmla="*/ 561 w 1133"/>
                <a:gd name="T15" fmla="*/ 1412 h 3850"/>
                <a:gd name="T16" fmla="*/ 616 w 1133"/>
                <a:gd name="T17" fmla="*/ 2679 h 3850"/>
                <a:gd name="T18" fmla="*/ 966 w 1133"/>
                <a:gd name="T19" fmla="*/ 3313 h 3850"/>
                <a:gd name="T20" fmla="*/ 1087 w 1133"/>
                <a:gd name="T21" fmla="*/ 3572 h 3850"/>
                <a:gd name="T22" fmla="*/ 780 w 1133"/>
                <a:gd name="T23" fmla="*/ 3850 h 3850"/>
                <a:gd name="T24" fmla="*/ 649 w 1133"/>
                <a:gd name="T25" fmla="*/ 3709 h 38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33" h="3850">
                  <a:moveTo>
                    <a:pt x="649" y="3709"/>
                  </a:moveTo>
                  <a:cubicBezTo>
                    <a:pt x="375" y="3385"/>
                    <a:pt x="157" y="2939"/>
                    <a:pt x="64" y="2517"/>
                  </a:cubicBezTo>
                  <a:cubicBezTo>
                    <a:pt x="8" y="2258"/>
                    <a:pt x="0" y="1696"/>
                    <a:pt x="50" y="1437"/>
                  </a:cubicBezTo>
                  <a:cubicBezTo>
                    <a:pt x="132" y="1013"/>
                    <a:pt x="338" y="555"/>
                    <a:pt x="583" y="253"/>
                  </a:cubicBezTo>
                  <a:cubicBezTo>
                    <a:pt x="788" y="1"/>
                    <a:pt x="789" y="0"/>
                    <a:pt x="974" y="185"/>
                  </a:cubicBezTo>
                  <a:lnTo>
                    <a:pt x="1133" y="344"/>
                  </a:lnTo>
                  <a:lnTo>
                    <a:pt x="984" y="538"/>
                  </a:lnTo>
                  <a:cubicBezTo>
                    <a:pt x="797" y="782"/>
                    <a:pt x="632" y="1122"/>
                    <a:pt x="561" y="1412"/>
                  </a:cubicBezTo>
                  <a:cubicBezTo>
                    <a:pt x="469" y="1785"/>
                    <a:pt x="494" y="2369"/>
                    <a:pt x="616" y="2679"/>
                  </a:cubicBezTo>
                  <a:cubicBezTo>
                    <a:pt x="701" y="2898"/>
                    <a:pt x="831" y="3134"/>
                    <a:pt x="966" y="3313"/>
                  </a:cubicBezTo>
                  <a:cubicBezTo>
                    <a:pt x="1102" y="3494"/>
                    <a:pt x="1118" y="3528"/>
                    <a:pt x="1087" y="3572"/>
                  </a:cubicBezTo>
                  <a:cubicBezTo>
                    <a:pt x="1050" y="3625"/>
                    <a:pt x="802" y="3850"/>
                    <a:pt x="780" y="3850"/>
                  </a:cubicBezTo>
                  <a:cubicBezTo>
                    <a:pt x="774" y="3850"/>
                    <a:pt x="715" y="3787"/>
                    <a:pt x="649" y="3709"/>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p>
              <a:endParaRPr lang="zh-TW" altLang="en-US"/>
            </a:p>
          </p:txBody>
        </p:sp>
        <p:sp>
          <p:nvSpPr>
            <p:cNvPr id="31" name="Freeform 95"/>
            <p:cNvSpPr>
              <a:spLocks/>
            </p:cNvSpPr>
            <p:nvPr/>
          </p:nvSpPr>
          <p:spPr bwMode="auto">
            <a:xfrm>
              <a:off x="37010764" y="13480709"/>
              <a:ext cx="313734" cy="1013779"/>
            </a:xfrm>
            <a:custGeom>
              <a:avLst/>
              <a:gdLst>
                <a:gd name="T0" fmla="*/ 263 w 1183"/>
                <a:gd name="T1" fmla="*/ 3770 h 3819"/>
                <a:gd name="T2" fmla="*/ 103 w 1183"/>
                <a:gd name="T3" fmla="*/ 3603 h 3819"/>
                <a:gd name="T4" fmla="*/ 0 w 1183"/>
                <a:gd name="T5" fmla="*/ 3485 h 3819"/>
                <a:gd name="T6" fmla="*/ 140 w 1183"/>
                <a:gd name="T7" fmla="*/ 3311 h 3819"/>
                <a:gd name="T8" fmla="*/ 593 w 1183"/>
                <a:gd name="T9" fmla="*/ 2295 h 3819"/>
                <a:gd name="T10" fmla="*/ 620 w 1183"/>
                <a:gd name="T11" fmla="*/ 1689 h 3819"/>
                <a:gd name="T12" fmla="*/ 144 w 1183"/>
                <a:gd name="T13" fmla="*/ 506 h 3819"/>
                <a:gd name="T14" fmla="*/ 0 w 1183"/>
                <a:gd name="T15" fmla="*/ 318 h 3819"/>
                <a:gd name="T16" fmla="*/ 156 w 1183"/>
                <a:gd name="T17" fmla="*/ 157 h 3819"/>
                <a:gd name="T18" fmla="*/ 362 w 1183"/>
                <a:gd name="T19" fmla="*/ 26 h 3819"/>
                <a:gd name="T20" fmla="*/ 836 w 1183"/>
                <a:gd name="T21" fmla="*/ 701 h 3819"/>
                <a:gd name="T22" fmla="*/ 1105 w 1183"/>
                <a:gd name="T23" fmla="*/ 1615 h 3819"/>
                <a:gd name="T24" fmla="*/ 672 w 1183"/>
                <a:gd name="T25" fmla="*/ 3424 h 3819"/>
                <a:gd name="T26" fmla="*/ 342 w 1183"/>
                <a:gd name="T27" fmla="*/ 3819 h 3819"/>
                <a:gd name="T28" fmla="*/ 263 w 1183"/>
                <a:gd name="T29" fmla="*/ 3770 h 38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83" h="3819">
                  <a:moveTo>
                    <a:pt x="263" y="3770"/>
                  </a:moveTo>
                  <a:cubicBezTo>
                    <a:pt x="232" y="3743"/>
                    <a:pt x="160" y="3668"/>
                    <a:pt x="103" y="3603"/>
                  </a:cubicBezTo>
                  <a:lnTo>
                    <a:pt x="0" y="3485"/>
                  </a:lnTo>
                  <a:lnTo>
                    <a:pt x="140" y="3311"/>
                  </a:lnTo>
                  <a:cubicBezTo>
                    <a:pt x="378" y="3015"/>
                    <a:pt x="537" y="2660"/>
                    <a:pt x="593" y="2295"/>
                  </a:cubicBezTo>
                  <a:cubicBezTo>
                    <a:pt x="643" y="1975"/>
                    <a:pt x="645" y="1920"/>
                    <a:pt x="620" y="1689"/>
                  </a:cubicBezTo>
                  <a:cubicBezTo>
                    <a:pt x="573" y="1255"/>
                    <a:pt x="412" y="855"/>
                    <a:pt x="144" y="506"/>
                  </a:cubicBezTo>
                  <a:lnTo>
                    <a:pt x="0" y="318"/>
                  </a:lnTo>
                  <a:lnTo>
                    <a:pt x="156" y="157"/>
                  </a:lnTo>
                  <a:cubicBezTo>
                    <a:pt x="287" y="21"/>
                    <a:pt x="319" y="0"/>
                    <a:pt x="362" y="26"/>
                  </a:cubicBezTo>
                  <a:cubicBezTo>
                    <a:pt x="473" y="94"/>
                    <a:pt x="693" y="407"/>
                    <a:pt x="836" y="701"/>
                  </a:cubicBezTo>
                  <a:cubicBezTo>
                    <a:pt x="1000" y="1038"/>
                    <a:pt x="1051" y="1210"/>
                    <a:pt x="1105" y="1615"/>
                  </a:cubicBezTo>
                  <a:cubicBezTo>
                    <a:pt x="1183" y="2193"/>
                    <a:pt x="1007" y="2927"/>
                    <a:pt x="672" y="3424"/>
                  </a:cubicBezTo>
                  <a:cubicBezTo>
                    <a:pt x="555" y="3597"/>
                    <a:pt x="370" y="3819"/>
                    <a:pt x="342" y="3819"/>
                  </a:cubicBezTo>
                  <a:cubicBezTo>
                    <a:pt x="330" y="3819"/>
                    <a:pt x="294" y="3797"/>
                    <a:pt x="263" y="3770"/>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p>
              <a:endParaRPr lang="zh-TW" altLang="en-US"/>
            </a:p>
          </p:txBody>
        </p:sp>
        <p:sp>
          <p:nvSpPr>
            <p:cNvPr id="32" name="Freeform 96"/>
            <p:cNvSpPr>
              <a:spLocks/>
            </p:cNvSpPr>
            <p:nvPr/>
          </p:nvSpPr>
          <p:spPr bwMode="auto">
            <a:xfrm>
              <a:off x="36138636" y="13684397"/>
              <a:ext cx="208374" cy="600542"/>
            </a:xfrm>
            <a:custGeom>
              <a:avLst/>
              <a:gdLst>
                <a:gd name="T0" fmla="*/ 317 w 783"/>
                <a:gd name="T1" fmla="*/ 2127 h 2261"/>
                <a:gd name="T2" fmla="*/ 0 w 783"/>
                <a:gd name="T3" fmla="*/ 1146 h 2261"/>
                <a:gd name="T4" fmla="*/ 342 w 783"/>
                <a:gd name="T5" fmla="*/ 122 h 2261"/>
                <a:gd name="T6" fmla="*/ 449 w 783"/>
                <a:gd name="T7" fmla="*/ 0 h 2261"/>
                <a:gd name="T8" fmla="*/ 616 w 783"/>
                <a:gd name="T9" fmla="*/ 170 h 2261"/>
                <a:gd name="T10" fmla="*/ 783 w 783"/>
                <a:gd name="T11" fmla="*/ 339 h 2261"/>
                <a:gd name="T12" fmla="*/ 705 w 783"/>
                <a:gd name="T13" fmla="*/ 451 h 2261"/>
                <a:gd name="T14" fmla="*/ 492 w 783"/>
                <a:gd name="T15" fmla="*/ 1139 h 2261"/>
                <a:gd name="T16" fmla="*/ 685 w 783"/>
                <a:gd name="T17" fmla="*/ 1795 h 2261"/>
                <a:gd name="T18" fmla="*/ 747 w 783"/>
                <a:gd name="T19" fmla="*/ 1975 h 2261"/>
                <a:gd name="T20" fmla="*/ 441 w 783"/>
                <a:gd name="T21" fmla="*/ 2261 h 2261"/>
                <a:gd name="T22" fmla="*/ 317 w 783"/>
                <a:gd name="T23" fmla="*/ 2127 h 2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83" h="2261">
                  <a:moveTo>
                    <a:pt x="317" y="2127"/>
                  </a:moveTo>
                  <a:cubicBezTo>
                    <a:pt x="85" y="1820"/>
                    <a:pt x="1" y="1557"/>
                    <a:pt x="0" y="1146"/>
                  </a:cubicBezTo>
                  <a:cubicBezTo>
                    <a:pt x="0" y="720"/>
                    <a:pt x="112" y="384"/>
                    <a:pt x="342" y="122"/>
                  </a:cubicBezTo>
                  <a:lnTo>
                    <a:pt x="449" y="0"/>
                  </a:lnTo>
                  <a:lnTo>
                    <a:pt x="616" y="170"/>
                  </a:lnTo>
                  <a:lnTo>
                    <a:pt x="783" y="339"/>
                  </a:lnTo>
                  <a:lnTo>
                    <a:pt x="705" y="451"/>
                  </a:lnTo>
                  <a:cubicBezTo>
                    <a:pt x="555" y="668"/>
                    <a:pt x="493" y="869"/>
                    <a:pt x="492" y="1139"/>
                  </a:cubicBezTo>
                  <a:cubicBezTo>
                    <a:pt x="491" y="1416"/>
                    <a:pt x="539" y="1578"/>
                    <a:pt x="685" y="1795"/>
                  </a:cubicBezTo>
                  <a:cubicBezTo>
                    <a:pt x="752" y="1893"/>
                    <a:pt x="767" y="1938"/>
                    <a:pt x="747" y="1975"/>
                  </a:cubicBezTo>
                  <a:cubicBezTo>
                    <a:pt x="715" y="2036"/>
                    <a:pt x="473" y="2261"/>
                    <a:pt x="441" y="2261"/>
                  </a:cubicBezTo>
                  <a:cubicBezTo>
                    <a:pt x="428" y="2261"/>
                    <a:pt x="373" y="2201"/>
                    <a:pt x="317" y="2127"/>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p>
              <a:endParaRPr lang="zh-TW" altLang="en-US"/>
            </a:p>
          </p:txBody>
        </p:sp>
        <p:sp>
          <p:nvSpPr>
            <p:cNvPr id="33" name="Freeform 97"/>
            <p:cNvSpPr>
              <a:spLocks/>
            </p:cNvSpPr>
            <p:nvPr/>
          </p:nvSpPr>
          <p:spPr bwMode="auto">
            <a:xfrm>
              <a:off x="36800046" y="13693762"/>
              <a:ext cx="234129" cy="591177"/>
            </a:xfrm>
            <a:custGeom>
              <a:avLst/>
              <a:gdLst>
                <a:gd name="T0" fmla="*/ 149 w 881"/>
                <a:gd name="T1" fmla="*/ 2074 h 2228"/>
                <a:gd name="T2" fmla="*/ 0 w 881"/>
                <a:gd name="T3" fmla="*/ 1917 h 2228"/>
                <a:gd name="T4" fmla="*/ 50 w 881"/>
                <a:gd name="T5" fmla="*/ 1840 h 2228"/>
                <a:gd name="T6" fmla="*/ 276 w 881"/>
                <a:gd name="T7" fmla="*/ 1323 h 2228"/>
                <a:gd name="T8" fmla="*/ 97 w 881"/>
                <a:gd name="T9" fmla="*/ 454 h 2228"/>
                <a:gd name="T10" fmla="*/ 1 w 881"/>
                <a:gd name="T11" fmla="*/ 302 h 2228"/>
                <a:gd name="T12" fmla="*/ 150 w 881"/>
                <a:gd name="T13" fmla="*/ 151 h 2228"/>
                <a:gd name="T14" fmla="*/ 333 w 881"/>
                <a:gd name="T15" fmla="*/ 0 h 2228"/>
                <a:gd name="T16" fmla="*/ 628 w 881"/>
                <a:gd name="T17" fmla="*/ 389 h 2228"/>
                <a:gd name="T18" fmla="*/ 501 w 881"/>
                <a:gd name="T19" fmla="*/ 2041 h 2228"/>
                <a:gd name="T20" fmla="*/ 340 w 881"/>
                <a:gd name="T21" fmla="*/ 2223 h 2228"/>
                <a:gd name="T22" fmla="*/ 149 w 881"/>
                <a:gd name="T23" fmla="*/ 2074 h 2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81" h="2228">
                  <a:moveTo>
                    <a:pt x="149" y="2074"/>
                  </a:moveTo>
                  <a:lnTo>
                    <a:pt x="0" y="1917"/>
                  </a:lnTo>
                  <a:lnTo>
                    <a:pt x="50" y="1840"/>
                  </a:lnTo>
                  <a:cubicBezTo>
                    <a:pt x="178" y="1647"/>
                    <a:pt x="236" y="1514"/>
                    <a:pt x="276" y="1323"/>
                  </a:cubicBezTo>
                  <a:cubicBezTo>
                    <a:pt x="338" y="1024"/>
                    <a:pt x="280" y="742"/>
                    <a:pt x="97" y="454"/>
                  </a:cubicBezTo>
                  <a:lnTo>
                    <a:pt x="1" y="302"/>
                  </a:lnTo>
                  <a:lnTo>
                    <a:pt x="150" y="151"/>
                  </a:lnTo>
                  <a:cubicBezTo>
                    <a:pt x="232" y="68"/>
                    <a:pt x="315" y="0"/>
                    <a:pt x="333" y="0"/>
                  </a:cubicBezTo>
                  <a:cubicBezTo>
                    <a:pt x="387" y="0"/>
                    <a:pt x="528" y="187"/>
                    <a:pt x="628" y="389"/>
                  </a:cubicBezTo>
                  <a:cubicBezTo>
                    <a:pt x="881" y="903"/>
                    <a:pt x="830" y="1560"/>
                    <a:pt x="501" y="2041"/>
                  </a:cubicBezTo>
                  <a:cubicBezTo>
                    <a:pt x="435" y="2137"/>
                    <a:pt x="363" y="2219"/>
                    <a:pt x="340" y="2223"/>
                  </a:cubicBezTo>
                  <a:cubicBezTo>
                    <a:pt x="316" y="2228"/>
                    <a:pt x="230" y="2161"/>
                    <a:pt x="149" y="2074"/>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p>
              <a:endParaRPr lang="zh-TW" altLang="en-US"/>
            </a:p>
          </p:txBody>
        </p:sp>
      </p:grpSp>
      <p:sp>
        <p:nvSpPr>
          <p:cNvPr id="34" name="手繪多邊形 33"/>
          <p:cNvSpPr>
            <a:spLocks/>
          </p:cNvSpPr>
          <p:nvPr/>
        </p:nvSpPr>
        <p:spPr bwMode="auto">
          <a:xfrm>
            <a:off x="7588131" y="2978752"/>
            <a:ext cx="470662" cy="347346"/>
          </a:xfrm>
          <a:custGeom>
            <a:avLst/>
            <a:gdLst>
              <a:gd name="connsiteX0" fmla="*/ 2313240 w 4627012"/>
              <a:gd name="connsiteY0" fmla="*/ 2906712 h 3414712"/>
              <a:gd name="connsiteX1" fmla="*/ 1912260 w 4627012"/>
              <a:gd name="connsiteY1" fmla="*/ 2918932 h 3414712"/>
              <a:gd name="connsiteX2" fmla="*/ 1906856 w 4627012"/>
              <a:gd name="connsiteY2" fmla="*/ 3234846 h 3414712"/>
              <a:gd name="connsiteX3" fmla="*/ 2311440 w 4627012"/>
              <a:gd name="connsiteY3" fmla="*/ 3241676 h 3414712"/>
              <a:gd name="connsiteX4" fmla="*/ 2721424 w 4627012"/>
              <a:gd name="connsiteY4" fmla="*/ 3229456 h 3414712"/>
              <a:gd name="connsiteX5" fmla="*/ 2733676 w 4627012"/>
              <a:gd name="connsiteY5" fmla="*/ 3078146 h 3414712"/>
              <a:gd name="connsiteX6" fmla="*/ 2717824 w 4627012"/>
              <a:gd name="connsiteY6" fmla="*/ 2922886 h 3414712"/>
              <a:gd name="connsiteX7" fmla="*/ 2313240 w 4627012"/>
              <a:gd name="connsiteY7" fmla="*/ 2906712 h 3414712"/>
              <a:gd name="connsiteX8" fmla="*/ 1584960 w 4627012"/>
              <a:gd name="connsiteY8" fmla="*/ 286972 h 3414712"/>
              <a:gd name="connsiteX9" fmla="*/ 289164 w 4627012"/>
              <a:gd name="connsiteY9" fmla="*/ 296550 h 3414712"/>
              <a:gd name="connsiteX10" fmla="*/ 287364 w 4627012"/>
              <a:gd name="connsiteY10" fmla="*/ 2620194 h 3414712"/>
              <a:gd name="connsiteX11" fmla="*/ 2319024 w 4627012"/>
              <a:gd name="connsiteY11" fmla="*/ 2632076 h 3414712"/>
              <a:gd name="connsiteX12" fmla="*/ 4338444 w 4627012"/>
              <a:gd name="connsiteY12" fmla="*/ 2632076 h 3414712"/>
              <a:gd name="connsiteX13" fmla="*/ 4343844 w 4627012"/>
              <a:gd name="connsiteY13" fmla="*/ 2609392 h 3414712"/>
              <a:gd name="connsiteX14" fmla="*/ 4346724 w 4627012"/>
              <a:gd name="connsiteY14" fmla="*/ 1438210 h 3414712"/>
              <a:gd name="connsiteX15" fmla="*/ 4343844 w 4627012"/>
              <a:gd name="connsiteY15" fmla="*/ 290070 h 3414712"/>
              <a:gd name="connsiteX16" fmla="*/ 2323344 w 4627012"/>
              <a:gd name="connsiteY16" fmla="*/ 287550 h 3414712"/>
              <a:gd name="connsiteX17" fmla="*/ 1584960 w 4627012"/>
              <a:gd name="connsiteY17" fmla="*/ 286972 h 3414712"/>
              <a:gd name="connsiteX18" fmla="*/ 4623604 w 4627012"/>
              <a:gd name="connsiteY18" fmla="*/ 0 h 3414712"/>
              <a:gd name="connsiteX19" fmla="*/ 4626124 w 4627012"/>
              <a:gd name="connsiteY19" fmla="*/ 1442872 h 3414712"/>
              <a:gd name="connsiteX20" fmla="*/ 4625404 w 4627012"/>
              <a:gd name="connsiteY20" fmla="*/ 2896186 h 3414712"/>
              <a:gd name="connsiteX21" fmla="*/ 3827856 w 4627012"/>
              <a:gd name="connsiteY21" fmla="*/ 2906628 h 3414712"/>
              <a:gd name="connsiteX22" fmla="*/ 3020592 w 4627012"/>
              <a:gd name="connsiteY22" fmla="*/ 2914912 h 3414712"/>
              <a:gd name="connsiteX23" fmla="*/ 3010148 w 4627012"/>
              <a:gd name="connsiteY23" fmla="*/ 3079832 h 3414712"/>
              <a:gd name="connsiteX24" fmla="*/ 3013028 w 4627012"/>
              <a:gd name="connsiteY24" fmla="*/ 3236830 h 3414712"/>
              <a:gd name="connsiteX25" fmla="*/ 3485796 w 4627012"/>
              <a:gd name="connsiteY25" fmla="*/ 3241870 h 3414712"/>
              <a:gd name="connsiteX26" fmla="*/ 3976204 w 4627012"/>
              <a:gd name="connsiteY26" fmla="*/ 3255554 h 3414712"/>
              <a:gd name="connsiteX27" fmla="*/ 4014012 w 4627012"/>
              <a:gd name="connsiteY27" fmla="*/ 3357820 h 3414712"/>
              <a:gd name="connsiteX28" fmla="*/ 4014012 w 4627012"/>
              <a:gd name="connsiteY28" fmla="*/ 3414712 h 3414712"/>
              <a:gd name="connsiteX29" fmla="*/ 2306940 w 4627012"/>
              <a:gd name="connsiteY29" fmla="*/ 3414712 h 3414712"/>
              <a:gd name="connsiteX30" fmla="*/ 599508 w 4627012"/>
              <a:gd name="connsiteY30" fmla="*/ 3414712 h 3414712"/>
              <a:gd name="connsiteX31" fmla="*/ 599508 w 4627012"/>
              <a:gd name="connsiteY31" fmla="*/ 3372942 h 3414712"/>
              <a:gd name="connsiteX32" fmla="*/ 656400 w 4627012"/>
              <a:gd name="connsiteY32" fmla="*/ 3253394 h 3414712"/>
              <a:gd name="connsiteX33" fmla="*/ 1136728 w 4627012"/>
              <a:gd name="connsiteY33" fmla="*/ 3241870 h 3414712"/>
              <a:gd name="connsiteX34" fmla="*/ 1603732 w 4627012"/>
              <a:gd name="connsiteY34" fmla="*/ 3229628 h 3414712"/>
              <a:gd name="connsiteX35" fmla="*/ 1615976 w 4627012"/>
              <a:gd name="connsiteY35" fmla="*/ 3078030 h 3414712"/>
              <a:gd name="connsiteX36" fmla="*/ 1599772 w 4627012"/>
              <a:gd name="connsiteY36" fmla="*/ 2922472 h 3414712"/>
              <a:gd name="connsiteX37" fmla="*/ 792144 w 4627012"/>
              <a:gd name="connsiteY37" fmla="*/ 2906268 h 3414712"/>
              <a:gd name="connsiteX38" fmla="*/ 0 w 4627012"/>
              <a:gd name="connsiteY38" fmla="*/ 2906268 h 3414712"/>
              <a:gd name="connsiteX39" fmla="*/ 2520 w 4627012"/>
              <a:gd name="connsiteY39" fmla="*/ 1455836 h 3414712"/>
              <a:gd name="connsiteX40" fmla="*/ 5040 w 4627012"/>
              <a:gd name="connsiteY40" fmla="*/ 5042 h 3414712"/>
              <a:gd name="connsiteX41" fmla="*/ 2314500 w 4627012"/>
              <a:gd name="connsiteY41" fmla="*/ 2520 h 3414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627012" h="3414712">
                <a:moveTo>
                  <a:pt x="2313240" y="2906712"/>
                </a:moveTo>
                <a:cubicBezTo>
                  <a:pt x="2024304" y="2906712"/>
                  <a:pt x="1921268" y="2909946"/>
                  <a:pt x="1912260" y="2918932"/>
                </a:cubicBezTo>
                <a:cubicBezTo>
                  <a:pt x="1898932" y="2932230"/>
                  <a:pt x="1893888" y="3222268"/>
                  <a:pt x="1906856" y="3234846"/>
                </a:cubicBezTo>
                <a:cubicBezTo>
                  <a:pt x="1910460" y="3238440"/>
                  <a:pt x="2092756" y="3241676"/>
                  <a:pt x="2311440" y="3241676"/>
                </a:cubicBezTo>
                <a:cubicBezTo>
                  <a:pt x="2607220" y="3241676"/>
                  <a:pt x="2712420" y="3238440"/>
                  <a:pt x="2721424" y="3229456"/>
                </a:cubicBezTo>
                <a:cubicBezTo>
                  <a:pt x="2729712" y="3221190"/>
                  <a:pt x="2733676" y="3172670"/>
                  <a:pt x="2733676" y="3078146"/>
                </a:cubicBezTo>
                <a:cubicBezTo>
                  <a:pt x="2733676" y="2964936"/>
                  <a:pt x="2730792" y="2935824"/>
                  <a:pt x="2717824" y="2922886"/>
                </a:cubicBezTo>
                <a:cubicBezTo>
                  <a:pt x="2703772" y="2908868"/>
                  <a:pt x="2652976" y="2906712"/>
                  <a:pt x="2313240" y="2906712"/>
                </a:cubicBezTo>
                <a:close/>
                <a:moveTo>
                  <a:pt x="1584960" y="286972"/>
                </a:moveTo>
                <a:cubicBezTo>
                  <a:pt x="654628" y="286788"/>
                  <a:pt x="297356" y="289530"/>
                  <a:pt x="289164" y="296550"/>
                </a:cubicBezTo>
                <a:cubicBezTo>
                  <a:pt x="269728" y="312392"/>
                  <a:pt x="268288" y="2601112"/>
                  <a:pt x="287364" y="2620194"/>
                </a:cubicBezTo>
                <a:cubicBezTo>
                  <a:pt x="296724" y="2629554"/>
                  <a:pt x="761804" y="2632076"/>
                  <a:pt x="2319024" y="2632076"/>
                </a:cubicBezTo>
                <a:lnTo>
                  <a:pt x="4338444" y="2632076"/>
                </a:lnTo>
                <a:lnTo>
                  <a:pt x="4343844" y="2609392"/>
                </a:lnTo>
                <a:cubicBezTo>
                  <a:pt x="4347080" y="2596792"/>
                  <a:pt x="4348160" y="2069706"/>
                  <a:pt x="4346724" y="1438210"/>
                </a:cubicBezTo>
                <a:lnTo>
                  <a:pt x="4343844" y="290070"/>
                </a:lnTo>
                <a:lnTo>
                  <a:pt x="2323344" y="287550"/>
                </a:lnTo>
                <a:cubicBezTo>
                  <a:pt x="2044864" y="287212"/>
                  <a:pt x="1799652" y="287014"/>
                  <a:pt x="1584960" y="286972"/>
                </a:cubicBezTo>
                <a:close/>
                <a:moveTo>
                  <a:pt x="4623604" y="0"/>
                </a:moveTo>
                <a:lnTo>
                  <a:pt x="4626124" y="1442872"/>
                </a:lnTo>
                <a:cubicBezTo>
                  <a:pt x="4627564" y="2236866"/>
                  <a:pt x="4627204" y="2890786"/>
                  <a:pt x="4625404" y="2896186"/>
                </a:cubicBezTo>
                <a:cubicBezTo>
                  <a:pt x="4623240" y="2903028"/>
                  <a:pt x="4347792" y="2906628"/>
                  <a:pt x="3827856" y="2906628"/>
                </a:cubicBezTo>
                <a:cubicBezTo>
                  <a:pt x="3390736" y="2906628"/>
                  <a:pt x="3027432" y="2910590"/>
                  <a:pt x="3020592" y="2914912"/>
                </a:cubicBezTo>
                <a:cubicBezTo>
                  <a:pt x="3010508" y="2921392"/>
                  <a:pt x="3007988" y="2961362"/>
                  <a:pt x="3010148" y="3079832"/>
                </a:cubicBezTo>
                <a:lnTo>
                  <a:pt x="3013028" y="3236830"/>
                </a:lnTo>
                <a:lnTo>
                  <a:pt x="3485796" y="3241870"/>
                </a:lnTo>
                <a:cubicBezTo>
                  <a:pt x="3745404" y="3244752"/>
                  <a:pt x="3966124" y="3250872"/>
                  <a:pt x="3976204" y="3255554"/>
                </a:cubicBezTo>
                <a:cubicBezTo>
                  <a:pt x="4003928" y="3269238"/>
                  <a:pt x="4014012" y="3296244"/>
                  <a:pt x="4014012" y="3357820"/>
                </a:cubicBezTo>
                <a:lnTo>
                  <a:pt x="4014012" y="3414712"/>
                </a:lnTo>
                <a:lnTo>
                  <a:pt x="2306940" y="3414712"/>
                </a:lnTo>
                <a:lnTo>
                  <a:pt x="599508" y="3414712"/>
                </a:lnTo>
                <a:lnTo>
                  <a:pt x="599508" y="3372942"/>
                </a:lnTo>
                <a:cubicBezTo>
                  <a:pt x="599508" y="3319650"/>
                  <a:pt x="623992" y="3268158"/>
                  <a:pt x="656400" y="3253394"/>
                </a:cubicBezTo>
                <a:cubicBezTo>
                  <a:pt x="674404" y="3245112"/>
                  <a:pt x="818428" y="3241870"/>
                  <a:pt x="1136728" y="3241870"/>
                </a:cubicBezTo>
                <a:cubicBezTo>
                  <a:pt x="1476988" y="3241870"/>
                  <a:pt x="1594372" y="3238630"/>
                  <a:pt x="1603732" y="3229628"/>
                </a:cubicBezTo>
                <a:cubicBezTo>
                  <a:pt x="1612012" y="3221346"/>
                  <a:pt x="1615976" y="3172734"/>
                  <a:pt x="1615976" y="3078030"/>
                </a:cubicBezTo>
                <a:cubicBezTo>
                  <a:pt x="1615976" y="2964604"/>
                  <a:pt x="1612732" y="2935436"/>
                  <a:pt x="1599772" y="2922472"/>
                </a:cubicBezTo>
                <a:cubicBezTo>
                  <a:pt x="1585728" y="2908070"/>
                  <a:pt x="1498232" y="2906268"/>
                  <a:pt x="792144" y="2906268"/>
                </a:cubicBezTo>
                <a:lnTo>
                  <a:pt x="0" y="2906268"/>
                </a:lnTo>
                <a:lnTo>
                  <a:pt x="2520" y="1455836"/>
                </a:lnTo>
                <a:lnTo>
                  <a:pt x="5040" y="5042"/>
                </a:lnTo>
                <a:lnTo>
                  <a:pt x="2314500" y="2520"/>
                </a:lnTo>
                <a:close/>
              </a:path>
            </a:pathLst>
          </a:custGeom>
          <a:solidFill>
            <a:schemeClr val="bg1"/>
          </a:solidFill>
          <a:ln w="0">
            <a:noFill/>
            <a:prstDash val="solid"/>
            <a:round/>
            <a:headEnd/>
            <a:tailEnd/>
          </a:ln>
        </p:spPr>
        <p:txBody>
          <a:bodyPr vert="horz" wrap="square" lIns="91440" tIns="45721" rIns="91440" bIns="45721" numCol="1" anchor="t" anchorCtr="0" compatLnSpc="1">
            <a:prstTxWarp prst="textNoShape">
              <a:avLst/>
            </a:prstTxWarp>
            <a:noAutofit/>
          </a:bodyPr>
          <a:lstStyle/>
          <a:p>
            <a:endParaRPr lang="zh-TW" altLang="en-US"/>
          </a:p>
        </p:txBody>
      </p:sp>
    </p:spTree>
    <p:extLst>
      <p:ext uri="{BB962C8B-B14F-4D97-AF65-F5344CB8AC3E}">
        <p14:creationId xmlns:p14="http://schemas.microsoft.com/office/powerpoint/2010/main" val="97770688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圖片版面配置區 10"/>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a:xfrm>
            <a:off x="110478" y="67982"/>
            <a:ext cx="2828244" cy="1740338"/>
          </a:xfrm>
        </p:spPr>
      </p:pic>
      <p:pic>
        <p:nvPicPr>
          <p:cNvPr id="12" name="圖片版面配置區 11"/>
          <p:cNvPicPr>
            <a:picLocks noGrp="1" noChangeAspect="1"/>
          </p:cNvPicPr>
          <p:nvPr>
            <p:ph type="pic" sz="quarter" idx="11"/>
          </p:nvPr>
        </p:nvPicPr>
        <p:blipFill>
          <a:blip r:embed="rId3" cstate="screen">
            <a:extLst>
              <a:ext uri="{28A0092B-C50C-407E-A947-70E740481C1C}">
                <a14:useLocalDpi xmlns:a14="http://schemas.microsoft.com/office/drawing/2010/main"/>
              </a:ext>
            </a:extLst>
          </a:blip>
          <a:srcRect/>
          <a:stretch>
            <a:fillRect/>
          </a:stretch>
        </p:blipFill>
        <p:spPr>
          <a:xfrm>
            <a:off x="3159678" y="67982"/>
            <a:ext cx="2828244" cy="1740338"/>
          </a:xfrm>
        </p:spPr>
      </p:pic>
      <p:pic>
        <p:nvPicPr>
          <p:cNvPr id="13" name="圖片版面配置區 12"/>
          <p:cNvPicPr>
            <a:picLocks noGrp="1" noChangeAspect="1"/>
          </p:cNvPicPr>
          <p:nvPr>
            <p:ph type="pic" sz="quarter" idx="12"/>
          </p:nvPr>
        </p:nvPicPr>
        <p:blipFill>
          <a:blip r:embed="rId4" cstate="screen">
            <a:extLst>
              <a:ext uri="{28A0092B-C50C-407E-A947-70E740481C1C}">
                <a14:useLocalDpi xmlns:a14="http://schemas.microsoft.com/office/drawing/2010/main"/>
              </a:ext>
            </a:extLst>
          </a:blip>
          <a:srcRect/>
          <a:stretch>
            <a:fillRect/>
          </a:stretch>
        </p:blipFill>
        <p:spPr/>
      </p:pic>
      <p:pic>
        <p:nvPicPr>
          <p:cNvPr id="14" name="圖片版面配置區 13"/>
          <p:cNvPicPr>
            <a:picLocks noGrp="1" noChangeAspect="1"/>
          </p:cNvPicPr>
          <p:nvPr>
            <p:ph type="pic" sz="quarter" idx="13"/>
          </p:nvPr>
        </p:nvPicPr>
        <p:blipFill>
          <a:blip r:embed="rId5" cstate="screen">
            <a:extLst>
              <a:ext uri="{28A0092B-C50C-407E-A947-70E740481C1C}">
                <a14:useLocalDpi xmlns:a14="http://schemas.microsoft.com/office/drawing/2010/main"/>
              </a:ext>
            </a:extLst>
          </a:blip>
          <a:srcRect/>
          <a:stretch>
            <a:fillRect/>
          </a:stretch>
        </p:blipFill>
        <p:spPr/>
      </p:pic>
      <p:pic>
        <p:nvPicPr>
          <p:cNvPr id="15" name="圖片版面配置區 14"/>
          <p:cNvPicPr>
            <a:picLocks noGrp="1" noChangeAspect="1"/>
          </p:cNvPicPr>
          <p:nvPr>
            <p:ph type="pic" sz="quarter" idx="14"/>
          </p:nvPr>
        </p:nvPicPr>
        <p:blipFill>
          <a:blip r:embed="rId6" cstate="screen">
            <a:extLst>
              <a:ext uri="{28A0092B-C50C-407E-A947-70E740481C1C}">
                <a14:useLocalDpi xmlns:a14="http://schemas.microsoft.com/office/drawing/2010/main"/>
              </a:ext>
            </a:extLst>
          </a:blip>
          <a:srcRect/>
          <a:stretch>
            <a:fillRect/>
          </a:stretch>
        </p:blipFill>
        <p:spPr/>
      </p:pic>
      <p:pic>
        <p:nvPicPr>
          <p:cNvPr id="16" name="圖片版面配置區 15"/>
          <p:cNvPicPr>
            <a:picLocks noGrp="1" noChangeAspect="1"/>
          </p:cNvPicPr>
          <p:nvPr>
            <p:ph type="pic" sz="quarter" idx="15"/>
          </p:nvPr>
        </p:nvPicPr>
        <p:blipFill>
          <a:blip r:embed="rId7" cstate="screen">
            <a:extLst>
              <a:ext uri="{28A0092B-C50C-407E-A947-70E740481C1C}">
                <a14:useLocalDpi xmlns:a14="http://schemas.microsoft.com/office/drawing/2010/main"/>
              </a:ext>
            </a:extLst>
          </a:blip>
          <a:srcRect/>
          <a:stretch>
            <a:fillRect/>
          </a:stretch>
        </p:blipFill>
        <p:spPr/>
      </p:pic>
      <p:sp>
        <p:nvSpPr>
          <p:cNvPr id="2" name="頁尾版面配置區 1"/>
          <p:cNvSpPr>
            <a:spLocks noGrp="1"/>
          </p:cNvSpPr>
          <p:nvPr>
            <p:ph type="ftr" sz="quarter" idx="16"/>
          </p:nvPr>
        </p:nvSpPr>
        <p:spPr/>
        <p:txBody>
          <a:bodyPr/>
          <a:lstStyle/>
          <a:p>
            <a:r>
              <a:rPr lang="zh-TW" altLang="en-US" smtClean="0"/>
              <a:t>商業簡報網 </a:t>
            </a:r>
            <a:r>
              <a:rPr lang="en-US" altLang="zh-TW" smtClean="0"/>
              <a:t>X Matter Lab</a:t>
            </a:r>
            <a:endParaRPr lang="zh-TW" altLang="en-US" dirty="0"/>
          </a:p>
        </p:txBody>
      </p:sp>
      <p:sp>
        <p:nvSpPr>
          <p:cNvPr id="3" name="投影片編號版面配置區 2"/>
          <p:cNvSpPr>
            <a:spLocks noGrp="1"/>
          </p:cNvSpPr>
          <p:nvPr>
            <p:ph type="sldNum" sz="quarter" idx="17"/>
          </p:nvPr>
        </p:nvSpPr>
        <p:spPr/>
        <p:txBody>
          <a:bodyPr/>
          <a:lstStyle/>
          <a:p>
            <a:fld id="{E27FD744-A41C-4EAD-96D0-2F84A994B62C}" type="slidenum">
              <a:rPr lang="zh-TW" altLang="en-US" smtClean="0"/>
              <a:t>48</a:t>
            </a:fld>
            <a:endParaRPr lang="zh-TW" altLang="en-US"/>
          </a:p>
        </p:txBody>
      </p:sp>
      <p:sp>
        <p:nvSpPr>
          <p:cNvPr id="20" name="矩形 19"/>
          <p:cNvSpPr/>
          <p:nvPr/>
        </p:nvSpPr>
        <p:spPr>
          <a:xfrm>
            <a:off x="2134326" y="4580900"/>
            <a:ext cx="5352424" cy="523220"/>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The quick brown fox jumps over the lazy dog. </a:t>
            </a:r>
            <a:endParaRPr lang="zh-TW" altLang="en-US" sz="1400" dirty="0"/>
          </a:p>
        </p:txBody>
      </p:sp>
      <p:grpSp>
        <p:nvGrpSpPr>
          <p:cNvPr id="21" name="群組 20"/>
          <p:cNvGrpSpPr/>
          <p:nvPr/>
        </p:nvGrpSpPr>
        <p:grpSpPr>
          <a:xfrm>
            <a:off x="1657250" y="4610037"/>
            <a:ext cx="403390" cy="403390"/>
            <a:chOff x="5023476" y="1967700"/>
            <a:chExt cx="421170" cy="421170"/>
          </a:xfrm>
        </p:grpSpPr>
        <p:sp>
          <p:nvSpPr>
            <p:cNvPr id="30" name="橢圓 29"/>
            <p:cNvSpPr/>
            <p:nvPr/>
          </p:nvSpPr>
          <p:spPr>
            <a:xfrm>
              <a:off x="5023476" y="1967700"/>
              <a:ext cx="421170" cy="42117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p>
          </p:txBody>
        </p:sp>
        <p:sp>
          <p:nvSpPr>
            <p:cNvPr id="31" name="Freeform 21"/>
            <p:cNvSpPr>
              <a:spLocks/>
            </p:cNvSpPr>
            <p:nvPr/>
          </p:nvSpPr>
          <p:spPr bwMode="auto">
            <a:xfrm rot="10800000" flipH="1">
              <a:off x="5165687" y="2052399"/>
              <a:ext cx="195968" cy="251772"/>
            </a:xfrm>
            <a:custGeom>
              <a:avLst/>
              <a:gdLst>
                <a:gd name="T0" fmla="*/ 0 w 7925"/>
                <a:gd name="T1" fmla="*/ 5094 h 10188"/>
                <a:gd name="T2" fmla="*/ 33 w 7925"/>
                <a:gd name="T3" fmla="*/ 0 h 10188"/>
                <a:gd name="T4" fmla="*/ 1648 w 7925"/>
                <a:gd name="T5" fmla="*/ 1021 h 10188"/>
                <a:gd name="T6" fmla="*/ 7132 w 7925"/>
                <a:gd name="T7" fmla="*/ 4554 h 10188"/>
                <a:gd name="T8" fmla="*/ 7921 w 7925"/>
                <a:gd name="T9" fmla="*/ 5094 h 10188"/>
                <a:gd name="T10" fmla="*/ 1320 w 7925"/>
                <a:gd name="T11" fmla="*/ 9375 h 10188"/>
                <a:gd name="T12" fmla="*/ 29 w 7925"/>
                <a:gd name="T13" fmla="*/ 10188 h 10188"/>
                <a:gd name="T14" fmla="*/ 0 w 7925"/>
                <a:gd name="T15" fmla="*/ 5094 h 101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925" h="10188">
                  <a:moveTo>
                    <a:pt x="0" y="5094"/>
                  </a:moveTo>
                  <a:cubicBezTo>
                    <a:pt x="0" y="1287"/>
                    <a:pt x="8" y="0"/>
                    <a:pt x="33" y="0"/>
                  </a:cubicBezTo>
                  <a:cubicBezTo>
                    <a:pt x="50" y="0"/>
                    <a:pt x="777" y="460"/>
                    <a:pt x="1648" y="1021"/>
                  </a:cubicBezTo>
                  <a:cubicBezTo>
                    <a:pt x="3732" y="2365"/>
                    <a:pt x="6142" y="3917"/>
                    <a:pt x="7132" y="4554"/>
                  </a:cubicBezTo>
                  <a:cubicBezTo>
                    <a:pt x="7570" y="4836"/>
                    <a:pt x="7925" y="5079"/>
                    <a:pt x="7921" y="5094"/>
                  </a:cubicBezTo>
                  <a:cubicBezTo>
                    <a:pt x="7912" y="5124"/>
                    <a:pt x="7006" y="5712"/>
                    <a:pt x="1320" y="9375"/>
                  </a:cubicBezTo>
                  <a:cubicBezTo>
                    <a:pt x="626" y="9822"/>
                    <a:pt x="45" y="10188"/>
                    <a:pt x="29" y="10188"/>
                  </a:cubicBezTo>
                  <a:cubicBezTo>
                    <a:pt x="10" y="10188"/>
                    <a:pt x="0" y="8528"/>
                    <a:pt x="0" y="5094"/>
                  </a:cubicBezTo>
                  <a:close/>
                </a:path>
              </a:pathLst>
            </a:custGeom>
            <a:solidFill>
              <a:schemeClr val="bg1"/>
            </a:solid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sp>
        <p:nvSpPr>
          <p:cNvPr id="22" name="矩形 21"/>
          <p:cNvSpPr/>
          <p:nvPr/>
        </p:nvSpPr>
        <p:spPr>
          <a:xfrm>
            <a:off x="2134326" y="5224790"/>
            <a:ext cx="5352424" cy="523220"/>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The quick brown fox jumps over the lazy dog. </a:t>
            </a:r>
            <a:endParaRPr lang="zh-TW" altLang="en-US" sz="1400" dirty="0"/>
          </a:p>
        </p:txBody>
      </p:sp>
      <p:grpSp>
        <p:nvGrpSpPr>
          <p:cNvPr id="23" name="群組 22"/>
          <p:cNvGrpSpPr/>
          <p:nvPr/>
        </p:nvGrpSpPr>
        <p:grpSpPr>
          <a:xfrm>
            <a:off x="1657250" y="5253927"/>
            <a:ext cx="403390" cy="403390"/>
            <a:chOff x="5023476" y="1967700"/>
            <a:chExt cx="421170" cy="421170"/>
          </a:xfrm>
        </p:grpSpPr>
        <p:sp>
          <p:nvSpPr>
            <p:cNvPr id="28" name="橢圓 27"/>
            <p:cNvSpPr/>
            <p:nvPr/>
          </p:nvSpPr>
          <p:spPr>
            <a:xfrm>
              <a:off x="5023476" y="1967700"/>
              <a:ext cx="421170" cy="42117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p>
          </p:txBody>
        </p:sp>
        <p:sp>
          <p:nvSpPr>
            <p:cNvPr id="29" name="Freeform 21"/>
            <p:cNvSpPr>
              <a:spLocks/>
            </p:cNvSpPr>
            <p:nvPr/>
          </p:nvSpPr>
          <p:spPr bwMode="auto">
            <a:xfrm rot="10800000" flipH="1">
              <a:off x="5165687" y="2052399"/>
              <a:ext cx="195968" cy="251772"/>
            </a:xfrm>
            <a:custGeom>
              <a:avLst/>
              <a:gdLst>
                <a:gd name="T0" fmla="*/ 0 w 7925"/>
                <a:gd name="T1" fmla="*/ 5094 h 10188"/>
                <a:gd name="T2" fmla="*/ 33 w 7925"/>
                <a:gd name="T3" fmla="*/ 0 h 10188"/>
                <a:gd name="T4" fmla="*/ 1648 w 7925"/>
                <a:gd name="T5" fmla="*/ 1021 h 10188"/>
                <a:gd name="T6" fmla="*/ 7132 w 7925"/>
                <a:gd name="T7" fmla="*/ 4554 h 10188"/>
                <a:gd name="T8" fmla="*/ 7921 w 7925"/>
                <a:gd name="T9" fmla="*/ 5094 h 10188"/>
                <a:gd name="T10" fmla="*/ 1320 w 7925"/>
                <a:gd name="T11" fmla="*/ 9375 h 10188"/>
                <a:gd name="T12" fmla="*/ 29 w 7925"/>
                <a:gd name="T13" fmla="*/ 10188 h 10188"/>
                <a:gd name="T14" fmla="*/ 0 w 7925"/>
                <a:gd name="T15" fmla="*/ 5094 h 101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925" h="10188">
                  <a:moveTo>
                    <a:pt x="0" y="5094"/>
                  </a:moveTo>
                  <a:cubicBezTo>
                    <a:pt x="0" y="1287"/>
                    <a:pt x="8" y="0"/>
                    <a:pt x="33" y="0"/>
                  </a:cubicBezTo>
                  <a:cubicBezTo>
                    <a:pt x="50" y="0"/>
                    <a:pt x="777" y="460"/>
                    <a:pt x="1648" y="1021"/>
                  </a:cubicBezTo>
                  <a:cubicBezTo>
                    <a:pt x="3732" y="2365"/>
                    <a:pt x="6142" y="3917"/>
                    <a:pt x="7132" y="4554"/>
                  </a:cubicBezTo>
                  <a:cubicBezTo>
                    <a:pt x="7570" y="4836"/>
                    <a:pt x="7925" y="5079"/>
                    <a:pt x="7921" y="5094"/>
                  </a:cubicBezTo>
                  <a:cubicBezTo>
                    <a:pt x="7912" y="5124"/>
                    <a:pt x="7006" y="5712"/>
                    <a:pt x="1320" y="9375"/>
                  </a:cubicBezTo>
                  <a:cubicBezTo>
                    <a:pt x="626" y="9822"/>
                    <a:pt x="45" y="10188"/>
                    <a:pt x="29" y="10188"/>
                  </a:cubicBezTo>
                  <a:cubicBezTo>
                    <a:pt x="10" y="10188"/>
                    <a:pt x="0" y="8528"/>
                    <a:pt x="0" y="5094"/>
                  </a:cubicBezTo>
                  <a:close/>
                </a:path>
              </a:pathLst>
            </a:custGeom>
            <a:solidFill>
              <a:schemeClr val="bg1"/>
            </a:solid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sp>
        <p:nvSpPr>
          <p:cNvPr id="24" name="矩形 23"/>
          <p:cNvSpPr/>
          <p:nvPr/>
        </p:nvSpPr>
        <p:spPr>
          <a:xfrm>
            <a:off x="2134326" y="5868680"/>
            <a:ext cx="5352424" cy="523220"/>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The quick brown fox jumps over the lazy dog. </a:t>
            </a:r>
            <a:endParaRPr lang="zh-TW" altLang="en-US" sz="1400" dirty="0"/>
          </a:p>
        </p:txBody>
      </p:sp>
      <p:grpSp>
        <p:nvGrpSpPr>
          <p:cNvPr id="25" name="群組 24"/>
          <p:cNvGrpSpPr/>
          <p:nvPr/>
        </p:nvGrpSpPr>
        <p:grpSpPr>
          <a:xfrm>
            <a:off x="1657250" y="5897817"/>
            <a:ext cx="403390" cy="403390"/>
            <a:chOff x="5023476" y="1967700"/>
            <a:chExt cx="421170" cy="421170"/>
          </a:xfrm>
        </p:grpSpPr>
        <p:sp>
          <p:nvSpPr>
            <p:cNvPr id="26" name="橢圓 25"/>
            <p:cNvSpPr/>
            <p:nvPr/>
          </p:nvSpPr>
          <p:spPr>
            <a:xfrm>
              <a:off x="5023476" y="1967700"/>
              <a:ext cx="421170" cy="42117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p>
          </p:txBody>
        </p:sp>
        <p:sp>
          <p:nvSpPr>
            <p:cNvPr id="27" name="Freeform 21"/>
            <p:cNvSpPr>
              <a:spLocks/>
            </p:cNvSpPr>
            <p:nvPr/>
          </p:nvSpPr>
          <p:spPr bwMode="auto">
            <a:xfrm rot="10800000" flipH="1">
              <a:off x="5165687" y="2052399"/>
              <a:ext cx="195968" cy="251772"/>
            </a:xfrm>
            <a:custGeom>
              <a:avLst/>
              <a:gdLst>
                <a:gd name="T0" fmla="*/ 0 w 7925"/>
                <a:gd name="T1" fmla="*/ 5094 h 10188"/>
                <a:gd name="T2" fmla="*/ 33 w 7925"/>
                <a:gd name="T3" fmla="*/ 0 h 10188"/>
                <a:gd name="T4" fmla="*/ 1648 w 7925"/>
                <a:gd name="T5" fmla="*/ 1021 h 10188"/>
                <a:gd name="T6" fmla="*/ 7132 w 7925"/>
                <a:gd name="T7" fmla="*/ 4554 h 10188"/>
                <a:gd name="T8" fmla="*/ 7921 w 7925"/>
                <a:gd name="T9" fmla="*/ 5094 h 10188"/>
                <a:gd name="T10" fmla="*/ 1320 w 7925"/>
                <a:gd name="T11" fmla="*/ 9375 h 10188"/>
                <a:gd name="T12" fmla="*/ 29 w 7925"/>
                <a:gd name="T13" fmla="*/ 10188 h 10188"/>
                <a:gd name="T14" fmla="*/ 0 w 7925"/>
                <a:gd name="T15" fmla="*/ 5094 h 101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925" h="10188">
                  <a:moveTo>
                    <a:pt x="0" y="5094"/>
                  </a:moveTo>
                  <a:cubicBezTo>
                    <a:pt x="0" y="1287"/>
                    <a:pt x="8" y="0"/>
                    <a:pt x="33" y="0"/>
                  </a:cubicBezTo>
                  <a:cubicBezTo>
                    <a:pt x="50" y="0"/>
                    <a:pt x="777" y="460"/>
                    <a:pt x="1648" y="1021"/>
                  </a:cubicBezTo>
                  <a:cubicBezTo>
                    <a:pt x="3732" y="2365"/>
                    <a:pt x="6142" y="3917"/>
                    <a:pt x="7132" y="4554"/>
                  </a:cubicBezTo>
                  <a:cubicBezTo>
                    <a:pt x="7570" y="4836"/>
                    <a:pt x="7925" y="5079"/>
                    <a:pt x="7921" y="5094"/>
                  </a:cubicBezTo>
                  <a:cubicBezTo>
                    <a:pt x="7912" y="5124"/>
                    <a:pt x="7006" y="5712"/>
                    <a:pt x="1320" y="9375"/>
                  </a:cubicBezTo>
                  <a:cubicBezTo>
                    <a:pt x="626" y="9822"/>
                    <a:pt x="45" y="10188"/>
                    <a:pt x="29" y="10188"/>
                  </a:cubicBezTo>
                  <a:cubicBezTo>
                    <a:pt x="10" y="10188"/>
                    <a:pt x="0" y="8528"/>
                    <a:pt x="0" y="5094"/>
                  </a:cubicBezTo>
                  <a:close/>
                </a:path>
              </a:pathLst>
            </a:custGeom>
            <a:solidFill>
              <a:schemeClr val="bg1"/>
            </a:solid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sp>
        <p:nvSpPr>
          <p:cNvPr id="32" name="矩形 31"/>
          <p:cNvSpPr/>
          <p:nvPr/>
        </p:nvSpPr>
        <p:spPr>
          <a:xfrm>
            <a:off x="3155324" y="4339390"/>
            <a:ext cx="2833352" cy="11636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3" name="文字方塊 32"/>
          <p:cNvSpPr txBox="1"/>
          <p:nvPr/>
        </p:nvSpPr>
        <p:spPr>
          <a:xfrm>
            <a:off x="1880398" y="3693059"/>
            <a:ext cx="5383205" cy="646331"/>
          </a:xfrm>
          <a:prstGeom prst="rect">
            <a:avLst/>
          </a:prstGeom>
          <a:noFill/>
        </p:spPr>
        <p:txBody>
          <a:bodyPr wrap="square" rtlCol="0" anchor="ctr">
            <a:spAutoFit/>
          </a:bodyPr>
          <a:lstStyle/>
          <a:p>
            <a:pPr algn="ctr"/>
            <a:r>
              <a:rPr lang="en-US" altLang="zh-TW" sz="3600" b="1" dirty="0" smtClean="0">
                <a:solidFill>
                  <a:schemeClr val="bg1">
                    <a:lumMod val="50000"/>
                  </a:schemeClr>
                </a:solidFill>
              </a:rPr>
              <a:t>Beyond Picture 045</a:t>
            </a:r>
            <a:endParaRPr lang="zh-TW" altLang="en-US" sz="3600" b="1" dirty="0">
              <a:solidFill>
                <a:schemeClr val="bg1">
                  <a:lumMod val="50000"/>
                </a:schemeClr>
              </a:solidFill>
            </a:endParaRPr>
          </a:p>
        </p:txBody>
      </p:sp>
      <p:sp>
        <p:nvSpPr>
          <p:cNvPr id="34" name="Rectangle 13"/>
          <p:cNvSpPr>
            <a:spLocks noChangeArrowheads="1"/>
          </p:cNvSpPr>
          <p:nvPr/>
        </p:nvSpPr>
        <p:spPr bwMode="auto">
          <a:xfrm>
            <a:off x="4256088" y="4054402"/>
            <a:ext cx="469900" cy="47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zh-TW" altLang="zh-TW" sz="1800" b="0" i="0" u="none" strike="noStrike" cap="none" normalizeH="0" baseline="0" smtClean="0">
              <a:ln>
                <a:noFill/>
              </a:ln>
              <a:solidFill>
                <a:schemeClr val="tx1"/>
              </a:solidFill>
              <a:effectLst/>
              <a:latin typeface="Arial" panose="020B0604020202020204" pitchFamily="34" charset="0"/>
            </a:endParaRPr>
          </a:p>
        </p:txBody>
      </p:sp>
      <p:grpSp>
        <p:nvGrpSpPr>
          <p:cNvPr id="6" name="群組 5"/>
          <p:cNvGrpSpPr/>
          <p:nvPr/>
        </p:nvGrpSpPr>
        <p:grpSpPr>
          <a:xfrm>
            <a:off x="2125407" y="63830"/>
            <a:ext cx="859101" cy="817467"/>
            <a:chOff x="2125407" y="63830"/>
            <a:chExt cx="859101" cy="817467"/>
          </a:xfrm>
        </p:grpSpPr>
        <p:sp>
          <p:nvSpPr>
            <p:cNvPr id="4" name="直角三角形 3"/>
            <p:cNvSpPr/>
            <p:nvPr/>
          </p:nvSpPr>
          <p:spPr>
            <a:xfrm rot="10800000">
              <a:off x="2125407" y="67982"/>
              <a:ext cx="813315" cy="813315"/>
            </a:xfrm>
            <a:prstGeom prst="rtTriangle">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 name="文字方塊 4"/>
            <p:cNvSpPr txBox="1"/>
            <p:nvPr/>
          </p:nvSpPr>
          <p:spPr>
            <a:xfrm>
              <a:off x="2379912" y="63830"/>
              <a:ext cx="604596" cy="461665"/>
            </a:xfrm>
            <a:prstGeom prst="rect">
              <a:avLst/>
            </a:prstGeom>
            <a:noFill/>
          </p:spPr>
          <p:txBody>
            <a:bodyPr wrap="square" rtlCol="0">
              <a:spAutoFit/>
            </a:bodyPr>
            <a:lstStyle/>
            <a:p>
              <a:pPr algn="ctr"/>
              <a:r>
                <a:rPr lang="en-US" altLang="zh-TW" sz="2400" dirty="0" smtClean="0">
                  <a:solidFill>
                    <a:schemeClr val="bg1"/>
                  </a:solidFill>
                </a:rPr>
                <a:t>01</a:t>
              </a:r>
              <a:endParaRPr lang="zh-TW" altLang="en-US" sz="2400" dirty="0">
                <a:solidFill>
                  <a:schemeClr val="bg1"/>
                </a:solidFill>
              </a:endParaRPr>
            </a:p>
          </p:txBody>
        </p:sp>
      </p:grpSp>
      <p:grpSp>
        <p:nvGrpSpPr>
          <p:cNvPr id="35" name="群組 34"/>
          <p:cNvGrpSpPr/>
          <p:nvPr/>
        </p:nvGrpSpPr>
        <p:grpSpPr>
          <a:xfrm>
            <a:off x="5186877" y="63830"/>
            <a:ext cx="859101" cy="817467"/>
            <a:chOff x="2125407" y="63830"/>
            <a:chExt cx="859101" cy="817467"/>
          </a:xfrm>
        </p:grpSpPr>
        <p:sp>
          <p:nvSpPr>
            <p:cNvPr id="36" name="直角三角形 35"/>
            <p:cNvSpPr/>
            <p:nvPr/>
          </p:nvSpPr>
          <p:spPr>
            <a:xfrm rot="10800000">
              <a:off x="2125407" y="67982"/>
              <a:ext cx="813315" cy="813315"/>
            </a:xfrm>
            <a:prstGeom prst="rtTriangle">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7" name="文字方塊 36"/>
            <p:cNvSpPr txBox="1"/>
            <p:nvPr/>
          </p:nvSpPr>
          <p:spPr>
            <a:xfrm>
              <a:off x="2379912" y="63830"/>
              <a:ext cx="604596" cy="461665"/>
            </a:xfrm>
            <a:prstGeom prst="rect">
              <a:avLst/>
            </a:prstGeom>
            <a:noFill/>
          </p:spPr>
          <p:txBody>
            <a:bodyPr wrap="square" rtlCol="0">
              <a:spAutoFit/>
            </a:bodyPr>
            <a:lstStyle/>
            <a:p>
              <a:pPr algn="ctr"/>
              <a:r>
                <a:rPr lang="en-US" altLang="zh-TW" sz="2400" dirty="0" smtClean="0">
                  <a:solidFill>
                    <a:schemeClr val="bg1"/>
                  </a:solidFill>
                </a:rPr>
                <a:t>02</a:t>
              </a:r>
              <a:endParaRPr lang="zh-TW" altLang="en-US" sz="2400" dirty="0">
                <a:solidFill>
                  <a:schemeClr val="bg1"/>
                </a:solidFill>
              </a:endParaRPr>
            </a:p>
          </p:txBody>
        </p:sp>
      </p:grpSp>
      <p:grpSp>
        <p:nvGrpSpPr>
          <p:cNvPr id="38" name="群組 37"/>
          <p:cNvGrpSpPr/>
          <p:nvPr/>
        </p:nvGrpSpPr>
        <p:grpSpPr>
          <a:xfrm>
            <a:off x="8257249" y="63830"/>
            <a:ext cx="859101" cy="817467"/>
            <a:chOff x="2125407" y="63830"/>
            <a:chExt cx="859101" cy="817467"/>
          </a:xfrm>
        </p:grpSpPr>
        <p:sp>
          <p:nvSpPr>
            <p:cNvPr id="39" name="直角三角形 38"/>
            <p:cNvSpPr/>
            <p:nvPr/>
          </p:nvSpPr>
          <p:spPr>
            <a:xfrm rot="10800000">
              <a:off x="2125407" y="67982"/>
              <a:ext cx="813315" cy="813315"/>
            </a:xfrm>
            <a:prstGeom prst="rtTriangle">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0" name="文字方塊 39"/>
            <p:cNvSpPr txBox="1"/>
            <p:nvPr/>
          </p:nvSpPr>
          <p:spPr>
            <a:xfrm>
              <a:off x="2379912" y="63830"/>
              <a:ext cx="604596" cy="461665"/>
            </a:xfrm>
            <a:prstGeom prst="rect">
              <a:avLst/>
            </a:prstGeom>
            <a:noFill/>
          </p:spPr>
          <p:txBody>
            <a:bodyPr wrap="square" rtlCol="0">
              <a:spAutoFit/>
            </a:bodyPr>
            <a:lstStyle/>
            <a:p>
              <a:pPr algn="ctr"/>
              <a:r>
                <a:rPr lang="en-US" altLang="zh-TW" sz="2400" dirty="0" smtClean="0">
                  <a:solidFill>
                    <a:schemeClr val="bg1"/>
                  </a:solidFill>
                </a:rPr>
                <a:t>03</a:t>
              </a:r>
              <a:endParaRPr lang="zh-TW" altLang="en-US" sz="2400" dirty="0">
                <a:solidFill>
                  <a:schemeClr val="bg1"/>
                </a:solidFill>
              </a:endParaRPr>
            </a:p>
          </p:txBody>
        </p:sp>
      </p:grpSp>
      <p:grpSp>
        <p:nvGrpSpPr>
          <p:cNvPr id="41" name="群組 40"/>
          <p:cNvGrpSpPr/>
          <p:nvPr/>
        </p:nvGrpSpPr>
        <p:grpSpPr>
          <a:xfrm>
            <a:off x="2125407" y="1944283"/>
            <a:ext cx="859101" cy="817467"/>
            <a:chOff x="2125407" y="63830"/>
            <a:chExt cx="859101" cy="817467"/>
          </a:xfrm>
        </p:grpSpPr>
        <p:sp>
          <p:nvSpPr>
            <p:cNvPr id="42" name="直角三角形 41"/>
            <p:cNvSpPr/>
            <p:nvPr/>
          </p:nvSpPr>
          <p:spPr>
            <a:xfrm rot="10800000">
              <a:off x="2125407" y="67982"/>
              <a:ext cx="813315" cy="813315"/>
            </a:xfrm>
            <a:prstGeom prst="rtTriangle">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3" name="文字方塊 42"/>
            <p:cNvSpPr txBox="1"/>
            <p:nvPr/>
          </p:nvSpPr>
          <p:spPr>
            <a:xfrm>
              <a:off x="2379912" y="63830"/>
              <a:ext cx="604596" cy="461665"/>
            </a:xfrm>
            <a:prstGeom prst="rect">
              <a:avLst/>
            </a:prstGeom>
            <a:noFill/>
          </p:spPr>
          <p:txBody>
            <a:bodyPr wrap="square" rtlCol="0">
              <a:spAutoFit/>
            </a:bodyPr>
            <a:lstStyle/>
            <a:p>
              <a:pPr algn="ctr"/>
              <a:r>
                <a:rPr lang="en-US" altLang="zh-TW" sz="2400" dirty="0" smtClean="0">
                  <a:solidFill>
                    <a:schemeClr val="bg1"/>
                  </a:solidFill>
                </a:rPr>
                <a:t>04</a:t>
              </a:r>
              <a:endParaRPr lang="zh-TW" altLang="en-US" sz="2400" dirty="0">
                <a:solidFill>
                  <a:schemeClr val="bg1"/>
                </a:solidFill>
              </a:endParaRPr>
            </a:p>
          </p:txBody>
        </p:sp>
      </p:grpSp>
      <p:grpSp>
        <p:nvGrpSpPr>
          <p:cNvPr id="44" name="群組 43"/>
          <p:cNvGrpSpPr/>
          <p:nvPr/>
        </p:nvGrpSpPr>
        <p:grpSpPr>
          <a:xfrm>
            <a:off x="5186877" y="1944283"/>
            <a:ext cx="859101" cy="817467"/>
            <a:chOff x="2125407" y="63830"/>
            <a:chExt cx="859101" cy="817467"/>
          </a:xfrm>
        </p:grpSpPr>
        <p:sp>
          <p:nvSpPr>
            <p:cNvPr id="45" name="直角三角形 44"/>
            <p:cNvSpPr/>
            <p:nvPr/>
          </p:nvSpPr>
          <p:spPr>
            <a:xfrm rot="10800000">
              <a:off x="2125407" y="67982"/>
              <a:ext cx="813315" cy="813315"/>
            </a:xfrm>
            <a:prstGeom prst="rtTriangle">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6" name="文字方塊 45"/>
            <p:cNvSpPr txBox="1"/>
            <p:nvPr/>
          </p:nvSpPr>
          <p:spPr>
            <a:xfrm>
              <a:off x="2379912" y="63830"/>
              <a:ext cx="604596" cy="461665"/>
            </a:xfrm>
            <a:prstGeom prst="rect">
              <a:avLst/>
            </a:prstGeom>
            <a:noFill/>
          </p:spPr>
          <p:txBody>
            <a:bodyPr wrap="square" rtlCol="0">
              <a:spAutoFit/>
            </a:bodyPr>
            <a:lstStyle/>
            <a:p>
              <a:pPr algn="ctr"/>
              <a:r>
                <a:rPr lang="en-US" altLang="zh-TW" sz="2400" dirty="0" smtClean="0">
                  <a:solidFill>
                    <a:schemeClr val="bg1"/>
                  </a:solidFill>
                </a:rPr>
                <a:t>05</a:t>
              </a:r>
              <a:endParaRPr lang="zh-TW" altLang="en-US" sz="2400" dirty="0">
                <a:solidFill>
                  <a:schemeClr val="bg1"/>
                </a:solidFill>
              </a:endParaRPr>
            </a:p>
          </p:txBody>
        </p:sp>
      </p:grpSp>
      <p:grpSp>
        <p:nvGrpSpPr>
          <p:cNvPr id="47" name="群組 46"/>
          <p:cNvGrpSpPr/>
          <p:nvPr/>
        </p:nvGrpSpPr>
        <p:grpSpPr>
          <a:xfrm>
            <a:off x="8257249" y="1944283"/>
            <a:ext cx="859101" cy="817467"/>
            <a:chOff x="2125407" y="63830"/>
            <a:chExt cx="859101" cy="817467"/>
          </a:xfrm>
        </p:grpSpPr>
        <p:sp>
          <p:nvSpPr>
            <p:cNvPr id="48" name="直角三角形 47"/>
            <p:cNvSpPr/>
            <p:nvPr/>
          </p:nvSpPr>
          <p:spPr>
            <a:xfrm rot="10800000">
              <a:off x="2125407" y="67982"/>
              <a:ext cx="813315" cy="813315"/>
            </a:xfrm>
            <a:prstGeom prst="rtTriangle">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9" name="文字方塊 48"/>
            <p:cNvSpPr txBox="1"/>
            <p:nvPr/>
          </p:nvSpPr>
          <p:spPr>
            <a:xfrm>
              <a:off x="2379912" y="63830"/>
              <a:ext cx="604596" cy="461665"/>
            </a:xfrm>
            <a:prstGeom prst="rect">
              <a:avLst/>
            </a:prstGeom>
            <a:noFill/>
          </p:spPr>
          <p:txBody>
            <a:bodyPr wrap="square" rtlCol="0">
              <a:spAutoFit/>
            </a:bodyPr>
            <a:lstStyle/>
            <a:p>
              <a:pPr algn="ctr"/>
              <a:r>
                <a:rPr lang="en-US" altLang="zh-TW" sz="2400" dirty="0" smtClean="0">
                  <a:solidFill>
                    <a:schemeClr val="bg1"/>
                  </a:solidFill>
                </a:rPr>
                <a:t>06</a:t>
              </a:r>
              <a:endParaRPr lang="zh-TW" altLang="en-US" sz="2400" dirty="0">
                <a:solidFill>
                  <a:schemeClr val="bg1"/>
                </a:solidFill>
              </a:endParaRPr>
            </a:p>
          </p:txBody>
        </p:sp>
      </p:grpSp>
    </p:spTree>
    <p:extLst>
      <p:ext uri="{BB962C8B-B14F-4D97-AF65-F5344CB8AC3E}">
        <p14:creationId xmlns:p14="http://schemas.microsoft.com/office/powerpoint/2010/main" val="171531586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圖片版面配置區 12"/>
          <p:cNvPicPr>
            <a:picLocks noGrp="1" noChangeAspect="1"/>
          </p:cNvPicPr>
          <p:nvPr>
            <p:ph type="pic" sz="quarter" idx="12"/>
          </p:nvPr>
        </p:nvPicPr>
        <p:blipFill>
          <a:blip r:embed="rId2" cstate="screen">
            <a:extLst>
              <a:ext uri="{28A0092B-C50C-407E-A947-70E740481C1C}">
                <a14:useLocalDpi xmlns:a14="http://schemas.microsoft.com/office/drawing/2010/main"/>
              </a:ext>
            </a:extLst>
          </a:blip>
          <a:srcRect/>
          <a:stretch>
            <a:fillRect/>
          </a:stretch>
        </p:blipFill>
        <p:spPr>
          <a:xfrm>
            <a:off x="0" y="1765510"/>
            <a:ext cx="1828800" cy="4532400"/>
          </a:xfrm>
        </p:spPr>
      </p:pic>
      <p:pic>
        <p:nvPicPr>
          <p:cNvPr id="14" name="圖片版面配置區 13"/>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a:xfrm>
            <a:off x="2019300" y="1765510"/>
            <a:ext cx="1828800" cy="4532400"/>
          </a:xfrm>
        </p:spPr>
      </p:pic>
      <p:pic>
        <p:nvPicPr>
          <p:cNvPr id="15" name="圖片版面配置區 14"/>
          <p:cNvPicPr>
            <a:picLocks noGrp="1" noChangeAspect="1"/>
          </p:cNvPicPr>
          <p:nvPr>
            <p:ph type="pic" sz="quarter" idx="14"/>
          </p:nvPr>
        </p:nvPicPr>
        <p:blipFill rotWithShape="1">
          <a:blip r:embed="rId4" cstate="screen">
            <a:extLst>
              <a:ext uri="{28A0092B-C50C-407E-A947-70E740481C1C}">
                <a14:useLocalDpi xmlns:a14="http://schemas.microsoft.com/office/drawing/2010/main"/>
              </a:ext>
            </a:extLst>
          </a:blip>
          <a:srcRect/>
          <a:stretch/>
        </p:blipFill>
        <p:spPr/>
      </p:pic>
      <p:sp>
        <p:nvSpPr>
          <p:cNvPr id="5" name="頁尾版面配置區 4"/>
          <p:cNvSpPr>
            <a:spLocks noGrp="1"/>
          </p:cNvSpPr>
          <p:nvPr>
            <p:ph type="ftr" sz="quarter" idx="15"/>
          </p:nvPr>
        </p:nvSpPr>
        <p:spPr/>
        <p:txBody>
          <a:bodyPr/>
          <a:lstStyle/>
          <a:p>
            <a:r>
              <a:rPr lang="zh-TW" altLang="en-US" smtClean="0"/>
              <a:t>商業簡報網 </a:t>
            </a:r>
            <a:r>
              <a:rPr lang="en-US" altLang="zh-TW" smtClean="0"/>
              <a:t>X Matter Lab</a:t>
            </a:r>
            <a:endParaRPr lang="zh-TW" altLang="en-US" dirty="0"/>
          </a:p>
        </p:txBody>
      </p:sp>
      <p:sp>
        <p:nvSpPr>
          <p:cNvPr id="6" name="投影片編號版面配置區 5"/>
          <p:cNvSpPr>
            <a:spLocks noGrp="1"/>
          </p:cNvSpPr>
          <p:nvPr>
            <p:ph type="sldNum" sz="quarter" idx="16"/>
          </p:nvPr>
        </p:nvSpPr>
        <p:spPr/>
        <p:txBody>
          <a:bodyPr/>
          <a:lstStyle/>
          <a:p>
            <a:fld id="{E27FD744-A41C-4EAD-96D0-2F84A994B62C}" type="slidenum">
              <a:rPr lang="zh-TW" altLang="en-US" smtClean="0"/>
              <a:t>4</a:t>
            </a:fld>
            <a:endParaRPr lang="zh-TW" altLang="en-US"/>
          </a:p>
        </p:txBody>
      </p:sp>
      <p:grpSp>
        <p:nvGrpSpPr>
          <p:cNvPr id="2" name="群組 1"/>
          <p:cNvGrpSpPr/>
          <p:nvPr/>
        </p:nvGrpSpPr>
        <p:grpSpPr>
          <a:xfrm>
            <a:off x="6072927" y="1869799"/>
            <a:ext cx="2791674" cy="954107"/>
            <a:chOff x="6149127" y="1804267"/>
            <a:chExt cx="2791674" cy="954107"/>
          </a:xfrm>
        </p:grpSpPr>
        <p:sp>
          <p:nvSpPr>
            <p:cNvPr id="9" name="矩形 8"/>
            <p:cNvSpPr/>
            <p:nvPr/>
          </p:nvSpPr>
          <p:spPr>
            <a:xfrm>
              <a:off x="6600949" y="1804267"/>
              <a:ext cx="2339852" cy="954107"/>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The quick brown fox jumps over the lazy dog</a:t>
              </a:r>
              <a:r>
                <a:rPr lang="en-US" altLang="zh-TW" sz="1400" dirty="0" smtClean="0"/>
                <a:t>.</a:t>
              </a:r>
              <a:endParaRPr lang="zh-TW" altLang="en-US" sz="1400" dirty="0"/>
            </a:p>
          </p:txBody>
        </p:sp>
        <p:grpSp>
          <p:nvGrpSpPr>
            <p:cNvPr id="17" name="群組 16"/>
            <p:cNvGrpSpPr/>
            <p:nvPr/>
          </p:nvGrpSpPr>
          <p:grpSpPr>
            <a:xfrm>
              <a:off x="6149127" y="1865227"/>
              <a:ext cx="364036" cy="364036"/>
              <a:chOff x="439901" y="1993616"/>
              <a:chExt cx="364036" cy="364036"/>
            </a:xfrm>
          </p:grpSpPr>
          <p:sp>
            <p:nvSpPr>
              <p:cNvPr id="18" name="圓角矩形 17"/>
              <p:cNvSpPr/>
              <p:nvPr/>
            </p:nvSpPr>
            <p:spPr>
              <a:xfrm>
                <a:off x="439901" y="1993616"/>
                <a:ext cx="364036" cy="364036"/>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p>
            </p:txBody>
          </p:sp>
          <p:sp>
            <p:nvSpPr>
              <p:cNvPr id="19" name="手繪多邊形 18"/>
              <p:cNvSpPr/>
              <p:nvPr/>
            </p:nvSpPr>
            <p:spPr>
              <a:xfrm>
                <a:off x="516599" y="2070300"/>
                <a:ext cx="210640" cy="210668"/>
              </a:xfrm>
              <a:custGeom>
                <a:avLst/>
                <a:gdLst/>
                <a:ahLst/>
                <a:cxnLst/>
                <a:rect l="l" t="t" r="r" b="b"/>
                <a:pathLst>
                  <a:path w="133388" h="133406">
                    <a:moveTo>
                      <a:pt x="11740" y="0"/>
                    </a:moveTo>
                    <a:lnTo>
                      <a:pt x="116868" y="105178"/>
                    </a:lnTo>
                    <a:lnTo>
                      <a:pt x="116868" y="19"/>
                    </a:lnTo>
                    <a:lnTo>
                      <a:pt x="133388" y="16651"/>
                    </a:lnTo>
                    <a:lnTo>
                      <a:pt x="133388" y="133406"/>
                    </a:lnTo>
                    <a:lnTo>
                      <a:pt x="16520" y="133406"/>
                    </a:lnTo>
                    <a:lnTo>
                      <a:pt x="0" y="116886"/>
                    </a:lnTo>
                    <a:lnTo>
                      <a:pt x="105259" y="116886"/>
                    </a:lnTo>
                    <a:lnTo>
                      <a:pt x="0" y="11739"/>
                    </a:lnTo>
                    <a:lnTo>
                      <a:pt x="11740" y="0"/>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solidFill>
                    <a:schemeClr val="bg1"/>
                  </a:solidFill>
                </a:endParaRPr>
              </a:p>
            </p:txBody>
          </p:sp>
        </p:grpSp>
      </p:grpSp>
      <p:grpSp>
        <p:nvGrpSpPr>
          <p:cNvPr id="3" name="群組 2"/>
          <p:cNvGrpSpPr/>
          <p:nvPr/>
        </p:nvGrpSpPr>
        <p:grpSpPr>
          <a:xfrm>
            <a:off x="6072927" y="2986383"/>
            <a:ext cx="2791674" cy="954107"/>
            <a:chOff x="6149127" y="2941171"/>
            <a:chExt cx="2791674" cy="954107"/>
          </a:xfrm>
        </p:grpSpPr>
        <p:sp>
          <p:nvSpPr>
            <p:cNvPr id="10" name="矩形 9"/>
            <p:cNvSpPr/>
            <p:nvPr/>
          </p:nvSpPr>
          <p:spPr>
            <a:xfrm>
              <a:off x="6600949" y="2941171"/>
              <a:ext cx="2339852" cy="954107"/>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The quick brown fox jumps over the lazy dog</a:t>
              </a:r>
              <a:r>
                <a:rPr lang="en-US" altLang="zh-TW" sz="1400" dirty="0" smtClean="0"/>
                <a:t>.</a:t>
              </a:r>
              <a:endParaRPr lang="zh-TW" altLang="en-US" sz="1400" dirty="0"/>
            </a:p>
          </p:txBody>
        </p:sp>
        <p:grpSp>
          <p:nvGrpSpPr>
            <p:cNvPr id="20" name="群組 19"/>
            <p:cNvGrpSpPr/>
            <p:nvPr/>
          </p:nvGrpSpPr>
          <p:grpSpPr>
            <a:xfrm>
              <a:off x="6149127" y="3002131"/>
              <a:ext cx="364036" cy="364036"/>
              <a:chOff x="439901" y="1993616"/>
              <a:chExt cx="364036" cy="364036"/>
            </a:xfrm>
          </p:grpSpPr>
          <p:sp>
            <p:nvSpPr>
              <p:cNvPr id="21" name="圓角矩形 20"/>
              <p:cNvSpPr/>
              <p:nvPr/>
            </p:nvSpPr>
            <p:spPr>
              <a:xfrm>
                <a:off x="439901" y="1993616"/>
                <a:ext cx="364036" cy="364036"/>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p>
            </p:txBody>
          </p:sp>
          <p:sp>
            <p:nvSpPr>
              <p:cNvPr id="22" name="手繪多邊形 21"/>
              <p:cNvSpPr/>
              <p:nvPr/>
            </p:nvSpPr>
            <p:spPr>
              <a:xfrm>
                <a:off x="516599" y="2070300"/>
                <a:ext cx="210640" cy="210668"/>
              </a:xfrm>
              <a:custGeom>
                <a:avLst/>
                <a:gdLst/>
                <a:ahLst/>
                <a:cxnLst/>
                <a:rect l="l" t="t" r="r" b="b"/>
                <a:pathLst>
                  <a:path w="133388" h="133406">
                    <a:moveTo>
                      <a:pt x="11740" y="0"/>
                    </a:moveTo>
                    <a:lnTo>
                      <a:pt x="116868" y="105178"/>
                    </a:lnTo>
                    <a:lnTo>
                      <a:pt x="116868" y="19"/>
                    </a:lnTo>
                    <a:lnTo>
                      <a:pt x="133388" y="16651"/>
                    </a:lnTo>
                    <a:lnTo>
                      <a:pt x="133388" y="133406"/>
                    </a:lnTo>
                    <a:lnTo>
                      <a:pt x="16520" y="133406"/>
                    </a:lnTo>
                    <a:lnTo>
                      <a:pt x="0" y="116886"/>
                    </a:lnTo>
                    <a:lnTo>
                      <a:pt x="105259" y="116886"/>
                    </a:lnTo>
                    <a:lnTo>
                      <a:pt x="0" y="11739"/>
                    </a:lnTo>
                    <a:lnTo>
                      <a:pt x="11740" y="0"/>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solidFill>
                    <a:schemeClr val="bg1"/>
                  </a:solidFill>
                </a:endParaRPr>
              </a:p>
            </p:txBody>
          </p:sp>
        </p:grpSp>
      </p:grpSp>
      <p:grpSp>
        <p:nvGrpSpPr>
          <p:cNvPr id="4" name="群組 3"/>
          <p:cNvGrpSpPr/>
          <p:nvPr/>
        </p:nvGrpSpPr>
        <p:grpSpPr>
          <a:xfrm>
            <a:off x="6072927" y="4102967"/>
            <a:ext cx="2791674" cy="954107"/>
            <a:chOff x="6149127" y="3992731"/>
            <a:chExt cx="2791674" cy="954107"/>
          </a:xfrm>
        </p:grpSpPr>
        <p:sp>
          <p:nvSpPr>
            <p:cNvPr id="11" name="矩形 10"/>
            <p:cNvSpPr/>
            <p:nvPr/>
          </p:nvSpPr>
          <p:spPr>
            <a:xfrm>
              <a:off x="6600949" y="3992731"/>
              <a:ext cx="2339852" cy="954107"/>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The quick brown fox jumps over the lazy dog</a:t>
              </a:r>
              <a:r>
                <a:rPr lang="en-US" altLang="zh-TW" sz="1400" dirty="0" smtClean="0"/>
                <a:t>.</a:t>
              </a:r>
              <a:endParaRPr lang="zh-TW" altLang="en-US" sz="1400" dirty="0"/>
            </a:p>
          </p:txBody>
        </p:sp>
        <p:grpSp>
          <p:nvGrpSpPr>
            <p:cNvPr id="23" name="群組 22"/>
            <p:cNvGrpSpPr/>
            <p:nvPr/>
          </p:nvGrpSpPr>
          <p:grpSpPr>
            <a:xfrm>
              <a:off x="6149127" y="4053691"/>
              <a:ext cx="364036" cy="364036"/>
              <a:chOff x="439901" y="1993616"/>
              <a:chExt cx="364036" cy="364036"/>
            </a:xfrm>
          </p:grpSpPr>
          <p:sp>
            <p:nvSpPr>
              <p:cNvPr id="24" name="圓角矩形 23"/>
              <p:cNvSpPr/>
              <p:nvPr/>
            </p:nvSpPr>
            <p:spPr>
              <a:xfrm>
                <a:off x="439901" y="1993616"/>
                <a:ext cx="364036" cy="364036"/>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p>
            </p:txBody>
          </p:sp>
          <p:sp>
            <p:nvSpPr>
              <p:cNvPr id="25" name="手繪多邊形 24"/>
              <p:cNvSpPr/>
              <p:nvPr/>
            </p:nvSpPr>
            <p:spPr>
              <a:xfrm>
                <a:off x="516599" y="2070300"/>
                <a:ext cx="210640" cy="210668"/>
              </a:xfrm>
              <a:custGeom>
                <a:avLst/>
                <a:gdLst/>
                <a:ahLst/>
                <a:cxnLst/>
                <a:rect l="l" t="t" r="r" b="b"/>
                <a:pathLst>
                  <a:path w="133388" h="133406">
                    <a:moveTo>
                      <a:pt x="11740" y="0"/>
                    </a:moveTo>
                    <a:lnTo>
                      <a:pt x="116868" y="105178"/>
                    </a:lnTo>
                    <a:lnTo>
                      <a:pt x="116868" y="19"/>
                    </a:lnTo>
                    <a:lnTo>
                      <a:pt x="133388" y="16651"/>
                    </a:lnTo>
                    <a:lnTo>
                      <a:pt x="133388" y="133406"/>
                    </a:lnTo>
                    <a:lnTo>
                      <a:pt x="16520" y="133406"/>
                    </a:lnTo>
                    <a:lnTo>
                      <a:pt x="0" y="116886"/>
                    </a:lnTo>
                    <a:lnTo>
                      <a:pt x="105259" y="116886"/>
                    </a:lnTo>
                    <a:lnTo>
                      <a:pt x="0" y="11739"/>
                    </a:lnTo>
                    <a:lnTo>
                      <a:pt x="11740" y="0"/>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solidFill>
                    <a:schemeClr val="bg1"/>
                  </a:solidFill>
                </a:endParaRPr>
              </a:p>
            </p:txBody>
          </p:sp>
        </p:grpSp>
      </p:grpSp>
      <p:grpSp>
        <p:nvGrpSpPr>
          <p:cNvPr id="7" name="群組 6"/>
          <p:cNvGrpSpPr/>
          <p:nvPr/>
        </p:nvGrpSpPr>
        <p:grpSpPr>
          <a:xfrm>
            <a:off x="6072927" y="5219551"/>
            <a:ext cx="2791674" cy="954107"/>
            <a:chOff x="6149127" y="5044291"/>
            <a:chExt cx="2791674" cy="954107"/>
          </a:xfrm>
        </p:grpSpPr>
        <p:sp>
          <p:nvSpPr>
            <p:cNvPr id="12" name="矩形 11"/>
            <p:cNvSpPr/>
            <p:nvPr/>
          </p:nvSpPr>
          <p:spPr>
            <a:xfrm>
              <a:off x="6600949" y="5044291"/>
              <a:ext cx="2339852" cy="954107"/>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The quick brown fox jumps over the lazy dog</a:t>
              </a:r>
              <a:r>
                <a:rPr lang="en-US" altLang="zh-TW" sz="1400" dirty="0" smtClean="0"/>
                <a:t>.</a:t>
              </a:r>
              <a:endParaRPr lang="zh-TW" altLang="en-US" sz="1400" dirty="0"/>
            </a:p>
          </p:txBody>
        </p:sp>
        <p:grpSp>
          <p:nvGrpSpPr>
            <p:cNvPr id="26" name="群組 25"/>
            <p:cNvGrpSpPr/>
            <p:nvPr/>
          </p:nvGrpSpPr>
          <p:grpSpPr>
            <a:xfrm>
              <a:off x="6149127" y="5105251"/>
              <a:ext cx="364036" cy="364036"/>
              <a:chOff x="439901" y="1993616"/>
              <a:chExt cx="364036" cy="364036"/>
            </a:xfrm>
          </p:grpSpPr>
          <p:sp>
            <p:nvSpPr>
              <p:cNvPr id="27" name="圓角矩形 26"/>
              <p:cNvSpPr/>
              <p:nvPr/>
            </p:nvSpPr>
            <p:spPr>
              <a:xfrm>
                <a:off x="439901" y="1993616"/>
                <a:ext cx="364036" cy="364036"/>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p>
            </p:txBody>
          </p:sp>
          <p:sp>
            <p:nvSpPr>
              <p:cNvPr id="28" name="手繪多邊形 27"/>
              <p:cNvSpPr/>
              <p:nvPr/>
            </p:nvSpPr>
            <p:spPr>
              <a:xfrm>
                <a:off x="516599" y="2070300"/>
                <a:ext cx="210640" cy="210668"/>
              </a:xfrm>
              <a:custGeom>
                <a:avLst/>
                <a:gdLst/>
                <a:ahLst/>
                <a:cxnLst/>
                <a:rect l="l" t="t" r="r" b="b"/>
                <a:pathLst>
                  <a:path w="133388" h="133406">
                    <a:moveTo>
                      <a:pt x="11740" y="0"/>
                    </a:moveTo>
                    <a:lnTo>
                      <a:pt x="116868" y="105178"/>
                    </a:lnTo>
                    <a:lnTo>
                      <a:pt x="116868" y="19"/>
                    </a:lnTo>
                    <a:lnTo>
                      <a:pt x="133388" y="16651"/>
                    </a:lnTo>
                    <a:lnTo>
                      <a:pt x="133388" y="133406"/>
                    </a:lnTo>
                    <a:lnTo>
                      <a:pt x="16520" y="133406"/>
                    </a:lnTo>
                    <a:lnTo>
                      <a:pt x="0" y="116886"/>
                    </a:lnTo>
                    <a:lnTo>
                      <a:pt x="105259" y="116886"/>
                    </a:lnTo>
                    <a:lnTo>
                      <a:pt x="0" y="11739"/>
                    </a:lnTo>
                    <a:lnTo>
                      <a:pt x="11740" y="0"/>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solidFill>
                    <a:schemeClr val="bg1"/>
                  </a:solidFill>
                </a:endParaRPr>
              </a:p>
            </p:txBody>
          </p:sp>
        </p:grpSp>
      </p:grpSp>
      <p:sp>
        <p:nvSpPr>
          <p:cNvPr id="29" name="矩形 28"/>
          <p:cNvSpPr/>
          <p:nvPr/>
        </p:nvSpPr>
        <p:spPr>
          <a:xfrm>
            <a:off x="3155324" y="1223201"/>
            <a:ext cx="2833352" cy="11636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0" name="文字方塊 29"/>
          <p:cNvSpPr txBox="1"/>
          <p:nvPr/>
        </p:nvSpPr>
        <p:spPr>
          <a:xfrm>
            <a:off x="1880398" y="576870"/>
            <a:ext cx="5383205" cy="646331"/>
          </a:xfrm>
          <a:prstGeom prst="rect">
            <a:avLst/>
          </a:prstGeom>
          <a:noFill/>
        </p:spPr>
        <p:txBody>
          <a:bodyPr wrap="square" rtlCol="0" anchor="ctr">
            <a:spAutoFit/>
          </a:bodyPr>
          <a:lstStyle/>
          <a:p>
            <a:pPr algn="ctr"/>
            <a:r>
              <a:rPr lang="en-US" altLang="zh-TW" sz="3600" b="1" dirty="0" smtClean="0">
                <a:solidFill>
                  <a:schemeClr val="bg1">
                    <a:lumMod val="50000"/>
                  </a:schemeClr>
                </a:solidFill>
              </a:rPr>
              <a:t>Beyond Picture 001</a:t>
            </a:r>
            <a:endParaRPr lang="zh-TW" altLang="en-US" sz="3600" b="1" dirty="0">
              <a:solidFill>
                <a:schemeClr val="bg1">
                  <a:lumMod val="50000"/>
                </a:schemeClr>
              </a:solidFill>
            </a:endParaRPr>
          </a:p>
        </p:txBody>
      </p:sp>
      <p:sp>
        <p:nvSpPr>
          <p:cNvPr id="31" name="平行四邊形 30"/>
          <p:cNvSpPr/>
          <p:nvPr/>
        </p:nvSpPr>
        <p:spPr>
          <a:xfrm rot="5400000">
            <a:off x="-12701" y="4340190"/>
            <a:ext cx="1828800" cy="1828800"/>
          </a:xfrm>
          <a:prstGeom prst="parallelogram">
            <a:avLst/>
          </a:prstGeom>
          <a:solidFill>
            <a:schemeClr val="accent5">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2" name="文字方塊 31"/>
          <p:cNvSpPr txBox="1"/>
          <p:nvPr/>
        </p:nvSpPr>
        <p:spPr>
          <a:xfrm>
            <a:off x="-39901" y="4514331"/>
            <a:ext cx="1008475" cy="461665"/>
          </a:xfrm>
          <a:prstGeom prst="rect">
            <a:avLst/>
          </a:prstGeom>
          <a:noFill/>
        </p:spPr>
        <p:txBody>
          <a:bodyPr wrap="square" rtlCol="0">
            <a:spAutoFit/>
          </a:bodyPr>
          <a:lstStyle/>
          <a:p>
            <a:pPr algn="ctr"/>
            <a:r>
              <a:rPr lang="en-US" altLang="zh-TW" sz="2400" dirty="0" smtClean="0">
                <a:solidFill>
                  <a:schemeClr val="bg1"/>
                </a:solidFill>
              </a:rPr>
              <a:t>Title</a:t>
            </a:r>
            <a:endParaRPr lang="zh-TW" altLang="en-US" sz="2400" dirty="0">
              <a:solidFill>
                <a:schemeClr val="bg1"/>
              </a:solidFill>
            </a:endParaRPr>
          </a:p>
        </p:txBody>
      </p:sp>
      <p:sp>
        <p:nvSpPr>
          <p:cNvPr id="33" name="矩形 32"/>
          <p:cNvSpPr/>
          <p:nvPr/>
        </p:nvSpPr>
        <p:spPr>
          <a:xfrm>
            <a:off x="86312" y="4949680"/>
            <a:ext cx="1642002" cy="738664"/>
          </a:xfrm>
          <a:prstGeom prst="rect">
            <a:avLst/>
          </a:prstGeom>
        </p:spPr>
        <p:txBody>
          <a:bodyPr wrap="square">
            <a:spAutoFit/>
          </a:bodyPr>
          <a:lstStyle/>
          <a:p>
            <a:r>
              <a:rPr lang="en-US" altLang="zh-TW" sz="1400" dirty="0">
                <a:solidFill>
                  <a:schemeClr val="bg1"/>
                </a:solidFill>
              </a:rPr>
              <a:t>The quick brown fox jumps over the lazy dog. </a:t>
            </a:r>
            <a:endParaRPr lang="zh-TW" altLang="en-US" sz="1400" dirty="0">
              <a:solidFill>
                <a:schemeClr val="bg1"/>
              </a:solidFill>
            </a:endParaRPr>
          </a:p>
        </p:txBody>
      </p:sp>
      <p:cxnSp>
        <p:nvCxnSpPr>
          <p:cNvPr id="35" name="直線接點 34"/>
          <p:cNvCxnSpPr/>
          <p:nvPr/>
        </p:nvCxnSpPr>
        <p:spPr>
          <a:xfrm>
            <a:off x="152400" y="4942774"/>
            <a:ext cx="14478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6" name="平行四邊形 35"/>
          <p:cNvSpPr/>
          <p:nvPr/>
        </p:nvSpPr>
        <p:spPr>
          <a:xfrm rot="5400000">
            <a:off x="2019299" y="4340190"/>
            <a:ext cx="1828800" cy="1828800"/>
          </a:xfrm>
          <a:prstGeom prst="parallelogram">
            <a:avLst/>
          </a:prstGeom>
          <a:solidFill>
            <a:schemeClr val="accent5">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7" name="文字方塊 36"/>
          <p:cNvSpPr txBox="1"/>
          <p:nvPr/>
        </p:nvSpPr>
        <p:spPr>
          <a:xfrm>
            <a:off x="1992099" y="4514331"/>
            <a:ext cx="1008475" cy="461665"/>
          </a:xfrm>
          <a:prstGeom prst="rect">
            <a:avLst/>
          </a:prstGeom>
          <a:noFill/>
        </p:spPr>
        <p:txBody>
          <a:bodyPr wrap="square" rtlCol="0">
            <a:spAutoFit/>
          </a:bodyPr>
          <a:lstStyle/>
          <a:p>
            <a:pPr algn="ctr"/>
            <a:r>
              <a:rPr lang="en-US" altLang="zh-TW" sz="2400" dirty="0" smtClean="0">
                <a:solidFill>
                  <a:schemeClr val="bg1"/>
                </a:solidFill>
              </a:rPr>
              <a:t>Title</a:t>
            </a:r>
            <a:endParaRPr lang="zh-TW" altLang="en-US" sz="2400" dirty="0">
              <a:solidFill>
                <a:schemeClr val="bg1"/>
              </a:solidFill>
            </a:endParaRPr>
          </a:p>
        </p:txBody>
      </p:sp>
      <p:sp>
        <p:nvSpPr>
          <p:cNvPr id="38" name="矩形 37"/>
          <p:cNvSpPr/>
          <p:nvPr/>
        </p:nvSpPr>
        <p:spPr>
          <a:xfrm>
            <a:off x="2118312" y="4949680"/>
            <a:ext cx="1642002" cy="738664"/>
          </a:xfrm>
          <a:prstGeom prst="rect">
            <a:avLst/>
          </a:prstGeom>
        </p:spPr>
        <p:txBody>
          <a:bodyPr wrap="square">
            <a:spAutoFit/>
          </a:bodyPr>
          <a:lstStyle/>
          <a:p>
            <a:r>
              <a:rPr lang="en-US" altLang="zh-TW" sz="1400" dirty="0">
                <a:solidFill>
                  <a:schemeClr val="bg1"/>
                </a:solidFill>
              </a:rPr>
              <a:t>The quick brown fox jumps over the lazy dog. </a:t>
            </a:r>
            <a:endParaRPr lang="zh-TW" altLang="en-US" sz="1400" dirty="0">
              <a:solidFill>
                <a:schemeClr val="bg1"/>
              </a:solidFill>
            </a:endParaRPr>
          </a:p>
        </p:txBody>
      </p:sp>
      <p:cxnSp>
        <p:nvCxnSpPr>
          <p:cNvPr id="39" name="直線接點 38"/>
          <p:cNvCxnSpPr/>
          <p:nvPr/>
        </p:nvCxnSpPr>
        <p:spPr>
          <a:xfrm>
            <a:off x="2184400" y="4942774"/>
            <a:ext cx="14478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0" name="平行四邊形 39"/>
          <p:cNvSpPr/>
          <p:nvPr/>
        </p:nvSpPr>
        <p:spPr>
          <a:xfrm rot="5400000">
            <a:off x="4013199" y="4340190"/>
            <a:ext cx="1828800" cy="1828800"/>
          </a:xfrm>
          <a:prstGeom prst="parallelogram">
            <a:avLst/>
          </a:prstGeom>
          <a:solidFill>
            <a:schemeClr val="accent5">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1" name="文字方塊 40"/>
          <p:cNvSpPr txBox="1"/>
          <p:nvPr/>
        </p:nvSpPr>
        <p:spPr>
          <a:xfrm>
            <a:off x="3985999" y="4514331"/>
            <a:ext cx="1008475" cy="461665"/>
          </a:xfrm>
          <a:prstGeom prst="rect">
            <a:avLst/>
          </a:prstGeom>
          <a:noFill/>
        </p:spPr>
        <p:txBody>
          <a:bodyPr wrap="square" rtlCol="0">
            <a:spAutoFit/>
          </a:bodyPr>
          <a:lstStyle/>
          <a:p>
            <a:pPr algn="ctr"/>
            <a:r>
              <a:rPr lang="en-US" altLang="zh-TW" sz="2400" dirty="0" smtClean="0">
                <a:solidFill>
                  <a:schemeClr val="bg1"/>
                </a:solidFill>
              </a:rPr>
              <a:t>Title</a:t>
            </a:r>
            <a:endParaRPr lang="zh-TW" altLang="en-US" sz="2400" dirty="0">
              <a:solidFill>
                <a:schemeClr val="bg1"/>
              </a:solidFill>
            </a:endParaRPr>
          </a:p>
        </p:txBody>
      </p:sp>
      <p:sp>
        <p:nvSpPr>
          <p:cNvPr id="42" name="矩形 41"/>
          <p:cNvSpPr/>
          <p:nvPr/>
        </p:nvSpPr>
        <p:spPr>
          <a:xfrm>
            <a:off x="4112212" y="4949680"/>
            <a:ext cx="1642002" cy="738664"/>
          </a:xfrm>
          <a:prstGeom prst="rect">
            <a:avLst/>
          </a:prstGeom>
        </p:spPr>
        <p:txBody>
          <a:bodyPr wrap="square">
            <a:spAutoFit/>
          </a:bodyPr>
          <a:lstStyle/>
          <a:p>
            <a:r>
              <a:rPr lang="en-US" altLang="zh-TW" sz="1400" dirty="0">
                <a:solidFill>
                  <a:schemeClr val="bg1"/>
                </a:solidFill>
              </a:rPr>
              <a:t>The quick brown fox jumps over the lazy dog. </a:t>
            </a:r>
            <a:endParaRPr lang="zh-TW" altLang="en-US" sz="1400" dirty="0">
              <a:solidFill>
                <a:schemeClr val="bg1"/>
              </a:solidFill>
            </a:endParaRPr>
          </a:p>
        </p:txBody>
      </p:sp>
      <p:cxnSp>
        <p:nvCxnSpPr>
          <p:cNvPr id="43" name="直線接點 42"/>
          <p:cNvCxnSpPr/>
          <p:nvPr/>
        </p:nvCxnSpPr>
        <p:spPr>
          <a:xfrm>
            <a:off x="4178300" y="4942774"/>
            <a:ext cx="14478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3289439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圖片版面配置區 13"/>
          <p:cNvPicPr>
            <a:picLocks noGrp="1" noChangeAspect="1"/>
          </p:cNvPicPr>
          <p:nvPr>
            <p:ph type="pic" sz="quarter" idx="12"/>
          </p:nvPr>
        </p:nvPicPr>
        <p:blipFill>
          <a:blip r:embed="rId2" cstate="screen">
            <a:extLst>
              <a:ext uri="{28A0092B-C50C-407E-A947-70E740481C1C}">
                <a14:useLocalDpi xmlns:a14="http://schemas.microsoft.com/office/drawing/2010/main"/>
              </a:ext>
            </a:extLst>
          </a:blip>
          <a:srcRect/>
          <a:stretch>
            <a:fillRect/>
          </a:stretch>
        </p:blipFill>
        <p:spPr/>
      </p:pic>
      <p:pic>
        <p:nvPicPr>
          <p:cNvPr id="15" name="圖片版面配置區 14"/>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p:pic>
      <p:pic>
        <p:nvPicPr>
          <p:cNvPr id="16" name="圖片版面配置區 15"/>
          <p:cNvPicPr>
            <a:picLocks noGrp="1" noChangeAspect="1"/>
          </p:cNvPicPr>
          <p:nvPr>
            <p:ph type="pic" sz="quarter" idx="14"/>
          </p:nvPr>
        </p:nvPicPr>
        <p:blipFill>
          <a:blip r:embed="rId4" cstate="screen">
            <a:extLst>
              <a:ext uri="{28A0092B-C50C-407E-A947-70E740481C1C}">
                <a14:useLocalDpi xmlns:a14="http://schemas.microsoft.com/office/drawing/2010/main"/>
              </a:ext>
            </a:extLst>
          </a:blip>
          <a:srcRect/>
          <a:stretch>
            <a:fillRect/>
          </a:stretch>
        </p:blipFill>
        <p:spPr/>
      </p:pic>
      <p:pic>
        <p:nvPicPr>
          <p:cNvPr id="17" name="圖片版面配置區 16"/>
          <p:cNvPicPr>
            <a:picLocks noGrp="1" noChangeAspect="1"/>
          </p:cNvPicPr>
          <p:nvPr>
            <p:ph type="pic" sz="quarter" idx="15"/>
          </p:nvPr>
        </p:nvPicPr>
        <p:blipFill>
          <a:blip r:embed="rId5" cstate="screen">
            <a:extLst>
              <a:ext uri="{28A0092B-C50C-407E-A947-70E740481C1C}">
                <a14:useLocalDpi xmlns:a14="http://schemas.microsoft.com/office/drawing/2010/main"/>
              </a:ext>
            </a:extLst>
          </a:blip>
          <a:srcRect/>
          <a:stretch>
            <a:fillRect/>
          </a:stretch>
        </p:blipFill>
        <p:spPr/>
      </p:pic>
      <p:pic>
        <p:nvPicPr>
          <p:cNvPr id="13" name="圖片版面配置區 12"/>
          <p:cNvPicPr>
            <a:picLocks noGrp="1" noChangeAspect="1"/>
          </p:cNvPicPr>
          <p:nvPr>
            <p:ph type="pic" sz="quarter" idx="16"/>
          </p:nvPr>
        </p:nvPicPr>
        <p:blipFill>
          <a:blip r:embed="rId6" cstate="screen">
            <a:extLst>
              <a:ext uri="{28A0092B-C50C-407E-A947-70E740481C1C}">
                <a14:useLocalDpi xmlns:a14="http://schemas.microsoft.com/office/drawing/2010/main"/>
              </a:ext>
            </a:extLst>
          </a:blip>
          <a:srcRect/>
          <a:stretch>
            <a:fillRect/>
          </a:stretch>
        </p:blipFill>
        <p:spPr/>
      </p:pic>
      <p:sp>
        <p:nvSpPr>
          <p:cNvPr id="6" name="頁尾版面配置區 5"/>
          <p:cNvSpPr>
            <a:spLocks noGrp="1"/>
          </p:cNvSpPr>
          <p:nvPr>
            <p:ph type="ftr" sz="quarter" idx="17"/>
          </p:nvPr>
        </p:nvSpPr>
        <p:spPr/>
        <p:txBody>
          <a:bodyPr/>
          <a:lstStyle/>
          <a:p>
            <a:r>
              <a:rPr lang="zh-TW" altLang="en-US" smtClean="0"/>
              <a:t>商業簡報網 </a:t>
            </a:r>
            <a:r>
              <a:rPr lang="en-US" altLang="zh-TW" smtClean="0"/>
              <a:t>X Matter Lab</a:t>
            </a:r>
            <a:endParaRPr lang="zh-TW" altLang="en-US" dirty="0"/>
          </a:p>
        </p:txBody>
      </p:sp>
      <p:sp>
        <p:nvSpPr>
          <p:cNvPr id="7" name="投影片編號版面配置區 6"/>
          <p:cNvSpPr>
            <a:spLocks noGrp="1"/>
          </p:cNvSpPr>
          <p:nvPr>
            <p:ph type="sldNum" sz="quarter" idx="18"/>
          </p:nvPr>
        </p:nvSpPr>
        <p:spPr/>
        <p:txBody>
          <a:bodyPr/>
          <a:lstStyle/>
          <a:p>
            <a:fld id="{E27FD744-A41C-4EAD-96D0-2F84A994B62C}" type="slidenum">
              <a:rPr lang="zh-TW" altLang="en-US" smtClean="0"/>
              <a:t>49</a:t>
            </a:fld>
            <a:endParaRPr lang="zh-TW" altLang="en-US"/>
          </a:p>
        </p:txBody>
      </p:sp>
      <p:sp>
        <p:nvSpPr>
          <p:cNvPr id="32" name="矩形 31"/>
          <p:cNvSpPr/>
          <p:nvPr/>
        </p:nvSpPr>
        <p:spPr>
          <a:xfrm>
            <a:off x="872442" y="4162964"/>
            <a:ext cx="4408218" cy="523220"/>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The quick brown fox jumps over the lazy dog. </a:t>
            </a:r>
            <a:endParaRPr lang="zh-TW" altLang="en-US" sz="1400" dirty="0"/>
          </a:p>
        </p:txBody>
      </p:sp>
      <p:grpSp>
        <p:nvGrpSpPr>
          <p:cNvPr id="33" name="群組 32"/>
          <p:cNvGrpSpPr/>
          <p:nvPr/>
        </p:nvGrpSpPr>
        <p:grpSpPr>
          <a:xfrm>
            <a:off x="395366" y="4192101"/>
            <a:ext cx="403390" cy="403390"/>
            <a:chOff x="5023476" y="1967700"/>
            <a:chExt cx="421170" cy="421170"/>
          </a:xfrm>
        </p:grpSpPr>
        <p:sp>
          <p:nvSpPr>
            <p:cNvPr id="34" name="橢圓 33"/>
            <p:cNvSpPr/>
            <p:nvPr/>
          </p:nvSpPr>
          <p:spPr>
            <a:xfrm>
              <a:off x="5023476" y="1967700"/>
              <a:ext cx="421170" cy="42117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p>
          </p:txBody>
        </p:sp>
        <p:sp>
          <p:nvSpPr>
            <p:cNvPr id="35" name="Freeform 21"/>
            <p:cNvSpPr>
              <a:spLocks/>
            </p:cNvSpPr>
            <p:nvPr/>
          </p:nvSpPr>
          <p:spPr bwMode="auto">
            <a:xfrm rot="10800000" flipH="1">
              <a:off x="5165687" y="2052399"/>
              <a:ext cx="195968" cy="251772"/>
            </a:xfrm>
            <a:custGeom>
              <a:avLst/>
              <a:gdLst>
                <a:gd name="T0" fmla="*/ 0 w 7925"/>
                <a:gd name="T1" fmla="*/ 5094 h 10188"/>
                <a:gd name="T2" fmla="*/ 33 w 7925"/>
                <a:gd name="T3" fmla="*/ 0 h 10188"/>
                <a:gd name="T4" fmla="*/ 1648 w 7925"/>
                <a:gd name="T5" fmla="*/ 1021 h 10188"/>
                <a:gd name="T6" fmla="*/ 7132 w 7925"/>
                <a:gd name="T7" fmla="*/ 4554 h 10188"/>
                <a:gd name="T8" fmla="*/ 7921 w 7925"/>
                <a:gd name="T9" fmla="*/ 5094 h 10188"/>
                <a:gd name="T10" fmla="*/ 1320 w 7925"/>
                <a:gd name="T11" fmla="*/ 9375 h 10188"/>
                <a:gd name="T12" fmla="*/ 29 w 7925"/>
                <a:gd name="T13" fmla="*/ 10188 h 10188"/>
                <a:gd name="T14" fmla="*/ 0 w 7925"/>
                <a:gd name="T15" fmla="*/ 5094 h 101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925" h="10188">
                  <a:moveTo>
                    <a:pt x="0" y="5094"/>
                  </a:moveTo>
                  <a:cubicBezTo>
                    <a:pt x="0" y="1287"/>
                    <a:pt x="8" y="0"/>
                    <a:pt x="33" y="0"/>
                  </a:cubicBezTo>
                  <a:cubicBezTo>
                    <a:pt x="50" y="0"/>
                    <a:pt x="777" y="460"/>
                    <a:pt x="1648" y="1021"/>
                  </a:cubicBezTo>
                  <a:cubicBezTo>
                    <a:pt x="3732" y="2365"/>
                    <a:pt x="6142" y="3917"/>
                    <a:pt x="7132" y="4554"/>
                  </a:cubicBezTo>
                  <a:cubicBezTo>
                    <a:pt x="7570" y="4836"/>
                    <a:pt x="7925" y="5079"/>
                    <a:pt x="7921" y="5094"/>
                  </a:cubicBezTo>
                  <a:cubicBezTo>
                    <a:pt x="7912" y="5124"/>
                    <a:pt x="7006" y="5712"/>
                    <a:pt x="1320" y="9375"/>
                  </a:cubicBezTo>
                  <a:cubicBezTo>
                    <a:pt x="626" y="9822"/>
                    <a:pt x="45" y="10188"/>
                    <a:pt x="29" y="10188"/>
                  </a:cubicBezTo>
                  <a:cubicBezTo>
                    <a:pt x="10" y="10188"/>
                    <a:pt x="0" y="8528"/>
                    <a:pt x="0" y="5094"/>
                  </a:cubicBezTo>
                  <a:close/>
                </a:path>
              </a:pathLst>
            </a:custGeom>
            <a:solidFill>
              <a:schemeClr val="bg1"/>
            </a:solid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sp>
        <p:nvSpPr>
          <p:cNvPr id="36" name="矩形 35"/>
          <p:cNvSpPr/>
          <p:nvPr/>
        </p:nvSpPr>
        <p:spPr>
          <a:xfrm>
            <a:off x="872442" y="4886864"/>
            <a:ext cx="4408218" cy="523220"/>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The quick brown fox jumps over the lazy dog. </a:t>
            </a:r>
            <a:endParaRPr lang="zh-TW" altLang="en-US" sz="1400" dirty="0"/>
          </a:p>
        </p:txBody>
      </p:sp>
      <p:grpSp>
        <p:nvGrpSpPr>
          <p:cNvPr id="37" name="群組 36"/>
          <p:cNvGrpSpPr/>
          <p:nvPr/>
        </p:nvGrpSpPr>
        <p:grpSpPr>
          <a:xfrm>
            <a:off x="395366" y="4916001"/>
            <a:ext cx="403390" cy="403390"/>
            <a:chOff x="5023476" y="1967700"/>
            <a:chExt cx="421170" cy="421170"/>
          </a:xfrm>
        </p:grpSpPr>
        <p:sp>
          <p:nvSpPr>
            <p:cNvPr id="38" name="橢圓 37"/>
            <p:cNvSpPr/>
            <p:nvPr/>
          </p:nvSpPr>
          <p:spPr>
            <a:xfrm>
              <a:off x="5023476" y="1967700"/>
              <a:ext cx="421170" cy="42117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p>
          </p:txBody>
        </p:sp>
        <p:sp>
          <p:nvSpPr>
            <p:cNvPr id="39" name="Freeform 21"/>
            <p:cNvSpPr>
              <a:spLocks/>
            </p:cNvSpPr>
            <p:nvPr/>
          </p:nvSpPr>
          <p:spPr bwMode="auto">
            <a:xfrm rot="10800000" flipH="1">
              <a:off x="5165687" y="2052399"/>
              <a:ext cx="195968" cy="251772"/>
            </a:xfrm>
            <a:custGeom>
              <a:avLst/>
              <a:gdLst>
                <a:gd name="T0" fmla="*/ 0 w 7925"/>
                <a:gd name="T1" fmla="*/ 5094 h 10188"/>
                <a:gd name="T2" fmla="*/ 33 w 7925"/>
                <a:gd name="T3" fmla="*/ 0 h 10188"/>
                <a:gd name="T4" fmla="*/ 1648 w 7925"/>
                <a:gd name="T5" fmla="*/ 1021 h 10188"/>
                <a:gd name="T6" fmla="*/ 7132 w 7925"/>
                <a:gd name="T7" fmla="*/ 4554 h 10188"/>
                <a:gd name="T8" fmla="*/ 7921 w 7925"/>
                <a:gd name="T9" fmla="*/ 5094 h 10188"/>
                <a:gd name="T10" fmla="*/ 1320 w 7925"/>
                <a:gd name="T11" fmla="*/ 9375 h 10188"/>
                <a:gd name="T12" fmla="*/ 29 w 7925"/>
                <a:gd name="T13" fmla="*/ 10188 h 10188"/>
                <a:gd name="T14" fmla="*/ 0 w 7925"/>
                <a:gd name="T15" fmla="*/ 5094 h 101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925" h="10188">
                  <a:moveTo>
                    <a:pt x="0" y="5094"/>
                  </a:moveTo>
                  <a:cubicBezTo>
                    <a:pt x="0" y="1287"/>
                    <a:pt x="8" y="0"/>
                    <a:pt x="33" y="0"/>
                  </a:cubicBezTo>
                  <a:cubicBezTo>
                    <a:pt x="50" y="0"/>
                    <a:pt x="777" y="460"/>
                    <a:pt x="1648" y="1021"/>
                  </a:cubicBezTo>
                  <a:cubicBezTo>
                    <a:pt x="3732" y="2365"/>
                    <a:pt x="6142" y="3917"/>
                    <a:pt x="7132" y="4554"/>
                  </a:cubicBezTo>
                  <a:cubicBezTo>
                    <a:pt x="7570" y="4836"/>
                    <a:pt x="7925" y="5079"/>
                    <a:pt x="7921" y="5094"/>
                  </a:cubicBezTo>
                  <a:cubicBezTo>
                    <a:pt x="7912" y="5124"/>
                    <a:pt x="7006" y="5712"/>
                    <a:pt x="1320" y="9375"/>
                  </a:cubicBezTo>
                  <a:cubicBezTo>
                    <a:pt x="626" y="9822"/>
                    <a:pt x="45" y="10188"/>
                    <a:pt x="29" y="10188"/>
                  </a:cubicBezTo>
                  <a:cubicBezTo>
                    <a:pt x="10" y="10188"/>
                    <a:pt x="0" y="8528"/>
                    <a:pt x="0" y="5094"/>
                  </a:cubicBezTo>
                  <a:close/>
                </a:path>
              </a:pathLst>
            </a:custGeom>
            <a:solidFill>
              <a:schemeClr val="bg1"/>
            </a:solid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grpSp>
        <p:nvGrpSpPr>
          <p:cNvPr id="40" name="群組 39"/>
          <p:cNvGrpSpPr/>
          <p:nvPr/>
        </p:nvGrpSpPr>
        <p:grpSpPr>
          <a:xfrm>
            <a:off x="395366" y="5639901"/>
            <a:ext cx="403390" cy="403390"/>
            <a:chOff x="5023476" y="1967700"/>
            <a:chExt cx="421170" cy="421170"/>
          </a:xfrm>
        </p:grpSpPr>
        <p:sp>
          <p:nvSpPr>
            <p:cNvPr id="41" name="橢圓 40"/>
            <p:cNvSpPr/>
            <p:nvPr/>
          </p:nvSpPr>
          <p:spPr>
            <a:xfrm>
              <a:off x="5023476" y="1967700"/>
              <a:ext cx="421170" cy="42117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p>
          </p:txBody>
        </p:sp>
        <p:sp>
          <p:nvSpPr>
            <p:cNvPr id="42" name="Freeform 21"/>
            <p:cNvSpPr>
              <a:spLocks/>
            </p:cNvSpPr>
            <p:nvPr/>
          </p:nvSpPr>
          <p:spPr bwMode="auto">
            <a:xfrm rot="10800000" flipH="1">
              <a:off x="5165687" y="2052399"/>
              <a:ext cx="195968" cy="251772"/>
            </a:xfrm>
            <a:custGeom>
              <a:avLst/>
              <a:gdLst>
                <a:gd name="T0" fmla="*/ 0 w 7925"/>
                <a:gd name="T1" fmla="*/ 5094 h 10188"/>
                <a:gd name="T2" fmla="*/ 33 w 7925"/>
                <a:gd name="T3" fmla="*/ 0 h 10188"/>
                <a:gd name="T4" fmla="*/ 1648 w 7925"/>
                <a:gd name="T5" fmla="*/ 1021 h 10188"/>
                <a:gd name="T6" fmla="*/ 7132 w 7925"/>
                <a:gd name="T7" fmla="*/ 4554 h 10188"/>
                <a:gd name="T8" fmla="*/ 7921 w 7925"/>
                <a:gd name="T9" fmla="*/ 5094 h 10188"/>
                <a:gd name="T10" fmla="*/ 1320 w 7925"/>
                <a:gd name="T11" fmla="*/ 9375 h 10188"/>
                <a:gd name="T12" fmla="*/ 29 w 7925"/>
                <a:gd name="T13" fmla="*/ 10188 h 10188"/>
                <a:gd name="T14" fmla="*/ 0 w 7925"/>
                <a:gd name="T15" fmla="*/ 5094 h 101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925" h="10188">
                  <a:moveTo>
                    <a:pt x="0" y="5094"/>
                  </a:moveTo>
                  <a:cubicBezTo>
                    <a:pt x="0" y="1287"/>
                    <a:pt x="8" y="0"/>
                    <a:pt x="33" y="0"/>
                  </a:cubicBezTo>
                  <a:cubicBezTo>
                    <a:pt x="50" y="0"/>
                    <a:pt x="777" y="460"/>
                    <a:pt x="1648" y="1021"/>
                  </a:cubicBezTo>
                  <a:cubicBezTo>
                    <a:pt x="3732" y="2365"/>
                    <a:pt x="6142" y="3917"/>
                    <a:pt x="7132" y="4554"/>
                  </a:cubicBezTo>
                  <a:cubicBezTo>
                    <a:pt x="7570" y="4836"/>
                    <a:pt x="7925" y="5079"/>
                    <a:pt x="7921" y="5094"/>
                  </a:cubicBezTo>
                  <a:cubicBezTo>
                    <a:pt x="7912" y="5124"/>
                    <a:pt x="7006" y="5712"/>
                    <a:pt x="1320" y="9375"/>
                  </a:cubicBezTo>
                  <a:cubicBezTo>
                    <a:pt x="626" y="9822"/>
                    <a:pt x="45" y="10188"/>
                    <a:pt x="29" y="10188"/>
                  </a:cubicBezTo>
                  <a:cubicBezTo>
                    <a:pt x="10" y="10188"/>
                    <a:pt x="0" y="8528"/>
                    <a:pt x="0" y="5094"/>
                  </a:cubicBezTo>
                  <a:close/>
                </a:path>
              </a:pathLst>
            </a:custGeom>
            <a:solidFill>
              <a:schemeClr val="bg1"/>
            </a:solid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sp>
        <p:nvSpPr>
          <p:cNvPr id="43" name="矩形 42"/>
          <p:cNvSpPr/>
          <p:nvPr/>
        </p:nvSpPr>
        <p:spPr>
          <a:xfrm>
            <a:off x="872442" y="5579985"/>
            <a:ext cx="4408218" cy="523220"/>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The quick brown fox jumps over the lazy dog. </a:t>
            </a:r>
            <a:endParaRPr lang="zh-TW" altLang="en-US" sz="1400" dirty="0"/>
          </a:p>
        </p:txBody>
      </p:sp>
      <p:sp>
        <p:nvSpPr>
          <p:cNvPr id="23" name="矩形 22"/>
          <p:cNvSpPr/>
          <p:nvPr/>
        </p:nvSpPr>
        <p:spPr>
          <a:xfrm>
            <a:off x="3155324" y="1223201"/>
            <a:ext cx="2833352" cy="11636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4" name="文字方塊 23"/>
          <p:cNvSpPr txBox="1"/>
          <p:nvPr/>
        </p:nvSpPr>
        <p:spPr>
          <a:xfrm>
            <a:off x="2347535" y="576870"/>
            <a:ext cx="4448930" cy="646331"/>
          </a:xfrm>
          <a:prstGeom prst="rect">
            <a:avLst/>
          </a:prstGeom>
          <a:noFill/>
        </p:spPr>
        <p:txBody>
          <a:bodyPr wrap="square" rtlCol="0" anchor="ctr">
            <a:spAutoFit/>
          </a:bodyPr>
          <a:lstStyle/>
          <a:p>
            <a:pPr algn="ctr"/>
            <a:r>
              <a:rPr lang="en-US" altLang="zh-TW" sz="3600" b="1" dirty="0" smtClean="0">
                <a:solidFill>
                  <a:schemeClr val="bg1">
                    <a:lumMod val="50000"/>
                  </a:schemeClr>
                </a:solidFill>
              </a:rPr>
              <a:t>Beyond Picture 046</a:t>
            </a:r>
            <a:endParaRPr lang="zh-TW" altLang="en-US" sz="3600" b="1" dirty="0">
              <a:solidFill>
                <a:schemeClr val="bg1">
                  <a:lumMod val="50000"/>
                </a:schemeClr>
              </a:solidFill>
            </a:endParaRPr>
          </a:p>
        </p:txBody>
      </p:sp>
      <p:sp>
        <p:nvSpPr>
          <p:cNvPr id="25" name="Rectangle 13"/>
          <p:cNvSpPr>
            <a:spLocks noChangeArrowheads="1"/>
          </p:cNvSpPr>
          <p:nvPr/>
        </p:nvSpPr>
        <p:spPr bwMode="auto">
          <a:xfrm>
            <a:off x="4337050" y="938213"/>
            <a:ext cx="469900" cy="47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zh-TW" altLang="zh-TW" sz="1800" b="0" i="0" u="none" strike="noStrike" cap="none" normalizeH="0" baseline="0" smtClean="0">
              <a:ln>
                <a:noFill/>
              </a:ln>
              <a:solidFill>
                <a:schemeClr val="tx1"/>
              </a:solidFill>
              <a:effectLst/>
              <a:latin typeface="Arial" panose="020B0604020202020204" pitchFamily="34" charset="0"/>
            </a:endParaRPr>
          </a:p>
        </p:txBody>
      </p:sp>
      <p:sp>
        <p:nvSpPr>
          <p:cNvPr id="27" name="直角三角形 26"/>
          <p:cNvSpPr/>
          <p:nvPr/>
        </p:nvSpPr>
        <p:spPr>
          <a:xfrm rot="10800000">
            <a:off x="6179465" y="4034274"/>
            <a:ext cx="960186" cy="960186"/>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9" name="直角三角形 28"/>
          <p:cNvSpPr/>
          <p:nvPr/>
        </p:nvSpPr>
        <p:spPr>
          <a:xfrm rot="10800000" flipH="1">
            <a:off x="7342140" y="4034274"/>
            <a:ext cx="960186" cy="960186"/>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0" name="直角三角形 29"/>
          <p:cNvSpPr/>
          <p:nvPr/>
        </p:nvSpPr>
        <p:spPr>
          <a:xfrm rot="10800000" flipV="1">
            <a:off x="6179465" y="2915896"/>
            <a:ext cx="960186" cy="960186"/>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1" name="直角三角形 30"/>
          <p:cNvSpPr/>
          <p:nvPr/>
        </p:nvSpPr>
        <p:spPr>
          <a:xfrm rot="10800000" flipH="1" flipV="1">
            <a:off x="7342140" y="2915896"/>
            <a:ext cx="960186" cy="960186"/>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44" name="群組 43"/>
          <p:cNvGrpSpPr/>
          <p:nvPr/>
        </p:nvGrpSpPr>
        <p:grpSpPr>
          <a:xfrm>
            <a:off x="7443308" y="3423254"/>
            <a:ext cx="389426" cy="321432"/>
            <a:chOff x="13079250" y="23448756"/>
            <a:chExt cx="2967819" cy="2449630"/>
          </a:xfrm>
          <a:solidFill>
            <a:schemeClr val="bg1"/>
          </a:solidFill>
        </p:grpSpPr>
        <p:sp>
          <p:nvSpPr>
            <p:cNvPr id="45" name="手繪多邊形 44"/>
            <p:cNvSpPr>
              <a:spLocks/>
            </p:cNvSpPr>
            <p:nvPr/>
          </p:nvSpPr>
          <p:spPr bwMode="auto">
            <a:xfrm>
              <a:off x="13079250" y="23448756"/>
              <a:ext cx="2967819" cy="2449630"/>
            </a:xfrm>
            <a:custGeom>
              <a:avLst/>
              <a:gdLst>
                <a:gd name="connsiteX0" fmla="*/ 2007528 w 4024625"/>
                <a:gd name="connsiteY0" fmla="*/ 1087436 h 3321916"/>
                <a:gd name="connsiteX1" fmla="*/ 1840007 w 4024625"/>
                <a:gd name="connsiteY1" fmla="*/ 1101840 h 3321916"/>
                <a:gd name="connsiteX2" fmla="*/ 1743097 w 4024625"/>
                <a:gd name="connsiteY2" fmla="*/ 1122724 h 3321916"/>
                <a:gd name="connsiteX3" fmla="*/ 1609441 w 4024625"/>
                <a:gd name="connsiteY3" fmla="*/ 1178896 h 3321916"/>
                <a:gd name="connsiteX4" fmla="*/ 1096431 w 4024625"/>
                <a:gd name="connsiteY4" fmla="*/ 1856928 h 3321916"/>
                <a:gd name="connsiteX5" fmla="*/ 1116966 w 4024625"/>
                <a:gd name="connsiteY5" fmla="*/ 2260216 h 3321916"/>
                <a:gd name="connsiteX6" fmla="*/ 1819472 w 4024625"/>
                <a:gd name="connsiteY6" fmla="*/ 2915204 h 3321916"/>
                <a:gd name="connsiteX7" fmla="*/ 1895847 w 4024625"/>
                <a:gd name="connsiteY7" fmla="*/ 2930328 h 3321916"/>
                <a:gd name="connsiteX8" fmla="*/ 2217919 w 4024625"/>
                <a:gd name="connsiteY8" fmla="*/ 2911604 h 3321916"/>
                <a:gd name="connsiteX9" fmla="*/ 2875753 w 4024625"/>
                <a:gd name="connsiteY9" fmla="*/ 2323952 h 3321916"/>
                <a:gd name="connsiteX10" fmla="*/ 2922227 w 4024625"/>
                <a:gd name="connsiteY10" fmla="*/ 2006360 h 3321916"/>
                <a:gd name="connsiteX11" fmla="*/ 2861343 w 4024625"/>
                <a:gd name="connsiteY11" fmla="*/ 1660684 h 3321916"/>
                <a:gd name="connsiteX12" fmla="*/ 2600515 w 4024625"/>
                <a:gd name="connsiteY12" fmla="*/ 1300604 h 3321916"/>
                <a:gd name="connsiteX13" fmla="*/ 2271958 w 4024625"/>
                <a:gd name="connsiteY13" fmla="*/ 1122364 h 3321916"/>
                <a:gd name="connsiteX14" fmla="*/ 2175409 w 4024625"/>
                <a:gd name="connsiteY14" fmla="*/ 1101840 h 3321916"/>
                <a:gd name="connsiteX15" fmla="*/ 2007528 w 4024625"/>
                <a:gd name="connsiteY15" fmla="*/ 1087436 h 3321916"/>
                <a:gd name="connsiteX16" fmla="*/ 691176 w 4024625"/>
                <a:gd name="connsiteY16" fmla="*/ 884236 h 3321916"/>
                <a:gd name="connsiteX17" fmla="*/ 395695 w 4024625"/>
                <a:gd name="connsiteY17" fmla="*/ 895036 h 3321916"/>
                <a:gd name="connsiteX18" fmla="*/ 376237 w 4024625"/>
                <a:gd name="connsiteY18" fmla="*/ 1095956 h 3321916"/>
                <a:gd name="connsiteX19" fmla="*/ 388128 w 4024625"/>
                <a:gd name="connsiteY19" fmla="*/ 1299032 h 3321916"/>
                <a:gd name="connsiteX20" fmla="*/ 691176 w 4024625"/>
                <a:gd name="connsiteY20" fmla="*/ 1311272 h 3321916"/>
                <a:gd name="connsiteX21" fmla="*/ 994223 w 4024625"/>
                <a:gd name="connsiteY21" fmla="*/ 1299032 h 3321916"/>
                <a:gd name="connsiteX22" fmla="*/ 1006475 w 4024625"/>
                <a:gd name="connsiteY22" fmla="*/ 1095956 h 3321916"/>
                <a:gd name="connsiteX23" fmla="*/ 987017 w 4024625"/>
                <a:gd name="connsiteY23" fmla="*/ 895036 h 3321916"/>
                <a:gd name="connsiteX24" fmla="*/ 691176 w 4024625"/>
                <a:gd name="connsiteY24" fmla="*/ 884236 h 3321916"/>
                <a:gd name="connsiteX25" fmla="*/ 1504906 w 4024625"/>
                <a:gd name="connsiteY25" fmla="*/ 0 h 3321916"/>
                <a:gd name="connsiteX26" fmla="*/ 2007262 w 4024625"/>
                <a:gd name="connsiteY26" fmla="*/ 0 h 3321916"/>
                <a:gd name="connsiteX27" fmla="*/ 2509258 w 4024625"/>
                <a:gd name="connsiteY27" fmla="*/ 0 h 3321916"/>
                <a:gd name="connsiteX28" fmla="*/ 2657624 w 4024625"/>
                <a:gd name="connsiteY28" fmla="*/ 247692 h 3321916"/>
                <a:gd name="connsiteX29" fmla="*/ 2828316 w 4024625"/>
                <a:gd name="connsiteY29" fmla="*/ 501868 h 3321916"/>
                <a:gd name="connsiteX30" fmla="*/ 3367404 w 4024625"/>
                <a:gd name="connsiteY30" fmla="*/ 507988 h 3321916"/>
                <a:gd name="connsiteX31" fmla="*/ 3906130 w 4024625"/>
                <a:gd name="connsiteY31" fmla="*/ 519508 h 3321916"/>
                <a:gd name="connsiteX32" fmla="*/ 3961588 w 4024625"/>
                <a:gd name="connsiteY32" fmla="*/ 562352 h 3321916"/>
                <a:gd name="connsiteX33" fmla="*/ 4024607 w 4024625"/>
                <a:gd name="connsiteY33" fmla="*/ 1909552 h 3321916"/>
                <a:gd name="connsiteX34" fmla="*/ 4011283 w 4024625"/>
                <a:gd name="connsiteY34" fmla="*/ 3168188 h 3321916"/>
                <a:gd name="connsiteX35" fmla="*/ 3887404 w 4024625"/>
                <a:gd name="connsiteY35" fmla="*/ 3301396 h 3321916"/>
                <a:gd name="connsiteX36" fmla="*/ 2004381 w 4024625"/>
                <a:gd name="connsiteY36" fmla="*/ 3321556 h 3321916"/>
                <a:gd name="connsiteX37" fmla="*/ 133601 w 4024625"/>
                <a:gd name="connsiteY37" fmla="*/ 3306436 h 3321916"/>
                <a:gd name="connsiteX38" fmla="*/ 28809 w 4024625"/>
                <a:gd name="connsiteY38" fmla="*/ 3226872 h 3321916"/>
                <a:gd name="connsiteX39" fmla="*/ 0 w 4024625"/>
                <a:gd name="connsiteY39" fmla="*/ 3187268 h 3321916"/>
                <a:gd name="connsiteX40" fmla="*/ 0 w 4024625"/>
                <a:gd name="connsiteY40" fmla="*/ 1913152 h 3321916"/>
                <a:gd name="connsiteX41" fmla="*/ 11524 w 4024625"/>
                <a:gd name="connsiteY41" fmla="*/ 616716 h 3321916"/>
                <a:gd name="connsiteX42" fmla="*/ 103712 w 4024625"/>
                <a:gd name="connsiteY42" fmla="*/ 522388 h 3321916"/>
                <a:gd name="connsiteX43" fmla="*/ 654683 w 4024625"/>
                <a:gd name="connsiteY43" fmla="*/ 507988 h 3321916"/>
                <a:gd name="connsiteX44" fmla="*/ 1177925 w 4024625"/>
                <a:gd name="connsiteY44" fmla="*/ 507988 h 3321916"/>
                <a:gd name="connsiteX45" fmla="*/ 1203853 w 4024625"/>
                <a:gd name="connsiteY45" fmla="*/ 485308 h 3321916"/>
                <a:gd name="connsiteX46" fmla="*/ 1367344 w 4024625"/>
                <a:gd name="connsiteY46" fmla="*/ 231132 h 3321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024625" h="3321916">
                  <a:moveTo>
                    <a:pt x="2007528" y="1087436"/>
                  </a:moveTo>
                  <a:cubicBezTo>
                    <a:pt x="1951687" y="1087436"/>
                    <a:pt x="1876033" y="1093916"/>
                    <a:pt x="1840007" y="1101840"/>
                  </a:cubicBezTo>
                  <a:cubicBezTo>
                    <a:pt x="1803621" y="1109400"/>
                    <a:pt x="1760029" y="1119124"/>
                    <a:pt x="1743097" y="1122724"/>
                  </a:cubicBezTo>
                  <a:cubicBezTo>
                    <a:pt x="1726525" y="1126324"/>
                    <a:pt x="1666362" y="1151532"/>
                    <a:pt x="1609441" y="1178896"/>
                  </a:cubicBezTo>
                  <a:cubicBezTo>
                    <a:pt x="1336724" y="1309604"/>
                    <a:pt x="1148309" y="1558780"/>
                    <a:pt x="1096431" y="1856928"/>
                  </a:cubicBezTo>
                  <a:cubicBezTo>
                    <a:pt x="1079499" y="1953788"/>
                    <a:pt x="1090667" y="2171996"/>
                    <a:pt x="1116966" y="2260216"/>
                  </a:cubicBezTo>
                  <a:cubicBezTo>
                    <a:pt x="1216398" y="2593652"/>
                    <a:pt x="1494518" y="2852908"/>
                    <a:pt x="1819472" y="2915204"/>
                  </a:cubicBezTo>
                  <a:cubicBezTo>
                    <a:pt x="1850094" y="2920964"/>
                    <a:pt x="1884679" y="2927808"/>
                    <a:pt x="1895847" y="2930328"/>
                  </a:cubicBezTo>
                  <a:cubicBezTo>
                    <a:pt x="1937277" y="2940048"/>
                    <a:pt x="2152352" y="2927448"/>
                    <a:pt x="2217919" y="2911604"/>
                  </a:cubicBezTo>
                  <a:cubicBezTo>
                    <a:pt x="2518736" y="2839588"/>
                    <a:pt x="2773079" y="2612376"/>
                    <a:pt x="2875753" y="2323952"/>
                  </a:cubicBezTo>
                  <a:cubicBezTo>
                    <a:pt x="2917183" y="2208004"/>
                    <a:pt x="2922587" y="2170916"/>
                    <a:pt x="2922227" y="2006360"/>
                  </a:cubicBezTo>
                  <a:cubicBezTo>
                    <a:pt x="2921506" y="1833164"/>
                    <a:pt x="2914301" y="1793552"/>
                    <a:pt x="2861343" y="1660684"/>
                  </a:cubicBezTo>
                  <a:cubicBezTo>
                    <a:pt x="2805503" y="1521692"/>
                    <a:pt x="2713997" y="1394944"/>
                    <a:pt x="2600515" y="1300604"/>
                  </a:cubicBezTo>
                  <a:cubicBezTo>
                    <a:pt x="2527382" y="1239748"/>
                    <a:pt x="2336084" y="1136048"/>
                    <a:pt x="2271958" y="1122364"/>
                  </a:cubicBezTo>
                  <a:cubicBezTo>
                    <a:pt x="2255026" y="1118764"/>
                    <a:pt x="2211795" y="1109400"/>
                    <a:pt x="2175409" y="1101840"/>
                  </a:cubicBezTo>
                  <a:cubicBezTo>
                    <a:pt x="2139022" y="1093916"/>
                    <a:pt x="2063368" y="1087436"/>
                    <a:pt x="2007528" y="1087436"/>
                  </a:cubicBezTo>
                  <a:close/>
                  <a:moveTo>
                    <a:pt x="691176" y="884236"/>
                  </a:moveTo>
                  <a:cubicBezTo>
                    <a:pt x="520734" y="884236"/>
                    <a:pt x="407947" y="888196"/>
                    <a:pt x="395695" y="895036"/>
                  </a:cubicBezTo>
                  <a:cubicBezTo>
                    <a:pt x="377318" y="904760"/>
                    <a:pt x="376237" y="918084"/>
                    <a:pt x="376237" y="1095956"/>
                  </a:cubicBezTo>
                  <a:cubicBezTo>
                    <a:pt x="376237" y="1230980"/>
                    <a:pt x="379480" y="1290392"/>
                    <a:pt x="388128" y="1299032"/>
                  </a:cubicBezTo>
                  <a:cubicBezTo>
                    <a:pt x="397137" y="1308032"/>
                    <a:pt x="478574" y="1311272"/>
                    <a:pt x="691176" y="1311272"/>
                  </a:cubicBezTo>
                  <a:cubicBezTo>
                    <a:pt x="904138" y="1311272"/>
                    <a:pt x="985575" y="1308032"/>
                    <a:pt x="994223" y="1299032"/>
                  </a:cubicBezTo>
                  <a:cubicBezTo>
                    <a:pt x="1002872" y="1290392"/>
                    <a:pt x="1006475" y="1230980"/>
                    <a:pt x="1006475" y="1095956"/>
                  </a:cubicBezTo>
                  <a:cubicBezTo>
                    <a:pt x="1006475" y="918084"/>
                    <a:pt x="1005394" y="904760"/>
                    <a:pt x="987017" y="895036"/>
                  </a:cubicBezTo>
                  <a:cubicBezTo>
                    <a:pt x="974765" y="888196"/>
                    <a:pt x="861978" y="884236"/>
                    <a:pt x="691176" y="884236"/>
                  </a:cubicBezTo>
                  <a:close/>
                  <a:moveTo>
                    <a:pt x="1504906" y="0"/>
                  </a:moveTo>
                  <a:lnTo>
                    <a:pt x="2007262" y="0"/>
                  </a:lnTo>
                  <a:lnTo>
                    <a:pt x="2509258" y="0"/>
                  </a:lnTo>
                  <a:lnTo>
                    <a:pt x="2657624" y="247692"/>
                  </a:lnTo>
                  <a:cubicBezTo>
                    <a:pt x="2764216" y="425904"/>
                    <a:pt x="2812112" y="497548"/>
                    <a:pt x="2828316" y="501868"/>
                  </a:cubicBezTo>
                  <a:cubicBezTo>
                    <a:pt x="2840920" y="505108"/>
                    <a:pt x="3083276" y="507988"/>
                    <a:pt x="3367404" y="507988"/>
                  </a:cubicBezTo>
                  <a:cubicBezTo>
                    <a:pt x="3728235" y="507988"/>
                    <a:pt x="3890286" y="511588"/>
                    <a:pt x="3906130" y="519508"/>
                  </a:cubicBezTo>
                  <a:cubicBezTo>
                    <a:pt x="3918014" y="525628"/>
                    <a:pt x="3943222" y="545072"/>
                    <a:pt x="3961588" y="562352"/>
                  </a:cubicBezTo>
                  <a:cubicBezTo>
                    <a:pt x="4027488" y="624636"/>
                    <a:pt x="4024607" y="568112"/>
                    <a:pt x="4024607" y="1909552"/>
                  </a:cubicBezTo>
                  <a:cubicBezTo>
                    <a:pt x="4024607" y="2872968"/>
                    <a:pt x="4021726" y="3133624"/>
                    <a:pt x="4011283" y="3168188"/>
                  </a:cubicBezTo>
                  <a:cubicBezTo>
                    <a:pt x="3991477" y="3235152"/>
                    <a:pt x="3952225" y="3277272"/>
                    <a:pt x="3887404" y="3301396"/>
                  </a:cubicBezTo>
                  <a:cubicBezTo>
                    <a:pt x="3830867" y="3322636"/>
                    <a:pt x="3830507" y="3322636"/>
                    <a:pt x="2004381" y="3321556"/>
                  </a:cubicBezTo>
                  <a:cubicBezTo>
                    <a:pt x="489032" y="3320836"/>
                    <a:pt x="170333" y="3318316"/>
                    <a:pt x="133601" y="3306436"/>
                  </a:cubicBezTo>
                  <a:cubicBezTo>
                    <a:pt x="81025" y="3290232"/>
                    <a:pt x="66981" y="3279432"/>
                    <a:pt x="28809" y="3226872"/>
                  </a:cubicBezTo>
                  <a:lnTo>
                    <a:pt x="0" y="3187268"/>
                  </a:lnTo>
                  <a:lnTo>
                    <a:pt x="0" y="1913152"/>
                  </a:lnTo>
                  <a:cubicBezTo>
                    <a:pt x="0" y="991136"/>
                    <a:pt x="3241" y="632556"/>
                    <a:pt x="11524" y="616716"/>
                  </a:cubicBezTo>
                  <a:cubicBezTo>
                    <a:pt x="28449" y="583952"/>
                    <a:pt x="72382" y="538592"/>
                    <a:pt x="103712" y="522388"/>
                  </a:cubicBezTo>
                  <a:cubicBezTo>
                    <a:pt x="126399" y="510508"/>
                    <a:pt x="223989" y="507988"/>
                    <a:pt x="654683" y="507988"/>
                  </a:cubicBezTo>
                  <a:lnTo>
                    <a:pt x="1177925" y="507988"/>
                  </a:lnTo>
                  <a:lnTo>
                    <a:pt x="1203853" y="485308"/>
                  </a:lnTo>
                  <a:cubicBezTo>
                    <a:pt x="1217897" y="472708"/>
                    <a:pt x="1291360" y="358220"/>
                    <a:pt x="1367344" y="231132"/>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noAutofit/>
            </a:bodyPr>
            <a:lstStyle/>
            <a:p>
              <a:endParaRPr lang="zh-TW" altLang="en-US"/>
            </a:p>
          </p:txBody>
        </p:sp>
        <p:sp>
          <p:nvSpPr>
            <p:cNvPr id="46" name="手繪多邊形 45"/>
            <p:cNvSpPr>
              <a:spLocks/>
            </p:cNvSpPr>
            <p:nvPr/>
          </p:nvSpPr>
          <p:spPr bwMode="auto">
            <a:xfrm>
              <a:off x="14046734" y="24416165"/>
              <a:ext cx="1019800" cy="1024369"/>
            </a:xfrm>
            <a:custGeom>
              <a:avLst/>
              <a:gdLst>
                <a:gd name="connsiteX0" fmla="*/ 696901 w 1382938"/>
                <a:gd name="connsiteY0" fmla="*/ 174564 h 1389136"/>
                <a:gd name="connsiteX1" fmla="*/ 615103 w 1382938"/>
                <a:gd name="connsiteY1" fmla="*/ 185584 h 1389136"/>
                <a:gd name="connsiteX2" fmla="*/ 187732 w 1382938"/>
                <a:gd name="connsiteY2" fmla="*/ 592580 h 1389136"/>
                <a:gd name="connsiteX3" fmla="*/ 187732 w 1382938"/>
                <a:gd name="connsiteY3" fmla="*/ 808496 h 1389136"/>
                <a:gd name="connsiteX4" fmla="*/ 532584 w 1382938"/>
                <a:gd name="connsiteY4" fmla="*/ 1189940 h 1389136"/>
                <a:gd name="connsiteX5" fmla="*/ 850769 w 1382938"/>
                <a:gd name="connsiteY5" fmla="*/ 1191740 h 1389136"/>
                <a:gd name="connsiteX6" fmla="*/ 1062653 w 1382938"/>
                <a:gd name="connsiteY6" fmla="*/ 1061472 h 1389136"/>
                <a:gd name="connsiteX7" fmla="*/ 1208953 w 1382938"/>
                <a:gd name="connsiteY7" fmla="*/ 698740 h 1389136"/>
                <a:gd name="connsiteX8" fmla="*/ 1135442 w 1382938"/>
                <a:gd name="connsiteY8" fmla="*/ 424528 h 1389136"/>
                <a:gd name="connsiteX9" fmla="*/ 777619 w 1382938"/>
                <a:gd name="connsiteY9" fmla="*/ 185944 h 1389136"/>
                <a:gd name="connsiteX10" fmla="*/ 696901 w 1382938"/>
                <a:gd name="connsiteY10" fmla="*/ 174564 h 1389136"/>
                <a:gd name="connsiteX11" fmla="*/ 709912 w 1382938"/>
                <a:gd name="connsiteY11" fmla="*/ 376 h 1389136"/>
                <a:gd name="connsiteX12" fmla="*/ 908829 w 1382938"/>
                <a:gd name="connsiteY12" fmla="*/ 35660 h 1389136"/>
                <a:gd name="connsiteX13" fmla="*/ 1337507 w 1382938"/>
                <a:gd name="connsiteY13" fmla="*/ 434916 h 1389136"/>
                <a:gd name="connsiteX14" fmla="*/ 1382858 w 1382938"/>
                <a:gd name="connsiteY14" fmla="*/ 698084 h 1389136"/>
                <a:gd name="connsiteX15" fmla="*/ 1357663 w 1382938"/>
                <a:gd name="connsiteY15" fmla="*/ 904012 h 1389136"/>
                <a:gd name="connsiteX16" fmla="*/ 909909 w 1382938"/>
                <a:gd name="connsiteY16" fmla="*/ 1358712 h 1389136"/>
                <a:gd name="connsiteX17" fmla="*/ 688552 w 1382938"/>
                <a:gd name="connsiteY17" fmla="*/ 1388952 h 1389136"/>
                <a:gd name="connsiteX18" fmla="*/ 517585 w 1382938"/>
                <a:gd name="connsiteY18" fmla="*/ 1372752 h 1389136"/>
                <a:gd name="connsiteX19" fmla="*/ 178170 w 1382938"/>
                <a:gd name="connsiteY19" fmla="*/ 1165384 h 1389136"/>
                <a:gd name="connsiteX20" fmla="*/ 10443 w 1382938"/>
                <a:gd name="connsiteY20" fmla="*/ 585760 h 1389136"/>
                <a:gd name="connsiteX21" fmla="*/ 214163 w 1382938"/>
                <a:gd name="connsiteY21" fmla="*/ 195868 h 1389136"/>
                <a:gd name="connsiteX22" fmla="*/ 657958 w 1382938"/>
                <a:gd name="connsiteY22" fmla="*/ 1820 h 1389136"/>
                <a:gd name="connsiteX23" fmla="*/ 709912 w 1382938"/>
                <a:gd name="connsiteY23" fmla="*/ 376 h 1389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82938" h="1389136">
                  <a:moveTo>
                    <a:pt x="696901" y="174564"/>
                  </a:moveTo>
                  <a:cubicBezTo>
                    <a:pt x="674920" y="174520"/>
                    <a:pt x="652759" y="178208"/>
                    <a:pt x="615103" y="185584"/>
                  </a:cubicBezTo>
                  <a:cubicBezTo>
                    <a:pt x="397454" y="228768"/>
                    <a:pt x="236379" y="381708"/>
                    <a:pt x="187732" y="592580"/>
                  </a:cubicBezTo>
                  <a:cubicBezTo>
                    <a:pt x="167553" y="678228"/>
                    <a:pt x="167553" y="721768"/>
                    <a:pt x="187732" y="808496"/>
                  </a:cubicBezTo>
                  <a:cubicBezTo>
                    <a:pt x="228451" y="983024"/>
                    <a:pt x="366104" y="1135604"/>
                    <a:pt x="532584" y="1189940"/>
                  </a:cubicBezTo>
                  <a:cubicBezTo>
                    <a:pt x="623030" y="1219448"/>
                    <a:pt x="766808" y="1220168"/>
                    <a:pt x="850769" y="1191740"/>
                  </a:cubicBezTo>
                  <a:cubicBezTo>
                    <a:pt x="935450" y="1163312"/>
                    <a:pt x="1000673" y="1123008"/>
                    <a:pt x="1062653" y="1061472"/>
                  </a:cubicBezTo>
                  <a:cubicBezTo>
                    <a:pt x="1166432" y="957476"/>
                    <a:pt x="1208953" y="852036"/>
                    <a:pt x="1208953" y="698740"/>
                  </a:cubicBezTo>
                  <a:cubicBezTo>
                    <a:pt x="1208953" y="591140"/>
                    <a:pt x="1188413" y="514132"/>
                    <a:pt x="1135442" y="424528"/>
                  </a:cubicBezTo>
                  <a:cubicBezTo>
                    <a:pt x="1067697" y="309016"/>
                    <a:pt x="928243" y="216172"/>
                    <a:pt x="777619" y="185944"/>
                  </a:cubicBezTo>
                  <a:cubicBezTo>
                    <a:pt x="740684" y="178388"/>
                    <a:pt x="718883" y="174612"/>
                    <a:pt x="696901" y="174564"/>
                  </a:cubicBezTo>
                  <a:close/>
                  <a:moveTo>
                    <a:pt x="709912" y="376"/>
                  </a:moveTo>
                  <a:cubicBezTo>
                    <a:pt x="769131" y="2720"/>
                    <a:pt x="846471" y="15952"/>
                    <a:pt x="908829" y="35660"/>
                  </a:cubicBezTo>
                  <a:cubicBezTo>
                    <a:pt x="1098153" y="95424"/>
                    <a:pt x="1272359" y="257788"/>
                    <a:pt x="1337507" y="434916"/>
                  </a:cubicBezTo>
                  <a:cubicBezTo>
                    <a:pt x="1380339" y="551560"/>
                    <a:pt x="1383578" y="570280"/>
                    <a:pt x="1382858" y="698084"/>
                  </a:cubicBezTo>
                  <a:cubicBezTo>
                    <a:pt x="1382138" y="803928"/>
                    <a:pt x="1377819" y="839572"/>
                    <a:pt x="1357663" y="904012"/>
                  </a:cubicBezTo>
                  <a:cubicBezTo>
                    <a:pt x="1287477" y="1127220"/>
                    <a:pt x="1129827" y="1287428"/>
                    <a:pt x="909909" y="1358712"/>
                  </a:cubicBezTo>
                  <a:cubicBezTo>
                    <a:pt x="822086" y="1387152"/>
                    <a:pt x="802290" y="1390032"/>
                    <a:pt x="688552" y="1388952"/>
                  </a:cubicBezTo>
                  <a:cubicBezTo>
                    <a:pt x="610087" y="1387872"/>
                    <a:pt x="546379" y="1382112"/>
                    <a:pt x="517585" y="1372752"/>
                  </a:cubicBezTo>
                  <a:cubicBezTo>
                    <a:pt x="367854" y="1324148"/>
                    <a:pt x="263834" y="1260788"/>
                    <a:pt x="178170" y="1165384"/>
                  </a:cubicBezTo>
                  <a:cubicBezTo>
                    <a:pt x="41037" y="1012736"/>
                    <a:pt x="-27710" y="774768"/>
                    <a:pt x="10443" y="585760"/>
                  </a:cubicBezTo>
                  <a:cubicBezTo>
                    <a:pt x="45716" y="412596"/>
                    <a:pt x="105464" y="298112"/>
                    <a:pt x="214163" y="195868"/>
                  </a:cubicBezTo>
                  <a:cubicBezTo>
                    <a:pt x="343738" y="74184"/>
                    <a:pt x="448478" y="28460"/>
                    <a:pt x="657958" y="1820"/>
                  </a:cubicBezTo>
                  <a:cubicBezTo>
                    <a:pt x="672445" y="20"/>
                    <a:pt x="690172" y="-408"/>
                    <a:pt x="709912" y="376"/>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noAutofit/>
            </a:bodyPr>
            <a:lstStyle/>
            <a:p>
              <a:endParaRPr lang="zh-TW" altLang="en-US"/>
            </a:p>
          </p:txBody>
        </p:sp>
      </p:grpSp>
      <p:sp>
        <p:nvSpPr>
          <p:cNvPr id="47" name="手繪多邊形 46"/>
          <p:cNvSpPr>
            <a:spLocks/>
          </p:cNvSpPr>
          <p:nvPr/>
        </p:nvSpPr>
        <p:spPr bwMode="auto">
          <a:xfrm flipV="1">
            <a:off x="6747226" y="3400543"/>
            <a:ext cx="214590" cy="396338"/>
          </a:xfrm>
          <a:custGeom>
            <a:avLst/>
            <a:gdLst>
              <a:gd name="connsiteX0" fmla="*/ 1041502 w 2397801"/>
              <a:gd name="connsiteY0" fmla="*/ 588163 h 4428623"/>
              <a:gd name="connsiteX1" fmla="*/ 299462 w 2397801"/>
              <a:gd name="connsiteY1" fmla="*/ 593899 h 4428623"/>
              <a:gd name="connsiteX2" fmla="*/ 283250 w 2397801"/>
              <a:gd name="connsiteY2" fmla="*/ 2218109 h 4428623"/>
              <a:gd name="connsiteX3" fmla="*/ 290095 w 2397801"/>
              <a:gd name="connsiteY3" fmla="*/ 3843037 h 4428623"/>
              <a:gd name="connsiteX4" fmla="*/ 1207710 w 2397801"/>
              <a:gd name="connsiteY4" fmla="*/ 3847357 h 4428623"/>
              <a:gd name="connsiteX5" fmla="*/ 2118479 w 2397801"/>
              <a:gd name="connsiteY5" fmla="*/ 3844837 h 4428623"/>
              <a:gd name="connsiteX6" fmla="*/ 2121001 w 2397801"/>
              <a:gd name="connsiteY6" fmla="*/ 2224589 h 4428623"/>
              <a:gd name="connsiteX7" fmla="*/ 2110914 w 2397801"/>
              <a:gd name="connsiteY7" fmla="*/ 596419 h 4428623"/>
              <a:gd name="connsiteX8" fmla="*/ 1041502 w 2397801"/>
              <a:gd name="connsiteY8" fmla="*/ 588163 h 4428623"/>
              <a:gd name="connsiteX9" fmla="*/ 1205249 w 2397801"/>
              <a:gd name="connsiteY9" fmla="*/ 186437 h 4428623"/>
              <a:gd name="connsiteX10" fmla="*/ 930070 w 2397801"/>
              <a:gd name="connsiteY10" fmla="*/ 210597 h 4428623"/>
              <a:gd name="connsiteX11" fmla="*/ 899455 w 2397801"/>
              <a:gd name="connsiteY11" fmla="*/ 338957 h 4428623"/>
              <a:gd name="connsiteX12" fmla="*/ 1201647 w 2397801"/>
              <a:gd name="connsiteY12" fmla="*/ 414677 h 4428623"/>
              <a:gd name="connsiteX13" fmla="*/ 1445490 w 2397801"/>
              <a:gd name="connsiteY13" fmla="*/ 398813 h 4428623"/>
              <a:gd name="connsiteX14" fmla="*/ 1513204 w 2397801"/>
              <a:gd name="connsiteY14" fmla="*/ 295689 h 4428623"/>
              <a:gd name="connsiteX15" fmla="*/ 1484029 w 2397801"/>
              <a:gd name="connsiteY15" fmla="*/ 219609 h 4428623"/>
              <a:gd name="connsiteX16" fmla="*/ 1454134 w 2397801"/>
              <a:gd name="connsiteY16" fmla="*/ 186437 h 4428623"/>
              <a:gd name="connsiteX17" fmla="*/ 813103 w 2397801"/>
              <a:gd name="connsiteY17" fmla="*/ 1 h 4428623"/>
              <a:gd name="connsiteX18" fmla="*/ 1241394 w 2397801"/>
              <a:gd name="connsiteY18" fmla="*/ 553 h 4428623"/>
              <a:gd name="connsiteX19" fmla="*/ 2335516 w 2397801"/>
              <a:gd name="connsiteY19" fmla="*/ 3793 h 4428623"/>
              <a:gd name="connsiteX20" fmla="*/ 2364318 w 2397801"/>
              <a:gd name="connsiteY20" fmla="*/ 25037 h 4428623"/>
              <a:gd name="connsiteX21" fmla="*/ 2392760 w 2397801"/>
              <a:gd name="connsiteY21" fmla="*/ 46641 h 4428623"/>
              <a:gd name="connsiteX22" fmla="*/ 2395281 w 2397801"/>
              <a:gd name="connsiteY22" fmla="*/ 2216709 h 4428623"/>
              <a:gd name="connsiteX23" fmla="*/ 2397801 w 2397801"/>
              <a:gd name="connsiteY23" fmla="*/ 4386781 h 4428623"/>
              <a:gd name="connsiteX24" fmla="*/ 2371159 w 2397801"/>
              <a:gd name="connsiteY24" fmla="*/ 4408025 h 4428623"/>
              <a:gd name="connsiteX25" fmla="*/ 1205032 w 2397801"/>
              <a:gd name="connsiteY25" fmla="*/ 4428545 h 4428623"/>
              <a:gd name="connsiteX26" fmla="*/ 48265 w 2397801"/>
              <a:gd name="connsiteY26" fmla="*/ 4418105 h 4428623"/>
              <a:gd name="connsiteX27" fmla="*/ 21 w 2397801"/>
              <a:gd name="connsiteY27" fmla="*/ 2208429 h 4428623"/>
              <a:gd name="connsiteX28" fmla="*/ 21 w 2397801"/>
              <a:gd name="connsiteY28" fmla="*/ 68245 h 4428623"/>
              <a:gd name="connsiteX29" fmla="*/ 28823 w 2397801"/>
              <a:gd name="connsiteY29" fmla="*/ 39437 h 4428623"/>
              <a:gd name="connsiteX30" fmla="*/ 102629 w 2397801"/>
              <a:gd name="connsiteY30" fmla="*/ 4153 h 4428623"/>
              <a:gd name="connsiteX31" fmla="*/ 813103 w 2397801"/>
              <a:gd name="connsiteY31" fmla="*/ 1 h 4428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397801" h="4428623">
                <a:moveTo>
                  <a:pt x="1041502" y="588163"/>
                </a:moveTo>
                <a:cubicBezTo>
                  <a:pt x="655239" y="588159"/>
                  <a:pt x="310023" y="589961"/>
                  <a:pt x="299462" y="593899"/>
                </a:cubicBezTo>
                <a:cubicBezTo>
                  <a:pt x="284691" y="599661"/>
                  <a:pt x="283250" y="752323"/>
                  <a:pt x="283250" y="2218109"/>
                </a:cubicBezTo>
                <a:cubicBezTo>
                  <a:pt x="283250" y="3108165"/>
                  <a:pt x="286492" y="3839437"/>
                  <a:pt x="290095" y="3843037"/>
                </a:cubicBezTo>
                <a:cubicBezTo>
                  <a:pt x="294058" y="3846637"/>
                  <a:pt x="706931" y="3848797"/>
                  <a:pt x="1207710" y="3847357"/>
                </a:cubicBezTo>
                <a:lnTo>
                  <a:pt x="2118479" y="3844837"/>
                </a:lnTo>
                <a:lnTo>
                  <a:pt x="2121001" y="2224589"/>
                </a:lnTo>
                <a:cubicBezTo>
                  <a:pt x="2123163" y="935231"/>
                  <a:pt x="2121001" y="602901"/>
                  <a:pt x="2110914" y="596419"/>
                </a:cubicBezTo>
                <a:cubicBezTo>
                  <a:pt x="2102605" y="591155"/>
                  <a:pt x="1538127" y="588167"/>
                  <a:pt x="1041502" y="588163"/>
                </a:cubicBezTo>
                <a:close/>
                <a:moveTo>
                  <a:pt x="1205249" y="186437"/>
                </a:moveTo>
                <a:cubicBezTo>
                  <a:pt x="956363" y="186437"/>
                  <a:pt x="956003" y="186437"/>
                  <a:pt x="930070" y="210597"/>
                </a:cubicBezTo>
                <a:cubicBezTo>
                  <a:pt x="889369" y="248817"/>
                  <a:pt x="878564" y="294969"/>
                  <a:pt x="899455" y="338957"/>
                </a:cubicBezTo>
                <a:cubicBezTo>
                  <a:pt x="931511" y="406745"/>
                  <a:pt x="960685" y="414317"/>
                  <a:pt x="1201647" y="414677"/>
                </a:cubicBezTo>
                <a:cubicBezTo>
                  <a:pt x="1375975" y="415037"/>
                  <a:pt x="1418476" y="412513"/>
                  <a:pt x="1445490" y="398813"/>
                </a:cubicBezTo>
                <a:cubicBezTo>
                  <a:pt x="1493394" y="374653"/>
                  <a:pt x="1513204" y="345085"/>
                  <a:pt x="1513204" y="295689"/>
                </a:cubicBezTo>
                <a:cubicBezTo>
                  <a:pt x="1513564" y="262517"/>
                  <a:pt x="1507081" y="245209"/>
                  <a:pt x="1484029" y="219609"/>
                </a:cubicBezTo>
                <a:lnTo>
                  <a:pt x="1454134" y="186437"/>
                </a:lnTo>
                <a:close/>
                <a:moveTo>
                  <a:pt x="813103" y="1"/>
                </a:moveTo>
                <a:cubicBezTo>
                  <a:pt x="946149" y="13"/>
                  <a:pt x="1090993" y="193"/>
                  <a:pt x="1241394" y="553"/>
                </a:cubicBezTo>
                <a:lnTo>
                  <a:pt x="2335516" y="3793"/>
                </a:lnTo>
                <a:lnTo>
                  <a:pt x="2364318" y="25037"/>
                </a:lnTo>
                <a:lnTo>
                  <a:pt x="2392760" y="46641"/>
                </a:lnTo>
                <a:lnTo>
                  <a:pt x="2395281" y="2216709"/>
                </a:lnTo>
                <a:lnTo>
                  <a:pt x="2397801" y="4386781"/>
                </a:lnTo>
                <a:lnTo>
                  <a:pt x="2371159" y="4408025"/>
                </a:lnTo>
                <a:cubicBezTo>
                  <a:pt x="2344517" y="4428905"/>
                  <a:pt x="2342717" y="4428905"/>
                  <a:pt x="1205032" y="4428545"/>
                </a:cubicBezTo>
                <a:cubicBezTo>
                  <a:pt x="450415" y="4428545"/>
                  <a:pt x="60146" y="4424945"/>
                  <a:pt x="48265" y="4418105"/>
                </a:cubicBezTo>
                <a:cubicBezTo>
                  <a:pt x="-2499" y="4388581"/>
                  <a:pt x="21" y="4509201"/>
                  <a:pt x="21" y="2208429"/>
                </a:cubicBezTo>
                <a:lnTo>
                  <a:pt x="21" y="68245"/>
                </a:lnTo>
                <a:lnTo>
                  <a:pt x="28823" y="39437"/>
                </a:lnTo>
                <a:cubicBezTo>
                  <a:pt x="47905" y="19997"/>
                  <a:pt x="72747" y="8473"/>
                  <a:pt x="102629" y="4153"/>
                </a:cubicBezTo>
                <a:cubicBezTo>
                  <a:pt x="120991" y="1453"/>
                  <a:pt x="413962" y="-31"/>
                  <a:pt x="813103" y="1"/>
                </a:cubicBezTo>
                <a:close/>
              </a:path>
            </a:pathLst>
          </a:custGeom>
          <a:solidFill>
            <a:schemeClr val="bg1"/>
          </a:solidFill>
          <a:ln w="0">
            <a:noFill/>
            <a:prstDash val="solid"/>
            <a:round/>
            <a:headEnd/>
            <a:tailEnd/>
          </a:ln>
        </p:spPr>
        <p:txBody>
          <a:bodyPr vert="horz" wrap="square" lIns="91440" tIns="45721" rIns="91440" bIns="45721" numCol="1" anchor="t" anchorCtr="0" compatLnSpc="1">
            <a:prstTxWarp prst="textNoShape">
              <a:avLst/>
            </a:prstTxWarp>
            <a:noAutofit/>
          </a:bodyPr>
          <a:lstStyle/>
          <a:p>
            <a:endParaRPr lang="zh-TW" altLang="en-US"/>
          </a:p>
        </p:txBody>
      </p:sp>
      <p:grpSp>
        <p:nvGrpSpPr>
          <p:cNvPr id="48" name="群組 47"/>
          <p:cNvGrpSpPr/>
          <p:nvPr/>
        </p:nvGrpSpPr>
        <p:grpSpPr>
          <a:xfrm>
            <a:off x="6712106" y="4120397"/>
            <a:ext cx="360000" cy="360000"/>
            <a:chOff x="35309818" y="13261794"/>
            <a:chExt cx="2516828" cy="2506357"/>
          </a:xfrm>
          <a:solidFill>
            <a:schemeClr val="bg1"/>
          </a:solidFill>
        </p:grpSpPr>
        <p:sp>
          <p:nvSpPr>
            <p:cNvPr id="49" name="手繪多邊形 48"/>
            <p:cNvSpPr>
              <a:spLocks/>
            </p:cNvSpPr>
            <p:nvPr/>
          </p:nvSpPr>
          <p:spPr bwMode="auto">
            <a:xfrm>
              <a:off x="35309818" y="13850431"/>
              <a:ext cx="2516828" cy="1917720"/>
            </a:xfrm>
            <a:custGeom>
              <a:avLst/>
              <a:gdLst>
                <a:gd name="connsiteX0" fmla="*/ 2520096 w 3413041"/>
                <a:gd name="connsiteY0" fmla="*/ 2002111 h 2600599"/>
                <a:gd name="connsiteX1" fmla="*/ 2443148 w 3413041"/>
                <a:gd name="connsiteY1" fmla="*/ 2036713 h 2600599"/>
                <a:gd name="connsiteX2" fmla="*/ 2430564 w 3413041"/>
                <a:gd name="connsiteY2" fmla="*/ 2169719 h 2600599"/>
                <a:gd name="connsiteX3" fmla="*/ 2517576 w 3413041"/>
                <a:gd name="connsiteY3" fmla="*/ 2225587 h 2600599"/>
                <a:gd name="connsiteX4" fmla="*/ 2561084 w 3413041"/>
                <a:gd name="connsiteY4" fmla="*/ 2209367 h 2600599"/>
                <a:gd name="connsiteX5" fmla="*/ 2616816 w 3413041"/>
                <a:gd name="connsiteY5" fmla="*/ 2052933 h 2600599"/>
                <a:gd name="connsiteX6" fmla="*/ 2520096 w 3413041"/>
                <a:gd name="connsiteY6" fmla="*/ 2002111 h 2600599"/>
                <a:gd name="connsiteX7" fmla="*/ 1508300 w 3413041"/>
                <a:gd name="connsiteY7" fmla="*/ 2002111 h 2600599"/>
                <a:gd name="connsiteX8" fmla="*/ 1405560 w 3413041"/>
                <a:gd name="connsiteY8" fmla="*/ 2145595 h 2600599"/>
                <a:gd name="connsiteX9" fmla="*/ 1478740 w 3413041"/>
                <a:gd name="connsiteY9" fmla="*/ 2211959 h 2600599"/>
                <a:gd name="connsiteX10" fmla="*/ 1603472 w 3413041"/>
                <a:gd name="connsiteY10" fmla="*/ 2164249 h 2600599"/>
                <a:gd name="connsiteX11" fmla="*/ 1611040 w 3413041"/>
                <a:gd name="connsiteY11" fmla="*/ 2063091 h 2600599"/>
                <a:gd name="connsiteX12" fmla="*/ 1508300 w 3413041"/>
                <a:gd name="connsiteY12" fmla="*/ 2002111 h 2600599"/>
                <a:gd name="connsiteX13" fmla="*/ 2022368 w 3413041"/>
                <a:gd name="connsiteY13" fmla="*/ 2000359 h 2600599"/>
                <a:gd name="connsiteX14" fmla="*/ 1911224 w 3413041"/>
                <a:gd name="connsiteY14" fmla="*/ 2071965 h 2600599"/>
                <a:gd name="connsiteX15" fmla="*/ 2048404 w 3413041"/>
                <a:gd name="connsiteY15" fmla="*/ 2212371 h 2600599"/>
                <a:gd name="connsiteX16" fmla="*/ 2097140 w 3413041"/>
                <a:gd name="connsiteY16" fmla="*/ 2186677 h 2600599"/>
                <a:gd name="connsiteX17" fmla="*/ 2123492 w 3413041"/>
                <a:gd name="connsiteY17" fmla="*/ 2077755 h 2600599"/>
                <a:gd name="connsiteX18" fmla="*/ 2022368 w 3413041"/>
                <a:gd name="connsiteY18" fmla="*/ 2000359 h 2600599"/>
                <a:gd name="connsiteX19" fmla="*/ 3015036 w 3413041"/>
                <a:gd name="connsiteY19" fmla="*/ 1999015 h 2600599"/>
                <a:gd name="connsiteX20" fmla="*/ 2949232 w 3413041"/>
                <a:gd name="connsiteY20" fmla="*/ 2036257 h 2600599"/>
                <a:gd name="connsiteX21" fmla="*/ 2938388 w 3413041"/>
                <a:gd name="connsiteY21" fmla="*/ 2169321 h 2600599"/>
                <a:gd name="connsiteX22" fmla="*/ 3036728 w 3413041"/>
                <a:gd name="connsiteY22" fmla="*/ 2220303 h 2600599"/>
                <a:gd name="connsiteX23" fmla="*/ 3059144 w 3413041"/>
                <a:gd name="connsiteY23" fmla="*/ 2215603 h 2600599"/>
                <a:gd name="connsiteX24" fmla="*/ 3098552 w 3413041"/>
                <a:gd name="connsiteY24" fmla="*/ 2189569 h 2600599"/>
                <a:gd name="connsiteX25" fmla="*/ 3015036 w 3413041"/>
                <a:gd name="connsiteY25" fmla="*/ 1999015 h 2600599"/>
                <a:gd name="connsiteX26" fmla="*/ 510504 w 3413041"/>
                <a:gd name="connsiteY26" fmla="*/ 1896023 h 2600599"/>
                <a:gd name="connsiteX27" fmla="*/ 395168 w 3413041"/>
                <a:gd name="connsiteY27" fmla="*/ 1923123 h 2600599"/>
                <a:gd name="connsiteX28" fmla="*/ 384384 w 3413041"/>
                <a:gd name="connsiteY28" fmla="*/ 2288055 h 2600599"/>
                <a:gd name="connsiteX29" fmla="*/ 606156 w 3413041"/>
                <a:gd name="connsiteY29" fmla="*/ 2291305 h 2600599"/>
                <a:gd name="connsiteX30" fmla="*/ 676964 w 3413041"/>
                <a:gd name="connsiteY30" fmla="*/ 2223805 h 2600599"/>
                <a:gd name="connsiteX31" fmla="*/ 706436 w 3413041"/>
                <a:gd name="connsiteY31" fmla="*/ 2108297 h 2600599"/>
                <a:gd name="connsiteX32" fmla="*/ 679120 w 3413041"/>
                <a:gd name="connsiteY32" fmla="*/ 1994593 h 2600599"/>
                <a:gd name="connsiteX33" fmla="*/ 510504 w 3413041"/>
                <a:gd name="connsiteY33" fmla="*/ 1896023 h 2600599"/>
                <a:gd name="connsiteX34" fmla="*/ 1699384 w 3413041"/>
                <a:gd name="connsiteY34" fmla="*/ 387 h 2600599"/>
                <a:gd name="connsiteX35" fmla="*/ 1880900 w 3413041"/>
                <a:gd name="connsiteY35" fmla="*/ 104633 h 2600599"/>
                <a:gd name="connsiteX36" fmla="*/ 1835172 w 3413041"/>
                <a:gd name="connsiteY36" fmla="*/ 324865 h 2600599"/>
                <a:gd name="connsiteX37" fmla="*/ 1808528 w 3413041"/>
                <a:gd name="connsiteY37" fmla="*/ 349695 h 2600599"/>
                <a:gd name="connsiteX38" fmla="*/ 1808528 w 3413041"/>
                <a:gd name="connsiteY38" fmla="*/ 976565 h 2600599"/>
                <a:gd name="connsiteX39" fmla="*/ 1824732 w 3413041"/>
                <a:gd name="connsiteY39" fmla="*/ 1609553 h 2600599"/>
                <a:gd name="connsiteX40" fmla="*/ 2553832 w 3413041"/>
                <a:gd name="connsiteY40" fmla="*/ 1615671 h 2600599"/>
                <a:gd name="connsiteX41" fmla="*/ 3379788 w 3413041"/>
                <a:gd name="connsiteY41" fmla="*/ 1692319 h 2600599"/>
                <a:gd name="connsiteX42" fmla="*/ 3408952 w 3413041"/>
                <a:gd name="connsiteY42" fmla="*/ 1730825 h 2600599"/>
                <a:gd name="connsiteX43" fmla="*/ 3411832 w 3413041"/>
                <a:gd name="connsiteY43" fmla="*/ 2094279 h 2600599"/>
                <a:gd name="connsiteX44" fmla="*/ 3395268 w 3413041"/>
                <a:gd name="connsiteY44" fmla="*/ 2496239 h 2600599"/>
                <a:gd name="connsiteX45" fmla="*/ 3299856 w 3413041"/>
                <a:gd name="connsiteY45" fmla="*/ 2585125 h 2600599"/>
                <a:gd name="connsiteX46" fmla="*/ 1709876 w 3413041"/>
                <a:gd name="connsiteY46" fmla="*/ 2600599 h 2600599"/>
                <a:gd name="connsiteX47" fmla="*/ 115576 w 3413041"/>
                <a:gd name="connsiteY47" fmla="*/ 2581165 h 2600599"/>
                <a:gd name="connsiteX48" fmla="*/ 11520 w 3413041"/>
                <a:gd name="connsiteY48" fmla="*/ 2459535 h 2600599"/>
                <a:gd name="connsiteX49" fmla="*/ 0 w 3413041"/>
                <a:gd name="connsiteY49" fmla="*/ 2107955 h 2600599"/>
                <a:gd name="connsiteX50" fmla="*/ 11520 w 3413041"/>
                <a:gd name="connsiteY50" fmla="*/ 1756735 h 2600599"/>
                <a:gd name="connsiteX51" fmla="*/ 111976 w 3413041"/>
                <a:gd name="connsiteY51" fmla="*/ 1635823 h 2600599"/>
                <a:gd name="connsiteX52" fmla="*/ 876360 w 3413041"/>
                <a:gd name="connsiteY52" fmla="*/ 1615671 h 2600599"/>
                <a:gd name="connsiteX53" fmla="*/ 1613384 w 3413041"/>
                <a:gd name="connsiteY53" fmla="*/ 1603435 h 2600599"/>
                <a:gd name="connsiteX54" fmla="*/ 1625624 w 3413041"/>
                <a:gd name="connsiteY54" fmla="*/ 975845 h 2600599"/>
                <a:gd name="connsiteX55" fmla="*/ 1625624 w 3413041"/>
                <a:gd name="connsiteY55" fmla="*/ 360131 h 2600599"/>
                <a:gd name="connsiteX56" fmla="*/ 1588900 w 3413041"/>
                <a:gd name="connsiteY56" fmla="*/ 325225 h 2600599"/>
                <a:gd name="connsiteX57" fmla="*/ 1539572 w 3413041"/>
                <a:gd name="connsiteY57" fmla="*/ 115069 h 2600599"/>
                <a:gd name="connsiteX58" fmla="*/ 1627784 w 3413041"/>
                <a:gd name="connsiteY58" fmla="*/ 20067 h 2600599"/>
                <a:gd name="connsiteX59" fmla="*/ 1699384 w 3413041"/>
                <a:gd name="connsiteY59" fmla="*/ 387 h 2600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3413041" h="2600599">
                  <a:moveTo>
                    <a:pt x="2520096" y="2002111"/>
                  </a:moveTo>
                  <a:cubicBezTo>
                    <a:pt x="2485576" y="2002111"/>
                    <a:pt x="2471552" y="2008599"/>
                    <a:pt x="2443148" y="2036713"/>
                  </a:cubicBezTo>
                  <a:cubicBezTo>
                    <a:pt x="2401440" y="2078525"/>
                    <a:pt x="2397124" y="2126825"/>
                    <a:pt x="2430564" y="2169719"/>
                  </a:cubicBezTo>
                  <a:cubicBezTo>
                    <a:pt x="2447824" y="2191345"/>
                    <a:pt x="2494924" y="2221623"/>
                    <a:pt x="2517576" y="2225587"/>
                  </a:cubicBezTo>
                  <a:cubicBezTo>
                    <a:pt x="2519016" y="2225947"/>
                    <a:pt x="2538432" y="2218379"/>
                    <a:pt x="2561084" y="2209367"/>
                  </a:cubicBezTo>
                  <a:cubicBezTo>
                    <a:pt x="2626164" y="2183415"/>
                    <a:pt x="2649536" y="2116733"/>
                    <a:pt x="2616816" y="2052933"/>
                  </a:cubicBezTo>
                  <a:cubicBezTo>
                    <a:pt x="2597040" y="2014725"/>
                    <a:pt x="2572952" y="2002111"/>
                    <a:pt x="2520096" y="2002111"/>
                  </a:cubicBezTo>
                  <a:close/>
                  <a:moveTo>
                    <a:pt x="1508300" y="2002111"/>
                  </a:moveTo>
                  <a:cubicBezTo>
                    <a:pt x="1428992" y="2002111"/>
                    <a:pt x="1376360" y="2076005"/>
                    <a:pt x="1405560" y="2145595"/>
                  </a:cubicBezTo>
                  <a:cubicBezTo>
                    <a:pt x="1421784" y="2184695"/>
                    <a:pt x="1436564" y="2198327"/>
                    <a:pt x="1478740" y="2211959"/>
                  </a:cubicBezTo>
                  <a:cubicBezTo>
                    <a:pt x="1522000" y="2225947"/>
                    <a:pt x="1574992" y="2205501"/>
                    <a:pt x="1603472" y="2164249"/>
                  </a:cubicBezTo>
                  <a:cubicBezTo>
                    <a:pt x="1630148" y="2125149"/>
                    <a:pt x="1631952" y="2102909"/>
                    <a:pt x="1611040" y="2063091"/>
                  </a:cubicBezTo>
                  <a:cubicBezTo>
                    <a:pt x="1589412" y="2021481"/>
                    <a:pt x="1556968" y="2002111"/>
                    <a:pt x="1508300" y="2002111"/>
                  </a:cubicBezTo>
                  <a:close/>
                  <a:moveTo>
                    <a:pt x="2022368" y="2000359"/>
                  </a:moveTo>
                  <a:cubicBezTo>
                    <a:pt x="1977828" y="1999137"/>
                    <a:pt x="1931620" y="2022751"/>
                    <a:pt x="1911224" y="2071965"/>
                  </a:cubicBezTo>
                  <a:cubicBezTo>
                    <a:pt x="1878012" y="2152299"/>
                    <a:pt x="1963928" y="2240235"/>
                    <a:pt x="2048404" y="2212371"/>
                  </a:cubicBezTo>
                  <a:cubicBezTo>
                    <a:pt x="2065372" y="2206943"/>
                    <a:pt x="2087392" y="2195363"/>
                    <a:pt x="2097140" y="2186677"/>
                  </a:cubicBezTo>
                  <a:cubicBezTo>
                    <a:pt x="2121328" y="2165689"/>
                    <a:pt x="2133600" y="2115027"/>
                    <a:pt x="2123492" y="2077755"/>
                  </a:cubicBezTo>
                  <a:cubicBezTo>
                    <a:pt x="2109776" y="2027635"/>
                    <a:pt x="2066904" y="2001581"/>
                    <a:pt x="2022368" y="2000359"/>
                  </a:cubicBezTo>
                  <a:close/>
                  <a:moveTo>
                    <a:pt x="3015036" y="1999015"/>
                  </a:moveTo>
                  <a:cubicBezTo>
                    <a:pt x="2991536" y="1999737"/>
                    <a:pt x="2973096" y="2010223"/>
                    <a:pt x="2949232" y="2036257"/>
                  </a:cubicBezTo>
                  <a:cubicBezTo>
                    <a:pt x="2909100" y="2080009"/>
                    <a:pt x="2905124" y="2127377"/>
                    <a:pt x="2938388" y="2169321"/>
                  </a:cubicBezTo>
                  <a:cubicBezTo>
                    <a:pt x="2962612" y="2200417"/>
                    <a:pt x="3015396" y="2227535"/>
                    <a:pt x="3036728" y="2220303"/>
                  </a:cubicBezTo>
                  <a:cubicBezTo>
                    <a:pt x="3044320" y="2217773"/>
                    <a:pt x="3054444" y="2215603"/>
                    <a:pt x="3059144" y="2215603"/>
                  </a:cubicBezTo>
                  <a:cubicBezTo>
                    <a:pt x="3063844" y="2215603"/>
                    <a:pt x="3081560" y="2203671"/>
                    <a:pt x="3098552" y="2189569"/>
                  </a:cubicBezTo>
                  <a:cubicBezTo>
                    <a:pt x="3181348" y="2119783"/>
                    <a:pt x="3126756" y="1995759"/>
                    <a:pt x="3015036" y="1999015"/>
                  </a:cubicBezTo>
                  <a:close/>
                  <a:moveTo>
                    <a:pt x="510504" y="1896023"/>
                  </a:moveTo>
                  <a:cubicBezTo>
                    <a:pt x="470936" y="1893547"/>
                    <a:pt x="430752" y="1902141"/>
                    <a:pt x="395168" y="1923123"/>
                  </a:cubicBezTo>
                  <a:cubicBezTo>
                    <a:pt x="254988" y="2005421"/>
                    <a:pt x="249236" y="2203951"/>
                    <a:pt x="384384" y="2288055"/>
                  </a:cubicBezTo>
                  <a:cubicBezTo>
                    <a:pt x="456272" y="2332815"/>
                    <a:pt x="532832" y="2333899"/>
                    <a:pt x="606156" y="2291305"/>
                  </a:cubicBezTo>
                  <a:cubicBezTo>
                    <a:pt x="628800" y="2278309"/>
                    <a:pt x="660788" y="2247627"/>
                    <a:pt x="676964" y="2223805"/>
                  </a:cubicBezTo>
                  <a:cubicBezTo>
                    <a:pt x="702844" y="2185543"/>
                    <a:pt x="706436" y="2170381"/>
                    <a:pt x="706436" y="2108297"/>
                  </a:cubicBezTo>
                  <a:cubicBezTo>
                    <a:pt x="706436" y="2048377"/>
                    <a:pt x="702124" y="2030329"/>
                    <a:pt x="679120" y="1994593"/>
                  </a:cubicBezTo>
                  <a:cubicBezTo>
                    <a:pt x="640704" y="1935035"/>
                    <a:pt x="576456" y="1900151"/>
                    <a:pt x="510504" y="1896023"/>
                  </a:cubicBezTo>
                  <a:close/>
                  <a:moveTo>
                    <a:pt x="1699384" y="387"/>
                  </a:moveTo>
                  <a:cubicBezTo>
                    <a:pt x="1772344" y="-4337"/>
                    <a:pt x="1845252" y="34461"/>
                    <a:pt x="1880900" y="104633"/>
                  </a:cubicBezTo>
                  <a:cubicBezTo>
                    <a:pt x="1916904" y="175165"/>
                    <a:pt x="1898180" y="266209"/>
                    <a:pt x="1835172" y="324865"/>
                  </a:cubicBezTo>
                  <a:lnTo>
                    <a:pt x="1808528" y="349695"/>
                  </a:lnTo>
                  <a:lnTo>
                    <a:pt x="1808528" y="976565"/>
                  </a:lnTo>
                  <a:cubicBezTo>
                    <a:pt x="1808528" y="1538661"/>
                    <a:pt x="1810328" y="1603795"/>
                    <a:pt x="1824732" y="1609553"/>
                  </a:cubicBezTo>
                  <a:cubicBezTo>
                    <a:pt x="1833372" y="1612791"/>
                    <a:pt x="2161740" y="1615671"/>
                    <a:pt x="2553832" y="1615671"/>
                  </a:cubicBezTo>
                  <a:cubicBezTo>
                    <a:pt x="3355664" y="1616031"/>
                    <a:pt x="3318940" y="1612791"/>
                    <a:pt x="3379788" y="1692319"/>
                  </a:cubicBezTo>
                  <a:lnTo>
                    <a:pt x="3408952" y="1730825"/>
                  </a:lnTo>
                  <a:lnTo>
                    <a:pt x="3411832" y="2094279"/>
                  </a:lnTo>
                  <a:cubicBezTo>
                    <a:pt x="3414712" y="2436503"/>
                    <a:pt x="3413632" y="2460255"/>
                    <a:pt x="3395268" y="2496239"/>
                  </a:cubicBezTo>
                  <a:cubicBezTo>
                    <a:pt x="3371144" y="2543381"/>
                    <a:pt x="3348104" y="2564973"/>
                    <a:pt x="3299856" y="2585125"/>
                  </a:cubicBezTo>
                  <a:cubicBezTo>
                    <a:pt x="3266732" y="2598799"/>
                    <a:pt x="3084188" y="2600599"/>
                    <a:pt x="1709876" y="2600599"/>
                  </a:cubicBezTo>
                  <a:cubicBezTo>
                    <a:pt x="215668" y="2600239"/>
                    <a:pt x="155900" y="2599519"/>
                    <a:pt x="115576" y="2581165"/>
                  </a:cubicBezTo>
                  <a:cubicBezTo>
                    <a:pt x="69848" y="2560655"/>
                    <a:pt x="29524" y="2513153"/>
                    <a:pt x="11520" y="2459535"/>
                  </a:cubicBezTo>
                  <a:cubicBezTo>
                    <a:pt x="3960" y="2436503"/>
                    <a:pt x="0" y="2318111"/>
                    <a:pt x="0" y="2107955"/>
                  </a:cubicBezTo>
                  <a:cubicBezTo>
                    <a:pt x="0" y="1898157"/>
                    <a:pt x="3960" y="1779405"/>
                    <a:pt x="11520" y="1756735"/>
                  </a:cubicBezTo>
                  <a:cubicBezTo>
                    <a:pt x="28804" y="1704915"/>
                    <a:pt x="67328" y="1658493"/>
                    <a:pt x="111976" y="1635823"/>
                  </a:cubicBezTo>
                  <a:cubicBezTo>
                    <a:pt x="150500" y="1616031"/>
                    <a:pt x="172824" y="1615671"/>
                    <a:pt x="876360" y="1615671"/>
                  </a:cubicBezTo>
                  <a:cubicBezTo>
                    <a:pt x="1426516" y="1615671"/>
                    <a:pt x="1604380" y="1612791"/>
                    <a:pt x="1613384" y="1603435"/>
                  </a:cubicBezTo>
                  <a:cubicBezTo>
                    <a:pt x="1622744" y="1594079"/>
                    <a:pt x="1625624" y="1440781"/>
                    <a:pt x="1625624" y="975845"/>
                  </a:cubicBezTo>
                  <a:lnTo>
                    <a:pt x="1625624" y="360131"/>
                  </a:lnTo>
                  <a:lnTo>
                    <a:pt x="1588900" y="325225"/>
                  </a:lnTo>
                  <a:cubicBezTo>
                    <a:pt x="1525172" y="264409"/>
                    <a:pt x="1507888" y="190999"/>
                    <a:pt x="1539572" y="115069"/>
                  </a:cubicBezTo>
                  <a:cubicBezTo>
                    <a:pt x="1559736" y="66847"/>
                    <a:pt x="1581336" y="43817"/>
                    <a:pt x="1627784" y="20067"/>
                  </a:cubicBezTo>
                  <a:cubicBezTo>
                    <a:pt x="1650736" y="8371"/>
                    <a:pt x="1675064" y="1961"/>
                    <a:pt x="1699384" y="387"/>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noAutofit/>
            </a:bodyPr>
            <a:lstStyle/>
            <a:p>
              <a:endParaRPr lang="zh-TW" altLang="en-US"/>
            </a:p>
          </p:txBody>
        </p:sp>
        <p:sp>
          <p:nvSpPr>
            <p:cNvPr id="50" name="Freeform 92"/>
            <p:cNvSpPr>
              <a:spLocks/>
            </p:cNvSpPr>
            <p:nvPr/>
          </p:nvSpPr>
          <p:spPr bwMode="auto">
            <a:xfrm>
              <a:off x="35512341" y="13261794"/>
              <a:ext cx="405044" cy="1443407"/>
            </a:xfrm>
            <a:custGeom>
              <a:avLst/>
              <a:gdLst>
                <a:gd name="T0" fmla="*/ 1033 w 1527"/>
                <a:gd name="T1" fmla="*/ 5262 h 5433"/>
                <a:gd name="T2" fmla="*/ 125 w 1527"/>
                <a:gd name="T3" fmla="*/ 3147 h 5433"/>
                <a:gd name="T4" fmla="*/ 1098 w 1527"/>
                <a:gd name="T5" fmla="*/ 127 h 5433"/>
                <a:gd name="T6" fmla="*/ 1212 w 1527"/>
                <a:gd name="T7" fmla="*/ 0 h 5433"/>
                <a:gd name="T8" fmla="*/ 1369 w 1527"/>
                <a:gd name="T9" fmla="*/ 154 h 5433"/>
                <a:gd name="T10" fmla="*/ 1527 w 1527"/>
                <a:gd name="T11" fmla="*/ 353 h 5433"/>
                <a:gd name="T12" fmla="*/ 1439 w 1527"/>
                <a:gd name="T13" fmla="*/ 481 h 5433"/>
                <a:gd name="T14" fmla="*/ 863 w 1527"/>
                <a:gd name="T15" fmla="*/ 1402 h 5433"/>
                <a:gd name="T16" fmla="*/ 622 w 1527"/>
                <a:gd name="T17" fmla="*/ 2283 h 5433"/>
                <a:gd name="T18" fmla="*/ 1412 w 1527"/>
                <a:gd name="T19" fmla="*/ 4958 h 5433"/>
                <a:gd name="T20" fmla="*/ 1526 w 1527"/>
                <a:gd name="T21" fmla="*/ 5112 h 5433"/>
                <a:gd name="T22" fmla="*/ 1210 w 1527"/>
                <a:gd name="T23" fmla="*/ 5432 h 5433"/>
                <a:gd name="T24" fmla="*/ 1033 w 1527"/>
                <a:gd name="T25" fmla="*/ 5262 h 5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27" h="5433">
                  <a:moveTo>
                    <a:pt x="1033" y="5262"/>
                  </a:moveTo>
                  <a:cubicBezTo>
                    <a:pt x="505" y="4626"/>
                    <a:pt x="222" y="3966"/>
                    <a:pt x="125" y="3147"/>
                  </a:cubicBezTo>
                  <a:cubicBezTo>
                    <a:pt x="0" y="2085"/>
                    <a:pt x="368" y="942"/>
                    <a:pt x="1098" y="127"/>
                  </a:cubicBezTo>
                  <a:lnTo>
                    <a:pt x="1212" y="0"/>
                  </a:lnTo>
                  <a:lnTo>
                    <a:pt x="1369" y="154"/>
                  </a:lnTo>
                  <a:cubicBezTo>
                    <a:pt x="1456" y="239"/>
                    <a:pt x="1527" y="329"/>
                    <a:pt x="1527" y="353"/>
                  </a:cubicBezTo>
                  <a:cubicBezTo>
                    <a:pt x="1527" y="378"/>
                    <a:pt x="1487" y="436"/>
                    <a:pt x="1439" y="481"/>
                  </a:cubicBezTo>
                  <a:cubicBezTo>
                    <a:pt x="1290" y="623"/>
                    <a:pt x="990" y="1101"/>
                    <a:pt x="863" y="1402"/>
                  </a:cubicBezTo>
                  <a:cubicBezTo>
                    <a:pt x="746" y="1677"/>
                    <a:pt x="696" y="1858"/>
                    <a:pt x="622" y="2283"/>
                  </a:cubicBezTo>
                  <a:cubicBezTo>
                    <a:pt x="471" y="3144"/>
                    <a:pt x="802" y="4265"/>
                    <a:pt x="1412" y="4958"/>
                  </a:cubicBezTo>
                  <a:cubicBezTo>
                    <a:pt x="1475" y="5030"/>
                    <a:pt x="1526" y="5099"/>
                    <a:pt x="1526" y="5112"/>
                  </a:cubicBezTo>
                  <a:cubicBezTo>
                    <a:pt x="1525" y="5152"/>
                    <a:pt x="1248" y="5433"/>
                    <a:pt x="1210" y="5432"/>
                  </a:cubicBezTo>
                  <a:cubicBezTo>
                    <a:pt x="1190" y="5432"/>
                    <a:pt x="1110" y="5356"/>
                    <a:pt x="1033" y="5262"/>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p>
              <a:endParaRPr lang="zh-TW" altLang="en-US"/>
            </a:p>
          </p:txBody>
        </p:sp>
        <p:sp>
          <p:nvSpPr>
            <p:cNvPr id="51" name="Freeform 93"/>
            <p:cNvSpPr>
              <a:spLocks/>
            </p:cNvSpPr>
            <p:nvPr/>
          </p:nvSpPr>
          <p:spPr bwMode="auto">
            <a:xfrm>
              <a:off x="37228508" y="13261794"/>
              <a:ext cx="376948" cy="1443407"/>
            </a:xfrm>
            <a:custGeom>
              <a:avLst/>
              <a:gdLst>
                <a:gd name="T0" fmla="*/ 144 w 1421"/>
                <a:gd name="T1" fmla="*/ 5290 h 5433"/>
                <a:gd name="T2" fmla="*/ 0 w 1421"/>
                <a:gd name="T3" fmla="*/ 5119 h 5433"/>
                <a:gd name="T4" fmla="*/ 156 w 1421"/>
                <a:gd name="T5" fmla="*/ 4897 h 5433"/>
                <a:gd name="T6" fmla="*/ 841 w 1421"/>
                <a:gd name="T7" fmla="*/ 3529 h 5433"/>
                <a:gd name="T8" fmla="*/ 915 w 1421"/>
                <a:gd name="T9" fmla="*/ 2766 h 5433"/>
                <a:gd name="T10" fmla="*/ 756 w 1421"/>
                <a:gd name="T11" fmla="*/ 1640 h 5433"/>
                <a:gd name="T12" fmla="*/ 158 w 1421"/>
                <a:gd name="T13" fmla="*/ 567 h 5433"/>
                <a:gd name="T14" fmla="*/ 0 w 1421"/>
                <a:gd name="T15" fmla="*/ 341 h 5433"/>
                <a:gd name="T16" fmla="*/ 157 w 1421"/>
                <a:gd name="T17" fmla="*/ 154 h 5433"/>
                <a:gd name="T18" fmla="*/ 314 w 1421"/>
                <a:gd name="T19" fmla="*/ 0 h 5433"/>
                <a:gd name="T20" fmla="*/ 452 w 1421"/>
                <a:gd name="T21" fmla="*/ 155 h 5433"/>
                <a:gd name="T22" fmla="*/ 1184 w 1421"/>
                <a:gd name="T23" fmla="*/ 1378 h 5433"/>
                <a:gd name="T24" fmla="*/ 1380 w 1421"/>
                <a:gd name="T25" fmla="*/ 2110 h 5433"/>
                <a:gd name="T26" fmla="*/ 1385 w 1421"/>
                <a:gd name="T27" fmla="*/ 3313 h 5433"/>
                <a:gd name="T28" fmla="*/ 1311 w 1421"/>
                <a:gd name="T29" fmla="*/ 3641 h 5433"/>
                <a:gd name="T30" fmla="*/ 711 w 1421"/>
                <a:gd name="T31" fmla="*/ 4981 h 5433"/>
                <a:gd name="T32" fmla="*/ 310 w 1421"/>
                <a:gd name="T33" fmla="*/ 5433 h 5433"/>
                <a:gd name="T34" fmla="*/ 144 w 1421"/>
                <a:gd name="T35" fmla="*/ 5290 h 5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1" h="5433">
                  <a:moveTo>
                    <a:pt x="144" y="5290"/>
                  </a:moveTo>
                  <a:cubicBezTo>
                    <a:pt x="65" y="5212"/>
                    <a:pt x="0" y="5135"/>
                    <a:pt x="0" y="5119"/>
                  </a:cubicBezTo>
                  <a:cubicBezTo>
                    <a:pt x="0" y="5104"/>
                    <a:pt x="70" y="5004"/>
                    <a:pt x="156" y="4897"/>
                  </a:cubicBezTo>
                  <a:cubicBezTo>
                    <a:pt x="483" y="4492"/>
                    <a:pt x="709" y="4040"/>
                    <a:pt x="841" y="3529"/>
                  </a:cubicBezTo>
                  <a:cubicBezTo>
                    <a:pt x="905" y="3280"/>
                    <a:pt x="914" y="3186"/>
                    <a:pt x="915" y="2766"/>
                  </a:cubicBezTo>
                  <a:cubicBezTo>
                    <a:pt x="917" y="2242"/>
                    <a:pt x="889" y="2047"/>
                    <a:pt x="756" y="1640"/>
                  </a:cubicBezTo>
                  <a:cubicBezTo>
                    <a:pt x="623" y="1234"/>
                    <a:pt x="449" y="922"/>
                    <a:pt x="158" y="567"/>
                  </a:cubicBezTo>
                  <a:cubicBezTo>
                    <a:pt x="71" y="461"/>
                    <a:pt x="0" y="359"/>
                    <a:pt x="0" y="341"/>
                  </a:cubicBezTo>
                  <a:cubicBezTo>
                    <a:pt x="0" y="323"/>
                    <a:pt x="70" y="239"/>
                    <a:pt x="157" y="154"/>
                  </a:cubicBezTo>
                  <a:lnTo>
                    <a:pt x="314" y="0"/>
                  </a:lnTo>
                  <a:lnTo>
                    <a:pt x="452" y="155"/>
                  </a:lnTo>
                  <a:cubicBezTo>
                    <a:pt x="731" y="467"/>
                    <a:pt x="1039" y="981"/>
                    <a:pt x="1184" y="1378"/>
                  </a:cubicBezTo>
                  <a:cubicBezTo>
                    <a:pt x="1233" y="1511"/>
                    <a:pt x="1299" y="1760"/>
                    <a:pt x="1380" y="2110"/>
                  </a:cubicBezTo>
                  <a:cubicBezTo>
                    <a:pt x="1417" y="2273"/>
                    <a:pt x="1421" y="3170"/>
                    <a:pt x="1385" y="3313"/>
                  </a:cubicBezTo>
                  <a:cubicBezTo>
                    <a:pt x="1371" y="3369"/>
                    <a:pt x="1337" y="3516"/>
                    <a:pt x="1311" y="3641"/>
                  </a:cubicBezTo>
                  <a:cubicBezTo>
                    <a:pt x="1220" y="4071"/>
                    <a:pt x="985" y="4596"/>
                    <a:pt x="711" y="4981"/>
                  </a:cubicBezTo>
                  <a:cubicBezTo>
                    <a:pt x="572" y="5176"/>
                    <a:pt x="344" y="5433"/>
                    <a:pt x="310" y="5433"/>
                  </a:cubicBezTo>
                  <a:cubicBezTo>
                    <a:pt x="299" y="5433"/>
                    <a:pt x="224" y="5368"/>
                    <a:pt x="144" y="5290"/>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p>
              <a:endParaRPr lang="zh-TW" altLang="en-US"/>
            </a:p>
          </p:txBody>
        </p:sp>
        <p:sp>
          <p:nvSpPr>
            <p:cNvPr id="52" name="Freeform 94"/>
            <p:cNvSpPr>
              <a:spLocks/>
            </p:cNvSpPr>
            <p:nvPr/>
          </p:nvSpPr>
          <p:spPr bwMode="auto">
            <a:xfrm>
              <a:off x="35835435" y="13472509"/>
              <a:ext cx="300856" cy="1021974"/>
            </a:xfrm>
            <a:custGeom>
              <a:avLst/>
              <a:gdLst>
                <a:gd name="T0" fmla="*/ 649 w 1133"/>
                <a:gd name="T1" fmla="*/ 3709 h 3850"/>
                <a:gd name="T2" fmla="*/ 64 w 1133"/>
                <a:gd name="T3" fmla="*/ 2517 h 3850"/>
                <a:gd name="T4" fmla="*/ 50 w 1133"/>
                <a:gd name="T5" fmla="*/ 1437 h 3850"/>
                <a:gd name="T6" fmla="*/ 583 w 1133"/>
                <a:gd name="T7" fmla="*/ 253 h 3850"/>
                <a:gd name="T8" fmla="*/ 974 w 1133"/>
                <a:gd name="T9" fmla="*/ 185 h 3850"/>
                <a:gd name="T10" fmla="*/ 1133 w 1133"/>
                <a:gd name="T11" fmla="*/ 344 h 3850"/>
                <a:gd name="T12" fmla="*/ 984 w 1133"/>
                <a:gd name="T13" fmla="*/ 538 h 3850"/>
                <a:gd name="T14" fmla="*/ 561 w 1133"/>
                <a:gd name="T15" fmla="*/ 1412 h 3850"/>
                <a:gd name="T16" fmla="*/ 616 w 1133"/>
                <a:gd name="T17" fmla="*/ 2679 h 3850"/>
                <a:gd name="T18" fmla="*/ 966 w 1133"/>
                <a:gd name="T19" fmla="*/ 3313 h 3850"/>
                <a:gd name="T20" fmla="*/ 1087 w 1133"/>
                <a:gd name="T21" fmla="*/ 3572 h 3850"/>
                <a:gd name="T22" fmla="*/ 780 w 1133"/>
                <a:gd name="T23" fmla="*/ 3850 h 3850"/>
                <a:gd name="T24" fmla="*/ 649 w 1133"/>
                <a:gd name="T25" fmla="*/ 3709 h 38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33" h="3850">
                  <a:moveTo>
                    <a:pt x="649" y="3709"/>
                  </a:moveTo>
                  <a:cubicBezTo>
                    <a:pt x="375" y="3385"/>
                    <a:pt x="157" y="2939"/>
                    <a:pt x="64" y="2517"/>
                  </a:cubicBezTo>
                  <a:cubicBezTo>
                    <a:pt x="8" y="2258"/>
                    <a:pt x="0" y="1696"/>
                    <a:pt x="50" y="1437"/>
                  </a:cubicBezTo>
                  <a:cubicBezTo>
                    <a:pt x="132" y="1013"/>
                    <a:pt x="338" y="555"/>
                    <a:pt x="583" y="253"/>
                  </a:cubicBezTo>
                  <a:cubicBezTo>
                    <a:pt x="788" y="1"/>
                    <a:pt x="789" y="0"/>
                    <a:pt x="974" y="185"/>
                  </a:cubicBezTo>
                  <a:lnTo>
                    <a:pt x="1133" y="344"/>
                  </a:lnTo>
                  <a:lnTo>
                    <a:pt x="984" y="538"/>
                  </a:lnTo>
                  <a:cubicBezTo>
                    <a:pt x="797" y="782"/>
                    <a:pt x="632" y="1122"/>
                    <a:pt x="561" y="1412"/>
                  </a:cubicBezTo>
                  <a:cubicBezTo>
                    <a:pt x="469" y="1785"/>
                    <a:pt x="494" y="2369"/>
                    <a:pt x="616" y="2679"/>
                  </a:cubicBezTo>
                  <a:cubicBezTo>
                    <a:pt x="701" y="2898"/>
                    <a:pt x="831" y="3134"/>
                    <a:pt x="966" y="3313"/>
                  </a:cubicBezTo>
                  <a:cubicBezTo>
                    <a:pt x="1102" y="3494"/>
                    <a:pt x="1118" y="3528"/>
                    <a:pt x="1087" y="3572"/>
                  </a:cubicBezTo>
                  <a:cubicBezTo>
                    <a:pt x="1050" y="3625"/>
                    <a:pt x="802" y="3850"/>
                    <a:pt x="780" y="3850"/>
                  </a:cubicBezTo>
                  <a:cubicBezTo>
                    <a:pt x="774" y="3850"/>
                    <a:pt x="715" y="3787"/>
                    <a:pt x="649" y="3709"/>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p>
              <a:endParaRPr lang="zh-TW" altLang="en-US"/>
            </a:p>
          </p:txBody>
        </p:sp>
        <p:sp>
          <p:nvSpPr>
            <p:cNvPr id="53" name="Freeform 95"/>
            <p:cNvSpPr>
              <a:spLocks/>
            </p:cNvSpPr>
            <p:nvPr/>
          </p:nvSpPr>
          <p:spPr bwMode="auto">
            <a:xfrm>
              <a:off x="37010764" y="13480709"/>
              <a:ext cx="313734" cy="1013779"/>
            </a:xfrm>
            <a:custGeom>
              <a:avLst/>
              <a:gdLst>
                <a:gd name="T0" fmla="*/ 263 w 1183"/>
                <a:gd name="T1" fmla="*/ 3770 h 3819"/>
                <a:gd name="T2" fmla="*/ 103 w 1183"/>
                <a:gd name="T3" fmla="*/ 3603 h 3819"/>
                <a:gd name="T4" fmla="*/ 0 w 1183"/>
                <a:gd name="T5" fmla="*/ 3485 h 3819"/>
                <a:gd name="T6" fmla="*/ 140 w 1183"/>
                <a:gd name="T7" fmla="*/ 3311 h 3819"/>
                <a:gd name="T8" fmla="*/ 593 w 1183"/>
                <a:gd name="T9" fmla="*/ 2295 h 3819"/>
                <a:gd name="T10" fmla="*/ 620 w 1183"/>
                <a:gd name="T11" fmla="*/ 1689 h 3819"/>
                <a:gd name="T12" fmla="*/ 144 w 1183"/>
                <a:gd name="T13" fmla="*/ 506 h 3819"/>
                <a:gd name="T14" fmla="*/ 0 w 1183"/>
                <a:gd name="T15" fmla="*/ 318 h 3819"/>
                <a:gd name="T16" fmla="*/ 156 w 1183"/>
                <a:gd name="T17" fmla="*/ 157 h 3819"/>
                <a:gd name="T18" fmla="*/ 362 w 1183"/>
                <a:gd name="T19" fmla="*/ 26 h 3819"/>
                <a:gd name="T20" fmla="*/ 836 w 1183"/>
                <a:gd name="T21" fmla="*/ 701 h 3819"/>
                <a:gd name="T22" fmla="*/ 1105 w 1183"/>
                <a:gd name="T23" fmla="*/ 1615 h 3819"/>
                <a:gd name="T24" fmla="*/ 672 w 1183"/>
                <a:gd name="T25" fmla="*/ 3424 h 3819"/>
                <a:gd name="T26" fmla="*/ 342 w 1183"/>
                <a:gd name="T27" fmla="*/ 3819 h 3819"/>
                <a:gd name="T28" fmla="*/ 263 w 1183"/>
                <a:gd name="T29" fmla="*/ 3770 h 38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83" h="3819">
                  <a:moveTo>
                    <a:pt x="263" y="3770"/>
                  </a:moveTo>
                  <a:cubicBezTo>
                    <a:pt x="232" y="3743"/>
                    <a:pt x="160" y="3668"/>
                    <a:pt x="103" y="3603"/>
                  </a:cubicBezTo>
                  <a:lnTo>
                    <a:pt x="0" y="3485"/>
                  </a:lnTo>
                  <a:lnTo>
                    <a:pt x="140" y="3311"/>
                  </a:lnTo>
                  <a:cubicBezTo>
                    <a:pt x="378" y="3015"/>
                    <a:pt x="537" y="2660"/>
                    <a:pt x="593" y="2295"/>
                  </a:cubicBezTo>
                  <a:cubicBezTo>
                    <a:pt x="643" y="1975"/>
                    <a:pt x="645" y="1920"/>
                    <a:pt x="620" y="1689"/>
                  </a:cubicBezTo>
                  <a:cubicBezTo>
                    <a:pt x="573" y="1255"/>
                    <a:pt x="412" y="855"/>
                    <a:pt x="144" y="506"/>
                  </a:cubicBezTo>
                  <a:lnTo>
                    <a:pt x="0" y="318"/>
                  </a:lnTo>
                  <a:lnTo>
                    <a:pt x="156" y="157"/>
                  </a:lnTo>
                  <a:cubicBezTo>
                    <a:pt x="287" y="21"/>
                    <a:pt x="319" y="0"/>
                    <a:pt x="362" y="26"/>
                  </a:cubicBezTo>
                  <a:cubicBezTo>
                    <a:pt x="473" y="94"/>
                    <a:pt x="693" y="407"/>
                    <a:pt x="836" y="701"/>
                  </a:cubicBezTo>
                  <a:cubicBezTo>
                    <a:pt x="1000" y="1038"/>
                    <a:pt x="1051" y="1210"/>
                    <a:pt x="1105" y="1615"/>
                  </a:cubicBezTo>
                  <a:cubicBezTo>
                    <a:pt x="1183" y="2193"/>
                    <a:pt x="1007" y="2927"/>
                    <a:pt x="672" y="3424"/>
                  </a:cubicBezTo>
                  <a:cubicBezTo>
                    <a:pt x="555" y="3597"/>
                    <a:pt x="370" y="3819"/>
                    <a:pt x="342" y="3819"/>
                  </a:cubicBezTo>
                  <a:cubicBezTo>
                    <a:pt x="330" y="3819"/>
                    <a:pt x="294" y="3797"/>
                    <a:pt x="263" y="3770"/>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p>
              <a:endParaRPr lang="zh-TW" altLang="en-US"/>
            </a:p>
          </p:txBody>
        </p:sp>
        <p:sp>
          <p:nvSpPr>
            <p:cNvPr id="54" name="Freeform 96"/>
            <p:cNvSpPr>
              <a:spLocks/>
            </p:cNvSpPr>
            <p:nvPr/>
          </p:nvSpPr>
          <p:spPr bwMode="auto">
            <a:xfrm>
              <a:off x="36138636" y="13684397"/>
              <a:ext cx="208374" cy="600542"/>
            </a:xfrm>
            <a:custGeom>
              <a:avLst/>
              <a:gdLst>
                <a:gd name="T0" fmla="*/ 317 w 783"/>
                <a:gd name="T1" fmla="*/ 2127 h 2261"/>
                <a:gd name="T2" fmla="*/ 0 w 783"/>
                <a:gd name="T3" fmla="*/ 1146 h 2261"/>
                <a:gd name="T4" fmla="*/ 342 w 783"/>
                <a:gd name="T5" fmla="*/ 122 h 2261"/>
                <a:gd name="T6" fmla="*/ 449 w 783"/>
                <a:gd name="T7" fmla="*/ 0 h 2261"/>
                <a:gd name="T8" fmla="*/ 616 w 783"/>
                <a:gd name="T9" fmla="*/ 170 h 2261"/>
                <a:gd name="T10" fmla="*/ 783 w 783"/>
                <a:gd name="T11" fmla="*/ 339 h 2261"/>
                <a:gd name="T12" fmla="*/ 705 w 783"/>
                <a:gd name="T13" fmla="*/ 451 h 2261"/>
                <a:gd name="T14" fmla="*/ 492 w 783"/>
                <a:gd name="T15" fmla="*/ 1139 h 2261"/>
                <a:gd name="T16" fmla="*/ 685 w 783"/>
                <a:gd name="T17" fmla="*/ 1795 h 2261"/>
                <a:gd name="T18" fmla="*/ 747 w 783"/>
                <a:gd name="T19" fmla="*/ 1975 h 2261"/>
                <a:gd name="T20" fmla="*/ 441 w 783"/>
                <a:gd name="T21" fmla="*/ 2261 h 2261"/>
                <a:gd name="T22" fmla="*/ 317 w 783"/>
                <a:gd name="T23" fmla="*/ 2127 h 2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83" h="2261">
                  <a:moveTo>
                    <a:pt x="317" y="2127"/>
                  </a:moveTo>
                  <a:cubicBezTo>
                    <a:pt x="85" y="1820"/>
                    <a:pt x="1" y="1557"/>
                    <a:pt x="0" y="1146"/>
                  </a:cubicBezTo>
                  <a:cubicBezTo>
                    <a:pt x="0" y="720"/>
                    <a:pt x="112" y="384"/>
                    <a:pt x="342" y="122"/>
                  </a:cubicBezTo>
                  <a:lnTo>
                    <a:pt x="449" y="0"/>
                  </a:lnTo>
                  <a:lnTo>
                    <a:pt x="616" y="170"/>
                  </a:lnTo>
                  <a:lnTo>
                    <a:pt x="783" y="339"/>
                  </a:lnTo>
                  <a:lnTo>
                    <a:pt x="705" y="451"/>
                  </a:lnTo>
                  <a:cubicBezTo>
                    <a:pt x="555" y="668"/>
                    <a:pt x="493" y="869"/>
                    <a:pt x="492" y="1139"/>
                  </a:cubicBezTo>
                  <a:cubicBezTo>
                    <a:pt x="491" y="1416"/>
                    <a:pt x="539" y="1578"/>
                    <a:pt x="685" y="1795"/>
                  </a:cubicBezTo>
                  <a:cubicBezTo>
                    <a:pt x="752" y="1893"/>
                    <a:pt x="767" y="1938"/>
                    <a:pt x="747" y="1975"/>
                  </a:cubicBezTo>
                  <a:cubicBezTo>
                    <a:pt x="715" y="2036"/>
                    <a:pt x="473" y="2261"/>
                    <a:pt x="441" y="2261"/>
                  </a:cubicBezTo>
                  <a:cubicBezTo>
                    <a:pt x="428" y="2261"/>
                    <a:pt x="373" y="2201"/>
                    <a:pt x="317" y="2127"/>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p>
              <a:endParaRPr lang="zh-TW" altLang="en-US"/>
            </a:p>
          </p:txBody>
        </p:sp>
        <p:sp>
          <p:nvSpPr>
            <p:cNvPr id="55" name="Freeform 97"/>
            <p:cNvSpPr>
              <a:spLocks/>
            </p:cNvSpPr>
            <p:nvPr/>
          </p:nvSpPr>
          <p:spPr bwMode="auto">
            <a:xfrm>
              <a:off x="36800046" y="13693762"/>
              <a:ext cx="234129" cy="591177"/>
            </a:xfrm>
            <a:custGeom>
              <a:avLst/>
              <a:gdLst>
                <a:gd name="T0" fmla="*/ 149 w 881"/>
                <a:gd name="T1" fmla="*/ 2074 h 2228"/>
                <a:gd name="T2" fmla="*/ 0 w 881"/>
                <a:gd name="T3" fmla="*/ 1917 h 2228"/>
                <a:gd name="T4" fmla="*/ 50 w 881"/>
                <a:gd name="T5" fmla="*/ 1840 h 2228"/>
                <a:gd name="T6" fmla="*/ 276 w 881"/>
                <a:gd name="T7" fmla="*/ 1323 h 2228"/>
                <a:gd name="T8" fmla="*/ 97 w 881"/>
                <a:gd name="T9" fmla="*/ 454 h 2228"/>
                <a:gd name="T10" fmla="*/ 1 w 881"/>
                <a:gd name="T11" fmla="*/ 302 h 2228"/>
                <a:gd name="T12" fmla="*/ 150 w 881"/>
                <a:gd name="T13" fmla="*/ 151 h 2228"/>
                <a:gd name="T14" fmla="*/ 333 w 881"/>
                <a:gd name="T15" fmla="*/ 0 h 2228"/>
                <a:gd name="T16" fmla="*/ 628 w 881"/>
                <a:gd name="T17" fmla="*/ 389 h 2228"/>
                <a:gd name="T18" fmla="*/ 501 w 881"/>
                <a:gd name="T19" fmla="*/ 2041 h 2228"/>
                <a:gd name="T20" fmla="*/ 340 w 881"/>
                <a:gd name="T21" fmla="*/ 2223 h 2228"/>
                <a:gd name="T22" fmla="*/ 149 w 881"/>
                <a:gd name="T23" fmla="*/ 2074 h 2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81" h="2228">
                  <a:moveTo>
                    <a:pt x="149" y="2074"/>
                  </a:moveTo>
                  <a:lnTo>
                    <a:pt x="0" y="1917"/>
                  </a:lnTo>
                  <a:lnTo>
                    <a:pt x="50" y="1840"/>
                  </a:lnTo>
                  <a:cubicBezTo>
                    <a:pt x="178" y="1647"/>
                    <a:pt x="236" y="1514"/>
                    <a:pt x="276" y="1323"/>
                  </a:cubicBezTo>
                  <a:cubicBezTo>
                    <a:pt x="338" y="1024"/>
                    <a:pt x="280" y="742"/>
                    <a:pt x="97" y="454"/>
                  </a:cubicBezTo>
                  <a:lnTo>
                    <a:pt x="1" y="302"/>
                  </a:lnTo>
                  <a:lnTo>
                    <a:pt x="150" y="151"/>
                  </a:lnTo>
                  <a:cubicBezTo>
                    <a:pt x="232" y="68"/>
                    <a:pt x="315" y="0"/>
                    <a:pt x="333" y="0"/>
                  </a:cubicBezTo>
                  <a:cubicBezTo>
                    <a:pt x="387" y="0"/>
                    <a:pt x="528" y="187"/>
                    <a:pt x="628" y="389"/>
                  </a:cubicBezTo>
                  <a:cubicBezTo>
                    <a:pt x="881" y="903"/>
                    <a:pt x="830" y="1560"/>
                    <a:pt x="501" y="2041"/>
                  </a:cubicBezTo>
                  <a:cubicBezTo>
                    <a:pt x="435" y="2137"/>
                    <a:pt x="363" y="2219"/>
                    <a:pt x="340" y="2223"/>
                  </a:cubicBezTo>
                  <a:cubicBezTo>
                    <a:pt x="316" y="2228"/>
                    <a:pt x="230" y="2161"/>
                    <a:pt x="149" y="2074"/>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p>
              <a:endParaRPr lang="zh-TW" altLang="en-US"/>
            </a:p>
          </p:txBody>
        </p:sp>
      </p:grpSp>
      <p:sp>
        <p:nvSpPr>
          <p:cNvPr id="56" name="手繪多邊形 55"/>
          <p:cNvSpPr>
            <a:spLocks/>
          </p:cNvSpPr>
          <p:nvPr/>
        </p:nvSpPr>
        <p:spPr bwMode="auto">
          <a:xfrm>
            <a:off x="7462595" y="4156207"/>
            <a:ext cx="377746" cy="278774"/>
          </a:xfrm>
          <a:custGeom>
            <a:avLst/>
            <a:gdLst>
              <a:gd name="connsiteX0" fmla="*/ 2313240 w 4627012"/>
              <a:gd name="connsiteY0" fmla="*/ 2906712 h 3414712"/>
              <a:gd name="connsiteX1" fmla="*/ 1912260 w 4627012"/>
              <a:gd name="connsiteY1" fmla="*/ 2918932 h 3414712"/>
              <a:gd name="connsiteX2" fmla="*/ 1906856 w 4627012"/>
              <a:gd name="connsiteY2" fmla="*/ 3234846 h 3414712"/>
              <a:gd name="connsiteX3" fmla="*/ 2311440 w 4627012"/>
              <a:gd name="connsiteY3" fmla="*/ 3241676 h 3414712"/>
              <a:gd name="connsiteX4" fmla="*/ 2721424 w 4627012"/>
              <a:gd name="connsiteY4" fmla="*/ 3229456 h 3414712"/>
              <a:gd name="connsiteX5" fmla="*/ 2733676 w 4627012"/>
              <a:gd name="connsiteY5" fmla="*/ 3078146 h 3414712"/>
              <a:gd name="connsiteX6" fmla="*/ 2717824 w 4627012"/>
              <a:gd name="connsiteY6" fmla="*/ 2922886 h 3414712"/>
              <a:gd name="connsiteX7" fmla="*/ 2313240 w 4627012"/>
              <a:gd name="connsiteY7" fmla="*/ 2906712 h 3414712"/>
              <a:gd name="connsiteX8" fmla="*/ 1584960 w 4627012"/>
              <a:gd name="connsiteY8" fmla="*/ 286972 h 3414712"/>
              <a:gd name="connsiteX9" fmla="*/ 289164 w 4627012"/>
              <a:gd name="connsiteY9" fmla="*/ 296550 h 3414712"/>
              <a:gd name="connsiteX10" fmla="*/ 287364 w 4627012"/>
              <a:gd name="connsiteY10" fmla="*/ 2620194 h 3414712"/>
              <a:gd name="connsiteX11" fmla="*/ 2319024 w 4627012"/>
              <a:gd name="connsiteY11" fmla="*/ 2632076 h 3414712"/>
              <a:gd name="connsiteX12" fmla="*/ 4338444 w 4627012"/>
              <a:gd name="connsiteY12" fmla="*/ 2632076 h 3414712"/>
              <a:gd name="connsiteX13" fmla="*/ 4343844 w 4627012"/>
              <a:gd name="connsiteY13" fmla="*/ 2609392 h 3414712"/>
              <a:gd name="connsiteX14" fmla="*/ 4346724 w 4627012"/>
              <a:gd name="connsiteY14" fmla="*/ 1438210 h 3414712"/>
              <a:gd name="connsiteX15" fmla="*/ 4343844 w 4627012"/>
              <a:gd name="connsiteY15" fmla="*/ 290070 h 3414712"/>
              <a:gd name="connsiteX16" fmla="*/ 2323344 w 4627012"/>
              <a:gd name="connsiteY16" fmla="*/ 287550 h 3414712"/>
              <a:gd name="connsiteX17" fmla="*/ 1584960 w 4627012"/>
              <a:gd name="connsiteY17" fmla="*/ 286972 h 3414712"/>
              <a:gd name="connsiteX18" fmla="*/ 4623604 w 4627012"/>
              <a:gd name="connsiteY18" fmla="*/ 0 h 3414712"/>
              <a:gd name="connsiteX19" fmla="*/ 4626124 w 4627012"/>
              <a:gd name="connsiteY19" fmla="*/ 1442872 h 3414712"/>
              <a:gd name="connsiteX20" fmla="*/ 4625404 w 4627012"/>
              <a:gd name="connsiteY20" fmla="*/ 2896186 h 3414712"/>
              <a:gd name="connsiteX21" fmla="*/ 3827856 w 4627012"/>
              <a:gd name="connsiteY21" fmla="*/ 2906628 h 3414712"/>
              <a:gd name="connsiteX22" fmla="*/ 3020592 w 4627012"/>
              <a:gd name="connsiteY22" fmla="*/ 2914912 h 3414712"/>
              <a:gd name="connsiteX23" fmla="*/ 3010148 w 4627012"/>
              <a:gd name="connsiteY23" fmla="*/ 3079832 h 3414712"/>
              <a:gd name="connsiteX24" fmla="*/ 3013028 w 4627012"/>
              <a:gd name="connsiteY24" fmla="*/ 3236830 h 3414712"/>
              <a:gd name="connsiteX25" fmla="*/ 3485796 w 4627012"/>
              <a:gd name="connsiteY25" fmla="*/ 3241870 h 3414712"/>
              <a:gd name="connsiteX26" fmla="*/ 3976204 w 4627012"/>
              <a:gd name="connsiteY26" fmla="*/ 3255554 h 3414712"/>
              <a:gd name="connsiteX27" fmla="*/ 4014012 w 4627012"/>
              <a:gd name="connsiteY27" fmla="*/ 3357820 h 3414712"/>
              <a:gd name="connsiteX28" fmla="*/ 4014012 w 4627012"/>
              <a:gd name="connsiteY28" fmla="*/ 3414712 h 3414712"/>
              <a:gd name="connsiteX29" fmla="*/ 2306940 w 4627012"/>
              <a:gd name="connsiteY29" fmla="*/ 3414712 h 3414712"/>
              <a:gd name="connsiteX30" fmla="*/ 599508 w 4627012"/>
              <a:gd name="connsiteY30" fmla="*/ 3414712 h 3414712"/>
              <a:gd name="connsiteX31" fmla="*/ 599508 w 4627012"/>
              <a:gd name="connsiteY31" fmla="*/ 3372942 h 3414712"/>
              <a:gd name="connsiteX32" fmla="*/ 656400 w 4627012"/>
              <a:gd name="connsiteY32" fmla="*/ 3253394 h 3414712"/>
              <a:gd name="connsiteX33" fmla="*/ 1136728 w 4627012"/>
              <a:gd name="connsiteY33" fmla="*/ 3241870 h 3414712"/>
              <a:gd name="connsiteX34" fmla="*/ 1603732 w 4627012"/>
              <a:gd name="connsiteY34" fmla="*/ 3229628 h 3414712"/>
              <a:gd name="connsiteX35" fmla="*/ 1615976 w 4627012"/>
              <a:gd name="connsiteY35" fmla="*/ 3078030 h 3414712"/>
              <a:gd name="connsiteX36" fmla="*/ 1599772 w 4627012"/>
              <a:gd name="connsiteY36" fmla="*/ 2922472 h 3414712"/>
              <a:gd name="connsiteX37" fmla="*/ 792144 w 4627012"/>
              <a:gd name="connsiteY37" fmla="*/ 2906268 h 3414712"/>
              <a:gd name="connsiteX38" fmla="*/ 0 w 4627012"/>
              <a:gd name="connsiteY38" fmla="*/ 2906268 h 3414712"/>
              <a:gd name="connsiteX39" fmla="*/ 2520 w 4627012"/>
              <a:gd name="connsiteY39" fmla="*/ 1455836 h 3414712"/>
              <a:gd name="connsiteX40" fmla="*/ 5040 w 4627012"/>
              <a:gd name="connsiteY40" fmla="*/ 5042 h 3414712"/>
              <a:gd name="connsiteX41" fmla="*/ 2314500 w 4627012"/>
              <a:gd name="connsiteY41" fmla="*/ 2520 h 3414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627012" h="3414712">
                <a:moveTo>
                  <a:pt x="2313240" y="2906712"/>
                </a:moveTo>
                <a:cubicBezTo>
                  <a:pt x="2024304" y="2906712"/>
                  <a:pt x="1921268" y="2909946"/>
                  <a:pt x="1912260" y="2918932"/>
                </a:cubicBezTo>
                <a:cubicBezTo>
                  <a:pt x="1898932" y="2932230"/>
                  <a:pt x="1893888" y="3222268"/>
                  <a:pt x="1906856" y="3234846"/>
                </a:cubicBezTo>
                <a:cubicBezTo>
                  <a:pt x="1910460" y="3238440"/>
                  <a:pt x="2092756" y="3241676"/>
                  <a:pt x="2311440" y="3241676"/>
                </a:cubicBezTo>
                <a:cubicBezTo>
                  <a:pt x="2607220" y="3241676"/>
                  <a:pt x="2712420" y="3238440"/>
                  <a:pt x="2721424" y="3229456"/>
                </a:cubicBezTo>
                <a:cubicBezTo>
                  <a:pt x="2729712" y="3221190"/>
                  <a:pt x="2733676" y="3172670"/>
                  <a:pt x="2733676" y="3078146"/>
                </a:cubicBezTo>
                <a:cubicBezTo>
                  <a:pt x="2733676" y="2964936"/>
                  <a:pt x="2730792" y="2935824"/>
                  <a:pt x="2717824" y="2922886"/>
                </a:cubicBezTo>
                <a:cubicBezTo>
                  <a:pt x="2703772" y="2908868"/>
                  <a:pt x="2652976" y="2906712"/>
                  <a:pt x="2313240" y="2906712"/>
                </a:cubicBezTo>
                <a:close/>
                <a:moveTo>
                  <a:pt x="1584960" y="286972"/>
                </a:moveTo>
                <a:cubicBezTo>
                  <a:pt x="654628" y="286788"/>
                  <a:pt x="297356" y="289530"/>
                  <a:pt x="289164" y="296550"/>
                </a:cubicBezTo>
                <a:cubicBezTo>
                  <a:pt x="269728" y="312392"/>
                  <a:pt x="268288" y="2601112"/>
                  <a:pt x="287364" y="2620194"/>
                </a:cubicBezTo>
                <a:cubicBezTo>
                  <a:pt x="296724" y="2629554"/>
                  <a:pt x="761804" y="2632076"/>
                  <a:pt x="2319024" y="2632076"/>
                </a:cubicBezTo>
                <a:lnTo>
                  <a:pt x="4338444" y="2632076"/>
                </a:lnTo>
                <a:lnTo>
                  <a:pt x="4343844" y="2609392"/>
                </a:lnTo>
                <a:cubicBezTo>
                  <a:pt x="4347080" y="2596792"/>
                  <a:pt x="4348160" y="2069706"/>
                  <a:pt x="4346724" y="1438210"/>
                </a:cubicBezTo>
                <a:lnTo>
                  <a:pt x="4343844" y="290070"/>
                </a:lnTo>
                <a:lnTo>
                  <a:pt x="2323344" y="287550"/>
                </a:lnTo>
                <a:cubicBezTo>
                  <a:pt x="2044864" y="287212"/>
                  <a:pt x="1799652" y="287014"/>
                  <a:pt x="1584960" y="286972"/>
                </a:cubicBezTo>
                <a:close/>
                <a:moveTo>
                  <a:pt x="4623604" y="0"/>
                </a:moveTo>
                <a:lnTo>
                  <a:pt x="4626124" y="1442872"/>
                </a:lnTo>
                <a:cubicBezTo>
                  <a:pt x="4627564" y="2236866"/>
                  <a:pt x="4627204" y="2890786"/>
                  <a:pt x="4625404" y="2896186"/>
                </a:cubicBezTo>
                <a:cubicBezTo>
                  <a:pt x="4623240" y="2903028"/>
                  <a:pt x="4347792" y="2906628"/>
                  <a:pt x="3827856" y="2906628"/>
                </a:cubicBezTo>
                <a:cubicBezTo>
                  <a:pt x="3390736" y="2906628"/>
                  <a:pt x="3027432" y="2910590"/>
                  <a:pt x="3020592" y="2914912"/>
                </a:cubicBezTo>
                <a:cubicBezTo>
                  <a:pt x="3010508" y="2921392"/>
                  <a:pt x="3007988" y="2961362"/>
                  <a:pt x="3010148" y="3079832"/>
                </a:cubicBezTo>
                <a:lnTo>
                  <a:pt x="3013028" y="3236830"/>
                </a:lnTo>
                <a:lnTo>
                  <a:pt x="3485796" y="3241870"/>
                </a:lnTo>
                <a:cubicBezTo>
                  <a:pt x="3745404" y="3244752"/>
                  <a:pt x="3966124" y="3250872"/>
                  <a:pt x="3976204" y="3255554"/>
                </a:cubicBezTo>
                <a:cubicBezTo>
                  <a:pt x="4003928" y="3269238"/>
                  <a:pt x="4014012" y="3296244"/>
                  <a:pt x="4014012" y="3357820"/>
                </a:cubicBezTo>
                <a:lnTo>
                  <a:pt x="4014012" y="3414712"/>
                </a:lnTo>
                <a:lnTo>
                  <a:pt x="2306940" y="3414712"/>
                </a:lnTo>
                <a:lnTo>
                  <a:pt x="599508" y="3414712"/>
                </a:lnTo>
                <a:lnTo>
                  <a:pt x="599508" y="3372942"/>
                </a:lnTo>
                <a:cubicBezTo>
                  <a:pt x="599508" y="3319650"/>
                  <a:pt x="623992" y="3268158"/>
                  <a:pt x="656400" y="3253394"/>
                </a:cubicBezTo>
                <a:cubicBezTo>
                  <a:pt x="674404" y="3245112"/>
                  <a:pt x="818428" y="3241870"/>
                  <a:pt x="1136728" y="3241870"/>
                </a:cubicBezTo>
                <a:cubicBezTo>
                  <a:pt x="1476988" y="3241870"/>
                  <a:pt x="1594372" y="3238630"/>
                  <a:pt x="1603732" y="3229628"/>
                </a:cubicBezTo>
                <a:cubicBezTo>
                  <a:pt x="1612012" y="3221346"/>
                  <a:pt x="1615976" y="3172734"/>
                  <a:pt x="1615976" y="3078030"/>
                </a:cubicBezTo>
                <a:cubicBezTo>
                  <a:pt x="1615976" y="2964604"/>
                  <a:pt x="1612732" y="2935436"/>
                  <a:pt x="1599772" y="2922472"/>
                </a:cubicBezTo>
                <a:cubicBezTo>
                  <a:pt x="1585728" y="2908070"/>
                  <a:pt x="1498232" y="2906268"/>
                  <a:pt x="792144" y="2906268"/>
                </a:cubicBezTo>
                <a:lnTo>
                  <a:pt x="0" y="2906268"/>
                </a:lnTo>
                <a:lnTo>
                  <a:pt x="2520" y="1455836"/>
                </a:lnTo>
                <a:lnTo>
                  <a:pt x="5040" y="5042"/>
                </a:lnTo>
                <a:lnTo>
                  <a:pt x="2314500" y="2520"/>
                </a:lnTo>
                <a:close/>
              </a:path>
            </a:pathLst>
          </a:custGeom>
          <a:solidFill>
            <a:schemeClr val="bg1"/>
          </a:solidFill>
          <a:ln w="0">
            <a:noFill/>
            <a:prstDash val="solid"/>
            <a:round/>
            <a:headEnd/>
            <a:tailEnd/>
          </a:ln>
        </p:spPr>
        <p:txBody>
          <a:bodyPr vert="horz" wrap="square" lIns="91440" tIns="45721" rIns="91440" bIns="45721" numCol="1" anchor="t" anchorCtr="0" compatLnSpc="1">
            <a:prstTxWarp prst="textNoShape">
              <a:avLst/>
            </a:prstTxWarp>
            <a:noAutofit/>
          </a:bodyPr>
          <a:lstStyle/>
          <a:p>
            <a:endParaRPr lang="zh-TW" altLang="en-US"/>
          </a:p>
        </p:txBody>
      </p:sp>
    </p:spTree>
    <p:extLst>
      <p:ext uri="{BB962C8B-B14F-4D97-AF65-F5344CB8AC3E}">
        <p14:creationId xmlns:p14="http://schemas.microsoft.com/office/powerpoint/2010/main" val="157467543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投影片編號版面配置區 4"/>
          <p:cNvSpPr>
            <a:spLocks noGrp="1"/>
          </p:cNvSpPr>
          <p:nvPr>
            <p:ph type="sldNum" sz="quarter" idx="12"/>
          </p:nvPr>
        </p:nvSpPr>
        <p:spPr/>
        <p:txBody>
          <a:bodyPr/>
          <a:lstStyle/>
          <a:p>
            <a:fld id="{93B68095-C8B2-4A76-90AA-E601358CCBC3}" type="slidenum">
              <a:rPr lang="zh-TW" altLang="en-US" smtClean="0"/>
              <a:t>50</a:t>
            </a:fld>
            <a:endParaRPr lang="zh-TW" altLang="en-US"/>
          </a:p>
        </p:txBody>
      </p:sp>
      <p:sp>
        <p:nvSpPr>
          <p:cNvPr id="7" name="矩形 6"/>
          <p:cNvSpPr/>
          <p:nvPr/>
        </p:nvSpPr>
        <p:spPr>
          <a:xfrm>
            <a:off x="3155324" y="1223201"/>
            <a:ext cx="2833352" cy="11636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頁尾版面配置區 1"/>
          <p:cNvSpPr>
            <a:spLocks noGrp="1"/>
          </p:cNvSpPr>
          <p:nvPr>
            <p:ph type="ftr" sz="quarter" idx="11"/>
          </p:nvPr>
        </p:nvSpPr>
        <p:spPr/>
        <p:txBody>
          <a:bodyPr/>
          <a:lstStyle/>
          <a:p>
            <a:r>
              <a:rPr lang="zh-TW" altLang="en-US" smtClean="0"/>
              <a:t>商業簡報網 </a:t>
            </a:r>
            <a:r>
              <a:rPr lang="en-US" altLang="zh-TW" smtClean="0"/>
              <a:t>X Matter Lab</a:t>
            </a:r>
            <a:endParaRPr lang="zh-TW" altLang="en-US"/>
          </a:p>
        </p:txBody>
      </p:sp>
      <p:pic>
        <p:nvPicPr>
          <p:cNvPr id="43" name="Picture 5" descr="\\LIVEAURA\Matter Lab\商攝\形象照\2016-商攝(20160324)原檔\matterlab修\初選\Noir Passport\IMG_9828.jpg"/>
          <p:cNvPicPr>
            <a:picLocks noChangeAspect="1" noChangeArrowheads="1"/>
          </p:cNvPicPr>
          <p:nvPr/>
        </p:nvPicPr>
        <p:blipFill>
          <a:blip r:embed="rId3" cstate="screen">
            <a:duotone>
              <a:prstClr val="black"/>
              <a:schemeClr val="tx2">
                <a:tint val="45000"/>
                <a:satMod val="400000"/>
              </a:schemeClr>
            </a:duotone>
            <a:extLst>
              <a:ext uri="{28A0092B-C50C-407E-A947-70E740481C1C}">
                <a14:useLocalDpi xmlns:a14="http://schemas.microsoft.com/office/drawing/2010/main"/>
              </a:ext>
            </a:extLst>
          </a:blip>
          <a:srcRect/>
          <a:stretch>
            <a:fillRect/>
          </a:stretch>
        </p:blipFill>
        <p:spPr bwMode="auto">
          <a:xfrm>
            <a:off x="-11752" y="1701710"/>
            <a:ext cx="9144000" cy="2794413"/>
          </a:xfrm>
          <a:prstGeom prst="rect">
            <a:avLst/>
          </a:prstGeom>
          <a:noFill/>
        </p:spPr>
      </p:pic>
      <p:sp>
        <p:nvSpPr>
          <p:cNvPr id="46" name="文字方塊 45"/>
          <p:cNvSpPr txBox="1"/>
          <p:nvPr/>
        </p:nvSpPr>
        <p:spPr>
          <a:xfrm>
            <a:off x="1880398" y="576870"/>
            <a:ext cx="5383205" cy="646331"/>
          </a:xfrm>
          <a:prstGeom prst="rect">
            <a:avLst/>
          </a:prstGeom>
          <a:noFill/>
        </p:spPr>
        <p:txBody>
          <a:bodyPr wrap="square" rtlCol="0" anchor="ctr">
            <a:spAutoFit/>
          </a:bodyPr>
          <a:lstStyle/>
          <a:p>
            <a:pPr algn="ctr"/>
            <a:r>
              <a:rPr lang="en-US" altLang="zh-TW" sz="3600" b="1" dirty="0" smtClean="0">
                <a:solidFill>
                  <a:schemeClr val="bg1">
                    <a:lumMod val="50000"/>
                  </a:schemeClr>
                </a:solidFill>
              </a:rPr>
              <a:t>Beyond Picture 047</a:t>
            </a:r>
            <a:endParaRPr lang="zh-TW" altLang="en-US" sz="3600" b="1" dirty="0">
              <a:solidFill>
                <a:schemeClr val="bg1">
                  <a:lumMod val="50000"/>
                </a:schemeClr>
              </a:solidFill>
            </a:endParaRPr>
          </a:p>
        </p:txBody>
      </p:sp>
      <p:sp>
        <p:nvSpPr>
          <p:cNvPr id="42" name="圓角矩形 41"/>
          <p:cNvSpPr/>
          <p:nvPr/>
        </p:nvSpPr>
        <p:spPr>
          <a:xfrm>
            <a:off x="770846" y="1932612"/>
            <a:ext cx="1201649" cy="1201649"/>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7" name="圓角矩形 46"/>
          <p:cNvSpPr/>
          <p:nvPr/>
        </p:nvSpPr>
        <p:spPr>
          <a:xfrm>
            <a:off x="2904400" y="1932612"/>
            <a:ext cx="1201649" cy="1201649"/>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0" name="圓角矩形 49"/>
          <p:cNvSpPr/>
          <p:nvPr/>
        </p:nvSpPr>
        <p:spPr>
          <a:xfrm>
            <a:off x="5037954" y="1932612"/>
            <a:ext cx="1201649" cy="1201649"/>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3" name="圓角矩形 52"/>
          <p:cNvSpPr/>
          <p:nvPr/>
        </p:nvSpPr>
        <p:spPr>
          <a:xfrm>
            <a:off x="7171508" y="1932612"/>
            <a:ext cx="1201649" cy="1201649"/>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54" name="群組 53"/>
          <p:cNvGrpSpPr/>
          <p:nvPr/>
        </p:nvGrpSpPr>
        <p:grpSpPr>
          <a:xfrm>
            <a:off x="3168310" y="2204547"/>
            <a:ext cx="673828" cy="556178"/>
            <a:chOff x="13079250" y="23448756"/>
            <a:chExt cx="2967819" cy="2449630"/>
          </a:xfrm>
          <a:solidFill>
            <a:schemeClr val="bg1"/>
          </a:solidFill>
        </p:grpSpPr>
        <p:sp>
          <p:nvSpPr>
            <p:cNvPr id="55" name="手繪多邊形 54"/>
            <p:cNvSpPr>
              <a:spLocks/>
            </p:cNvSpPr>
            <p:nvPr/>
          </p:nvSpPr>
          <p:spPr bwMode="auto">
            <a:xfrm>
              <a:off x="13079250" y="23448756"/>
              <a:ext cx="2967819" cy="2449630"/>
            </a:xfrm>
            <a:custGeom>
              <a:avLst/>
              <a:gdLst>
                <a:gd name="connsiteX0" fmla="*/ 2007528 w 4024625"/>
                <a:gd name="connsiteY0" fmla="*/ 1087436 h 3321916"/>
                <a:gd name="connsiteX1" fmla="*/ 1840007 w 4024625"/>
                <a:gd name="connsiteY1" fmla="*/ 1101840 h 3321916"/>
                <a:gd name="connsiteX2" fmla="*/ 1743097 w 4024625"/>
                <a:gd name="connsiteY2" fmla="*/ 1122724 h 3321916"/>
                <a:gd name="connsiteX3" fmla="*/ 1609441 w 4024625"/>
                <a:gd name="connsiteY3" fmla="*/ 1178896 h 3321916"/>
                <a:gd name="connsiteX4" fmla="*/ 1096431 w 4024625"/>
                <a:gd name="connsiteY4" fmla="*/ 1856928 h 3321916"/>
                <a:gd name="connsiteX5" fmla="*/ 1116966 w 4024625"/>
                <a:gd name="connsiteY5" fmla="*/ 2260216 h 3321916"/>
                <a:gd name="connsiteX6" fmla="*/ 1819472 w 4024625"/>
                <a:gd name="connsiteY6" fmla="*/ 2915204 h 3321916"/>
                <a:gd name="connsiteX7" fmla="*/ 1895847 w 4024625"/>
                <a:gd name="connsiteY7" fmla="*/ 2930328 h 3321916"/>
                <a:gd name="connsiteX8" fmla="*/ 2217919 w 4024625"/>
                <a:gd name="connsiteY8" fmla="*/ 2911604 h 3321916"/>
                <a:gd name="connsiteX9" fmla="*/ 2875753 w 4024625"/>
                <a:gd name="connsiteY9" fmla="*/ 2323952 h 3321916"/>
                <a:gd name="connsiteX10" fmla="*/ 2922227 w 4024625"/>
                <a:gd name="connsiteY10" fmla="*/ 2006360 h 3321916"/>
                <a:gd name="connsiteX11" fmla="*/ 2861343 w 4024625"/>
                <a:gd name="connsiteY11" fmla="*/ 1660684 h 3321916"/>
                <a:gd name="connsiteX12" fmla="*/ 2600515 w 4024625"/>
                <a:gd name="connsiteY12" fmla="*/ 1300604 h 3321916"/>
                <a:gd name="connsiteX13" fmla="*/ 2271958 w 4024625"/>
                <a:gd name="connsiteY13" fmla="*/ 1122364 h 3321916"/>
                <a:gd name="connsiteX14" fmla="*/ 2175409 w 4024625"/>
                <a:gd name="connsiteY14" fmla="*/ 1101840 h 3321916"/>
                <a:gd name="connsiteX15" fmla="*/ 2007528 w 4024625"/>
                <a:gd name="connsiteY15" fmla="*/ 1087436 h 3321916"/>
                <a:gd name="connsiteX16" fmla="*/ 691176 w 4024625"/>
                <a:gd name="connsiteY16" fmla="*/ 884236 h 3321916"/>
                <a:gd name="connsiteX17" fmla="*/ 395695 w 4024625"/>
                <a:gd name="connsiteY17" fmla="*/ 895036 h 3321916"/>
                <a:gd name="connsiteX18" fmla="*/ 376237 w 4024625"/>
                <a:gd name="connsiteY18" fmla="*/ 1095956 h 3321916"/>
                <a:gd name="connsiteX19" fmla="*/ 388128 w 4024625"/>
                <a:gd name="connsiteY19" fmla="*/ 1299032 h 3321916"/>
                <a:gd name="connsiteX20" fmla="*/ 691176 w 4024625"/>
                <a:gd name="connsiteY20" fmla="*/ 1311272 h 3321916"/>
                <a:gd name="connsiteX21" fmla="*/ 994223 w 4024625"/>
                <a:gd name="connsiteY21" fmla="*/ 1299032 h 3321916"/>
                <a:gd name="connsiteX22" fmla="*/ 1006475 w 4024625"/>
                <a:gd name="connsiteY22" fmla="*/ 1095956 h 3321916"/>
                <a:gd name="connsiteX23" fmla="*/ 987017 w 4024625"/>
                <a:gd name="connsiteY23" fmla="*/ 895036 h 3321916"/>
                <a:gd name="connsiteX24" fmla="*/ 691176 w 4024625"/>
                <a:gd name="connsiteY24" fmla="*/ 884236 h 3321916"/>
                <a:gd name="connsiteX25" fmla="*/ 1504906 w 4024625"/>
                <a:gd name="connsiteY25" fmla="*/ 0 h 3321916"/>
                <a:gd name="connsiteX26" fmla="*/ 2007262 w 4024625"/>
                <a:gd name="connsiteY26" fmla="*/ 0 h 3321916"/>
                <a:gd name="connsiteX27" fmla="*/ 2509258 w 4024625"/>
                <a:gd name="connsiteY27" fmla="*/ 0 h 3321916"/>
                <a:gd name="connsiteX28" fmla="*/ 2657624 w 4024625"/>
                <a:gd name="connsiteY28" fmla="*/ 247692 h 3321916"/>
                <a:gd name="connsiteX29" fmla="*/ 2828316 w 4024625"/>
                <a:gd name="connsiteY29" fmla="*/ 501868 h 3321916"/>
                <a:gd name="connsiteX30" fmla="*/ 3367404 w 4024625"/>
                <a:gd name="connsiteY30" fmla="*/ 507988 h 3321916"/>
                <a:gd name="connsiteX31" fmla="*/ 3906130 w 4024625"/>
                <a:gd name="connsiteY31" fmla="*/ 519508 h 3321916"/>
                <a:gd name="connsiteX32" fmla="*/ 3961588 w 4024625"/>
                <a:gd name="connsiteY32" fmla="*/ 562352 h 3321916"/>
                <a:gd name="connsiteX33" fmla="*/ 4024607 w 4024625"/>
                <a:gd name="connsiteY33" fmla="*/ 1909552 h 3321916"/>
                <a:gd name="connsiteX34" fmla="*/ 4011283 w 4024625"/>
                <a:gd name="connsiteY34" fmla="*/ 3168188 h 3321916"/>
                <a:gd name="connsiteX35" fmla="*/ 3887404 w 4024625"/>
                <a:gd name="connsiteY35" fmla="*/ 3301396 h 3321916"/>
                <a:gd name="connsiteX36" fmla="*/ 2004381 w 4024625"/>
                <a:gd name="connsiteY36" fmla="*/ 3321556 h 3321916"/>
                <a:gd name="connsiteX37" fmla="*/ 133601 w 4024625"/>
                <a:gd name="connsiteY37" fmla="*/ 3306436 h 3321916"/>
                <a:gd name="connsiteX38" fmla="*/ 28809 w 4024625"/>
                <a:gd name="connsiteY38" fmla="*/ 3226872 h 3321916"/>
                <a:gd name="connsiteX39" fmla="*/ 0 w 4024625"/>
                <a:gd name="connsiteY39" fmla="*/ 3187268 h 3321916"/>
                <a:gd name="connsiteX40" fmla="*/ 0 w 4024625"/>
                <a:gd name="connsiteY40" fmla="*/ 1913152 h 3321916"/>
                <a:gd name="connsiteX41" fmla="*/ 11524 w 4024625"/>
                <a:gd name="connsiteY41" fmla="*/ 616716 h 3321916"/>
                <a:gd name="connsiteX42" fmla="*/ 103712 w 4024625"/>
                <a:gd name="connsiteY42" fmla="*/ 522388 h 3321916"/>
                <a:gd name="connsiteX43" fmla="*/ 654683 w 4024625"/>
                <a:gd name="connsiteY43" fmla="*/ 507988 h 3321916"/>
                <a:gd name="connsiteX44" fmla="*/ 1177925 w 4024625"/>
                <a:gd name="connsiteY44" fmla="*/ 507988 h 3321916"/>
                <a:gd name="connsiteX45" fmla="*/ 1203853 w 4024625"/>
                <a:gd name="connsiteY45" fmla="*/ 485308 h 3321916"/>
                <a:gd name="connsiteX46" fmla="*/ 1367344 w 4024625"/>
                <a:gd name="connsiteY46" fmla="*/ 231132 h 3321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024625" h="3321916">
                  <a:moveTo>
                    <a:pt x="2007528" y="1087436"/>
                  </a:moveTo>
                  <a:cubicBezTo>
                    <a:pt x="1951687" y="1087436"/>
                    <a:pt x="1876033" y="1093916"/>
                    <a:pt x="1840007" y="1101840"/>
                  </a:cubicBezTo>
                  <a:cubicBezTo>
                    <a:pt x="1803621" y="1109400"/>
                    <a:pt x="1760029" y="1119124"/>
                    <a:pt x="1743097" y="1122724"/>
                  </a:cubicBezTo>
                  <a:cubicBezTo>
                    <a:pt x="1726525" y="1126324"/>
                    <a:pt x="1666362" y="1151532"/>
                    <a:pt x="1609441" y="1178896"/>
                  </a:cubicBezTo>
                  <a:cubicBezTo>
                    <a:pt x="1336724" y="1309604"/>
                    <a:pt x="1148309" y="1558780"/>
                    <a:pt x="1096431" y="1856928"/>
                  </a:cubicBezTo>
                  <a:cubicBezTo>
                    <a:pt x="1079499" y="1953788"/>
                    <a:pt x="1090667" y="2171996"/>
                    <a:pt x="1116966" y="2260216"/>
                  </a:cubicBezTo>
                  <a:cubicBezTo>
                    <a:pt x="1216398" y="2593652"/>
                    <a:pt x="1494518" y="2852908"/>
                    <a:pt x="1819472" y="2915204"/>
                  </a:cubicBezTo>
                  <a:cubicBezTo>
                    <a:pt x="1850094" y="2920964"/>
                    <a:pt x="1884679" y="2927808"/>
                    <a:pt x="1895847" y="2930328"/>
                  </a:cubicBezTo>
                  <a:cubicBezTo>
                    <a:pt x="1937277" y="2940048"/>
                    <a:pt x="2152352" y="2927448"/>
                    <a:pt x="2217919" y="2911604"/>
                  </a:cubicBezTo>
                  <a:cubicBezTo>
                    <a:pt x="2518736" y="2839588"/>
                    <a:pt x="2773079" y="2612376"/>
                    <a:pt x="2875753" y="2323952"/>
                  </a:cubicBezTo>
                  <a:cubicBezTo>
                    <a:pt x="2917183" y="2208004"/>
                    <a:pt x="2922587" y="2170916"/>
                    <a:pt x="2922227" y="2006360"/>
                  </a:cubicBezTo>
                  <a:cubicBezTo>
                    <a:pt x="2921506" y="1833164"/>
                    <a:pt x="2914301" y="1793552"/>
                    <a:pt x="2861343" y="1660684"/>
                  </a:cubicBezTo>
                  <a:cubicBezTo>
                    <a:pt x="2805503" y="1521692"/>
                    <a:pt x="2713997" y="1394944"/>
                    <a:pt x="2600515" y="1300604"/>
                  </a:cubicBezTo>
                  <a:cubicBezTo>
                    <a:pt x="2527382" y="1239748"/>
                    <a:pt x="2336084" y="1136048"/>
                    <a:pt x="2271958" y="1122364"/>
                  </a:cubicBezTo>
                  <a:cubicBezTo>
                    <a:pt x="2255026" y="1118764"/>
                    <a:pt x="2211795" y="1109400"/>
                    <a:pt x="2175409" y="1101840"/>
                  </a:cubicBezTo>
                  <a:cubicBezTo>
                    <a:pt x="2139022" y="1093916"/>
                    <a:pt x="2063368" y="1087436"/>
                    <a:pt x="2007528" y="1087436"/>
                  </a:cubicBezTo>
                  <a:close/>
                  <a:moveTo>
                    <a:pt x="691176" y="884236"/>
                  </a:moveTo>
                  <a:cubicBezTo>
                    <a:pt x="520734" y="884236"/>
                    <a:pt x="407947" y="888196"/>
                    <a:pt x="395695" y="895036"/>
                  </a:cubicBezTo>
                  <a:cubicBezTo>
                    <a:pt x="377318" y="904760"/>
                    <a:pt x="376237" y="918084"/>
                    <a:pt x="376237" y="1095956"/>
                  </a:cubicBezTo>
                  <a:cubicBezTo>
                    <a:pt x="376237" y="1230980"/>
                    <a:pt x="379480" y="1290392"/>
                    <a:pt x="388128" y="1299032"/>
                  </a:cubicBezTo>
                  <a:cubicBezTo>
                    <a:pt x="397137" y="1308032"/>
                    <a:pt x="478574" y="1311272"/>
                    <a:pt x="691176" y="1311272"/>
                  </a:cubicBezTo>
                  <a:cubicBezTo>
                    <a:pt x="904138" y="1311272"/>
                    <a:pt x="985575" y="1308032"/>
                    <a:pt x="994223" y="1299032"/>
                  </a:cubicBezTo>
                  <a:cubicBezTo>
                    <a:pt x="1002872" y="1290392"/>
                    <a:pt x="1006475" y="1230980"/>
                    <a:pt x="1006475" y="1095956"/>
                  </a:cubicBezTo>
                  <a:cubicBezTo>
                    <a:pt x="1006475" y="918084"/>
                    <a:pt x="1005394" y="904760"/>
                    <a:pt x="987017" y="895036"/>
                  </a:cubicBezTo>
                  <a:cubicBezTo>
                    <a:pt x="974765" y="888196"/>
                    <a:pt x="861978" y="884236"/>
                    <a:pt x="691176" y="884236"/>
                  </a:cubicBezTo>
                  <a:close/>
                  <a:moveTo>
                    <a:pt x="1504906" y="0"/>
                  </a:moveTo>
                  <a:lnTo>
                    <a:pt x="2007262" y="0"/>
                  </a:lnTo>
                  <a:lnTo>
                    <a:pt x="2509258" y="0"/>
                  </a:lnTo>
                  <a:lnTo>
                    <a:pt x="2657624" y="247692"/>
                  </a:lnTo>
                  <a:cubicBezTo>
                    <a:pt x="2764216" y="425904"/>
                    <a:pt x="2812112" y="497548"/>
                    <a:pt x="2828316" y="501868"/>
                  </a:cubicBezTo>
                  <a:cubicBezTo>
                    <a:pt x="2840920" y="505108"/>
                    <a:pt x="3083276" y="507988"/>
                    <a:pt x="3367404" y="507988"/>
                  </a:cubicBezTo>
                  <a:cubicBezTo>
                    <a:pt x="3728235" y="507988"/>
                    <a:pt x="3890286" y="511588"/>
                    <a:pt x="3906130" y="519508"/>
                  </a:cubicBezTo>
                  <a:cubicBezTo>
                    <a:pt x="3918014" y="525628"/>
                    <a:pt x="3943222" y="545072"/>
                    <a:pt x="3961588" y="562352"/>
                  </a:cubicBezTo>
                  <a:cubicBezTo>
                    <a:pt x="4027488" y="624636"/>
                    <a:pt x="4024607" y="568112"/>
                    <a:pt x="4024607" y="1909552"/>
                  </a:cubicBezTo>
                  <a:cubicBezTo>
                    <a:pt x="4024607" y="2872968"/>
                    <a:pt x="4021726" y="3133624"/>
                    <a:pt x="4011283" y="3168188"/>
                  </a:cubicBezTo>
                  <a:cubicBezTo>
                    <a:pt x="3991477" y="3235152"/>
                    <a:pt x="3952225" y="3277272"/>
                    <a:pt x="3887404" y="3301396"/>
                  </a:cubicBezTo>
                  <a:cubicBezTo>
                    <a:pt x="3830867" y="3322636"/>
                    <a:pt x="3830507" y="3322636"/>
                    <a:pt x="2004381" y="3321556"/>
                  </a:cubicBezTo>
                  <a:cubicBezTo>
                    <a:pt x="489032" y="3320836"/>
                    <a:pt x="170333" y="3318316"/>
                    <a:pt x="133601" y="3306436"/>
                  </a:cubicBezTo>
                  <a:cubicBezTo>
                    <a:pt x="81025" y="3290232"/>
                    <a:pt x="66981" y="3279432"/>
                    <a:pt x="28809" y="3226872"/>
                  </a:cubicBezTo>
                  <a:lnTo>
                    <a:pt x="0" y="3187268"/>
                  </a:lnTo>
                  <a:lnTo>
                    <a:pt x="0" y="1913152"/>
                  </a:lnTo>
                  <a:cubicBezTo>
                    <a:pt x="0" y="991136"/>
                    <a:pt x="3241" y="632556"/>
                    <a:pt x="11524" y="616716"/>
                  </a:cubicBezTo>
                  <a:cubicBezTo>
                    <a:pt x="28449" y="583952"/>
                    <a:pt x="72382" y="538592"/>
                    <a:pt x="103712" y="522388"/>
                  </a:cubicBezTo>
                  <a:cubicBezTo>
                    <a:pt x="126399" y="510508"/>
                    <a:pt x="223989" y="507988"/>
                    <a:pt x="654683" y="507988"/>
                  </a:cubicBezTo>
                  <a:lnTo>
                    <a:pt x="1177925" y="507988"/>
                  </a:lnTo>
                  <a:lnTo>
                    <a:pt x="1203853" y="485308"/>
                  </a:lnTo>
                  <a:cubicBezTo>
                    <a:pt x="1217897" y="472708"/>
                    <a:pt x="1291360" y="358220"/>
                    <a:pt x="1367344" y="231132"/>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noAutofit/>
            </a:bodyPr>
            <a:lstStyle/>
            <a:p>
              <a:endParaRPr lang="zh-TW" altLang="en-US"/>
            </a:p>
          </p:txBody>
        </p:sp>
        <p:sp>
          <p:nvSpPr>
            <p:cNvPr id="56" name="手繪多邊形 55"/>
            <p:cNvSpPr>
              <a:spLocks/>
            </p:cNvSpPr>
            <p:nvPr/>
          </p:nvSpPr>
          <p:spPr bwMode="auto">
            <a:xfrm>
              <a:off x="14046734" y="24416165"/>
              <a:ext cx="1019800" cy="1024369"/>
            </a:xfrm>
            <a:custGeom>
              <a:avLst/>
              <a:gdLst>
                <a:gd name="connsiteX0" fmla="*/ 696901 w 1382938"/>
                <a:gd name="connsiteY0" fmla="*/ 174564 h 1389136"/>
                <a:gd name="connsiteX1" fmla="*/ 615103 w 1382938"/>
                <a:gd name="connsiteY1" fmla="*/ 185584 h 1389136"/>
                <a:gd name="connsiteX2" fmla="*/ 187732 w 1382938"/>
                <a:gd name="connsiteY2" fmla="*/ 592580 h 1389136"/>
                <a:gd name="connsiteX3" fmla="*/ 187732 w 1382938"/>
                <a:gd name="connsiteY3" fmla="*/ 808496 h 1389136"/>
                <a:gd name="connsiteX4" fmla="*/ 532584 w 1382938"/>
                <a:gd name="connsiteY4" fmla="*/ 1189940 h 1389136"/>
                <a:gd name="connsiteX5" fmla="*/ 850769 w 1382938"/>
                <a:gd name="connsiteY5" fmla="*/ 1191740 h 1389136"/>
                <a:gd name="connsiteX6" fmla="*/ 1062653 w 1382938"/>
                <a:gd name="connsiteY6" fmla="*/ 1061472 h 1389136"/>
                <a:gd name="connsiteX7" fmla="*/ 1208953 w 1382938"/>
                <a:gd name="connsiteY7" fmla="*/ 698740 h 1389136"/>
                <a:gd name="connsiteX8" fmla="*/ 1135442 w 1382938"/>
                <a:gd name="connsiteY8" fmla="*/ 424528 h 1389136"/>
                <a:gd name="connsiteX9" fmla="*/ 777619 w 1382938"/>
                <a:gd name="connsiteY9" fmla="*/ 185944 h 1389136"/>
                <a:gd name="connsiteX10" fmla="*/ 696901 w 1382938"/>
                <a:gd name="connsiteY10" fmla="*/ 174564 h 1389136"/>
                <a:gd name="connsiteX11" fmla="*/ 709912 w 1382938"/>
                <a:gd name="connsiteY11" fmla="*/ 376 h 1389136"/>
                <a:gd name="connsiteX12" fmla="*/ 908829 w 1382938"/>
                <a:gd name="connsiteY12" fmla="*/ 35660 h 1389136"/>
                <a:gd name="connsiteX13" fmla="*/ 1337507 w 1382938"/>
                <a:gd name="connsiteY13" fmla="*/ 434916 h 1389136"/>
                <a:gd name="connsiteX14" fmla="*/ 1382858 w 1382938"/>
                <a:gd name="connsiteY14" fmla="*/ 698084 h 1389136"/>
                <a:gd name="connsiteX15" fmla="*/ 1357663 w 1382938"/>
                <a:gd name="connsiteY15" fmla="*/ 904012 h 1389136"/>
                <a:gd name="connsiteX16" fmla="*/ 909909 w 1382938"/>
                <a:gd name="connsiteY16" fmla="*/ 1358712 h 1389136"/>
                <a:gd name="connsiteX17" fmla="*/ 688552 w 1382938"/>
                <a:gd name="connsiteY17" fmla="*/ 1388952 h 1389136"/>
                <a:gd name="connsiteX18" fmla="*/ 517585 w 1382938"/>
                <a:gd name="connsiteY18" fmla="*/ 1372752 h 1389136"/>
                <a:gd name="connsiteX19" fmla="*/ 178170 w 1382938"/>
                <a:gd name="connsiteY19" fmla="*/ 1165384 h 1389136"/>
                <a:gd name="connsiteX20" fmla="*/ 10443 w 1382938"/>
                <a:gd name="connsiteY20" fmla="*/ 585760 h 1389136"/>
                <a:gd name="connsiteX21" fmla="*/ 214163 w 1382938"/>
                <a:gd name="connsiteY21" fmla="*/ 195868 h 1389136"/>
                <a:gd name="connsiteX22" fmla="*/ 657958 w 1382938"/>
                <a:gd name="connsiteY22" fmla="*/ 1820 h 1389136"/>
                <a:gd name="connsiteX23" fmla="*/ 709912 w 1382938"/>
                <a:gd name="connsiteY23" fmla="*/ 376 h 1389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82938" h="1389136">
                  <a:moveTo>
                    <a:pt x="696901" y="174564"/>
                  </a:moveTo>
                  <a:cubicBezTo>
                    <a:pt x="674920" y="174520"/>
                    <a:pt x="652759" y="178208"/>
                    <a:pt x="615103" y="185584"/>
                  </a:cubicBezTo>
                  <a:cubicBezTo>
                    <a:pt x="397454" y="228768"/>
                    <a:pt x="236379" y="381708"/>
                    <a:pt x="187732" y="592580"/>
                  </a:cubicBezTo>
                  <a:cubicBezTo>
                    <a:pt x="167553" y="678228"/>
                    <a:pt x="167553" y="721768"/>
                    <a:pt x="187732" y="808496"/>
                  </a:cubicBezTo>
                  <a:cubicBezTo>
                    <a:pt x="228451" y="983024"/>
                    <a:pt x="366104" y="1135604"/>
                    <a:pt x="532584" y="1189940"/>
                  </a:cubicBezTo>
                  <a:cubicBezTo>
                    <a:pt x="623030" y="1219448"/>
                    <a:pt x="766808" y="1220168"/>
                    <a:pt x="850769" y="1191740"/>
                  </a:cubicBezTo>
                  <a:cubicBezTo>
                    <a:pt x="935450" y="1163312"/>
                    <a:pt x="1000673" y="1123008"/>
                    <a:pt x="1062653" y="1061472"/>
                  </a:cubicBezTo>
                  <a:cubicBezTo>
                    <a:pt x="1166432" y="957476"/>
                    <a:pt x="1208953" y="852036"/>
                    <a:pt x="1208953" y="698740"/>
                  </a:cubicBezTo>
                  <a:cubicBezTo>
                    <a:pt x="1208953" y="591140"/>
                    <a:pt x="1188413" y="514132"/>
                    <a:pt x="1135442" y="424528"/>
                  </a:cubicBezTo>
                  <a:cubicBezTo>
                    <a:pt x="1067697" y="309016"/>
                    <a:pt x="928243" y="216172"/>
                    <a:pt x="777619" y="185944"/>
                  </a:cubicBezTo>
                  <a:cubicBezTo>
                    <a:pt x="740684" y="178388"/>
                    <a:pt x="718883" y="174612"/>
                    <a:pt x="696901" y="174564"/>
                  </a:cubicBezTo>
                  <a:close/>
                  <a:moveTo>
                    <a:pt x="709912" y="376"/>
                  </a:moveTo>
                  <a:cubicBezTo>
                    <a:pt x="769131" y="2720"/>
                    <a:pt x="846471" y="15952"/>
                    <a:pt x="908829" y="35660"/>
                  </a:cubicBezTo>
                  <a:cubicBezTo>
                    <a:pt x="1098153" y="95424"/>
                    <a:pt x="1272359" y="257788"/>
                    <a:pt x="1337507" y="434916"/>
                  </a:cubicBezTo>
                  <a:cubicBezTo>
                    <a:pt x="1380339" y="551560"/>
                    <a:pt x="1383578" y="570280"/>
                    <a:pt x="1382858" y="698084"/>
                  </a:cubicBezTo>
                  <a:cubicBezTo>
                    <a:pt x="1382138" y="803928"/>
                    <a:pt x="1377819" y="839572"/>
                    <a:pt x="1357663" y="904012"/>
                  </a:cubicBezTo>
                  <a:cubicBezTo>
                    <a:pt x="1287477" y="1127220"/>
                    <a:pt x="1129827" y="1287428"/>
                    <a:pt x="909909" y="1358712"/>
                  </a:cubicBezTo>
                  <a:cubicBezTo>
                    <a:pt x="822086" y="1387152"/>
                    <a:pt x="802290" y="1390032"/>
                    <a:pt x="688552" y="1388952"/>
                  </a:cubicBezTo>
                  <a:cubicBezTo>
                    <a:pt x="610087" y="1387872"/>
                    <a:pt x="546379" y="1382112"/>
                    <a:pt x="517585" y="1372752"/>
                  </a:cubicBezTo>
                  <a:cubicBezTo>
                    <a:pt x="367854" y="1324148"/>
                    <a:pt x="263834" y="1260788"/>
                    <a:pt x="178170" y="1165384"/>
                  </a:cubicBezTo>
                  <a:cubicBezTo>
                    <a:pt x="41037" y="1012736"/>
                    <a:pt x="-27710" y="774768"/>
                    <a:pt x="10443" y="585760"/>
                  </a:cubicBezTo>
                  <a:cubicBezTo>
                    <a:pt x="45716" y="412596"/>
                    <a:pt x="105464" y="298112"/>
                    <a:pt x="214163" y="195868"/>
                  </a:cubicBezTo>
                  <a:cubicBezTo>
                    <a:pt x="343738" y="74184"/>
                    <a:pt x="448478" y="28460"/>
                    <a:pt x="657958" y="1820"/>
                  </a:cubicBezTo>
                  <a:cubicBezTo>
                    <a:pt x="672445" y="20"/>
                    <a:pt x="690172" y="-408"/>
                    <a:pt x="709912" y="376"/>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noAutofit/>
            </a:bodyPr>
            <a:lstStyle/>
            <a:p>
              <a:endParaRPr lang="zh-TW" altLang="en-US"/>
            </a:p>
          </p:txBody>
        </p:sp>
      </p:grpSp>
      <p:sp>
        <p:nvSpPr>
          <p:cNvPr id="57" name="手繪多邊形 56"/>
          <p:cNvSpPr>
            <a:spLocks/>
          </p:cNvSpPr>
          <p:nvPr/>
        </p:nvSpPr>
        <p:spPr bwMode="auto">
          <a:xfrm flipV="1">
            <a:off x="1186016" y="2190542"/>
            <a:ext cx="371308" cy="685788"/>
          </a:xfrm>
          <a:custGeom>
            <a:avLst/>
            <a:gdLst>
              <a:gd name="connsiteX0" fmla="*/ 1041502 w 2397801"/>
              <a:gd name="connsiteY0" fmla="*/ 588163 h 4428623"/>
              <a:gd name="connsiteX1" fmla="*/ 299462 w 2397801"/>
              <a:gd name="connsiteY1" fmla="*/ 593899 h 4428623"/>
              <a:gd name="connsiteX2" fmla="*/ 283250 w 2397801"/>
              <a:gd name="connsiteY2" fmla="*/ 2218109 h 4428623"/>
              <a:gd name="connsiteX3" fmla="*/ 290095 w 2397801"/>
              <a:gd name="connsiteY3" fmla="*/ 3843037 h 4428623"/>
              <a:gd name="connsiteX4" fmla="*/ 1207710 w 2397801"/>
              <a:gd name="connsiteY4" fmla="*/ 3847357 h 4428623"/>
              <a:gd name="connsiteX5" fmla="*/ 2118479 w 2397801"/>
              <a:gd name="connsiteY5" fmla="*/ 3844837 h 4428623"/>
              <a:gd name="connsiteX6" fmla="*/ 2121001 w 2397801"/>
              <a:gd name="connsiteY6" fmla="*/ 2224589 h 4428623"/>
              <a:gd name="connsiteX7" fmla="*/ 2110914 w 2397801"/>
              <a:gd name="connsiteY7" fmla="*/ 596419 h 4428623"/>
              <a:gd name="connsiteX8" fmla="*/ 1041502 w 2397801"/>
              <a:gd name="connsiteY8" fmla="*/ 588163 h 4428623"/>
              <a:gd name="connsiteX9" fmla="*/ 1205249 w 2397801"/>
              <a:gd name="connsiteY9" fmla="*/ 186437 h 4428623"/>
              <a:gd name="connsiteX10" fmla="*/ 930070 w 2397801"/>
              <a:gd name="connsiteY10" fmla="*/ 210597 h 4428623"/>
              <a:gd name="connsiteX11" fmla="*/ 899455 w 2397801"/>
              <a:gd name="connsiteY11" fmla="*/ 338957 h 4428623"/>
              <a:gd name="connsiteX12" fmla="*/ 1201647 w 2397801"/>
              <a:gd name="connsiteY12" fmla="*/ 414677 h 4428623"/>
              <a:gd name="connsiteX13" fmla="*/ 1445490 w 2397801"/>
              <a:gd name="connsiteY13" fmla="*/ 398813 h 4428623"/>
              <a:gd name="connsiteX14" fmla="*/ 1513204 w 2397801"/>
              <a:gd name="connsiteY14" fmla="*/ 295689 h 4428623"/>
              <a:gd name="connsiteX15" fmla="*/ 1484029 w 2397801"/>
              <a:gd name="connsiteY15" fmla="*/ 219609 h 4428623"/>
              <a:gd name="connsiteX16" fmla="*/ 1454134 w 2397801"/>
              <a:gd name="connsiteY16" fmla="*/ 186437 h 4428623"/>
              <a:gd name="connsiteX17" fmla="*/ 813103 w 2397801"/>
              <a:gd name="connsiteY17" fmla="*/ 1 h 4428623"/>
              <a:gd name="connsiteX18" fmla="*/ 1241394 w 2397801"/>
              <a:gd name="connsiteY18" fmla="*/ 553 h 4428623"/>
              <a:gd name="connsiteX19" fmla="*/ 2335516 w 2397801"/>
              <a:gd name="connsiteY19" fmla="*/ 3793 h 4428623"/>
              <a:gd name="connsiteX20" fmla="*/ 2364318 w 2397801"/>
              <a:gd name="connsiteY20" fmla="*/ 25037 h 4428623"/>
              <a:gd name="connsiteX21" fmla="*/ 2392760 w 2397801"/>
              <a:gd name="connsiteY21" fmla="*/ 46641 h 4428623"/>
              <a:gd name="connsiteX22" fmla="*/ 2395281 w 2397801"/>
              <a:gd name="connsiteY22" fmla="*/ 2216709 h 4428623"/>
              <a:gd name="connsiteX23" fmla="*/ 2397801 w 2397801"/>
              <a:gd name="connsiteY23" fmla="*/ 4386781 h 4428623"/>
              <a:gd name="connsiteX24" fmla="*/ 2371159 w 2397801"/>
              <a:gd name="connsiteY24" fmla="*/ 4408025 h 4428623"/>
              <a:gd name="connsiteX25" fmla="*/ 1205032 w 2397801"/>
              <a:gd name="connsiteY25" fmla="*/ 4428545 h 4428623"/>
              <a:gd name="connsiteX26" fmla="*/ 48265 w 2397801"/>
              <a:gd name="connsiteY26" fmla="*/ 4418105 h 4428623"/>
              <a:gd name="connsiteX27" fmla="*/ 21 w 2397801"/>
              <a:gd name="connsiteY27" fmla="*/ 2208429 h 4428623"/>
              <a:gd name="connsiteX28" fmla="*/ 21 w 2397801"/>
              <a:gd name="connsiteY28" fmla="*/ 68245 h 4428623"/>
              <a:gd name="connsiteX29" fmla="*/ 28823 w 2397801"/>
              <a:gd name="connsiteY29" fmla="*/ 39437 h 4428623"/>
              <a:gd name="connsiteX30" fmla="*/ 102629 w 2397801"/>
              <a:gd name="connsiteY30" fmla="*/ 4153 h 4428623"/>
              <a:gd name="connsiteX31" fmla="*/ 813103 w 2397801"/>
              <a:gd name="connsiteY31" fmla="*/ 1 h 4428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397801" h="4428623">
                <a:moveTo>
                  <a:pt x="1041502" y="588163"/>
                </a:moveTo>
                <a:cubicBezTo>
                  <a:pt x="655239" y="588159"/>
                  <a:pt x="310023" y="589961"/>
                  <a:pt x="299462" y="593899"/>
                </a:cubicBezTo>
                <a:cubicBezTo>
                  <a:pt x="284691" y="599661"/>
                  <a:pt x="283250" y="752323"/>
                  <a:pt x="283250" y="2218109"/>
                </a:cubicBezTo>
                <a:cubicBezTo>
                  <a:pt x="283250" y="3108165"/>
                  <a:pt x="286492" y="3839437"/>
                  <a:pt x="290095" y="3843037"/>
                </a:cubicBezTo>
                <a:cubicBezTo>
                  <a:pt x="294058" y="3846637"/>
                  <a:pt x="706931" y="3848797"/>
                  <a:pt x="1207710" y="3847357"/>
                </a:cubicBezTo>
                <a:lnTo>
                  <a:pt x="2118479" y="3844837"/>
                </a:lnTo>
                <a:lnTo>
                  <a:pt x="2121001" y="2224589"/>
                </a:lnTo>
                <a:cubicBezTo>
                  <a:pt x="2123163" y="935231"/>
                  <a:pt x="2121001" y="602901"/>
                  <a:pt x="2110914" y="596419"/>
                </a:cubicBezTo>
                <a:cubicBezTo>
                  <a:pt x="2102605" y="591155"/>
                  <a:pt x="1538127" y="588167"/>
                  <a:pt x="1041502" y="588163"/>
                </a:cubicBezTo>
                <a:close/>
                <a:moveTo>
                  <a:pt x="1205249" y="186437"/>
                </a:moveTo>
                <a:cubicBezTo>
                  <a:pt x="956363" y="186437"/>
                  <a:pt x="956003" y="186437"/>
                  <a:pt x="930070" y="210597"/>
                </a:cubicBezTo>
                <a:cubicBezTo>
                  <a:pt x="889369" y="248817"/>
                  <a:pt x="878564" y="294969"/>
                  <a:pt x="899455" y="338957"/>
                </a:cubicBezTo>
                <a:cubicBezTo>
                  <a:pt x="931511" y="406745"/>
                  <a:pt x="960685" y="414317"/>
                  <a:pt x="1201647" y="414677"/>
                </a:cubicBezTo>
                <a:cubicBezTo>
                  <a:pt x="1375975" y="415037"/>
                  <a:pt x="1418476" y="412513"/>
                  <a:pt x="1445490" y="398813"/>
                </a:cubicBezTo>
                <a:cubicBezTo>
                  <a:pt x="1493394" y="374653"/>
                  <a:pt x="1513204" y="345085"/>
                  <a:pt x="1513204" y="295689"/>
                </a:cubicBezTo>
                <a:cubicBezTo>
                  <a:pt x="1513564" y="262517"/>
                  <a:pt x="1507081" y="245209"/>
                  <a:pt x="1484029" y="219609"/>
                </a:cubicBezTo>
                <a:lnTo>
                  <a:pt x="1454134" y="186437"/>
                </a:lnTo>
                <a:close/>
                <a:moveTo>
                  <a:pt x="813103" y="1"/>
                </a:moveTo>
                <a:cubicBezTo>
                  <a:pt x="946149" y="13"/>
                  <a:pt x="1090993" y="193"/>
                  <a:pt x="1241394" y="553"/>
                </a:cubicBezTo>
                <a:lnTo>
                  <a:pt x="2335516" y="3793"/>
                </a:lnTo>
                <a:lnTo>
                  <a:pt x="2364318" y="25037"/>
                </a:lnTo>
                <a:lnTo>
                  <a:pt x="2392760" y="46641"/>
                </a:lnTo>
                <a:lnTo>
                  <a:pt x="2395281" y="2216709"/>
                </a:lnTo>
                <a:lnTo>
                  <a:pt x="2397801" y="4386781"/>
                </a:lnTo>
                <a:lnTo>
                  <a:pt x="2371159" y="4408025"/>
                </a:lnTo>
                <a:cubicBezTo>
                  <a:pt x="2344517" y="4428905"/>
                  <a:pt x="2342717" y="4428905"/>
                  <a:pt x="1205032" y="4428545"/>
                </a:cubicBezTo>
                <a:cubicBezTo>
                  <a:pt x="450415" y="4428545"/>
                  <a:pt x="60146" y="4424945"/>
                  <a:pt x="48265" y="4418105"/>
                </a:cubicBezTo>
                <a:cubicBezTo>
                  <a:pt x="-2499" y="4388581"/>
                  <a:pt x="21" y="4509201"/>
                  <a:pt x="21" y="2208429"/>
                </a:cubicBezTo>
                <a:lnTo>
                  <a:pt x="21" y="68245"/>
                </a:lnTo>
                <a:lnTo>
                  <a:pt x="28823" y="39437"/>
                </a:lnTo>
                <a:cubicBezTo>
                  <a:pt x="47905" y="19997"/>
                  <a:pt x="72747" y="8473"/>
                  <a:pt x="102629" y="4153"/>
                </a:cubicBezTo>
                <a:cubicBezTo>
                  <a:pt x="120991" y="1453"/>
                  <a:pt x="413962" y="-31"/>
                  <a:pt x="813103" y="1"/>
                </a:cubicBezTo>
                <a:close/>
              </a:path>
            </a:pathLst>
          </a:custGeom>
          <a:solidFill>
            <a:schemeClr val="bg1"/>
          </a:solidFill>
          <a:ln w="0">
            <a:noFill/>
            <a:prstDash val="solid"/>
            <a:round/>
            <a:headEnd/>
            <a:tailEnd/>
          </a:ln>
        </p:spPr>
        <p:txBody>
          <a:bodyPr vert="horz" wrap="square" lIns="91440" tIns="45721" rIns="91440" bIns="45721" numCol="1" anchor="t" anchorCtr="0" compatLnSpc="1">
            <a:prstTxWarp prst="textNoShape">
              <a:avLst/>
            </a:prstTxWarp>
            <a:noAutofit/>
          </a:bodyPr>
          <a:lstStyle/>
          <a:p>
            <a:endParaRPr lang="zh-TW" altLang="en-US"/>
          </a:p>
        </p:txBody>
      </p:sp>
      <p:grpSp>
        <p:nvGrpSpPr>
          <p:cNvPr id="58" name="群組 57"/>
          <p:cNvGrpSpPr/>
          <p:nvPr/>
        </p:nvGrpSpPr>
        <p:grpSpPr>
          <a:xfrm>
            <a:off x="5388634" y="2220831"/>
            <a:ext cx="500288" cy="498210"/>
            <a:chOff x="35309818" y="13261794"/>
            <a:chExt cx="2516828" cy="2506357"/>
          </a:xfrm>
          <a:solidFill>
            <a:schemeClr val="bg1"/>
          </a:solidFill>
        </p:grpSpPr>
        <p:sp>
          <p:nvSpPr>
            <p:cNvPr id="59" name="手繪多邊形 58"/>
            <p:cNvSpPr>
              <a:spLocks/>
            </p:cNvSpPr>
            <p:nvPr/>
          </p:nvSpPr>
          <p:spPr bwMode="auto">
            <a:xfrm>
              <a:off x="35309818" y="13850431"/>
              <a:ext cx="2516828" cy="1917720"/>
            </a:xfrm>
            <a:custGeom>
              <a:avLst/>
              <a:gdLst>
                <a:gd name="connsiteX0" fmla="*/ 2520096 w 3413041"/>
                <a:gd name="connsiteY0" fmla="*/ 2002111 h 2600599"/>
                <a:gd name="connsiteX1" fmla="*/ 2443148 w 3413041"/>
                <a:gd name="connsiteY1" fmla="*/ 2036713 h 2600599"/>
                <a:gd name="connsiteX2" fmla="*/ 2430564 w 3413041"/>
                <a:gd name="connsiteY2" fmla="*/ 2169719 h 2600599"/>
                <a:gd name="connsiteX3" fmla="*/ 2517576 w 3413041"/>
                <a:gd name="connsiteY3" fmla="*/ 2225587 h 2600599"/>
                <a:gd name="connsiteX4" fmla="*/ 2561084 w 3413041"/>
                <a:gd name="connsiteY4" fmla="*/ 2209367 h 2600599"/>
                <a:gd name="connsiteX5" fmla="*/ 2616816 w 3413041"/>
                <a:gd name="connsiteY5" fmla="*/ 2052933 h 2600599"/>
                <a:gd name="connsiteX6" fmla="*/ 2520096 w 3413041"/>
                <a:gd name="connsiteY6" fmla="*/ 2002111 h 2600599"/>
                <a:gd name="connsiteX7" fmla="*/ 1508300 w 3413041"/>
                <a:gd name="connsiteY7" fmla="*/ 2002111 h 2600599"/>
                <a:gd name="connsiteX8" fmla="*/ 1405560 w 3413041"/>
                <a:gd name="connsiteY8" fmla="*/ 2145595 h 2600599"/>
                <a:gd name="connsiteX9" fmla="*/ 1478740 w 3413041"/>
                <a:gd name="connsiteY9" fmla="*/ 2211959 h 2600599"/>
                <a:gd name="connsiteX10" fmla="*/ 1603472 w 3413041"/>
                <a:gd name="connsiteY10" fmla="*/ 2164249 h 2600599"/>
                <a:gd name="connsiteX11" fmla="*/ 1611040 w 3413041"/>
                <a:gd name="connsiteY11" fmla="*/ 2063091 h 2600599"/>
                <a:gd name="connsiteX12" fmla="*/ 1508300 w 3413041"/>
                <a:gd name="connsiteY12" fmla="*/ 2002111 h 2600599"/>
                <a:gd name="connsiteX13" fmla="*/ 2022368 w 3413041"/>
                <a:gd name="connsiteY13" fmla="*/ 2000359 h 2600599"/>
                <a:gd name="connsiteX14" fmla="*/ 1911224 w 3413041"/>
                <a:gd name="connsiteY14" fmla="*/ 2071965 h 2600599"/>
                <a:gd name="connsiteX15" fmla="*/ 2048404 w 3413041"/>
                <a:gd name="connsiteY15" fmla="*/ 2212371 h 2600599"/>
                <a:gd name="connsiteX16" fmla="*/ 2097140 w 3413041"/>
                <a:gd name="connsiteY16" fmla="*/ 2186677 h 2600599"/>
                <a:gd name="connsiteX17" fmla="*/ 2123492 w 3413041"/>
                <a:gd name="connsiteY17" fmla="*/ 2077755 h 2600599"/>
                <a:gd name="connsiteX18" fmla="*/ 2022368 w 3413041"/>
                <a:gd name="connsiteY18" fmla="*/ 2000359 h 2600599"/>
                <a:gd name="connsiteX19" fmla="*/ 3015036 w 3413041"/>
                <a:gd name="connsiteY19" fmla="*/ 1999015 h 2600599"/>
                <a:gd name="connsiteX20" fmla="*/ 2949232 w 3413041"/>
                <a:gd name="connsiteY20" fmla="*/ 2036257 h 2600599"/>
                <a:gd name="connsiteX21" fmla="*/ 2938388 w 3413041"/>
                <a:gd name="connsiteY21" fmla="*/ 2169321 h 2600599"/>
                <a:gd name="connsiteX22" fmla="*/ 3036728 w 3413041"/>
                <a:gd name="connsiteY22" fmla="*/ 2220303 h 2600599"/>
                <a:gd name="connsiteX23" fmla="*/ 3059144 w 3413041"/>
                <a:gd name="connsiteY23" fmla="*/ 2215603 h 2600599"/>
                <a:gd name="connsiteX24" fmla="*/ 3098552 w 3413041"/>
                <a:gd name="connsiteY24" fmla="*/ 2189569 h 2600599"/>
                <a:gd name="connsiteX25" fmla="*/ 3015036 w 3413041"/>
                <a:gd name="connsiteY25" fmla="*/ 1999015 h 2600599"/>
                <a:gd name="connsiteX26" fmla="*/ 510504 w 3413041"/>
                <a:gd name="connsiteY26" fmla="*/ 1896023 h 2600599"/>
                <a:gd name="connsiteX27" fmla="*/ 395168 w 3413041"/>
                <a:gd name="connsiteY27" fmla="*/ 1923123 h 2600599"/>
                <a:gd name="connsiteX28" fmla="*/ 384384 w 3413041"/>
                <a:gd name="connsiteY28" fmla="*/ 2288055 h 2600599"/>
                <a:gd name="connsiteX29" fmla="*/ 606156 w 3413041"/>
                <a:gd name="connsiteY29" fmla="*/ 2291305 h 2600599"/>
                <a:gd name="connsiteX30" fmla="*/ 676964 w 3413041"/>
                <a:gd name="connsiteY30" fmla="*/ 2223805 h 2600599"/>
                <a:gd name="connsiteX31" fmla="*/ 706436 w 3413041"/>
                <a:gd name="connsiteY31" fmla="*/ 2108297 h 2600599"/>
                <a:gd name="connsiteX32" fmla="*/ 679120 w 3413041"/>
                <a:gd name="connsiteY32" fmla="*/ 1994593 h 2600599"/>
                <a:gd name="connsiteX33" fmla="*/ 510504 w 3413041"/>
                <a:gd name="connsiteY33" fmla="*/ 1896023 h 2600599"/>
                <a:gd name="connsiteX34" fmla="*/ 1699384 w 3413041"/>
                <a:gd name="connsiteY34" fmla="*/ 387 h 2600599"/>
                <a:gd name="connsiteX35" fmla="*/ 1880900 w 3413041"/>
                <a:gd name="connsiteY35" fmla="*/ 104633 h 2600599"/>
                <a:gd name="connsiteX36" fmla="*/ 1835172 w 3413041"/>
                <a:gd name="connsiteY36" fmla="*/ 324865 h 2600599"/>
                <a:gd name="connsiteX37" fmla="*/ 1808528 w 3413041"/>
                <a:gd name="connsiteY37" fmla="*/ 349695 h 2600599"/>
                <a:gd name="connsiteX38" fmla="*/ 1808528 w 3413041"/>
                <a:gd name="connsiteY38" fmla="*/ 976565 h 2600599"/>
                <a:gd name="connsiteX39" fmla="*/ 1824732 w 3413041"/>
                <a:gd name="connsiteY39" fmla="*/ 1609553 h 2600599"/>
                <a:gd name="connsiteX40" fmla="*/ 2553832 w 3413041"/>
                <a:gd name="connsiteY40" fmla="*/ 1615671 h 2600599"/>
                <a:gd name="connsiteX41" fmla="*/ 3379788 w 3413041"/>
                <a:gd name="connsiteY41" fmla="*/ 1692319 h 2600599"/>
                <a:gd name="connsiteX42" fmla="*/ 3408952 w 3413041"/>
                <a:gd name="connsiteY42" fmla="*/ 1730825 h 2600599"/>
                <a:gd name="connsiteX43" fmla="*/ 3411832 w 3413041"/>
                <a:gd name="connsiteY43" fmla="*/ 2094279 h 2600599"/>
                <a:gd name="connsiteX44" fmla="*/ 3395268 w 3413041"/>
                <a:gd name="connsiteY44" fmla="*/ 2496239 h 2600599"/>
                <a:gd name="connsiteX45" fmla="*/ 3299856 w 3413041"/>
                <a:gd name="connsiteY45" fmla="*/ 2585125 h 2600599"/>
                <a:gd name="connsiteX46" fmla="*/ 1709876 w 3413041"/>
                <a:gd name="connsiteY46" fmla="*/ 2600599 h 2600599"/>
                <a:gd name="connsiteX47" fmla="*/ 115576 w 3413041"/>
                <a:gd name="connsiteY47" fmla="*/ 2581165 h 2600599"/>
                <a:gd name="connsiteX48" fmla="*/ 11520 w 3413041"/>
                <a:gd name="connsiteY48" fmla="*/ 2459535 h 2600599"/>
                <a:gd name="connsiteX49" fmla="*/ 0 w 3413041"/>
                <a:gd name="connsiteY49" fmla="*/ 2107955 h 2600599"/>
                <a:gd name="connsiteX50" fmla="*/ 11520 w 3413041"/>
                <a:gd name="connsiteY50" fmla="*/ 1756735 h 2600599"/>
                <a:gd name="connsiteX51" fmla="*/ 111976 w 3413041"/>
                <a:gd name="connsiteY51" fmla="*/ 1635823 h 2600599"/>
                <a:gd name="connsiteX52" fmla="*/ 876360 w 3413041"/>
                <a:gd name="connsiteY52" fmla="*/ 1615671 h 2600599"/>
                <a:gd name="connsiteX53" fmla="*/ 1613384 w 3413041"/>
                <a:gd name="connsiteY53" fmla="*/ 1603435 h 2600599"/>
                <a:gd name="connsiteX54" fmla="*/ 1625624 w 3413041"/>
                <a:gd name="connsiteY54" fmla="*/ 975845 h 2600599"/>
                <a:gd name="connsiteX55" fmla="*/ 1625624 w 3413041"/>
                <a:gd name="connsiteY55" fmla="*/ 360131 h 2600599"/>
                <a:gd name="connsiteX56" fmla="*/ 1588900 w 3413041"/>
                <a:gd name="connsiteY56" fmla="*/ 325225 h 2600599"/>
                <a:gd name="connsiteX57" fmla="*/ 1539572 w 3413041"/>
                <a:gd name="connsiteY57" fmla="*/ 115069 h 2600599"/>
                <a:gd name="connsiteX58" fmla="*/ 1627784 w 3413041"/>
                <a:gd name="connsiteY58" fmla="*/ 20067 h 2600599"/>
                <a:gd name="connsiteX59" fmla="*/ 1699384 w 3413041"/>
                <a:gd name="connsiteY59" fmla="*/ 387 h 2600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3413041" h="2600599">
                  <a:moveTo>
                    <a:pt x="2520096" y="2002111"/>
                  </a:moveTo>
                  <a:cubicBezTo>
                    <a:pt x="2485576" y="2002111"/>
                    <a:pt x="2471552" y="2008599"/>
                    <a:pt x="2443148" y="2036713"/>
                  </a:cubicBezTo>
                  <a:cubicBezTo>
                    <a:pt x="2401440" y="2078525"/>
                    <a:pt x="2397124" y="2126825"/>
                    <a:pt x="2430564" y="2169719"/>
                  </a:cubicBezTo>
                  <a:cubicBezTo>
                    <a:pt x="2447824" y="2191345"/>
                    <a:pt x="2494924" y="2221623"/>
                    <a:pt x="2517576" y="2225587"/>
                  </a:cubicBezTo>
                  <a:cubicBezTo>
                    <a:pt x="2519016" y="2225947"/>
                    <a:pt x="2538432" y="2218379"/>
                    <a:pt x="2561084" y="2209367"/>
                  </a:cubicBezTo>
                  <a:cubicBezTo>
                    <a:pt x="2626164" y="2183415"/>
                    <a:pt x="2649536" y="2116733"/>
                    <a:pt x="2616816" y="2052933"/>
                  </a:cubicBezTo>
                  <a:cubicBezTo>
                    <a:pt x="2597040" y="2014725"/>
                    <a:pt x="2572952" y="2002111"/>
                    <a:pt x="2520096" y="2002111"/>
                  </a:cubicBezTo>
                  <a:close/>
                  <a:moveTo>
                    <a:pt x="1508300" y="2002111"/>
                  </a:moveTo>
                  <a:cubicBezTo>
                    <a:pt x="1428992" y="2002111"/>
                    <a:pt x="1376360" y="2076005"/>
                    <a:pt x="1405560" y="2145595"/>
                  </a:cubicBezTo>
                  <a:cubicBezTo>
                    <a:pt x="1421784" y="2184695"/>
                    <a:pt x="1436564" y="2198327"/>
                    <a:pt x="1478740" y="2211959"/>
                  </a:cubicBezTo>
                  <a:cubicBezTo>
                    <a:pt x="1522000" y="2225947"/>
                    <a:pt x="1574992" y="2205501"/>
                    <a:pt x="1603472" y="2164249"/>
                  </a:cubicBezTo>
                  <a:cubicBezTo>
                    <a:pt x="1630148" y="2125149"/>
                    <a:pt x="1631952" y="2102909"/>
                    <a:pt x="1611040" y="2063091"/>
                  </a:cubicBezTo>
                  <a:cubicBezTo>
                    <a:pt x="1589412" y="2021481"/>
                    <a:pt x="1556968" y="2002111"/>
                    <a:pt x="1508300" y="2002111"/>
                  </a:cubicBezTo>
                  <a:close/>
                  <a:moveTo>
                    <a:pt x="2022368" y="2000359"/>
                  </a:moveTo>
                  <a:cubicBezTo>
                    <a:pt x="1977828" y="1999137"/>
                    <a:pt x="1931620" y="2022751"/>
                    <a:pt x="1911224" y="2071965"/>
                  </a:cubicBezTo>
                  <a:cubicBezTo>
                    <a:pt x="1878012" y="2152299"/>
                    <a:pt x="1963928" y="2240235"/>
                    <a:pt x="2048404" y="2212371"/>
                  </a:cubicBezTo>
                  <a:cubicBezTo>
                    <a:pt x="2065372" y="2206943"/>
                    <a:pt x="2087392" y="2195363"/>
                    <a:pt x="2097140" y="2186677"/>
                  </a:cubicBezTo>
                  <a:cubicBezTo>
                    <a:pt x="2121328" y="2165689"/>
                    <a:pt x="2133600" y="2115027"/>
                    <a:pt x="2123492" y="2077755"/>
                  </a:cubicBezTo>
                  <a:cubicBezTo>
                    <a:pt x="2109776" y="2027635"/>
                    <a:pt x="2066904" y="2001581"/>
                    <a:pt x="2022368" y="2000359"/>
                  </a:cubicBezTo>
                  <a:close/>
                  <a:moveTo>
                    <a:pt x="3015036" y="1999015"/>
                  </a:moveTo>
                  <a:cubicBezTo>
                    <a:pt x="2991536" y="1999737"/>
                    <a:pt x="2973096" y="2010223"/>
                    <a:pt x="2949232" y="2036257"/>
                  </a:cubicBezTo>
                  <a:cubicBezTo>
                    <a:pt x="2909100" y="2080009"/>
                    <a:pt x="2905124" y="2127377"/>
                    <a:pt x="2938388" y="2169321"/>
                  </a:cubicBezTo>
                  <a:cubicBezTo>
                    <a:pt x="2962612" y="2200417"/>
                    <a:pt x="3015396" y="2227535"/>
                    <a:pt x="3036728" y="2220303"/>
                  </a:cubicBezTo>
                  <a:cubicBezTo>
                    <a:pt x="3044320" y="2217773"/>
                    <a:pt x="3054444" y="2215603"/>
                    <a:pt x="3059144" y="2215603"/>
                  </a:cubicBezTo>
                  <a:cubicBezTo>
                    <a:pt x="3063844" y="2215603"/>
                    <a:pt x="3081560" y="2203671"/>
                    <a:pt x="3098552" y="2189569"/>
                  </a:cubicBezTo>
                  <a:cubicBezTo>
                    <a:pt x="3181348" y="2119783"/>
                    <a:pt x="3126756" y="1995759"/>
                    <a:pt x="3015036" y="1999015"/>
                  </a:cubicBezTo>
                  <a:close/>
                  <a:moveTo>
                    <a:pt x="510504" y="1896023"/>
                  </a:moveTo>
                  <a:cubicBezTo>
                    <a:pt x="470936" y="1893547"/>
                    <a:pt x="430752" y="1902141"/>
                    <a:pt x="395168" y="1923123"/>
                  </a:cubicBezTo>
                  <a:cubicBezTo>
                    <a:pt x="254988" y="2005421"/>
                    <a:pt x="249236" y="2203951"/>
                    <a:pt x="384384" y="2288055"/>
                  </a:cubicBezTo>
                  <a:cubicBezTo>
                    <a:pt x="456272" y="2332815"/>
                    <a:pt x="532832" y="2333899"/>
                    <a:pt x="606156" y="2291305"/>
                  </a:cubicBezTo>
                  <a:cubicBezTo>
                    <a:pt x="628800" y="2278309"/>
                    <a:pt x="660788" y="2247627"/>
                    <a:pt x="676964" y="2223805"/>
                  </a:cubicBezTo>
                  <a:cubicBezTo>
                    <a:pt x="702844" y="2185543"/>
                    <a:pt x="706436" y="2170381"/>
                    <a:pt x="706436" y="2108297"/>
                  </a:cubicBezTo>
                  <a:cubicBezTo>
                    <a:pt x="706436" y="2048377"/>
                    <a:pt x="702124" y="2030329"/>
                    <a:pt x="679120" y="1994593"/>
                  </a:cubicBezTo>
                  <a:cubicBezTo>
                    <a:pt x="640704" y="1935035"/>
                    <a:pt x="576456" y="1900151"/>
                    <a:pt x="510504" y="1896023"/>
                  </a:cubicBezTo>
                  <a:close/>
                  <a:moveTo>
                    <a:pt x="1699384" y="387"/>
                  </a:moveTo>
                  <a:cubicBezTo>
                    <a:pt x="1772344" y="-4337"/>
                    <a:pt x="1845252" y="34461"/>
                    <a:pt x="1880900" y="104633"/>
                  </a:cubicBezTo>
                  <a:cubicBezTo>
                    <a:pt x="1916904" y="175165"/>
                    <a:pt x="1898180" y="266209"/>
                    <a:pt x="1835172" y="324865"/>
                  </a:cubicBezTo>
                  <a:lnTo>
                    <a:pt x="1808528" y="349695"/>
                  </a:lnTo>
                  <a:lnTo>
                    <a:pt x="1808528" y="976565"/>
                  </a:lnTo>
                  <a:cubicBezTo>
                    <a:pt x="1808528" y="1538661"/>
                    <a:pt x="1810328" y="1603795"/>
                    <a:pt x="1824732" y="1609553"/>
                  </a:cubicBezTo>
                  <a:cubicBezTo>
                    <a:pt x="1833372" y="1612791"/>
                    <a:pt x="2161740" y="1615671"/>
                    <a:pt x="2553832" y="1615671"/>
                  </a:cubicBezTo>
                  <a:cubicBezTo>
                    <a:pt x="3355664" y="1616031"/>
                    <a:pt x="3318940" y="1612791"/>
                    <a:pt x="3379788" y="1692319"/>
                  </a:cubicBezTo>
                  <a:lnTo>
                    <a:pt x="3408952" y="1730825"/>
                  </a:lnTo>
                  <a:lnTo>
                    <a:pt x="3411832" y="2094279"/>
                  </a:lnTo>
                  <a:cubicBezTo>
                    <a:pt x="3414712" y="2436503"/>
                    <a:pt x="3413632" y="2460255"/>
                    <a:pt x="3395268" y="2496239"/>
                  </a:cubicBezTo>
                  <a:cubicBezTo>
                    <a:pt x="3371144" y="2543381"/>
                    <a:pt x="3348104" y="2564973"/>
                    <a:pt x="3299856" y="2585125"/>
                  </a:cubicBezTo>
                  <a:cubicBezTo>
                    <a:pt x="3266732" y="2598799"/>
                    <a:pt x="3084188" y="2600599"/>
                    <a:pt x="1709876" y="2600599"/>
                  </a:cubicBezTo>
                  <a:cubicBezTo>
                    <a:pt x="215668" y="2600239"/>
                    <a:pt x="155900" y="2599519"/>
                    <a:pt x="115576" y="2581165"/>
                  </a:cubicBezTo>
                  <a:cubicBezTo>
                    <a:pt x="69848" y="2560655"/>
                    <a:pt x="29524" y="2513153"/>
                    <a:pt x="11520" y="2459535"/>
                  </a:cubicBezTo>
                  <a:cubicBezTo>
                    <a:pt x="3960" y="2436503"/>
                    <a:pt x="0" y="2318111"/>
                    <a:pt x="0" y="2107955"/>
                  </a:cubicBezTo>
                  <a:cubicBezTo>
                    <a:pt x="0" y="1898157"/>
                    <a:pt x="3960" y="1779405"/>
                    <a:pt x="11520" y="1756735"/>
                  </a:cubicBezTo>
                  <a:cubicBezTo>
                    <a:pt x="28804" y="1704915"/>
                    <a:pt x="67328" y="1658493"/>
                    <a:pt x="111976" y="1635823"/>
                  </a:cubicBezTo>
                  <a:cubicBezTo>
                    <a:pt x="150500" y="1616031"/>
                    <a:pt x="172824" y="1615671"/>
                    <a:pt x="876360" y="1615671"/>
                  </a:cubicBezTo>
                  <a:cubicBezTo>
                    <a:pt x="1426516" y="1615671"/>
                    <a:pt x="1604380" y="1612791"/>
                    <a:pt x="1613384" y="1603435"/>
                  </a:cubicBezTo>
                  <a:cubicBezTo>
                    <a:pt x="1622744" y="1594079"/>
                    <a:pt x="1625624" y="1440781"/>
                    <a:pt x="1625624" y="975845"/>
                  </a:cubicBezTo>
                  <a:lnTo>
                    <a:pt x="1625624" y="360131"/>
                  </a:lnTo>
                  <a:lnTo>
                    <a:pt x="1588900" y="325225"/>
                  </a:lnTo>
                  <a:cubicBezTo>
                    <a:pt x="1525172" y="264409"/>
                    <a:pt x="1507888" y="190999"/>
                    <a:pt x="1539572" y="115069"/>
                  </a:cubicBezTo>
                  <a:cubicBezTo>
                    <a:pt x="1559736" y="66847"/>
                    <a:pt x="1581336" y="43817"/>
                    <a:pt x="1627784" y="20067"/>
                  </a:cubicBezTo>
                  <a:cubicBezTo>
                    <a:pt x="1650736" y="8371"/>
                    <a:pt x="1675064" y="1961"/>
                    <a:pt x="1699384" y="387"/>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noAutofit/>
            </a:bodyPr>
            <a:lstStyle/>
            <a:p>
              <a:endParaRPr lang="zh-TW" altLang="en-US"/>
            </a:p>
          </p:txBody>
        </p:sp>
        <p:sp>
          <p:nvSpPr>
            <p:cNvPr id="60" name="Freeform 92"/>
            <p:cNvSpPr>
              <a:spLocks/>
            </p:cNvSpPr>
            <p:nvPr/>
          </p:nvSpPr>
          <p:spPr bwMode="auto">
            <a:xfrm>
              <a:off x="35512341" y="13261794"/>
              <a:ext cx="405044" cy="1443407"/>
            </a:xfrm>
            <a:custGeom>
              <a:avLst/>
              <a:gdLst>
                <a:gd name="T0" fmla="*/ 1033 w 1527"/>
                <a:gd name="T1" fmla="*/ 5262 h 5433"/>
                <a:gd name="T2" fmla="*/ 125 w 1527"/>
                <a:gd name="T3" fmla="*/ 3147 h 5433"/>
                <a:gd name="T4" fmla="*/ 1098 w 1527"/>
                <a:gd name="T5" fmla="*/ 127 h 5433"/>
                <a:gd name="T6" fmla="*/ 1212 w 1527"/>
                <a:gd name="T7" fmla="*/ 0 h 5433"/>
                <a:gd name="T8" fmla="*/ 1369 w 1527"/>
                <a:gd name="T9" fmla="*/ 154 h 5433"/>
                <a:gd name="T10" fmla="*/ 1527 w 1527"/>
                <a:gd name="T11" fmla="*/ 353 h 5433"/>
                <a:gd name="T12" fmla="*/ 1439 w 1527"/>
                <a:gd name="T13" fmla="*/ 481 h 5433"/>
                <a:gd name="T14" fmla="*/ 863 w 1527"/>
                <a:gd name="T15" fmla="*/ 1402 h 5433"/>
                <a:gd name="T16" fmla="*/ 622 w 1527"/>
                <a:gd name="T17" fmla="*/ 2283 h 5433"/>
                <a:gd name="T18" fmla="*/ 1412 w 1527"/>
                <a:gd name="T19" fmla="*/ 4958 h 5433"/>
                <a:gd name="T20" fmla="*/ 1526 w 1527"/>
                <a:gd name="T21" fmla="*/ 5112 h 5433"/>
                <a:gd name="T22" fmla="*/ 1210 w 1527"/>
                <a:gd name="T23" fmla="*/ 5432 h 5433"/>
                <a:gd name="T24" fmla="*/ 1033 w 1527"/>
                <a:gd name="T25" fmla="*/ 5262 h 5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27" h="5433">
                  <a:moveTo>
                    <a:pt x="1033" y="5262"/>
                  </a:moveTo>
                  <a:cubicBezTo>
                    <a:pt x="505" y="4626"/>
                    <a:pt x="222" y="3966"/>
                    <a:pt x="125" y="3147"/>
                  </a:cubicBezTo>
                  <a:cubicBezTo>
                    <a:pt x="0" y="2085"/>
                    <a:pt x="368" y="942"/>
                    <a:pt x="1098" y="127"/>
                  </a:cubicBezTo>
                  <a:lnTo>
                    <a:pt x="1212" y="0"/>
                  </a:lnTo>
                  <a:lnTo>
                    <a:pt x="1369" y="154"/>
                  </a:lnTo>
                  <a:cubicBezTo>
                    <a:pt x="1456" y="239"/>
                    <a:pt x="1527" y="329"/>
                    <a:pt x="1527" y="353"/>
                  </a:cubicBezTo>
                  <a:cubicBezTo>
                    <a:pt x="1527" y="378"/>
                    <a:pt x="1487" y="436"/>
                    <a:pt x="1439" y="481"/>
                  </a:cubicBezTo>
                  <a:cubicBezTo>
                    <a:pt x="1290" y="623"/>
                    <a:pt x="990" y="1101"/>
                    <a:pt x="863" y="1402"/>
                  </a:cubicBezTo>
                  <a:cubicBezTo>
                    <a:pt x="746" y="1677"/>
                    <a:pt x="696" y="1858"/>
                    <a:pt x="622" y="2283"/>
                  </a:cubicBezTo>
                  <a:cubicBezTo>
                    <a:pt x="471" y="3144"/>
                    <a:pt x="802" y="4265"/>
                    <a:pt x="1412" y="4958"/>
                  </a:cubicBezTo>
                  <a:cubicBezTo>
                    <a:pt x="1475" y="5030"/>
                    <a:pt x="1526" y="5099"/>
                    <a:pt x="1526" y="5112"/>
                  </a:cubicBezTo>
                  <a:cubicBezTo>
                    <a:pt x="1525" y="5152"/>
                    <a:pt x="1248" y="5433"/>
                    <a:pt x="1210" y="5432"/>
                  </a:cubicBezTo>
                  <a:cubicBezTo>
                    <a:pt x="1190" y="5432"/>
                    <a:pt x="1110" y="5356"/>
                    <a:pt x="1033" y="5262"/>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p>
              <a:endParaRPr lang="zh-TW" altLang="en-US"/>
            </a:p>
          </p:txBody>
        </p:sp>
        <p:sp>
          <p:nvSpPr>
            <p:cNvPr id="61" name="Freeform 93"/>
            <p:cNvSpPr>
              <a:spLocks/>
            </p:cNvSpPr>
            <p:nvPr/>
          </p:nvSpPr>
          <p:spPr bwMode="auto">
            <a:xfrm>
              <a:off x="37228508" y="13261794"/>
              <a:ext cx="376948" cy="1443407"/>
            </a:xfrm>
            <a:custGeom>
              <a:avLst/>
              <a:gdLst>
                <a:gd name="T0" fmla="*/ 144 w 1421"/>
                <a:gd name="T1" fmla="*/ 5290 h 5433"/>
                <a:gd name="T2" fmla="*/ 0 w 1421"/>
                <a:gd name="T3" fmla="*/ 5119 h 5433"/>
                <a:gd name="T4" fmla="*/ 156 w 1421"/>
                <a:gd name="T5" fmla="*/ 4897 h 5433"/>
                <a:gd name="T6" fmla="*/ 841 w 1421"/>
                <a:gd name="T7" fmla="*/ 3529 h 5433"/>
                <a:gd name="T8" fmla="*/ 915 w 1421"/>
                <a:gd name="T9" fmla="*/ 2766 h 5433"/>
                <a:gd name="T10" fmla="*/ 756 w 1421"/>
                <a:gd name="T11" fmla="*/ 1640 h 5433"/>
                <a:gd name="T12" fmla="*/ 158 w 1421"/>
                <a:gd name="T13" fmla="*/ 567 h 5433"/>
                <a:gd name="T14" fmla="*/ 0 w 1421"/>
                <a:gd name="T15" fmla="*/ 341 h 5433"/>
                <a:gd name="T16" fmla="*/ 157 w 1421"/>
                <a:gd name="T17" fmla="*/ 154 h 5433"/>
                <a:gd name="T18" fmla="*/ 314 w 1421"/>
                <a:gd name="T19" fmla="*/ 0 h 5433"/>
                <a:gd name="T20" fmla="*/ 452 w 1421"/>
                <a:gd name="T21" fmla="*/ 155 h 5433"/>
                <a:gd name="T22" fmla="*/ 1184 w 1421"/>
                <a:gd name="T23" fmla="*/ 1378 h 5433"/>
                <a:gd name="T24" fmla="*/ 1380 w 1421"/>
                <a:gd name="T25" fmla="*/ 2110 h 5433"/>
                <a:gd name="T26" fmla="*/ 1385 w 1421"/>
                <a:gd name="T27" fmla="*/ 3313 h 5433"/>
                <a:gd name="T28" fmla="*/ 1311 w 1421"/>
                <a:gd name="T29" fmla="*/ 3641 h 5433"/>
                <a:gd name="T30" fmla="*/ 711 w 1421"/>
                <a:gd name="T31" fmla="*/ 4981 h 5433"/>
                <a:gd name="T32" fmla="*/ 310 w 1421"/>
                <a:gd name="T33" fmla="*/ 5433 h 5433"/>
                <a:gd name="T34" fmla="*/ 144 w 1421"/>
                <a:gd name="T35" fmla="*/ 5290 h 5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1" h="5433">
                  <a:moveTo>
                    <a:pt x="144" y="5290"/>
                  </a:moveTo>
                  <a:cubicBezTo>
                    <a:pt x="65" y="5212"/>
                    <a:pt x="0" y="5135"/>
                    <a:pt x="0" y="5119"/>
                  </a:cubicBezTo>
                  <a:cubicBezTo>
                    <a:pt x="0" y="5104"/>
                    <a:pt x="70" y="5004"/>
                    <a:pt x="156" y="4897"/>
                  </a:cubicBezTo>
                  <a:cubicBezTo>
                    <a:pt x="483" y="4492"/>
                    <a:pt x="709" y="4040"/>
                    <a:pt x="841" y="3529"/>
                  </a:cubicBezTo>
                  <a:cubicBezTo>
                    <a:pt x="905" y="3280"/>
                    <a:pt x="914" y="3186"/>
                    <a:pt x="915" y="2766"/>
                  </a:cubicBezTo>
                  <a:cubicBezTo>
                    <a:pt x="917" y="2242"/>
                    <a:pt x="889" y="2047"/>
                    <a:pt x="756" y="1640"/>
                  </a:cubicBezTo>
                  <a:cubicBezTo>
                    <a:pt x="623" y="1234"/>
                    <a:pt x="449" y="922"/>
                    <a:pt x="158" y="567"/>
                  </a:cubicBezTo>
                  <a:cubicBezTo>
                    <a:pt x="71" y="461"/>
                    <a:pt x="0" y="359"/>
                    <a:pt x="0" y="341"/>
                  </a:cubicBezTo>
                  <a:cubicBezTo>
                    <a:pt x="0" y="323"/>
                    <a:pt x="70" y="239"/>
                    <a:pt x="157" y="154"/>
                  </a:cubicBezTo>
                  <a:lnTo>
                    <a:pt x="314" y="0"/>
                  </a:lnTo>
                  <a:lnTo>
                    <a:pt x="452" y="155"/>
                  </a:lnTo>
                  <a:cubicBezTo>
                    <a:pt x="731" y="467"/>
                    <a:pt x="1039" y="981"/>
                    <a:pt x="1184" y="1378"/>
                  </a:cubicBezTo>
                  <a:cubicBezTo>
                    <a:pt x="1233" y="1511"/>
                    <a:pt x="1299" y="1760"/>
                    <a:pt x="1380" y="2110"/>
                  </a:cubicBezTo>
                  <a:cubicBezTo>
                    <a:pt x="1417" y="2273"/>
                    <a:pt x="1421" y="3170"/>
                    <a:pt x="1385" y="3313"/>
                  </a:cubicBezTo>
                  <a:cubicBezTo>
                    <a:pt x="1371" y="3369"/>
                    <a:pt x="1337" y="3516"/>
                    <a:pt x="1311" y="3641"/>
                  </a:cubicBezTo>
                  <a:cubicBezTo>
                    <a:pt x="1220" y="4071"/>
                    <a:pt x="985" y="4596"/>
                    <a:pt x="711" y="4981"/>
                  </a:cubicBezTo>
                  <a:cubicBezTo>
                    <a:pt x="572" y="5176"/>
                    <a:pt x="344" y="5433"/>
                    <a:pt x="310" y="5433"/>
                  </a:cubicBezTo>
                  <a:cubicBezTo>
                    <a:pt x="299" y="5433"/>
                    <a:pt x="224" y="5368"/>
                    <a:pt x="144" y="5290"/>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p>
              <a:endParaRPr lang="zh-TW" altLang="en-US"/>
            </a:p>
          </p:txBody>
        </p:sp>
        <p:sp>
          <p:nvSpPr>
            <p:cNvPr id="62" name="Freeform 94"/>
            <p:cNvSpPr>
              <a:spLocks/>
            </p:cNvSpPr>
            <p:nvPr/>
          </p:nvSpPr>
          <p:spPr bwMode="auto">
            <a:xfrm>
              <a:off x="35835435" y="13472509"/>
              <a:ext cx="300856" cy="1021974"/>
            </a:xfrm>
            <a:custGeom>
              <a:avLst/>
              <a:gdLst>
                <a:gd name="T0" fmla="*/ 649 w 1133"/>
                <a:gd name="T1" fmla="*/ 3709 h 3850"/>
                <a:gd name="T2" fmla="*/ 64 w 1133"/>
                <a:gd name="T3" fmla="*/ 2517 h 3850"/>
                <a:gd name="T4" fmla="*/ 50 w 1133"/>
                <a:gd name="T5" fmla="*/ 1437 h 3850"/>
                <a:gd name="T6" fmla="*/ 583 w 1133"/>
                <a:gd name="T7" fmla="*/ 253 h 3850"/>
                <a:gd name="T8" fmla="*/ 974 w 1133"/>
                <a:gd name="T9" fmla="*/ 185 h 3850"/>
                <a:gd name="T10" fmla="*/ 1133 w 1133"/>
                <a:gd name="T11" fmla="*/ 344 h 3850"/>
                <a:gd name="T12" fmla="*/ 984 w 1133"/>
                <a:gd name="T13" fmla="*/ 538 h 3850"/>
                <a:gd name="T14" fmla="*/ 561 w 1133"/>
                <a:gd name="T15" fmla="*/ 1412 h 3850"/>
                <a:gd name="T16" fmla="*/ 616 w 1133"/>
                <a:gd name="T17" fmla="*/ 2679 h 3850"/>
                <a:gd name="T18" fmla="*/ 966 w 1133"/>
                <a:gd name="T19" fmla="*/ 3313 h 3850"/>
                <a:gd name="T20" fmla="*/ 1087 w 1133"/>
                <a:gd name="T21" fmla="*/ 3572 h 3850"/>
                <a:gd name="T22" fmla="*/ 780 w 1133"/>
                <a:gd name="T23" fmla="*/ 3850 h 3850"/>
                <a:gd name="T24" fmla="*/ 649 w 1133"/>
                <a:gd name="T25" fmla="*/ 3709 h 38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33" h="3850">
                  <a:moveTo>
                    <a:pt x="649" y="3709"/>
                  </a:moveTo>
                  <a:cubicBezTo>
                    <a:pt x="375" y="3385"/>
                    <a:pt x="157" y="2939"/>
                    <a:pt x="64" y="2517"/>
                  </a:cubicBezTo>
                  <a:cubicBezTo>
                    <a:pt x="8" y="2258"/>
                    <a:pt x="0" y="1696"/>
                    <a:pt x="50" y="1437"/>
                  </a:cubicBezTo>
                  <a:cubicBezTo>
                    <a:pt x="132" y="1013"/>
                    <a:pt x="338" y="555"/>
                    <a:pt x="583" y="253"/>
                  </a:cubicBezTo>
                  <a:cubicBezTo>
                    <a:pt x="788" y="1"/>
                    <a:pt x="789" y="0"/>
                    <a:pt x="974" y="185"/>
                  </a:cubicBezTo>
                  <a:lnTo>
                    <a:pt x="1133" y="344"/>
                  </a:lnTo>
                  <a:lnTo>
                    <a:pt x="984" y="538"/>
                  </a:lnTo>
                  <a:cubicBezTo>
                    <a:pt x="797" y="782"/>
                    <a:pt x="632" y="1122"/>
                    <a:pt x="561" y="1412"/>
                  </a:cubicBezTo>
                  <a:cubicBezTo>
                    <a:pt x="469" y="1785"/>
                    <a:pt x="494" y="2369"/>
                    <a:pt x="616" y="2679"/>
                  </a:cubicBezTo>
                  <a:cubicBezTo>
                    <a:pt x="701" y="2898"/>
                    <a:pt x="831" y="3134"/>
                    <a:pt x="966" y="3313"/>
                  </a:cubicBezTo>
                  <a:cubicBezTo>
                    <a:pt x="1102" y="3494"/>
                    <a:pt x="1118" y="3528"/>
                    <a:pt x="1087" y="3572"/>
                  </a:cubicBezTo>
                  <a:cubicBezTo>
                    <a:pt x="1050" y="3625"/>
                    <a:pt x="802" y="3850"/>
                    <a:pt x="780" y="3850"/>
                  </a:cubicBezTo>
                  <a:cubicBezTo>
                    <a:pt x="774" y="3850"/>
                    <a:pt x="715" y="3787"/>
                    <a:pt x="649" y="3709"/>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p>
              <a:endParaRPr lang="zh-TW" altLang="en-US"/>
            </a:p>
          </p:txBody>
        </p:sp>
        <p:sp>
          <p:nvSpPr>
            <p:cNvPr id="63" name="Freeform 95"/>
            <p:cNvSpPr>
              <a:spLocks/>
            </p:cNvSpPr>
            <p:nvPr/>
          </p:nvSpPr>
          <p:spPr bwMode="auto">
            <a:xfrm>
              <a:off x="37010764" y="13480709"/>
              <a:ext cx="313734" cy="1013779"/>
            </a:xfrm>
            <a:custGeom>
              <a:avLst/>
              <a:gdLst>
                <a:gd name="T0" fmla="*/ 263 w 1183"/>
                <a:gd name="T1" fmla="*/ 3770 h 3819"/>
                <a:gd name="T2" fmla="*/ 103 w 1183"/>
                <a:gd name="T3" fmla="*/ 3603 h 3819"/>
                <a:gd name="T4" fmla="*/ 0 w 1183"/>
                <a:gd name="T5" fmla="*/ 3485 h 3819"/>
                <a:gd name="T6" fmla="*/ 140 w 1183"/>
                <a:gd name="T7" fmla="*/ 3311 h 3819"/>
                <a:gd name="T8" fmla="*/ 593 w 1183"/>
                <a:gd name="T9" fmla="*/ 2295 h 3819"/>
                <a:gd name="T10" fmla="*/ 620 w 1183"/>
                <a:gd name="T11" fmla="*/ 1689 h 3819"/>
                <a:gd name="T12" fmla="*/ 144 w 1183"/>
                <a:gd name="T13" fmla="*/ 506 h 3819"/>
                <a:gd name="T14" fmla="*/ 0 w 1183"/>
                <a:gd name="T15" fmla="*/ 318 h 3819"/>
                <a:gd name="T16" fmla="*/ 156 w 1183"/>
                <a:gd name="T17" fmla="*/ 157 h 3819"/>
                <a:gd name="T18" fmla="*/ 362 w 1183"/>
                <a:gd name="T19" fmla="*/ 26 h 3819"/>
                <a:gd name="T20" fmla="*/ 836 w 1183"/>
                <a:gd name="T21" fmla="*/ 701 h 3819"/>
                <a:gd name="T22" fmla="*/ 1105 w 1183"/>
                <a:gd name="T23" fmla="*/ 1615 h 3819"/>
                <a:gd name="T24" fmla="*/ 672 w 1183"/>
                <a:gd name="T25" fmla="*/ 3424 h 3819"/>
                <a:gd name="T26" fmla="*/ 342 w 1183"/>
                <a:gd name="T27" fmla="*/ 3819 h 3819"/>
                <a:gd name="T28" fmla="*/ 263 w 1183"/>
                <a:gd name="T29" fmla="*/ 3770 h 38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83" h="3819">
                  <a:moveTo>
                    <a:pt x="263" y="3770"/>
                  </a:moveTo>
                  <a:cubicBezTo>
                    <a:pt x="232" y="3743"/>
                    <a:pt x="160" y="3668"/>
                    <a:pt x="103" y="3603"/>
                  </a:cubicBezTo>
                  <a:lnTo>
                    <a:pt x="0" y="3485"/>
                  </a:lnTo>
                  <a:lnTo>
                    <a:pt x="140" y="3311"/>
                  </a:lnTo>
                  <a:cubicBezTo>
                    <a:pt x="378" y="3015"/>
                    <a:pt x="537" y="2660"/>
                    <a:pt x="593" y="2295"/>
                  </a:cubicBezTo>
                  <a:cubicBezTo>
                    <a:pt x="643" y="1975"/>
                    <a:pt x="645" y="1920"/>
                    <a:pt x="620" y="1689"/>
                  </a:cubicBezTo>
                  <a:cubicBezTo>
                    <a:pt x="573" y="1255"/>
                    <a:pt x="412" y="855"/>
                    <a:pt x="144" y="506"/>
                  </a:cubicBezTo>
                  <a:lnTo>
                    <a:pt x="0" y="318"/>
                  </a:lnTo>
                  <a:lnTo>
                    <a:pt x="156" y="157"/>
                  </a:lnTo>
                  <a:cubicBezTo>
                    <a:pt x="287" y="21"/>
                    <a:pt x="319" y="0"/>
                    <a:pt x="362" y="26"/>
                  </a:cubicBezTo>
                  <a:cubicBezTo>
                    <a:pt x="473" y="94"/>
                    <a:pt x="693" y="407"/>
                    <a:pt x="836" y="701"/>
                  </a:cubicBezTo>
                  <a:cubicBezTo>
                    <a:pt x="1000" y="1038"/>
                    <a:pt x="1051" y="1210"/>
                    <a:pt x="1105" y="1615"/>
                  </a:cubicBezTo>
                  <a:cubicBezTo>
                    <a:pt x="1183" y="2193"/>
                    <a:pt x="1007" y="2927"/>
                    <a:pt x="672" y="3424"/>
                  </a:cubicBezTo>
                  <a:cubicBezTo>
                    <a:pt x="555" y="3597"/>
                    <a:pt x="370" y="3819"/>
                    <a:pt x="342" y="3819"/>
                  </a:cubicBezTo>
                  <a:cubicBezTo>
                    <a:pt x="330" y="3819"/>
                    <a:pt x="294" y="3797"/>
                    <a:pt x="263" y="3770"/>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p>
              <a:endParaRPr lang="zh-TW" altLang="en-US"/>
            </a:p>
          </p:txBody>
        </p:sp>
        <p:sp>
          <p:nvSpPr>
            <p:cNvPr id="64" name="Freeform 96"/>
            <p:cNvSpPr>
              <a:spLocks/>
            </p:cNvSpPr>
            <p:nvPr/>
          </p:nvSpPr>
          <p:spPr bwMode="auto">
            <a:xfrm>
              <a:off x="36138636" y="13684397"/>
              <a:ext cx="208374" cy="600542"/>
            </a:xfrm>
            <a:custGeom>
              <a:avLst/>
              <a:gdLst>
                <a:gd name="T0" fmla="*/ 317 w 783"/>
                <a:gd name="T1" fmla="*/ 2127 h 2261"/>
                <a:gd name="T2" fmla="*/ 0 w 783"/>
                <a:gd name="T3" fmla="*/ 1146 h 2261"/>
                <a:gd name="T4" fmla="*/ 342 w 783"/>
                <a:gd name="T5" fmla="*/ 122 h 2261"/>
                <a:gd name="T6" fmla="*/ 449 w 783"/>
                <a:gd name="T7" fmla="*/ 0 h 2261"/>
                <a:gd name="T8" fmla="*/ 616 w 783"/>
                <a:gd name="T9" fmla="*/ 170 h 2261"/>
                <a:gd name="T10" fmla="*/ 783 w 783"/>
                <a:gd name="T11" fmla="*/ 339 h 2261"/>
                <a:gd name="T12" fmla="*/ 705 w 783"/>
                <a:gd name="T13" fmla="*/ 451 h 2261"/>
                <a:gd name="T14" fmla="*/ 492 w 783"/>
                <a:gd name="T15" fmla="*/ 1139 h 2261"/>
                <a:gd name="T16" fmla="*/ 685 w 783"/>
                <a:gd name="T17" fmla="*/ 1795 h 2261"/>
                <a:gd name="T18" fmla="*/ 747 w 783"/>
                <a:gd name="T19" fmla="*/ 1975 h 2261"/>
                <a:gd name="T20" fmla="*/ 441 w 783"/>
                <a:gd name="T21" fmla="*/ 2261 h 2261"/>
                <a:gd name="T22" fmla="*/ 317 w 783"/>
                <a:gd name="T23" fmla="*/ 2127 h 2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83" h="2261">
                  <a:moveTo>
                    <a:pt x="317" y="2127"/>
                  </a:moveTo>
                  <a:cubicBezTo>
                    <a:pt x="85" y="1820"/>
                    <a:pt x="1" y="1557"/>
                    <a:pt x="0" y="1146"/>
                  </a:cubicBezTo>
                  <a:cubicBezTo>
                    <a:pt x="0" y="720"/>
                    <a:pt x="112" y="384"/>
                    <a:pt x="342" y="122"/>
                  </a:cubicBezTo>
                  <a:lnTo>
                    <a:pt x="449" y="0"/>
                  </a:lnTo>
                  <a:lnTo>
                    <a:pt x="616" y="170"/>
                  </a:lnTo>
                  <a:lnTo>
                    <a:pt x="783" y="339"/>
                  </a:lnTo>
                  <a:lnTo>
                    <a:pt x="705" y="451"/>
                  </a:lnTo>
                  <a:cubicBezTo>
                    <a:pt x="555" y="668"/>
                    <a:pt x="493" y="869"/>
                    <a:pt x="492" y="1139"/>
                  </a:cubicBezTo>
                  <a:cubicBezTo>
                    <a:pt x="491" y="1416"/>
                    <a:pt x="539" y="1578"/>
                    <a:pt x="685" y="1795"/>
                  </a:cubicBezTo>
                  <a:cubicBezTo>
                    <a:pt x="752" y="1893"/>
                    <a:pt x="767" y="1938"/>
                    <a:pt x="747" y="1975"/>
                  </a:cubicBezTo>
                  <a:cubicBezTo>
                    <a:pt x="715" y="2036"/>
                    <a:pt x="473" y="2261"/>
                    <a:pt x="441" y="2261"/>
                  </a:cubicBezTo>
                  <a:cubicBezTo>
                    <a:pt x="428" y="2261"/>
                    <a:pt x="373" y="2201"/>
                    <a:pt x="317" y="2127"/>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p>
              <a:endParaRPr lang="zh-TW" altLang="en-US"/>
            </a:p>
          </p:txBody>
        </p:sp>
        <p:sp>
          <p:nvSpPr>
            <p:cNvPr id="65" name="Freeform 97"/>
            <p:cNvSpPr>
              <a:spLocks/>
            </p:cNvSpPr>
            <p:nvPr/>
          </p:nvSpPr>
          <p:spPr bwMode="auto">
            <a:xfrm>
              <a:off x="36800046" y="13693762"/>
              <a:ext cx="234129" cy="591177"/>
            </a:xfrm>
            <a:custGeom>
              <a:avLst/>
              <a:gdLst>
                <a:gd name="T0" fmla="*/ 149 w 881"/>
                <a:gd name="T1" fmla="*/ 2074 h 2228"/>
                <a:gd name="T2" fmla="*/ 0 w 881"/>
                <a:gd name="T3" fmla="*/ 1917 h 2228"/>
                <a:gd name="T4" fmla="*/ 50 w 881"/>
                <a:gd name="T5" fmla="*/ 1840 h 2228"/>
                <a:gd name="T6" fmla="*/ 276 w 881"/>
                <a:gd name="T7" fmla="*/ 1323 h 2228"/>
                <a:gd name="T8" fmla="*/ 97 w 881"/>
                <a:gd name="T9" fmla="*/ 454 h 2228"/>
                <a:gd name="T10" fmla="*/ 1 w 881"/>
                <a:gd name="T11" fmla="*/ 302 h 2228"/>
                <a:gd name="T12" fmla="*/ 150 w 881"/>
                <a:gd name="T13" fmla="*/ 151 h 2228"/>
                <a:gd name="T14" fmla="*/ 333 w 881"/>
                <a:gd name="T15" fmla="*/ 0 h 2228"/>
                <a:gd name="T16" fmla="*/ 628 w 881"/>
                <a:gd name="T17" fmla="*/ 389 h 2228"/>
                <a:gd name="T18" fmla="*/ 501 w 881"/>
                <a:gd name="T19" fmla="*/ 2041 h 2228"/>
                <a:gd name="T20" fmla="*/ 340 w 881"/>
                <a:gd name="T21" fmla="*/ 2223 h 2228"/>
                <a:gd name="T22" fmla="*/ 149 w 881"/>
                <a:gd name="T23" fmla="*/ 2074 h 2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81" h="2228">
                  <a:moveTo>
                    <a:pt x="149" y="2074"/>
                  </a:moveTo>
                  <a:lnTo>
                    <a:pt x="0" y="1917"/>
                  </a:lnTo>
                  <a:lnTo>
                    <a:pt x="50" y="1840"/>
                  </a:lnTo>
                  <a:cubicBezTo>
                    <a:pt x="178" y="1647"/>
                    <a:pt x="236" y="1514"/>
                    <a:pt x="276" y="1323"/>
                  </a:cubicBezTo>
                  <a:cubicBezTo>
                    <a:pt x="338" y="1024"/>
                    <a:pt x="280" y="742"/>
                    <a:pt x="97" y="454"/>
                  </a:cubicBezTo>
                  <a:lnTo>
                    <a:pt x="1" y="302"/>
                  </a:lnTo>
                  <a:lnTo>
                    <a:pt x="150" y="151"/>
                  </a:lnTo>
                  <a:cubicBezTo>
                    <a:pt x="232" y="68"/>
                    <a:pt x="315" y="0"/>
                    <a:pt x="333" y="0"/>
                  </a:cubicBezTo>
                  <a:cubicBezTo>
                    <a:pt x="387" y="0"/>
                    <a:pt x="528" y="187"/>
                    <a:pt x="628" y="389"/>
                  </a:cubicBezTo>
                  <a:cubicBezTo>
                    <a:pt x="881" y="903"/>
                    <a:pt x="830" y="1560"/>
                    <a:pt x="501" y="2041"/>
                  </a:cubicBezTo>
                  <a:cubicBezTo>
                    <a:pt x="435" y="2137"/>
                    <a:pt x="363" y="2219"/>
                    <a:pt x="340" y="2223"/>
                  </a:cubicBezTo>
                  <a:cubicBezTo>
                    <a:pt x="316" y="2228"/>
                    <a:pt x="230" y="2161"/>
                    <a:pt x="149" y="2074"/>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p>
              <a:endParaRPr lang="zh-TW" altLang="en-US"/>
            </a:p>
          </p:txBody>
        </p:sp>
      </p:grpSp>
      <p:sp>
        <p:nvSpPr>
          <p:cNvPr id="66" name="手繪多邊形 65"/>
          <p:cNvSpPr>
            <a:spLocks/>
          </p:cNvSpPr>
          <p:nvPr/>
        </p:nvSpPr>
        <p:spPr bwMode="auto">
          <a:xfrm>
            <a:off x="7445522" y="2292252"/>
            <a:ext cx="653620" cy="482368"/>
          </a:xfrm>
          <a:custGeom>
            <a:avLst/>
            <a:gdLst>
              <a:gd name="connsiteX0" fmla="*/ 2313240 w 4627012"/>
              <a:gd name="connsiteY0" fmla="*/ 2906712 h 3414712"/>
              <a:gd name="connsiteX1" fmla="*/ 1912260 w 4627012"/>
              <a:gd name="connsiteY1" fmla="*/ 2918932 h 3414712"/>
              <a:gd name="connsiteX2" fmla="*/ 1906856 w 4627012"/>
              <a:gd name="connsiteY2" fmla="*/ 3234846 h 3414712"/>
              <a:gd name="connsiteX3" fmla="*/ 2311440 w 4627012"/>
              <a:gd name="connsiteY3" fmla="*/ 3241676 h 3414712"/>
              <a:gd name="connsiteX4" fmla="*/ 2721424 w 4627012"/>
              <a:gd name="connsiteY4" fmla="*/ 3229456 h 3414712"/>
              <a:gd name="connsiteX5" fmla="*/ 2733676 w 4627012"/>
              <a:gd name="connsiteY5" fmla="*/ 3078146 h 3414712"/>
              <a:gd name="connsiteX6" fmla="*/ 2717824 w 4627012"/>
              <a:gd name="connsiteY6" fmla="*/ 2922886 h 3414712"/>
              <a:gd name="connsiteX7" fmla="*/ 2313240 w 4627012"/>
              <a:gd name="connsiteY7" fmla="*/ 2906712 h 3414712"/>
              <a:gd name="connsiteX8" fmla="*/ 1584960 w 4627012"/>
              <a:gd name="connsiteY8" fmla="*/ 286972 h 3414712"/>
              <a:gd name="connsiteX9" fmla="*/ 289164 w 4627012"/>
              <a:gd name="connsiteY9" fmla="*/ 296550 h 3414712"/>
              <a:gd name="connsiteX10" fmla="*/ 287364 w 4627012"/>
              <a:gd name="connsiteY10" fmla="*/ 2620194 h 3414712"/>
              <a:gd name="connsiteX11" fmla="*/ 2319024 w 4627012"/>
              <a:gd name="connsiteY11" fmla="*/ 2632076 h 3414712"/>
              <a:gd name="connsiteX12" fmla="*/ 4338444 w 4627012"/>
              <a:gd name="connsiteY12" fmla="*/ 2632076 h 3414712"/>
              <a:gd name="connsiteX13" fmla="*/ 4343844 w 4627012"/>
              <a:gd name="connsiteY13" fmla="*/ 2609392 h 3414712"/>
              <a:gd name="connsiteX14" fmla="*/ 4346724 w 4627012"/>
              <a:gd name="connsiteY14" fmla="*/ 1438210 h 3414712"/>
              <a:gd name="connsiteX15" fmla="*/ 4343844 w 4627012"/>
              <a:gd name="connsiteY15" fmla="*/ 290070 h 3414712"/>
              <a:gd name="connsiteX16" fmla="*/ 2323344 w 4627012"/>
              <a:gd name="connsiteY16" fmla="*/ 287550 h 3414712"/>
              <a:gd name="connsiteX17" fmla="*/ 1584960 w 4627012"/>
              <a:gd name="connsiteY17" fmla="*/ 286972 h 3414712"/>
              <a:gd name="connsiteX18" fmla="*/ 4623604 w 4627012"/>
              <a:gd name="connsiteY18" fmla="*/ 0 h 3414712"/>
              <a:gd name="connsiteX19" fmla="*/ 4626124 w 4627012"/>
              <a:gd name="connsiteY19" fmla="*/ 1442872 h 3414712"/>
              <a:gd name="connsiteX20" fmla="*/ 4625404 w 4627012"/>
              <a:gd name="connsiteY20" fmla="*/ 2896186 h 3414712"/>
              <a:gd name="connsiteX21" fmla="*/ 3827856 w 4627012"/>
              <a:gd name="connsiteY21" fmla="*/ 2906628 h 3414712"/>
              <a:gd name="connsiteX22" fmla="*/ 3020592 w 4627012"/>
              <a:gd name="connsiteY22" fmla="*/ 2914912 h 3414712"/>
              <a:gd name="connsiteX23" fmla="*/ 3010148 w 4627012"/>
              <a:gd name="connsiteY23" fmla="*/ 3079832 h 3414712"/>
              <a:gd name="connsiteX24" fmla="*/ 3013028 w 4627012"/>
              <a:gd name="connsiteY24" fmla="*/ 3236830 h 3414712"/>
              <a:gd name="connsiteX25" fmla="*/ 3485796 w 4627012"/>
              <a:gd name="connsiteY25" fmla="*/ 3241870 h 3414712"/>
              <a:gd name="connsiteX26" fmla="*/ 3976204 w 4627012"/>
              <a:gd name="connsiteY26" fmla="*/ 3255554 h 3414712"/>
              <a:gd name="connsiteX27" fmla="*/ 4014012 w 4627012"/>
              <a:gd name="connsiteY27" fmla="*/ 3357820 h 3414712"/>
              <a:gd name="connsiteX28" fmla="*/ 4014012 w 4627012"/>
              <a:gd name="connsiteY28" fmla="*/ 3414712 h 3414712"/>
              <a:gd name="connsiteX29" fmla="*/ 2306940 w 4627012"/>
              <a:gd name="connsiteY29" fmla="*/ 3414712 h 3414712"/>
              <a:gd name="connsiteX30" fmla="*/ 599508 w 4627012"/>
              <a:gd name="connsiteY30" fmla="*/ 3414712 h 3414712"/>
              <a:gd name="connsiteX31" fmla="*/ 599508 w 4627012"/>
              <a:gd name="connsiteY31" fmla="*/ 3372942 h 3414712"/>
              <a:gd name="connsiteX32" fmla="*/ 656400 w 4627012"/>
              <a:gd name="connsiteY32" fmla="*/ 3253394 h 3414712"/>
              <a:gd name="connsiteX33" fmla="*/ 1136728 w 4627012"/>
              <a:gd name="connsiteY33" fmla="*/ 3241870 h 3414712"/>
              <a:gd name="connsiteX34" fmla="*/ 1603732 w 4627012"/>
              <a:gd name="connsiteY34" fmla="*/ 3229628 h 3414712"/>
              <a:gd name="connsiteX35" fmla="*/ 1615976 w 4627012"/>
              <a:gd name="connsiteY35" fmla="*/ 3078030 h 3414712"/>
              <a:gd name="connsiteX36" fmla="*/ 1599772 w 4627012"/>
              <a:gd name="connsiteY36" fmla="*/ 2922472 h 3414712"/>
              <a:gd name="connsiteX37" fmla="*/ 792144 w 4627012"/>
              <a:gd name="connsiteY37" fmla="*/ 2906268 h 3414712"/>
              <a:gd name="connsiteX38" fmla="*/ 0 w 4627012"/>
              <a:gd name="connsiteY38" fmla="*/ 2906268 h 3414712"/>
              <a:gd name="connsiteX39" fmla="*/ 2520 w 4627012"/>
              <a:gd name="connsiteY39" fmla="*/ 1455836 h 3414712"/>
              <a:gd name="connsiteX40" fmla="*/ 5040 w 4627012"/>
              <a:gd name="connsiteY40" fmla="*/ 5042 h 3414712"/>
              <a:gd name="connsiteX41" fmla="*/ 2314500 w 4627012"/>
              <a:gd name="connsiteY41" fmla="*/ 2520 h 3414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627012" h="3414712">
                <a:moveTo>
                  <a:pt x="2313240" y="2906712"/>
                </a:moveTo>
                <a:cubicBezTo>
                  <a:pt x="2024304" y="2906712"/>
                  <a:pt x="1921268" y="2909946"/>
                  <a:pt x="1912260" y="2918932"/>
                </a:cubicBezTo>
                <a:cubicBezTo>
                  <a:pt x="1898932" y="2932230"/>
                  <a:pt x="1893888" y="3222268"/>
                  <a:pt x="1906856" y="3234846"/>
                </a:cubicBezTo>
                <a:cubicBezTo>
                  <a:pt x="1910460" y="3238440"/>
                  <a:pt x="2092756" y="3241676"/>
                  <a:pt x="2311440" y="3241676"/>
                </a:cubicBezTo>
                <a:cubicBezTo>
                  <a:pt x="2607220" y="3241676"/>
                  <a:pt x="2712420" y="3238440"/>
                  <a:pt x="2721424" y="3229456"/>
                </a:cubicBezTo>
                <a:cubicBezTo>
                  <a:pt x="2729712" y="3221190"/>
                  <a:pt x="2733676" y="3172670"/>
                  <a:pt x="2733676" y="3078146"/>
                </a:cubicBezTo>
                <a:cubicBezTo>
                  <a:pt x="2733676" y="2964936"/>
                  <a:pt x="2730792" y="2935824"/>
                  <a:pt x="2717824" y="2922886"/>
                </a:cubicBezTo>
                <a:cubicBezTo>
                  <a:pt x="2703772" y="2908868"/>
                  <a:pt x="2652976" y="2906712"/>
                  <a:pt x="2313240" y="2906712"/>
                </a:cubicBezTo>
                <a:close/>
                <a:moveTo>
                  <a:pt x="1584960" y="286972"/>
                </a:moveTo>
                <a:cubicBezTo>
                  <a:pt x="654628" y="286788"/>
                  <a:pt x="297356" y="289530"/>
                  <a:pt x="289164" y="296550"/>
                </a:cubicBezTo>
                <a:cubicBezTo>
                  <a:pt x="269728" y="312392"/>
                  <a:pt x="268288" y="2601112"/>
                  <a:pt x="287364" y="2620194"/>
                </a:cubicBezTo>
                <a:cubicBezTo>
                  <a:pt x="296724" y="2629554"/>
                  <a:pt x="761804" y="2632076"/>
                  <a:pt x="2319024" y="2632076"/>
                </a:cubicBezTo>
                <a:lnTo>
                  <a:pt x="4338444" y="2632076"/>
                </a:lnTo>
                <a:lnTo>
                  <a:pt x="4343844" y="2609392"/>
                </a:lnTo>
                <a:cubicBezTo>
                  <a:pt x="4347080" y="2596792"/>
                  <a:pt x="4348160" y="2069706"/>
                  <a:pt x="4346724" y="1438210"/>
                </a:cubicBezTo>
                <a:lnTo>
                  <a:pt x="4343844" y="290070"/>
                </a:lnTo>
                <a:lnTo>
                  <a:pt x="2323344" y="287550"/>
                </a:lnTo>
                <a:cubicBezTo>
                  <a:pt x="2044864" y="287212"/>
                  <a:pt x="1799652" y="287014"/>
                  <a:pt x="1584960" y="286972"/>
                </a:cubicBezTo>
                <a:close/>
                <a:moveTo>
                  <a:pt x="4623604" y="0"/>
                </a:moveTo>
                <a:lnTo>
                  <a:pt x="4626124" y="1442872"/>
                </a:lnTo>
                <a:cubicBezTo>
                  <a:pt x="4627564" y="2236866"/>
                  <a:pt x="4627204" y="2890786"/>
                  <a:pt x="4625404" y="2896186"/>
                </a:cubicBezTo>
                <a:cubicBezTo>
                  <a:pt x="4623240" y="2903028"/>
                  <a:pt x="4347792" y="2906628"/>
                  <a:pt x="3827856" y="2906628"/>
                </a:cubicBezTo>
                <a:cubicBezTo>
                  <a:pt x="3390736" y="2906628"/>
                  <a:pt x="3027432" y="2910590"/>
                  <a:pt x="3020592" y="2914912"/>
                </a:cubicBezTo>
                <a:cubicBezTo>
                  <a:pt x="3010508" y="2921392"/>
                  <a:pt x="3007988" y="2961362"/>
                  <a:pt x="3010148" y="3079832"/>
                </a:cubicBezTo>
                <a:lnTo>
                  <a:pt x="3013028" y="3236830"/>
                </a:lnTo>
                <a:lnTo>
                  <a:pt x="3485796" y="3241870"/>
                </a:lnTo>
                <a:cubicBezTo>
                  <a:pt x="3745404" y="3244752"/>
                  <a:pt x="3966124" y="3250872"/>
                  <a:pt x="3976204" y="3255554"/>
                </a:cubicBezTo>
                <a:cubicBezTo>
                  <a:pt x="4003928" y="3269238"/>
                  <a:pt x="4014012" y="3296244"/>
                  <a:pt x="4014012" y="3357820"/>
                </a:cubicBezTo>
                <a:lnTo>
                  <a:pt x="4014012" y="3414712"/>
                </a:lnTo>
                <a:lnTo>
                  <a:pt x="2306940" y="3414712"/>
                </a:lnTo>
                <a:lnTo>
                  <a:pt x="599508" y="3414712"/>
                </a:lnTo>
                <a:lnTo>
                  <a:pt x="599508" y="3372942"/>
                </a:lnTo>
                <a:cubicBezTo>
                  <a:pt x="599508" y="3319650"/>
                  <a:pt x="623992" y="3268158"/>
                  <a:pt x="656400" y="3253394"/>
                </a:cubicBezTo>
                <a:cubicBezTo>
                  <a:pt x="674404" y="3245112"/>
                  <a:pt x="818428" y="3241870"/>
                  <a:pt x="1136728" y="3241870"/>
                </a:cubicBezTo>
                <a:cubicBezTo>
                  <a:pt x="1476988" y="3241870"/>
                  <a:pt x="1594372" y="3238630"/>
                  <a:pt x="1603732" y="3229628"/>
                </a:cubicBezTo>
                <a:cubicBezTo>
                  <a:pt x="1612012" y="3221346"/>
                  <a:pt x="1615976" y="3172734"/>
                  <a:pt x="1615976" y="3078030"/>
                </a:cubicBezTo>
                <a:cubicBezTo>
                  <a:pt x="1615976" y="2964604"/>
                  <a:pt x="1612732" y="2935436"/>
                  <a:pt x="1599772" y="2922472"/>
                </a:cubicBezTo>
                <a:cubicBezTo>
                  <a:pt x="1585728" y="2908070"/>
                  <a:pt x="1498232" y="2906268"/>
                  <a:pt x="792144" y="2906268"/>
                </a:cubicBezTo>
                <a:lnTo>
                  <a:pt x="0" y="2906268"/>
                </a:lnTo>
                <a:lnTo>
                  <a:pt x="2520" y="1455836"/>
                </a:lnTo>
                <a:lnTo>
                  <a:pt x="5040" y="5042"/>
                </a:lnTo>
                <a:lnTo>
                  <a:pt x="2314500" y="2520"/>
                </a:lnTo>
                <a:close/>
              </a:path>
            </a:pathLst>
          </a:custGeom>
          <a:solidFill>
            <a:schemeClr val="bg1"/>
          </a:solidFill>
          <a:ln w="0">
            <a:noFill/>
            <a:prstDash val="solid"/>
            <a:round/>
            <a:headEnd/>
            <a:tailEnd/>
          </a:ln>
        </p:spPr>
        <p:txBody>
          <a:bodyPr vert="horz" wrap="square" lIns="91440" tIns="45721" rIns="91440" bIns="45721" numCol="1" anchor="t" anchorCtr="0" compatLnSpc="1">
            <a:prstTxWarp prst="textNoShape">
              <a:avLst/>
            </a:prstTxWarp>
            <a:noAutofit/>
          </a:bodyPr>
          <a:lstStyle/>
          <a:p>
            <a:endParaRPr lang="zh-TW" altLang="en-US"/>
          </a:p>
        </p:txBody>
      </p:sp>
      <p:sp>
        <p:nvSpPr>
          <p:cNvPr id="68" name="矩形 67"/>
          <p:cNvSpPr/>
          <p:nvPr/>
        </p:nvSpPr>
        <p:spPr>
          <a:xfrm>
            <a:off x="1394157" y="4672973"/>
            <a:ext cx="2788497" cy="738664"/>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The quick brown fox jumps over the lazy dog</a:t>
            </a:r>
            <a:r>
              <a:rPr lang="en-US" altLang="zh-TW" sz="1400" dirty="0" smtClean="0"/>
              <a:t>.</a:t>
            </a:r>
            <a:endParaRPr lang="zh-TW" altLang="en-US" sz="1400" dirty="0"/>
          </a:p>
        </p:txBody>
      </p:sp>
      <p:sp>
        <p:nvSpPr>
          <p:cNvPr id="69" name="矩形 68"/>
          <p:cNvSpPr/>
          <p:nvPr/>
        </p:nvSpPr>
        <p:spPr>
          <a:xfrm>
            <a:off x="1394157" y="5622497"/>
            <a:ext cx="2788497" cy="738664"/>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The quick brown fox jumps over the lazy dog</a:t>
            </a:r>
            <a:r>
              <a:rPr lang="en-US" altLang="zh-TW" sz="1400" dirty="0" smtClean="0"/>
              <a:t>.</a:t>
            </a:r>
            <a:endParaRPr lang="zh-TW" altLang="en-US" sz="1400" dirty="0"/>
          </a:p>
        </p:txBody>
      </p:sp>
      <p:sp>
        <p:nvSpPr>
          <p:cNvPr id="70" name="矩形 69"/>
          <p:cNvSpPr/>
          <p:nvPr/>
        </p:nvSpPr>
        <p:spPr>
          <a:xfrm>
            <a:off x="5460770" y="4675645"/>
            <a:ext cx="2788497" cy="738664"/>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The quick brown fox jumps over the lazy dog</a:t>
            </a:r>
            <a:r>
              <a:rPr lang="en-US" altLang="zh-TW" sz="1400" dirty="0" smtClean="0"/>
              <a:t>.</a:t>
            </a:r>
            <a:endParaRPr lang="zh-TW" altLang="en-US" sz="1400" dirty="0"/>
          </a:p>
        </p:txBody>
      </p:sp>
      <p:sp>
        <p:nvSpPr>
          <p:cNvPr id="71" name="矩形 70"/>
          <p:cNvSpPr/>
          <p:nvPr/>
        </p:nvSpPr>
        <p:spPr>
          <a:xfrm>
            <a:off x="5460770" y="5574805"/>
            <a:ext cx="2788497" cy="738664"/>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The quick brown fox jumps over the lazy dog</a:t>
            </a:r>
            <a:r>
              <a:rPr lang="en-US" altLang="zh-TW" sz="1400" dirty="0" smtClean="0"/>
              <a:t>.</a:t>
            </a:r>
            <a:endParaRPr lang="zh-TW" altLang="en-US" sz="1400" dirty="0"/>
          </a:p>
        </p:txBody>
      </p:sp>
      <p:grpSp>
        <p:nvGrpSpPr>
          <p:cNvPr id="72" name="群組 71"/>
          <p:cNvGrpSpPr/>
          <p:nvPr/>
        </p:nvGrpSpPr>
        <p:grpSpPr>
          <a:xfrm>
            <a:off x="942336" y="4857636"/>
            <a:ext cx="364036" cy="364036"/>
            <a:chOff x="439901" y="1993616"/>
            <a:chExt cx="364036" cy="364036"/>
          </a:xfrm>
        </p:grpSpPr>
        <p:sp>
          <p:nvSpPr>
            <p:cNvPr id="73" name="圓角矩形 72"/>
            <p:cNvSpPr/>
            <p:nvPr/>
          </p:nvSpPr>
          <p:spPr>
            <a:xfrm>
              <a:off x="439901" y="1993616"/>
              <a:ext cx="364036" cy="364036"/>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p>
          </p:txBody>
        </p:sp>
        <p:sp>
          <p:nvSpPr>
            <p:cNvPr id="74" name="手繪多邊形 73"/>
            <p:cNvSpPr/>
            <p:nvPr/>
          </p:nvSpPr>
          <p:spPr>
            <a:xfrm>
              <a:off x="516599" y="2070300"/>
              <a:ext cx="210640" cy="210668"/>
            </a:xfrm>
            <a:custGeom>
              <a:avLst/>
              <a:gdLst/>
              <a:ahLst/>
              <a:cxnLst/>
              <a:rect l="l" t="t" r="r" b="b"/>
              <a:pathLst>
                <a:path w="133388" h="133406">
                  <a:moveTo>
                    <a:pt x="11740" y="0"/>
                  </a:moveTo>
                  <a:lnTo>
                    <a:pt x="116868" y="105178"/>
                  </a:lnTo>
                  <a:lnTo>
                    <a:pt x="116868" y="19"/>
                  </a:lnTo>
                  <a:lnTo>
                    <a:pt x="133388" y="16651"/>
                  </a:lnTo>
                  <a:lnTo>
                    <a:pt x="133388" y="133406"/>
                  </a:lnTo>
                  <a:lnTo>
                    <a:pt x="16520" y="133406"/>
                  </a:lnTo>
                  <a:lnTo>
                    <a:pt x="0" y="116886"/>
                  </a:lnTo>
                  <a:lnTo>
                    <a:pt x="105259" y="116886"/>
                  </a:lnTo>
                  <a:lnTo>
                    <a:pt x="0" y="11739"/>
                  </a:lnTo>
                  <a:lnTo>
                    <a:pt x="11740" y="0"/>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solidFill>
                  <a:schemeClr val="bg1"/>
                </a:solidFill>
              </a:endParaRPr>
            </a:p>
          </p:txBody>
        </p:sp>
      </p:grpSp>
      <p:grpSp>
        <p:nvGrpSpPr>
          <p:cNvPr id="75" name="群組 74"/>
          <p:cNvGrpSpPr/>
          <p:nvPr/>
        </p:nvGrpSpPr>
        <p:grpSpPr>
          <a:xfrm>
            <a:off x="942336" y="5809812"/>
            <a:ext cx="364036" cy="364036"/>
            <a:chOff x="439901" y="1993616"/>
            <a:chExt cx="364036" cy="364036"/>
          </a:xfrm>
        </p:grpSpPr>
        <p:sp>
          <p:nvSpPr>
            <p:cNvPr id="76" name="圓角矩形 75"/>
            <p:cNvSpPr/>
            <p:nvPr/>
          </p:nvSpPr>
          <p:spPr>
            <a:xfrm>
              <a:off x="439901" y="1993616"/>
              <a:ext cx="364036" cy="364036"/>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p>
          </p:txBody>
        </p:sp>
        <p:sp>
          <p:nvSpPr>
            <p:cNvPr id="77" name="手繪多邊形 76"/>
            <p:cNvSpPr/>
            <p:nvPr/>
          </p:nvSpPr>
          <p:spPr>
            <a:xfrm>
              <a:off x="516599" y="2070300"/>
              <a:ext cx="210640" cy="210668"/>
            </a:xfrm>
            <a:custGeom>
              <a:avLst/>
              <a:gdLst/>
              <a:ahLst/>
              <a:cxnLst/>
              <a:rect l="l" t="t" r="r" b="b"/>
              <a:pathLst>
                <a:path w="133388" h="133406">
                  <a:moveTo>
                    <a:pt x="11740" y="0"/>
                  </a:moveTo>
                  <a:lnTo>
                    <a:pt x="116868" y="105178"/>
                  </a:lnTo>
                  <a:lnTo>
                    <a:pt x="116868" y="19"/>
                  </a:lnTo>
                  <a:lnTo>
                    <a:pt x="133388" y="16651"/>
                  </a:lnTo>
                  <a:lnTo>
                    <a:pt x="133388" y="133406"/>
                  </a:lnTo>
                  <a:lnTo>
                    <a:pt x="16520" y="133406"/>
                  </a:lnTo>
                  <a:lnTo>
                    <a:pt x="0" y="116886"/>
                  </a:lnTo>
                  <a:lnTo>
                    <a:pt x="105259" y="116886"/>
                  </a:lnTo>
                  <a:lnTo>
                    <a:pt x="0" y="11739"/>
                  </a:lnTo>
                  <a:lnTo>
                    <a:pt x="11740" y="0"/>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solidFill>
                  <a:schemeClr val="bg1"/>
                </a:solidFill>
              </a:endParaRPr>
            </a:p>
          </p:txBody>
        </p:sp>
      </p:grpSp>
      <p:grpSp>
        <p:nvGrpSpPr>
          <p:cNvPr id="78" name="群組 77"/>
          <p:cNvGrpSpPr/>
          <p:nvPr/>
        </p:nvGrpSpPr>
        <p:grpSpPr>
          <a:xfrm>
            <a:off x="5008949" y="4865612"/>
            <a:ext cx="364036" cy="364036"/>
            <a:chOff x="439901" y="1993616"/>
            <a:chExt cx="364036" cy="364036"/>
          </a:xfrm>
        </p:grpSpPr>
        <p:sp>
          <p:nvSpPr>
            <p:cNvPr id="79" name="圓角矩形 78"/>
            <p:cNvSpPr/>
            <p:nvPr/>
          </p:nvSpPr>
          <p:spPr>
            <a:xfrm>
              <a:off x="439901" y="1993616"/>
              <a:ext cx="364036" cy="364036"/>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p>
          </p:txBody>
        </p:sp>
        <p:sp>
          <p:nvSpPr>
            <p:cNvPr id="80" name="手繪多邊形 79"/>
            <p:cNvSpPr/>
            <p:nvPr/>
          </p:nvSpPr>
          <p:spPr>
            <a:xfrm>
              <a:off x="516599" y="2070300"/>
              <a:ext cx="210640" cy="210668"/>
            </a:xfrm>
            <a:custGeom>
              <a:avLst/>
              <a:gdLst/>
              <a:ahLst/>
              <a:cxnLst/>
              <a:rect l="l" t="t" r="r" b="b"/>
              <a:pathLst>
                <a:path w="133388" h="133406">
                  <a:moveTo>
                    <a:pt x="11740" y="0"/>
                  </a:moveTo>
                  <a:lnTo>
                    <a:pt x="116868" y="105178"/>
                  </a:lnTo>
                  <a:lnTo>
                    <a:pt x="116868" y="19"/>
                  </a:lnTo>
                  <a:lnTo>
                    <a:pt x="133388" y="16651"/>
                  </a:lnTo>
                  <a:lnTo>
                    <a:pt x="133388" y="133406"/>
                  </a:lnTo>
                  <a:lnTo>
                    <a:pt x="16520" y="133406"/>
                  </a:lnTo>
                  <a:lnTo>
                    <a:pt x="0" y="116886"/>
                  </a:lnTo>
                  <a:lnTo>
                    <a:pt x="105259" y="116886"/>
                  </a:lnTo>
                  <a:lnTo>
                    <a:pt x="0" y="11739"/>
                  </a:lnTo>
                  <a:lnTo>
                    <a:pt x="11740" y="0"/>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solidFill>
                  <a:schemeClr val="bg1"/>
                </a:solidFill>
              </a:endParaRPr>
            </a:p>
          </p:txBody>
        </p:sp>
      </p:grpSp>
      <p:grpSp>
        <p:nvGrpSpPr>
          <p:cNvPr id="81" name="群組 80"/>
          <p:cNvGrpSpPr/>
          <p:nvPr/>
        </p:nvGrpSpPr>
        <p:grpSpPr>
          <a:xfrm>
            <a:off x="5008949" y="5767424"/>
            <a:ext cx="364036" cy="364036"/>
            <a:chOff x="439901" y="1993616"/>
            <a:chExt cx="364036" cy="364036"/>
          </a:xfrm>
        </p:grpSpPr>
        <p:sp>
          <p:nvSpPr>
            <p:cNvPr id="82" name="圓角矩形 81"/>
            <p:cNvSpPr/>
            <p:nvPr/>
          </p:nvSpPr>
          <p:spPr>
            <a:xfrm>
              <a:off x="439901" y="1993616"/>
              <a:ext cx="364036" cy="364036"/>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p>
          </p:txBody>
        </p:sp>
        <p:sp>
          <p:nvSpPr>
            <p:cNvPr id="83" name="手繪多邊形 82"/>
            <p:cNvSpPr/>
            <p:nvPr/>
          </p:nvSpPr>
          <p:spPr>
            <a:xfrm>
              <a:off x="516599" y="2070300"/>
              <a:ext cx="210640" cy="210668"/>
            </a:xfrm>
            <a:custGeom>
              <a:avLst/>
              <a:gdLst/>
              <a:ahLst/>
              <a:cxnLst/>
              <a:rect l="l" t="t" r="r" b="b"/>
              <a:pathLst>
                <a:path w="133388" h="133406">
                  <a:moveTo>
                    <a:pt x="11740" y="0"/>
                  </a:moveTo>
                  <a:lnTo>
                    <a:pt x="116868" y="105178"/>
                  </a:lnTo>
                  <a:lnTo>
                    <a:pt x="116868" y="19"/>
                  </a:lnTo>
                  <a:lnTo>
                    <a:pt x="133388" y="16651"/>
                  </a:lnTo>
                  <a:lnTo>
                    <a:pt x="133388" y="133406"/>
                  </a:lnTo>
                  <a:lnTo>
                    <a:pt x="16520" y="133406"/>
                  </a:lnTo>
                  <a:lnTo>
                    <a:pt x="0" y="116886"/>
                  </a:lnTo>
                  <a:lnTo>
                    <a:pt x="105259" y="116886"/>
                  </a:lnTo>
                  <a:lnTo>
                    <a:pt x="0" y="11739"/>
                  </a:lnTo>
                  <a:lnTo>
                    <a:pt x="11740" y="0"/>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solidFill>
                  <a:schemeClr val="bg1"/>
                </a:solidFill>
              </a:endParaRPr>
            </a:p>
          </p:txBody>
        </p:sp>
      </p:grpSp>
      <p:sp>
        <p:nvSpPr>
          <p:cNvPr id="44" name="文字方塊 43"/>
          <p:cNvSpPr txBox="1"/>
          <p:nvPr/>
        </p:nvSpPr>
        <p:spPr>
          <a:xfrm>
            <a:off x="457772" y="3741880"/>
            <a:ext cx="1728723" cy="700463"/>
          </a:xfrm>
          <a:prstGeom prst="rect">
            <a:avLst/>
          </a:prstGeom>
          <a:noFill/>
        </p:spPr>
        <p:txBody>
          <a:bodyPr wrap="square" rtlCol="0">
            <a:noAutofit/>
          </a:bodyPr>
          <a:lstStyle/>
          <a:p>
            <a:pPr algn="ctr"/>
            <a:r>
              <a:rPr lang="en-US" sz="1200" dirty="0" smtClean="0">
                <a:solidFill>
                  <a:schemeClr val="bg1"/>
                </a:solidFill>
              </a:rPr>
              <a:t>The quick brown fox jumps over the lazy dog. </a:t>
            </a:r>
            <a:endParaRPr lang="en-US" sz="1200" dirty="0">
              <a:solidFill>
                <a:schemeClr val="bg1"/>
              </a:solidFill>
            </a:endParaRPr>
          </a:p>
        </p:txBody>
      </p:sp>
      <p:sp>
        <p:nvSpPr>
          <p:cNvPr id="48" name="文字方塊 47"/>
          <p:cNvSpPr txBox="1"/>
          <p:nvPr/>
        </p:nvSpPr>
        <p:spPr>
          <a:xfrm>
            <a:off x="782247" y="3211213"/>
            <a:ext cx="1248220" cy="523220"/>
          </a:xfrm>
          <a:prstGeom prst="rect">
            <a:avLst/>
          </a:prstGeom>
          <a:noFill/>
        </p:spPr>
        <p:txBody>
          <a:bodyPr wrap="square" rtlCol="0">
            <a:spAutoFit/>
          </a:bodyPr>
          <a:lstStyle/>
          <a:p>
            <a:pPr algn="ctr"/>
            <a:r>
              <a:rPr lang="en-US" sz="2800" b="1" dirty="0" smtClean="0">
                <a:solidFill>
                  <a:schemeClr val="bg1"/>
                </a:solidFill>
              </a:rPr>
              <a:t>Title</a:t>
            </a:r>
          </a:p>
        </p:txBody>
      </p:sp>
      <p:sp>
        <p:nvSpPr>
          <p:cNvPr id="51" name="文字方塊 50"/>
          <p:cNvSpPr txBox="1"/>
          <p:nvPr/>
        </p:nvSpPr>
        <p:spPr>
          <a:xfrm>
            <a:off x="2579925" y="3741880"/>
            <a:ext cx="1728723" cy="700463"/>
          </a:xfrm>
          <a:prstGeom prst="rect">
            <a:avLst/>
          </a:prstGeom>
          <a:noFill/>
        </p:spPr>
        <p:txBody>
          <a:bodyPr wrap="square" rtlCol="0">
            <a:noAutofit/>
          </a:bodyPr>
          <a:lstStyle/>
          <a:p>
            <a:pPr algn="ctr"/>
            <a:r>
              <a:rPr lang="en-US" sz="1200" dirty="0" smtClean="0">
                <a:solidFill>
                  <a:schemeClr val="bg1"/>
                </a:solidFill>
              </a:rPr>
              <a:t>The quick brown fox jumps over the lazy dog. </a:t>
            </a:r>
            <a:endParaRPr lang="en-US" sz="1200" dirty="0">
              <a:solidFill>
                <a:schemeClr val="bg1"/>
              </a:solidFill>
            </a:endParaRPr>
          </a:p>
        </p:txBody>
      </p:sp>
      <p:sp>
        <p:nvSpPr>
          <p:cNvPr id="67" name="文字方塊 66"/>
          <p:cNvSpPr txBox="1"/>
          <p:nvPr/>
        </p:nvSpPr>
        <p:spPr>
          <a:xfrm>
            <a:off x="2904400" y="3211213"/>
            <a:ext cx="1248220" cy="523220"/>
          </a:xfrm>
          <a:prstGeom prst="rect">
            <a:avLst/>
          </a:prstGeom>
          <a:noFill/>
        </p:spPr>
        <p:txBody>
          <a:bodyPr wrap="square" rtlCol="0">
            <a:spAutoFit/>
          </a:bodyPr>
          <a:lstStyle/>
          <a:p>
            <a:pPr algn="ctr"/>
            <a:r>
              <a:rPr lang="en-US" sz="2800" b="1" dirty="0" smtClean="0">
                <a:solidFill>
                  <a:schemeClr val="bg1"/>
                </a:solidFill>
              </a:rPr>
              <a:t>Title</a:t>
            </a:r>
          </a:p>
        </p:txBody>
      </p:sp>
      <p:sp>
        <p:nvSpPr>
          <p:cNvPr id="84" name="文字方塊 83"/>
          <p:cNvSpPr txBox="1"/>
          <p:nvPr/>
        </p:nvSpPr>
        <p:spPr>
          <a:xfrm>
            <a:off x="4702078" y="3741880"/>
            <a:ext cx="1728723" cy="700463"/>
          </a:xfrm>
          <a:prstGeom prst="rect">
            <a:avLst/>
          </a:prstGeom>
          <a:noFill/>
        </p:spPr>
        <p:txBody>
          <a:bodyPr wrap="square" rtlCol="0">
            <a:noAutofit/>
          </a:bodyPr>
          <a:lstStyle/>
          <a:p>
            <a:pPr algn="ctr"/>
            <a:r>
              <a:rPr lang="en-US" sz="1200" dirty="0" smtClean="0">
                <a:solidFill>
                  <a:schemeClr val="bg1"/>
                </a:solidFill>
              </a:rPr>
              <a:t>The quick brown fox jumps over the lazy dog. </a:t>
            </a:r>
            <a:endParaRPr lang="en-US" sz="1200" dirty="0">
              <a:solidFill>
                <a:schemeClr val="bg1"/>
              </a:solidFill>
            </a:endParaRPr>
          </a:p>
        </p:txBody>
      </p:sp>
      <p:sp>
        <p:nvSpPr>
          <p:cNvPr id="85" name="文字方塊 84"/>
          <p:cNvSpPr txBox="1"/>
          <p:nvPr/>
        </p:nvSpPr>
        <p:spPr>
          <a:xfrm>
            <a:off x="5026553" y="3211213"/>
            <a:ext cx="1248220" cy="523220"/>
          </a:xfrm>
          <a:prstGeom prst="rect">
            <a:avLst/>
          </a:prstGeom>
          <a:noFill/>
        </p:spPr>
        <p:txBody>
          <a:bodyPr wrap="square" rtlCol="0">
            <a:spAutoFit/>
          </a:bodyPr>
          <a:lstStyle/>
          <a:p>
            <a:pPr algn="ctr"/>
            <a:r>
              <a:rPr lang="en-US" sz="2800" b="1" dirty="0" smtClean="0">
                <a:solidFill>
                  <a:schemeClr val="bg1"/>
                </a:solidFill>
              </a:rPr>
              <a:t>Title</a:t>
            </a:r>
          </a:p>
        </p:txBody>
      </p:sp>
      <p:sp>
        <p:nvSpPr>
          <p:cNvPr id="86" name="文字方塊 85"/>
          <p:cNvSpPr txBox="1"/>
          <p:nvPr/>
        </p:nvSpPr>
        <p:spPr>
          <a:xfrm>
            <a:off x="6824231" y="3741880"/>
            <a:ext cx="1728723" cy="700463"/>
          </a:xfrm>
          <a:prstGeom prst="rect">
            <a:avLst/>
          </a:prstGeom>
          <a:noFill/>
        </p:spPr>
        <p:txBody>
          <a:bodyPr wrap="square" rtlCol="0">
            <a:noAutofit/>
          </a:bodyPr>
          <a:lstStyle/>
          <a:p>
            <a:pPr algn="ctr"/>
            <a:r>
              <a:rPr lang="en-US" sz="1200" dirty="0" smtClean="0">
                <a:solidFill>
                  <a:schemeClr val="bg1"/>
                </a:solidFill>
              </a:rPr>
              <a:t>The quick brown fox jumps over the lazy dog. </a:t>
            </a:r>
            <a:endParaRPr lang="en-US" sz="1200" dirty="0">
              <a:solidFill>
                <a:schemeClr val="bg1"/>
              </a:solidFill>
            </a:endParaRPr>
          </a:p>
        </p:txBody>
      </p:sp>
      <p:sp>
        <p:nvSpPr>
          <p:cNvPr id="87" name="文字方塊 86"/>
          <p:cNvSpPr txBox="1"/>
          <p:nvPr/>
        </p:nvSpPr>
        <p:spPr>
          <a:xfrm>
            <a:off x="7148706" y="3211213"/>
            <a:ext cx="1248220" cy="523220"/>
          </a:xfrm>
          <a:prstGeom prst="rect">
            <a:avLst/>
          </a:prstGeom>
          <a:noFill/>
        </p:spPr>
        <p:txBody>
          <a:bodyPr wrap="square" rtlCol="0">
            <a:spAutoFit/>
          </a:bodyPr>
          <a:lstStyle/>
          <a:p>
            <a:pPr algn="ctr"/>
            <a:r>
              <a:rPr lang="en-US" sz="2800" b="1" dirty="0" smtClean="0">
                <a:solidFill>
                  <a:schemeClr val="bg1"/>
                </a:solidFill>
              </a:rPr>
              <a:t>Title</a:t>
            </a:r>
          </a:p>
        </p:txBody>
      </p:sp>
    </p:spTree>
    <p:extLst>
      <p:ext uri="{BB962C8B-B14F-4D97-AF65-F5344CB8AC3E}">
        <p14:creationId xmlns:p14="http://schemas.microsoft.com/office/powerpoint/2010/main" val="407495377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頁尾版面配置區 3"/>
          <p:cNvSpPr>
            <a:spLocks noGrp="1"/>
          </p:cNvSpPr>
          <p:nvPr>
            <p:ph type="ftr" sz="quarter" idx="12"/>
          </p:nvPr>
        </p:nvSpPr>
        <p:spPr/>
        <p:txBody>
          <a:bodyPr/>
          <a:lstStyle/>
          <a:p>
            <a:r>
              <a:rPr lang="zh-TW" altLang="en-US" smtClean="0"/>
              <a:t>商業簡報網 </a:t>
            </a:r>
            <a:r>
              <a:rPr lang="en-US" altLang="zh-TW" smtClean="0"/>
              <a:t>X Matter Lab</a:t>
            </a:r>
            <a:endParaRPr lang="zh-TW" altLang="en-US" dirty="0"/>
          </a:p>
        </p:txBody>
      </p:sp>
      <p:sp>
        <p:nvSpPr>
          <p:cNvPr id="5" name="投影片編號版面配置區 4"/>
          <p:cNvSpPr>
            <a:spLocks noGrp="1"/>
          </p:cNvSpPr>
          <p:nvPr>
            <p:ph type="sldNum" sz="quarter" idx="13"/>
          </p:nvPr>
        </p:nvSpPr>
        <p:spPr/>
        <p:txBody>
          <a:bodyPr/>
          <a:lstStyle/>
          <a:p>
            <a:fld id="{E27FD744-A41C-4EAD-96D0-2F84A994B62C}" type="slidenum">
              <a:rPr lang="zh-TW" altLang="en-US" smtClean="0"/>
              <a:t>51</a:t>
            </a:fld>
            <a:endParaRPr lang="zh-TW" altLang="en-US"/>
          </a:p>
        </p:txBody>
      </p:sp>
      <p:pic>
        <p:nvPicPr>
          <p:cNvPr id="6" name="圖片版面配置區 5"/>
          <p:cNvPicPr>
            <a:picLocks noGrp="1" noChangeAspect="1"/>
          </p:cNvPicPr>
          <p:nvPr>
            <p:ph type="pic" sz="quarter" idx="10"/>
          </p:nvPr>
        </p:nvPicPr>
        <p:blipFill>
          <a:blip r:embed="rId2" cstate="screen">
            <a:duotone>
              <a:prstClr val="black"/>
              <a:schemeClr val="tx2">
                <a:tint val="45000"/>
                <a:satMod val="400000"/>
              </a:schemeClr>
            </a:duotone>
            <a:extLst>
              <a:ext uri="{28A0092B-C50C-407E-A947-70E740481C1C}">
                <a14:useLocalDpi xmlns:a14="http://schemas.microsoft.com/office/drawing/2010/main"/>
              </a:ext>
            </a:extLst>
          </a:blip>
          <a:srcRect l="16667" r="16667"/>
          <a:stretch>
            <a:fillRect/>
          </a:stretch>
        </p:blipFill>
        <p:spPr>
          <a:xfrm>
            <a:off x="381000" y="1563688"/>
            <a:ext cx="4679950" cy="4679950"/>
          </a:xfrm>
        </p:spPr>
      </p:pic>
      <p:sp>
        <p:nvSpPr>
          <p:cNvPr id="12" name="矩形 11"/>
          <p:cNvSpPr/>
          <p:nvPr/>
        </p:nvSpPr>
        <p:spPr>
          <a:xfrm>
            <a:off x="3155324" y="1223201"/>
            <a:ext cx="2833352" cy="11636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 name="文字方塊 14"/>
          <p:cNvSpPr txBox="1"/>
          <p:nvPr/>
        </p:nvSpPr>
        <p:spPr>
          <a:xfrm>
            <a:off x="1880398" y="576870"/>
            <a:ext cx="5383205" cy="646331"/>
          </a:xfrm>
          <a:prstGeom prst="rect">
            <a:avLst/>
          </a:prstGeom>
          <a:noFill/>
        </p:spPr>
        <p:txBody>
          <a:bodyPr wrap="square" rtlCol="0" anchor="ctr">
            <a:spAutoFit/>
          </a:bodyPr>
          <a:lstStyle/>
          <a:p>
            <a:pPr algn="ctr"/>
            <a:r>
              <a:rPr lang="en-US" altLang="zh-TW" sz="3600" b="1" dirty="0" smtClean="0">
                <a:solidFill>
                  <a:schemeClr val="bg1">
                    <a:lumMod val="50000"/>
                  </a:schemeClr>
                </a:solidFill>
              </a:rPr>
              <a:t>Beyond Picture 048</a:t>
            </a:r>
            <a:endParaRPr lang="zh-TW" altLang="en-US" sz="3600" b="1" dirty="0">
              <a:solidFill>
                <a:schemeClr val="bg1">
                  <a:lumMod val="50000"/>
                </a:schemeClr>
              </a:solidFill>
            </a:endParaRPr>
          </a:p>
        </p:txBody>
      </p:sp>
      <p:sp>
        <p:nvSpPr>
          <p:cNvPr id="7" name="矩形 6"/>
          <p:cNvSpPr/>
          <p:nvPr/>
        </p:nvSpPr>
        <p:spPr>
          <a:xfrm>
            <a:off x="1000459" y="2183147"/>
            <a:ext cx="3441032" cy="3441032"/>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 name="矩形 15"/>
          <p:cNvSpPr/>
          <p:nvPr/>
        </p:nvSpPr>
        <p:spPr>
          <a:xfrm>
            <a:off x="1052890" y="2460874"/>
            <a:ext cx="3336170" cy="2015936"/>
          </a:xfrm>
          <a:prstGeom prst="rect">
            <a:avLst/>
          </a:prstGeom>
        </p:spPr>
        <p:txBody>
          <a:bodyPr wrap="none">
            <a:spAutoFit/>
          </a:bodyPr>
          <a:lstStyle/>
          <a:p>
            <a:pPr>
              <a:lnSpc>
                <a:spcPts val="5000"/>
              </a:lnSpc>
            </a:pPr>
            <a:r>
              <a:rPr lang="en-US" altLang="zh-TW" sz="4800" dirty="0">
                <a:solidFill>
                  <a:schemeClr val="bg1"/>
                </a:solidFill>
              </a:rPr>
              <a:t>Make </a:t>
            </a:r>
            <a:r>
              <a:rPr lang="en-US" altLang="zh-TW" sz="4800" dirty="0" smtClean="0">
                <a:solidFill>
                  <a:schemeClr val="bg1"/>
                </a:solidFill>
              </a:rPr>
              <a:t/>
            </a:r>
            <a:br>
              <a:rPr lang="en-US" altLang="zh-TW" sz="4800" dirty="0" smtClean="0">
                <a:solidFill>
                  <a:schemeClr val="bg1"/>
                </a:solidFill>
              </a:rPr>
            </a:br>
            <a:r>
              <a:rPr lang="en-US" altLang="zh-TW" sz="4800" dirty="0" smtClean="0">
                <a:solidFill>
                  <a:schemeClr val="bg1"/>
                </a:solidFill>
              </a:rPr>
              <a:t>Organizing </a:t>
            </a:r>
            <a:br>
              <a:rPr lang="en-US" altLang="zh-TW" sz="4800" dirty="0" smtClean="0">
                <a:solidFill>
                  <a:schemeClr val="bg1"/>
                </a:solidFill>
              </a:rPr>
            </a:br>
            <a:r>
              <a:rPr lang="en-US" altLang="zh-TW" sz="4800" dirty="0" smtClean="0">
                <a:solidFill>
                  <a:schemeClr val="bg1"/>
                </a:solidFill>
              </a:rPr>
              <a:t>Fun.</a:t>
            </a:r>
            <a:endParaRPr lang="en-US" altLang="zh-TW" sz="4800" dirty="0">
              <a:solidFill>
                <a:schemeClr val="bg1"/>
              </a:solidFill>
            </a:endParaRPr>
          </a:p>
        </p:txBody>
      </p:sp>
      <p:grpSp>
        <p:nvGrpSpPr>
          <p:cNvPr id="17" name="群組 16"/>
          <p:cNvGrpSpPr/>
          <p:nvPr/>
        </p:nvGrpSpPr>
        <p:grpSpPr>
          <a:xfrm>
            <a:off x="5553331" y="2082154"/>
            <a:ext cx="3352566" cy="738664"/>
            <a:chOff x="560912" y="1927819"/>
            <a:chExt cx="3352566" cy="738664"/>
          </a:xfrm>
        </p:grpSpPr>
        <p:grpSp>
          <p:nvGrpSpPr>
            <p:cNvPr id="18" name="群組 17"/>
            <p:cNvGrpSpPr/>
            <p:nvPr/>
          </p:nvGrpSpPr>
          <p:grpSpPr>
            <a:xfrm>
              <a:off x="560912" y="2086566"/>
              <a:ext cx="421170" cy="421170"/>
              <a:chOff x="1600200" y="2308860"/>
              <a:chExt cx="594360" cy="594360"/>
            </a:xfrm>
            <a:noFill/>
          </p:grpSpPr>
          <p:sp>
            <p:nvSpPr>
              <p:cNvPr id="20" name="橢圓 19"/>
              <p:cNvSpPr/>
              <p:nvPr/>
            </p:nvSpPr>
            <p:spPr>
              <a:xfrm>
                <a:off x="1600200" y="2308860"/>
                <a:ext cx="594360" cy="594360"/>
              </a:xfrm>
              <a:prstGeom prst="ellipse">
                <a:avLst/>
              </a:prstGeom>
              <a:grp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solidFill>
                    <a:schemeClr val="tx1"/>
                  </a:solidFill>
                </a:endParaRPr>
              </a:p>
            </p:txBody>
          </p:sp>
          <p:sp>
            <p:nvSpPr>
              <p:cNvPr id="21" name="Freeform 24"/>
              <p:cNvSpPr>
                <a:spLocks/>
              </p:cNvSpPr>
              <p:nvPr/>
            </p:nvSpPr>
            <p:spPr bwMode="auto">
              <a:xfrm>
                <a:off x="1691641" y="2462263"/>
                <a:ext cx="411478" cy="287554"/>
              </a:xfrm>
              <a:custGeom>
                <a:avLst/>
                <a:gdLst>
                  <a:gd name="T0" fmla="*/ 4246 w 12841"/>
                  <a:gd name="T1" fmla="*/ 8708 h 8975"/>
                  <a:gd name="T2" fmla="*/ 2639 w 12841"/>
                  <a:gd name="T3" fmla="*/ 7052 h 8975"/>
                  <a:gd name="T4" fmla="*/ 0 w 12841"/>
                  <a:gd name="T5" fmla="*/ 4319 h 8975"/>
                  <a:gd name="T6" fmla="*/ 1130 w 12841"/>
                  <a:gd name="T7" fmla="*/ 3251 h 8975"/>
                  <a:gd name="T8" fmla="*/ 3847 w 12841"/>
                  <a:gd name="T9" fmla="*/ 6019 h 8975"/>
                  <a:gd name="T10" fmla="*/ 4581 w 12841"/>
                  <a:gd name="T11" fmla="*/ 6717 h 8975"/>
                  <a:gd name="T12" fmla="*/ 4866 w 12841"/>
                  <a:gd name="T13" fmla="*/ 6498 h 8975"/>
                  <a:gd name="T14" fmla="*/ 6126 w 12841"/>
                  <a:gd name="T15" fmla="*/ 5308 h 8975"/>
                  <a:gd name="T16" fmla="*/ 7874 w 12841"/>
                  <a:gd name="T17" fmla="*/ 3653 h 8975"/>
                  <a:gd name="T18" fmla="*/ 9201 w 12841"/>
                  <a:gd name="T19" fmla="*/ 2398 h 8975"/>
                  <a:gd name="T20" fmla="*/ 10471 w 12841"/>
                  <a:gd name="T21" fmla="*/ 1199 h 8975"/>
                  <a:gd name="T22" fmla="*/ 11211 w 12841"/>
                  <a:gd name="T23" fmla="*/ 497 h 8975"/>
                  <a:gd name="T24" fmla="*/ 11776 w 12841"/>
                  <a:gd name="T25" fmla="*/ 5 h 8975"/>
                  <a:gd name="T26" fmla="*/ 12841 w 12841"/>
                  <a:gd name="T27" fmla="*/ 1093 h 8975"/>
                  <a:gd name="T28" fmla="*/ 11833 w 12841"/>
                  <a:gd name="T29" fmla="*/ 2078 h 8975"/>
                  <a:gd name="T30" fmla="*/ 9709 w 12841"/>
                  <a:gd name="T31" fmla="*/ 4094 h 8975"/>
                  <a:gd name="T32" fmla="*/ 8297 w 12841"/>
                  <a:gd name="T33" fmla="*/ 5433 h 8975"/>
                  <a:gd name="T34" fmla="*/ 7169 w 12841"/>
                  <a:gd name="T35" fmla="*/ 6504 h 8975"/>
                  <a:gd name="T36" fmla="*/ 4522 w 12841"/>
                  <a:gd name="T37" fmla="*/ 8975 h 8975"/>
                  <a:gd name="T38" fmla="*/ 4246 w 12841"/>
                  <a:gd name="T39" fmla="*/ 8708 h 89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841" h="8975">
                    <a:moveTo>
                      <a:pt x="4246" y="8708"/>
                    </a:moveTo>
                    <a:cubicBezTo>
                      <a:pt x="4107" y="8561"/>
                      <a:pt x="3384" y="7816"/>
                      <a:pt x="2639" y="7052"/>
                    </a:cubicBezTo>
                    <a:cubicBezTo>
                      <a:pt x="524" y="4884"/>
                      <a:pt x="0" y="4341"/>
                      <a:pt x="0" y="4319"/>
                    </a:cubicBezTo>
                    <a:cubicBezTo>
                      <a:pt x="0" y="4282"/>
                      <a:pt x="1101" y="3241"/>
                      <a:pt x="1130" y="3251"/>
                    </a:cubicBezTo>
                    <a:cubicBezTo>
                      <a:pt x="1154" y="3259"/>
                      <a:pt x="2028" y="4149"/>
                      <a:pt x="3847" y="6019"/>
                    </a:cubicBezTo>
                    <a:cubicBezTo>
                      <a:pt x="4268" y="6451"/>
                      <a:pt x="4548" y="6717"/>
                      <a:pt x="4581" y="6717"/>
                    </a:cubicBezTo>
                    <a:cubicBezTo>
                      <a:pt x="4611" y="6717"/>
                      <a:pt x="4739" y="6619"/>
                      <a:pt x="4866" y="6498"/>
                    </a:cubicBezTo>
                    <a:cubicBezTo>
                      <a:pt x="4993" y="6378"/>
                      <a:pt x="5560" y="5842"/>
                      <a:pt x="6126" y="5308"/>
                    </a:cubicBezTo>
                    <a:cubicBezTo>
                      <a:pt x="7373" y="4129"/>
                      <a:pt x="7531" y="3980"/>
                      <a:pt x="7874" y="3653"/>
                    </a:cubicBezTo>
                    <a:cubicBezTo>
                      <a:pt x="8021" y="3512"/>
                      <a:pt x="8618" y="2947"/>
                      <a:pt x="9201" y="2398"/>
                    </a:cubicBezTo>
                    <a:cubicBezTo>
                      <a:pt x="9783" y="1848"/>
                      <a:pt x="10354" y="1309"/>
                      <a:pt x="10471" y="1199"/>
                    </a:cubicBezTo>
                    <a:cubicBezTo>
                      <a:pt x="10587" y="1089"/>
                      <a:pt x="10920" y="773"/>
                      <a:pt x="11211" y="497"/>
                    </a:cubicBezTo>
                    <a:cubicBezTo>
                      <a:pt x="11501" y="222"/>
                      <a:pt x="11756" y="0"/>
                      <a:pt x="11776" y="5"/>
                    </a:cubicBezTo>
                    <a:cubicBezTo>
                      <a:pt x="11824" y="17"/>
                      <a:pt x="12841" y="1056"/>
                      <a:pt x="12841" y="1093"/>
                    </a:cubicBezTo>
                    <a:cubicBezTo>
                      <a:pt x="12841" y="1109"/>
                      <a:pt x="12388" y="1552"/>
                      <a:pt x="11833" y="2078"/>
                    </a:cubicBezTo>
                    <a:cubicBezTo>
                      <a:pt x="11279" y="2604"/>
                      <a:pt x="10323" y="3511"/>
                      <a:pt x="9709" y="4094"/>
                    </a:cubicBezTo>
                    <a:cubicBezTo>
                      <a:pt x="9096" y="4677"/>
                      <a:pt x="8460" y="5279"/>
                      <a:pt x="8297" y="5433"/>
                    </a:cubicBezTo>
                    <a:cubicBezTo>
                      <a:pt x="8134" y="5586"/>
                      <a:pt x="7626" y="6068"/>
                      <a:pt x="7169" y="6504"/>
                    </a:cubicBezTo>
                    <a:cubicBezTo>
                      <a:pt x="5525" y="8067"/>
                      <a:pt x="4553" y="8975"/>
                      <a:pt x="4522" y="8975"/>
                    </a:cubicBezTo>
                    <a:cubicBezTo>
                      <a:pt x="4510" y="8975"/>
                      <a:pt x="4386" y="8855"/>
                      <a:pt x="4246" y="8708"/>
                    </a:cubicBezTo>
                    <a:close/>
                  </a:path>
                </a:pathLst>
              </a:custGeom>
              <a:solidFill>
                <a:schemeClr val="accent5"/>
              </a:solidFill>
              <a:ln w="0">
                <a:solidFill>
                  <a:schemeClr val="accent5"/>
                </a:solid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sp>
          <p:nvSpPr>
            <p:cNvPr id="19" name="矩形 18"/>
            <p:cNvSpPr/>
            <p:nvPr/>
          </p:nvSpPr>
          <p:spPr>
            <a:xfrm>
              <a:off x="1046877" y="1927819"/>
              <a:ext cx="2866601" cy="738664"/>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The quick brown fox jumps over the lazy dog</a:t>
              </a:r>
              <a:r>
                <a:rPr lang="en-US" altLang="zh-TW" sz="1400" dirty="0" smtClean="0"/>
                <a:t>.</a:t>
              </a:r>
              <a:endParaRPr lang="zh-TW" altLang="en-US" sz="1400" dirty="0"/>
            </a:p>
          </p:txBody>
        </p:sp>
      </p:grpSp>
      <p:grpSp>
        <p:nvGrpSpPr>
          <p:cNvPr id="22" name="群組 21"/>
          <p:cNvGrpSpPr/>
          <p:nvPr/>
        </p:nvGrpSpPr>
        <p:grpSpPr>
          <a:xfrm>
            <a:off x="5553331" y="3057514"/>
            <a:ext cx="3352566" cy="738664"/>
            <a:chOff x="560912" y="1927819"/>
            <a:chExt cx="3352566" cy="738664"/>
          </a:xfrm>
        </p:grpSpPr>
        <p:grpSp>
          <p:nvGrpSpPr>
            <p:cNvPr id="23" name="群組 22"/>
            <p:cNvGrpSpPr/>
            <p:nvPr/>
          </p:nvGrpSpPr>
          <p:grpSpPr>
            <a:xfrm>
              <a:off x="560912" y="2086566"/>
              <a:ext cx="421170" cy="421170"/>
              <a:chOff x="1600200" y="2308860"/>
              <a:chExt cx="594360" cy="594360"/>
            </a:xfrm>
            <a:noFill/>
          </p:grpSpPr>
          <p:sp>
            <p:nvSpPr>
              <p:cNvPr id="25" name="橢圓 24"/>
              <p:cNvSpPr/>
              <p:nvPr/>
            </p:nvSpPr>
            <p:spPr>
              <a:xfrm>
                <a:off x="1600200" y="2308860"/>
                <a:ext cx="594360" cy="594360"/>
              </a:xfrm>
              <a:prstGeom prst="ellipse">
                <a:avLst/>
              </a:prstGeom>
              <a:grp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solidFill>
                    <a:schemeClr val="tx1"/>
                  </a:solidFill>
                </a:endParaRPr>
              </a:p>
            </p:txBody>
          </p:sp>
          <p:sp>
            <p:nvSpPr>
              <p:cNvPr id="26" name="Freeform 24"/>
              <p:cNvSpPr>
                <a:spLocks/>
              </p:cNvSpPr>
              <p:nvPr/>
            </p:nvSpPr>
            <p:spPr bwMode="auto">
              <a:xfrm>
                <a:off x="1691641" y="2462263"/>
                <a:ext cx="411478" cy="287554"/>
              </a:xfrm>
              <a:custGeom>
                <a:avLst/>
                <a:gdLst>
                  <a:gd name="T0" fmla="*/ 4246 w 12841"/>
                  <a:gd name="T1" fmla="*/ 8708 h 8975"/>
                  <a:gd name="T2" fmla="*/ 2639 w 12841"/>
                  <a:gd name="T3" fmla="*/ 7052 h 8975"/>
                  <a:gd name="T4" fmla="*/ 0 w 12841"/>
                  <a:gd name="T5" fmla="*/ 4319 h 8975"/>
                  <a:gd name="T6" fmla="*/ 1130 w 12841"/>
                  <a:gd name="T7" fmla="*/ 3251 h 8975"/>
                  <a:gd name="T8" fmla="*/ 3847 w 12841"/>
                  <a:gd name="T9" fmla="*/ 6019 h 8975"/>
                  <a:gd name="T10" fmla="*/ 4581 w 12841"/>
                  <a:gd name="T11" fmla="*/ 6717 h 8975"/>
                  <a:gd name="T12" fmla="*/ 4866 w 12841"/>
                  <a:gd name="T13" fmla="*/ 6498 h 8975"/>
                  <a:gd name="T14" fmla="*/ 6126 w 12841"/>
                  <a:gd name="T15" fmla="*/ 5308 h 8975"/>
                  <a:gd name="T16" fmla="*/ 7874 w 12841"/>
                  <a:gd name="T17" fmla="*/ 3653 h 8975"/>
                  <a:gd name="T18" fmla="*/ 9201 w 12841"/>
                  <a:gd name="T19" fmla="*/ 2398 h 8975"/>
                  <a:gd name="T20" fmla="*/ 10471 w 12841"/>
                  <a:gd name="T21" fmla="*/ 1199 h 8975"/>
                  <a:gd name="T22" fmla="*/ 11211 w 12841"/>
                  <a:gd name="T23" fmla="*/ 497 h 8975"/>
                  <a:gd name="T24" fmla="*/ 11776 w 12841"/>
                  <a:gd name="T25" fmla="*/ 5 h 8975"/>
                  <a:gd name="T26" fmla="*/ 12841 w 12841"/>
                  <a:gd name="T27" fmla="*/ 1093 h 8975"/>
                  <a:gd name="T28" fmla="*/ 11833 w 12841"/>
                  <a:gd name="T29" fmla="*/ 2078 h 8975"/>
                  <a:gd name="T30" fmla="*/ 9709 w 12841"/>
                  <a:gd name="T31" fmla="*/ 4094 h 8975"/>
                  <a:gd name="T32" fmla="*/ 8297 w 12841"/>
                  <a:gd name="T33" fmla="*/ 5433 h 8975"/>
                  <a:gd name="T34" fmla="*/ 7169 w 12841"/>
                  <a:gd name="T35" fmla="*/ 6504 h 8975"/>
                  <a:gd name="T36" fmla="*/ 4522 w 12841"/>
                  <a:gd name="T37" fmla="*/ 8975 h 8975"/>
                  <a:gd name="T38" fmla="*/ 4246 w 12841"/>
                  <a:gd name="T39" fmla="*/ 8708 h 89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841" h="8975">
                    <a:moveTo>
                      <a:pt x="4246" y="8708"/>
                    </a:moveTo>
                    <a:cubicBezTo>
                      <a:pt x="4107" y="8561"/>
                      <a:pt x="3384" y="7816"/>
                      <a:pt x="2639" y="7052"/>
                    </a:cubicBezTo>
                    <a:cubicBezTo>
                      <a:pt x="524" y="4884"/>
                      <a:pt x="0" y="4341"/>
                      <a:pt x="0" y="4319"/>
                    </a:cubicBezTo>
                    <a:cubicBezTo>
                      <a:pt x="0" y="4282"/>
                      <a:pt x="1101" y="3241"/>
                      <a:pt x="1130" y="3251"/>
                    </a:cubicBezTo>
                    <a:cubicBezTo>
                      <a:pt x="1154" y="3259"/>
                      <a:pt x="2028" y="4149"/>
                      <a:pt x="3847" y="6019"/>
                    </a:cubicBezTo>
                    <a:cubicBezTo>
                      <a:pt x="4268" y="6451"/>
                      <a:pt x="4548" y="6717"/>
                      <a:pt x="4581" y="6717"/>
                    </a:cubicBezTo>
                    <a:cubicBezTo>
                      <a:pt x="4611" y="6717"/>
                      <a:pt x="4739" y="6619"/>
                      <a:pt x="4866" y="6498"/>
                    </a:cubicBezTo>
                    <a:cubicBezTo>
                      <a:pt x="4993" y="6378"/>
                      <a:pt x="5560" y="5842"/>
                      <a:pt x="6126" y="5308"/>
                    </a:cubicBezTo>
                    <a:cubicBezTo>
                      <a:pt x="7373" y="4129"/>
                      <a:pt x="7531" y="3980"/>
                      <a:pt x="7874" y="3653"/>
                    </a:cubicBezTo>
                    <a:cubicBezTo>
                      <a:pt x="8021" y="3512"/>
                      <a:pt x="8618" y="2947"/>
                      <a:pt x="9201" y="2398"/>
                    </a:cubicBezTo>
                    <a:cubicBezTo>
                      <a:pt x="9783" y="1848"/>
                      <a:pt x="10354" y="1309"/>
                      <a:pt x="10471" y="1199"/>
                    </a:cubicBezTo>
                    <a:cubicBezTo>
                      <a:pt x="10587" y="1089"/>
                      <a:pt x="10920" y="773"/>
                      <a:pt x="11211" y="497"/>
                    </a:cubicBezTo>
                    <a:cubicBezTo>
                      <a:pt x="11501" y="222"/>
                      <a:pt x="11756" y="0"/>
                      <a:pt x="11776" y="5"/>
                    </a:cubicBezTo>
                    <a:cubicBezTo>
                      <a:pt x="11824" y="17"/>
                      <a:pt x="12841" y="1056"/>
                      <a:pt x="12841" y="1093"/>
                    </a:cubicBezTo>
                    <a:cubicBezTo>
                      <a:pt x="12841" y="1109"/>
                      <a:pt x="12388" y="1552"/>
                      <a:pt x="11833" y="2078"/>
                    </a:cubicBezTo>
                    <a:cubicBezTo>
                      <a:pt x="11279" y="2604"/>
                      <a:pt x="10323" y="3511"/>
                      <a:pt x="9709" y="4094"/>
                    </a:cubicBezTo>
                    <a:cubicBezTo>
                      <a:pt x="9096" y="4677"/>
                      <a:pt x="8460" y="5279"/>
                      <a:pt x="8297" y="5433"/>
                    </a:cubicBezTo>
                    <a:cubicBezTo>
                      <a:pt x="8134" y="5586"/>
                      <a:pt x="7626" y="6068"/>
                      <a:pt x="7169" y="6504"/>
                    </a:cubicBezTo>
                    <a:cubicBezTo>
                      <a:pt x="5525" y="8067"/>
                      <a:pt x="4553" y="8975"/>
                      <a:pt x="4522" y="8975"/>
                    </a:cubicBezTo>
                    <a:cubicBezTo>
                      <a:pt x="4510" y="8975"/>
                      <a:pt x="4386" y="8855"/>
                      <a:pt x="4246" y="8708"/>
                    </a:cubicBezTo>
                    <a:close/>
                  </a:path>
                </a:pathLst>
              </a:custGeom>
              <a:solidFill>
                <a:schemeClr val="accent5"/>
              </a:solidFill>
              <a:ln w="0">
                <a:solidFill>
                  <a:schemeClr val="accent5"/>
                </a:solid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sp>
          <p:nvSpPr>
            <p:cNvPr id="24" name="矩形 23"/>
            <p:cNvSpPr/>
            <p:nvPr/>
          </p:nvSpPr>
          <p:spPr>
            <a:xfrm>
              <a:off x="1046877" y="1927819"/>
              <a:ext cx="2866601" cy="738664"/>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The quick brown fox jumps over the lazy dog</a:t>
              </a:r>
              <a:r>
                <a:rPr lang="en-US" altLang="zh-TW" sz="1400" dirty="0" smtClean="0"/>
                <a:t>.</a:t>
              </a:r>
              <a:endParaRPr lang="zh-TW" altLang="en-US" sz="1400" dirty="0"/>
            </a:p>
          </p:txBody>
        </p:sp>
      </p:grpSp>
      <p:grpSp>
        <p:nvGrpSpPr>
          <p:cNvPr id="27" name="群組 26"/>
          <p:cNvGrpSpPr/>
          <p:nvPr/>
        </p:nvGrpSpPr>
        <p:grpSpPr>
          <a:xfrm>
            <a:off x="5553331" y="4032874"/>
            <a:ext cx="3352566" cy="738664"/>
            <a:chOff x="560912" y="1927819"/>
            <a:chExt cx="3352566" cy="738664"/>
          </a:xfrm>
        </p:grpSpPr>
        <p:grpSp>
          <p:nvGrpSpPr>
            <p:cNvPr id="28" name="群組 27"/>
            <p:cNvGrpSpPr/>
            <p:nvPr/>
          </p:nvGrpSpPr>
          <p:grpSpPr>
            <a:xfrm>
              <a:off x="560912" y="2086566"/>
              <a:ext cx="421170" cy="421170"/>
              <a:chOff x="1600200" y="2308860"/>
              <a:chExt cx="594360" cy="594360"/>
            </a:xfrm>
            <a:noFill/>
          </p:grpSpPr>
          <p:sp>
            <p:nvSpPr>
              <p:cNvPr id="30" name="橢圓 29"/>
              <p:cNvSpPr/>
              <p:nvPr/>
            </p:nvSpPr>
            <p:spPr>
              <a:xfrm>
                <a:off x="1600200" y="2308860"/>
                <a:ext cx="594360" cy="594360"/>
              </a:xfrm>
              <a:prstGeom prst="ellipse">
                <a:avLst/>
              </a:prstGeom>
              <a:grp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solidFill>
                    <a:schemeClr val="tx1"/>
                  </a:solidFill>
                </a:endParaRPr>
              </a:p>
            </p:txBody>
          </p:sp>
          <p:sp>
            <p:nvSpPr>
              <p:cNvPr id="31" name="Freeform 24"/>
              <p:cNvSpPr>
                <a:spLocks/>
              </p:cNvSpPr>
              <p:nvPr/>
            </p:nvSpPr>
            <p:spPr bwMode="auto">
              <a:xfrm>
                <a:off x="1691641" y="2462263"/>
                <a:ext cx="411478" cy="287554"/>
              </a:xfrm>
              <a:custGeom>
                <a:avLst/>
                <a:gdLst>
                  <a:gd name="T0" fmla="*/ 4246 w 12841"/>
                  <a:gd name="T1" fmla="*/ 8708 h 8975"/>
                  <a:gd name="T2" fmla="*/ 2639 w 12841"/>
                  <a:gd name="T3" fmla="*/ 7052 h 8975"/>
                  <a:gd name="T4" fmla="*/ 0 w 12841"/>
                  <a:gd name="T5" fmla="*/ 4319 h 8975"/>
                  <a:gd name="T6" fmla="*/ 1130 w 12841"/>
                  <a:gd name="T7" fmla="*/ 3251 h 8975"/>
                  <a:gd name="T8" fmla="*/ 3847 w 12841"/>
                  <a:gd name="T9" fmla="*/ 6019 h 8975"/>
                  <a:gd name="T10" fmla="*/ 4581 w 12841"/>
                  <a:gd name="T11" fmla="*/ 6717 h 8975"/>
                  <a:gd name="T12" fmla="*/ 4866 w 12841"/>
                  <a:gd name="T13" fmla="*/ 6498 h 8975"/>
                  <a:gd name="T14" fmla="*/ 6126 w 12841"/>
                  <a:gd name="T15" fmla="*/ 5308 h 8975"/>
                  <a:gd name="T16" fmla="*/ 7874 w 12841"/>
                  <a:gd name="T17" fmla="*/ 3653 h 8975"/>
                  <a:gd name="T18" fmla="*/ 9201 w 12841"/>
                  <a:gd name="T19" fmla="*/ 2398 h 8975"/>
                  <a:gd name="T20" fmla="*/ 10471 w 12841"/>
                  <a:gd name="T21" fmla="*/ 1199 h 8975"/>
                  <a:gd name="T22" fmla="*/ 11211 w 12841"/>
                  <a:gd name="T23" fmla="*/ 497 h 8975"/>
                  <a:gd name="T24" fmla="*/ 11776 w 12841"/>
                  <a:gd name="T25" fmla="*/ 5 h 8975"/>
                  <a:gd name="T26" fmla="*/ 12841 w 12841"/>
                  <a:gd name="T27" fmla="*/ 1093 h 8975"/>
                  <a:gd name="T28" fmla="*/ 11833 w 12841"/>
                  <a:gd name="T29" fmla="*/ 2078 h 8975"/>
                  <a:gd name="T30" fmla="*/ 9709 w 12841"/>
                  <a:gd name="T31" fmla="*/ 4094 h 8975"/>
                  <a:gd name="T32" fmla="*/ 8297 w 12841"/>
                  <a:gd name="T33" fmla="*/ 5433 h 8975"/>
                  <a:gd name="T34" fmla="*/ 7169 w 12841"/>
                  <a:gd name="T35" fmla="*/ 6504 h 8975"/>
                  <a:gd name="T36" fmla="*/ 4522 w 12841"/>
                  <a:gd name="T37" fmla="*/ 8975 h 8975"/>
                  <a:gd name="T38" fmla="*/ 4246 w 12841"/>
                  <a:gd name="T39" fmla="*/ 8708 h 89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841" h="8975">
                    <a:moveTo>
                      <a:pt x="4246" y="8708"/>
                    </a:moveTo>
                    <a:cubicBezTo>
                      <a:pt x="4107" y="8561"/>
                      <a:pt x="3384" y="7816"/>
                      <a:pt x="2639" y="7052"/>
                    </a:cubicBezTo>
                    <a:cubicBezTo>
                      <a:pt x="524" y="4884"/>
                      <a:pt x="0" y="4341"/>
                      <a:pt x="0" y="4319"/>
                    </a:cubicBezTo>
                    <a:cubicBezTo>
                      <a:pt x="0" y="4282"/>
                      <a:pt x="1101" y="3241"/>
                      <a:pt x="1130" y="3251"/>
                    </a:cubicBezTo>
                    <a:cubicBezTo>
                      <a:pt x="1154" y="3259"/>
                      <a:pt x="2028" y="4149"/>
                      <a:pt x="3847" y="6019"/>
                    </a:cubicBezTo>
                    <a:cubicBezTo>
                      <a:pt x="4268" y="6451"/>
                      <a:pt x="4548" y="6717"/>
                      <a:pt x="4581" y="6717"/>
                    </a:cubicBezTo>
                    <a:cubicBezTo>
                      <a:pt x="4611" y="6717"/>
                      <a:pt x="4739" y="6619"/>
                      <a:pt x="4866" y="6498"/>
                    </a:cubicBezTo>
                    <a:cubicBezTo>
                      <a:pt x="4993" y="6378"/>
                      <a:pt x="5560" y="5842"/>
                      <a:pt x="6126" y="5308"/>
                    </a:cubicBezTo>
                    <a:cubicBezTo>
                      <a:pt x="7373" y="4129"/>
                      <a:pt x="7531" y="3980"/>
                      <a:pt x="7874" y="3653"/>
                    </a:cubicBezTo>
                    <a:cubicBezTo>
                      <a:pt x="8021" y="3512"/>
                      <a:pt x="8618" y="2947"/>
                      <a:pt x="9201" y="2398"/>
                    </a:cubicBezTo>
                    <a:cubicBezTo>
                      <a:pt x="9783" y="1848"/>
                      <a:pt x="10354" y="1309"/>
                      <a:pt x="10471" y="1199"/>
                    </a:cubicBezTo>
                    <a:cubicBezTo>
                      <a:pt x="10587" y="1089"/>
                      <a:pt x="10920" y="773"/>
                      <a:pt x="11211" y="497"/>
                    </a:cubicBezTo>
                    <a:cubicBezTo>
                      <a:pt x="11501" y="222"/>
                      <a:pt x="11756" y="0"/>
                      <a:pt x="11776" y="5"/>
                    </a:cubicBezTo>
                    <a:cubicBezTo>
                      <a:pt x="11824" y="17"/>
                      <a:pt x="12841" y="1056"/>
                      <a:pt x="12841" y="1093"/>
                    </a:cubicBezTo>
                    <a:cubicBezTo>
                      <a:pt x="12841" y="1109"/>
                      <a:pt x="12388" y="1552"/>
                      <a:pt x="11833" y="2078"/>
                    </a:cubicBezTo>
                    <a:cubicBezTo>
                      <a:pt x="11279" y="2604"/>
                      <a:pt x="10323" y="3511"/>
                      <a:pt x="9709" y="4094"/>
                    </a:cubicBezTo>
                    <a:cubicBezTo>
                      <a:pt x="9096" y="4677"/>
                      <a:pt x="8460" y="5279"/>
                      <a:pt x="8297" y="5433"/>
                    </a:cubicBezTo>
                    <a:cubicBezTo>
                      <a:pt x="8134" y="5586"/>
                      <a:pt x="7626" y="6068"/>
                      <a:pt x="7169" y="6504"/>
                    </a:cubicBezTo>
                    <a:cubicBezTo>
                      <a:pt x="5525" y="8067"/>
                      <a:pt x="4553" y="8975"/>
                      <a:pt x="4522" y="8975"/>
                    </a:cubicBezTo>
                    <a:cubicBezTo>
                      <a:pt x="4510" y="8975"/>
                      <a:pt x="4386" y="8855"/>
                      <a:pt x="4246" y="8708"/>
                    </a:cubicBezTo>
                    <a:close/>
                  </a:path>
                </a:pathLst>
              </a:custGeom>
              <a:solidFill>
                <a:schemeClr val="accent5"/>
              </a:solidFill>
              <a:ln w="0">
                <a:solidFill>
                  <a:schemeClr val="accent5"/>
                </a:solid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sp>
          <p:nvSpPr>
            <p:cNvPr id="29" name="矩形 28"/>
            <p:cNvSpPr/>
            <p:nvPr/>
          </p:nvSpPr>
          <p:spPr>
            <a:xfrm>
              <a:off x="1046877" y="1927819"/>
              <a:ext cx="2866601" cy="738664"/>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The quick brown fox jumps over the lazy dog</a:t>
              </a:r>
              <a:r>
                <a:rPr lang="en-US" altLang="zh-TW" sz="1400" dirty="0" smtClean="0"/>
                <a:t>.</a:t>
              </a:r>
              <a:endParaRPr lang="zh-TW" altLang="en-US" sz="1400" dirty="0"/>
            </a:p>
          </p:txBody>
        </p:sp>
      </p:grpSp>
      <p:grpSp>
        <p:nvGrpSpPr>
          <p:cNvPr id="32" name="群組 31"/>
          <p:cNvGrpSpPr/>
          <p:nvPr/>
        </p:nvGrpSpPr>
        <p:grpSpPr>
          <a:xfrm>
            <a:off x="5553331" y="5008234"/>
            <a:ext cx="3352566" cy="738664"/>
            <a:chOff x="560912" y="1927819"/>
            <a:chExt cx="3352566" cy="738664"/>
          </a:xfrm>
        </p:grpSpPr>
        <p:grpSp>
          <p:nvGrpSpPr>
            <p:cNvPr id="33" name="群組 32"/>
            <p:cNvGrpSpPr/>
            <p:nvPr/>
          </p:nvGrpSpPr>
          <p:grpSpPr>
            <a:xfrm>
              <a:off x="560912" y="2086566"/>
              <a:ext cx="421170" cy="421170"/>
              <a:chOff x="1600200" y="2308860"/>
              <a:chExt cx="594360" cy="594360"/>
            </a:xfrm>
            <a:noFill/>
          </p:grpSpPr>
          <p:sp>
            <p:nvSpPr>
              <p:cNvPr id="35" name="橢圓 34"/>
              <p:cNvSpPr/>
              <p:nvPr/>
            </p:nvSpPr>
            <p:spPr>
              <a:xfrm>
                <a:off x="1600200" y="2308860"/>
                <a:ext cx="594360" cy="594360"/>
              </a:xfrm>
              <a:prstGeom prst="ellipse">
                <a:avLst/>
              </a:prstGeom>
              <a:grp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solidFill>
                    <a:schemeClr val="tx1"/>
                  </a:solidFill>
                </a:endParaRPr>
              </a:p>
            </p:txBody>
          </p:sp>
          <p:sp>
            <p:nvSpPr>
              <p:cNvPr id="36" name="Freeform 24"/>
              <p:cNvSpPr>
                <a:spLocks/>
              </p:cNvSpPr>
              <p:nvPr/>
            </p:nvSpPr>
            <p:spPr bwMode="auto">
              <a:xfrm>
                <a:off x="1691641" y="2462263"/>
                <a:ext cx="411478" cy="287554"/>
              </a:xfrm>
              <a:custGeom>
                <a:avLst/>
                <a:gdLst>
                  <a:gd name="T0" fmla="*/ 4246 w 12841"/>
                  <a:gd name="T1" fmla="*/ 8708 h 8975"/>
                  <a:gd name="T2" fmla="*/ 2639 w 12841"/>
                  <a:gd name="T3" fmla="*/ 7052 h 8975"/>
                  <a:gd name="T4" fmla="*/ 0 w 12841"/>
                  <a:gd name="T5" fmla="*/ 4319 h 8975"/>
                  <a:gd name="T6" fmla="*/ 1130 w 12841"/>
                  <a:gd name="T7" fmla="*/ 3251 h 8975"/>
                  <a:gd name="T8" fmla="*/ 3847 w 12841"/>
                  <a:gd name="T9" fmla="*/ 6019 h 8975"/>
                  <a:gd name="T10" fmla="*/ 4581 w 12841"/>
                  <a:gd name="T11" fmla="*/ 6717 h 8975"/>
                  <a:gd name="T12" fmla="*/ 4866 w 12841"/>
                  <a:gd name="T13" fmla="*/ 6498 h 8975"/>
                  <a:gd name="T14" fmla="*/ 6126 w 12841"/>
                  <a:gd name="T15" fmla="*/ 5308 h 8975"/>
                  <a:gd name="T16" fmla="*/ 7874 w 12841"/>
                  <a:gd name="T17" fmla="*/ 3653 h 8975"/>
                  <a:gd name="T18" fmla="*/ 9201 w 12841"/>
                  <a:gd name="T19" fmla="*/ 2398 h 8975"/>
                  <a:gd name="T20" fmla="*/ 10471 w 12841"/>
                  <a:gd name="T21" fmla="*/ 1199 h 8975"/>
                  <a:gd name="T22" fmla="*/ 11211 w 12841"/>
                  <a:gd name="T23" fmla="*/ 497 h 8975"/>
                  <a:gd name="T24" fmla="*/ 11776 w 12841"/>
                  <a:gd name="T25" fmla="*/ 5 h 8975"/>
                  <a:gd name="T26" fmla="*/ 12841 w 12841"/>
                  <a:gd name="T27" fmla="*/ 1093 h 8975"/>
                  <a:gd name="T28" fmla="*/ 11833 w 12841"/>
                  <a:gd name="T29" fmla="*/ 2078 h 8975"/>
                  <a:gd name="T30" fmla="*/ 9709 w 12841"/>
                  <a:gd name="T31" fmla="*/ 4094 h 8975"/>
                  <a:gd name="T32" fmla="*/ 8297 w 12841"/>
                  <a:gd name="T33" fmla="*/ 5433 h 8975"/>
                  <a:gd name="T34" fmla="*/ 7169 w 12841"/>
                  <a:gd name="T35" fmla="*/ 6504 h 8975"/>
                  <a:gd name="T36" fmla="*/ 4522 w 12841"/>
                  <a:gd name="T37" fmla="*/ 8975 h 8975"/>
                  <a:gd name="T38" fmla="*/ 4246 w 12841"/>
                  <a:gd name="T39" fmla="*/ 8708 h 89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841" h="8975">
                    <a:moveTo>
                      <a:pt x="4246" y="8708"/>
                    </a:moveTo>
                    <a:cubicBezTo>
                      <a:pt x="4107" y="8561"/>
                      <a:pt x="3384" y="7816"/>
                      <a:pt x="2639" y="7052"/>
                    </a:cubicBezTo>
                    <a:cubicBezTo>
                      <a:pt x="524" y="4884"/>
                      <a:pt x="0" y="4341"/>
                      <a:pt x="0" y="4319"/>
                    </a:cubicBezTo>
                    <a:cubicBezTo>
                      <a:pt x="0" y="4282"/>
                      <a:pt x="1101" y="3241"/>
                      <a:pt x="1130" y="3251"/>
                    </a:cubicBezTo>
                    <a:cubicBezTo>
                      <a:pt x="1154" y="3259"/>
                      <a:pt x="2028" y="4149"/>
                      <a:pt x="3847" y="6019"/>
                    </a:cubicBezTo>
                    <a:cubicBezTo>
                      <a:pt x="4268" y="6451"/>
                      <a:pt x="4548" y="6717"/>
                      <a:pt x="4581" y="6717"/>
                    </a:cubicBezTo>
                    <a:cubicBezTo>
                      <a:pt x="4611" y="6717"/>
                      <a:pt x="4739" y="6619"/>
                      <a:pt x="4866" y="6498"/>
                    </a:cubicBezTo>
                    <a:cubicBezTo>
                      <a:pt x="4993" y="6378"/>
                      <a:pt x="5560" y="5842"/>
                      <a:pt x="6126" y="5308"/>
                    </a:cubicBezTo>
                    <a:cubicBezTo>
                      <a:pt x="7373" y="4129"/>
                      <a:pt x="7531" y="3980"/>
                      <a:pt x="7874" y="3653"/>
                    </a:cubicBezTo>
                    <a:cubicBezTo>
                      <a:pt x="8021" y="3512"/>
                      <a:pt x="8618" y="2947"/>
                      <a:pt x="9201" y="2398"/>
                    </a:cubicBezTo>
                    <a:cubicBezTo>
                      <a:pt x="9783" y="1848"/>
                      <a:pt x="10354" y="1309"/>
                      <a:pt x="10471" y="1199"/>
                    </a:cubicBezTo>
                    <a:cubicBezTo>
                      <a:pt x="10587" y="1089"/>
                      <a:pt x="10920" y="773"/>
                      <a:pt x="11211" y="497"/>
                    </a:cubicBezTo>
                    <a:cubicBezTo>
                      <a:pt x="11501" y="222"/>
                      <a:pt x="11756" y="0"/>
                      <a:pt x="11776" y="5"/>
                    </a:cubicBezTo>
                    <a:cubicBezTo>
                      <a:pt x="11824" y="17"/>
                      <a:pt x="12841" y="1056"/>
                      <a:pt x="12841" y="1093"/>
                    </a:cubicBezTo>
                    <a:cubicBezTo>
                      <a:pt x="12841" y="1109"/>
                      <a:pt x="12388" y="1552"/>
                      <a:pt x="11833" y="2078"/>
                    </a:cubicBezTo>
                    <a:cubicBezTo>
                      <a:pt x="11279" y="2604"/>
                      <a:pt x="10323" y="3511"/>
                      <a:pt x="9709" y="4094"/>
                    </a:cubicBezTo>
                    <a:cubicBezTo>
                      <a:pt x="9096" y="4677"/>
                      <a:pt x="8460" y="5279"/>
                      <a:pt x="8297" y="5433"/>
                    </a:cubicBezTo>
                    <a:cubicBezTo>
                      <a:pt x="8134" y="5586"/>
                      <a:pt x="7626" y="6068"/>
                      <a:pt x="7169" y="6504"/>
                    </a:cubicBezTo>
                    <a:cubicBezTo>
                      <a:pt x="5525" y="8067"/>
                      <a:pt x="4553" y="8975"/>
                      <a:pt x="4522" y="8975"/>
                    </a:cubicBezTo>
                    <a:cubicBezTo>
                      <a:pt x="4510" y="8975"/>
                      <a:pt x="4386" y="8855"/>
                      <a:pt x="4246" y="8708"/>
                    </a:cubicBezTo>
                    <a:close/>
                  </a:path>
                </a:pathLst>
              </a:custGeom>
              <a:solidFill>
                <a:schemeClr val="accent5"/>
              </a:solidFill>
              <a:ln w="0">
                <a:solidFill>
                  <a:schemeClr val="accent5"/>
                </a:solid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sp>
          <p:nvSpPr>
            <p:cNvPr id="34" name="矩形 33"/>
            <p:cNvSpPr/>
            <p:nvPr/>
          </p:nvSpPr>
          <p:spPr>
            <a:xfrm>
              <a:off x="1046877" y="1927819"/>
              <a:ext cx="2866601" cy="738664"/>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The quick brown fox jumps over the lazy dog</a:t>
              </a:r>
              <a:r>
                <a:rPr lang="en-US" altLang="zh-TW" sz="1400" dirty="0" smtClean="0"/>
                <a:t>.</a:t>
              </a:r>
              <a:endParaRPr lang="zh-TW" altLang="en-US" sz="1400" dirty="0"/>
            </a:p>
          </p:txBody>
        </p:sp>
      </p:grpSp>
    </p:spTree>
    <p:extLst>
      <p:ext uri="{BB962C8B-B14F-4D97-AF65-F5344CB8AC3E}">
        <p14:creationId xmlns:p14="http://schemas.microsoft.com/office/powerpoint/2010/main" val="191776854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頁尾版面配置區 3"/>
          <p:cNvSpPr>
            <a:spLocks noGrp="1"/>
          </p:cNvSpPr>
          <p:nvPr>
            <p:ph type="ftr" sz="quarter" idx="12"/>
          </p:nvPr>
        </p:nvSpPr>
        <p:spPr/>
        <p:txBody>
          <a:bodyPr/>
          <a:lstStyle/>
          <a:p>
            <a:r>
              <a:rPr lang="zh-TW" altLang="en-US" smtClean="0"/>
              <a:t>商業簡報網 </a:t>
            </a:r>
            <a:r>
              <a:rPr lang="en-US" altLang="zh-TW" smtClean="0"/>
              <a:t>X Matter Lab</a:t>
            </a:r>
            <a:endParaRPr lang="zh-TW" altLang="en-US" dirty="0"/>
          </a:p>
        </p:txBody>
      </p:sp>
      <p:sp>
        <p:nvSpPr>
          <p:cNvPr id="5" name="投影片編號版面配置區 4"/>
          <p:cNvSpPr>
            <a:spLocks noGrp="1"/>
          </p:cNvSpPr>
          <p:nvPr>
            <p:ph type="sldNum" sz="quarter" idx="13"/>
          </p:nvPr>
        </p:nvSpPr>
        <p:spPr/>
        <p:txBody>
          <a:bodyPr/>
          <a:lstStyle/>
          <a:p>
            <a:fld id="{E27FD744-A41C-4EAD-96D0-2F84A994B62C}" type="slidenum">
              <a:rPr lang="zh-TW" altLang="en-US" smtClean="0"/>
              <a:t>52</a:t>
            </a:fld>
            <a:endParaRPr lang="zh-TW" altLang="en-US"/>
          </a:p>
        </p:txBody>
      </p:sp>
      <p:sp>
        <p:nvSpPr>
          <p:cNvPr id="12" name="矩形 11"/>
          <p:cNvSpPr/>
          <p:nvPr/>
        </p:nvSpPr>
        <p:spPr>
          <a:xfrm>
            <a:off x="3155324" y="1223201"/>
            <a:ext cx="2833352" cy="11636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 name="文字方塊 14"/>
          <p:cNvSpPr txBox="1"/>
          <p:nvPr/>
        </p:nvSpPr>
        <p:spPr>
          <a:xfrm>
            <a:off x="1880398" y="576870"/>
            <a:ext cx="5383205" cy="646331"/>
          </a:xfrm>
          <a:prstGeom prst="rect">
            <a:avLst/>
          </a:prstGeom>
          <a:noFill/>
        </p:spPr>
        <p:txBody>
          <a:bodyPr wrap="square" rtlCol="0" anchor="ctr">
            <a:spAutoFit/>
          </a:bodyPr>
          <a:lstStyle/>
          <a:p>
            <a:pPr algn="ctr"/>
            <a:r>
              <a:rPr lang="en-US" altLang="zh-TW" sz="3600" b="1" dirty="0" smtClean="0">
                <a:solidFill>
                  <a:schemeClr val="bg1">
                    <a:lumMod val="50000"/>
                  </a:schemeClr>
                </a:solidFill>
              </a:rPr>
              <a:t>Beyond Picture 049</a:t>
            </a:r>
            <a:endParaRPr lang="zh-TW" altLang="en-US" sz="3600" b="1" dirty="0">
              <a:solidFill>
                <a:schemeClr val="bg1">
                  <a:lumMod val="50000"/>
                </a:schemeClr>
              </a:solidFill>
            </a:endParaRPr>
          </a:p>
        </p:txBody>
      </p:sp>
      <p:pic>
        <p:nvPicPr>
          <p:cNvPr id="3" name="圖片版面配置區 2"/>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a:xfrm>
            <a:off x="381000" y="1573213"/>
            <a:ext cx="4679950" cy="4679950"/>
          </a:xfrm>
          <a:prstGeom prst="rect">
            <a:avLst/>
          </a:prstGeom>
        </p:spPr>
      </p:pic>
      <p:pic>
        <p:nvPicPr>
          <p:cNvPr id="8" name="圖片 7"/>
          <p:cNvPicPr>
            <a:picLocks noChangeAspect="1"/>
          </p:cNvPicPr>
          <p:nvPr/>
        </p:nvPicPr>
        <p:blipFill rotWithShape="1">
          <a:blip r:embed="rId3" cstate="screen">
            <a:extLst>
              <a:ext uri="{28A0092B-C50C-407E-A947-70E740481C1C}">
                <a14:useLocalDpi xmlns:a14="http://schemas.microsoft.com/office/drawing/2010/main"/>
              </a:ext>
            </a:extLst>
          </a:blip>
          <a:srcRect t="16667" b="16667"/>
          <a:stretch/>
        </p:blipFill>
        <p:spPr>
          <a:xfrm>
            <a:off x="1383270" y="2575483"/>
            <a:ext cx="2675410" cy="2675410"/>
          </a:xfrm>
          <a:prstGeom prst="ellipse">
            <a:avLst/>
          </a:prstGeom>
          <a:ln w="177800">
            <a:solidFill>
              <a:schemeClr val="bg1"/>
            </a:solidFill>
          </a:ln>
        </p:spPr>
      </p:pic>
      <p:sp>
        <p:nvSpPr>
          <p:cNvPr id="38" name="矩形 37"/>
          <p:cNvSpPr/>
          <p:nvPr/>
        </p:nvSpPr>
        <p:spPr>
          <a:xfrm>
            <a:off x="5931369" y="2018922"/>
            <a:ext cx="3077622" cy="738664"/>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The quick brown fox jumps over the lazy dog</a:t>
            </a:r>
            <a:r>
              <a:rPr lang="en-US" altLang="zh-TW" sz="1400" dirty="0" smtClean="0"/>
              <a:t>.</a:t>
            </a:r>
            <a:endParaRPr lang="zh-TW" altLang="en-US" sz="1400" dirty="0"/>
          </a:p>
        </p:txBody>
      </p:sp>
      <p:sp>
        <p:nvSpPr>
          <p:cNvPr id="39" name="矩形 38"/>
          <p:cNvSpPr/>
          <p:nvPr/>
        </p:nvSpPr>
        <p:spPr>
          <a:xfrm>
            <a:off x="5931369" y="3070482"/>
            <a:ext cx="3077622" cy="738664"/>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The quick brown fox jumps over the lazy dog</a:t>
            </a:r>
            <a:r>
              <a:rPr lang="en-US" altLang="zh-TW" sz="1400" dirty="0" smtClean="0"/>
              <a:t>.</a:t>
            </a:r>
            <a:endParaRPr lang="zh-TW" altLang="en-US" sz="1400" dirty="0"/>
          </a:p>
        </p:txBody>
      </p:sp>
      <p:sp>
        <p:nvSpPr>
          <p:cNvPr id="40" name="矩形 39"/>
          <p:cNvSpPr/>
          <p:nvPr/>
        </p:nvSpPr>
        <p:spPr>
          <a:xfrm>
            <a:off x="5931369" y="4122042"/>
            <a:ext cx="3077622" cy="738664"/>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The quick brown fox jumps over the lazy dog</a:t>
            </a:r>
            <a:r>
              <a:rPr lang="en-US" altLang="zh-TW" sz="1400" dirty="0" smtClean="0"/>
              <a:t>.</a:t>
            </a:r>
            <a:endParaRPr lang="zh-TW" altLang="en-US" sz="1400" dirty="0"/>
          </a:p>
        </p:txBody>
      </p:sp>
      <p:sp>
        <p:nvSpPr>
          <p:cNvPr id="41" name="矩形 40"/>
          <p:cNvSpPr/>
          <p:nvPr/>
        </p:nvSpPr>
        <p:spPr>
          <a:xfrm>
            <a:off x="5931369" y="5173602"/>
            <a:ext cx="3077622" cy="738664"/>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The quick brown fox jumps over the lazy dog</a:t>
            </a:r>
            <a:r>
              <a:rPr lang="en-US" altLang="zh-TW" sz="1400" dirty="0" smtClean="0"/>
              <a:t>.</a:t>
            </a:r>
            <a:endParaRPr lang="zh-TW" altLang="en-US" sz="1400" dirty="0"/>
          </a:p>
        </p:txBody>
      </p:sp>
      <p:grpSp>
        <p:nvGrpSpPr>
          <p:cNvPr id="42" name="群組 41"/>
          <p:cNvGrpSpPr/>
          <p:nvPr/>
        </p:nvGrpSpPr>
        <p:grpSpPr>
          <a:xfrm>
            <a:off x="5445403" y="3229229"/>
            <a:ext cx="421170" cy="421170"/>
            <a:chOff x="5023476" y="3019260"/>
            <a:chExt cx="421170" cy="421170"/>
          </a:xfrm>
        </p:grpSpPr>
        <p:sp>
          <p:nvSpPr>
            <p:cNvPr id="43" name="橢圓 42"/>
            <p:cNvSpPr/>
            <p:nvPr/>
          </p:nvSpPr>
          <p:spPr>
            <a:xfrm>
              <a:off x="5023476" y="3019260"/>
              <a:ext cx="421170" cy="42117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p>
          </p:txBody>
        </p:sp>
        <p:sp>
          <p:nvSpPr>
            <p:cNvPr id="44" name="加號 43"/>
            <p:cNvSpPr/>
            <p:nvPr/>
          </p:nvSpPr>
          <p:spPr>
            <a:xfrm>
              <a:off x="5086424" y="3082208"/>
              <a:ext cx="295275" cy="295275"/>
            </a:xfrm>
            <a:prstGeom prst="mathPl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p>
          </p:txBody>
        </p:sp>
      </p:grpSp>
      <p:grpSp>
        <p:nvGrpSpPr>
          <p:cNvPr id="45" name="群組 44"/>
          <p:cNvGrpSpPr/>
          <p:nvPr/>
        </p:nvGrpSpPr>
        <p:grpSpPr>
          <a:xfrm>
            <a:off x="5445403" y="2177669"/>
            <a:ext cx="421170" cy="421170"/>
            <a:chOff x="5023476" y="3019260"/>
            <a:chExt cx="421170" cy="421170"/>
          </a:xfrm>
        </p:grpSpPr>
        <p:sp>
          <p:nvSpPr>
            <p:cNvPr id="46" name="橢圓 45"/>
            <p:cNvSpPr/>
            <p:nvPr/>
          </p:nvSpPr>
          <p:spPr>
            <a:xfrm>
              <a:off x="5023476" y="3019260"/>
              <a:ext cx="421170" cy="42117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p>
          </p:txBody>
        </p:sp>
        <p:sp>
          <p:nvSpPr>
            <p:cNvPr id="47" name="加號 46"/>
            <p:cNvSpPr/>
            <p:nvPr/>
          </p:nvSpPr>
          <p:spPr>
            <a:xfrm>
              <a:off x="5086424" y="3082208"/>
              <a:ext cx="295275" cy="295275"/>
            </a:xfrm>
            <a:prstGeom prst="mathPl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p>
          </p:txBody>
        </p:sp>
      </p:grpSp>
      <p:grpSp>
        <p:nvGrpSpPr>
          <p:cNvPr id="48" name="群組 47"/>
          <p:cNvGrpSpPr/>
          <p:nvPr/>
        </p:nvGrpSpPr>
        <p:grpSpPr>
          <a:xfrm>
            <a:off x="5445403" y="4280789"/>
            <a:ext cx="421170" cy="421170"/>
            <a:chOff x="5023476" y="3019260"/>
            <a:chExt cx="421170" cy="421170"/>
          </a:xfrm>
        </p:grpSpPr>
        <p:sp>
          <p:nvSpPr>
            <p:cNvPr id="49" name="橢圓 48"/>
            <p:cNvSpPr/>
            <p:nvPr/>
          </p:nvSpPr>
          <p:spPr>
            <a:xfrm>
              <a:off x="5023476" y="3019260"/>
              <a:ext cx="421170" cy="42117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p>
          </p:txBody>
        </p:sp>
        <p:sp>
          <p:nvSpPr>
            <p:cNvPr id="50" name="加號 49"/>
            <p:cNvSpPr/>
            <p:nvPr/>
          </p:nvSpPr>
          <p:spPr>
            <a:xfrm>
              <a:off x="5086424" y="3082208"/>
              <a:ext cx="295275" cy="295275"/>
            </a:xfrm>
            <a:prstGeom prst="mathPl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p>
          </p:txBody>
        </p:sp>
      </p:grpSp>
      <p:grpSp>
        <p:nvGrpSpPr>
          <p:cNvPr id="51" name="群組 50"/>
          <p:cNvGrpSpPr/>
          <p:nvPr/>
        </p:nvGrpSpPr>
        <p:grpSpPr>
          <a:xfrm>
            <a:off x="5445403" y="5332349"/>
            <a:ext cx="421170" cy="421170"/>
            <a:chOff x="5023476" y="3019260"/>
            <a:chExt cx="421170" cy="421170"/>
          </a:xfrm>
        </p:grpSpPr>
        <p:sp>
          <p:nvSpPr>
            <p:cNvPr id="52" name="橢圓 51"/>
            <p:cNvSpPr/>
            <p:nvPr/>
          </p:nvSpPr>
          <p:spPr>
            <a:xfrm>
              <a:off x="5023476" y="3019260"/>
              <a:ext cx="421170" cy="42117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p>
          </p:txBody>
        </p:sp>
        <p:sp>
          <p:nvSpPr>
            <p:cNvPr id="53" name="加號 52"/>
            <p:cNvSpPr/>
            <p:nvPr/>
          </p:nvSpPr>
          <p:spPr>
            <a:xfrm>
              <a:off x="5086424" y="3082208"/>
              <a:ext cx="295275" cy="295275"/>
            </a:xfrm>
            <a:prstGeom prst="mathPl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p>
          </p:txBody>
        </p:sp>
      </p:grpSp>
    </p:spTree>
    <p:extLst>
      <p:ext uri="{BB962C8B-B14F-4D97-AF65-F5344CB8AC3E}">
        <p14:creationId xmlns:p14="http://schemas.microsoft.com/office/powerpoint/2010/main" val="161046875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頁尾版面配置區 4"/>
          <p:cNvSpPr>
            <a:spLocks noGrp="1"/>
          </p:cNvSpPr>
          <p:nvPr>
            <p:ph type="ftr" sz="quarter" idx="17"/>
          </p:nvPr>
        </p:nvSpPr>
        <p:spPr/>
        <p:txBody>
          <a:bodyPr/>
          <a:lstStyle/>
          <a:p>
            <a:r>
              <a:rPr lang="zh-TW" altLang="en-US" smtClean="0"/>
              <a:t>商業簡報網 </a:t>
            </a:r>
            <a:r>
              <a:rPr lang="en-US" altLang="zh-TW" smtClean="0"/>
              <a:t>X Matter Lab</a:t>
            </a:r>
            <a:endParaRPr lang="zh-TW" altLang="en-US" dirty="0"/>
          </a:p>
        </p:txBody>
      </p:sp>
      <p:sp>
        <p:nvSpPr>
          <p:cNvPr id="6" name="投影片編號版面配置區 5"/>
          <p:cNvSpPr>
            <a:spLocks noGrp="1"/>
          </p:cNvSpPr>
          <p:nvPr>
            <p:ph type="sldNum" sz="quarter" idx="18"/>
          </p:nvPr>
        </p:nvSpPr>
        <p:spPr/>
        <p:txBody>
          <a:bodyPr/>
          <a:lstStyle/>
          <a:p>
            <a:fld id="{E27FD744-A41C-4EAD-96D0-2F84A994B62C}" type="slidenum">
              <a:rPr lang="zh-TW" altLang="en-US" smtClean="0"/>
              <a:t>53</a:t>
            </a:fld>
            <a:endParaRPr lang="zh-TW" altLang="en-US"/>
          </a:p>
        </p:txBody>
      </p:sp>
      <p:sp>
        <p:nvSpPr>
          <p:cNvPr id="40" name="文字方塊 39"/>
          <p:cNvSpPr txBox="1"/>
          <p:nvPr/>
        </p:nvSpPr>
        <p:spPr>
          <a:xfrm>
            <a:off x="13408" y="576870"/>
            <a:ext cx="4448930" cy="646331"/>
          </a:xfrm>
          <a:prstGeom prst="rect">
            <a:avLst/>
          </a:prstGeom>
          <a:noFill/>
        </p:spPr>
        <p:txBody>
          <a:bodyPr wrap="square" rtlCol="0" anchor="ctr">
            <a:spAutoFit/>
          </a:bodyPr>
          <a:lstStyle/>
          <a:p>
            <a:pPr algn="ctr"/>
            <a:r>
              <a:rPr lang="en-US" altLang="zh-TW" sz="3600" b="1" dirty="0" smtClean="0">
                <a:solidFill>
                  <a:schemeClr val="bg1">
                    <a:lumMod val="50000"/>
                  </a:schemeClr>
                </a:solidFill>
              </a:rPr>
              <a:t>Beyond Picture 050</a:t>
            </a:r>
            <a:endParaRPr lang="zh-TW" altLang="en-US" sz="3600" b="1" dirty="0">
              <a:solidFill>
                <a:schemeClr val="bg1">
                  <a:lumMod val="50000"/>
                </a:schemeClr>
              </a:solidFill>
            </a:endParaRPr>
          </a:p>
        </p:txBody>
      </p:sp>
      <p:sp>
        <p:nvSpPr>
          <p:cNvPr id="41" name="矩形 40"/>
          <p:cNvSpPr/>
          <p:nvPr/>
        </p:nvSpPr>
        <p:spPr>
          <a:xfrm>
            <a:off x="821197" y="1223201"/>
            <a:ext cx="2833352" cy="11636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4" name="圖片版面配置區 3"/>
          <p:cNvPicPr>
            <a:picLocks noGrp="1" noChangeAspect="1"/>
          </p:cNvPicPr>
          <p:nvPr>
            <p:ph type="pic" sz="quarter" idx="15"/>
          </p:nvPr>
        </p:nvPicPr>
        <p:blipFill>
          <a:blip r:embed="rId2" cstate="screen">
            <a:extLst>
              <a:ext uri="{28A0092B-C50C-407E-A947-70E740481C1C}">
                <a14:useLocalDpi xmlns:a14="http://schemas.microsoft.com/office/drawing/2010/main"/>
              </a:ext>
            </a:extLst>
          </a:blip>
          <a:srcRect t="9408" b="9408"/>
          <a:stretch>
            <a:fillRect/>
          </a:stretch>
        </p:blipFill>
        <p:spPr>
          <a:xfrm>
            <a:off x="-11113" y="1662113"/>
            <a:ext cx="5353051" cy="2897187"/>
          </a:xfrm>
        </p:spPr>
      </p:pic>
      <p:sp>
        <p:nvSpPr>
          <p:cNvPr id="42" name="矩形 41"/>
          <p:cNvSpPr/>
          <p:nvPr/>
        </p:nvSpPr>
        <p:spPr>
          <a:xfrm>
            <a:off x="5341938" y="0"/>
            <a:ext cx="854325" cy="45593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3" name="矩形 42"/>
          <p:cNvSpPr/>
          <p:nvPr/>
        </p:nvSpPr>
        <p:spPr>
          <a:xfrm rot="16200000">
            <a:off x="3849741" y="2018040"/>
            <a:ext cx="3838719" cy="523220"/>
          </a:xfrm>
          <a:prstGeom prst="rect">
            <a:avLst/>
          </a:prstGeom>
        </p:spPr>
        <p:txBody>
          <a:bodyPr wrap="square">
            <a:spAutoFit/>
          </a:bodyPr>
          <a:lstStyle/>
          <a:p>
            <a:r>
              <a:rPr lang="en-US" altLang="zh-TW" sz="2800" dirty="0">
                <a:solidFill>
                  <a:schemeClr val="bg1"/>
                </a:solidFill>
              </a:rPr>
              <a:t>Make </a:t>
            </a:r>
            <a:r>
              <a:rPr lang="en-US" altLang="zh-TW" sz="2800" dirty="0" smtClean="0">
                <a:solidFill>
                  <a:schemeClr val="bg1"/>
                </a:solidFill>
              </a:rPr>
              <a:t>Organizing Fun</a:t>
            </a:r>
            <a:r>
              <a:rPr lang="en-US" altLang="zh-TW" sz="2800" dirty="0">
                <a:solidFill>
                  <a:schemeClr val="bg1"/>
                </a:solidFill>
              </a:rPr>
              <a:t>.</a:t>
            </a:r>
          </a:p>
        </p:txBody>
      </p:sp>
      <p:grpSp>
        <p:nvGrpSpPr>
          <p:cNvPr id="44" name="群組 43"/>
          <p:cNvGrpSpPr/>
          <p:nvPr/>
        </p:nvGrpSpPr>
        <p:grpSpPr>
          <a:xfrm>
            <a:off x="1003353" y="5027885"/>
            <a:ext cx="3352566" cy="738664"/>
            <a:chOff x="560912" y="1927819"/>
            <a:chExt cx="3352566" cy="738664"/>
          </a:xfrm>
        </p:grpSpPr>
        <p:grpSp>
          <p:nvGrpSpPr>
            <p:cNvPr id="45" name="群組 44"/>
            <p:cNvGrpSpPr/>
            <p:nvPr/>
          </p:nvGrpSpPr>
          <p:grpSpPr>
            <a:xfrm>
              <a:off x="560912" y="2086566"/>
              <a:ext cx="421170" cy="421170"/>
              <a:chOff x="1600200" y="2308860"/>
              <a:chExt cx="594360" cy="594360"/>
            </a:xfrm>
            <a:noFill/>
          </p:grpSpPr>
          <p:sp>
            <p:nvSpPr>
              <p:cNvPr id="47" name="橢圓 46"/>
              <p:cNvSpPr/>
              <p:nvPr/>
            </p:nvSpPr>
            <p:spPr>
              <a:xfrm>
                <a:off x="1600200" y="2308860"/>
                <a:ext cx="594360" cy="594360"/>
              </a:xfrm>
              <a:prstGeom prst="ellipse">
                <a:avLst/>
              </a:prstGeom>
              <a:grp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solidFill>
                    <a:schemeClr val="tx1"/>
                  </a:solidFill>
                </a:endParaRPr>
              </a:p>
            </p:txBody>
          </p:sp>
          <p:sp>
            <p:nvSpPr>
              <p:cNvPr id="48" name="Freeform 24"/>
              <p:cNvSpPr>
                <a:spLocks/>
              </p:cNvSpPr>
              <p:nvPr/>
            </p:nvSpPr>
            <p:spPr bwMode="auto">
              <a:xfrm>
                <a:off x="1691641" y="2462263"/>
                <a:ext cx="411478" cy="287554"/>
              </a:xfrm>
              <a:custGeom>
                <a:avLst/>
                <a:gdLst>
                  <a:gd name="T0" fmla="*/ 4246 w 12841"/>
                  <a:gd name="T1" fmla="*/ 8708 h 8975"/>
                  <a:gd name="T2" fmla="*/ 2639 w 12841"/>
                  <a:gd name="T3" fmla="*/ 7052 h 8975"/>
                  <a:gd name="T4" fmla="*/ 0 w 12841"/>
                  <a:gd name="T5" fmla="*/ 4319 h 8975"/>
                  <a:gd name="T6" fmla="*/ 1130 w 12841"/>
                  <a:gd name="T7" fmla="*/ 3251 h 8975"/>
                  <a:gd name="T8" fmla="*/ 3847 w 12841"/>
                  <a:gd name="T9" fmla="*/ 6019 h 8975"/>
                  <a:gd name="T10" fmla="*/ 4581 w 12841"/>
                  <a:gd name="T11" fmla="*/ 6717 h 8975"/>
                  <a:gd name="T12" fmla="*/ 4866 w 12841"/>
                  <a:gd name="T13" fmla="*/ 6498 h 8975"/>
                  <a:gd name="T14" fmla="*/ 6126 w 12841"/>
                  <a:gd name="T15" fmla="*/ 5308 h 8975"/>
                  <a:gd name="T16" fmla="*/ 7874 w 12841"/>
                  <a:gd name="T17" fmla="*/ 3653 h 8975"/>
                  <a:gd name="T18" fmla="*/ 9201 w 12841"/>
                  <a:gd name="T19" fmla="*/ 2398 h 8975"/>
                  <a:gd name="T20" fmla="*/ 10471 w 12841"/>
                  <a:gd name="T21" fmla="*/ 1199 h 8975"/>
                  <a:gd name="T22" fmla="*/ 11211 w 12841"/>
                  <a:gd name="T23" fmla="*/ 497 h 8975"/>
                  <a:gd name="T24" fmla="*/ 11776 w 12841"/>
                  <a:gd name="T25" fmla="*/ 5 h 8975"/>
                  <a:gd name="T26" fmla="*/ 12841 w 12841"/>
                  <a:gd name="T27" fmla="*/ 1093 h 8975"/>
                  <a:gd name="T28" fmla="*/ 11833 w 12841"/>
                  <a:gd name="T29" fmla="*/ 2078 h 8975"/>
                  <a:gd name="T30" fmla="*/ 9709 w 12841"/>
                  <a:gd name="T31" fmla="*/ 4094 h 8975"/>
                  <a:gd name="T32" fmla="*/ 8297 w 12841"/>
                  <a:gd name="T33" fmla="*/ 5433 h 8975"/>
                  <a:gd name="T34" fmla="*/ 7169 w 12841"/>
                  <a:gd name="T35" fmla="*/ 6504 h 8975"/>
                  <a:gd name="T36" fmla="*/ 4522 w 12841"/>
                  <a:gd name="T37" fmla="*/ 8975 h 8975"/>
                  <a:gd name="T38" fmla="*/ 4246 w 12841"/>
                  <a:gd name="T39" fmla="*/ 8708 h 89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841" h="8975">
                    <a:moveTo>
                      <a:pt x="4246" y="8708"/>
                    </a:moveTo>
                    <a:cubicBezTo>
                      <a:pt x="4107" y="8561"/>
                      <a:pt x="3384" y="7816"/>
                      <a:pt x="2639" y="7052"/>
                    </a:cubicBezTo>
                    <a:cubicBezTo>
                      <a:pt x="524" y="4884"/>
                      <a:pt x="0" y="4341"/>
                      <a:pt x="0" y="4319"/>
                    </a:cubicBezTo>
                    <a:cubicBezTo>
                      <a:pt x="0" y="4282"/>
                      <a:pt x="1101" y="3241"/>
                      <a:pt x="1130" y="3251"/>
                    </a:cubicBezTo>
                    <a:cubicBezTo>
                      <a:pt x="1154" y="3259"/>
                      <a:pt x="2028" y="4149"/>
                      <a:pt x="3847" y="6019"/>
                    </a:cubicBezTo>
                    <a:cubicBezTo>
                      <a:pt x="4268" y="6451"/>
                      <a:pt x="4548" y="6717"/>
                      <a:pt x="4581" y="6717"/>
                    </a:cubicBezTo>
                    <a:cubicBezTo>
                      <a:pt x="4611" y="6717"/>
                      <a:pt x="4739" y="6619"/>
                      <a:pt x="4866" y="6498"/>
                    </a:cubicBezTo>
                    <a:cubicBezTo>
                      <a:pt x="4993" y="6378"/>
                      <a:pt x="5560" y="5842"/>
                      <a:pt x="6126" y="5308"/>
                    </a:cubicBezTo>
                    <a:cubicBezTo>
                      <a:pt x="7373" y="4129"/>
                      <a:pt x="7531" y="3980"/>
                      <a:pt x="7874" y="3653"/>
                    </a:cubicBezTo>
                    <a:cubicBezTo>
                      <a:pt x="8021" y="3512"/>
                      <a:pt x="8618" y="2947"/>
                      <a:pt x="9201" y="2398"/>
                    </a:cubicBezTo>
                    <a:cubicBezTo>
                      <a:pt x="9783" y="1848"/>
                      <a:pt x="10354" y="1309"/>
                      <a:pt x="10471" y="1199"/>
                    </a:cubicBezTo>
                    <a:cubicBezTo>
                      <a:pt x="10587" y="1089"/>
                      <a:pt x="10920" y="773"/>
                      <a:pt x="11211" y="497"/>
                    </a:cubicBezTo>
                    <a:cubicBezTo>
                      <a:pt x="11501" y="222"/>
                      <a:pt x="11756" y="0"/>
                      <a:pt x="11776" y="5"/>
                    </a:cubicBezTo>
                    <a:cubicBezTo>
                      <a:pt x="11824" y="17"/>
                      <a:pt x="12841" y="1056"/>
                      <a:pt x="12841" y="1093"/>
                    </a:cubicBezTo>
                    <a:cubicBezTo>
                      <a:pt x="12841" y="1109"/>
                      <a:pt x="12388" y="1552"/>
                      <a:pt x="11833" y="2078"/>
                    </a:cubicBezTo>
                    <a:cubicBezTo>
                      <a:pt x="11279" y="2604"/>
                      <a:pt x="10323" y="3511"/>
                      <a:pt x="9709" y="4094"/>
                    </a:cubicBezTo>
                    <a:cubicBezTo>
                      <a:pt x="9096" y="4677"/>
                      <a:pt x="8460" y="5279"/>
                      <a:pt x="8297" y="5433"/>
                    </a:cubicBezTo>
                    <a:cubicBezTo>
                      <a:pt x="8134" y="5586"/>
                      <a:pt x="7626" y="6068"/>
                      <a:pt x="7169" y="6504"/>
                    </a:cubicBezTo>
                    <a:cubicBezTo>
                      <a:pt x="5525" y="8067"/>
                      <a:pt x="4553" y="8975"/>
                      <a:pt x="4522" y="8975"/>
                    </a:cubicBezTo>
                    <a:cubicBezTo>
                      <a:pt x="4510" y="8975"/>
                      <a:pt x="4386" y="8855"/>
                      <a:pt x="4246" y="8708"/>
                    </a:cubicBezTo>
                    <a:close/>
                  </a:path>
                </a:pathLst>
              </a:custGeom>
              <a:solidFill>
                <a:schemeClr val="accent1"/>
              </a:solidFill>
              <a:ln w="0">
                <a:solidFill>
                  <a:schemeClr val="accent1"/>
                </a:solid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sp>
          <p:nvSpPr>
            <p:cNvPr id="46" name="矩形 45"/>
            <p:cNvSpPr/>
            <p:nvPr/>
          </p:nvSpPr>
          <p:spPr>
            <a:xfrm>
              <a:off x="1046877" y="1927819"/>
              <a:ext cx="2866601" cy="738664"/>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The quick brown fox jumps over the lazy dog</a:t>
              </a:r>
              <a:r>
                <a:rPr lang="en-US" altLang="zh-TW" sz="1400" dirty="0" smtClean="0"/>
                <a:t>.</a:t>
              </a:r>
              <a:endParaRPr lang="zh-TW" altLang="en-US" sz="1400" dirty="0"/>
            </a:p>
          </p:txBody>
        </p:sp>
      </p:grpSp>
      <p:grpSp>
        <p:nvGrpSpPr>
          <p:cNvPr id="54" name="群組 53"/>
          <p:cNvGrpSpPr/>
          <p:nvPr/>
        </p:nvGrpSpPr>
        <p:grpSpPr>
          <a:xfrm>
            <a:off x="4954697" y="5027885"/>
            <a:ext cx="3352566" cy="738664"/>
            <a:chOff x="560912" y="1927819"/>
            <a:chExt cx="3352566" cy="738664"/>
          </a:xfrm>
        </p:grpSpPr>
        <p:grpSp>
          <p:nvGrpSpPr>
            <p:cNvPr id="55" name="群組 54"/>
            <p:cNvGrpSpPr/>
            <p:nvPr/>
          </p:nvGrpSpPr>
          <p:grpSpPr>
            <a:xfrm>
              <a:off x="560912" y="2086566"/>
              <a:ext cx="421170" cy="421170"/>
              <a:chOff x="1600200" y="2308860"/>
              <a:chExt cx="594360" cy="594360"/>
            </a:xfrm>
            <a:noFill/>
          </p:grpSpPr>
          <p:sp>
            <p:nvSpPr>
              <p:cNvPr id="57" name="橢圓 56"/>
              <p:cNvSpPr/>
              <p:nvPr/>
            </p:nvSpPr>
            <p:spPr>
              <a:xfrm>
                <a:off x="1600200" y="2308860"/>
                <a:ext cx="594360" cy="594360"/>
              </a:xfrm>
              <a:prstGeom prst="ellipse">
                <a:avLst/>
              </a:prstGeom>
              <a:grp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solidFill>
                    <a:schemeClr val="tx1"/>
                  </a:solidFill>
                </a:endParaRPr>
              </a:p>
            </p:txBody>
          </p:sp>
          <p:sp>
            <p:nvSpPr>
              <p:cNvPr id="58" name="Freeform 24"/>
              <p:cNvSpPr>
                <a:spLocks/>
              </p:cNvSpPr>
              <p:nvPr/>
            </p:nvSpPr>
            <p:spPr bwMode="auto">
              <a:xfrm>
                <a:off x="1691641" y="2462263"/>
                <a:ext cx="411478" cy="287554"/>
              </a:xfrm>
              <a:custGeom>
                <a:avLst/>
                <a:gdLst>
                  <a:gd name="T0" fmla="*/ 4246 w 12841"/>
                  <a:gd name="T1" fmla="*/ 8708 h 8975"/>
                  <a:gd name="T2" fmla="*/ 2639 w 12841"/>
                  <a:gd name="T3" fmla="*/ 7052 h 8975"/>
                  <a:gd name="T4" fmla="*/ 0 w 12841"/>
                  <a:gd name="T5" fmla="*/ 4319 h 8975"/>
                  <a:gd name="T6" fmla="*/ 1130 w 12841"/>
                  <a:gd name="T7" fmla="*/ 3251 h 8975"/>
                  <a:gd name="T8" fmla="*/ 3847 w 12841"/>
                  <a:gd name="T9" fmla="*/ 6019 h 8975"/>
                  <a:gd name="T10" fmla="*/ 4581 w 12841"/>
                  <a:gd name="T11" fmla="*/ 6717 h 8975"/>
                  <a:gd name="T12" fmla="*/ 4866 w 12841"/>
                  <a:gd name="T13" fmla="*/ 6498 h 8975"/>
                  <a:gd name="T14" fmla="*/ 6126 w 12841"/>
                  <a:gd name="T15" fmla="*/ 5308 h 8975"/>
                  <a:gd name="T16" fmla="*/ 7874 w 12841"/>
                  <a:gd name="T17" fmla="*/ 3653 h 8975"/>
                  <a:gd name="T18" fmla="*/ 9201 w 12841"/>
                  <a:gd name="T19" fmla="*/ 2398 h 8975"/>
                  <a:gd name="T20" fmla="*/ 10471 w 12841"/>
                  <a:gd name="T21" fmla="*/ 1199 h 8975"/>
                  <a:gd name="T22" fmla="*/ 11211 w 12841"/>
                  <a:gd name="T23" fmla="*/ 497 h 8975"/>
                  <a:gd name="T24" fmla="*/ 11776 w 12841"/>
                  <a:gd name="T25" fmla="*/ 5 h 8975"/>
                  <a:gd name="T26" fmla="*/ 12841 w 12841"/>
                  <a:gd name="T27" fmla="*/ 1093 h 8975"/>
                  <a:gd name="T28" fmla="*/ 11833 w 12841"/>
                  <a:gd name="T29" fmla="*/ 2078 h 8975"/>
                  <a:gd name="T30" fmla="*/ 9709 w 12841"/>
                  <a:gd name="T31" fmla="*/ 4094 h 8975"/>
                  <a:gd name="T32" fmla="*/ 8297 w 12841"/>
                  <a:gd name="T33" fmla="*/ 5433 h 8975"/>
                  <a:gd name="T34" fmla="*/ 7169 w 12841"/>
                  <a:gd name="T35" fmla="*/ 6504 h 8975"/>
                  <a:gd name="T36" fmla="*/ 4522 w 12841"/>
                  <a:gd name="T37" fmla="*/ 8975 h 8975"/>
                  <a:gd name="T38" fmla="*/ 4246 w 12841"/>
                  <a:gd name="T39" fmla="*/ 8708 h 89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841" h="8975">
                    <a:moveTo>
                      <a:pt x="4246" y="8708"/>
                    </a:moveTo>
                    <a:cubicBezTo>
                      <a:pt x="4107" y="8561"/>
                      <a:pt x="3384" y="7816"/>
                      <a:pt x="2639" y="7052"/>
                    </a:cubicBezTo>
                    <a:cubicBezTo>
                      <a:pt x="524" y="4884"/>
                      <a:pt x="0" y="4341"/>
                      <a:pt x="0" y="4319"/>
                    </a:cubicBezTo>
                    <a:cubicBezTo>
                      <a:pt x="0" y="4282"/>
                      <a:pt x="1101" y="3241"/>
                      <a:pt x="1130" y="3251"/>
                    </a:cubicBezTo>
                    <a:cubicBezTo>
                      <a:pt x="1154" y="3259"/>
                      <a:pt x="2028" y="4149"/>
                      <a:pt x="3847" y="6019"/>
                    </a:cubicBezTo>
                    <a:cubicBezTo>
                      <a:pt x="4268" y="6451"/>
                      <a:pt x="4548" y="6717"/>
                      <a:pt x="4581" y="6717"/>
                    </a:cubicBezTo>
                    <a:cubicBezTo>
                      <a:pt x="4611" y="6717"/>
                      <a:pt x="4739" y="6619"/>
                      <a:pt x="4866" y="6498"/>
                    </a:cubicBezTo>
                    <a:cubicBezTo>
                      <a:pt x="4993" y="6378"/>
                      <a:pt x="5560" y="5842"/>
                      <a:pt x="6126" y="5308"/>
                    </a:cubicBezTo>
                    <a:cubicBezTo>
                      <a:pt x="7373" y="4129"/>
                      <a:pt x="7531" y="3980"/>
                      <a:pt x="7874" y="3653"/>
                    </a:cubicBezTo>
                    <a:cubicBezTo>
                      <a:pt x="8021" y="3512"/>
                      <a:pt x="8618" y="2947"/>
                      <a:pt x="9201" y="2398"/>
                    </a:cubicBezTo>
                    <a:cubicBezTo>
                      <a:pt x="9783" y="1848"/>
                      <a:pt x="10354" y="1309"/>
                      <a:pt x="10471" y="1199"/>
                    </a:cubicBezTo>
                    <a:cubicBezTo>
                      <a:pt x="10587" y="1089"/>
                      <a:pt x="10920" y="773"/>
                      <a:pt x="11211" y="497"/>
                    </a:cubicBezTo>
                    <a:cubicBezTo>
                      <a:pt x="11501" y="222"/>
                      <a:pt x="11756" y="0"/>
                      <a:pt x="11776" y="5"/>
                    </a:cubicBezTo>
                    <a:cubicBezTo>
                      <a:pt x="11824" y="17"/>
                      <a:pt x="12841" y="1056"/>
                      <a:pt x="12841" y="1093"/>
                    </a:cubicBezTo>
                    <a:cubicBezTo>
                      <a:pt x="12841" y="1109"/>
                      <a:pt x="12388" y="1552"/>
                      <a:pt x="11833" y="2078"/>
                    </a:cubicBezTo>
                    <a:cubicBezTo>
                      <a:pt x="11279" y="2604"/>
                      <a:pt x="10323" y="3511"/>
                      <a:pt x="9709" y="4094"/>
                    </a:cubicBezTo>
                    <a:cubicBezTo>
                      <a:pt x="9096" y="4677"/>
                      <a:pt x="8460" y="5279"/>
                      <a:pt x="8297" y="5433"/>
                    </a:cubicBezTo>
                    <a:cubicBezTo>
                      <a:pt x="8134" y="5586"/>
                      <a:pt x="7626" y="6068"/>
                      <a:pt x="7169" y="6504"/>
                    </a:cubicBezTo>
                    <a:cubicBezTo>
                      <a:pt x="5525" y="8067"/>
                      <a:pt x="4553" y="8975"/>
                      <a:pt x="4522" y="8975"/>
                    </a:cubicBezTo>
                    <a:cubicBezTo>
                      <a:pt x="4510" y="8975"/>
                      <a:pt x="4386" y="8855"/>
                      <a:pt x="4246" y="8708"/>
                    </a:cubicBezTo>
                    <a:close/>
                  </a:path>
                </a:pathLst>
              </a:custGeom>
              <a:solidFill>
                <a:schemeClr val="accent1"/>
              </a:solidFill>
              <a:ln w="0">
                <a:solidFill>
                  <a:schemeClr val="accent1"/>
                </a:solid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sp>
          <p:nvSpPr>
            <p:cNvPr id="56" name="矩形 55"/>
            <p:cNvSpPr/>
            <p:nvPr/>
          </p:nvSpPr>
          <p:spPr>
            <a:xfrm>
              <a:off x="1046877" y="1927819"/>
              <a:ext cx="2866601" cy="738664"/>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The quick brown fox jumps over the lazy dog</a:t>
              </a:r>
              <a:r>
                <a:rPr lang="en-US" altLang="zh-TW" sz="1400" dirty="0" smtClean="0"/>
                <a:t>.</a:t>
              </a:r>
              <a:endParaRPr lang="zh-TW" altLang="en-US" sz="1400" dirty="0"/>
            </a:p>
          </p:txBody>
        </p:sp>
      </p:grpSp>
      <p:sp>
        <p:nvSpPr>
          <p:cNvPr id="64" name="文字方塊 63"/>
          <p:cNvSpPr txBox="1"/>
          <p:nvPr/>
        </p:nvSpPr>
        <p:spPr>
          <a:xfrm>
            <a:off x="6379320" y="1153909"/>
            <a:ext cx="2531024" cy="2246769"/>
          </a:xfrm>
          <a:prstGeom prst="rect">
            <a:avLst/>
          </a:prstGeom>
          <a:noFill/>
        </p:spPr>
        <p:txBody>
          <a:bodyPr wrap="square" rtlCol="0">
            <a:spAutoFit/>
          </a:bodyPr>
          <a:lstStyle/>
          <a:p>
            <a:r>
              <a:rPr lang="en-US" sz="1400" dirty="0" smtClean="0"/>
              <a:t>The quick brown fox jumps over the lazy dog. </a:t>
            </a:r>
            <a:r>
              <a:rPr lang="en-US" sz="1400" dirty="0"/>
              <a:t>The quick brown fox jumps over the lazy dog. </a:t>
            </a:r>
            <a:r>
              <a:rPr lang="en-US" altLang="zh-TW" sz="1400" dirty="0"/>
              <a:t>The quick brown fox jumps over the lazy dog. The quick brown fox jumps over the lazy dog. </a:t>
            </a:r>
            <a:r>
              <a:rPr lang="en-US" altLang="zh-TW" sz="1400" dirty="0" smtClean="0"/>
              <a:t>The </a:t>
            </a:r>
            <a:r>
              <a:rPr lang="en-US" altLang="zh-TW" sz="1400" dirty="0"/>
              <a:t>quick brown fox jumps over the lazy dog. The quick brown fox jumps over the lazy dog. </a:t>
            </a:r>
          </a:p>
        </p:txBody>
      </p:sp>
    </p:spTree>
    <p:extLst>
      <p:ext uri="{BB962C8B-B14F-4D97-AF65-F5344CB8AC3E}">
        <p14:creationId xmlns:p14="http://schemas.microsoft.com/office/powerpoint/2010/main" val="349853463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版面配置區 5"/>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p:pic>
      <p:pic>
        <p:nvPicPr>
          <p:cNvPr id="15" name="圖片版面配置區 14"/>
          <p:cNvPicPr>
            <a:picLocks noGrp="1" noChangeAspect="1"/>
          </p:cNvPicPr>
          <p:nvPr>
            <p:ph type="pic" sz="quarter" idx="11"/>
          </p:nvPr>
        </p:nvPicPr>
        <p:blipFill>
          <a:blip r:embed="rId3" cstate="screen">
            <a:extLst>
              <a:ext uri="{28A0092B-C50C-407E-A947-70E740481C1C}">
                <a14:useLocalDpi xmlns:a14="http://schemas.microsoft.com/office/drawing/2010/main"/>
              </a:ext>
            </a:extLst>
          </a:blip>
          <a:srcRect/>
          <a:stretch>
            <a:fillRect/>
          </a:stretch>
        </p:blipFill>
        <p:spPr/>
      </p:pic>
      <p:pic>
        <p:nvPicPr>
          <p:cNvPr id="16" name="圖片版面配置區 15"/>
          <p:cNvPicPr>
            <a:picLocks noGrp="1" noChangeAspect="1"/>
          </p:cNvPicPr>
          <p:nvPr>
            <p:ph type="pic" sz="quarter" idx="12"/>
          </p:nvPr>
        </p:nvPicPr>
        <p:blipFill>
          <a:blip r:embed="rId4" cstate="screen">
            <a:extLst>
              <a:ext uri="{28A0092B-C50C-407E-A947-70E740481C1C}">
                <a14:useLocalDpi xmlns:a14="http://schemas.microsoft.com/office/drawing/2010/main"/>
              </a:ext>
            </a:extLst>
          </a:blip>
          <a:srcRect/>
          <a:stretch>
            <a:fillRect/>
          </a:stretch>
        </p:blipFill>
        <p:spPr/>
      </p:pic>
      <p:pic>
        <p:nvPicPr>
          <p:cNvPr id="17" name="圖片版面配置區 16"/>
          <p:cNvPicPr>
            <a:picLocks noGrp="1" noChangeAspect="1"/>
          </p:cNvPicPr>
          <p:nvPr>
            <p:ph type="pic" sz="quarter" idx="13"/>
          </p:nvPr>
        </p:nvPicPr>
        <p:blipFill>
          <a:blip r:embed="rId5" cstate="screen">
            <a:extLst>
              <a:ext uri="{28A0092B-C50C-407E-A947-70E740481C1C}">
                <a14:useLocalDpi xmlns:a14="http://schemas.microsoft.com/office/drawing/2010/main"/>
              </a:ext>
            </a:extLst>
          </a:blip>
          <a:srcRect/>
          <a:stretch>
            <a:fillRect/>
          </a:stretch>
        </p:blipFill>
        <p:spPr/>
      </p:pic>
      <p:sp>
        <p:nvSpPr>
          <p:cNvPr id="7" name="頁尾版面配置區 6"/>
          <p:cNvSpPr>
            <a:spLocks noGrp="1"/>
          </p:cNvSpPr>
          <p:nvPr>
            <p:ph type="ftr" sz="quarter" idx="14"/>
          </p:nvPr>
        </p:nvSpPr>
        <p:spPr/>
        <p:txBody>
          <a:bodyPr/>
          <a:lstStyle/>
          <a:p>
            <a:r>
              <a:rPr lang="zh-TW" altLang="en-US" smtClean="0"/>
              <a:t>商業簡報網 </a:t>
            </a:r>
            <a:r>
              <a:rPr lang="en-US" altLang="zh-TW" smtClean="0"/>
              <a:t>X Matter Lab</a:t>
            </a:r>
            <a:endParaRPr lang="zh-TW" altLang="en-US" dirty="0"/>
          </a:p>
        </p:txBody>
      </p:sp>
      <p:sp>
        <p:nvSpPr>
          <p:cNvPr id="8" name="投影片編號版面配置區 7"/>
          <p:cNvSpPr>
            <a:spLocks noGrp="1"/>
          </p:cNvSpPr>
          <p:nvPr>
            <p:ph type="sldNum" sz="quarter" idx="15"/>
          </p:nvPr>
        </p:nvSpPr>
        <p:spPr/>
        <p:txBody>
          <a:bodyPr/>
          <a:lstStyle/>
          <a:p>
            <a:fld id="{E27FD744-A41C-4EAD-96D0-2F84A994B62C}" type="slidenum">
              <a:rPr lang="zh-TW" altLang="en-US" smtClean="0"/>
              <a:t>54</a:t>
            </a:fld>
            <a:endParaRPr lang="zh-TW" altLang="en-US"/>
          </a:p>
        </p:txBody>
      </p:sp>
      <p:sp>
        <p:nvSpPr>
          <p:cNvPr id="18" name="矩形 17"/>
          <p:cNvSpPr/>
          <p:nvPr/>
        </p:nvSpPr>
        <p:spPr>
          <a:xfrm>
            <a:off x="3155324" y="1223201"/>
            <a:ext cx="2833352" cy="11636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矩形 9"/>
          <p:cNvSpPr/>
          <p:nvPr/>
        </p:nvSpPr>
        <p:spPr>
          <a:xfrm>
            <a:off x="414224" y="3906534"/>
            <a:ext cx="900115" cy="900115"/>
          </a:xfrm>
          <a:prstGeom prst="rect">
            <a:avLst/>
          </a:prstGeom>
          <a:solidFill>
            <a:schemeClr val="accent1"/>
          </a:solid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3600" b="1" dirty="0" smtClean="0">
                <a:solidFill>
                  <a:schemeClr val="bg1"/>
                </a:solidFill>
                <a:latin typeface="微軟正黑體" panose="020B0604030504040204" pitchFamily="34" charset="-120"/>
                <a:ea typeface="微軟正黑體" panose="020B0604030504040204" pitchFamily="34" charset="-120"/>
              </a:rPr>
              <a:t>01</a:t>
            </a:r>
          </a:p>
        </p:txBody>
      </p:sp>
      <p:sp>
        <p:nvSpPr>
          <p:cNvPr id="11" name="文字方塊 11"/>
          <p:cNvSpPr txBox="1"/>
          <p:nvPr/>
        </p:nvSpPr>
        <p:spPr>
          <a:xfrm>
            <a:off x="1397876" y="4033426"/>
            <a:ext cx="3132356" cy="646331"/>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t>The quick brown fox jumps over the lazy dog. </a:t>
            </a:r>
          </a:p>
        </p:txBody>
      </p:sp>
      <p:sp>
        <p:nvSpPr>
          <p:cNvPr id="12" name="矩形 11"/>
          <p:cNvSpPr/>
          <p:nvPr/>
        </p:nvSpPr>
        <p:spPr>
          <a:xfrm>
            <a:off x="414224" y="5025471"/>
            <a:ext cx="900115" cy="900115"/>
          </a:xfrm>
          <a:prstGeom prst="rect">
            <a:avLst/>
          </a:prstGeom>
          <a:solidFill>
            <a:schemeClr val="accent2"/>
          </a:solid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3600" b="1" dirty="0" smtClean="0">
                <a:solidFill>
                  <a:schemeClr val="bg1"/>
                </a:solidFill>
                <a:latin typeface="微軟正黑體" panose="020B0604030504040204" pitchFamily="34" charset="-120"/>
                <a:ea typeface="微軟正黑體" panose="020B0604030504040204" pitchFamily="34" charset="-120"/>
              </a:rPr>
              <a:t>02</a:t>
            </a:r>
          </a:p>
        </p:txBody>
      </p:sp>
      <p:sp>
        <p:nvSpPr>
          <p:cNvPr id="13" name="文字方塊 13"/>
          <p:cNvSpPr txBox="1"/>
          <p:nvPr/>
        </p:nvSpPr>
        <p:spPr>
          <a:xfrm>
            <a:off x="1397876" y="5152363"/>
            <a:ext cx="3132356" cy="646331"/>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t>The quick brown fox jumps over the lazy dog. </a:t>
            </a:r>
          </a:p>
        </p:txBody>
      </p:sp>
      <p:sp>
        <p:nvSpPr>
          <p:cNvPr id="14" name="矩形 13"/>
          <p:cNvSpPr/>
          <p:nvPr/>
        </p:nvSpPr>
        <p:spPr>
          <a:xfrm>
            <a:off x="4613769" y="3907263"/>
            <a:ext cx="900115" cy="900115"/>
          </a:xfrm>
          <a:prstGeom prst="rect">
            <a:avLst/>
          </a:prstGeom>
          <a:solidFill>
            <a:schemeClr val="accent3"/>
          </a:solid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3600" b="1" dirty="0" smtClean="0">
                <a:solidFill>
                  <a:schemeClr val="bg1"/>
                </a:solidFill>
                <a:latin typeface="微軟正黑體" panose="020B0604030504040204" pitchFamily="34" charset="-120"/>
                <a:ea typeface="微軟正黑體" panose="020B0604030504040204" pitchFamily="34" charset="-120"/>
              </a:rPr>
              <a:t>03</a:t>
            </a:r>
          </a:p>
        </p:txBody>
      </p:sp>
      <p:sp>
        <p:nvSpPr>
          <p:cNvPr id="19" name="文字方塊 15"/>
          <p:cNvSpPr txBox="1"/>
          <p:nvPr/>
        </p:nvSpPr>
        <p:spPr>
          <a:xfrm>
            <a:off x="5597421" y="4034155"/>
            <a:ext cx="3132356" cy="646331"/>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t>The quick brown fox jumps over the lazy dog. </a:t>
            </a:r>
          </a:p>
        </p:txBody>
      </p:sp>
      <p:sp>
        <p:nvSpPr>
          <p:cNvPr id="20" name="矩形 19"/>
          <p:cNvSpPr/>
          <p:nvPr/>
        </p:nvSpPr>
        <p:spPr>
          <a:xfrm>
            <a:off x="4613769" y="5026200"/>
            <a:ext cx="900115" cy="900115"/>
          </a:xfrm>
          <a:prstGeom prst="rect">
            <a:avLst/>
          </a:prstGeom>
          <a:solidFill>
            <a:schemeClr val="accent4"/>
          </a:solid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3600" b="1" dirty="0" smtClean="0">
                <a:solidFill>
                  <a:schemeClr val="bg1"/>
                </a:solidFill>
                <a:latin typeface="微軟正黑體" panose="020B0604030504040204" pitchFamily="34" charset="-120"/>
                <a:ea typeface="微軟正黑體" panose="020B0604030504040204" pitchFamily="34" charset="-120"/>
              </a:rPr>
              <a:t>04</a:t>
            </a:r>
          </a:p>
        </p:txBody>
      </p:sp>
      <p:sp>
        <p:nvSpPr>
          <p:cNvPr id="21" name="文字方塊 17"/>
          <p:cNvSpPr txBox="1"/>
          <p:nvPr/>
        </p:nvSpPr>
        <p:spPr>
          <a:xfrm>
            <a:off x="5597421" y="5153092"/>
            <a:ext cx="3132356" cy="646331"/>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t>The quick brown fox jumps over the lazy dog. </a:t>
            </a:r>
          </a:p>
        </p:txBody>
      </p:sp>
      <p:sp>
        <p:nvSpPr>
          <p:cNvPr id="2" name="橢圓 1"/>
          <p:cNvSpPr/>
          <p:nvPr/>
        </p:nvSpPr>
        <p:spPr>
          <a:xfrm>
            <a:off x="469231" y="2923673"/>
            <a:ext cx="541421" cy="541421"/>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zh-TW" sz="2400" b="1" dirty="0" smtClean="0">
                <a:solidFill>
                  <a:schemeClr val="accent1"/>
                </a:solidFill>
              </a:rPr>
              <a:t>01</a:t>
            </a:r>
            <a:endParaRPr lang="zh-TW" altLang="en-US" sz="2400" b="1" dirty="0">
              <a:solidFill>
                <a:schemeClr val="accent1"/>
              </a:solidFill>
            </a:endParaRPr>
          </a:p>
        </p:txBody>
      </p:sp>
      <p:sp>
        <p:nvSpPr>
          <p:cNvPr id="23" name="橢圓 22"/>
          <p:cNvSpPr/>
          <p:nvPr/>
        </p:nvSpPr>
        <p:spPr>
          <a:xfrm>
            <a:off x="2693343" y="2923673"/>
            <a:ext cx="541421" cy="541421"/>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zh-TW" sz="2400" b="1" dirty="0" smtClean="0">
                <a:solidFill>
                  <a:schemeClr val="accent2"/>
                </a:solidFill>
              </a:rPr>
              <a:t>02</a:t>
            </a:r>
            <a:endParaRPr lang="zh-TW" altLang="en-US" sz="2400" b="1" dirty="0">
              <a:solidFill>
                <a:schemeClr val="accent2"/>
              </a:solidFill>
            </a:endParaRPr>
          </a:p>
        </p:txBody>
      </p:sp>
      <p:sp>
        <p:nvSpPr>
          <p:cNvPr id="24" name="橢圓 23"/>
          <p:cNvSpPr/>
          <p:nvPr/>
        </p:nvSpPr>
        <p:spPr>
          <a:xfrm>
            <a:off x="4917455" y="2923673"/>
            <a:ext cx="541421" cy="541421"/>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zh-TW" sz="2400" b="1" dirty="0" smtClean="0">
                <a:solidFill>
                  <a:schemeClr val="accent3"/>
                </a:solidFill>
              </a:rPr>
              <a:t>03</a:t>
            </a:r>
            <a:endParaRPr lang="zh-TW" altLang="en-US" sz="2400" b="1" dirty="0">
              <a:solidFill>
                <a:schemeClr val="accent3"/>
              </a:solidFill>
            </a:endParaRPr>
          </a:p>
        </p:txBody>
      </p:sp>
      <p:sp>
        <p:nvSpPr>
          <p:cNvPr id="25" name="橢圓 24"/>
          <p:cNvSpPr/>
          <p:nvPr/>
        </p:nvSpPr>
        <p:spPr>
          <a:xfrm>
            <a:off x="7141567" y="2923673"/>
            <a:ext cx="541421" cy="541421"/>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zh-TW" sz="2400" b="1" dirty="0" smtClean="0">
                <a:solidFill>
                  <a:schemeClr val="accent4"/>
                </a:solidFill>
              </a:rPr>
              <a:t>04</a:t>
            </a:r>
            <a:endParaRPr lang="zh-TW" altLang="en-US" sz="2400" b="1" dirty="0">
              <a:solidFill>
                <a:schemeClr val="accent4"/>
              </a:solidFill>
            </a:endParaRPr>
          </a:p>
        </p:txBody>
      </p:sp>
      <p:sp>
        <p:nvSpPr>
          <p:cNvPr id="27" name="文字方塊 26"/>
          <p:cNvSpPr txBox="1"/>
          <p:nvPr/>
        </p:nvSpPr>
        <p:spPr>
          <a:xfrm>
            <a:off x="1880398" y="576870"/>
            <a:ext cx="5383205" cy="646331"/>
          </a:xfrm>
          <a:prstGeom prst="rect">
            <a:avLst/>
          </a:prstGeom>
          <a:noFill/>
        </p:spPr>
        <p:txBody>
          <a:bodyPr wrap="square" rtlCol="0" anchor="ctr">
            <a:spAutoFit/>
          </a:bodyPr>
          <a:lstStyle/>
          <a:p>
            <a:pPr algn="ctr"/>
            <a:r>
              <a:rPr lang="en-US" altLang="zh-TW" sz="3600" b="1" dirty="0" smtClean="0">
                <a:solidFill>
                  <a:schemeClr val="bg1">
                    <a:lumMod val="50000"/>
                  </a:schemeClr>
                </a:solidFill>
              </a:rPr>
              <a:t>Beyond Picture 051</a:t>
            </a:r>
            <a:endParaRPr lang="zh-TW" altLang="en-US" sz="3600" b="1" dirty="0">
              <a:solidFill>
                <a:schemeClr val="bg1">
                  <a:lumMod val="50000"/>
                </a:schemeClr>
              </a:solidFill>
            </a:endParaRPr>
          </a:p>
        </p:txBody>
      </p:sp>
    </p:spTree>
    <p:extLst>
      <p:ext uri="{BB962C8B-B14F-4D97-AF65-F5344CB8AC3E}">
        <p14:creationId xmlns:p14="http://schemas.microsoft.com/office/powerpoint/2010/main" val="377658108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矩形 42"/>
          <p:cNvSpPr/>
          <p:nvPr/>
        </p:nvSpPr>
        <p:spPr>
          <a:xfrm>
            <a:off x="3155324" y="1223201"/>
            <a:ext cx="2833352" cy="11636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投影片編號版面配置區 1"/>
          <p:cNvSpPr>
            <a:spLocks noGrp="1"/>
          </p:cNvSpPr>
          <p:nvPr>
            <p:ph type="sldNum" sz="quarter" idx="12"/>
          </p:nvPr>
        </p:nvSpPr>
        <p:spPr/>
        <p:txBody>
          <a:bodyPr/>
          <a:lstStyle/>
          <a:p>
            <a:fld id="{3E5B7E40-2C08-4ABC-92E6-8AE10441B421}" type="slidenum">
              <a:rPr lang="zh-TW" altLang="en-US" smtClean="0"/>
              <a:t>55</a:t>
            </a:fld>
            <a:endParaRPr lang="zh-TW" altLang="en-US"/>
          </a:p>
        </p:txBody>
      </p:sp>
      <p:sp>
        <p:nvSpPr>
          <p:cNvPr id="4" name="頁尾版面配置區 3"/>
          <p:cNvSpPr>
            <a:spLocks noGrp="1"/>
          </p:cNvSpPr>
          <p:nvPr>
            <p:ph type="ftr" sz="quarter" idx="11"/>
          </p:nvPr>
        </p:nvSpPr>
        <p:spPr/>
        <p:txBody>
          <a:bodyPr/>
          <a:lstStyle/>
          <a:p>
            <a:r>
              <a:rPr lang="zh-TW" altLang="en-US" smtClean="0"/>
              <a:t>商業簡報網 </a:t>
            </a:r>
            <a:r>
              <a:rPr lang="en-US" altLang="zh-TW" smtClean="0"/>
              <a:t>X Matter Lab</a:t>
            </a:r>
            <a:endParaRPr lang="zh-TW" altLang="en-US"/>
          </a:p>
        </p:txBody>
      </p:sp>
      <p:pic>
        <p:nvPicPr>
          <p:cNvPr id="19" name="Picture 5" descr="\\LIVEAURA\Matter Lab\商攝\形象照\2016-商攝(20160324)原檔\matterlab修\初選\Noir Passport\IMG_9828.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232049"/>
            <a:ext cx="9144000" cy="2794413"/>
          </a:xfrm>
          <a:prstGeom prst="rect">
            <a:avLst/>
          </a:prstGeom>
          <a:noFill/>
        </p:spPr>
      </p:pic>
      <p:sp>
        <p:nvSpPr>
          <p:cNvPr id="5" name="矩形 4"/>
          <p:cNvSpPr/>
          <p:nvPr/>
        </p:nvSpPr>
        <p:spPr>
          <a:xfrm>
            <a:off x="0" y="4127086"/>
            <a:ext cx="914400" cy="900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grpSp>
        <p:nvGrpSpPr>
          <p:cNvPr id="14" name="群組 13"/>
          <p:cNvGrpSpPr/>
          <p:nvPr/>
        </p:nvGrpSpPr>
        <p:grpSpPr>
          <a:xfrm>
            <a:off x="253627" y="4409057"/>
            <a:ext cx="407146" cy="336058"/>
            <a:chOff x="13079250" y="23448756"/>
            <a:chExt cx="2967819" cy="2449630"/>
          </a:xfrm>
          <a:solidFill>
            <a:schemeClr val="bg1"/>
          </a:solidFill>
        </p:grpSpPr>
        <p:sp>
          <p:nvSpPr>
            <p:cNvPr id="15" name="手繪多邊形 14"/>
            <p:cNvSpPr>
              <a:spLocks/>
            </p:cNvSpPr>
            <p:nvPr/>
          </p:nvSpPr>
          <p:spPr bwMode="auto">
            <a:xfrm>
              <a:off x="13079250" y="23448756"/>
              <a:ext cx="2967819" cy="2449630"/>
            </a:xfrm>
            <a:custGeom>
              <a:avLst/>
              <a:gdLst>
                <a:gd name="connsiteX0" fmla="*/ 2007528 w 4024625"/>
                <a:gd name="connsiteY0" fmla="*/ 1087436 h 3321916"/>
                <a:gd name="connsiteX1" fmla="*/ 1840007 w 4024625"/>
                <a:gd name="connsiteY1" fmla="*/ 1101840 h 3321916"/>
                <a:gd name="connsiteX2" fmla="*/ 1743097 w 4024625"/>
                <a:gd name="connsiteY2" fmla="*/ 1122724 h 3321916"/>
                <a:gd name="connsiteX3" fmla="*/ 1609441 w 4024625"/>
                <a:gd name="connsiteY3" fmla="*/ 1178896 h 3321916"/>
                <a:gd name="connsiteX4" fmla="*/ 1096431 w 4024625"/>
                <a:gd name="connsiteY4" fmla="*/ 1856928 h 3321916"/>
                <a:gd name="connsiteX5" fmla="*/ 1116966 w 4024625"/>
                <a:gd name="connsiteY5" fmla="*/ 2260216 h 3321916"/>
                <a:gd name="connsiteX6" fmla="*/ 1819472 w 4024625"/>
                <a:gd name="connsiteY6" fmla="*/ 2915204 h 3321916"/>
                <a:gd name="connsiteX7" fmla="*/ 1895847 w 4024625"/>
                <a:gd name="connsiteY7" fmla="*/ 2930328 h 3321916"/>
                <a:gd name="connsiteX8" fmla="*/ 2217919 w 4024625"/>
                <a:gd name="connsiteY8" fmla="*/ 2911604 h 3321916"/>
                <a:gd name="connsiteX9" fmla="*/ 2875753 w 4024625"/>
                <a:gd name="connsiteY9" fmla="*/ 2323952 h 3321916"/>
                <a:gd name="connsiteX10" fmla="*/ 2922227 w 4024625"/>
                <a:gd name="connsiteY10" fmla="*/ 2006360 h 3321916"/>
                <a:gd name="connsiteX11" fmla="*/ 2861343 w 4024625"/>
                <a:gd name="connsiteY11" fmla="*/ 1660684 h 3321916"/>
                <a:gd name="connsiteX12" fmla="*/ 2600515 w 4024625"/>
                <a:gd name="connsiteY12" fmla="*/ 1300604 h 3321916"/>
                <a:gd name="connsiteX13" fmla="*/ 2271958 w 4024625"/>
                <a:gd name="connsiteY13" fmla="*/ 1122364 h 3321916"/>
                <a:gd name="connsiteX14" fmla="*/ 2175409 w 4024625"/>
                <a:gd name="connsiteY14" fmla="*/ 1101840 h 3321916"/>
                <a:gd name="connsiteX15" fmla="*/ 2007528 w 4024625"/>
                <a:gd name="connsiteY15" fmla="*/ 1087436 h 3321916"/>
                <a:gd name="connsiteX16" fmla="*/ 691176 w 4024625"/>
                <a:gd name="connsiteY16" fmla="*/ 884236 h 3321916"/>
                <a:gd name="connsiteX17" fmla="*/ 395695 w 4024625"/>
                <a:gd name="connsiteY17" fmla="*/ 895036 h 3321916"/>
                <a:gd name="connsiteX18" fmla="*/ 376237 w 4024625"/>
                <a:gd name="connsiteY18" fmla="*/ 1095956 h 3321916"/>
                <a:gd name="connsiteX19" fmla="*/ 388128 w 4024625"/>
                <a:gd name="connsiteY19" fmla="*/ 1299032 h 3321916"/>
                <a:gd name="connsiteX20" fmla="*/ 691176 w 4024625"/>
                <a:gd name="connsiteY20" fmla="*/ 1311272 h 3321916"/>
                <a:gd name="connsiteX21" fmla="*/ 994223 w 4024625"/>
                <a:gd name="connsiteY21" fmla="*/ 1299032 h 3321916"/>
                <a:gd name="connsiteX22" fmla="*/ 1006475 w 4024625"/>
                <a:gd name="connsiteY22" fmla="*/ 1095956 h 3321916"/>
                <a:gd name="connsiteX23" fmla="*/ 987017 w 4024625"/>
                <a:gd name="connsiteY23" fmla="*/ 895036 h 3321916"/>
                <a:gd name="connsiteX24" fmla="*/ 691176 w 4024625"/>
                <a:gd name="connsiteY24" fmla="*/ 884236 h 3321916"/>
                <a:gd name="connsiteX25" fmla="*/ 1504906 w 4024625"/>
                <a:gd name="connsiteY25" fmla="*/ 0 h 3321916"/>
                <a:gd name="connsiteX26" fmla="*/ 2007262 w 4024625"/>
                <a:gd name="connsiteY26" fmla="*/ 0 h 3321916"/>
                <a:gd name="connsiteX27" fmla="*/ 2509258 w 4024625"/>
                <a:gd name="connsiteY27" fmla="*/ 0 h 3321916"/>
                <a:gd name="connsiteX28" fmla="*/ 2657624 w 4024625"/>
                <a:gd name="connsiteY28" fmla="*/ 247692 h 3321916"/>
                <a:gd name="connsiteX29" fmla="*/ 2828316 w 4024625"/>
                <a:gd name="connsiteY29" fmla="*/ 501868 h 3321916"/>
                <a:gd name="connsiteX30" fmla="*/ 3367404 w 4024625"/>
                <a:gd name="connsiteY30" fmla="*/ 507988 h 3321916"/>
                <a:gd name="connsiteX31" fmla="*/ 3906130 w 4024625"/>
                <a:gd name="connsiteY31" fmla="*/ 519508 h 3321916"/>
                <a:gd name="connsiteX32" fmla="*/ 3961588 w 4024625"/>
                <a:gd name="connsiteY32" fmla="*/ 562352 h 3321916"/>
                <a:gd name="connsiteX33" fmla="*/ 4024607 w 4024625"/>
                <a:gd name="connsiteY33" fmla="*/ 1909552 h 3321916"/>
                <a:gd name="connsiteX34" fmla="*/ 4011283 w 4024625"/>
                <a:gd name="connsiteY34" fmla="*/ 3168188 h 3321916"/>
                <a:gd name="connsiteX35" fmla="*/ 3887404 w 4024625"/>
                <a:gd name="connsiteY35" fmla="*/ 3301396 h 3321916"/>
                <a:gd name="connsiteX36" fmla="*/ 2004381 w 4024625"/>
                <a:gd name="connsiteY36" fmla="*/ 3321556 h 3321916"/>
                <a:gd name="connsiteX37" fmla="*/ 133601 w 4024625"/>
                <a:gd name="connsiteY37" fmla="*/ 3306436 h 3321916"/>
                <a:gd name="connsiteX38" fmla="*/ 28809 w 4024625"/>
                <a:gd name="connsiteY38" fmla="*/ 3226872 h 3321916"/>
                <a:gd name="connsiteX39" fmla="*/ 0 w 4024625"/>
                <a:gd name="connsiteY39" fmla="*/ 3187268 h 3321916"/>
                <a:gd name="connsiteX40" fmla="*/ 0 w 4024625"/>
                <a:gd name="connsiteY40" fmla="*/ 1913152 h 3321916"/>
                <a:gd name="connsiteX41" fmla="*/ 11524 w 4024625"/>
                <a:gd name="connsiteY41" fmla="*/ 616716 h 3321916"/>
                <a:gd name="connsiteX42" fmla="*/ 103712 w 4024625"/>
                <a:gd name="connsiteY42" fmla="*/ 522388 h 3321916"/>
                <a:gd name="connsiteX43" fmla="*/ 654683 w 4024625"/>
                <a:gd name="connsiteY43" fmla="*/ 507988 h 3321916"/>
                <a:gd name="connsiteX44" fmla="*/ 1177925 w 4024625"/>
                <a:gd name="connsiteY44" fmla="*/ 507988 h 3321916"/>
                <a:gd name="connsiteX45" fmla="*/ 1203853 w 4024625"/>
                <a:gd name="connsiteY45" fmla="*/ 485308 h 3321916"/>
                <a:gd name="connsiteX46" fmla="*/ 1367344 w 4024625"/>
                <a:gd name="connsiteY46" fmla="*/ 231132 h 3321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024625" h="3321916">
                  <a:moveTo>
                    <a:pt x="2007528" y="1087436"/>
                  </a:moveTo>
                  <a:cubicBezTo>
                    <a:pt x="1951687" y="1087436"/>
                    <a:pt x="1876033" y="1093916"/>
                    <a:pt x="1840007" y="1101840"/>
                  </a:cubicBezTo>
                  <a:cubicBezTo>
                    <a:pt x="1803621" y="1109400"/>
                    <a:pt x="1760029" y="1119124"/>
                    <a:pt x="1743097" y="1122724"/>
                  </a:cubicBezTo>
                  <a:cubicBezTo>
                    <a:pt x="1726525" y="1126324"/>
                    <a:pt x="1666362" y="1151532"/>
                    <a:pt x="1609441" y="1178896"/>
                  </a:cubicBezTo>
                  <a:cubicBezTo>
                    <a:pt x="1336724" y="1309604"/>
                    <a:pt x="1148309" y="1558780"/>
                    <a:pt x="1096431" y="1856928"/>
                  </a:cubicBezTo>
                  <a:cubicBezTo>
                    <a:pt x="1079499" y="1953788"/>
                    <a:pt x="1090667" y="2171996"/>
                    <a:pt x="1116966" y="2260216"/>
                  </a:cubicBezTo>
                  <a:cubicBezTo>
                    <a:pt x="1216398" y="2593652"/>
                    <a:pt x="1494518" y="2852908"/>
                    <a:pt x="1819472" y="2915204"/>
                  </a:cubicBezTo>
                  <a:cubicBezTo>
                    <a:pt x="1850094" y="2920964"/>
                    <a:pt x="1884679" y="2927808"/>
                    <a:pt x="1895847" y="2930328"/>
                  </a:cubicBezTo>
                  <a:cubicBezTo>
                    <a:pt x="1937277" y="2940048"/>
                    <a:pt x="2152352" y="2927448"/>
                    <a:pt x="2217919" y="2911604"/>
                  </a:cubicBezTo>
                  <a:cubicBezTo>
                    <a:pt x="2518736" y="2839588"/>
                    <a:pt x="2773079" y="2612376"/>
                    <a:pt x="2875753" y="2323952"/>
                  </a:cubicBezTo>
                  <a:cubicBezTo>
                    <a:pt x="2917183" y="2208004"/>
                    <a:pt x="2922587" y="2170916"/>
                    <a:pt x="2922227" y="2006360"/>
                  </a:cubicBezTo>
                  <a:cubicBezTo>
                    <a:pt x="2921506" y="1833164"/>
                    <a:pt x="2914301" y="1793552"/>
                    <a:pt x="2861343" y="1660684"/>
                  </a:cubicBezTo>
                  <a:cubicBezTo>
                    <a:pt x="2805503" y="1521692"/>
                    <a:pt x="2713997" y="1394944"/>
                    <a:pt x="2600515" y="1300604"/>
                  </a:cubicBezTo>
                  <a:cubicBezTo>
                    <a:pt x="2527382" y="1239748"/>
                    <a:pt x="2336084" y="1136048"/>
                    <a:pt x="2271958" y="1122364"/>
                  </a:cubicBezTo>
                  <a:cubicBezTo>
                    <a:pt x="2255026" y="1118764"/>
                    <a:pt x="2211795" y="1109400"/>
                    <a:pt x="2175409" y="1101840"/>
                  </a:cubicBezTo>
                  <a:cubicBezTo>
                    <a:pt x="2139022" y="1093916"/>
                    <a:pt x="2063368" y="1087436"/>
                    <a:pt x="2007528" y="1087436"/>
                  </a:cubicBezTo>
                  <a:close/>
                  <a:moveTo>
                    <a:pt x="691176" y="884236"/>
                  </a:moveTo>
                  <a:cubicBezTo>
                    <a:pt x="520734" y="884236"/>
                    <a:pt x="407947" y="888196"/>
                    <a:pt x="395695" y="895036"/>
                  </a:cubicBezTo>
                  <a:cubicBezTo>
                    <a:pt x="377318" y="904760"/>
                    <a:pt x="376237" y="918084"/>
                    <a:pt x="376237" y="1095956"/>
                  </a:cubicBezTo>
                  <a:cubicBezTo>
                    <a:pt x="376237" y="1230980"/>
                    <a:pt x="379480" y="1290392"/>
                    <a:pt x="388128" y="1299032"/>
                  </a:cubicBezTo>
                  <a:cubicBezTo>
                    <a:pt x="397137" y="1308032"/>
                    <a:pt x="478574" y="1311272"/>
                    <a:pt x="691176" y="1311272"/>
                  </a:cubicBezTo>
                  <a:cubicBezTo>
                    <a:pt x="904138" y="1311272"/>
                    <a:pt x="985575" y="1308032"/>
                    <a:pt x="994223" y="1299032"/>
                  </a:cubicBezTo>
                  <a:cubicBezTo>
                    <a:pt x="1002872" y="1290392"/>
                    <a:pt x="1006475" y="1230980"/>
                    <a:pt x="1006475" y="1095956"/>
                  </a:cubicBezTo>
                  <a:cubicBezTo>
                    <a:pt x="1006475" y="918084"/>
                    <a:pt x="1005394" y="904760"/>
                    <a:pt x="987017" y="895036"/>
                  </a:cubicBezTo>
                  <a:cubicBezTo>
                    <a:pt x="974765" y="888196"/>
                    <a:pt x="861978" y="884236"/>
                    <a:pt x="691176" y="884236"/>
                  </a:cubicBezTo>
                  <a:close/>
                  <a:moveTo>
                    <a:pt x="1504906" y="0"/>
                  </a:moveTo>
                  <a:lnTo>
                    <a:pt x="2007262" y="0"/>
                  </a:lnTo>
                  <a:lnTo>
                    <a:pt x="2509258" y="0"/>
                  </a:lnTo>
                  <a:lnTo>
                    <a:pt x="2657624" y="247692"/>
                  </a:lnTo>
                  <a:cubicBezTo>
                    <a:pt x="2764216" y="425904"/>
                    <a:pt x="2812112" y="497548"/>
                    <a:pt x="2828316" y="501868"/>
                  </a:cubicBezTo>
                  <a:cubicBezTo>
                    <a:pt x="2840920" y="505108"/>
                    <a:pt x="3083276" y="507988"/>
                    <a:pt x="3367404" y="507988"/>
                  </a:cubicBezTo>
                  <a:cubicBezTo>
                    <a:pt x="3728235" y="507988"/>
                    <a:pt x="3890286" y="511588"/>
                    <a:pt x="3906130" y="519508"/>
                  </a:cubicBezTo>
                  <a:cubicBezTo>
                    <a:pt x="3918014" y="525628"/>
                    <a:pt x="3943222" y="545072"/>
                    <a:pt x="3961588" y="562352"/>
                  </a:cubicBezTo>
                  <a:cubicBezTo>
                    <a:pt x="4027488" y="624636"/>
                    <a:pt x="4024607" y="568112"/>
                    <a:pt x="4024607" y="1909552"/>
                  </a:cubicBezTo>
                  <a:cubicBezTo>
                    <a:pt x="4024607" y="2872968"/>
                    <a:pt x="4021726" y="3133624"/>
                    <a:pt x="4011283" y="3168188"/>
                  </a:cubicBezTo>
                  <a:cubicBezTo>
                    <a:pt x="3991477" y="3235152"/>
                    <a:pt x="3952225" y="3277272"/>
                    <a:pt x="3887404" y="3301396"/>
                  </a:cubicBezTo>
                  <a:cubicBezTo>
                    <a:pt x="3830867" y="3322636"/>
                    <a:pt x="3830507" y="3322636"/>
                    <a:pt x="2004381" y="3321556"/>
                  </a:cubicBezTo>
                  <a:cubicBezTo>
                    <a:pt x="489032" y="3320836"/>
                    <a:pt x="170333" y="3318316"/>
                    <a:pt x="133601" y="3306436"/>
                  </a:cubicBezTo>
                  <a:cubicBezTo>
                    <a:pt x="81025" y="3290232"/>
                    <a:pt x="66981" y="3279432"/>
                    <a:pt x="28809" y="3226872"/>
                  </a:cubicBezTo>
                  <a:lnTo>
                    <a:pt x="0" y="3187268"/>
                  </a:lnTo>
                  <a:lnTo>
                    <a:pt x="0" y="1913152"/>
                  </a:lnTo>
                  <a:cubicBezTo>
                    <a:pt x="0" y="991136"/>
                    <a:pt x="3241" y="632556"/>
                    <a:pt x="11524" y="616716"/>
                  </a:cubicBezTo>
                  <a:cubicBezTo>
                    <a:pt x="28449" y="583952"/>
                    <a:pt x="72382" y="538592"/>
                    <a:pt x="103712" y="522388"/>
                  </a:cubicBezTo>
                  <a:cubicBezTo>
                    <a:pt x="126399" y="510508"/>
                    <a:pt x="223989" y="507988"/>
                    <a:pt x="654683" y="507988"/>
                  </a:cubicBezTo>
                  <a:lnTo>
                    <a:pt x="1177925" y="507988"/>
                  </a:lnTo>
                  <a:lnTo>
                    <a:pt x="1203853" y="485308"/>
                  </a:lnTo>
                  <a:cubicBezTo>
                    <a:pt x="1217897" y="472708"/>
                    <a:pt x="1291360" y="358220"/>
                    <a:pt x="1367344" y="231132"/>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noAutofit/>
            </a:bodyPr>
            <a:lstStyle/>
            <a:p>
              <a:endParaRPr lang="zh-TW" altLang="en-US"/>
            </a:p>
          </p:txBody>
        </p:sp>
        <p:sp>
          <p:nvSpPr>
            <p:cNvPr id="16" name="手繪多邊形 15"/>
            <p:cNvSpPr>
              <a:spLocks/>
            </p:cNvSpPr>
            <p:nvPr/>
          </p:nvSpPr>
          <p:spPr bwMode="auto">
            <a:xfrm>
              <a:off x="14046734" y="24416165"/>
              <a:ext cx="1019800" cy="1024369"/>
            </a:xfrm>
            <a:custGeom>
              <a:avLst/>
              <a:gdLst>
                <a:gd name="connsiteX0" fmla="*/ 696901 w 1382938"/>
                <a:gd name="connsiteY0" fmla="*/ 174564 h 1389136"/>
                <a:gd name="connsiteX1" fmla="*/ 615103 w 1382938"/>
                <a:gd name="connsiteY1" fmla="*/ 185584 h 1389136"/>
                <a:gd name="connsiteX2" fmla="*/ 187732 w 1382938"/>
                <a:gd name="connsiteY2" fmla="*/ 592580 h 1389136"/>
                <a:gd name="connsiteX3" fmla="*/ 187732 w 1382938"/>
                <a:gd name="connsiteY3" fmla="*/ 808496 h 1389136"/>
                <a:gd name="connsiteX4" fmla="*/ 532584 w 1382938"/>
                <a:gd name="connsiteY4" fmla="*/ 1189940 h 1389136"/>
                <a:gd name="connsiteX5" fmla="*/ 850769 w 1382938"/>
                <a:gd name="connsiteY5" fmla="*/ 1191740 h 1389136"/>
                <a:gd name="connsiteX6" fmla="*/ 1062653 w 1382938"/>
                <a:gd name="connsiteY6" fmla="*/ 1061472 h 1389136"/>
                <a:gd name="connsiteX7" fmla="*/ 1208953 w 1382938"/>
                <a:gd name="connsiteY7" fmla="*/ 698740 h 1389136"/>
                <a:gd name="connsiteX8" fmla="*/ 1135442 w 1382938"/>
                <a:gd name="connsiteY8" fmla="*/ 424528 h 1389136"/>
                <a:gd name="connsiteX9" fmla="*/ 777619 w 1382938"/>
                <a:gd name="connsiteY9" fmla="*/ 185944 h 1389136"/>
                <a:gd name="connsiteX10" fmla="*/ 696901 w 1382938"/>
                <a:gd name="connsiteY10" fmla="*/ 174564 h 1389136"/>
                <a:gd name="connsiteX11" fmla="*/ 709912 w 1382938"/>
                <a:gd name="connsiteY11" fmla="*/ 376 h 1389136"/>
                <a:gd name="connsiteX12" fmla="*/ 908829 w 1382938"/>
                <a:gd name="connsiteY12" fmla="*/ 35660 h 1389136"/>
                <a:gd name="connsiteX13" fmla="*/ 1337507 w 1382938"/>
                <a:gd name="connsiteY13" fmla="*/ 434916 h 1389136"/>
                <a:gd name="connsiteX14" fmla="*/ 1382858 w 1382938"/>
                <a:gd name="connsiteY14" fmla="*/ 698084 h 1389136"/>
                <a:gd name="connsiteX15" fmla="*/ 1357663 w 1382938"/>
                <a:gd name="connsiteY15" fmla="*/ 904012 h 1389136"/>
                <a:gd name="connsiteX16" fmla="*/ 909909 w 1382938"/>
                <a:gd name="connsiteY16" fmla="*/ 1358712 h 1389136"/>
                <a:gd name="connsiteX17" fmla="*/ 688552 w 1382938"/>
                <a:gd name="connsiteY17" fmla="*/ 1388952 h 1389136"/>
                <a:gd name="connsiteX18" fmla="*/ 517585 w 1382938"/>
                <a:gd name="connsiteY18" fmla="*/ 1372752 h 1389136"/>
                <a:gd name="connsiteX19" fmla="*/ 178170 w 1382938"/>
                <a:gd name="connsiteY19" fmla="*/ 1165384 h 1389136"/>
                <a:gd name="connsiteX20" fmla="*/ 10443 w 1382938"/>
                <a:gd name="connsiteY20" fmla="*/ 585760 h 1389136"/>
                <a:gd name="connsiteX21" fmla="*/ 214163 w 1382938"/>
                <a:gd name="connsiteY21" fmla="*/ 195868 h 1389136"/>
                <a:gd name="connsiteX22" fmla="*/ 657958 w 1382938"/>
                <a:gd name="connsiteY22" fmla="*/ 1820 h 1389136"/>
                <a:gd name="connsiteX23" fmla="*/ 709912 w 1382938"/>
                <a:gd name="connsiteY23" fmla="*/ 376 h 1389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82938" h="1389136">
                  <a:moveTo>
                    <a:pt x="696901" y="174564"/>
                  </a:moveTo>
                  <a:cubicBezTo>
                    <a:pt x="674920" y="174520"/>
                    <a:pt x="652759" y="178208"/>
                    <a:pt x="615103" y="185584"/>
                  </a:cubicBezTo>
                  <a:cubicBezTo>
                    <a:pt x="397454" y="228768"/>
                    <a:pt x="236379" y="381708"/>
                    <a:pt x="187732" y="592580"/>
                  </a:cubicBezTo>
                  <a:cubicBezTo>
                    <a:pt x="167553" y="678228"/>
                    <a:pt x="167553" y="721768"/>
                    <a:pt x="187732" y="808496"/>
                  </a:cubicBezTo>
                  <a:cubicBezTo>
                    <a:pt x="228451" y="983024"/>
                    <a:pt x="366104" y="1135604"/>
                    <a:pt x="532584" y="1189940"/>
                  </a:cubicBezTo>
                  <a:cubicBezTo>
                    <a:pt x="623030" y="1219448"/>
                    <a:pt x="766808" y="1220168"/>
                    <a:pt x="850769" y="1191740"/>
                  </a:cubicBezTo>
                  <a:cubicBezTo>
                    <a:pt x="935450" y="1163312"/>
                    <a:pt x="1000673" y="1123008"/>
                    <a:pt x="1062653" y="1061472"/>
                  </a:cubicBezTo>
                  <a:cubicBezTo>
                    <a:pt x="1166432" y="957476"/>
                    <a:pt x="1208953" y="852036"/>
                    <a:pt x="1208953" y="698740"/>
                  </a:cubicBezTo>
                  <a:cubicBezTo>
                    <a:pt x="1208953" y="591140"/>
                    <a:pt x="1188413" y="514132"/>
                    <a:pt x="1135442" y="424528"/>
                  </a:cubicBezTo>
                  <a:cubicBezTo>
                    <a:pt x="1067697" y="309016"/>
                    <a:pt x="928243" y="216172"/>
                    <a:pt x="777619" y="185944"/>
                  </a:cubicBezTo>
                  <a:cubicBezTo>
                    <a:pt x="740684" y="178388"/>
                    <a:pt x="718883" y="174612"/>
                    <a:pt x="696901" y="174564"/>
                  </a:cubicBezTo>
                  <a:close/>
                  <a:moveTo>
                    <a:pt x="709912" y="376"/>
                  </a:moveTo>
                  <a:cubicBezTo>
                    <a:pt x="769131" y="2720"/>
                    <a:pt x="846471" y="15952"/>
                    <a:pt x="908829" y="35660"/>
                  </a:cubicBezTo>
                  <a:cubicBezTo>
                    <a:pt x="1098153" y="95424"/>
                    <a:pt x="1272359" y="257788"/>
                    <a:pt x="1337507" y="434916"/>
                  </a:cubicBezTo>
                  <a:cubicBezTo>
                    <a:pt x="1380339" y="551560"/>
                    <a:pt x="1383578" y="570280"/>
                    <a:pt x="1382858" y="698084"/>
                  </a:cubicBezTo>
                  <a:cubicBezTo>
                    <a:pt x="1382138" y="803928"/>
                    <a:pt x="1377819" y="839572"/>
                    <a:pt x="1357663" y="904012"/>
                  </a:cubicBezTo>
                  <a:cubicBezTo>
                    <a:pt x="1287477" y="1127220"/>
                    <a:pt x="1129827" y="1287428"/>
                    <a:pt x="909909" y="1358712"/>
                  </a:cubicBezTo>
                  <a:cubicBezTo>
                    <a:pt x="822086" y="1387152"/>
                    <a:pt x="802290" y="1390032"/>
                    <a:pt x="688552" y="1388952"/>
                  </a:cubicBezTo>
                  <a:cubicBezTo>
                    <a:pt x="610087" y="1387872"/>
                    <a:pt x="546379" y="1382112"/>
                    <a:pt x="517585" y="1372752"/>
                  </a:cubicBezTo>
                  <a:cubicBezTo>
                    <a:pt x="367854" y="1324148"/>
                    <a:pt x="263834" y="1260788"/>
                    <a:pt x="178170" y="1165384"/>
                  </a:cubicBezTo>
                  <a:cubicBezTo>
                    <a:pt x="41037" y="1012736"/>
                    <a:pt x="-27710" y="774768"/>
                    <a:pt x="10443" y="585760"/>
                  </a:cubicBezTo>
                  <a:cubicBezTo>
                    <a:pt x="45716" y="412596"/>
                    <a:pt x="105464" y="298112"/>
                    <a:pt x="214163" y="195868"/>
                  </a:cubicBezTo>
                  <a:cubicBezTo>
                    <a:pt x="343738" y="74184"/>
                    <a:pt x="448478" y="28460"/>
                    <a:pt x="657958" y="1820"/>
                  </a:cubicBezTo>
                  <a:cubicBezTo>
                    <a:pt x="672445" y="20"/>
                    <a:pt x="690172" y="-408"/>
                    <a:pt x="709912" y="376"/>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noAutofit/>
            </a:bodyPr>
            <a:lstStyle/>
            <a:p>
              <a:endParaRPr lang="zh-TW" altLang="en-US"/>
            </a:p>
          </p:txBody>
        </p:sp>
      </p:grpSp>
      <p:sp>
        <p:nvSpPr>
          <p:cNvPr id="7" name="矩形 6"/>
          <p:cNvSpPr/>
          <p:nvPr/>
        </p:nvSpPr>
        <p:spPr>
          <a:xfrm>
            <a:off x="914400" y="4127086"/>
            <a:ext cx="8229600" cy="900000"/>
          </a:xfrm>
          <a:prstGeom prst="rect">
            <a:avLst/>
          </a:prstGeom>
          <a:solidFill>
            <a:schemeClr val="bg1">
              <a:lumMod val="6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8" name="文字方塊 17"/>
          <p:cNvSpPr txBox="1"/>
          <p:nvPr/>
        </p:nvSpPr>
        <p:spPr>
          <a:xfrm>
            <a:off x="1241436" y="4223442"/>
            <a:ext cx="7902564" cy="738664"/>
          </a:xfrm>
          <a:prstGeom prst="rect">
            <a:avLst/>
          </a:prstGeom>
          <a:noFill/>
        </p:spPr>
        <p:txBody>
          <a:bodyPr wrap="square" rtlCol="0" anchor="ctr">
            <a:spAutoFit/>
          </a:bodyPr>
          <a:lstStyle/>
          <a:p>
            <a:r>
              <a:rPr lang="en-US" altLang="zh-TW" sz="1400" dirty="0">
                <a:solidFill>
                  <a:schemeClr val="bg1"/>
                </a:solidFill>
              </a:rPr>
              <a:t>The quick brown fox jumps over the lazy dog. The quick brown fox jumps over the lazy dog. The quick brown fox jumps over the lazy dog. The quick brown fox jumps over the lazy dog. The quick brown fox jumps over the lazy dog. </a:t>
            </a:r>
          </a:p>
        </p:txBody>
      </p:sp>
      <p:sp>
        <p:nvSpPr>
          <p:cNvPr id="20" name="文字方塊 19"/>
          <p:cNvSpPr txBox="1"/>
          <p:nvPr/>
        </p:nvSpPr>
        <p:spPr>
          <a:xfrm>
            <a:off x="1880398" y="576870"/>
            <a:ext cx="5383205" cy="646331"/>
          </a:xfrm>
          <a:prstGeom prst="rect">
            <a:avLst/>
          </a:prstGeom>
          <a:noFill/>
        </p:spPr>
        <p:txBody>
          <a:bodyPr wrap="square" rtlCol="0" anchor="ctr">
            <a:spAutoFit/>
          </a:bodyPr>
          <a:lstStyle/>
          <a:p>
            <a:pPr algn="ctr"/>
            <a:r>
              <a:rPr lang="en-US" altLang="zh-TW" sz="3600" b="1" dirty="0" smtClean="0">
                <a:solidFill>
                  <a:schemeClr val="bg1">
                    <a:lumMod val="50000"/>
                  </a:schemeClr>
                </a:solidFill>
              </a:rPr>
              <a:t>Beyond Picture 052</a:t>
            </a:r>
            <a:endParaRPr lang="zh-TW" altLang="en-US" sz="3600" b="1" dirty="0">
              <a:solidFill>
                <a:schemeClr val="bg1">
                  <a:lumMod val="50000"/>
                </a:schemeClr>
              </a:solidFill>
            </a:endParaRPr>
          </a:p>
        </p:txBody>
      </p:sp>
    </p:spTree>
    <p:extLst>
      <p:ext uri="{BB962C8B-B14F-4D97-AF65-F5344CB8AC3E}">
        <p14:creationId xmlns:p14="http://schemas.microsoft.com/office/powerpoint/2010/main" val="127444793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2224317" y="4541814"/>
            <a:ext cx="1915886" cy="191588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文字方塊 12"/>
          <p:cNvSpPr txBox="1"/>
          <p:nvPr/>
        </p:nvSpPr>
        <p:spPr>
          <a:xfrm>
            <a:off x="4726883" y="2050423"/>
            <a:ext cx="4165669" cy="923330"/>
          </a:xfrm>
          <a:prstGeom prst="rect">
            <a:avLst/>
          </a:prstGeom>
          <a:noFill/>
        </p:spPr>
        <p:txBody>
          <a:bodyPr wrap="square" rtlCol="0">
            <a:spAutoFit/>
          </a:bodyPr>
          <a:lstStyle/>
          <a:p>
            <a:r>
              <a:rPr lang="en-US" dirty="0" smtClean="0"/>
              <a:t>The quick brown fox jumps over the lazy dog. The quick brown fox jumps over the lazy dog. </a:t>
            </a:r>
          </a:p>
        </p:txBody>
      </p:sp>
      <p:sp>
        <p:nvSpPr>
          <p:cNvPr id="23" name="文字方塊 22"/>
          <p:cNvSpPr txBox="1"/>
          <p:nvPr/>
        </p:nvSpPr>
        <p:spPr>
          <a:xfrm>
            <a:off x="4726883" y="4448946"/>
            <a:ext cx="4165669" cy="923330"/>
          </a:xfrm>
          <a:prstGeom prst="rect">
            <a:avLst/>
          </a:prstGeom>
          <a:noFill/>
        </p:spPr>
        <p:txBody>
          <a:bodyPr wrap="square" rtlCol="0">
            <a:spAutoFit/>
          </a:bodyPr>
          <a:lstStyle/>
          <a:p>
            <a:r>
              <a:rPr lang="en-US" dirty="0" smtClean="0"/>
              <a:t>The quick brown fox jumps over the lazy dog. The quick brown fox jumps over the lazy dog. </a:t>
            </a:r>
          </a:p>
        </p:txBody>
      </p:sp>
      <p:sp>
        <p:nvSpPr>
          <p:cNvPr id="24" name="文字方塊 23"/>
          <p:cNvSpPr txBox="1"/>
          <p:nvPr/>
        </p:nvSpPr>
        <p:spPr>
          <a:xfrm>
            <a:off x="4726883" y="3249685"/>
            <a:ext cx="4165669" cy="923330"/>
          </a:xfrm>
          <a:prstGeom prst="rect">
            <a:avLst/>
          </a:prstGeom>
          <a:solidFill>
            <a:schemeClr val="accent5"/>
          </a:solidFill>
        </p:spPr>
        <p:txBody>
          <a:bodyPr wrap="square" rtlCol="0">
            <a:spAutoFit/>
          </a:bodyPr>
          <a:lstStyle/>
          <a:p>
            <a:r>
              <a:rPr lang="en-US" dirty="0" smtClean="0">
                <a:solidFill>
                  <a:schemeClr val="bg1"/>
                </a:solidFill>
              </a:rPr>
              <a:t>The quick brown fox jumps over the lazy dog. The quick brown fox jumps over the lazy dog. </a:t>
            </a:r>
          </a:p>
        </p:txBody>
      </p:sp>
      <p:sp>
        <p:nvSpPr>
          <p:cNvPr id="10" name="矩形 9"/>
          <p:cNvSpPr/>
          <p:nvPr/>
        </p:nvSpPr>
        <p:spPr>
          <a:xfrm>
            <a:off x="3155324" y="1223201"/>
            <a:ext cx="2833352" cy="11636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頁尾版面配置區 1"/>
          <p:cNvSpPr>
            <a:spLocks noGrp="1"/>
          </p:cNvSpPr>
          <p:nvPr>
            <p:ph type="ftr" sz="quarter" idx="10"/>
          </p:nvPr>
        </p:nvSpPr>
        <p:spPr/>
        <p:txBody>
          <a:bodyPr/>
          <a:lstStyle/>
          <a:p>
            <a:r>
              <a:rPr lang="zh-TW" altLang="en-US" smtClean="0"/>
              <a:t>商業簡報網 </a:t>
            </a:r>
            <a:r>
              <a:rPr lang="en-US" altLang="zh-TW" smtClean="0"/>
              <a:t>X Matter Lab</a:t>
            </a:r>
            <a:endParaRPr lang="zh-TW" altLang="en-US"/>
          </a:p>
        </p:txBody>
      </p:sp>
      <p:sp>
        <p:nvSpPr>
          <p:cNvPr id="5" name="投影片編號版面配置區 4"/>
          <p:cNvSpPr>
            <a:spLocks noGrp="1"/>
          </p:cNvSpPr>
          <p:nvPr>
            <p:ph type="sldNum" sz="quarter" idx="11"/>
          </p:nvPr>
        </p:nvSpPr>
        <p:spPr/>
        <p:txBody>
          <a:bodyPr/>
          <a:lstStyle/>
          <a:p>
            <a:fld id="{93B68095-C8B2-4A76-90AA-E601358CCBC3}" type="slidenum">
              <a:rPr lang="zh-TW" altLang="en-US" smtClean="0"/>
              <a:t>56</a:t>
            </a:fld>
            <a:endParaRPr lang="zh-TW" altLang="en-US"/>
          </a:p>
        </p:txBody>
      </p:sp>
      <p:pic>
        <p:nvPicPr>
          <p:cNvPr id="14" name="圖片 1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625764"/>
            <a:ext cx="3512797" cy="4328023"/>
          </a:xfrm>
          <a:custGeom>
            <a:avLst/>
            <a:gdLst>
              <a:gd name="connsiteX0" fmla="*/ 0 w 3512797"/>
              <a:gd name="connsiteY0" fmla="*/ 0 h 4328023"/>
              <a:gd name="connsiteX1" fmla="*/ 3512797 w 3512797"/>
              <a:gd name="connsiteY1" fmla="*/ 0 h 4328023"/>
              <a:gd name="connsiteX2" fmla="*/ 3512797 w 3512797"/>
              <a:gd name="connsiteY2" fmla="*/ 3309689 h 4328023"/>
              <a:gd name="connsiteX3" fmla="*/ 2494463 w 3512797"/>
              <a:gd name="connsiteY3" fmla="*/ 4328023 h 4328023"/>
              <a:gd name="connsiteX4" fmla="*/ 0 w 3512797"/>
              <a:gd name="connsiteY4" fmla="*/ 4328023 h 4328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12797" h="4328023">
                <a:moveTo>
                  <a:pt x="0" y="0"/>
                </a:moveTo>
                <a:lnTo>
                  <a:pt x="3512797" y="0"/>
                </a:lnTo>
                <a:lnTo>
                  <a:pt x="3512797" y="3309689"/>
                </a:lnTo>
                <a:lnTo>
                  <a:pt x="2494463" y="4328023"/>
                </a:lnTo>
                <a:lnTo>
                  <a:pt x="0" y="4328023"/>
                </a:lnTo>
                <a:close/>
              </a:path>
            </a:pathLst>
          </a:custGeom>
        </p:spPr>
      </p:pic>
      <p:sp>
        <p:nvSpPr>
          <p:cNvPr id="12" name="文字方塊 11"/>
          <p:cNvSpPr txBox="1"/>
          <p:nvPr/>
        </p:nvSpPr>
        <p:spPr>
          <a:xfrm>
            <a:off x="1880398" y="576870"/>
            <a:ext cx="5383205" cy="646331"/>
          </a:xfrm>
          <a:prstGeom prst="rect">
            <a:avLst/>
          </a:prstGeom>
          <a:noFill/>
        </p:spPr>
        <p:txBody>
          <a:bodyPr wrap="square" rtlCol="0" anchor="ctr">
            <a:spAutoFit/>
          </a:bodyPr>
          <a:lstStyle/>
          <a:p>
            <a:pPr algn="ctr"/>
            <a:r>
              <a:rPr lang="en-US" altLang="zh-TW" sz="3600" b="1" dirty="0" smtClean="0">
                <a:solidFill>
                  <a:schemeClr val="bg1">
                    <a:lumMod val="50000"/>
                  </a:schemeClr>
                </a:solidFill>
              </a:rPr>
              <a:t>Beyond Picture 053</a:t>
            </a:r>
            <a:endParaRPr lang="zh-TW" altLang="en-US" sz="3600" b="1" dirty="0">
              <a:solidFill>
                <a:schemeClr val="bg1">
                  <a:lumMod val="50000"/>
                </a:schemeClr>
              </a:solidFill>
            </a:endParaRPr>
          </a:p>
        </p:txBody>
      </p:sp>
      <p:sp>
        <p:nvSpPr>
          <p:cNvPr id="16" name="矩形 15"/>
          <p:cNvSpPr/>
          <p:nvPr/>
        </p:nvSpPr>
        <p:spPr>
          <a:xfrm>
            <a:off x="2811497" y="5616977"/>
            <a:ext cx="1303562" cy="523220"/>
          </a:xfrm>
          <a:prstGeom prst="rect">
            <a:avLst/>
          </a:prstGeom>
        </p:spPr>
        <p:txBody>
          <a:bodyPr wrap="none">
            <a:spAutoFit/>
          </a:bodyPr>
          <a:lstStyle/>
          <a:p>
            <a:r>
              <a:rPr lang="en-US" altLang="zh-TW" sz="2800" dirty="0">
                <a:solidFill>
                  <a:schemeClr val="bg1"/>
                </a:solidFill>
              </a:rPr>
              <a:t>Picture</a:t>
            </a:r>
            <a:endParaRPr lang="zh-TW" altLang="en-US" sz="2800" dirty="0">
              <a:solidFill>
                <a:schemeClr val="bg1"/>
              </a:solidFill>
            </a:endParaRPr>
          </a:p>
        </p:txBody>
      </p:sp>
    </p:spTree>
    <p:extLst>
      <p:ext uri="{BB962C8B-B14F-4D97-AF65-F5344CB8AC3E}">
        <p14:creationId xmlns:p14="http://schemas.microsoft.com/office/powerpoint/2010/main" val="230721726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rotWithShape="1">
          <a:blip r:embed="rId3" cstate="screen">
            <a:grayscl/>
            <a:extLst>
              <a:ext uri="{28A0092B-C50C-407E-A947-70E740481C1C}">
                <a14:useLocalDpi xmlns:a14="http://schemas.microsoft.com/office/drawing/2010/main"/>
              </a:ext>
            </a:extLst>
          </a:blip>
          <a:srcRect/>
          <a:stretch/>
        </p:blipFill>
        <p:spPr>
          <a:xfrm>
            <a:off x="4513950" y="4025798"/>
            <a:ext cx="1944000" cy="1944000"/>
          </a:xfrm>
          <a:prstGeom prst="teardrop">
            <a:avLst/>
          </a:prstGeom>
        </p:spPr>
      </p:pic>
      <p:pic>
        <p:nvPicPr>
          <p:cNvPr id="7" name="圖片 6"/>
          <p:cNvPicPr>
            <a:picLocks noChangeAspect="1"/>
          </p:cNvPicPr>
          <p:nvPr/>
        </p:nvPicPr>
        <p:blipFill rotWithShape="1">
          <a:blip r:embed="rId4" cstate="screen">
            <a:grayscl/>
            <a:extLst>
              <a:ext uri="{28A0092B-C50C-407E-A947-70E740481C1C}">
                <a14:useLocalDpi xmlns:a14="http://schemas.microsoft.com/office/drawing/2010/main"/>
              </a:ext>
            </a:extLst>
          </a:blip>
          <a:srcRect/>
          <a:stretch/>
        </p:blipFill>
        <p:spPr>
          <a:xfrm>
            <a:off x="4513950" y="1807245"/>
            <a:ext cx="1944000" cy="1944000"/>
          </a:xfrm>
          <a:prstGeom prst="teardrop">
            <a:avLst/>
          </a:prstGeom>
        </p:spPr>
      </p:pic>
      <p:pic>
        <p:nvPicPr>
          <p:cNvPr id="9" name="圖片 8"/>
          <p:cNvPicPr>
            <a:picLocks noChangeAspect="1"/>
          </p:cNvPicPr>
          <p:nvPr/>
        </p:nvPicPr>
        <p:blipFill rotWithShape="1">
          <a:blip r:embed="rId5" cstate="screen">
            <a:grayscl/>
            <a:extLst>
              <a:ext uri="{28A0092B-C50C-407E-A947-70E740481C1C}">
                <a14:useLocalDpi xmlns:a14="http://schemas.microsoft.com/office/drawing/2010/main"/>
              </a:ext>
            </a:extLst>
          </a:blip>
          <a:srcRect/>
          <a:stretch/>
        </p:blipFill>
        <p:spPr>
          <a:xfrm>
            <a:off x="235151" y="4025798"/>
            <a:ext cx="1944000" cy="1944000"/>
          </a:xfrm>
          <a:prstGeom prst="teardrop">
            <a:avLst/>
          </a:prstGeom>
        </p:spPr>
      </p:pic>
      <p:pic>
        <p:nvPicPr>
          <p:cNvPr id="10" name="圖片 9"/>
          <p:cNvPicPr>
            <a:picLocks noChangeAspect="1"/>
          </p:cNvPicPr>
          <p:nvPr/>
        </p:nvPicPr>
        <p:blipFill rotWithShape="1">
          <a:blip r:embed="rId6" cstate="screen">
            <a:grayscl/>
            <a:extLst>
              <a:ext uri="{28A0092B-C50C-407E-A947-70E740481C1C}">
                <a14:useLocalDpi xmlns:a14="http://schemas.microsoft.com/office/drawing/2010/main"/>
              </a:ext>
            </a:extLst>
          </a:blip>
          <a:srcRect/>
          <a:stretch/>
        </p:blipFill>
        <p:spPr>
          <a:xfrm>
            <a:off x="244778" y="1808378"/>
            <a:ext cx="1944000" cy="1944000"/>
          </a:xfrm>
          <a:prstGeom prst="teardrop">
            <a:avLst/>
          </a:prstGeom>
        </p:spPr>
      </p:pic>
      <p:sp>
        <p:nvSpPr>
          <p:cNvPr id="14" name="矩形 13"/>
          <p:cNvSpPr/>
          <p:nvPr/>
        </p:nvSpPr>
        <p:spPr>
          <a:xfrm>
            <a:off x="3155324" y="1223201"/>
            <a:ext cx="2833352" cy="11636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投影片編號版面配置區 1"/>
          <p:cNvSpPr>
            <a:spLocks noGrp="1"/>
          </p:cNvSpPr>
          <p:nvPr>
            <p:ph type="sldNum" sz="quarter" idx="12"/>
          </p:nvPr>
        </p:nvSpPr>
        <p:spPr/>
        <p:txBody>
          <a:bodyPr/>
          <a:lstStyle/>
          <a:p>
            <a:fld id="{3E5B7E40-2C08-4ABC-92E6-8AE10441B421}" type="slidenum">
              <a:rPr lang="zh-TW" altLang="en-US" smtClean="0"/>
              <a:t>57</a:t>
            </a:fld>
            <a:endParaRPr lang="zh-TW" altLang="en-US"/>
          </a:p>
        </p:txBody>
      </p:sp>
      <p:grpSp>
        <p:nvGrpSpPr>
          <p:cNvPr id="5" name="群組 4"/>
          <p:cNvGrpSpPr/>
          <p:nvPr/>
        </p:nvGrpSpPr>
        <p:grpSpPr>
          <a:xfrm>
            <a:off x="1535953" y="1808378"/>
            <a:ext cx="647177" cy="647177"/>
            <a:chOff x="0" y="1948085"/>
            <a:chExt cx="751573" cy="751573"/>
          </a:xfrm>
        </p:grpSpPr>
        <p:sp>
          <p:nvSpPr>
            <p:cNvPr id="26" name="矩形 25"/>
            <p:cNvSpPr/>
            <p:nvPr/>
          </p:nvSpPr>
          <p:spPr>
            <a:xfrm>
              <a:off x="0" y="1948085"/>
              <a:ext cx="751573" cy="75157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8" name="手繪多邊形 27"/>
            <p:cNvSpPr>
              <a:spLocks/>
            </p:cNvSpPr>
            <p:nvPr/>
          </p:nvSpPr>
          <p:spPr bwMode="auto">
            <a:xfrm rot="10800000" flipV="1">
              <a:off x="244986" y="2040584"/>
              <a:ext cx="300320" cy="554678"/>
            </a:xfrm>
            <a:custGeom>
              <a:avLst/>
              <a:gdLst>
                <a:gd name="connsiteX0" fmla="*/ 1041502 w 2397801"/>
                <a:gd name="connsiteY0" fmla="*/ 588163 h 4428623"/>
                <a:gd name="connsiteX1" fmla="*/ 299462 w 2397801"/>
                <a:gd name="connsiteY1" fmla="*/ 593899 h 4428623"/>
                <a:gd name="connsiteX2" fmla="*/ 283250 w 2397801"/>
                <a:gd name="connsiteY2" fmla="*/ 2218109 h 4428623"/>
                <a:gd name="connsiteX3" fmla="*/ 290095 w 2397801"/>
                <a:gd name="connsiteY3" fmla="*/ 3843037 h 4428623"/>
                <a:gd name="connsiteX4" fmla="*/ 1207710 w 2397801"/>
                <a:gd name="connsiteY4" fmla="*/ 3847357 h 4428623"/>
                <a:gd name="connsiteX5" fmla="*/ 2118479 w 2397801"/>
                <a:gd name="connsiteY5" fmla="*/ 3844837 h 4428623"/>
                <a:gd name="connsiteX6" fmla="*/ 2121001 w 2397801"/>
                <a:gd name="connsiteY6" fmla="*/ 2224589 h 4428623"/>
                <a:gd name="connsiteX7" fmla="*/ 2110914 w 2397801"/>
                <a:gd name="connsiteY7" fmla="*/ 596419 h 4428623"/>
                <a:gd name="connsiteX8" fmla="*/ 1041502 w 2397801"/>
                <a:gd name="connsiteY8" fmla="*/ 588163 h 4428623"/>
                <a:gd name="connsiteX9" fmla="*/ 1205249 w 2397801"/>
                <a:gd name="connsiteY9" fmla="*/ 186437 h 4428623"/>
                <a:gd name="connsiteX10" fmla="*/ 930070 w 2397801"/>
                <a:gd name="connsiteY10" fmla="*/ 210597 h 4428623"/>
                <a:gd name="connsiteX11" fmla="*/ 899455 w 2397801"/>
                <a:gd name="connsiteY11" fmla="*/ 338957 h 4428623"/>
                <a:gd name="connsiteX12" fmla="*/ 1201647 w 2397801"/>
                <a:gd name="connsiteY12" fmla="*/ 414677 h 4428623"/>
                <a:gd name="connsiteX13" fmla="*/ 1445490 w 2397801"/>
                <a:gd name="connsiteY13" fmla="*/ 398813 h 4428623"/>
                <a:gd name="connsiteX14" fmla="*/ 1513204 w 2397801"/>
                <a:gd name="connsiteY14" fmla="*/ 295689 h 4428623"/>
                <a:gd name="connsiteX15" fmla="*/ 1484029 w 2397801"/>
                <a:gd name="connsiteY15" fmla="*/ 219609 h 4428623"/>
                <a:gd name="connsiteX16" fmla="*/ 1454134 w 2397801"/>
                <a:gd name="connsiteY16" fmla="*/ 186437 h 4428623"/>
                <a:gd name="connsiteX17" fmla="*/ 813103 w 2397801"/>
                <a:gd name="connsiteY17" fmla="*/ 1 h 4428623"/>
                <a:gd name="connsiteX18" fmla="*/ 1241394 w 2397801"/>
                <a:gd name="connsiteY18" fmla="*/ 553 h 4428623"/>
                <a:gd name="connsiteX19" fmla="*/ 2335516 w 2397801"/>
                <a:gd name="connsiteY19" fmla="*/ 3793 h 4428623"/>
                <a:gd name="connsiteX20" fmla="*/ 2364318 w 2397801"/>
                <a:gd name="connsiteY20" fmla="*/ 25037 h 4428623"/>
                <a:gd name="connsiteX21" fmla="*/ 2392760 w 2397801"/>
                <a:gd name="connsiteY21" fmla="*/ 46641 h 4428623"/>
                <a:gd name="connsiteX22" fmla="*/ 2395281 w 2397801"/>
                <a:gd name="connsiteY22" fmla="*/ 2216709 h 4428623"/>
                <a:gd name="connsiteX23" fmla="*/ 2397801 w 2397801"/>
                <a:gd name="connsiteY23" fmla="*/ 4386781 h 4428623"/>
                <a:gd name="connsiteX24" fmla="*/ 2371159 w 2397801"/>
                <a:gd name="connsiteY24" fmla="*/ 4408025 h 4428623"/>
                <a:gd name="connsiteX25" fmla="*/ 1205032 w 2397801"/>
                <a:gd name="connsiteY25" fmla="*/ 4428545 h 4428623"/>
                <a:gd name="connsiteX26" fmla="*/ 48265 w 2397801"/>
                <a:gd name="connsiteY26" fmla="*/ 4418105 h 4428623"/>
                <a:gd name="connsiteX27" fmla="*/ 21 w 2397801"/>
                <a:gd name="connsiteY27" fmla="*/ 2208429 h 4428623"/>
                <a:gd name="connsiteX28" fmla="*/ 21 w 2397801"/>
                <a:gd name="connsiteY28" fmla="*/ 68245 h 4428623"/>
                <a:gd name="connsiteX29" fmla="*/ 28823 w 2397801"/>
                <a:gd name="connsiteY29" fmla="*/ 39437 h 4428623"/>
                <a:gd name="connsiteX30" fmla="*/ 102629 w 2397801"/>
                <a:gd name="connsiteY30" fmla="*/ 4153 h 4428623"/>
                <a:gd name="connsiteX31" fmla="*/ 813103 w 2397801"/>
                <a:gd name="connsiteY31" fmla="*/ 1 h 4428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397801" h="4428623">
                  <a:moveTo>
                    <a:pt x="1041502" y="588163"/>
                  </a:moveTo>
                  <a:cubicBezTo>
                    <a:pt x="655239" y="588159"/>
                    <a:pt x="310023" y="589961"/>
                    <a:pt x="299462" y="593899"/>
                  </a:cubicBezTo>
                  <a:cubicBezTo>
                    <a:pt x="284691" y="599661"/>
                    <a:pt x="283250" y="752323"/>
                    <a:pt x="283250" y="2218109"/>
                  </a:cubicBezTo>
                  <a:cubicBezTo>
                    <a:pt x="283250" y="3108165"/>
                    <a:pt x="286492" y="3839437"/>
                    <a:pt x="290095" y="3843037"/>
                  </a:cubicBezTo>
                  <a:cubicBezTo>
                    <a:pt x="294058" y="3846637"/>
                    <a:pt x="706931" y="3848797"/>
                    <a:pt x="1207710" y="3847357"/>
                  </a:cubicBezTo>
                  <a:lnTo>
                    <a:pt x="2118479" y="3844837"/>
                  </a:lnTo>
                  <a:lnTo>
                    <a:pt x="2121001" y="2224589"/>
                  </a:lnTo>
                  <a:cubicBezTo>
                    <a:pt x="2123163" y="935231"/>
                    <a:pt x="2121001" y="602901"/>
                    <a:pt x="2110914" y="596419"/>
                  </a:cubicBezTo>
                  <a:cubicBezTo>
                    <a:pt x="2102605" y="591155"/>
                    <a:pt x="1538127" y="588167"/>
                    <a:pt x="1041502" y="588163"/>
                  </a:cubicBezTo>
                  <a:close/>
                  <a:moveTo>
                    <a:pt x="1205249" y="186437"/>
                  </a:moveTo>
                  <a:cubicBezTo>
                    <a:pt x="956363" y="186437"/>
                    <a:pt x="956003" y="186437"/>
                    <a:pt x="930070" y="210597"/>
                  </a:cubicBezTo>
                  <a:cubicBezTo>
                    <a:pt x="889369" y="248817"/>
                    <a:pt x="878564" y="294969"/>
                    <a:pt x="899455" y="338957"/>
                  </a:cubicBezTo>
                  <a:cubicBezTo>
                    <a:pt x="931511" y="406745"/>
                    <a:pt x="960685" y="414317"/>
                    <a:pt x="1201647" y="414677"/>
                  </a:cubicBezTo>
                  <a:cubicBezTo>
                    <a:pt x="1375975" y="415037"/>
                    <a:pt x="1418476" y="412513"/>
                    <a:pt x="1445490" y="398813"/>
                  </a:cubicBezTo>
                  <a:cubicBezTo>
                    <a:pt x="1493394" y="374653"/>
                    <a:pt x="1513204" y="345085"/>
                    <a:pt x="1513204" y="295689"/>
                  </a:cubicBezTo>
                  <a:cubicBezTo>
                    <a:pt x="1513564" y="262517"/>
                    <a:pt x="1507081" y="245209"/>
                    <a:pt x="1484029" y="219609"/>
                  </a:cubicBezTo>
                  <a:lnTo>
                    <a:pt x="1454134" y="186437"/>
                  </a:lnTo>
                  <a:close/>
                  <a:moveTo>
                    <a:pt x="813103" y="1"/>
                  </a:moveTo>
                  <a:cubicBezTo>
                    <a:pt x="946149" y="13"/>
                    <a:pt x="1090993" y="193"/>
                    <a:pt x="1241394" y="553"/>
                  </a:cubicBezTo>
                  <a:lnTo>
                    <a:pt x="2335516" y="3793"/>
                  </a:lnTo>
                  <a:lnTo>
                    <a:pt x="2364318" y="25037"/>
                  </a:lnTo>
                  <a:lnTo>
                    <a:pt x="2392760" y="46641"/>
                  </a:lnTo>
                  <a:lnTo>
                    <a:pt x="2395281" y="2216709"/>
                  </a:lnTo>
                  <a:lnTo>
                    <a:pt x="2397801" y="4386781"/>
                  </a:lnTo>
                  <a:lnTo>
                    <a:pt x="2371159" y="4408025"/>
                  </a:lnTo>
                  <a:cubicBezTo>
                    <a:pt x="2344517" y="4428905"/>
                    <a:pt x="2342717" y="4428905"/>
                    <a:pt x="1205032" y="4428545"/>
                  </a:cubicBezTo>
                  <a:cubicBezTo>
                    <a:pt x="450415" y="4428545"/>
                    <a:pt x="60146" y="4424945"/>
                    <a:pt x="48265" y="4418105"/>
                  </a:cubicBezTo>
                  <a:cubicBezTo>
                    <a:pt x="-2499" y="4388581"/>
                    <a:pt x="21" y="4509201"/>
                    <a:pt x="21" y="2208429"/>
                  </a:cubicBezTo>
                  <a:lnTo>
                    <a:pt x="21" y="68245"/>
                  </a:lnTo>
                  <a:lnTo>
                    <a:pt x="28823" y="39437"/>
                  </a:lnTo>
                  <a:cubicBezTo>
                    <a:pt x="47905" y="19997"/>
                    <a:pt x="72747" y="8473"/>
                    <a:pt x="102629" y="4153"/>
                  </a:cubicBezTo>
                  <a:cubicBezTo>
                    <a:pt x="120991" y="1453"/>
                    <a:pt x="413962" y="-31"/>
                    <a:pt x="813103" y="1"/>
                  </a:cubicBezTo>
                  <a:close/>
                </a:path>
              </a:pathLst>
            </a:custGeom>
            <a:solidFill>
              <a:schemeClr val="bg1"/>
            </a:solid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grpSp>
        <p:nvGrpSpPr>
          <p:cNvPr id="6" name="群組 5"/>
          <p:cNvGrpSpPr/>
          <p:nvPr/>
        </p:nvGrpSpPr>
        <p:grpSpPr>
          <a:xfrm>
            <a:off x="5810773" y="1808378"/>
            <a:ext cx="647177" cy="647177"/>
            <a:chOff x="4920338" y="1948085"/>
            <a:chExt cx="751573" cy="751573"/>
          </a:xfrm>
        </p:grpSpPr>
        <p:sp>
          <p:nvSpPr>
            <p:cNvPr id="27" name="矩形 26"/>
            <p:cNvSpPr/>
            <p:nvPr/>
          </p:nvSpPr>
          <p:spPr>
            <a:xfrm>
              <a:off x="4920338" y="1948085"/>
              <a:ext cx="751573" cy="75157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9" name="手繪多邊形 28"/>
            <p:cNvSpPr>
              <a:spLocks/>
            </p:cNvSpPr>
            <p:nvPr/>
          </p:nvSpPr>
          <p:spPr bwMode="auto">
            <a:xfrm>
              <a:off x="5035597" y="2124302"/>
              <a:ext cx="524234" cy="386884"/>
            </a:xfrm>
            <a:custGeom>
              <a:avLst/>
              <a:gdLst>
                <a:gd name="connsiteX0" fmla="*/ 2313240 w 4627012"/>
                <a:gd name="connsiteY0" fmla="*/ 2906712 h 3414712"/>
                <a:gd name="connsiteX1" fmla="*/ 1912260 w 4627012"/>
                <a:gd name="connsiteY1" fmla="*/ 2918932 h 3414712"/>
                <a:gd name="connsiteX2" fmla="*/ 1906856 w 4627012"/>
                <a:gd name="connsiteY2" fmla="*/ 3234846 h 3414712"/>
                <a:gd name="connsiteX3" fmla="*/ 2311440 w 4627012"/>
                <a:gd name="connsiteY3" fmla="*/ 3241676 h 3414712"/>
                <a:gd name="connsiteX4" fmla="*/ 2721424 w 4627012"/>
                <a:gd name="connsiteY4" fmla="*/ 3229456 h 3414712"/>
                <a:gd name="connsiteX5" fmla="*/ 2733676 w 4627012"/>
                <a:gd name="connsiteY5" fmla="*/ 3078146 h 3414712"/>
                <a:gd name="connsiteX6" fmla="*/ 2717824 w 4627012"/>
                <a:gd name="connsiteY6" fmla="*/ 2922886 h 3414712"/>
                <a:gd name="connsiteX7" fmla="*/ 2313240 w 4627012"/>
                <a:gd name="connsiteY7" fmla="*/ 2906712 h 3414712"/>
                <a:gd name="connsiteX8" fmla="*/ 1584960 w 4627012"/>
                <a:gd name="connsiteY8" fmla="*/ 286972 h 3414712"/>
                <a:gd name="connsiteX9" fmla="*/ 289164 w 4627012"/>
                <a:gd name="connsiteY9" fmla="*/ 296550 h 3414712"/>
                <a:gd name="connsiteX10" fmla="*/ 287364 w 4627012"/>
                <a:gd name="connsiteY10" fmla="*/ 2620194 h 3414712"/>
                <a:gd name="connsiteX11" fmla="*/ 2319024 w 4627012"/>
                <a:gd name="connsiteY11" fmla="*/ 2632076 h 3414712"/>
                <a:gd name="connsiteX12" fmla="*/ 4338444 w 4627012"/>
                <a:gd name="connsiteY12" fmla="*/ 2632076 h 3414712"/>
                <a:gd name="connsiteX13" fmla="*/ 4343844 w 4627012"/>
                <a:gd name="connsiteY13" fmla="*/ 2609392 h 3414712"/>
                <a:gd name="connsiteX14" fmla="*/ 4346724 w 4627012"/>
                <a:gd name="connsiteY14" fmla="*/ 1438210 h 3414712"/>
                <a:gd name="connsiteX15" fmla="*/ 4343844 w 4627012"/>
                <a:gd name="connsiteY15" fmla="*/ 290070 h 3414712"/>
                <a:gd name="connsiteX16" fmla="*/ 2323344 w 4627012"/>
                <a:gd name="connsiteY16" fmla="*/ 287550 h 3414712"/>
                <a:gd name="connsiteX17" fmla="*/ 1584960 w 4627012"/>
                <a:gd name="connsiteY17" fmla="*/ 286972 h 3414712"/>
                <a:gd name="connsiteX18" fmla="*/ 4623604 w 4627012"/>
                <a:gd name="connsiteY18" fmla="*/ 0 h 3414712"/>
                <a:gd name="connsiteX19" fmla="*/ 4626124 w 4627012"/>
                <a:gd name="connsiteY19" fmla="*/ 1442872 h 3414712"/>
                <a:gd name="connsiteX20" fmla="*/ 4625404 w 4627012"/>
                <a:gd name="connsiteY20" fmla="*/ 2896186 h 3414712"/>
                <a:gd name="connsiteX21" fmla="*/ 3827856 w 4627012"/>
                <a:gd name="connsiteY21" fmla="*/ 2906628 h 3414712"/>
                <a:gd name="connsiteX22" fmla="*/ 3020592 w 4627012"/>
                <a:gd name="connsiteY22" fmla="*/ 2914912 h 3414712"/>
                <a:gd name="connsiteX23" fmla="*/ 3010148 w 4627012"/>
                <a:gd name="connsiteY23" fmla="*/ 3079832 h 3414712"/>
                <a:gd name="connsiteX24" fmla="*/ 3013028 w 4627012"/>
                <a:gd name="connsiteY24" fmla="*/ 3236830 h 3414712"/>
                <a:gd name="connsiteX25" fmla="*/ 3485796 w 4627012"/>
                <a:gd name="connsiteY25" fmla="*/ 3241870 h 3414712"/>
                <a:gd name="connsiteX26" fmla="*/ 3976204 w 4627012"/>
                <a:gd name="connsiteY26" fmla="*/ 3255554 h 3414712"/>
                <a:gd name="connsiteX27" fmla="*/ 4014012 w 4627012"/>
                <a:gd name="connsiteY27" fmla="*/ 3357820 h 3414712"/>
                <a:gd name="connsiteX28" fmla="*/ 4014012 w 4627012"/>
                <a:gd name="connsiteY28" fmla="*/ 3414712 h 3414712"/>
                <a:gd name="connsiteX29" fmla="*/ 2306940 w 4627012"/>
                <a:gd name="connsiteY29" fmla="*/ 3414712 h 3414712"/>
                <a:gd name="connsiteX30" fmla="*/ 599508 w 4627012"/>
                <a:gd name="connsiteY30" fmla="*/ 3414712 h 3414712"/>
                <a:gd name="connsiteX31" fmla="*/ 599508 w 4627012"/>
                <a:gd name="connsiteY31" fmla="*/ 3372942 h 3414712"/>
                <a:gd name="connsiteX32" fmla="*/ 656400 w 4627012"/>
                <a:gd name="connsiteY32" fmla="*/ 3253394 h 3414712"/>
                <a:gd name="connsiteX33" fmla="*/ 1136728 w 4627012"/>
                <a:gd name="connsiteY33" fmla="*/ 3241870 h 3414712"/>
                <a:gd name="connsiteX34" fmla="*/ 1603732 w 4627012"/>
                <a:gd name="connsiteY34" fmla="*/ 3229628 h 3414712"/>
                <a:gd name="connsiteX35" fmla="*/ 1615976 w 4627012"/>
                <a:gd name="connsiteY35" fmla="*/ 3078030 h 3414712"/>
                <a:gd name="connsiteX36" fmla="*/ 1599772 w 4627012"/>
                <a:gd name="connsiteY36" fmla="*/ 2922472 h 3414712"/>
                <a:gd name="connsiteX37" fmla="*/ 792144 w 4627012"/>
                <a:gd name="connsiteY37" fmla="*/ 2906268 h 3414712"/>
                <a:gd name="connsiteX38" fmla="*/ 0 w 4627012"/>
                <a:gd name="connsiteY38" fmla="*/ 2906268 h 3414712"/>
                <a:gd name="connsiteX39" fmla="*/ 2520 w 4627012"/>
                <a:gd name="connsiteY39" fmla="*/ 1455836 h 3414712"/>
                <a:gd name="connsiteX40" fmla="*/ 5040 w 4627012"/>
                <a:gd name="connsiteY40" fmla="*/ 5042 h 3414712"/>
                <a:gd name="connsiteX41" fmla="*/ 2314500 w 4627012"/>
                <a:gd name="connsiteY41" fmla="*/ 2520 h 3414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627012" h="3414712">
                  <a:moveTo>
                    <a:pt x="2313240" y="2906712"/>
                  </a:moveTo>
                  <a:cubicBezTo>
                    <a:pt x="2024304" y="2906712"/>
                    <a:pt x="1921268" y="2909946"/>
                    <a:pt x="1912260" y="2918932"/>
                  </a:cubicBezTo>
                  <a:cubicBezTo>
                    <a:pt x="1898932" y="2932230"/>
                    <a:pt x="1893888" y="3222268"/>
                    <a:pt x="1906856" y="3234846"/>
                  </a:cubicBezTo>
                  <a:cubicBezTo>
                    <a:pt x="1910460" y="3238440"/>
                    <a:pt x="2092756" y="3241676"/>
                    <a:pt x="2311440" y="3241676"/>
                  </a:cubicBezTo>
                  <a:cubicBezTo>
                    <a:pt x="2607220" y="3241676"/>
                    <a:pt x="2712420" y="3238440"/>
                    <a:pt x="2721424" y="3229456"/>
                  </a:cubicBezTo>
                  <a:cubicBezTo>
                    <a:pt x="2729712" y="3221190"/>
                    <a:pt x="2733676" y="3172670"/>
                    <a:pt x="2733676" y="3078146"/>
                  </a:cubicBezTo>
                  <a:cubicBezTo>
                    <a:pt x="2733676" y="2964936"/>
                    <a:pt x="2730792" y="2935824"/>
                    <a:pt x="2717824" y="2922886"/>
                  </a:cubicBezTo>
                  <a:cubicBezTo>
                    <a:pt x="2703772" y="2908868"/>
                    <a:pt x="2652976" y="2906712"/>
                    <a:pt x="2313240" y="2906712"/>
                  </a:cubicBezTo>
                  <a:close/>
                  <a:moveTo>
                    <a:pt x="1584960" y="286972"/>
                  </a:moveTo>
                  <a:cubicBezTo>
                    <a:pt x="654628" y="286788"/>
                    <a:pt x="297356" y="289530"/>
                    <a:pt x="289164" y="296550"/>
                  </a:cubicBezTo>
                  <a:cubicBezTo>
                    <a:pt x="269728" y="312392"/>
                    <a:pt x="268288" y="2601112"/>
                    <a:pt x="287364" y="2620194"/>
                  </a:cubicBezTo>
                  <a:cubicBezTo>
                    <a:pt x="296724" y="2629554"/>
                    <a:pt x="761804" y="2632076"/>
                    <a:pt x="2319024" y="2632076"/>
                  </a:cubicBezTo>
                  <a:lnTo>
                    <a:pt x="4338444" y="2632076"/>
                  </a:lnTo>
                  <a:lnTo>
                    <a:pt x="4343844" y="2609392"/>
                  </a:lnTo>
                  <a:cubicBezTo>
                    <a:pt x="4347080" y="2596792"/>
                    <a:pt x="4348160" y="2069706"/>
                    <a:pt x="4346724" y="1438210"/>
                  </a:cubicBezTo>
                  <a:lnTo>
                    <a:pt x="4343844" y="290070"/>
                  </a:lnTo>
                  <a:lnTo>
                    <a:pt x="2323344" y="287550"/>
                  </a:lnTo>
                  <a:cubicBezTo>
                    <a:pt x="2044864" y="287212"/>
                    <a:pt x="1799652" y="287014"/>
                    <a:pt x="1584960" y="286972"/>
                  </a:cubicBezTo>
                  <a:close/>
                  <a:moveTo>
                    <a:pt x="4623604" y="0"/>
                  </a:moveTo>
                  <a:lnTo>
                    <a:pt x="4626124" y="1442872"/>
                  </a:lnTo>
                  <a:cubicBezTo>
                    <a:pt x="4627564" y="2236866"/>
                    <a:pt x="4627204" y="2890786"/>
                    <a:pt x="4625404" y="2896186"/>
                  </a:cubicBezTo>
                  <a:cubicBezTo>
                    <a:pt x="4623240" y="2903028"/>
                    <a:pt x="4347792" y="2906628"/>
                    <a:pt x="3827856" y="2906628"/>
                  </a:cubicBezTo>
                  <a:cubicBezTo>
                    <a:pt x="3390736" y="2906628"/>
                    <a:pt x="3027432" y="2910590"/>
                    <a:pt x="3020592" y="2914912"/>
                  </a:cubicBezTo>
                  <a:cubicBezTo>
                    <a:pt x="3010508" y="2921392"/>
                    <a:pt x="3007988" y="2961362"/>
                    <a:pt x="3010148" y="3079832"/>
                  </a:cubicBezTo>
                  <a:lnTo>
                    <a:pt x="3013028" y="3236830"/>
                  </a:lnTo>
                  <a:lnTo>
                    <a:pt x="3485796" y="3241870"/>
                  </a:lnTo>
                  <a:cubicBezTo>
                    <a:pt x="3745404" y="3244752"/>
                    <a:pt x="3966124" y="3250872"/>
                    <a:pt x="3976204" y="3255554"/>
                  </a:cubicBezTo>
                  <a:cubicBezTo>
                    <a:pt x="4003928" y="3269238"/>
                    <a:pt x="4014012" y="3296244"/>
                    <a:pt x="4014012" y="3357820"/>
                  </a:cubicBezTo>
                  <a:lnTo>
                    <a:pt x="4014012" y="3414712"/>
                  </a:lnTo>
                  <a:lnTo>
                    <a:pt x="2306940" y="3414712"/>
                  </a:lnTo>
                  <a:lnTo>
                    <a:pt x="599508" y="3414712"/>
                  </a:lnTo>
                  <a:lnTo>
                    <a:pt x="599508" y="3372942"/>
                  </a:lnTo>
                  <a:cubicBezTo>
                    <a:pt x="599508" y="3319650"/>
                    <a:pt x="623992" y="3268158"/>
                    <a:pt x="656400" y="3253394"/>
                  </a:cubicBezTo>
                  <a:cubicBezTo>
                    <a:pt x="674404" y="3245112"/>
                    <a:pt x="818428" y="3241870"/>
                    <a:pt x="1136728" y="3241870"/>
                  </a:cubicBezTo>
                  <a:cubicBezTo>
                    <a:pt x="1476988" y="3241870"/>
                    <a:pt x="1594372" y="3238630"/>
                    <a:pt x="1603732" y="3229628"/>
                  </a:cubicBezTo>
                  <a:cubicBezTo>
                    <a:pt x="1612012" y="3221346"/>
                    <a:pt x="1615976" y="3172734"/>
                    <a:pt x="1615976" y="3078030"/>
                  </a:cubicBezTo>
                  <a:cubicBezTo>
                    <a:pt x="1615976" y="2964604"/>
                    <a:pt x="1612732" y="2935436"/>
                    <a:pt x="1599772" y="2922472"/>
                  </a:cubicBezTo>
                  <a:cubicBezTo>
                    <a:pt x="1585728" y="2908070"/>
                    <a:pt x="1498232" y="2906268"/>
                    <a:pt x="792144" y="2906268"/>
                  </a:cubicBezTo>
                  <a:lnTo>
                    <a:pt x="0" y="2906268"/>
                  </a:lnTo>
                  <a:lnTo>
                    <a:pt x="2520" y="1455836"/>
                  </a:lnTo>
                  <a:lnTo>
                    <a:pt x="5040" y="5042"/>
                  </a:lnTo>
                  <a:lnTo>
                    <a:pt x="2314500" y="2520"/>
                  </a:lnTo>
                  <a:close/>
                </a:path>
              </a:pathLst>
            </a:custGeom>
            <a:solidFill>
              <a:schemeClr val="bg1"/>
            </a:solid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sp>
        <p:nvSpPr>
          <p:cNvPr id="45" name="矩形 44"/>
          <p:cNvSpPr/>
          <p:nvPr/>
        </p:nvSpPr>
        <p:spPr>
          <a:xfrm>
            <a:off x="1535953" y="4025798"/>
            <a:ext cx="647177" cy="64717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8" name="矩形 47"/>
          <p:cNvSpPr/>
          <p:nvPr/>
        </p:nvSpPr>
        <p:spPr>
          <a:xfrm>
            <a:off x="5810773" y="4025798"/>
            <a:ext cx="647177" cy="64717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50" name="群組 49"/>
          <p:cNvGrpSpPr/>
          <p:nvPr/>
        </p:nvGrpSpPr>
        <p:grpSpPr>
          <a:xfrm>
            <a:off x="1655968" y="4181357"/>
            <a:ext cx="407146" cy="336058"/>
            <a:chOff x="13079250" y="23448756"/>
            <a:chExt cx="2967819" cy="2449630"/>
          </a:xfrm>
          <a:solidFill>
            <a:schemeClr val="bg1"/>
          </a:solidFill>
        </p:grpSpPr>
        <p:sp>
          <p:nvSpPr>
            <p:cNvPr id="51" name="手繪多邊形 50"/>
            <p:cNvSpPr>
              <a:spLocks/>
            </p:cNvSpPr>
            <p:nvPr/>
          </p:nvSpPr>
          <p:spPr bwMode="auto">
            <a:xfrm>
              <a:off x="13079250" y="23448756"/>
              <a:ext cx="2967819" cy="2449630"/>
            </a:xfrm>
            <a:custGeom>
              <a:avLst/>
              <a:gdLst>
                <a:gd name="connsiteX0" fmla="*/ 2007528 w 4024625"/>
                <a:gd name="connsiteY0" fmla="*/ 1087436 h 3321916"/>
                <a:gd name="connsiteX1" fmla="*/ 1840007 w 4024625"/>
                <a:gd name="connsiteY1" fmla="*/ 1101840 h 3321916"/>
                <a:gd name="connsiteX2" fmla="*/ 1743097 w 4024625"/>
                <a:gd name="connsiteY2" fmla="*/ 1122724 h 3321916"/>
                <a:gd name="connsiteX3" fmla="*/ 1609441 w 4024625"/>
                <a:gd name="connsiteY3" fmla="*/ 1178896 h 3321916"/>
                <a:gd name="connsiteX4" fmla="*/ 1096431 w 4024625"/>
                <a:gd name="connsiteY4" fmla="*/ 1856928 h 3321916"/>
                <a:gd name="connsiteX5" fmla="*/ 1116966 w 4024625"/>
                <a:gd name="connsiteY5" fmla="*/ 2260216 h 3321916"/>
                <a:gd name="connsiteX6" fmla="*/ 1819472 w 4024625"/>
                <a:gd name="connsiteY6" fmla="*/ 2915204 h 3321916"/>
                <a:gd name="connsiteX7" fmla="*/ 1895847 w 4024625"/>
                <a:gd name="connsiteY7" fmla="*/ 2930328 h 3321916"/>
                <a:gd name="connsiteX8" fmla="*/ 2217919 w 4024625"/>
                <a:gd name="connsiteY8" fmla="*/ 2911604 h 3321916"/>
                <a:gd name="connsiteX9" fmla="*/ 2875753 w 4024625"/>
                <a:gd name="connsiteY9" fmla="*/ 2323952 h 3321916"/>
                <a:gd name="connsiteX10" fmla="*/ 2922227 w 4024625"/>
                <a:gd name="connsiteY10" fmla="*/ 2006360 h 3321916"/>
                <a:gd name="connsiteX11" fmla="*/ 2861343 w 4024625"/>
                <a:gd name="connsiteY11" fmla="*/ 1660684 h 3321916"/>
                <a:gd name="connsiteX12" fmla="*/ 2600515 w 4024625"/>
                <a:gd name="connsiteY12" fmla="*/ 1300604 h 3321916"/>
                <a:gd name="connsiteX13" fmla="*/ 2271958 w 4024625"/>
                <a:gd name="connsiteY13" fmla="*/ 1122364 h 3321916"/>
                <a:gd name="connsiteX14" fmla="*/ 2175409 w 4024625"/>
                <a:gd name="connsiteY14" fmla="*/ 1101840 h 3321916"/>
                <a:gd name="connsiteX15" fmla="*/ 2007528 w 4024625"/>
                <a:gd name="connsiteY15" fmla="*/ 1087436 h 3321916"/>
                <a:gd name="connsiteX16" fmla="*/ 691176 w 4024625"/>
                <a:gd name="connsiteY16" fmla="*/ 884236 h 3321916"/>
                <a:gd name="connsiteX17" fmla="*/ 395695 w 4024625"/>
                <a:gd name="connsiteY17" fmla="*/ 895036 h 3321916"/>
                <a:gd name="connsiteX18" fmla="*/ 376237 w 4024625"/>
                <a:gd name="connsiteY18" fmla="*/ 1095956 h 3321916"/>
                <a:gd name="connsiteX19" fmla="*/ 388128 w 4024625"/>
                <a:gd name="connsiteY19" fmla="*/ 1299032 h 3321916"/>
                <a:gd name="connsiteX20" fmla="*/ 691176 w 4024625"/>
                <a:gd name="connsiteY20" fmla="*/ 1311272 h 3321916"/>
                <a:gd name="connsiteX21" fmla="*/ 994223 w 4024625"/>
                <a:gd name="connsiteY21" fmla="*/ 1299032 h 3321916"/>
                <a:gd name="connsiteX22" fmla="*/ 1006475 w 4024625"/>
                <a:gd name="connsiteY22" fmla="*/ 1095956 h 3321916"/>
                <a:gd name="connsiteX23" fmla="*/ 987017 w 4024625"/>
                <a:gd name="connsiteY23" fmla="*/ 895036 h 3321916"/>
                <a:gd name="connsiteX24" fmla="*/ 691176 w 4024625"/>
                <a:gd name="connsiteY24" fmla="*/ 884236 h 3321916"/>
                <a:gd name="connsiteX25" fmla="*/ 1504906 w 4024625"/>
                <a:gd name="connsiteY25" fmla="*/ 0 h 3321916"/>
                <a:gd name="connsiteX26" fmla="*/ 2007262 w 4024625"/>
                <a:gd name="connsiteY26" fmla="*/ 0 h 3321916"/>
                <a:gd name="connsiteX27" fmla="*/ 2509258 w 4024625"/>
                <a:gd name="connsiteY27" fmla="*/ 0 h 3321916"/>
                <a:gd name="connsiteX28" fmla="*/ 2657624 w 4024625"/>
                <a:gd name="connsiteY28" fmla="*/ 247692 h 3321916"/>
                <a:gd name="connsiteX29" fmla="*/ 2828316 w 4024625"/>
                <a:gd name="connsiteY29" fmla="*/ 501868 h 3321916"/>
                <a:gd name="connsiteX30" fmla="*/ 3367404 w 4024625"/>
                <a:gd name="connsiteY30" fmla="*/ 507988 h 3321916"/>
                <a:gd name="connsiteX31" fmla="*/ 3906130 w 4024625"/>
                <a:gd name="connsiteY31" fmla="*/ 519508 h 3321916"/>
                <a:gd name="connsiteX32" fmla="*/ 3961588 w 4024625"/>
                <a:gd name="connsiteY32" fmla="*/ 562352 h 3321916"/>
                <a:gd name="connsiteX33" fmla="*/ 4024607 w 4024625"/>
                <a:gd name="connsiteY33" fmla="*/ 1909552 h 3321916"/>
                <a:gd name="connsiteX34" fmla="*/ 4011283 w 4024625"/>
                <a:gd name="connsiteY34" fmla="*/ 3168188 h 3321916"/>
                <a:gd name="connsiteX35" fmla="*/ 3887404 w 4024625"/>
                <a:gd name="connsiteY35" fmla="*/ 3301396 h 3321916"/>
                <a:gd name="connsiteX36" fmla="*/ 2004381 w 4024625"/>
                <a:gd name="connsiteY36" fmla="*/ 3321556 h 3321916"/>
                <a:gd name="connsiteX37" fmla="*/ 133601 w 4024625"/>
                <a:gd name="connsiteY37" fmla="*/ 3306436 h 3321916"/>
                <a:gd name="connsiteX38" fmla="*/ 28809 w 4024625"/>
                <a:gd name="connsiteY38" fmla="*/ 3226872 h 3321916"/>
                <a:gd name="connsiteX39" fmla="*/ 0 w 4024625"/>
                <a:gd name="connsiteY39" fmla="*/ 3187268 h 3321916"/>
                <a:gd name="connsiteX40" fmla="*/ 0 w 4024625"/>
                <a:gd name="connsiteY40" fmla="*/ 1913152 h 3321916"/>
                <a:gd name="connsiteX41" fmla="*/ 11524 w 4024625"/>
                <a:gd name="connsiteY41" fmla="*/ 616716 h 3321916"/>
                <a:gd name="connsiteX42" fmla="*/ 103712 w 4024625"/>
                <a:gd name="connsiteY42" fmla="*/ 522388 h 3321916"/>
                <a:gd name="connsiteX43" fmla="*/ 654683 w 4024625"/>
                <a:gd name="connsiteY43" fmla="*/ 507988 h 3321916"/>
                <a:gd name="connsiteX44" fmla="*/ 1177925 w 4024625"/>
                <a:gd name="connsiteY44" fmla="*/ 507988 h 3321916"/>
                <a:gd name="connsiteX45" fmla="*/ 1203853 w 4024625"/>
                <a:gd name="connsiteY45" fmla="*/ 485308 h 3321916"/>
                <a:gd name="connsiteX46" fmla="*/ 1367344 w 4024625"/>
                <a:gd name="connsiteY46" fmla="*/ 231132 h 3321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024625" h="3321916">
                  <a:moveTo>
                    <a:pt x="2007528" y="1087436"/>
                  </a:moveTo>
                  <a:cubicBezTo>
                    <a:pt x="1951687" y="1087436"/>
                    <a:pt x="1876033" y="1093916"/>
                    <a:pt x="1840007" y="1101840"/>
                  </a:cubicBezTo>
                  <a:cubicBezTo>
                    <a:pt x="1803621" y="1109400"/>
                    <a:pt x="1760029" y="1119124"/>
                    <a:pt x="1743097" y="1122724"/>
                  </a:cubicBezTo>
                  <a:cubicBezTo>
                    <a:pt x="1726525" y="1126324"/>
                    <a:pt x="1666362" y="1151532"/>
                    <a:pt x="1609441" y="1178896"/>
                  </a:cubicBezTo>
                  <a:cubicBezTo>
                    <a:pt x="1336724" y="1309604"/>
                    <a:pt x="1148309" y="1558780"/>
                    <a:pt x="1096431" y="1856928"/>
                  </a:cubicBezTo>
                  <a:cubicBezTo>
                    <a:pt x="1079499" y="1953788"/>
                    <a:pt x="1090667" y="2171996"/>
                    <a:pt x="1116966" y="2260216"/>
                  </a:cubicBezTo>
                  <a:cubicBezTo>
                    <a:pt x="1216398" y="2593652"/>
                    <a:pt x="1494518" y="2852908"/>
                    <a:pt x="1819472" y="2915204"/>
                  </a:cubicBezTo>
                  <a:cubicBezTo>
                    <a:pt x="1850094" y="2920964"/>
                    <a:pt x="1884679" y="2927808"/>
                    <a:pt x="1895847" y="2930328"/>
                  </a:cubicBezTo>
                  <a:cubicBezTo>
                    <a:pt x="1937277" y="2940048"/>
                    <a:pt x="2152352" y="2927448"/>
                    <a:pt x="2217919" y="2911604"/>
                  </a:cubicBezTo>
                  <a:cubicBezTo>
                    <a:pt x="2518736" y="2839588"/>
                    <a:pt x="2773079" y="2612376"/>
                    <a:pt x="2875753" y="2323952"/>
                  </a:cubicBezTo>
                  <a:cubicBezTo>
                    <a:pt x="2917183" y="2208004"/>
                    <a:pt x="2922587" y="2170916"/>
                    <a:pt x="2922227" y="2006360"/>
                  </a:cubicBezTo>
                  <a:cubicBezTo>
                    <a:pt x="2921506" y="1833164"/>
                    <a:pt x="2914301" y="1793552"/>
                    <a:pt x="2861343" y="1660684"/>
                  </a:cubicBezTo>
                  <a:cubicBezTo>
                    <a:pt x="2805503" y="1521692"/>
                    <a:pt x="2713997" y="1394944"/>
                    <a:pt x="2600515" y="1300604"/>
                  </a:cubicBezTo>
                  <a:cubicBezTo>
                    <a:pt x="2527382" y="1239748"/>
                    <a:pt x="2336084" y="1136048"/>
                    <a:pt x="2271958" y="1122364"/>
                  </a:cubicBezTo>
                  <a:cubicBezTo>
                    <a:pt x="2255026" y="1118764"/>
                    <a:pt x="2211795" y="1109400"/>
                    <a:pt x="2175409" y="1101840"/>
                  </a:cubicBezTo>
                  <a:cubicBezTo>
                    <a:pt x="2139022" y="1093916"/>
                    <a:pt x="2063368" y="1087436"/>
                    <a:pt x="2007528" y="1087436"/>
                  </a:cubicBezTo>
                  <a:close/>
                  <a:moveTo>
                    <a:pt x="691176" y="884236"/>
                  </a:moveTo>
                  <a:cubicBezTo>
                    <a:pt x="520734" y="884236"/>
                    <a:pt x="407947" y="888196"/>
                    <a:pt x="395695" y="895036"/>
                  </a:cubicBezTo>
                  <a:cubicBezTo>
                    <a:pt x="377318" y="904760"/>
                    <a:pt x="376237" y="918084"/>
                    <a:pt x="376237" y="1095956"/>
                  </a:cubicBezTo>
                  <a:cubicBezTo>
                    <a:pt x="376237" y="1230980"/>
                    <a:pt x="379480" y="1290392"/>
                    <a:pt x="388128" y="1299032"/>
                  </a:cubicBezTo>
                  <a:cubicBezTo>
                    <a:pt x="397137" y="1308032"/>
                    <a:pt x="478574" y="1311272"/>
                    <a:pt x="691176" y="1311272"/>
                  </a:cubicBezTo>
                  <a:cubicBezTo>
                    <a:pt x="904138" y="1311272"/>
                    <a:pt x="985575" y="1308032"/>
                    <a:pt x="994223" y="1299032"/>
                  </a:cubicBezTo>
                  <a:cubicBezTo>
                    <a:pt x="1002872" y="1290392"/>
                    <a:pt x="1006475" y="1230980"/>
                    <a:pt x="1006475" y="1095956"/>
                  </a:cubicBezTo>
                  <a:cubicBezTo>
                    <a:pt x="1006475" y="918084"/>
                    <a:pt x="1005394" y="904760"/>
                    <a:pt x="987017" y="895036"/>
                  </a:cubicBezTo>
                  <a:cubicBezTo>
                    <a:pt x="974765" y="888196"/>
                    <a:pt x="861978" y="884236"/>
                    <a:pt x="691176" y="884236"/>
                  </a:cubicBezTo>
                  <a:close/>
                  <a:moveTo>
                    <a:pt x="1504906" y="0"/>
                  </a:moveTo>
                  <a:lnTo>
                    <a:pt x="2007262" y="0"/>
                  </a:lnTo>
                  <a:lnTo>
                    <a:pt x="2509258" y="0"/>
                  </a:lnTo>
                  <a:lnTo>
                    <a:pt x="2657624" y="247692"/>
                  </a:lnTo>
                  <a:cubicBezTo>
                    <a:pt x="2764216" y="425904"/>
                    <a:pt x="2812112" y="497548"/>
                    <a:pt x="2828316" y="501868"/>
                  </a:cubicBezTo>
                  <a:cubicBezTo>
                    <a:pt x="2840920" y="505108"/>
                    <a:pt x="3083276" y="507988"/>
                    <a:pt x="3367404" y="507988"/>
                  </a:cubicBezTo>
                  <a:cubicBezTo>
                    <a:pt x="3728235" y="507988"/>
                    <a:pt x="3890286" y="511588"/>
                    <a:pt x="3906130" y="519508"/>
                  </a:cubicBezTo>
                  <a:cubicBezTo>
                    <a:pt x="3918014" y="525628"/>
                    <a:pt x="3943222" y="545072"/>
                    <a:pt x="3961588" y="562352"/>
                  </a:cubicBezTo>
                  <a:cubicBezTo>
                    <a:pt x="4027488" y="624636"/>
                    <a:pt x="4024607" y="568112"/>
                    <a:pt x="4024607" y="1909552"/>
                  </a:cubicBezTo>
                  <a:cubicBezTo>
                    <a:pt x="4024607" y="2872968"/>
                    <a:pt x="4021726" y="3133624"/>
                    <a:pt x="4011283" y="3168188"/>
                  </a:cubicBezTo>
                  <a:cubicBezTo>
                    <a:pt x="3991477" y="3235152"/>
                    <a:pt x="3952225" y="3277272"/>
                    <a:pt x="3887404" y="3301396"/>
                  </a:cubicBezTo>
                  <a:cubicBezTo>
                    <a:pt x="3830867" y="3322636"/>
                    <a:pt x="3830507" y="3322636"/>
                    <a:pt x="2004381" y="3321556"/>
                  </a:cubicBezTo>
                  <a:cubicBezTo>
                    <a:pt x="489032" y="3320836"/>
                    <a:pt x="170333" y="3318316"/>
                    <a:pt x="133601" y="3306436"/>
                  </a:cubicBezTo>
                  <a:cubicBezTo>
                    <a:pt x="81025" y="3290232"/>
                    <a:pt x="66981" y="3279432"/>
                    <a:pt x="28809" y="3226872"/>
                  </a:cubicBezTo>
                  <a:lnTo>
                    <a:pt x="0" y="3187268"/>
                  </a:lnTo>
                  <a:lnTo>
                    <a:pt x="0" y="1913152"/>
                  </a:lnTo>
                  <a:cubicBezTo>
                    <a:pt x="0" y="991136"/>
                    <a:pt x="3241" y="632556"/>
                    <a:pt x="11524" y="616716"/>
                  </a:cubicBezTo>
                  <a:cubicBezTo>
                    <a:pt x="28449" y="583952"/>
                    <a:pt x="72382" y="538592"/>
                    <a:pt x="103712" y="522388"/>
                  </a:cubicBezTo>
                  <a:cubicBezTo>
                    <a:pt x="126399" y="510508"/>
                    <a:pt x="223989" y="507988"/>
                    <a:pt x="654683" y="507988"/>
                  </a:cubicBezTo>
                  <a:lnTo>
                    <a:pt x="1177925" y="507988"/>
                  </a:lnTo>
                  <a:lnTo>
                    <a:pt x="1203853" y="485308"/>
                  </a:lnTo>
                  <a:cubicBezTo>
                    <a:pt x="1217897" y="472708"/>
                    <a:pt x="1291360" y="358220"/>
                    <a:pt x="1367344" y="231132"/>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noAutofit/>
            </a:bodyPr>
            <a:lstStyle/>
            <a:p>
              <a:endParaRPr lang="zh-TW" altLang="en-US"/>
            </a:p>
          </p:txBody>
        </p:sp>
        <p:sp>
          <p:nvSpPr>
            <p:cNvPr id="52" name="手繪多邊形 51"/>
            <p:cNvSpPr>
              <a:spLocks/>
            </p:cNvSpPr>
            <p:nvPr/>
          </p:nvSpPr>
          <p:spPr bwMode="auto">
            <a:xfrm>
              <a:off x="14046734" y="24416165"/>
              <a:ext cx="1019800" cy="1024369"/>
            </a:xfrm>
            <a:custGeom>
              <a:avLst/>
              <a:gdLst>
                <a:gd name="connsiteX0" fmla="*/ 696901 w 1382938"/>
                <a:gd name="connsiteY0" fmla="*/ 174564 h 1389136"/>
                <a:gd name="connsiteX1" fmla="*/ 615103 w 1382938"/>
                <a:gd name="connsiteY1" fmla="*/ 185584 h 1389136"/>
                <a:gd name="connsiteX2" fmla="*/ 187732 w 1382938"/>
                <a:gd name="connsiteY2" fmla="*/ 592580 h 1389136"/>
                <a:gd name="connsiteX3" fmla="*/ 187732 w 1382938"/>
                <a:gd name="connsiteY3" fmla="*/ 808496 h 1389136"/>
                <a:gd name="connsiteX4" fmla="*/ 532584 w 1382938"/>
                <a:gd name="connsiteY4" fmla="*/ 1189940 h 1389136"/>
                <a:gd name="connsiteX5" fmla="*/ 850769 w 1382938"/>
                <a:gd name="connsiteY5" fmla="*/ 1191740 h 1389136"/>
                <a:gd name="connsiteX6" fmla="*/ 1062653 w 1382938"/>
                <a:gd name="connsiteY6" fmla="*/ 1061472 h 1389136"/>
                <a:gd name="connsiteX7" fmla="*/ 1208953 w 1382938"/>
                <a:gd name="connsiteY7" fmla="*/ 698740 h 1389136"/>
                <a:gd name="connsiteX8" fmla="*/ 1135442 w 1382938"/>
                <a:gd name="connsiteY8" fmla="*/ 424528 h 1389136"/>
                <a:gd name="connsiteX9" fmla="*/ 777619 w 1382938"/>
                <a:gd name="connsiteY9" fmla="*/ 185944 h 1389136"/>
                <a:gd name="connsiteX10" fmla="*/ 696901 w 1382938"/>
                <a:gd name="connsiteY10" fmla="*/ 174564 h 1389136"/>
                <a:gd name="connsiteX11" fmla="*/ 709912 w 1382938"/>
                <a:gd name="connsiteY11" fmla="*/ 376 h 1389136"/>
                <a:gd name="connsiteX12" fmla="*/ 908829 w 1382938"/>
                <a:gd name="connsiteY12" fmla="*/ 35660 h 1389136"/>
                <a:gd name="connsiteX13" fmla="*/ 1337507 w 1382938"/>
                <a:gd name="connsiteY13" fmla="*/ 434916 h 1389136"/>
                <a:gd name="connsiteX14" fmla="*/ 1382858 w 1382938"/>
                <a:gd name="connsiteY14" fmla="*/ 698084 h 1389136"/>
                <a:gd name="connsiteX15" fmla="*/ 1357663 w 1382938"/>
                <a:gd name="connsiteY15" fmla="*/ 904012 h 1389136"/>
                <a:gd name="connsiteX16" fmla="*/ 909909 w 1382938"/>
                <a:gd name="connsiteY16" fmla="*/ 1358712 h 1389136"/>
                <a:gd name="connsiteX17" fmla="*/ 688552 w 1382938"/>
                <a:gd name="connsiteY17" fmla="*/ 1388952 h 1389136"/>
                <a:gd name="connsiteX18" fmla="*/ 517585 w 1382938"/>
                <a:gd name="connsiteY18" fmla="*/ 1372752 h 1389136"/>
                <a:gd name="connsiteX19" fmla="*/ 178170 w 1382938"/>
                <a:gd name="connsiteY19" fmla="*/ 1165384 h 1389136"/>
                <a:gd name="connsiteX20" fmla="*/ 10443 w 1382938"/>
                <a:gd name="connsiteY20" fmla="*/ 585760 h 1389136"/>
                <a:gd name="connsiteX21" fmla="*/ 214163 w 1382938"/>
                <a:gd name="connsiteY21" fmla="*/ 195868 h 1389136"/>
                <a:gd name="connsiteX22" fmla="*/ 657958 w 1382938"/>
                <a:gd name="connsiteY22" fmla="*/ 1820 h 1389136"/>
                <a:gd name="connsiteX23" fmla="*/ 709912 w 1382938"/>
                <a:gd name="connsiteY23" fmla="*/ 376 h 1389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82938" h="1389136">
                  <a:moveTo>
                    <a:pt x="696901" y="174564"/>
                  </a:moveTo>
                  <a:cubicBezTo>
                    <a:pt x="674920" y="174520"/>
                    <a:pt x="652759" y="178208"/>
                    <a:pt x="615103" y="185584"/>
                  </a:cubicBezTo>
                  <a:cubicBezTo>
                    <a:pt x="397454" y="228768"/>
                    <a:pt x="236379" y="381708"/>
                    <a:pt x="187732" y="592580"/>
                  </a:cubicBezTo>
                  <a:cubicBezTo>
                    <a:pt x="167553" y="678228"/>
                    <a:pt x="167553" y="721768"/>
                    <a:pt x="187732" y="808496"/>
                  </a:cubicBezTo>
                  <a:cubicBezTo>
                    <a:pt x="228451" y="983024"/>
                    <a:pt x="366104" y="1135604"/>
                    <a:pt x="532584" y="1189940"/>
                  </a:cubicBezTo>
                  <a:cubicBezTo>
                    <a:pt x="623030" y="1219448"/>
                    <a:pt x="766808" y="1220168"/>
                    <a:pt x="850769" y="1191740"/>
                  </a:cubicBezTo>
                  <a:cubicBezTo>
                    <a:pt x="935450" y="1163312"/>
                    <a:pt x="1000673" y="1123008"/>
                    <a:pt x="1062653" y="1061472"/>
                  </a:cubicBezTo>
                  <a:cubicBezTo>
                    <a:pt x="1166432" y="957476"/>
                    <a:pt x="1208953" y="852036"/>
                    <a:pt x="1208953" y="698740"/>
                  </a:cubicBezTo>
                  <a:cubicBezTo>
                    <a:pt x="1208953" y="591140"/>
                    <a:pt x="1188413" y="514132"/>
                    <a:pt x="1135442" y="424528"/>
                  </a:cubicBezTo>
                  <a:cubicBezTo>
                    <a:pt x="1067697" y="309016"/>
                    <a:pt x="928243" y="216172"/>
                    <a:pt x="777619" y="185944"/>
                  </a:cubicBezTo>
                  <a:cubicBezTo>
                    <a:pt x="740684" y="178388"/>
                    <a:pt x="718883" y="174612"/>
                    <a:pt x="696901" y="174564"/>
                  </a:cubicBezTo>
                  <a:close/>
                  <a:moveTo>
                    <a:pt x="709912" y="376"/>
                  </a:moveTo>
                  <a:cubicBezTo>
                    <a:pt x="769131" y="2720"/>
                    <a:pt x="846471" y="15952"/>
                    <a:pt x="908829" y="35660"/>
                  </a:cubicBezTo>
                  <a:cubicBezTo>
                    <a:pt x="1098153" y="95424"/>
                    <a:pt x="1272359" y="257788"/>
                    <a:pt x="1337507" y="434916"/>
                  </a:cubicBezTo>
                  <a:cubicBezTo>
                    <a:pt x="1380339" y="551560"/>
                    <a:pt x="1383578" y="570280"/>
                    <a:pt x="1382858" y="698084"/>
                  </a:cubicBezTo>
                  <a:cubicBezTo>
                    <a:pt x="1382138" y="803928"/>
                    <a:pt x="1377819" y="839572"/>
                    <a:pt x="1357663" y="904012"/>
                  </a:cubicBezTo>
                  <a:cubicBezTo>
                    <a:pt x="1287477" y="1127220"/>
                    <a:pt x="1129827" y="1287428"/>
                    <a:pt x="909909" y="1358712"/>
                  </a:cubicBezTo>
                  <a:cubicBezTo>
                    <a:pt x="822086" y="1387152"/>
                    <a:pt x="802290" y="1390032"/>
                    <a:pt x="688552" y="1388952"/>
                  </a:cubicBezTo>
                  <a:cubicBezTo>
                    <a:pt x="610087" y="1387872"/>
                    <a:pt x="546379" y="1382112"/>
                    <a:pt x="517585" y="1372752"/>
                  </a:cubicBezTo>
                  <a:cubicBezTo>
                    <a:pt x="367854" y="1324148"/>
                    <a:pt x="263834" y="1260788"/>
                    <a:pt x="178170" y="1165384"/>
                  </a:cubicBezTo>
                  <a:cubicBezTo>
                    <a:pt x="41037" y="1012736"/>
                    <a:pt x="-27710" y="774768"/>
                    <a:pt x="10443" y="585760"/>
                  </a:cubicBezTo>
                  <a:cubicBezTo>
                    <a:pt x="45716" y="412596"/>
                    <a:pt x="105464" y="298112"/>
                    <a:pt x="214163" y="195868"/>
                  </a:cubicBezTo>
                  <a:cubicBezTo>
                    <a:pt x="343738" y="74184"/>
                    <a:pt x="448478" y="28460"/>
                    <a:pt x="657958" y="1820"/>
                  </a:cubicBezTo>
                  <a:cubicBezTo>
                    <a:pt x="672445" y="20"/>
                    <a:pt x="690172" y="-408"/>
                    <a:pt x="709912" y="376"/>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noAutofit/>
            </a:bodyPr>
            <a:lstStyle/>
            <a:p>
              <a:endParaRPr lang="zh-TW" altLang="en-US"/>
            </a:p>
          </p:txBody>
        </p:sp>
      </p:grpSp>
      <p:grpSp>
        <p:nvGrpSpPr>
          <p:cNvPr id="53" name="群組 52"/>
          <p:cNvGrpSpPr/>
          <p:nvPr/>
        </p:nvGrpSpPr>
        <p:grpSpPr>
          <a:xfrm>
            <a:off x="5915988" y="4150593"/>
            <a:ext cx="399246" cy="397586"/>
            <a:chOff x="35309818" y="13261794"/>
            <a:chExt cx="2516828" cy="2506357"/>
          </a:xfrm>
          <a:solidFill>
            <a:schemeClr val="bg1"/>
          </a:solidFill>
        </p:grpSpPr>
        <p:sp>
          <p:nvSpPr>
            <p:cNvPr id="54" name="手繪多邊形 53"/>
            <p:cNvSpPr>
              <a:spLocks/>
            </p:cNvSpPr>
            <p:nvPr/>
          </p:nvSpPr>
          <p:spPr bwMode="auto">
            <a:xfrm>
              <a:off x="35309818" y="13850431"/>
              <a:ext cx="2516828" cy="1917720"/>
            </a:xfrm>
            <a:custGeom>
              <a:avLst/>
              <a:gdLst>
                <a:gd name="connsiteX0" fmla="*/ 2520096 w 3413041"/>
                <a:gd name="connsiteY0" fmla="*/ 2002111 h 2600599"/>
                <a:gd name="connsiteX1" fmla="*/ 2443148 w 3413041"/>
                <a:gd name="connsiteY1" fmla="*/ 2036713 h 2600599"/>
                <a:gd name="connsiteX2" fmla="*/ 2430564 w 3413041"/>
                <a:gd name="connsiteY2" fmla="*/ 2169719 h 2600599"/>
                <a:gd name="connsiteX3" fmla="*/ 2517576 w 3413041"/>
                <a:gd name="connsiteY3" fmla="*/ 2225587 h 2600599"/>
                <a:gd name="connsiteX4" fmla="*/ 2561084 w 3413041"/>
                <a:gd name="connsiteY4" fmla="*/ 2209367 h 2600599"/>
                <a:gd name="connsiteX5" fmla="*/ 2616816 w 3413041"/>
                <a:gd name="connsiteY5" fmla="*/ 2052933 h 2600599"/>
                <a:gd name="connsiteX6" fmla="*/ 2520096 w 3413041"/>
                <a:gd name="connsiteY6" fmla="*/ 2002111 h 2600599"/>
                <a:gd name="connsiteX7" fmla="*/ 1508300 w 3413041"/>
                <a:gd name="connsiteY7" fmla="*/ 2002111 h 2600599"/>
                <a:gd name="connsiteX8" fmla="*/ 1405560 w 3413041"/>
                <a:gd name="connsiteY8" fmla="*/ 2145595 h 2600599"/>
                <a:gd name="connsiteX9" fmla="*/ 1478740 w 3413041"/>
                <a:gd name="connsiteY9" fmla="*/ 2211959 h 2600599"/>
                <a:gd name="connsiteX10" fmla="*/ 1603472 w 3413041"/>
                <a:gd name="connsiteY10" fmla="*/ 2164249 h 2600599"/>
                <a:gd name="connsiteX11" fmla="*/ 1611040 w 3413041"/>
                <a:gd name="connsiteY11" fmla="*/ 2063091 h 2600599"/>
                <a:gd name="connsiteX12" fmla="*/ 1508300 w 3413041"/>
                <a:gd name="connsiteY12" fmla="*/ 2002111 h 2600599"/>
                <a:gd name="connsiteX13" fmla="*/ 2022368 w 3413041"/>
                <a:gd name="connsiteY13" fmla="*/ 2000359 h 2600599"/>
                <a:gd name="connsiteX14" fmla="*/ 1911224 w 3413041"/>
                <a:gd name="connsiteY14" fmla="*/ 2071965 h 2600599"/>
                <a:gd name="connsiteX15" fmla="*/ 2048404 w 3413041"/>
                <a:gd name="connsiteY15" fmla="*/ 2212371 h 2600599"/>
                <a:gd name="connsiteX16" fmla="*/ 2097140 w 3413041"/>
                <a:gd name="connsiteY16" fmla="*/ 2186677 h 2600599"/>
                <a:gd name="connsiteX17" fmla="*/ 2123492 w 3413041"/>
                <a:gd name="connsiteY17" fmla="*/ 2077755 h 2600599"/>
                <a:gd name="connsiteX18" fmla="*/ 2022368 w 3413041"/>
                <a:gd name="connsiteY18" fmla="*/ 2000359 h 2600599"/>
                <a:gd name="connsiteX19" fmla="*/ 3015036 w 3413041"/>
                <a:gd name="connsiteY19" fmla="*/ 1999015 h 2600599"/>
                <a:gd name="connsiteX20" fmla="*/ 2949232 w 3413041"/>
                <a:gd name="connsiteY20" fmla="*/ 2036257 h 2600599"/>
                <a:gd name="connsiteX21" fmla="*/ 2938388 w 3413041"/>
                <a:gd name="connsiteY21" fmla="*/ 2169321 h 2600599"/>
                <a:gd name="connsiteX22" fmla="*/ 3036728 w 3413041"/>
                <a:gd name="connsiteY22" fmla="*/ 2220303 h 2600599"/>
                <a:gd name="connsiteX23" fmla="*/ 3059144 w 3413041"/>
                <a:gd name="connsiteY23" fmla="*/ 2215603 h 2600599"/>
                <a:gd name="connsiteX24" fmla="*/ 3098552 w 3413041"/>
                <a:gd name="connsiteY24" fmla="*/ 2189569 h 2600599"/>
                <a:gd name="connsiteX25" fmla="*/ 3015036 w 3413041"/>
                <a:gd name="connsiteY25" fmla="*/ 1999015 h 2600599"/>
                <a:gd name="connsiteX26" fmla="*/ 510504 w 3413041"/>
                <a:gd name="connsiteY26" fmla="*/ 1896023 h 2600599"/>
                <a:gd name="connsiteX27" fmla="*/ 395168 w 3413041"/>
                <a:gd name="connsiteY27" fmla="*/ 1923123 h 2600599"/>
                <a:gd name="connsiteX28" fmla="*/ 384384 w 3413041"/>
                <a:gd name="connsiteY28" fmla="*/ 2288055 h 2600599"/>
                <a:gd name="connsiteX29" fmla="*/ 606156 w 3413041"/>
                <a:gd name="connsiteY29" fmla="*/ 2291305 h 2600599"/>
                <a:gd name="connsiteX30" fmla="*/ 676964 w 3413041"/>
                <a:gd name="connsiteY30" fmla="*/ 2223805 h 2600599"/>
                <a:gd name="connsiteX31" fmla="*/ 706436 w 3413041"/>
                <a:gd name="connsiteY31" fmla="*/ 2108297 h 2600599"/>
                <a:gd name="connsiteX32" fmla="*/ 679120 w 3413041"/>
                <a:gd name="connsiteY32" fmla="*/ 1994593 h 2600599"/>
                <a:gd name="connsiteX33" fmla="*/ 510504 w 3413041"/>
                <a:gd name="connsiteY33" fmla="*/ 1896023 h 2600599"/>
                <a:gd name="connsiteX34" fmla="*/ 1699384 w 3413041"/>
                <a:gd name="connsiteY34" fmla="*/ 387 h 2600599"/>
                <a:gd name="connsiteX35" fmla="*/ 1880900 w 3413041"/>
                <a:gd name="connsiteY35" fmla="*/ 104633 h 2600599"/>
                <a:gd name="connsiteX36" fmla="*/ 1835172 w 3413041"/>
                <a:gd name="connsiteY36" fmla="*/ 324865 h 2600599"/>
                <a:gd name="connsiteX37" fmla="*/ 1808528 w 3413041"/>
                <a:gd name="connsiteY37" fmla="*/ 349695 h 2600599"/>
                <a:gd name="connsiteX38" fmla="*/ 1808528 w 3413041"/>
                <a:gd name="connsiteY38" fmla="*/ 976565 h 2600599"/>
                <a:gd name="connsiteX39" fmla="*/ 1824732 w 3413041"/>
                <a:gd name="connsiteY39" fmla="*/ 1609553 h 2600599"/>
                <a:gd name="connsiteX40" fmla="*/ 2553832 w 3413041"/>
                <a:gd name="connsiteY40" fmla="*/ 1615671 h 2600599"/>
                <a:gd name="connsiteX41" fmla="*/ 3379788 w 3413041"/>
                <a:gd name="connsiteY41" fmla="*/ 1692319 h 2600599"/>
                <a:gd name="connsiteX42" fmla="*/ 3408952 w 3413041"/>
                <a:gd name="connsiteY42" fmla="*/ 1730825 h 2600599"/>
                <a:gd name="connsiteX43" fmla="*/ 3411832 w 3413041"/>
                <a:gd name="connsiteY43" fmla="*/ 2094279 h 2600599"/>
                <a:gd name="connsiteX44" fmla="*/ 3395268 w 3413041"/>
                <a:gd name="connsiteY44" fmla="*/ 2496239 h 2600599"/>
                <a:gd name="connsiteX45" fmla="*/ 3299856 w 3413041"/>
                <a:gd name="connsiteY45" fmla="*/ 2585125 h 2600599"/>
                <a:gd name="connsiteX46" fmla="*/ 1709876 w 3413041"/>
                <a:gd name="connsiteY46" fmla="*/ 2600599 h 2600599"/>
                <a:gd name="connsiteX47" fmla="*/ 115576 w 3413041"/>
                <a:gd name="connsiteY47" fmla="*/ 2581165 h 2600599"/>
                <a:gd name="connsiteX48" fmla="*/ 11520 w 3413041"/>
                <a:gd name="connsiteY48" fmla="*/ 2459535 h 2600599"/>
                <a:gd name="connsiteX49" fmla="*/ 0 w 3413041"/>
                <a:gd name="connsiteY49" fmla="*/ 2107955 h 2600599"/>
                <a:gd name="connsiteX50" fmla="*/ 11520 w 3413041"/>
                <a:gd name="connsiteY50" fmla="*/ 1756735 h 2600599"/>
                <a:gd name="connsiteX51" fmla="*/ 111976 w 3413041"/>
                <a:gd name="connsiteY51" fmla="*/ 1635823 h 2600599"/>
                <a:gd name="connsiteX52" fmla="*/ 876360 w 3413041"/>
                <a:gd name="connsiteY52" fmla="*/ 1615671 h 2600599"/>
                <a:gd name="connsiteX53" fmla="*/ 1613384 w 3413041"/>
                <a:gd name="connsiteY53" fmla="*/ 1603435 h 2600599"/>
                <a:gd name="connsiteX54" fmla="*/ 1625624 w 3413041"/>
                <a:gd name="connsiteY54" fmla="*/ 975845 h 2600599"/>
                <a:gd name="connsiteX55" fmla="*/ 1625624 w 3413041"/>
                <a:gd name="connsiteY55" fmla="*/ 360131 h 2600599"/>
                <a:gd name="connsiteX56" fmla="*/ 1588900 w 3413041"/>
                <a:gd name="connsiteY56" fmla="*/ 325225 h 2600599"/>
                <a:gd name="connsiteX57" fmla="*/ 1539572 w 3413041"/>
                <a:gd name="connsiteY57" fmla="*/ 115069 h 2600599"/>
                <a:gd name="connsiteX58" fmla="*/ 1627784 w 3413041"/>
                <a:gd name="connsiteY58" fmla="*/ 20067 h 2600599"/>
                <a:gd name="connsiteX59" fmla="*/ 1699384 w 3413041"/>
                <a:gd name="connsiteY59" fmla="*/ 387 h 2600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3413041" h="2600599">
                  <a:moveTo>
                    <a:pt x="2520096" y="2002111"/>
                  </a:moveTo>
                  <a:cubicBezTo>
                    <a:pt x="2485576" y="2002111"/>
                    <a:pt x="2471552" y="2008599"/>
                    <a:pt x="2443148" y="2036713"/>
                  </a:cubicBezTo>
                  <a:cubicBezTo>
                    <a:pt x="2401440" y="2078525"/>
                    <a:pt x="2397124" y="2126825"/>
                    <a:pt x="2430564" y="2169719"/>
                  </a:cubicBezTo>
                  <a:cubicBezTo>
                    <a:pt x="2447824" y="2191345"/>
                    <a:pt x="2494924" y="2221623"/>
                    <a:pt x="2517576" y="2225587"/>
                  </a:cubicBezTo>
                  <a:cubicBezTo>
                    <a:pt x="2519016" y="2225947"/>
                    <a:pt x="2538432" y="2218379"/>
                    <a:pt x="2561084" y="2209367"/>
                  </a:cubicBezTo>
                  <a:cubicBezTo>
                    <a:pt x="2626164" y="2183415"/>
                    <a:pt x="2649536" y="2116733"/>
                    <a:pt x="2616816" y="2052933"/>
                  </a:cubicBezTo>
                  <a:cubicBezTo>
                    <a:pt x="2597040" y="2014725"/>
                    <a:pt x="2572952" y="2002111"/>
                    <a:pt x="2520096" y="2002111"/>
                  </a:cubicBezTo>
                  <a:close/>
                  <a:moveTo>
                    <a:pt x="1508300" y="2002111"/>
                  </a:moveTo>
                  <a:cubicBezTo>
                    <a:pt x="1428992" y="2002111"/>
                    <a:pt x="1376360" y="2076005"/>
                    <a:pt x="1405560" y="2145595"/>
                  </a:cubicBezTo>
                  <a:cubicBezTo>
                    <a:pt x="1421784" y="2184695"/>
                    <a:pt x="1436564" y="2198327"/>
                    <a:pt x="1478740" y="2211959"/>
                  </a:cubicBezTo>
                  <a:cubicBezTo>
                    <a:pt x="1522000" y="2225947"/>
                    <a:pt x="1574992" y="2205501"/>
                    <a:pt x="1603472" y="2164249"/>
                  </a:cubicBezTo>
                  <a:cubicBezTo>
                    <a:pt x="1630148" y="2125149"/>
                    <a:pt x="1631952" y="2102909"/>
                    <a:pt x="1611040" y="2063091"/>
                  </a:cubicBezTo>
                  <a:cubicBezTo>
                    <a:pt x="1589412" y="2021481"/>
                    <a:pt x="1556968" y="2002111"/>
                    <a:pt x="1508300" y="2002111"/>
                  </a:cubicBezTo>
                  <a:close/>
                  <a:moveTo>
                    <a:pt x="2022368" y="2000359"/>
                  </a:moveTo>
                  <a:cubicBezTo>
                    <a:pt x="1977828" y="1999137"/>
                    <a:pt x="1931620" y="2022751"/>
                    <a:pt x="1911224" y="2071965"/>
                  </a:cubicBezTo>
                  <a:cubicBezTo>
                    <a:pt x="1878012" y="2152299"/>
                    <a:pt x="1963928" y="2240235"/>
                    <a:pt x="2048404" y="2212371"/>
                  </a:cubicBezTo>
                  <a:cubicBezTo>
                    <a:pt x="2065372" y="2206943"/>
                    <a:pt x="2087392" y="2195363"/>
                    <a:pt x="2097140" y="2186677"/>
                  </a:cubicBezTo>
                  <a:cubicBezTo>
                    <a:pt x="2121328" y="2165689"/>
                    <a:pt x="2133600" y="2115027"/>
                    <a:pt x="2123492" y="2077755"/>
                  </a:cubicBezTo>
                  <a:cubicBezTo>
                    <a:pt x="2109776" y="2027635"/>
                    <a:pt x="2066904" y="2001581"/>
                    <a:pt x="2022368" y="2000359"/>
                  </a:cubicBezTo>
                  <a:close/>
                  <a:moveTo>
                    <a:pt x="3015036" y="1999015"/>
                  </a:moveTo>
                  <a:cubicBezTo>
                    <a:pt x="2991536" y="1999737"/>
                    <a:pt x="2973096" y="2010223"/>
                    <a:pt x="2949232" y="2036257"/>
                  </a:cubicBezTo>
                  <a:cubicBezTo>
                    <a:pt x="2909100" y="2080009"/>
                    <a:pt x="2905124" y="2127377"/>
                    <a:pt x="2938388" y="2169321"/>
                  </a:cubicBezTo>
                  <a:cubicBezTo>
                    <a:pt x="2962612" y="2200417"/>
                    <a:pt x="3015396" y="2227535"/>
                    <a:pt x="3036728" y="2220303"/>
                  </a:cubicBezTo>
                  <a:cubicBezTo>
                    <a:pt x="3044320" y="2217773"/>
                    <a:pt x="3054444" y="2215603"/>
                    <a:pt x="3059144" y="2215603"/>
                  </a:cubicBezTo>
                  <a:cubicBezTo>
                    <a:pt x="3063844" y="2215603"/>
                    <a:pt x="3081560" y="2203671"/>
                    <a:pt x="3098552" y="2189569"/>
                  </a:cubicBezTo>
                  <a:cubicBezTo>
                    <a:pt x="3181348" y="2119783"/>
                    <a:pt x="3126756" y="1995759"/>
                    <a:pt x="3015036" y="1999015"/>
                  </a:cubicBezTo>
                  <a:close/>
                  <a:moveTo>
                    <a:pt x="510504" y="1896023"/>
                  </a:moveTo>
                  <a:cubicBezTo>
                    <a:pt x="470936" y="1893547"/>
                    <a:pt x="430752" y="1902141"/>
                    <a:pt x="395168" y="1923123"/>
                  </a:cubicBezTo>
                  <a:cubicBezTo>
                    <a:pt x="254988" y="2005421"/>
                    <a:pt x="249236" y="2203951"/>
                    <a:pt x="384384" y="2288055"/>
                  </a:cubicBezTo>
                  <a:cubicBezTo>
                    <a:pt x="456272" y="2332815"/>
                    <a:pt x="532832" y="2333899"/>
                    <a:pt x="606156" y="2291305"/>
                  </a:cubicBezTo>
                  <a:cubicBezTo>
                    <a:pt x="628800" y="2278309"/>
                    <a:pt x="660788" y="2247627"/>
                    <a:pt x="676964" y="2223805"/>
                  </a:cubicBezTo>
                  <a:cubicBezTo>
                    <a:pt x="702844" y="2185543"/>
                    <a:pt x="706436" y="2170381"/>
                    <a:pt x="706436" y="2108297"/>
                  </a:cubicBezTo>
                  <a:cubicBezTo>
                    <a:pt x="706436" y="2048377"/>
                    <a:pt x="702124" y="2030329"/>
                    <a:pt x="679120" y="1994593"/>
                  </a:cubicBezTo>
                  <a:cubicBezTo>
                    <a:pt x="640704" y="1935035"/>
                    <a:pt x="576456" y="1900151"/>
                    <a:pt x="510504" y="1896023"/>
                  </a:cubicBezTo>
                  <a:close/>
                  <a:moveTo>
                    <a:pt x="1699384" y="387"/>
                  </a:moveTo>
                  <a:cubicBezTo>
                    <a:pt x="1772344" y="-4337"/>
                    <a:pt x="1845252" y="34461"/>
                    <a:pt x="1880900" y="104633"/>
                  </a:cubicBezTo>
                  <a:cubicBezTo>
                    <a:pt x="1916904" y="175165"/>
                    <a:pt x="1898180" y="266209"/>
                    <a:pt x="1835172" y="324865"/>
                  </a:cubicBezTo>
                  <a:lnTo>
                    <a:pt x="1808528" y="349695"/>
                  </a:lnTo>
                  <a:lnTo>
                    <a:pt x="1808528" y="976565"/>
                  </a:lnTo>
                  <a:cubicBezTo>
                    <a:pt x="1808528" y="1538661"/>
                    <a:pt x="1810328" y="1603795"/>
                    <a:pt x="1824732" y="1609553"/>
                  </a:cubicBezTo>
                  <a:cubicBezTo>
                    <a:pt x="1833372" y="1612791"/>
                    <a:pt x="2161740" y="1615671"/>
                    <a:pt x="2553832" y="1615671"/>
                  </a:cubicBezTo>
                  <a:cubicBezTo>
                    <a:pt x="3355664" y="1616031"/>
                    <a:pt x="3318940" y="1612791"/>
                    <a:pt x="3379788" y="1692319"/>
                  </a:cubicBezTo>
                  <a:lnTo>
                    <a:pt x="3408952" y="1730825"/>
                  </a:lnTo>
                  <a:lnTo>
                    <a:pt x="3411832" y="2094279"/>
                  </a:lnTo>
                  <a:cubicBezTo>
                    <a:pt x="3414712" y="2436503"/>
                    <a:pt x="3413632" y="2460255"/>
                    <a:pt x="3395268" y="2496239"/>
                  </a:cubicBezTo>
                  <a:cubicBezTo>
                    <a:pt x="3371144" y="2543381"/>
                    <a:pt x="3348104" y="2564973"/>
                    <a:pt x="3299856" y="2585125"/>
                  </a:cubicBezTo>
                  <a:cubicBezTo>
                    <a:pt x="3266732" y="2598799"/>
                    <a:pt x="3084188" y="2600599"/>
                    <a:pt x="1709876" y="2600599"/>
                  </a:cubicBezTo>
                  <a:cubicBezTo>
                    <a:pt x="215668" y="2600239"/>
                    <a:pt x="155900" y="2599519"/>
                    <a:pt x="115576" y="2581165"/>
                  </a:cubicBezTo>
                  <a:cubicBezTo>
                    <a:pt x="69848" y="2560655"/>
                    <a:pt x="29524" y="2513153"/>
                    <a:pt x="11520" y="2459535"/>
                  </a:cubicBezTo>
                  <a:cubicBezTo>
                    <a:pt x="3960" y="2436503"/>
                    <a:pt x="0" y="2318111"/>
                    <a:pt x="0" y="2107955"/>
                  </a:cubicBezTo>
                  <a:cubicBezTo>
                    <a:pt x="0" y="1898157"/>
                    <a:pt x="3960" y="1779405"/>
                    <a:pt x="11520" y="1756735"/>
                  </a:cubicBezTo>
                  <a:cubicBezTo>
                    <a:pt x="28804" y="1704915"/>
                    <a:pt x="67328" y="1658493"/>
                    <a:pt x="111976" y="1635823"/>
                  </a:cubicBezTo>
                  <a:cubicBezTo>
                    <a:pt x="150500" y="1616031"/>
                    <a:pt x="172824" y="1615671"/>
                    <a:pt x="876360" y="1615671"/>
                  </a:cubicBezTo>
                  <a:cubicBezTo>
                    <a:pt x="1426516" y="1615671"/>
                    <a:pt x="1604380" y="1612791"/>
                    <a:pt x="1613384" y="1603435"/>
                  </a:cubicBezTo>
                  <a:cubicBezTo>
                    <a:pt x="1622744" y="1594079"/>
                    <a:pt x="1625624" y="1440781"/>
                    <a:pt x="1625624" y="975845"/>
                  </a:cubicBezTo>
                  <a:lnTo>
                    <a:pt x="1625624" y="360131"/>
                  </a:lnTo>
                  <a:lnTo>
                    <a:pt x="1588900" y="325225"/>
                  </a:lnTo>
                  <a:cubicBezTo>
                    <a:pt x="1525172" y="264409"/>
                    <a:pt x="1507888" y="190999"/>
                    <a:pt x="1539572" y="115069"/>
                  </a:cubicBezTo>
                  <a:cubicBezTo>
                    <a:pt x="1559736" y="66847"/>
                    <a:pt x="1581336" y="43817"/>
                    <a:pt x="1627784" y="20067"/>
                  </a:cubicBezTo>
                  <a:cubicBezTo>
                    <a:pt x="1650736" y="8371"/>
                    <a:pt x="1675064" y="1961"/>
                    <a:pt x="1699384" y="387"/>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noAutofit/>
            </a:bodyPr>
            <a:lstStyle/>
            <a:p>
              <a:endParaRPr lang="zh-TW" altLang="en-US"/>
            </a:p>
          </p:txBody>
        </p:sp>
        <p:sp>
          <p:nvSpPr>
            <p:cNvPr id="55" name="Freeform 92"/>
            <p:cNvSpPr>
              <a:spLocks/>
            </p:cNvSpPr>
            <p:nvPr/>
          </p:nvSpPr>
          <p:spPr bwMode="auto">
            <a:xfrm>
              <a:off x="35512341" y="13261794"/>
              <a:ext cx="405044" cy="1443407"/>
            </a:xfrm>
            <a:custGeom>
              <a:avLst/>
              <a:gdLst>
                <a:gd name="T0" fmla="*/ 1033 w 1527"/>
                <a:gd name="T1" fmla="*/ 5262 h 5433"/>
                <a:gd name="T2" fmla="*/ 125 w 1527"/>
                <a:gd name="T3" fmla="*/ 3147 h 5433"/>
                <a:gd name="T4" fmla="*/ 1098 w 1527"/>
                <a:gd name="T5" fmla="*/ 127 h 5433"/>
                <a:gd name="T6" fmla="*/ 1212 w 1527"/>
                <a:gd name="T7" fmla="*/ 0 h 5433"/>
                <a:gd name="T8" fmla="*/ 1369 w 1527"/>
                <a:gd name="T9" fmla="*/ 154 h 5433"/>
                <a:gd name="T10" fmla="*/ 1527 w 1527"/>
                <a:gd name="T11" fmla="*/ 353 h 5433"/>
                <a:gd name="T12" fmla="*/ 1439 w 1527"/>
                <a:gd name="T13" fmla="*/ 481 h 5433"/>
                <a:gd name="T14" fmla="*/ 863 w 1527"/>
                <a:gd name="T15" fmla="*/ 1402 h 5433"/>
                <a:gd name="T16" fmla="*/ 622 w 1527"/>
                <a:gd name="T17" fmla="*/ 2283 h 5433"/>
                <a:gd name="T18" fmla="*/ 1412 w 1527"/>
                <a:gd name="T19" fmla="*/ 4958 h 5433"/>
                <a:gd name="T20" fmla="*/ 1526 w 1527"/>
                <a:gd name="T21" fmla="*/ 5112 h 5433"/>
                <a:gd name="T22" fmla="*/ 1210 w 1527"/>
                <a:gd name="T23" fmla="*/ 5432 h 5433"/>
                <a:gd name="T24" fmla="*/ 1033 w 1527"/>
                <a:gd name="T25" fmla="*/ 5262 h 5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27" h="5433">
                  <a:moveTo>
                    <a:pt x="1033" y="5262"/>
                  </a:moveTo>
                  <a:cubicBezTo>
                    <a:pt x="505" y="4626"/>
                    <a:pt x="222" y="3966"/>
                    <a:pt x="125" y="3147"/>
                  </a:cubicBezTo>
                  <a:cubicBezTo>
                    <a:pt x="0" y="2085"/>
                    <a:pt x="368" y="942"/>
                    <a:pt x="1098" y="127"/>
                  </a:cubicBezTo>
                  <a:lnTo>
                    <a:pt x="1212" y="0"/>
                  </a:lnTo>
                  <a:lnTo>
                    <a:pt x="1369" y="154"/>
                  </a:lnTo>
                  <a:cubicBezTo>
                    <a:pt x="1456" y="239"/>
                    <a:pt x="1527" y="329"/>
                    <a:pt x="1527" y="353"/>
                  </a:cubicBezTo>
                  <a:cubicBezTo>
                    <a:pt x="1527" y="378"/>
                    <a:pt x="1487" y="436"/>
                    <a:pt x="1439" y="481"/>
                  </a:cubicBezTo>
                  <a:cubicBezTo>
                    <a:pt x="1290" y="623"/>
                    <a:pt x="990" y="1101"/>
                    <a:pt x="863" y="1402"/>
                  </a:cubicBezTo>
                  <a:cubicBezTo>
                    <a:pt x="746" y="1677"/>
                    <a:pt x="696" y="1858"/>
                    <a:pt x="622" y="2283"/>
                  </a:cubicBezTo>
                  <a:cubicBezTo>
                    <a:pt x="471" y="3144"/>
                    <a:pt x="802" y="4265"/>
                    <a:pt x="1412" y="4958"/>
                  </a:cubicBezTo>
                  <a:cubicBezTo>
                    <a:pt x="1475" y="5030"/>
                    <a:pt x="1526" y="5099"/>
                    <a:pt x="1526" y="5112"/>
                  </a:cubicBezTo>
                  <a:cubicBezTo>
                    <a:pt x="1525" y="5152"/>
                    <a:pt x="1248" y="5433"/>
                    <a:pt x="1210" y="5432"/>
                  </a:cubicBezTo>
                  <a:cubicBezTo>
                    <a:pt x="1190" y="5432"/>
                    <a:pt x="1110" y="5356"/>
                    <a:pt x="1033" y="5262"/>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p>
              <a:endParaRPr lang="zh-TW" altLang="en-US"/>
            </a:p>
          </p:txBody>
        </p:sp>
        <p:sp>
          <p:nvSpPr>
            <p:cNvPr id="56" name="Freeform 93"/>
            <p:cNvSpPr>
              <a:spLocks/>
            </p:cNvSpPr>
            <p:nvPr/>
          </p:nvSpPr>
          <p:spPr bwMode="auto">
            <a:xfrm>
              <a:off x="37228508" y="13261794"/>
              <a:ext cx="376948" cy="1443407"/>
            </a:xfrm>
            <a:custGeom>
              <a:avLst/>
              <a:gdLst>
                <a:gd name="T0" fmla="*/ 144 w 1421"/>
                <a:gd name="T1" fmla="*/ 5290 h 5433"/>
                <a:gd name="T2" fmla="*/ 0 w 1421"/>
                <a:gd name="T3" fmla="*/ 5119 h 5433"/>
                <a:gd name="T4" fmla="*/ 156 w 1421"/>
                <a:gd name="T5" fmla="*/ 4897 h 5433"/>
                <a:gd name="T6" fmla="*/ 841 w 1421"/>
                <a:gd name="T7" fmla="*/ 3529 h 5433"/>
                <a:gd name="T8" fmla="*/ 915 w 1421"/>
                <a:gd name="T9" fmla="*/ 2766 h 5433"/>
                <a:gd name="T10" fmla="*/ 756 w 1421"/>
                <a:gd name="T11" fmla="*/ 1640 h 5433"/>
                <a:gd name="T12" fmla="*/ 158 w 1421"/>
                <a:gd name="T13" fmla="*/ 567 h 5433"/>
                <a:gd name="T14" fmla="*/ 0 w 1421"/>
                <a:gd name="T15" fmla="*/ 341 h 5433"/>
                <a:gd name="T16" fmla="*/ 157 w 1421"/>
                <a:gd name="T17" fmla="*/ 154 h 5433"/>
                <a:gd name="T18" fmla="*/ 314 w 1421"/>
                <a:gd name="T19" fmla="*/ 0 h 5433"/>
                <a:gd name="T20" fmla="*/ 452 w 1421"/>
                <a:gd name="T21" fmla="*/ 155 h 5433"/>
                <a:gd name="T22" fmla="*/ 1184 w 1421"/>
                <a:gd name="T23" fmla="*/ 1378 h 5433"/>
                <a:gd name="T24" fmla="*/ 1380 w 1421"/>
                <a:gd name="T25" fmla="*/ 2110 h 5433"/>
                <a:gd name="T26" fmla="*/ 1385 w 1421"/>
                <a:gd name="T27" fmla="*/ 3313 h 5433"/>
                <a:gd name="T28" fmla="*/ 1311 w 1421"/>
                <a:gd name="T29" fmla="*/ 3641 h 5433"/>
                <a:gd name="T30" fmla="*/ 711 w 1421"/>
                <a:gd name="T31" fmla="*/ 4981 h 5433"/>
                <a:gd name="T32" fmla="*/ 310 w 1421"/>
                <a:gd name="T33" fmla="*/ 5433 h 5433"/>
                <a:gd name="T34" fmla="*/ 144 w 1421"/>
                <a:gd name="T35" fmla="*/ 5290 h 5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1" h="5433">
                  <a:moveTo>
                    <a:pt x="144" y="5290"/>
                  </a:moveTo>
                  <a:cubicBezTo>
                    <a:pt x="65" y="5212"/>
                    <a:pt x="0" y="5135"/>
                    <a:pt x="0" y="5119"/>
                  </a:cubicBezTo>
                  <a:cubicBezTo>
                    <a:pt x="0" y="5104"/>
                    <a:pt x="70" y="5004"/>
                    <a:pt x="156" y="4897"/>
                  </a:cubicBezTo>
                  <a:cubicBezTo>
                    <a:pt x="483" y="4492"/>
                    <a:pt x="709" y="4040"/>
                    <a:pt x="841" y="3529"/>
                  </a:cubicBezTo>
                  <a:cubicBezTo>
                    <a:pt x="905" y="3280"/>
                    <a:pt x="914" y="3186"/>
                    <a:pt x="915" y="2766"/>
                  </a:cubicBezTo>
                  <a:cubicBezTo>
                    <a:pt x="917" y="2242"/>
                    <a:pt x="889" y="2047"/>
                    <a:pt x="756" y="1640"/>
                  </a:cubicBezTo>
                  <a:cubicBezTo>
                    <a:pt x="623" y="1234"/>
                    <a:pt x="449" y="922"/>
                    <a:pt x="158" y="567"/>
                  </a:cubicBezTo>
                  <a:cubicBezTo>
                    <a:pt x="71" y="461"/>
                    <a:pt x="0" y="359"/>
                    <a:pt x="0" y="341"/>
                  </a:cubicBezTo>
                  <a:cubicBezTo>
                    <a:pt x="0" y="323"/>
                    <a:pt x="70" y="239"/>
                    <a:pt x="157" y="154"/>
                  </a:cubicBezTo>
                  <a:lnTo>
                    <a:pt x="314" y="0"/>
                  </a:lnTo>
                  <a:lnTo>
                    <a:pt x="452" y="155"/>
                  </a:lnTo>
                  <a:cubicBezTo>
                    <a:pt x="731" y="467"/>
                    <a:pt x="1039" y="981"/>
                    <a:pt x="1184" y="1378"/>
                  </a:cubicBezTo>
                  <a:cubicBezTo>
                    <a:pt x="1233" y="1511"/>
                    <a:pt x="1299" y="1760"/>
                    <a:pt x="1380" y="2110"/>
                  </a:cubicBezTo>
                  <a:cubicBezTo>
                    <a:pt x="1417" y="2273"/>
                    <a:pt x="1421" y="3170"/>
                    <a:pt x="1385" y="3313"/>
                  </a:cubicBezTo>
                  <a:cubicBezTo>
                    <a:pt x="1371" y="3369"/>
                    <a:pt x="1337" y="3516"/>
                    <a:pt x="1311" y="3641"/>
                  </a:cubicBezTo>
                  <a:cubicBezTo>
                    <a:pt x="1220" y="4071"/>
                    <a:pt x="985" y="4596"/>
                    <a:pt x="711" y="4981"/>
                  </a:cubicBezTo>
                  <a:cubicBezTo>
                    <a:pt x="572" y="5176"/>
                    <a:pt x="344" y="5433"/>
                    <a:pt x="310" y="5433"/>
                  </a:cubicBezTo>
                  <a:cubicBezTo>
                    <a:pt x="299" y="5433"/>
                    <a:pt x="224" y="5368"/>
                    <a:pt x="144" y="5290"/>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p>
              <a:endParaRPr lang="zh-TW" altLang="en-US"/>
            </a:p>
          </p:txBody>
        </p:sp>
        <p:sp>
          <p:nvSpPr>
            <p:cNvPr id="57" name="Freeform 94"/>
            <p:cNvSpPr>
              <a:spLocks/>
            </p:cNvSpPr>
            <p:nvPr/>
          </p:nvSpPr>
          <p:spPr bwMode="auto">
            <a:xfrm>
              <a:off x="35835435" y="13472509"/>
              <a:ext cx="300856" cy="1021974"/>
            </a:xfrm>
            <a:custGeom>
              <a:avLst/>
              <a:gdLst>
                <a:gd name="T0" fmla="*/ 649 w 1133"/>
                <a:gd name="T1" fmla="*/ 3709 h 3850"/>
                <a:gd name="T2" fmla="*/ 64 w 1133"/>
                <a:gd name="T3" fmla="*/ 2517 h 3850"/>
                <a:gd name="T4" fmla="*/ 50 w 1133"/>
                <a:gd name="T5" fmla="*/ 1437 h 3850"/>
                <a:gd name="T6" fmla="*/ 583 w 1133"/>
                <a:gd name="T7" fmla="*/ 253 h 3850"/>
                <a:gd name="T8" fmla="*/ 974 w 1133"/>
                <a:gd name="T9" fmla="*/ 185 h 3850"/>
                <a:gd name="T10" fmla="*/ 1133 w 1133"/>
                <a:gd name="T11" fmla="*/ 344 h 3850"/>
                <a:gd name="T12" fmla="*/ 984 w 1133"/>
                <a:gd name="T13" fmla="*/ 538 h 3850"/>
                <a:gd name="T14" fmla="*/ 561 w 1133"/>
                <a:gd name="T15" fmla="*/ 1412 h 3850"/>
                <a:gd name="T16" fmla="*/ 616 w 1133"/>
                <a:gd name="T17" fmla="*/ 2679 h 3850"/>
                <a:gd name="T18" fmla="*/ 966 w 1133"/>
                <a:gd name="T19" fmla="*/ 3313 h 3850"/>
                <a:gd name="T20" fmla="*/ 1087 w 1133"/>
                <a:gd name="T21" fmla="*/ 3572 h 3850"/>
                <a:gd name="T22" fmla="*/ 780 w 1133"/>
                <a:gd name="T23" fmla="*/ 3850 h 3850"/>
                <a:gd name="T24" fmla="*/ 649 w 1133"/>
                <a:gd name="T25" fmla="*/ 3709 h 38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33" h="3850">
                  <a:moveTo>
                    <a:pt x="649" y="3709"/>
                  </a:moveTo>
                  <a:cubicBezTo>
                    <a:pt x="375" y="3385"/>
                    <a:pt x="157" y="2939"/>
                    <a:pt x="64" y="2517"/>
                  </a:cubicBezTo>
                  <a:cubicBezTo>
                    <a:pt x="8" y="2258"/>
                    <a:pt x="0" y="1696"/>
                    <a:pt x="50" y="1437"/>
                  </a:cubicBezTo>
                  <a:cubicBezTo>
                    <a:pt x="132" y="1013"/>
                    <a:pt x="338" y="555"/>
                    <a:pt x="583" y="253"/>
                  </a:cubicBezTo>
                  <a:cubicBezTo>
                    <a:pt x="788" y="1"/>
                    <a:pt x="789" y="0"/>
                    <a:pt x="974" y="185"/>
                  </a:cubicBezTo>
                  <a:lnTo>
                    <a:pt x="1133" y="344"/>
                  </a:lnTo>
                  <a:lnTo>
                    <a:pt x="984" y="538"/>
                  </a:lnTo>
                  <a:cubicBezTo>
                    <a:pt x="797" y="782"/>
                    <a:pt x="632" y="1122"/>
                    <a:pt x="561" y="1412"/>
                  </a:cubicBezTo>
                  <a:cubicBezTo>
                    <a:pt x="469" y="1785"/>
                    <a:pt x="494" y="2369"/>
                    <a:pt x="616" y="2679"/>
                  </a:cubicBezTo>
                  <a:cubicBezTo>
                    <a:pt x="701" y="2898"/>
                    <a:pt x="831" y="3134"/>
                    <a:pt x="966" y="3313"/>
                  </a:cubicBezTo>
                  <a:cubicBezTo>
                    <a:pt x="1102" y="3494"/>
                    <a:pt x="1118" y="3528"/>
                    <a:pt x="1087" y="3572"/>
                  </a:cubicBezTo>
                  <a:cubicBezTo>
                    <a:pt x="1050" y="3625"/>
                    <a:pt x="802" y="3850"/>
                    <a:pt x="780" y="3850"/>
                  </a:cubicBezTo>
                  <a:cubicBezTo>
                    <a:pt x="774" y="3850"/>
                    <a:pt x="715" y="3787"/>
                    <a:pt x="649" y="3709"/>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p>
              <a:endParaRPr lang="zh-TW" altLang="en-US"/>
            </a:p>
          </p:txBody>
        </p:sp>
        <p:sp>
          <p:nvSpPr>
            <p:cNvPr id="58" name="Freeform 95"/>
            <p:cNvSpPr>
              <a:spLocks/>
            </p:cNvSpPr>
            <p:nvPr/>
          </p:nvSpPr>
          <p:spPr bwMode="auto">
            <a:xfrm>
              <a:off x="37010764" y="13480709"/>
              <a:ext cx="313734" cy="1013779"/>
            </a:xfrm>
            <a:custGeom>
              <a:avLst/>
              <a:gdLst>
                <a:gd name="T0" fmla="*/ 263 w 1183"/>
                <a:gd name="T1" fmla="*/ 3770 h 3819"/>
                <a:gd name="T2" fmla="*/ 103 w 1183"/>
                <a:gd name="T3" fmla="*/ 3603 h 3819"/>
                <a:gd name="T4" fmla="*/ 0 w 1183"/>
                <a:gd name="T5" fmla="*/ 3485 h 3819"/>
                <a:gd name="T6" fmla="*/ 140 w 1183"/>
                <a:gd name="T7" fmla="*/ 3311 h 3819"/>
                <a:gd name="T8" fmla="*/ 593 w 1183"/>
                <a:gd name="T9" fmla="*/ 2295 h 3819"/>
                <a:gd name="T10" fmla="*/ 620 w 1183"/>
                <a:gd name="T11" fmla="*/ 1689 h 3819"/>
                <a:gd name="T12" fmla="*/ 144 w 1183"/>
                <a:gd name="T13" fmla="*/ 506 h 3819"/>
                <a:gd name="T14" fmla="*/ 0 w 1183"/>
                <a:gd name="T15" fmla="*/ 318 h 3819"/>
                <a:gd name="T16" fmla="*/ 156 w 1183"/>
                <a:gd name="T17" fmla="*/ 157 h 3819"/>
                <a:gd name="T18" fmla="*/ 362 w 1183"/>
                <a:gd name="T19" fmla="*/ 26 h 3819"/>
                <a:gd name="T20" fmla="*/ 836 w 1183"/>
                <a:gd name="T21" fmla="*/ 701 h 3819"/>
                <a:gd name="T22" fmla="*/ 1105 w 1183"/>
                <a:gd name="T23" fmla="*/ 1615 h 3819"/>
                <a:gd name="T24" fmla="*/ 672 w 1183"/>
                <a:gd name="T25" fmla="*/ 3424 h 3819"/>
                <a:gd name="T26" fmla="*/ 342 w 1183"/>
                <a:gd name="T27" fmla="*/ 3819 h 3819"/>
                <a:gd name="T28" fmla="*/ 263 w 1183"/>
                <a:gd name="T29" fmla="*/ 3770 h 38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83" h="3819">
                  <a:moveTo>
                    <a:pt x="263" y="3770"/>
                  </a:moveTo>
                  <a:cubicBezTo>
                    <a:pt x="232" y="3743"/>
                    <a:pt x="160" y="3668"/>
                    <a:pt x="103" y="3603"/>
                  </a:cubicBezTo>
                  <a:lnTo>
                    <a:pt x="0" y="3485"/>
                  </a:lnTo>
                  <a:lnTo>
                    <a:pt x="140" y="3311"/>
                  </a:lnTo>
                  <a:cubicBezTo>
                    <a:pt x="378" y="3015"/>
                    <a:pt x="537" y="2660"/>
                    <a:pt x="593" y="2295"/>
                  </a:cubicBezTo>
                  <a:cubicBezTo>
                    <a:pt x="643" y="1975"/>
                    <a:pt x="645" y="1920"/>
                    <a:pt x="620" y="1689"/>
                  </a:cubicBezTo>
                  <a:cubicBezTo>
                    <a:pt x="573" y="1255"/>
                    <a:pt x="412" y="855"/>
                    <a:pt x="144" y="506"/>
                  </a:cubicBezTo>
                  <a:lnTo>
                    <a:pt x="0" y="318"/>
                  </a:lnTo>
                  <a:lnTo>
                    <a:pt x="156" y="157"/>
                  </a:lnTo>
                  <a:cubicBezTo>
                    <a:pt x="287" y="21"/>
                    <a:pt x="319" y="0"/>
                    <a:pt x="362" y="26"/>
                  </a:cubicBezTo>
                  <a:cubicBezTo>
                    <a:pt x="473" y="94"/>
                    <a:pt x="693" y="407"/>
                    <a:pt x="836" y="701"/>
                  </a:cubicBezTo>
                  <a:cubicBezTo>
                    <a:pt x="1000" y="1038"/>
                    <a:pt x="1051" y="1210"/>
                    <a:pt x="1105" y="1615"/>
                  </a:cubicBezTo>
                  <a:cubicBezTo>
                    <a:pt x="1183" y="2193"/>
                    <a:pt x="1007" y="2927"/>
                    <a:pt x="672" y="3424"/>
                  </a:cubicBezTo>
                  <a:cubicBezTo>
                    <a:pt x="555" y="3597"/>
                    <a:pt x="370" y="3819"/>
                    <a:pt x="342" y="3819"/>
                  </a:cubicBezTo>
                  <a:cubicBezTo>
                    <a:pt x="330" y="3819"/>
                    <a:pt x="294" y="3797"/>
                    <a:pt x="263" y="3770"/>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p>
              <a:endParaRPr lang="zh-TW" altLang="en-US"/>
            </a:p>
          </p:txBody>
        </p:sp>
        <p:sp>
          <p:nvSpPr>
            <p:cNvPr id="59" name="Freeform 96"/>
            <p:cNvSpPr>
              <a:spLocks/>
            </p:cNvSpPr>
            <p:nvPr/>
          </p:nvSpPr>
          <p:spPr bwMode="auto">
            <a:xfrm>
              <a:off x="36138636" y="13684397"/>
              <a:ext cx="208374" cy="600542"/>
            </a:xfrm>
            <a:custGeom>
              <a:avLst/>
              <a:gdLst>
                <a:gd name="T0" fmla="*/ 317 w 783"/>
                <a:gd name="T1" fmla="*/ 2127 h 2261"/>
                <a:gd name="T2" fmla="*/ 0 w 783"/>
                <a:gd name="T3" fmla="*/ 1146 h 2261"/>
                <a:gd name="T4" fmla="*/ 342 w 783"/>
                <a:gd name="T5" fmla="*/ 122 h 2261"/>
                <a:gd name="T6" fmla="*/ 449 w 783"/>
                <a:gd name="T7" fmla="*/ 0 h 2261"/>
                <a:gd name="T8" fmla="*/ 616 w 783"/>
                <a:gd name="T9" fmla="*/ 170 h 2261"/>
                <a:gd name="T10" fmla="*/ 783 w 783"/>
                <a:gd name="T11" fmla="*/ 339 h 2261"/>
                <a:gd name="T12" fmla="*/ 705 w 783"/>
                <a:gd name="T13" fmla="*/ 451 h 2261"/>
                <a:gd name="T14" fmla="*/ 492 w 783"/>
                <a:gd name="T15" fmla="*/ 1139 h 2261"/>
                <a:gd name="T16" fmla="*/ 685 w 783"/>
                <a:gd name="T17" fmla="*/ 1795 h 2261"/>
                <a:gd name="T18" fmla="*/ 747 w 783"/>
                <a:gd name="T19" fmla="*/ 1975 h 2261"/>
                <a:gd name="T20" fmla="*/ 441 w 783"/>
                <a:gd name="T21" fmla="*/ 2261 h 2261"/>
                <a:gd name="T22" fmla="*/ 317 w 783"/>
                <a:gd name="T23" fmla="*/ 2127 h 2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83" h="2261">
                  <a:moveTo>
                    <a:pt x="317" y="2127"/>
                  </a:moveTo>
                  <a:cubicBezTo>
                    <a:pt x="85" y="1820"/>
                    <a:pt x="1" y="1557"/>
                    <a:pt x="0" y="1146"/>
                  </a:cubicBezTo>
                  <a:cubicBezTo>
                    <a:pt x="0" y="720"/>
                    <a:pt x="112" y="384"/>
                    <a:pt x="342" y="122"/>
                  </a:cubicBezTo>
                  <a:lnTo>
                    <a:pt x="449" y="0"/>
                  </a:lnTo>
                  <a:lnTo>
                    <a:pt x="616" y="170"/>
                  </a:lnTo>
                  <a:lnTo>
                    <a:pt x="783" y="339"/>
                  </a:lnTo>
                  <a:lnTo>
                    <a:pt x="705" y="451"/>
                  </a:lnTo>
                  <a:cubicBezTo>
                    <a:pt x="555" y="668"/>
                    <a:pt x="493" y="869"/>
                    <a:pt x="492" y="1139"/>
                  </a:cubicBezTo>
                  <a:cubicBezTo>
                    <a:pt x="491" y="1416"/>
                    <a:pt x="539" y="1578"/>
                    <a:pt x="685" y="1795"/>
                  </a:cubicBezTo>
                  <a:cubicBezTo>
                    <a:pt x="752" y="1893"/>
                    <a:pt x="767" y="1938"/>
                    <a:pt x="747" y="1975"/>
                  </a:cubicBezTo>
                  <a:cubicBezTo>
                    <a:pt x="715" y="2036"/>
                    <a:pt x="473" y="2261"/>
                    <a:pt x="441" y="2261"/>
                  </a:cubicBezTo>
                  <a:cubicBezTo>
                    <a:pt x="428" y="2261"/>
                    <a:pt x="373" y="2201"/>
                    <a:pt x="317" y="2127"/>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p>
              <a:endParaRPr lang="zh-TW" altLang="en-US"/>
            </a:p>
          </p:txBody>
        </p:sp>
        <p:sp>
          <p:nvSpPr>
            <p:cNvPr id="60" name="Freeform 97"/>
            <p:cNvSpPr>
              <a:spLocks/>
            </p:cNvSpPr>
            <p:nvPr/>
          </p:nvSpPr>
          <p:spPr bwMode="auto">
            <a:xfrm>
              <a:off x="36800046" y="13693762"/>
              <a:ext cx="234129" cy="591177"/>
            </a:xfrm>
            <a:custGeom>
              <a:avLst/>
              <a:gdLst>
                <a:gd name="T0" fmla="*/ 149 w 881"/>
                <a:gd name="T1" fmla="*/ 2074 h 2228"/>
                <a:gd name="T2" fmla="*/ 0 w 881"/>
                <a:gd name="T3" fmla="*/ 1917 h 2228"/>
                <a:gd name="T4" fmla="*/ 50 w 881"/>
                <a:gd name="T5" fmla="*/ 1840 h 2228"/>
                <a:gd name="T6" fmla="*/ 276 w 881"/>
                <a:gd name="T7" fmla="*/ 1323 h 2228"/>
                <a:gd name="T8" fmla="*/ 97 w 881"/>
                <a:gd name="T9" fmla="*/ 454 h 2228"/>
                <a:gd name="T10" fmla="*/ 1 w 881"/>
                <a:gd name="T11" fmla="*/ 302 h 2228"/>
                <a:gd name="T12" fmla="*/ 150 w 881"/>
                <a:gd name="T13" fmla="*/ 151 h 2228"/>
                <a:gd name="T14" fmla="*/ 333 w 881"/>
                <a:gd name="T15" fmla="*/ 0 h 2228"/>
                <a:gd name="T16" fmla="*/ 628 w 881"/>
                <a:gd name="T17" fmla="*/ 389 h 2228"/>
                <a:gd name="T18" fmla="*/ 501 w 881"/>
                <a:gd name="T19" fmla="*/ 2041 h 2228"/>
                <a:gd name="T20" fmla="*/ 340 w 881"/>
                <a:gd name="T21" fmla="*/ 2223 h 2228"/>
                <a:gd name="T22" fmla="*/ 149 w 881"/>
                <a:gd name="T23" fmla="*/ 2074 h 2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81" h="2228">
                  <a:moveTo>
                    <a:pt x="149" y="2074"/>
                  </a:moveTo>
                  <a:lnTo>
                    <a:pt x="0" y="1917"/>
                  </a:lnTo>
                  <a:lnTo>
                    <a:pt x="50" y="1840"/>
                  </a:lnTo>
                  <a:cubicBezTo>
                    <a:pt x="178" y="1647"/>
                    <a:pt x="236" y="1514"/>
                    <a:pt x="276" y="1323"/>
                  </a:cubicBezTo>
                  <a:cubicBezTo>
                    <a:pt x="338" y="1024"/>
                    <a:pt x="280" y="742"/>
                    <a:pt x="97" y="454"/>
                  </a:cubicBezTo>
                  <a:lnTo>
                    <a:pt x="1" y="302"/>
                  </a:lnTo>
                  <a:lnTo>
                    <a:pt x="150" y="151"/>
                  </a:lnTo>
                  <a:cubicBezTo>
                    <a:pt x="232" y="68"/>
                    <a:pt x="315" y="0"/>
                    <a:pt x="333" y="0"/>
                  </a:cubicBezTo>
                  <a:cubicBezTo>
                    <a:pt x="387" y="0"/>
                    <a:pt x="528" y="187"/>
                    <a:pt x="628" y="389"/>
                  </a:cubicBezTo>
                  <a:cubicBezTo>
                    <a:pt x="881" y="903"/>
                    <a:pt x="830" y="1560"/>
                    <a:pt x="501" y="2041"/>
                  </a:cubicBezTo>
                  <a:cubicBezTo>
                    <a:pt x="435" y="2137"/>
                    <a:pt x="363" y="2219"/>
                    <a:pt x="340" y="2223"/>
                  </a:cubicBezTo>
                  <a:cubicBezTo>
                    <a:pt x="316" y="2228"/>
                    <a:pt x="230" y="2161"/>
                    <a:pt x="149" y="2074"/>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p>
              <a:endParaRPr lang="zh-TW" altLang="en-US"/>
            </a:p>
          </p:txBody>
        </p:sp>
      </p:grpSp>
      <p:sp>
        <p:nvSpPr>
          <p:cNvPr id="61" name="文字方塊 60"/>
          <p:cNvSpPr txBox="1"/>
          <p:nvPr/>
        </p:nvSpPr>
        <p:spPr>
          <a:xfrm>
            <a:off x="2221128" y="1820731"/>
            <a:ext cx="1294119" cy="461665"/>
          </a:xfrm>
          <a:prstGeom prst="rect">
            <a:avLst/>
          </a:prstGeom>
          <a:noFill/>
        </p:spPr>
        <p:txBody>
          <a:bodyPr wrap="square" rtlCol="0">
            <a:spAutoFit/>
          </a:bodyPr>
          <a:lstStyle/>
          <a:p>
            <a:pPr algn="ctr"/>
            <a:r>
              <a:rPr lang="en-US" altLang="zh-TW" sz="2400" dirty="0"/>
              <a:t>Agenda</a:t>
            </a:r>
            <a:endParaRPr lang="zh-TW" altLang="en-US" sz="2400" dirty="0"/>
          </a:p>
        </p:txBody>
      </p:sp>
      <p:sp>
        <p:nvSpPr>
          <p:cNvPr id="62" name="矩形 61"/>
          <p:cNvSpPr/>
          <p:nvPr/>
        </p:nvSpPr>
        <p:spPr>
          <a:xfrm>
            <a:off x="2221128" y="2428935"/>
            <a:ext cx="2116107" cy="830997"/>
          </a:xfrm>
          <a:prstGeom prst="rect">
            <a:avLst/>
          </a:prstGeom>
        </p:spPr>
        <p:txBody>
          <a:bodyPr wrap="square">
            <a:spAutoFit/>
          </a:bodyPr>
          <a:lstStyle/>
          <a:p>
            <a:r>
              <a:rPr lang="en-US" altLang="zh-TW" sz="1200" dirty="0"/>
              <a:t>The quick brown fox jumps over the lazy dog. The quick brown fox jumps over the lazy dog. </a:t>
            </a:r>
            <a:endParaRPr lang="zh-TW" altLang="en-US" sz="1200" dirty="0"/>
          </a:p>
        </p:txBody>
      </p:sp>
      <p:sp>
        <p:nvSpPr>
          <p:cNvPr id="63" name="文字方塊 62"/>
          <p:cNvSpPr txBox="1"/>
          <p:nvPr/>
        </p:nvSpPr>
        <p:spPr>
          <a:xfrm>
            <a:off x="2221128" y="4019886"/>
            <a:ext cx="1294119" cy="461665"/>
          </a:xfrm>
          <a:prstGeom prst="rect">
            <a:avLst/>
          </a:prstGeom>
          <a:noFill/>
        </p:spPr>
        <p:txBody>
          <a:bodyPr wrap="square" rtlCol="0">
            <a:spAutoFit/>
          </a:bodyPr>
          <a:lstStyle/>
          <a:p>
            <a:pPr algn="ctr"/>
            <a:r>
              <a:rPr lang="en-US" altLang="zh-TW" sz="2400" dirty="0"/>
              <a:t>Process</a:t>
            </a:r>
            <a:endParaRPr lang="zh-TW" altLang="en-US" sz="2400" dirty="0"/>
          </a:p>
        </p:txBody>
      </p:sp>
      <p:sp>
        <p:nvSpPr>
          <p:cNvPr id="64" name="矩形 63"/>
          <p:cNvSpPr/>
          <p:nvPr/>
        </p:nvSpPr>
        <p:spPr>
          <a:xfrm>
            <a:off x="2221128" y="4513790"/>
            <a:ext cx="2116107" cy="830997"/>
          </a:xfrm>
          <a:prstGeom prst="rect">
            <a:avLst/>
          </a:prstGeom>
        </p:spPr>
        <p:txBody>
          <a:bodyPr wrap="square">
            <a:spAutoFit/>
          </a:bodyPr>
          <a:lstStyle/>
          <a:p>
            <a:r>
              <a:rPr lang="en-US" altLang="zh-TW" sz="1200" dirty="0"/>
              <a:t>The quick brown fox jumps over the lazy dog. The quick brown fox jumps over the lazy dog. </a:t>
            </a:r>
            <a:endParaRPr lang="zh-TW" altLang="en-US" sz="1200" dirty="0"/>
          </a:p>
        </p:txBody>
      </p:sp>
      <p:sp>
        <p:nvSpPr>
          <p:cNvPr id="65" name="文字方塊 64"/>
          <p:cNvSpPr txBox="1"/>
          <p:nvPr/>
        </p:nvSpPr>
        <p:spPr>
          <a:xfrm>
            <a:off x="6469245" y="1820731"/>
            <a:ext cx="1294119" cy="461665"/>
          </a:xfrm>
          <a:prstGeom prst="rect">
            <a:avLst/>
          </a:prstGeom>
          <a:noFill/>
        </p:spPr>
        <p:txBody>
          <a:bodyPr wrap="square" rtlCol="0">
            <a:spAutoFit/>
          </a:bodyPr>
          <a:lstStyle/>
          <a:p>
            <a:pPr algn="ctr"/>
            <a:r>
              <a:rPr lang="en-US" altLang="zh-TW" sz="2400" dirty="0"/>
              <a:t>Security</a:t>
            </a:r>
            <a:endParaRPr lang="zh-TW" altLang="en-US" sz="2400" dirty="0"/>
          </a:p>
        </p:txBody>
      </p:sp>
      <p:sp>
        <p:nvSpPr>
          <p:cNvPr id="66" name="矩形 65"/>
          <p:cNvSpPr/>
          <p:nvPr/>
        </p:nvSpPr>
        <p:spPr>
          <a:xfrm>
            <a:off x="6469245" y="2428935"/>
            <a:ext cx="2116107" cy="830997"/>
          </a:xfrm>
          <a:prstGeom prst="rect">
            <a:avLst/>
          </a:prstGeom>
        </p:spPr>
        <p:txBody>
          <a:bodyPr wrap="square">
            <a:spAutoFit/>
          </a:bodyPr>
          <a:lstStyle/>
          <a:p>
            <a:r>
              <a:rPr lang="en-US" altLang="zh-TW" sz="1200" dirty="0"/>
              <a:t>The quick brown fox jumps over the lazy dog. The quick brown fox jumps over the lazy dog. </a:t>
            </a:r>
            <a:endParaRPr lang="zh-TW" altLang="en-US" sz="1200" dirty="0"/>
          </a:p>
        </p:txBody>
      </p:sp>
      <p:sp>
        <p:nvSpPr>
          <p:cNvPr id="67" name="文字方塊 66"/>
          <p:cNvSpPr txBox="1"/>
          <p:nvPr/>
        </p:nvSpPr>
        <p:spPr>
          <a:xfrm>
            <a:off x="6469245" y="4019886"/>
            <a:ext cx="1685846" cy="461665"/>
          </a:xfrm>
          <a:prstGeom prst="rect">
            <a:avLst/>
          </a:prstGeom>
          <a:noFill/>
        </p:spPr>
        <p:txBody>
          <a:bodyPr wrap="square" rtlCol="0">
            <a:spAutoFit/>
          </a:bodyPr>
          <a:lstStyle/>
          <a:p>
            <a:r>
              <a:rPr lang="en-US" altLang="zh-TW" sz="2400" dirty="0"/>
              <a:t>Success</a:t>
            </a:r>
            <a:endParaRPr lang="zh-TW" altLang="en-US" sz="2400" dirty="0"/>
          </a:p>
        </p:txBody>
      </p:sp>
      <p:sp>
        <p:nvSpPr>
          <p:cNvPr id="68" name="矩形 67"/>
          <p:cNvSpPr/>
          <p:nvPr/>
        </p:nvSpPr>
        <p:spPr>
          <a:xfrm>
            <a:off x="6469245" y="4513790"/>
            <a:ext cx="2116107" cy="830997"/>
          </a:xfrm>
          <a:prstGeom prst="rect">
            <a:avLst/>
          </a:prstGeom>
        </p:spPr>
        <p:txBody>
          <a:bodyPr wrap="square">
            <a:spAutoFit/>
          </a:bodyPr>
          <a:lstStyle/>
          <a:p>
            <a:r>
              <a:rPr lang="en-US" altLang="zh-TW" sz="1200" dirty="0"/>
              <a:t>The quick brown fox jumps over the lazy dog. The quick brown fox jumps over the lazy dog. </a:t>
            </a:r>
            <a:r>
              <a:rPr lang="en-US" altLang="zh-TW" sz="1200" dirty="0" smtClean="0"/>
              <a:t> </a:t>
            </a:r>
            <a:endParaRPr lang="zh-TW" altLang="en-US" sz="1200" dirty="0"/>
          </a:p>
        </p:txBody>
      </p:sp>
      <p:cxnSp>
        <p:nvCxnSpPr>
          <p:cNvPr id="8" name="直線接點 7"/>
          <p:cNvCxnSpPr/>
          <p:nvPr/>
        </p:nvCxnSpPr>
        <p:spPr>
          <a:xfrm>
            <a:off x="2343150" y="2365660"/>
            <a:ext cx="1760220" cy="0"/>
          </a:xfrm>
          <a:prstGeom prst="line">
            <a:avLst/>
          </a:prstGeom>
          <a:ln>
            <a:solidFill>
              <a:schemeClr val="bg1">
                <a:lumMod val="50000"/>
              </a:schemeClr>
            </a:solidFill>
            <a:tailEnd type="oval"/>
          </a:ln>
        </p:spPr>
        <p:style>
          <a:lnRef idx="1">
            <a:schemeClr val="accent1"/>
          </a:lnRef>
          <a:fillRef idx="0">
            <a:schemeClr val="accent1"/>
          </a:fillRef>
          <a:effectRef idx="0">
            <a:schemeClr val="accent1"/>
          </a:effectRef>
          <a:fontRef idx="minor">
            <a:schemeClr val="tx1"/>
          </a:fontRef>
        </p:style>
      </p:cxnSp>
      <p:cxnSp>
        <p:nvCxnSpPr>
          <p:cNvPr id="69" name="直線接點 68"/>
          <p:cNvCxnSpPr/>
          <p:nvPr/>
        </p:nvCxnSpPr>
        <p:spPr>
          <a:xfrm>
            <a:off x="2343150" y="4479150"/>
            <a:ext cx="1760220" cy="0"/>
          </a:xfrm>
          <a:prstGeom prst="line">
            <a:avLst/>
          </a:prstGeom>
          <a:ln>
            <a:solidFill>
              <a:schemeClr val="bg1">
                <a:lumMod val="50000"/>
              </a:schemeClr>
            </a:solidFill>
            <a:tailEnd type="oval"/>
          </a:ln>
        </p:spPr>
        <p:style>
          <a:lnRef idx="1">
            <a:schemeClr val="accent1"/>
          </a:lnRef>
          <a:fillRef idx="0">
            <a:schemeClr val="accent1"/>
          </a:fillRef>
          <a:effectRef idx="0">
            <a:schemeClr val="accent1"/>
          </a:effectRef>
          <a:fontRef idx="minor">
            <a:schemeClr val="tx1"/>
          </a:fontRef>
        </p:style>
      </p:cxnSp>
      <p:cxnSp>
        <p:nvCxnSpPr>
          <p:cNvPr id="70" name="直線接點 69"/>
          <p:cNvCxnSpPr/>
          <p:nvPr/>
        </p:nvCxnSpPr>
        <p:spPr>
          <a:xfrm>
            <a:off x="6553200" y="2365660"/>
            <a:ext cx="1760220" cy="0"/>
          </a:xfrm>
          <a:prstGeom prst="line">
            <a:avLst/>
          </a:prstGeom>
          <a:ln>
            <a:solidFill>
              <a:schemeClr val="bg1">
                <a:lumMod val="50000"/>
              </a:schemeClr>
            </a:solidFill>
            <a:tailEnd type="oval"/>
          </a:ln>
        </p:spPr>
        <p:style>
          <a:lnRef idx="1">
            <a:schemeClr val="accent1"/>
          </a:lnRef>
          <a:fillRef idx="0">
            <a:schemeClr val="accent1"/>
          </a:fillRef>
          <a:effectRef idx="0">
            <a:schemeClr val="accent1"/>
          </a:effectRef>
          <a:fontRef idx="minor">
            <a:schemeClr val="tx1"/>
          </a:fontRef>
        </p:style>
      </p:cxnSp>
      <p:cxnSp>
        <p:nvCxnSpPr>
          <p:cNvPr id="71" name="直線接點 70"/>
          <p:cNvCxnSpPr/>
          <p:nvPr/>
        </p:nvCxnSpPr>
        <p:spPr>
          <a:xfrm>
            <a:off x="6553200" y="4479150"/>
            <a:ext cx="1760220" cy="0"/>
          </a:xfrm>
          <a:prstGeom prst="line">
            <a:avLst/>
          </a:prstGeom>
          <a:ln>
            <a:solidFill>
              <a:schemeClr val="bg1">
                <a:lumMod val="50000"/>
              </a:schemeClr>
            </a:solidFill>
            <a:tailEnd type="oval"/>
          </a:ln>
        </p:spPr>
        <p:style>
          <a:lnRef idx="1">
            <a:schemeClr val="accent1"/>
          </a:lnRef>
          <a:fillRef idx="0">
            <a:schemeClr val="accent1"/>
          </a:fillRef>
          <a:effectRef idx="0">
            <a:schemeClr val="accent1"/>
          </a:effectRef>
          <a:fontRef idx="minor">
            <a:schemeClr val="tx1"/>
          </a:fontRef>
        </p:style>
      </p:cxnSp>
      <p:sp>
        <p:nvSpPr>
          <p:cNvPr id="3" name="頁尾版面配置區 2"/>
          <p:cNvSpPr>
            <a:spLocks noGrp="1"/>
          </p:cNvSpPr>
          <p:nvPr>
            <p:ph type="ftr" sz="quarter" idx="11"/>
          </p:nvPr>
        </p:nvSpPr>
        <p:spPr/>
        <p:txBody>
          <a:bodyPr/>
          <a:lstStyle/>
          <a:p>
            <a:r>
              <a:rPr lang="zh-TW" altLang="en-US" smtClean="0"/>
              <a:t>商業簡報網 </a:t>
            </a:r>
            <a:r>
              <a:rPr lang="en-US" altLang="zh-TW" smtClean="0"/>
              <a:t>X Matter Lab</a:t>
            </a:r>
            <a:endParaRPr lang="zh-TW" altLang="en-US"/>
          </a:p>
        </p:txBody>
      </p:sp>
      <p:sp>
        <p:nvSpPr>
          <p:cNvPr id="42" name="文字方塊 41"/>
          <p:cNvSpPr txBox="1"/>
          <p:nvPr/>
        </p:nvSpPr>
        <p:spPr>
          <a:xfrm>
            <a:off x="1880398" y="576870"/>
            <a:ext cx="5383205" cy="646331"/>
          </a:xfrm>
          <a:prstGeom prst="rect">
            <a:avLst/>
          </a:prstGeom>
          <a:noFill/>
        </p:spPr>
        <p:txBody>
          <a:bodyPr wrap="square" rtlCol="0" anchor="ctr">
            <a:spAutoFit/>
          </a:bodyPr>
          <a:lstStyle/>
          <a:p>
            <a:pPr algn="ctr"/>
            <a:r>
              <a:rPr lang="en-US" altLang="zh-TW" sz="3600" b="1" dirty="0" smtClean="0">
                <a:solidFill>
                  <a:schemeClr val="bg1">
                    <a:lumMod val="50000"/>
                  </a:schemeClr>
                </a:solidFill>
              </a:rPr>
              <a:t>Beyond Picture 054</a:t>
            </a:r>
            <a:endParaRPr lang="zh-TW" altLang="en-US" sz="3600" b="1" dirty="0">
              <a:solidFill>
                <a:schemeClr val="bg1">
                  <a:lumMod val="50000"/>
                </a:schemeClr>
              </a:solidFill>
            </a:endParaRPr>
          </a:p>
        </p:txBody>
      </p:sp>
    </p:spTree>
    <p:extLst>
      <p:ext uri="{BB962C8B-B14F-4D97-AF65-F5344CB8AC3E}">
        <p14:creationId xmlns:p14="http://schemas.microsoft.com/office/powerpoint/2010/main" val="279695620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矩形 26"/>
          <p:cNvSpPr/>
          <p:nvPr/>
        </p:nvSpPr>
        <p:spPr>
          <a:xfrm>
            <a:off x="3155324" y="1223201"/>
            <a:ext cx="2833352" cy="11636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矩形 2"/>
          <p:cNvSpPr/>
          <p:nvPr/>
        </p:nvSpPr>
        <p:spPr>
          <a:xfrm>
            <a:off x="364953" y="3623318"/>
            <a:ext cx="2592288" cy="10858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8" name="矩形 27"/>
          <p:cNvSpPr/>
          <p:nvPr/>
        </p:nvSpPr>
        <p:spPr>
          <a:xfrm>
            <a:off x="3275856" y="3623318"/>
            <a:ext cx="2592288" cy="10858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9" name="矩形 28"/>
          <p:cNvSpPr/>
          <p:nvPr/>
        </p:nvSpPr>
        <p:spPr>
          <a:xfrm>
            <a:off x="6186759" y="3623318"/>
            <a:ext cx="2592288" cy="10858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0" name="矩形 29"/>
          <p:cNvSpPr/>
          <p:nvPr/>
        </p:nvSpPr>
        <p:spPr>
          <a:xfrm>
            <a:off x="364953" y="6059397"/>
            <a:ext cx="2592288" cy="10858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1" name="矩形 30"/>
          <p:cNvSpPr/>
          <p:nvPr/>
        </p:nvSpPr>
        <p:spPr>
          <a:xfrm>
            <a:off x="3275856" y="6059397"/>
            <a:ext cx="2592288" cy="10858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2" name="矩形 31"/>
          <p:cNvSpPr/>
          <p:nvPr/>
        </p:nvSpPr>
        <p:spPr>
          <a:xfrm>
            <a:off x="6186759" y="6059397"/>
            <a:ext cx="2592288" cy="10858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頁尾版面配置區 1"/>
          <p:cNvSpPr>
            <a:spLocks noGrp="1"/>
          </p:cNvSpPr>
          <p:nvPr>
            <p:ph type="ftr" sz="quarter" idx="11"/>
          </p:nvPr>
        </p:nvSpPr>
        <p:spPr/>
        <p:txBody>
          <a:bodyPr/>
          <a:lstStyle/>
          <a:p>
            <a:r>
              <a:rPr lang="zh-TW" altLang="en-US" smtClean="0"/>
              <a:t>商業簡報網 </a:t>
            </a:r>
            <a:r>
              <a:rPr lang="en-US" altLang="zh-TW" smtClean="0"/>
              <a:t>X Matter Lab</a:t>
            </a:r>
            <a:endParaRPr lang="zh-TW" altLang="en-US"/>
          </a:p>
        </p:txBody>
      </p:sp>
      <p:sp>
        <p:nvSpPr>
          <p:cNvPr id="15" name="投影片編號版面配置區 14"/>
          <p:cNvSpPr>
            <a:spLocks noGrp="1"/>
          </p:cNvSpPr>
          <p:nvPr>
            <p:ph type="sldNum" sz="quarter" idx="12"/>
          </p:nvPr>
        </p:nvSpPr>
        <p:spPr/>
        <p:txBody>
          <a:bodyPr/>
          <a:lstStyle/>
          <a:p>
            <a:fld id="{93B68095-C8B2-4A76-90AA-E601358CCBC3}" type="slidenum">
              <a:rPr lang="zh-TW" altLang="en-US" smtClean="0"/>
              <a:t>58</a:t>
            </a:fld>
            <a:endParaRPr lang="zh-TW" altLang="en-US"/>
          </a:p>
        </p:txBody>
      </p:sp>
      <p:pic>
        <p:nvPicPr>
          <p:cNvPr id="24" name="圖片版面配置區 23"/>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a:xfrm>
            <a:off x="365125" y="1691141"/>
            <a:ext cx="2592388" cy="1936750"/>
          </a:xfrm>
        </p:spPr>
      </p:pic>
      <p:pic>
        <p:nvPicPr>
          <p:cNvPr id="25" name="圖片版面配置區 24"/>
          <p:cNvPicPr>
            <a:picLocks noGrp="1" noChangeAspect="1"/>
          </p:cNvPicPr>
          <p:nvPr>
            <p:ph type="pic" sz="quarter" idx="13"/>
          </p:nvPr>
        </p:nvPicPr>
        <p:blipFill>
          <a:blip r:embed="rId4" cstate="screen">
            <a:extLst>
              <a:ext uri="{28A0092B-C50C-407E-A947-70E740481C1C}">
                <a14:useLocalDpi xmlns:a14="http://schemas.microsoft.com/office/drawing/2010/main"/>
              </a:ext>
            </a:extLst>
          </a:blip>
          <a:srcRect/>
          <a:stretch>
            <a:fillRect/>
          </a:stretch>
        </p:blipFill>
        <p:spPr>
          <a:xfrm>
            <a:off x="3276600" y="1691141"/>
            <a:ext cx="2590800" cy="1936750"/>
          </a:xfrm>
        </p:spPr>
      </p:pic>
      <p:pic>
        <p:nvPicPr>
          <p:cNvPr id="26" name="圖片版面配置區 25"/>
          <p:cNvPicPr>
            <a:picLocks noGrp="1" noChangeAspect="1"/>
          </p:cNvPicPr>
          <p:nvPr>
            <p:ph type="pic" sz="quarter" idx="13"/>
          </p:nvPr>
        </p:nvPicPr>
        <p:blipFill>
          <a:blip r:embed="rId5" cstate="screen">
            <a:extLst>
              <a:ext uri="{28A0092B-C50C-407E-A947-70E740481C1C}">
                <a14:useLocalDpi xmlns:a14="http://schemas.microsoft.com/office/drawing/2010/main"/>
              </a:ext>
            </a:extLst>
          </a:blip>
          <a:srcRect/>
          <a:stretch>
            <a:fillRect/>
          </a:stretch>
        </p:blipFill>
        <p:spPr>
          <a:xfrm>
            <a:off x="6186488" y="1691141"/>
            <a:ext cx="2592387" cy="1936750"/>
          </a:xfrm>
        </p:spPr>
      </p:pic>
      <p:pic>
        <p:nvPicPr>
          <p:cNvPr id="38" name="圖片版面配置區 37"/>
          <p:cNvPicPr>
            <a:picLocks noGrp="1" noChangeAspect="1"/>
          </p:cNvPicPr>
          <p:nvPr>
            <p:ph type="pic" sz="quarter" idx="13"/>
          </p:nvPr>
        </p:nvPicPr>
        <p:blipFill>
          <a:blip r:embed="rId6" cstate="screen">
            <a:extLst>
              <a:ext uri="{28A0092B-C50C-407E-A947-70E740481C1C}">
                <a14:useLocalDpi xmlns:a14="http://schemas.microsoft.com/office/drawing/2010/main"/>
              </a:ext>
            </a:extLst>
          </a:blip>
          <a:srcRect/>
          <a:stretch>
            <a:fillRect/>
          </a:stretch>
        </p:blipFill>
        <p:spPr>
          <a:xfrm>
            <a:off x="365125" y="4122738"/>
            <a:ext cx="2592388" cy="1936750"/>
          </a:xfrm>
        </p:spPr>
      </p:pic>
      <p:pic>
        <p:nvPicPr>
          <p:cNvPr id="39" name="圖片版面配置區 38"/>
          <p:cNvPicPr>
            <a:picLocks noGrp="1" noChangeAspect="1"/>
          </p:cNvPicPr>
          <p:nvPr>
            <p:ph type="pic" sz="quarter" idx="13"/>
          </p:nvPr>
        </p:nvPicPr>
        <p:blipFill>
          <a:blip r:embed="rId7" cstate="screen">
            <a:extLst>
              <a:ext uri="{28A0092B-C50C-407E-A947-70E740481C1C}">
                <a14:useLocalDpi xmlns:a14="http://schemas.microsoft.com/office/drawing/2010/main"/>
              </a:ext>
            </a:extLst>
          </a:blip>
          <a:srcRect/>
          <a:stretch>
            <a:fillRect/>
          </a:stretch>
        </p:blipFill>
        <p:spPr>
          <a:xfrm>
            <a:off x="3276600" y="4122738"/>
            <a:ext cx="2590800" cy="1936750"/>
          </a:xfrm>
        </p:spPr>
      </p:pic>
      <p:pic>
        <p:nvPicPr>
          <p:cNvPr id="40" name="圖片版面配置區 39"/>
          <p:cNvPicPr>
            <a:picLocks noGrp="1" noChangeAspect="1"/>
          </p:cNvPicPr>
          <p:nvPr>
            <p:ph type="pic" sz="quarter" idx="13"/>
          </p:nvPr>
        </p:nvPicPr>
        <p:blipFill>
          <a:blip r:embed="rId8" cstate="screen">
            <a:extLst>
              <a:ext uri="{28A0092B-C50C-407E-A947-70E740481C1C}">
                <a14:useLocalDpi xmlns:a14="http://schemas.microsoft.com/office/drawing/2010/main"/>
              </a:ext>
            </a:extLst>
          </a:blip>
          <a:srcRect/>
          <a:stretch>
            <a:fillRect/>
          </a:stretch>
        </p:blipFill>
        <p:spPr>
          <a:xfrm>
            <a:off x="6186488" y="4122738"/>
            <a:ext cx="2592387" cy="1936750"/>
          </a:xfrm>
        </p:spPr>
      </p:pic>
      <p:sp>
        <p:nvSpPr>
          <p:cNvPr id="19" name="文字方塊 18"/>
          <p:cNvSpPr txBox="1"/>
          <p:nvPr/>
        </p:nvSpPr>
        <p:spPr>
          <a:xfrm>
            <a:off x="1880398" y="576870"/>
            <a:ext cx="5383205" cy="646331"/>
          </a:xfrm>
          <a:prstGeom prst="rect">
            <a:avLst/>
          </a:prstGeom>
          <a:noFill/>
        </p:spPr>
        <p:txBody>
          <a:bodyPr wrap="square" rtlCol="0" anchor="ctr">
            <a:spAutoFit/>
          </a:bodyPr>
          <a:lstStyle/>
          <a:p>
            <a:pPr algn="ctr"/>
            <a:r>
              <a:rPr lang="en-US" altLang="zh-TW" sz="3600" b="1" dirty="0" smtClean="0">
                <a:solidFill>
                  <a:schemeClr val="bg1">
                    <a:lumMod val="50000"/>
                  </a:schemeClr>
                </a:solidFill>
              </a:rPr>
              <a:t>Beyond Picture 055</a:t>
            </a:r>
            <a:endParaRPr lang="zh-TW" altLang="en-US" sz="3600" b="1" dirty="0">
              <a:solidFill>
                <a:schemeClr val="bg1">
                  <a:lumMod val="50000"/>
                </a:schemeClr>
              </a:solidFill>
            </a:endParaRPr>
          </a:p>
        </p:txBody>
      </p:sp>
    </p:spTree>
    <p:extLst>
      <p:ext uri="{BB962C8B-B14F-4D97-AF65-F5344CB8AC3E}">
        <p14:creationId xmlns:p14="http://schemas.microsoft.com/office/powerpoint/2010/main" val="243300177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圖片版面配置區 26"/>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a:stretch>
            <a:fillRect/>
          </a:stretch>
        </p:blipFill>
        <p:spPr/>
      </p:pic>
      <p:sp>
        <p:nvSpPr>
          <p:cNvPr id="3" name="頁尾版面配置區 2"/>
          <p:cNvSpPr>
            <a:spLocks noGrp="1"/>
          </p:cNvSpPr>
          <p:nvPr>
            <p:ph type="ftr" sz="quarter" idx="16"/>
          </p:nvPr>
        </p:nvSpPr>
        <p:spPr/>
        <p:txBody>
          <a:bodyPr/>
          <a:lstStyle/>
          <a:p>
            <a:r>
              <a:rPr lang="zh-TW" altLang="en-US" smtClean="0"/>
              <a:t>商業簡報網 </a:t>
            </a:r>
            <a:r>
              <a:rPr lang="en-US" altLang="zh-TW" smtClean="0"/>
              <a:t>X Matter Lab</a:t>
            </a:r>
            <a:endParaRPr lang="zh-TW" altLang="en-US" dirty="0"/>
          </a:p>
        </p:txBody>
      </p:sp>
      <p:sp>
        <p:nvSpPr>
          <p:cNvPr id="4" name="投影片編號版面配置區 3"/>
          <p:cNvSpPr>
            <a:spLocks noGrp="1"/>
          </p:cNvSpPr>
          <p:nvPr>
            <p:ph type="sldNum" sz="quarter" idx="17"/>
          </p:nvPr>
        </p:nvSpPr>
        <p:spPr/>
        <p:txBody>
          <a:bodyPr/>
          <a:lstStyle/>
          <a:p>
            <a:fld id="{E27FD744-A41C-4EAD-96D0-2F84A994B62C}" type="slidenum">
              <a:rPr lang="zh-TW" altLang="en-US" smtClean="0"/>
              <a:t>5</a:t>
            </a:fld>
            <a:endParaRPr lang="zh-TW" altLang="en-US"/>
          </a:p>
        </p:txBody>
      </p:sp>
      <p:pic>
        <p:nvPicPr>
          <p:cNvPr id="37" name="圖片版面配置區 36"/>
          <p:cNvPicPr>
            <a:picLocks noGrp="1" noChangeAspect="1"/>
          </p:cNvPicPr>
          <p:nvPr>
            <p:ph type="pic" sz="quarter" idx="18"/>
          </p:nvPr>
        </p:nvPicPr>
        <p:blipFill>
          <a:blip r:embed="rId3" cstate="screen">
            <a:extLst>
              <a:ext uri="{28A0092B-C50C-407E-A947-70E740481C1C}">
                <a14:useLocalDpi xmlns:a14="http://schemas.microsoft.com/office/drawing/2010/main"/>
              </a:ext>
            </a:extLst>
          </a:blip>
          <a:srcRect/>
          <a:stretch>
            <a:fillRect/>
          </a:stretch>
        </p:blipFill>
        <p:spPr/>
      </p:pic>
      <p:pic>
        <p:nvPicPr>
          <p:cNvPr id="36" name="圖片版面配置區 35"/>
          <p:cNvPicPr>
            <a:picLocks noGrp="1" noChangeAspect="1"/>
          </p:cNvPicPr>
          <p:nvPr>
            <p:ph type="pic" sz="quarter" idx="19"/>
          </p:nvPr>
        </p:nvPicPr>
        <p:blipFill>
          <a:blip r:embed="rId4" cstate="screen">
            <a:duotone>
              <a:prstClr val="black"/>
              <a:schemeClr val="tx2">
                <a:tint val="45000"/>
                <a:satMod val="400000"/>
              </a:schemeClr>
            </a:duotone>
            <a:extLst>
              <a:ext uri="{28A0092B-C50C-407E-A947-70E740481C1C}">
                <a14:useLocalDpi xmlns:a14="http://schemas.microsoft.com/office/drawing/2010/main"/>
              </a:ext>
            </a:extLst>
          </a:blip>
          <a:srcRect/>
          <a:stretch>
            <a:fillRect/>
          </a:stretch>
        </p:blipFill>
        <p:spPr/>
      </p:pic>
      <p:sp>
        <p:nvSpPr>
          <p:cNvPr id="38" name="矩形 37"/>
          <p:cNvSpPr/>
          <p:nvPr/>
        </p:nvSpPr>
        <p:spPr>
          <a:xfrm>
            <a:off x="869324" y="3123824"/>
            <a:ext cx="2833352" cy="11636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9" name="文字方塊 38"/>
          <p:cNvSpPr txBox="1"/>
          <p:nvPr/>
        </p:nvSpPr>
        <p:spPr>
          <a:xfrm>
            <a:off x="61535" y="2477493"/>
            <a:ext cx="4448930" cy="646331"/>
          </a:xfrm>
          <a:prstGeom prst="rect">
            <a:avLst/>
          </a:prstGeom>
          <a:noFill/>
        </p:spPr>
        <p:txBody>
          <a:bodyPr wrap="square" rtlCol="0" anchor="ctr">
            <a:spAutoFit/>
          </a:bodyPr>
          <a:lstStyle/>
          <a:p>
            <a:pPr algn="ctr"/>
            <a:r>
              <a:rPr lang="en-US" altLang="zh-TW" sz="3600" b="1" dirty="0" smtClean="0">
                <a:solidFill>
                  <a:schemeClr val="bg1">
                    <a:lumMod val="50000"/>
                  </a:schemeClr>
                </a:solidFill>
              </a:rPr>
              <a:t>Beyond Picture 002</a:t>
            </a:r>
            <a:endParaRPr lang="zh-TW" altLang="en-US" sz="3600" b="1" dirty="0">
              <a:solidFill>
                <a:schemeClr val="bg1">
                  <a:lumMod val="50000"/>
                </a:schemeClr>
              </a:solidFill>
            </a:endParaRPr>
          </a:p>
        </p:txBody>
      </p:sp>
      <p:sp>
        <p:nvSpPr>
          <p:cNvPr id="40" name="文字方塊 39"/>
          <p:cNvSpPr txBox="1"/>
          <p:nvPr/>
        </p:nvSpPr>
        <p:spPr>
          <a:xfrm>
            <a:off x="968891" y="3469882"/>
            <a:ext cx="2531024" cy="954107"/>
          </a:xfrm>
          <a:prstGeom prst="rect">
            <a:avLst/>
          </a:prstGeom>
          <a:noFill/>
        </p:spPr>
        <p:txBody>
          <a:bodyPr wrap="square" rtlCol="0">
            <a:spAutoFit/>
          </a:bodyPr>
          <a:lstStyle/>
          <a:p>
            <a:r>
              <a:rPr lang="en-US" sz="1400" dirty="0" smtClean="0"/>
              <a:t>The quick brown fox jumps over the lazy dog. </a:t>
            </a:r>
            <a:r>
              <a:rPr lang="en-US" sz="1400" dirty="0"/>
              <a:t>The quick brown fox jumps over the lazy dog. </a:t>
            </a:r>
          </a:p>
        </p:txBody>
      </p:sp>
      <p:sp>
        <p:nvSpPr>
          <p:cNvPr id="41" name="文字方塊 40"/>
          <p:cNvSpPr txBox="1"/>
          <p:nvPr/>
        </p:nvSpPr>
        <p:spPr>
          <a:xfrm>
            <a:off x="5781523" y="5260318"/>
            <a:ext cx="2531024" cy="954107"/>
          </a:xfrm>
          <a:prstGeom prst="rect">
            <a:avLst/>
          </a:prstGeom>
          <a:noFill/>
        </p:spPr>
        <p:txBody>
          <a:bodyPr wrap="square" rtlCol="0">
            <a:spAutoFit/>
          </a:bodyPr>
          <a:lstStyle/>
          <a:p>
            <a:r>
              <a:rPr lang="en-US" sz="1400" dirty="0" smtClean="0"/>
              <a:t>The quick brown fox jumps over the lazy dog. </a:t>
            </a:r>
            <a:r>
              <a:rPr lang="en-US" sz="1400" dirty="0"/>
              <a:t>The quick brown fox jumps over the lazy dog. </a:t>
            </a:r>
          </a:p>
        </p:txBody>
      </p:sp>
      <p:sp>
        <p:nvSpPr>
          <p:cNvPr id="42" name="矩形 41"/>
          <p:cNvSpPr/>
          <p:nvPr/>
        </p:nvSpPr>
        <p:spPr>
          <a:xfrm>
            <a:off x="5170109" y="656924"/>
            <a:ext cx="3307408" cy="3289433"/>
          </a:xfrm>
          <a:prstGeom prst="rect">
            <a:avLst/>
          </a:prstGeom>
          <a:noFill/>
          <a:ln w="571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3" name="文字方塊 42"/>
          <p:cNvSpPr txBox="1"/>
          <p:nvPr/>
        </p:nvSpPr>
        <p:spPr>
          <a:xfrm>
            <a:off x="5781523" y="2602517"/>
            <a:ext cx="2531024" cy="954107"/>
          </a:xfrm>
          <a:prstGeom prst="rect">
            <a:avLst/>
          </a:prstGeom>
          <a:noFill/>
        </p:spPr>
        <p:txBody>
          <a:bodyPr wrap="square" rtlCol="0">
            <a:spAutoFit/>
          </a:bodyPr>
          <a:lstStyle/>
          <a:p>
            <a:r>
              <a:rPr lang="en-US" sz="1400" dirty="0" smtClean="0">
                <a:solidFill>
                  <a:schemeClr val="bg1"/>
                </a:solidFill>
              </a:rPr>
              <a:t>The quick brown fox jumps over the lazy dog. </a:t>
            </a:r>
            <a:r>
              <a:rPr lang="en-US" sz="1400" dirty="0">
                <a:solidFill>
                  <a:schemeClr val="bg1"/>
                </a:solidFill>
              </a:rPr>
              <a:t>The quick brown fox jumps over the lazy dog. </a:t>
            </a:r>
          </a:p>
        </p:txBody>
      </p:sp>
      <p:sp>
        <p:nvSpPr>
          <p:cNvPr id="13" name="矩形 12"/>
          <p:cNvSpPr/>
          <p:nvPr/>
        </p:nvSpPr>
        <p:spPr>
          <a:xfrm>
            <a:off x="5683917" y="691208"/>
            <a:ext cx="2279791" cy="1477328"/>
          </a:xfrm>
          <a:prstGeom prst="rect">
            <a:avLst/>
          </a:prstGeom>
        </p:spPr>
        <p:txBody>
          <a:bodyPr wrap="none">
            <a:spAutoFit/>
          </a:bodyPr>
          <a:lstStyle/>
          <a:p>
            <a:pPr>
              <a:lnSpc>
                <a:spcPts val="3600"/>
              </a:lnSpc>
            </a:pPr>
            <a:r>
              <a:rPr lang="en-US" altLang="zh-TW" sz="3200" dirty="0"/>
              <a:t>Make </a:t>
            </a:r>
            <a:r>
              <a:rPr lang="en-US" altLang="zh-TW" sz="3200" dirty="0" smtClean="0"/>
              <a:t/>
            </a:r>
            <a:br>
              <a:rPr lang="en-US" altLang="zh-TW" sz="3200" dirty="0" smtClean="0"/>
            </a:br>
            <a:r>
              <a:rPr lang="en-US" altLang="zh-TW" sz="3200" dirty="0" smtClean="0"/>
              <a:t>Organizing </a:t>
            </a:r>
            <a:br>
              <a:rPr lang="en-US" altLang="zh-TW" sz="3200" dirty="0" smtClean="0"/>
            </a:br>
            <a:r>
              <a:rPr lang="en-US" altLang="zh-TW" sz="3200" dirty="0" smtClean="0"/>
              <a:t>Fun.</a:t>
            </a:r>
            <a:endParaRPr lang="en-US" altLang="zh-TW" sz="3200" dirty="0"/>
          </a:p>
        </p:txBody>
      </p:sp>
    </p:spTree>
    <p:extLst>
      <p:ext uri="{BB962C8B-B14F-4D97-AF65-F5344CB8AC3E}">
        <p14:creationId xmlns:p14="http://schemas.microsoft.com/office/powerpoint/2010/main" val="380441607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圖片版面配置區 10"/>
          <p:cNvPicPr>
            <a:picLocks noGrp="1" noChangeAspect="1"/>
          </p:cNvPicPr>
          <p:nvPr>
            <p:ph type="pic" sz="quarter" idx="11"/>
          </p:nvPr>
        </p:nvPicPr>
        <p:blipFill rotWithShape="1">
          <a:blip r:embed="rId2" cstate="screen">
            <a:extLst>
              <a:ext uri="{28A0092B-C50C-407E-A947-70E740481C1C}">
                <a14:useLocalDpi xmlns:a14="http://schemas.microsoft.com/office/drawing/2010/main"/>
              </a:ext>
            </a:extLst>
          </a:blip>
          <a:srcRect/>
          <a:stretch/>
        </p:blipFill>
        <p:spPr>
          <a:xfrm>
            <a:off x="404932" y="1844782"/>
            <a:ext cx="2368770" cy="4135121"/>
          </a:xfrm>
        </p:spPr>
      </p:pic>
      <p:sp>
        <p:nvSpPr>
          <p:cNvPr id="5" name="頁尾版面配置區 4"/>
          <p:cNvSpPr>
            <a:spLocks noGrp="1"/>
          </p:cNvSpPr>
          <p:nvPr>
            <p:ph type="ftr" sz="quarter" idx="14"/>
          </p:nvPr>
        </p:nvSpPr>
        <p:spPr/>
        <p:txBody>
          <a:bodyPr/>
          <a:lstStyle/>
          <a:p>
            <a:r>
              <a:rPr lang="zh-TW" altLang="en-US" smtClean="0"/>
              <a:t>商業簡報網 </a:t>
            </a:r>
            <a:r>
              <a:rPr lang="en-US" altLang="zh-TW" smtClean="0"/>
              <a:t>X Matter Lab</a:t>
            </a:r>
            <a:endParaRPr lang="zh-TW" altLang="en-US" dirty="0"/>
          </a:p>
        </p:txBody>
      </p:sp>
      <p:sp>
        <p:nvSpPr>
          <p:cNvPr id="6" name="投影片編號版面配置區 5"/>
          <p:cNvSpPr>
            <a:spLocks noGrp="1"/>
          </p:cNvSpPr>
          <p:nvPr>
            <p:ph type="sldNum" sz="quarter" idx="15"/>
          </p:nvPr>
        </p:nvSpPr>
        <p:spPr/>
        <p:txBody>
          <a:bodyPr/>
          <a:lstStyle/>
          <a:p>
            <a:fld id="{E27FD744-A41C-4EAD-96D0-2F84A994B62C}" type="slidenum">
              <a:rPr lang="zh-TW" altLang="en-US" smtClean="0"/>
              <a:t>59</a:t>
            </a:fld>
            <a:endParaRPr lang="zh-TW" altLang="en-US"/>
          </a:p>
        </p:txBody>
      </p:sp>
      <p:sp>
        <p:nvSpPr>
          <p:cNvPr id="18" name="矩形 17"/>
          <p:cNvSpPr/>
          <p:nvPr/>
        </p:nvSpPr>
        <p:spPr>
          <a:xfrm>
            <a:off x="3155324" y="1223201"/>
            <a:ext cx="2833352" cy="11636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9" name="手繪多邊形 18"/>
          <p:cNvSpPr/>
          <p:nvPr/>
        </p:nvSpPr>
        <p:spPr>
          <a:xfrm>
            <a:off x="2367571" y="1844781"/>
            <a:ext cx="2774931" cy="4135121"/>
          </a:xfrm>
          <a:custGeom>
            <a:avLst/>
            <a:gdLst>
              <a:gd name="connsiteX0" fmla="*/ 406131 w 2774931"/>
              <a:gd name="connsiteY0" fmla="*/ 0 h 4135121"/>
              <a:gd name="connsiteX1" fmla="*/ 2774931 w 2774931"/>
              <a:gd name="connsiteY1" fmla="*/ 0 h 4135121"/>
              <a:gd name="connsiteX2" fmla="*/ 2774931 w 2774931"/>
              <a:gd name="connsiteY2" fmla="*/ 4135121 h 4135121"/>
              <a:gd name="connsiteX3" fmla="*/ 406131 w 2774931"/>
              <a:gd name="connsiteY3" fmla="*/ 4135121 h 4135121"/>
              <a:gd name="connsiteX4" fmla="*/ 406131 w 2774931"/>
              <a:gd name="connsiteY4" fmla="*/ 1141230 h 4135121"/>
              <a:gd name="connsiteX5" fmla="*/ 0 w 2774931"/>
              <a:gd name="connsiteY5" fmla="*/ 905675 h 4135121"/>
              <a:gd name="connsiteX6" fmla="*/ 406131 w 2774931"/>
              <a:gd name="connsiteY6" fmla="*/ 670119 h 4135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74931" h="4135121">
                <a:moveTo>
                  <a:pt x="406131" y="0"/>
                </a:moveTo>
                <a:lnTo>
                  <a:pt x="2774931" y="0"/>
                </a:lnTo>
                <a:lnTo>
                  <a:pt x="2774931" y="4135121"/>
                </a:lnTo>
                <a:lnTo>
                  <a:pt x="406131" y="4135121"/>
                </a:lnTo>
                <a:lnTo>
                  <a:pt x="406131" y="1141230"/>
                </a:lnTo>
                <a:lnTo>
                  <a:pt x="0" y="905675"/>
                </a:lnTo>
                <a:lnTo>
                  <a:pt x="406131" y="670119"/>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0" name="文字方塊 19"/>
          <p:cNvSpPr txBox="1"/>
          <p:nvPr/>
        </p:nvSpPr>
        <p:spPr>
          <a:xfrm>
            <a:off x="3026394" y="2420311"/>
            <a:ext cx="1952005" cy="584775"/>
          </a:xfrm>
          <a:prstGeom prst="rect">
            <a:avLst/>
          </a:prstGeom>
          <a:noFill/>
        </p:spPr>
        <p:txBody>
          <a:bodyPr wrap="square" rtlCol="0">
            <a:spAutoFit/>
          </a:bodyPr>
          <a:lstStyle/>
          <a:p>
            <a:r>
              <a:rPr lang="en-US" altLang="zh-TW" sz="3200" dirty="0">
                <a:solidFill>
                  <a:schemeClr val="bg1"/>
                </a:solidFill>
              </a:rPr>
              <a:t>Success</a:t>
            </a:r>
            <a:endParaRPr lang="zh-TW" altLang="en-US" sz="3200" dirty="0">
              <a:solidFill>
                <a:schemeClr val="bg1"/>
              </a:solidFill>
            </a:endParaRPr>
          </a:p>
        </p:txBody>
      </p:sp>
      <p:sp>
        <p:nvSpPr>
          <p:cNvPr id="21" name="矩形 20"/>
          <p:cNvSpPr/>
          <p:nvPr/>
        </p:nvSpPr>
        <p:spPr>
          <a:xfrm>
            <a:off x="2773702" y="3491536"/>
            <a:ext cx="2368800" cy="1600438"/>
          </a:xfrm>
          <a:prstGeom prst="rect">
            <a:avLst/>
          </a:prstGeom>
        </p:spPr>
        <p:txBody>
          <a:bodyPr wrap="square">
            <a:spAutoFit/>
          </a:bodyPr>
          <a:lstStyle/>
          <a:p>
            <a:r>
              <a:rPr lang="en-US" altLang="zh-TW" sz="1400" dirty="0">
                <a:solidFill>
                  <a:schemeClr val="bg1"/>
                </a:solidFill>
              </a:rPr>
              <a:t>The quick brown fox jumps over the lazy dog. The quick brown fox jumps over the lazy dog. The quick brown fox jumps over the lazy dog</a:t>
            </a:r>
            <a:r>
              <a:rPr lang="en-US" altLang="zh-TW" sz="1400" dirty="0" smtClean="0">
                <a:solidFill>
                  <a:schemeClr val="bg1"/>
                </a:solidFill>
              </a:rPr>
              <a:t>.</a:t>
            </a:r>
            <a:r>
              <a:rPr lang="en-US" altLang="zh-TW" sz="1400" dirty="0">
                <a:solidFill>
                  <a:schemeClr val="bg1"/>
                </a:solidFill>
              </a:rPr>
              <a:t> The quick brown fox jumps over the lazy dog.</a:t>
            </a:r>
            <a:r>
              <a:rPr lang="en-US" altLang="zh-TW" sz="1400" dirty="0" smtClean="0">
                <a:solidFill>
                  <a:schemeClr val="bg1"/>
                </a:solidFill>
              </a:rPr>
              <a:t> </a:t>
            </a:r>
            <a:endParaRPr lang="zh-TW" altLang="en-US" sz="1400" dirty="0">
              <a:solidFill>
                <a:schemeClr val="bg1"/>
              </a:solidFill>
            </a:endParaRPr>
          </a:p>
        </p:txBody>
      </p:sp>
      <p:sp>
        <p:nvSpPr>
          <p:cNvPr id="22" name="矩形 21"/>
          <p:cNvSpPr/>
          <p:nvPr/>
        </p:nvSpPr>
        <p:spPr>
          <a:xfrm>
            <a:off x="6021674" y="1889611"/>
            <a:ext cx="2788497" cy="738664"/>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The quick brown fox jumps over the lazy dog</a:t>
            </a:r>
            <a:r>
              <a:rPr lang="en-US" altLang="zh-TW" sz="1400" dirty="0" smtClean="0"/>
              <a:t>.</a:t>
            </a:r>
            <a:endParaRPr lang="zh-TW" altLang="en-US" sz="1400" dirty="0"/>
          </a:p>
        </p:txBody>
      </p:sp>
      <p:sp>
        <p:nvSpPr>
          <p:cNvPr id="23" name="矩形 22"/>
          <p:cNvSpPr/>
          <p:nvPr/>
        </p:nvSpPr>
        <p:spPr>
          <a:xfrm>
            <a:off x="6021674" y="2941171"/>
            <a:ext cx="2788497" cy="738664"/>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The quick brown fox jumps over the lazy dog</a:t>
            </a:r>
            <a:r>
              <a:rPr lang="en-US" altLang="zh-TW" sz="1400" dirty="0" smtClean="0"/>
              <a:t>.</a:t>
            </a:r>
            <a:endParaRPr lang="zh-TW" altLang="en-US" sz="1400" dirty="0"/>
          </a:p>
        </p:txBody>
      </p:sp>
      <p:sp>
        <p:nvSpPr>
          <p:cNvPr id="24" name="矩形 23"/>
          <p:cNvSpPr/>
          <p:nvPr/>
        </p:nvSpPr>
        <p:spPr>
          <a:xfrm>
            <a:off x="6021674" y="3992731"/>
            <a:ext cx="2788497" cy="738664"/>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The quick brown fox jumps over the lazy dog</a:t>
            </a:r>
            <a:r>
              <a:rPr lang="en-US" altLang="zh-TW" sz="1400" dirty="0" smtClean="0"/>
              <a:t>.</a:t>
            </a:r>
            <a:endParaRPr lang="zh-TW" altLang="en-US" sz="1400" dirty="0"/>
          </a:p>
        </p:txBody>
      </p:sp>
      <p:sp>
        <p:nvSpPr>
          <p:cNvPr id="25" name="矩形 24"/>
          <p:cNvSpPr/>
          <p:nvPr/>
        </p:nvSpPr>
        <p:spPr>
          <a:xfrm>
            <a:off x="6021674" y="5044291"/>
            <a:ext cx="2788497" cy="738664"/>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The quick brown fox jumps over the lazy dog</a:t>
            </a:r>
            <a:r>
              <a:rPr lang="en-US" altLang="zh-TW" sz="1400" dirty="0" smtClean="0"/>
              <a:t>.</a:t>
            </a:r>
            <a:endParaRPr lang="zh-TW" altLang="en-US" sz="1400" dirty="0"/>
          </a:p>
        </p:txBody>
      </p:sp>
      <p:grpSp>
        <p:nvGrpSpPr>
          <p:cNvPr id="26" name="群組 25"/>
          <p:cNvGrpSpPr/>
          <p:nvPr/>
        </p:nvGrpSpPr>
        <p:grpSpPr>
          <a:xfrm>
            <a:off x="5569853" y="2074274"/>
            <a:ext cx="364036" cy="364036"/>
            <a:chOff x="439901" y="1993616"/>
            <a:chExt cx="364036" cy="364036"/>
          </a:xfrm>
        </p:grpSpPr>
        <p:sp>
          <p:nvSpPr>
            <p:cNvPr id="27" name="圓角矩形 26"/>
            <p:cNvSpPr/>
            <p:nvPr/>
          </p:nvSpPr>
          <p:spPr>
            <a:xfrm>
              <a:off x="439901" y="1993616"/>
              <a:ext cx="364036" cy="364036"/>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p>
          </p:txBody>
        </p:sp>
        <p:sp>
          <p:nvSpPr>
            <p:cNvPr id="28" name="手繪多邊形 27"/>
            <p:cNvSpPr/>
            <p:nvPr/>
          </p:nvSpPr>
          <p:spPr>
            <a:xfrm>
              <a:off x="516599" y="2070300"/>
              <a:ext cx="210640" cy="210668"/>
            </a:xfrm>
            <a:custGeom>
              <a:avLst/>
              <a:gdLst/>
              <a:ahLst/>
              <a:cxnLst/>
              <a:rect l="l" t="t" r="r" b="b"/>
              <a:pathLst>
                <a:path w="133388" h="133406">
                  <a:moveTo>
                    <a:pt x="11740" y="0"/>
                  </a:moveTo>
                  <a:lnTo>
                    <a:pt x="116868" y="105178"/>
                  </a:lnTo>
                  <a:lnTo>
                    <a:pt x="116868" y="19"/>
                  </a:lnTo>
                  <a:lnTo>
                    <a:pt x="133388" y="16651"/>
                  </a:lnTo>
                  <a:lnTo>
                    <a:pt x="133388" y="133406"/>
                  </a:lnTo>
                  <a:lnTo>
                    <a:pt x="16520" y="133406"/>
                  </a:lnTo>
                  <a:lnTo>
                    <a:pt x="0" y="116886"/>
                  </a:lnTo>
                  <a:lnTo>
                    <a:pt x="105259" y="116886"/>
                  </a:lnTo>
                  <a:lnTo>
                    <a:pt x="0" y="11739"/>
                  </a:lnTo>
                  <a:lnTo>
                    <a:pt x="11740" y="0"/>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solidFill>
                  <a:schemeClr val="bg1"/>
                </a:solidFill>
              </a:endParaRPr>
            </a:p>
          </p:txBody>
        </p:sp>
      </p:grpSp>
      <p:grpSp>
        <p:nvGrpSpPr>
          <p:cNvPr id="29" name="群組 28"/>
          <p:cNvGrpSpPr/>
          <p:nvPr/>
        </p:nvGrpSpPr>
        <p:grpSpPr>
          <a:xfrm>
            <a:off x="5569853" y="3128486"/>
            <a:ext cx="364036" cy="364036"/>
            <a:chOff x="439901" y="1993616"/>
            <a:chExt cx="364036" cy="364036"/>
          </a:xfrm>
        </p:grpSpPr>
        <p:sp>
          <p:nvSpPr>
            <p:cNvPr id="30" name="圓角矩形 29"/>
            <p:cNvSpPr/>
            <p:nvPr/>
          </p:nvSpPr>
          <p:spPr>
            <a:xfrm>
              <a:off x="439901" y="1993616"/>
              <a:ext cx="364036" cy="364036"/>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p>
          </p:txBody>
        </p:sp>
        <p:sp>
          <p:nvSpPr>
            <p:cNvPr id="31" name="手繪多邊形 30"/>
            <p:cNvSpPr/>
            <p:nvPr/>
          </p:nvSpPr>
          <p:spPr>
            <a:xfrm>
              <a:off x="516599" y="2070300"/>
              <a:ext cx="210640" cy="210668"/>
            </a:xfrm>
            <a:custGeom>
              <a:avLst/>
              <a:gdLst/>
              <a:ahLst/>
              <a:cxnLst/>
              <a:rect l="l" t="t" r="r" b="b"/>
              <a:pathLst>
                <a:path w="133388" h="133406">
                  <a:moveTo>
                    <a:pt x="11740" y="0"/>
                  </a:moveTo>
                  <a:lnTo>
                    <a:pt x="116868" y="105178"/>
                  </a:lnTo>
                  <a:lnTo>
                    <a:pt x="116868" y="19"/>
                  </a:lnTo>
                  <a:lnTo>
                    <a:pt x="133388" y="16651"/>
                  </a:lnTo>
                  <a:lnTo>
                    <a:pt x="133388" y="133406"/>
                  </a:lnTo>
                  <a:lnTo>
                    <a:pt x="16520" y="133406"/>
                  </a:lnTo>
                  <a:lnTo>
                    <a:pt x="0" y="116886"/>
                  </a:lnTo>
                  <a:lnTo>
                    <a:pt x="105259" y="116886"/>
                  </a:lnTo>
                  <a:lnTo>
                    <a:pt x="0" y="11739"/>
                  </a:lnTo>
                  <a:lnTo>
                    <a:pt x="11740" y="0"/>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solidFill>
                  <a:schemeClr val="bg1"/>
                </a:solidFill>
              </a:endParaRPr>
            </a:p>
          </p:txBody>
        </p:sp>
      </p:grpSp>
      <p:grpSp>
        <p:nvGrpSpPr>
          <p:cNvPr id="32" name="群組 31"/>
          <p:cNvGrpSpPr/>
          <p:nvPr/>
        </p:nvGrpSpPr>
        <p:grpSpPr>
          <a:xfrm>
            <a:off x="5569853" y="4182698"/>
            <a:ext cx="364036" cy="364036"/>
            <a:chOff x="439901" y="1993616"/>
            <a:chExt cx="364036" cy="364036"/>
          </a:xfrm>
        </p:grpSpPr>
        <p:sp>
          <p:nvSpPr>
            <p:cNvPr id="33" name="圓角矩形 32"/>
            <p:cNvSpPr/>
            <p:nvPr/>
          </p:nvSpPr>
          <p:spPr>
            <a:xfrm>
              <a:off x="439901" y="1993616"/>
              <a:ext cx="364036" cy="364036"/>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p>
          </p:txBody>
        </p:sp>
        <p:sp>
          <p:nvSpPr>
            <p:cNvPr id="34" name="手繪多邊形 33"/>
            <p:cNvSpPr/>
            <p:nvPr/>
          </p:nvSpPr>
          <p:spPr>
            <a:xfrm>
              <a:off x="516599" y="2070300"/>
              <a:ext cx="210640" cy="210668"/>
            </a:xfrm>
            <a:custGeom>
              <a:avLst/>
              <a:gdLst/>
              <a:ahLst/>
              <a:cxnLst/>
              <a:rect l="l" t="t" r="r" b="b"/>
              <a:pathLst>
                <a:path w="133388" h="133406">
                  <a:moveTo>
                    <a:pt x="11740" y="0"/>
                  </a:moveTo>
                  <a:lnTo>
                    <a:pt x="116868" y="105178"/>
                  </a:lnTo>
                  <a:lnTo>
                    <a:pt x="116868" y="19"/>
                  </a:lnTo>
                  <a:lnTo>
                    <a:pt x="133388" y="16651"/>
                  </a:lnTo>
                  <a:lnTo>
                    <a:pt x="133388" y="133406"/>
                  </a:lnTo>
                  <a:lnTo>
                    <a:pt x="16520" y="133406"/>
                  </a:lnTo>
                  <a:lnTo>
                    <a:pt x="0" y="116886"/>
                  </a:lnTo>
                  <a:lnTo>
                    <a:pt x="105259" y="116886"/>
                  </a:lnTo>
                  <a:lnTo>
                    <a:pt x="0" y="11739"/>
                  </a:lnTo>
                  <a:lnTo>
                    <a:pt x="11740" y="0"/>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solidFill>
                  <a:schemeClr val="bg1"/>
                </a:solidFill>
              </a:endParaRPr>
            </a:p>
          </p:txBody>
        </p:sp>
      </p:grpSp>
      <p:grpSp>
        <p:nvGrpSpPr>
          <p:cNvPr id="35" name="群組 34"/>
          <p:cNvGrpSpPr/>
          <p:nvPr/>
        </p:nvGrpSpPr>
        <p:grpSpPr>
          <a:xfrm>
            <a:off x="5569853" y="5236910"/>
            <a:ext cx="364036" cy="364036"/>
            <a:chOff x="439901" y="1993616"/>
            <a:chExt cx="364036" cy="364036"/>
          </a:xfrm>
        </p:grpSpPr>
        <p:sp>
          <p:nvSpPr>
            <p:cNvPr id="36" name="圓角矩形 35"/>
            <p:cNvSpPr/>
            <p:nvPr/>
          </p:nvSpPr>
          <p:spPr>
            <a:xfrm>
              <a:off x="439901" y="1993616"/>
              <a:ext cx="364036" cy="364036"/>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p>
          </p:txBody>
        </p:sp>
        <p:sp>
          <p:nvSpPr>
            <p:cNvPr id="37" name="手繪多邊形 36"/>
            <p:cNvSpPr/>
            <p:nvPr/>
          </p:nvSpPr>
          <p:spPr>
            <a:xfrm>
              <a:off x="516599" y="2070300"/>
              <a:ext cx="210640" cy="210668"/>
            </a:xfrm>
            <a:custGeom>
              <a:avLst/>
              <a:gdLst/>
              <a:ahLst/>
              <a:cxnLst/>
              <a:rect l="l" t="t" r="r" b="b"/>
              <a:pathLst>
                <a:path w="133388" h="133406">
                  <a:moveTo>
                    <a:pt x="11740" y="0"/>
                  </a:moveTo>
                  <a:lnTo>
                    <a:pt x="116868" y="105178"/>
                  </a:lnTo>
                  <a:lnTo>
                    <a:pt x="116868" y="19"/>
                  </a:lnTo>
                  <a:lnTo>
                    <a:pt x="133388" y="16651"/>
                  </a:lnTo>
                  <a:lnTo>
                    <a:pt x="133388" y="133406"/>
                  </a:lnTo>
                  <a:lnTo>
                    <a:pt x="16520" y="133406"/>
                  </a:lnTo>
                  <a:lnTo>
                    <a:pt x="0" y="116886"/>
                  </a:lnTo>
                  <a:lnTo>
                    <a:pt x="105259" y="116886"/>
                  </a:lnTo>
                  <a:lnTo>
                    <a:pt x="0" y="11739"/>
                  </a:lnTo>
                  <a:lnTo>
                    <a:pt x="11740" y="0"/>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solidFill>
                  <a:schemeClr val="bg1"/>
                </a:solidFill>
              </a:endParaRPr>
            </a:p>
          </p:txBody>
        </p:sp>
      </p:grpSp>
      <p:sp>
        <p:nvSpPr>
          <p:cNvPr id="38" name="文字方塊 37"/>
          <p:cNvSpPr txBox="1"/>
          <p:nvPr/>
        </p:nvSpPr>
        <p:spPr>
          <a:xfrm>
            <a:off x="1880398" y="576870"/>
            <a:ext cx="5383205" cy="646331"/>
          </a:xfrm>
          <a:prstGeom prst="rect">
            <a:avLst/>
          </a:prstGeom>
          <a:noFill/>
        </p:spPr>
        <p:txBody>
          <a:bodyPr wrap="square" rtlCol="0" anchor="ctr">
            <a:spAutoFit/>
          </a:bodyPr>
          <a:lstStyle/>
          <a:p>
            <a:pPr algn="ctr"/>
            <a:r>
              <a:rPr lang="en-US" altLang="zh-TW" sz="3600" b="1" dirty="0" smtClean="0">
                <a:solidFill>
                  <a:schemeClr val="bg1">
                    <a:lumMod val="50000"/>
                  </a:schemeClr>
                </a:solidFill>
              </a:rPr>
              <a:t>Beyond Picture 056</a:t>
            </a:r>
            <a:endParaRPr lang="zh-TW" altLang="en-US" sz="3600" b="1" dirty="0">
              <a:solidFill>
                <a:schemeClr val="bg1">
                  <a:lumMod val="50000"/>
                </a:schemeClr>
              </a:solidFill>
            </a:endParaRPr>
          </a:p>
        </p:txBody>
      </p:sp>
    </p:spTree>
    <p:extLst>
      <p:ext uri="{BB962C8B-B14F-4D97-AF65-F5344CB8AC3E}">
        <p14:creationId xmlns:p14="http://schemas.microsoft.com/office/powerpoint/2010/main" val="79292439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頁尾版面配置區 2"/>
          <p:cNvSpPr>
            <a:spLocks noGrp="1"/>
          </p:cNvSpPr>
          <p:nvPr>
            <p:ph type="ftr" sz="quarter" idx="15"/>
          </p:nvPr>
        </p:nvSpPr>
        <p:spPr/>
        <p:txBody>
          <a:bodyPr/>
          <a:lstStyle/>
          <a:p>
            <a:r>
              <a:rPr lang="zh-TW" altLang="en-US" smtClean="0"/>
              <a:t>商業簡報網 </a:t>
            </a:r>
            <a:r>
              <a:rPr lang="en-US" altLang="zh-TW" smtClean="0"/>
              <a:t>X Matter Lab</a:t>
            </a:r>
            <a:endParaRPr lang="zh-TW" altLang="en-US" dirty="0"/>
          </a:p>
        </p:txBody>
      </p:sp>
      <p:sp>
        <p:nvSpPr>
          <p:cNvPr id="4" name="投影片編號版面配置區 3"/>
          <p:cNvSpPr>
            <a:spLocks noGrp="1"/>
          </p:cNvSpPr>
          <p:nvPr>
            <p:ph type="sldNum" sz="quarter" idx="16"/>
          </p:nvPr>
        </p:nvSpPr>
        <p:spPr/>
        <p:txBody>
          <a:bodyPr/>
          <a:lstStyle/>
          <a:p>
            <a:fld id="{E27FD744-A41C-4EAD-96D0-2F84A994B62C}" type="slidenum">
              <a:rPr lang="zh-TW" altLang="en-US" smtClean="0"/>
              <a:t>60</a:t>
            </a:fld>
            <a:endParaRPr lang="zh-TW" altLang="en-US"/>
          </a:p>
        </p:txBody>
      </p:sp>
      <p:sp>
        <p:nvSpPr>
          <p:cNvPr id="24" name="矩形 23"/>
          <p:cNvSpPr/>
          <p:nvPr/>
        </p:nvSpPr>
        <p:spPr>
          <a:xfrm>
            <a:off x="3155324" y="1223201"/>
            <a:ext cx="2833352" cy="11636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矩形 7"/>
          <p:cNvSpPr/>
          <p:nvPr/>
        </p:nvSpPr>
        <p:spPr>
          <a:xfrm>
            <a:off x="789129" y="1909716"/>
            <a:ext cx="3135668" cy="738664"/>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The quick brown fox jumps over the lazy dog</a:t>
            </a:r>
            <a:r>
              <a:rPr lang="en-US" altLang="zh-TW" sz="1400" dirty="0" smtClean="0"/>
              <a:t>.</a:t>
            </a:r>
            <a:endParaRPr lang="zh-TW" altLang="en-US" sz="1400" dirty="0"/>
          </a:p>
        </p:txBody>
      </p:sp>
      <p:sp>
        <p:nvSpPr>
          <p:cNvPr id="9" name="矩形 8"/>
          <p:cNvSpPr/>
          <p:nvPr/>
        </p:nvSpPr>
        <p:spPr>
          <a:xfrm>
            <a:off x="789129" y="2961276"/>
            <a:ext cx="3135668" cy="738664"/>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The quick brown fox jumps over the lazy dog</a:t>
            </a:r>
            <a:r>
              <a:rPr lang="en-US" altLang="zh-TW" sz="1400" dirty="0" smtClean="0"/>
              <a:t>.</a:t>
            </a:r>
            <a:endParaRPr lang="zh-TW" altLang="en-US" sz="1400" dirty="0"/>
          </a:p>
        </p:txBody>
      </p:sp>
      <p:sp>
        <p:nvSpPr>
          <p:cNvPr id="10" name="矩形 9"/>
          <p:cNvSpPr/>
          <p:nvPr/>
        </p:nvSpPr>
        <p:spPr>
          <a:xfrm>
            <a:off x="789129" y="4012836"/>
            <a:ext cx="3135668" cy="738664"/>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The quick brown fox jumps over the lazy dog</a:t>
            </a:r>
            <a:r>
              <a:rPr lang="en-US" altLang="zh-TW" sz="1400" dirty="0" smtClean="0"/>
              <a:t>.</a:t>
            </a:r>
            <a:endParaRPr lang="zh-TW" altLang="en-US" sz="1400" dirty="0"/>
          </a:p>
        </p:txBody>
      </p:sp>
      <p:sp>
        <p:nvSpPr>
          <p:cNvPr id="11" name="矩形 10"/>
          <p:cNvSpPr/>
          <p:nvPr/>
        </p:nvSpPr>
        <p:spPr>
          <a:xfrm>
            <a:off x="789129" y="5064396"/>
            <a:ext cx="3135668" cy="738664"/>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The quick brown fox jumps over the lazy dog</a:t>
            </a:r>
            <a:r>
              <a:rPr lang="en-US" altLang="zh-TW" sz="1400" dirty="0" smtClean="0"/>
              <a:t>.</a:t>
            </a:r>
            <a:endParaRPr lang="zh-TW" altLang="en-US" sz="1400" dirty="0"/>
          </a:p>
        </p:txBody>
      </p:sp>
      <p:grpSp>
        <p:nvGrpSpPr>
          <p:cNvPr id="12" name="群組 11"/>
          <p:cNvGrpSpPr/>
          <p:nvPr/>
        </p:nvGrpSpPr>
        <p:grpSpPr>
          <a:xfrm>
            <a:off x="303163" y="2068463"/>
            <a:ext cx="421170" cy="421170"/>
            <a:chOff x="5023476" y="1967700"/>
            <a:chExt cx="421170" cy="421170"/>
          </a:xfrm>
        </p:grpSpPr>
        <p:sp>
          <p:nvSpPr>
            <p:cNvPr id="23" name="橢圓 22"/>
            <p:cNvSpPr/>
            <p:nvPr/>
          </p:nvSpPr>
          <p:spPr>
            <a:xfrm>
              <a:off x="5023476" y="1967700"/>
              <a:ext cx="421170" cy="42117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p>
          </p:txBody>
        </p:sp>
        <p:sp>
          <p:nvSpPr>
            <p:cNvPr id="25" name="Freeform 21"/>
            <p:cNvSpPr>
              <a:spLocks/>
            </p:cNvSpPr>
            <p:nvPr/>
          </p:nvSpPr>
          <p:spPr bwMode="auto">
            <a:xfrm rot="10800000" flipH="1">
              <a:off x="5165687" y="2052399"/>
              <a:ext cx="195968" cy="251772"/>
            </a:xfrm>
            <a:custGeom>
              <a:avLst/>
              <a:gdLst>
                <a:gd name="T0" fmla="*/ 0 w 7925"/>
                <a:gd name="T1" fmla="*/ 5094 h 10188"/>
                <a:gd name="T2" fmla="*/ 33 w 7925"/>
                <a:gd name="T3" fmla="*/ 0 h 10188"/>
                <a:gd name="T4" fmla="*/ 1648 w 7925"/>
                <a:gd name="T5" fmla="*/ 1021 h 10188"/>
                <a:gd name="T6" fmla="*/ 7132 w 7925"/>
                <a:gd name="T7" fmla="*/ 4554 h 10188"/>
                <a:gd name="T8" fmla="*/ 7921 w 7925"/>
                <a:gd name="T9" fmla="*/ 5094 h 10188"/>
                <a:gd name="T10" fmla="*/ 1320 w 7925"/>
                <a:gd name="T11" fmla="*/ 9375 h 10188"/>
                <a:gd name="T12" fmla="*/ 29 w 7925"/>
                <a:gd name="T13" fmla="*/ 10188 h 10188"/>
                <a:gd name="T14" fmla="*/ 0 w 7925"/>
                <a:gd name="T15" fmla="*/ 5094 h 101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925" h="10188">
                  <a:moveTo>
                    <a:pt x="0" y="5094"/>
                  </a:moveTo>
                  <a:cubicBezTo>
                    <a:pt x="0" y="1287"/>
                    <a:pt x="8" y="0"/>
                    <a:pt x="33" y="0"/>
                  </a:cubicBezTo>
                  <a:cubicBezTo>
                    <a:pt x="50" y="0"/>
                    <a:pt x="777" y="460"/>
                    <a:pt x="1648" y="1021"/>
                  </a:cubicBezTo>
                  <a:cubicBezTo>
                    <a:pt x="3732" y="2365"/>
                    <a:pt x="6142" y="3917"/>
                    <a:pt x="7132" y="4554"/>
                  </a:cubicBezTo>
                  <a:cubicBezTo>
                    <a:pt x="7570" y="4836"/>
                    <a:pt x="7925" y="5079"/>
                    <a:pt x="7921" y="5094"/>
                  </a:cubicBezTo>
                  <a:cubicBezTo>
                    <a:pt x="7912" y="5124"/>
                    <a:pt x="7006" y="5712"/>
                    <a:pt x="1320" y="9375"/>
                  </a:cubicBezTo>
                  <a:cubicBezTo>
                    <a:pt x="626" y="9822"/>
                    <a:pt x="45" y="10188"/>
                    <a:pt x="29" y="10188"/>
                  </a:cubicBezTo>
                  <a:cubicBezTo>
                    <a:pt x="10" y="10188"/>
                    <a:pt x="0" y="8528"/>
                    <a:pt x="0" y="5094"/>
                  </a:cubicBezTo>
                  <a:close/>
                </a:path>
              </a:pathLst>
            </a:custGeom>
            <a:solidFill>
              <a:schemeClr val="bg1"/>
            </a:solid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grpSp>
        <p:nvGrpSpPr>
          <p:cNvPr id="13" name="群組 12"/>
          <p:cNvGrpSpPr/>
          <p:nvPr/>
        </p:nvGrpSpPr>
        <p:grpSpPr>
          <a:xfrm>
            <a:off x="303163" y="3120023"/>
            <a:ext cx="421170" cy="421170"/>
            <a:chOff x="5023476" y="3019260"/>
            <a:chExt cx="421170" cy="421170"/>
          </a:xfrm>
        </p:grpSpPr>
        <p:sp>
          <p:nvSpPr>
            <p:cNvPr id="21" name="橢圓 20"/>
            <p:cNvSpPr/>
            <p:nvPr/>
          </p:nvSpPr>
          <p:spPr>
            <a:xfrm>
              <a:off x="5023476" y="3019260"/>
              <a:ext cx="421170" cy="42117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p>
          </p:txBody>
        </p:sp>
        <p:sp>
          <p:nvSpPr>
            <p:cNvPr id="22" name="Freeform 21"/>
            <p:cNvSpPr>
              <a:spLocks/>
            </p:cNvSpPr>
            <p:nvPr/>
          </p:nvSpPr>
          <p:spPr bwMode="auto">
            <a:xfrm rot="10800000" flipH="1">
              <a:off x="5165687" y="3103959"/>
              <a:ext cx="195968" cy="251772"/>
            </a:xfrm>
            <a:custGeom>
              <a:avLst/>
              <a:gdLst>
                <a:gd name="T0" fmla="*/ 0 w 7925"/>
                <a:gd name="T1" fmla="*/ 5094 h 10188"/>
                <a:gd name="T2" fmla="*/ 33 w 7925"/>
                <a:gd name="T3" fmla="*/ 0 h 10188"/>
                <a:gd name="T4" fmla="*/ 1648 w 7925"/>
                <a:gd name="T5" fmla="*/ 1021 h 10188"/>
                <a:gd name="T6" fmla="*/ 7132 w 7925"/>
                <a:gd name="T7" fmla="*/ 4554 h 10188"/>
                <a:gd name="T8" fmla="*/ 7921 w 7925"/>
                <a:gd name="T9" fmla="*/ 5094 h 10188"/>
                <a:gd name="T10" fmla="*/ 1320 w 7925"/>
                <a:gd name="T11" fmla="*/ 9375 h 10188"/>
                <a:gd name="T12" fmla="*/ 29 w 7925"/>
                <a:gd name="T13" fmla="*/ 10188 h 10188"/>
                <a:gd name="T14" fmla="*/ 0 w 7925"/>
                <a:gd name="T15" fmla="*/ 5094 h 101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925" h="10188">
                  <a:moveTo>
                    <a:pt x="0" y="5094"/>
                  </a:moveTo>
                  <a:cubicBezTo>
                    <a:pt x="0" y="1287"/>
                    <a:pt x="8" y="0"/>
                    <a:pt x="33" y="0"/>
                  </a:cubicBezTo>
                  <a:cubicBezTo>
                    <a:pt x="50" y="0"/>
                    <a:pt x="777" y="460"/>
                    <a:pt x="1648" y="1021"/>
                  </a:cubicBezTo>
                  <a:cubicBezTo>
                    <a:pt x="3732" y="2365"/>
                    <a:pt x="6142" y="3917"/>
                    <a:pt x="7132" y="4554"/>
                  </a:cubicBezTo>
                  <a:cubicBezTo>
                    <a:pt x="7570" y="4836"/>
                    <a:pt x="7925" y="5079"/>
                    <a:pt x="7921" y="5094"/>
                  </a:cubicBezTo>
                  <a:cubicBezTo>
                    <a:pt x="7912" y="5124"/>
                    <a:pt x="7006" y="5712"/>
                    <a:pt x="1320" y="9375"/>
                  </a:cubicBezTo>
                  <a:cubicBezTo>
                    <a:pt x="626" y="9822"/>
                    <a:pt x="45" y="10188"/>
                    <a:pt x="29" y="10188"/>
                  </a:cubicBezTo>
                  <a:cubicBezTo>
                    <a:pt x="10" y="10188"/>
                    <a:pt x="0" y="8528"/>
                    <a:pt x="0" y="5094"/>
                  </a:cubicBezTo>
                  <a:close/>
                </a:path>
              </a:pathLst>
            </a:custGeom>
            <a:solidFill>
              <a:schemeClr val="bg1"/>
            </a:solid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grpSp>
        <p:nvGrpSpPr>
          <p:cNvPr id="14" name="群組 13"/>
          <p:cNvGrpSpPr/>
          <p:nvPr/>
        </p:nvGrpSpPr>
        <p:grpSpPr>
          <a:xfrm>
            <a:off x="303163" y="4171583"/>
            <a:ext cx="421170" cy="421170"/>
            <a:chOff x="5023476" y="4070820"/>
            <a:chExt cx="421170" cy="421170"/>
          </a:xfrm>
        </p:grpSpPr>
        <p:sp>
          <p:nvSpPr>
            <p:cNvPr id="18" name="橢圓 17"/>
            <p:cNvSpPr/>
            <p:nvPr/>
          </p:nvSpPr>
          <p:spPr>
            <a:xfrm>
              <a:off x="5023476" y="4070820"/>
              <a:ext cx="421170" cy="42117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p>
          </p:txBody>
        </p:sp>
        <p:sp>
          <p:nvSpPr>
            <p:cNvPr id="19" name="Freeform 21"/>
            <p:cNvSpPr>
              <a:spLocks/>
            </p:cNvSpPr>
            <p:nvPr/>
          </p:nvSpPr>
          <p:spPr bwMode="auto">
            <a:xfrm rot="10800000" flipH="1">
              <a:off x="5165687" y="4155519"/>
              <a:ext cx="195968" cy="251772"/>
            </a:xfrm>
            <a:custGeom>
              <a:avLst/>
              <a:gdLst>
                <a:gd name="T0" fmla="*/ 0 w 7925"/>
                <a:gd name="T1" fmla="*/ 5094 h 10188"/>
                <a:gd name="T2" fmla="*/ 33 w 7925"/>
                <a:gd name="T3" fmla="*/ 0 h 10188"/>
                <a:gd name="T4" fmla="*/ 1648 w 7925"/>
                <a:gd name="T5" fmla="*/ 1021 h 10188"/>
                <a:gd name="T6" fmla="*/ 7132 w 7925"/>
                <a:gd name="T7" fmla="*/ 4554 h 10188"/>
                <a:gd name="T8" fmla="*/ 7921 w 7925"/>
                <a:gd name="T9" fmla="*/ 5094 h 10188"/>
                <a:gd name="T10" fmla="*/ 1320 w 7925"/>
                <a:gd name="T11" fmla="*/ 9375 h 10188"/>
                <a:gd name="T12" fmla="*/ 29 w 7925"/>
                <a:gd name="T13" fmla="*/ 10188 h 10188"/>
                <a:gd name="T14" fmla="*/ 0 w 7925"/>
                <a:gd name="T15" fmla="*/ 5094 h 101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925" h="10188">
                  <a:moveTo>
                    <a:pt x="0" y="5094"/>
                  </a:moveTo>
                  <a:cubicBezTo>
                    <a:pt x="0" y="1287"/>
                    <a:pt x="8" y="0"/>
                    <a:pt x="33" y="0"/>
                  </a:cubicBezTo>
                  <a:cubicBezTo>
                    <a:pt x="50" y="0"/>
                    <a:pt x="777" y="460"/>
                    <a:pt x="1648" y="1021"/>
                  </a:cubicBezTo>
                  <a:cubicBezTo>
                    <a:pt x="3732" y="2365"/>
                    <a:pt x="6142" y="3917"/>
                    <a:pt x="7132" y="4554"/>
                  </a:cubicBezTo>
                  <a:cubicBezTo>
                    <a:pt x="7570" y="4836"/>
                    <a:pt x="7925" y="5079"/>
                    <a:pt x="7921" y="5094"/>
                  </a:cubicBezTo>
                  <a:cubicBezTo>
                    <a:pt x="7912" y="5124"/>
                    <a:pt x="7006" y="5712"/>
                    <a:pt x="1320" y="9375"/>
                  </a:cubicBezTo>
                  <a:cubicBezTo>
                    <a:pt x="626" y="9822"/>
                    <a:pt x="45" y="10188"/>
                    <a:pt x="29" y="10188"/>
                  </a:cubicBezTo>
                  <a:cubicBezTo>
                    <a:pt x="10" y="10188"/>
                    <a:pt x="0" y="8528"/>
                    <a:pt x="0" y="5094"/>
                  </a:cubicBezTo>
                  <a:close/>
                </a:path>
              </a:pathLst>
            </a:custGeom>
            <a:solidFill>
              <a:schemeClr val="bg1"/>
            </a:solid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grpSp>
        <p:nvGrpSpPr>
          <p:cNvPr id="15" name="群組 14"/>
          <p:cNvGrpSpPr/>
          <p:nvPr/>
        </p:nvGrpSpPr>
        <p:grpSpPr>
          <a:xfrm>
            <a:off x="303163" y="5223143"/>
            <a:ext cx="421170" cy="421170"/>
            <a:chOff x="5023476" y="5122380"/>
            <a:chExt cx="421170" cy="421170"/>
          </a:xfrm>
        </p:grpSpPr>
        <p:sp>
          <p:nvSpPr>
            <p:cNvPr id="16" name="橢圓 15"/>
            <p:cNvSpPr/>
            <p:nvPr/>
          </p:nvSpPr>
          <p:spPr>
            <a:xfrm>
              <a:off x="5023476" y="5122380"/>
              <a:ext cx="421170" cy="42117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p>
          </p:txBody>
        </p:sp>
        <p:sp>
          <p:nvSpPr>
            <p:cNvPr id="17" name="Freeform 21"/>
            <p:cNvSpPr>
              <a:spLocks/>
            </p:cNvSpPr>
            <p:nvPr/>
          </p:nvSpPr>
          <p:spPr bwMode="auto">
            <a:xfrm rot="10800000" flipH="1">
              <a:off x="5165687" y="5207079"/>
              <a:ext cx="195968" cy="251772"/>
            </a:xfrm>
            <a:custGeom>
              <a:avLst/>
              <a:gdLst>
                <a:gd name="T0" fmla="*/ 0 w 7925"/>
                <a:gd name="T1" fmla="*/ 5094 h 10188"/>
                <a:gd name="T2" fmla="*/ 33 w 7925"/>
                <a:gd name="T3" fmla="*/ 0 h 10188"/>
                <a:gd name="T4" fmla="*/ 1648 w 7925"/>
                <a:gd name="T5" fmla="*/ 1021 h 10188"/>
                <a:gd name="T6" fmla="*/ 7132 w 7925"/>
                <a:gd name="T7" fmla="*/ 4554 h 10188"/>
                <a:gd name="T8" fmla="*/ 7921 w 7925"/>
                <a:gd name="T9" fmla="*/ 5094 h 10188"/>
                <a:gd name="T10" fmla="*/ 1320 w 7925"/>
                <a:gd name="T11" fmla="*/ 9375 h 10188"/>
                <a:gd name="T12" fmla="*/ 29 w 7925"/>
                <a:gd name="T13" fmla="*/ 10188 h 10188"/>
                <a:gd name="T14" fmla="*/ 0 w 7925"/>
                <a:gd name="T15" fmla="*/ 5094 h 101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925" h="10188">
                  <a:moveTo>
                    <a:pt x="0" y="5094"/>
                  </a:moveTo>
                  <a:cubicBezTo>
                    <a:pt x="0" y="1287"/>
                    <a:pt x="8" y="0"/>
                    <a:pt x="33" y="0"/>
                  </a:cubicBezTo>
                  <a:cubicBezTo>
                    <a:pt x="50" y="0"/>
                    <a:pt x="777" y="460"/>
                    <a:pt x="1648" y="1021"/>
                  </a:cubicBezTo>
                  <a:cubicBezTo>
                    <a:pt x="3732" y="2365"/>
                    <a:pt x="6142" y="3917"/>
                    <a:pt x="7132" y="4554"/>
                  </a:cubicBezTo>
                  <a:cubicBezTo>
                    <a:pt x="7570" y="4836"/>
                    <a:pt x="7925" y="5079"/>
                    <a:pt x="7921" y="5094"/>
                  </a:cubicBezTo>
                  <a:cubicBezTo>
                    <a:pt x="7912" y="5124"/>
                    <a:pt x="7006" y="5712"/>
                    <a:pt x="1320" y="9375"/>
                  </a:cubicBezTo>
                  <a:cubicBezTo>
                    <a:pt x="626" y="9822"/>
                    <a:pt x="45" y="10188"/>
                    <a:pt x="29" y="10188"/>
                  </a:cubicBezTo>
                  <a:cubicBezTo>
                    <a:pt x="10" y="10188"/>
                    <a:pt x="0" y="8528"/>
                    <a:pt x="0" y="5094"/>
                  </a:cubicBezTo>
                  <a:close/>
                </a:path>
              </a:pathLst>
            </a:custGeom>
            <a:solidFill>
              <a:schemeClr val="bg1"/>
            </a:solid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pic>
        <p:nvPicPr>
          <p:cNvPr id="5" name="圖片版面配置區 4"/>
          <p:cNvPicPr>
            <a:picLocks noGrp="1" noChangeAspect="1"/>
          </p:cNvPicPr>
          <p:nvPr>
            <p:ph type="pic" sz="quarter" idx="14"/>
          </p:nvPr>
        </p:nvPicPr>
        <p:blipFill>
          <a:blip r:embed="rId2" cstate="screen">
            <a:extLst>
              <a:ext uri="{28A0092B-C50C-407E-A947-70E740481C1C}">
                <a14:useLocalDpi xmlns:a14="http://schemas.microsoft.com/office/drawing/2010/main"/>
              </a:ext>
            </a:extLst>
          </a:blip>
          <a:srcRect/>
          <a:stretch>
            <a:fillRect/>
          </a:stretch>
        </p:blipFill>
        <p:spPr>
          <a:xfrm>
            <a:off x="4155071" y="2064990"/>
            <a:ext cx="4988929" cy="3595585"/>
          </a:xfrm>
        </p:spPr>
      </p:pic>
      <p:sp>
        <p:nvSpPr>
          <p:cNvPr id="6" name="橢圓 5"/>
          <p:cNvSpPr/>
          <p:nvPr/>
        </p:nvSpPr>
        <p:spPr>
          <a:xfrm>
            <a:off x="3794171" y="3529983"/>
            <a:ext cx="720000" cy="720000"/>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7" name="橢圓 26"/>
          <p:cNvSpPr/>
          <p:nvPr/>
        </p:nvSpPr>
        <p:spPr>
          <a:xfrm>
            <a:off x="3434171" y="3169983"/>
            <a:ext cx="1440000" cy="1440000"/>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8" name="橢圓 27"/>
          <p:cNvSpPr/>
          <p:nvPr/>
        </p:nvSpPr>
        <p:spPr>
          <a:xfrm>
            <a:off x="3074171" y="2809983"/>
            <a:ext cx="2160000" cy="2160000"/>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9" name="橢圓 28"/>
          <p:cNvSpPr/>
          <p:nvPr/>
        </p:nvSpPr>
        <p:spPr>
          <a:xfrm>
            <a:off x="2714171" y="2449983"/>
            <a:ext cx="2880000" cy="2880000"/>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0" name="文字方塊 29"/>
          <p:cNvSpPr txBox="1"/>
          <p:nvPr/>
        </p:nvSpPr>
        <p:spPr>
          <a:xfrm>
            <a:off x="1880398" y="576870"/>
            <a:ext cx="5383205" cy="646331"/>
          </a:xfrm>
          <a:prstGeom prst="rect">
            <a:avLst/>
          </a:prstGeom>
          <a:noFill/>
        </p:spPr>
        <p:txBody>
          <a:bodyPr wrap="square" rtlCol="0" anchor="ctr">
            <a:spAutoFit/>
          </a:bodyPr>
          <a:lstStyle/>
          <a:p>
            <a:pPr algn="ctr"/>
            <a:r>
              <a:rPr lang="en-US" altLang="zh-TW" sz="3600" b="1" dirty="0" smtClean="0">
                <a:solidFill>
                  <a:schemeClr val="bg1">
                    <a:lumMod val="50000"/>
                  </a:schemeClr>
                </a:solidFill>
              </a:rPr>
              <a:t>Beyond Picture 057</a:t>
            </a:r>
            <a:endParaRPr lang="zh-TW" altLang="en-US" sz="3600" b="1" dirty="0">
              <a:solidFill>
                <a:schemeClr val="bg1">
                  <a:lumMod val="50000"/>
                </a:schemeClr>
              </a:solidFill>
            </a:endParaRPr>
          </a:p>
        </p:txBody>
      </p:sp>
    </p:spTree>
    <p:extLst>
      <p:ext uri="{BB962C8B-B14F-4D97-AF65-F5344CB8AC3E}">
        <p14:creationId xmlns:p14="http://schemas.microsoft.com/office/powerpoint/2010/main" val="2399508893"/>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圖片版面配置區 13"/>
          <p:cNvPicPr>
            <a:picLocks noGrp="1" noChangeAspect="1"/>
          </p:cNvPicPr>
          <p:nvPr>
            <p:ph type="pic" sz="quarter" idx="17"/>
          </p:nvPr>
        </p:nvPicPr>
        <p:blipFill>
          <a:blip r:embed="rId2" cstate="screen">
            <a:extLst>
              <a:ext uri="{28A0092B-C50C-407E-A947-70E740481C1C}">
                <a14:useLocalDpi xmlns:a14="http://schemas.microsoft.com/office/drawing/2010/main"/>
              </a:ext>
            </a:extLst>
          </a:blip>
          <a:srcRect/>
          <a:stretch>
            <a:fillRect/>
          </a:stretch>
        </p:blipFill>
        <p:spPr>
          <a:xfrm>
            <a:off x="380563" y="1671770"/>
            <a:ext cx="4002087" cy="4428094"/>
          </a:xfrm>
        </p:spPr>
      </p:pic>
      <p:sp>
        <p:nvSpPr>
          <p:cNvPr id="7" name="頁尾版面配置區 6"/>
          <p:cNvSpPr>
            <a:spLocks noGrp="1"/>
          </p:cNvSpPr>
          <p:nvPr>
            <p:ph type="ftr" sz="quarter" idx="18"/>
          </p:nvPr>
        </p:nvSpPr>
        <p:spPr/>
        <p:txBody>
          <a:bodyPr/>
          <a:lstStyle/>
          <a:p>
            <a:r>
              <a:rPr lang="zh-TW" altLang="en-US" smtClean="0"/>
              <a:t>商業簡報網 </a:t>
            </a:r>
            <a:r>
              <a:rPr lang="en-US" altLang="zh-TW" smtClean="0"/>
              <a:t>X Matter Lab</a:t>
            </a:r>
            <a:endParaRPr lang="zh-TW" altLang="en-US" dirty="0"/>
          </a:p>
        </p:txBody>
      </p:sp>
      <p:sp>
        <p:nvSpPr>
          <p:cNvPr id="8" name="投影片編號版面配置區 7"/>
          <p:cNvSpPr>
            <a:spLocks noGrp="1"/>
          </p:cNvSpPr>
          <p:nvPr>
            <p:ph type="sldNum" sz="quarter" idx="19"/>
          </p:nvPr>
        </p:nvSpPr>
        <p:spPr/>
        <p:txBody>
          <a:bodyPr/>
          <a:lstStyle/>
          <a:p>
            <a:fld id="{E27FD744-A41C-4EAD-96D0-2F84A994B62C}" type="slidenum">
              <a:rPr lang="zh-TW" altLang="en-US" smtClean="0"/>
              <a:t>61</a:t>
            </a:fld>
            <a:endParaRPr lang="zh-TW" altLang="en-US"/>
          </a:p>
        </p:txBody>
      </p:sp>
      <p:sp>
        <p:nvSpPr>
          <p:cNvPr id="19" name="矩形 18"/>
          <p:cNvSpPr/>
          <p:nvPr/>
        </p:nvSpPr>
        <p:spPr>
          <a:xfrm>
            <a:off x="3155324" y="1223201"/>
            <a:ext cx="2833352" cy="11636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0" name="文字方塊 19"/>
          <p:cNvSpPr txBox="1"/>
          <p:nvPr/>
        </p:nvSpPr>
        <p:spPr>
          <a:xfrm>
            <a:off x="1880398" y="576870"/>
            <a:ext cx="5383205" cy="646331"/>
          </a:xfrm>
          <a:prstGeom prst="rect">
            <a:avLst/>
          </a:prstGeom>
          <a:noFill/>
        </p:spPr>
        <p:txBody>
          <a:bodyPr wrap="square" rtlCol="0" anchor="ctr">
            <a:spAutoFit/>
          </a:bodyPr>
          <a:lstStyle/>
          <a:p>
            <a:pPr algn="ctr"/>
            <a:r>
              <a:rPr lang="en-US" altLang="zh-TW" sz="3600" b="1" dirty="0" smtClean="0">
                <a:solidFill>
                  <a:schemeClr val="bg1">
                    <a:lumMod val="50000"/>
                  </a:schemeClr>
                </a:solidFill>
              </a:rPr>
              <a:t>Beyond Picture 058</a:t>
            </a:r>
            <a:endParaRPr lang="zh-TW" altLang="en-US" sz="3600" b="1" dirty="0">
              <a:solidFill>
                <a:schemeClr val="bg1">
                  <a:lumMod val="50000"/>
                </a:schemeClr>
              </a:solidFill>
            </a:endParaRPr>
          </a:p>
        </p:txBody>
      </p:sp>
      <p:sp>
        <p:nvSpPr>
          <p:cNvPr id="13" name="矩形 12"/>
          <p:cNvSpPr/>
          <p:nvPr/>
        </p:nvSpPr>
        <p:spPr>
          <a:xfrm>
            <a:off x="4382650" y="2213810"/>
            <a:ext cx="842210" cy="84221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1" name="矩形 20"/>
          <p:cNvSpPr/>
          <p:nvPr/>
        </p:nvSpPr>
        <p:spPr>
          <a:xfrm>
            <a:off x="4382650" y="3056020"/>
            <a:ext cx="842210" cy="84221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2" name="矩形 21"/>
          <p:cNvSpPr/>
          <p:nvPr/>
        </p:nvSpPr>
        <p:spPr>
          <a:xfrm>
            <a:off x="4382650" y="3898230"/>
            <a:ext cx="842210" cy="84221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3" name="矩形 22"/>
          <p:cNvSpPr/>
          <p:nvPr/>
        </p:nvSpPr>
        <p:spPr>
          <a:xfrm>
            <a:off x="4382650" y="4740440"/>
            <a:ext cx="842210" cy="84221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24" name="群組 23"/>
          <p:cNvGrpSpPr/>
          <p:nvPr/>
        </p:nvGrpSpPr>
        <p:grpSpPr>
          <a:xfrm>
            <a:off x="4558936" y="3275051"/>
            <a:ext cx="489638" cy="404148"/>
            <a:chOff x="13079250" y="23448756"/>
            <a:chExt cx="2967819" cy="2449630"/>
          </a:xfrm>
          <a:solidFill>
            <a:schemeClr val="bg1"/>
          </a:solidFill>
        </p:grpSpPr>
        <p:sp>
          <p:nvSpPr>
            <p:cNvPr id="25" name="手繪多邊形 24"/>
            <p:cNvSpPr>
              <a:spLocks/>
            </p:cNvSpPr>
            <p:nvPr/>
          </p:nvSpPr>
          <p:spPr bwMode="auto">
            <a:xfrm>
              <a:off x="13079250" y="23448756"/>
              <a:ext cx="2967819" cy="2449630"/>
            </a:xfrm>
            <a:custGeom>
              <a:avLst/>
              <a:gdLst>
                <a:gd name="connsiteX0" fmla="*/ 2007528 w 4024625"/>
                <a:gd name="connsiteY0" fmla="*/ 1087436 h 3321916"/>
                <a:gd name="connsiteX1" fmla="*/ 1840007 w 4024625"/>
                <a:gd name="connsiteY1" fmla="*/ 1101840 h 3321916"/>
                <a:gd name="connsiteX2" fmla="*/ 1743097 w 4024625"/>
                <a:gd name="connsiteY2" fmla="*/ 1122724 h 3321916"/>
                <a:gd name="connsiteX3" fmla="*/ 1609441 w 4024625"/>
                <a:gd name="connsiteY3" fmla="*/ 1178896 h 3321916"/>
                <a:gd name="connsiteX4" fmla="*/ 1096431 w 4024625"/>
                <a:gd name="connsiteY4" fmla="*/ 1856928 h 3321916"/>
                <a:gd name="connsiteX5" fmla="*/ 1116966 w 4024625"/>
                <a:gd name="connsiteY5" fmla="*/ 2260216 h 3321916"/>
                <a:gd name="connsiteX6" fmla="*/ 1819472 w 4024625"/>
                <a:gd name="connsiteY6" fmla="*/ 2915204 h 3321916"/>
                <a:gd name="connsiteX7" fmla="*/ 1895847 w 4024625"/>
                <a:gd name="connsiteY7" fmla="*/ 2930328 h 3321916"/>
                <a:gd name="connsiteX8" fmla="*/ 2217919 w 4024625"/>
                <a:gd name="connsiteY8" fmla="*/ 2911604 h 3321916"/>
                <a:gd name="connsiteX9" fmla="*/ 2875753 w 4024625"/>
                <a:gd name="connsiteY9" fmla="*/ 2323952 h 3321916"/>
                <a:gd name="connsiteX10" fmla="*/ 2922227 w 4024625"/>
                <a:gd name="connsiteY10" fmla="*/ 2006360 h 3321916"/>
                <a:gd name="connsiteX11" fmla="*/ 2861343 w 4024625"/>
                <a:gd name="connsiteY11" fmla="*/ 1660684 h 3321916"/>
                <a:gd name="connsiteX12" fmla="*/ 2600515 w 4024625"/>
                <a:gd name="connsiteY12" fmla="*/ 1300604 h 3321916"/>
                <a:gd name="connsiteX13" fmla="*/ 2271958 w 4024625"/>
                <a:gd name="connsiteY13" fmla="*/ 1122364 h 3321916"/>
                <a:gd name="connsiteX14" fmla="*/ 2175409 w 4024625"/>
                <a:gd name="connsiteY14" fmla="*/ 1101840 h 3321916"/>
                <a:gd name="connsiteX15" fmla="*/ 2007528 w 4024625"/>
                <a:gd name="connsiteY15" fmla="*/ 1087436 h 3321916"/>
                <a:gd name="connsiteX16" fmla="*/ 691176 w 4024625"/>
                <a:gd name="connsiteY16" fmla="*/ 884236 h 3321916"/>
                <a:gd name="connsiteX17" fmla="*/ 395695 w 4024625"/>
                <a:gd name="connsiteY17" fmla="*/ 895036 h 3321916"/>
                <a:gd name="connsiteX18" fmla="*/ 376237 w 4024625"/>
                <a:gd name="connsiteY18" fmla="*/ 1095956 h 3321916"/>
                <a:gd name="connsiteX19" fmla="*/ 388128 w 4024625"/>
                <a:gd name="connsiteY19" fmla="*/ 1299032 h 3321916"/>
                <a:gd name="connsiteX20" fmla="*/ 691176 w 4024625"/>
                <a:gd name="connsiteY20" fmla="*/ 1311272 h 3321916"/>
                <a:gd name="connsiteX21" fmla="*/ 994223 w 4024625"/>
                <a:gd name="connsiteY21" fmla="*/ 1299032 h 3321916"/>
                <a:gd name="connsiteX22" fmla="*/ 1006475 w 4024625"/>
                <a:gd name="connsiteY22" fmla="*/ 1095956 h 3321916"/>
                <a:gd name="connsiteX23" fmla="*/ 987017 w 4024625"/>
                <a:gd name="connsiteY23" fmla="*/ 895036 h 3321916"/>
                <a:gd name="connsiteX24" fmla="*/ 691176 w 4024625"/>
                <a:gd name="connsiteY24" fmla="*/ 884236 h 3321916"/>
                <a:gd name="connsiteX25" fmla="*/ 1504906 w 4024625"/>
                <a:gd name="connsiteY25" fmla="*/ 0 h 3321916"/>
                <a:gd name="connsiteX26" fmla="*/ 2007262 w 4024625"/>
                <a:gd name="connsiteY26" fmla="*/ 0 h 3321916"/>
                <a:gd name="connsiteX27" fmla="*/ 2509258 w 4024625"/>
                <a:gd name="connsiteY27" fmla="*/ 0 h 3321916"/>
                <a:gd name="connsiteX28" fmla="*/ 2657624 w 4024625"/>
                <a:gd name="connsiteY28" fmla="*/ 247692 h 3321916"/>
                <a:gd name="connsiteX29" fmla="*/ 2828316 w 4024625"/>
                <a:gd name="connsiteY29" fmla="*/ 501868 h 3321916"/>
                <a:gd name="connsiteX30" fmla="*/ 3367404 w 4024625"/>
                <a:gd name="connsiteY30" fmla="*/ 507988 h 3321916"/>
                <a:gd name="connsiteX31" fmla="*/ 3906130 w 4024625"/>
                <a:gd name="connsiteY31" fmla="*/ 519508 h 3321916"/>
                <a:gd name="connsiteX32" fmla="*/ 3961588 w 4024625"/>
                <a:gd name="connsiteY32" fmla="*/ 562352 h 3321916"/>
                <a:gd name="connsiteX33" fmla="*/ 4024607 w 4024625"/>
                <a:gd name="connsiteY33" fmla="*/ 1909552 h 3321916"/>
                <a:gd name="connsiteX34" fmla="*/ 4011283 w 4024625"/>
                <a:gd name="connsiteY34" fmla="*/ 3168188 h 3321916"/>
                <a:gd name="connsiteX35" fmla="*/ 3887404 w 4024625"/>
                <a:gd name="connsiteY35" fmla="*/ 3301396 h 3321916"/>
                <a:gd name="connsiteX36" fmla="*/ 2004381 w 4024625"/>
                <a:gd name="connsiteY36" fmla="*/ 3321556 h 3321916"/>
                <a:gd name="connsiteX37" fmla="*/ 133601 w 4024625"/>
                <a:gd name="connsiteY37" fmla="*/ 3306436 h 3321916"/>
                <a:gd name="connsiteX38" fmla="*/ 28809 w 4024625"/>
                <a:gd name="connsiteY38" fmla="*/ 3226872 h 3321916"/>
                <a:gd name="connsiteX39" fmla="*/ 0 w 4024625"/>
                <a:gd name="connsiteY39" fmla="*/ 3187268 h 3321916"/>
                <a:gd name="connsiteX40" fmla="*/ 0 w 4024625"/>
                <a:gd name="connsiteY40" fmla="*/ 1913152 h 3321916"/>
                <a:gd name="connsiteX41" fmla="*/ 11524 w 4024625"/>
                <a:gd name="connsiteY41" fmla="*/ 616716 h 3321916"/>
                <a:gd name="connsiteX42" fmla="*/ 103712 w 4024625"/>
                <a:gd name="connsiteY42" fmla="*/ 522388 h 3321916"/>
                <a:gd name="connsiteX43" fmla="*/ 654683 w 4024625"/>
                <a:gd name="connsiteY43" fmla="*/ 507988 h 3321916"/>
                <a:gd name="connsiteX44" fmla="*/ 1177925 w 4024625"/>
                <a:gd name="connsiteY44" fmla="*/ 507988 h 3321916"/>
                <a:gd name="connsiteX45" fmla="*/ 1203853 w 4024625"/>
                <a:gd name="connsiteY45" fmla="*/ 485308 h 3321916"/>
                <a:gd name="connsiteX46" fmla="*/ 1367344 w 4024625"/>
                <a:gd name="connsiteY46" fmla="*/ 231132 h 3321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024625" h="3321916">
                  <a:moveTo>
                    <a:pt x="2007528" y="1087436"/>
                  </a:moveTo>
                  <a:cubicBezTo>
                    <a:pt x="1951687" y="1087436"/>
                    <a:pt x="1876033" y="1093916"/>
                    <a:pt x="1840007" y="1101840"/>
                  </a:cubicBezTo>
                  <a:cubicBezTo>
                    <a:pt x="1803621" y="1109400"/>
                    <a:pt x="1760029" y="1119124"/>
                    <a:pt x="1743097" y="1122724"/>
                  </a:cubicBezTo>
                  <a:cubicBezTo>
                    <a:pt x="1726525" y="1126324"/>
                    <a:pt x="1666362" y="1151532"/>
                    <a:pt x="1609441" y="1178896"/>
                  </a:cubicBezTo>
                  <a:cubicBezTo>
                    <a:pt x="1336724" y="1309604"/>
                    <a:pt x="1148309" y="1558780"/>
                    <a:pt x="1096431" y="1856928"/>
                  </a:cubicBezTo>
                  <a:cubicBezTo>
                    <a:pt x="1079499" y="1953788"/>
                    <a:pt x="1090667" y="2171996"/>
                    <a:pt x="1116966" y="2260216"/>
                  </a:cubicBezTo>
                  <a:cubicBezTo>
                    <a:pt x="1216398" y="2593652"/>
                    <a:pt x="1494518" y="2852908"/>
                    <a:pt x="1819472" y="2915204"/>
                  </a:cubicBezTo>
                  <a:cubicBezTo>
                    <a:pt x="1850094" y="2920964"/>
                    <a:pt x="1884679" y="2927808"/>
                    <a:pt x="1895847" y="2930328"/>
                  </a:cubicBezTo>
                  <a:cubicBezTo>
                    <a:pt x="1937277" y="2940048"/>
                    <a:pt x="2152352" y="2927448"/>
                    <a:pt x="2217919" y="2911604"/>
                  </a:cubicBezTo>
                  <a:cubicBezTo>
                    <a:pt x="2518736" y="2839588"/>
                    <a:pt x="2773079" y="2612376"/>
                    <a:pt x="2875753" y="2323952"/>
                  </a:cubicBezTo>
                  <a:cubicBezTo>
                    <a:pt x="2917183" y="2208004"/>
                    <a:pt x="2922587" y="2170916"/>
                    <a:pt x="2922227" y="2006360"/>
                  </a:cubicBezTo>
                  <a:cubicBezTo>
                    <a:pt x="2921506" y="1833164"/>
                    <a:pt x="2914301" y="1793552"/>
                    <a:pt x="2861343" y="1660684"/>
                  </a:cubicBezTo>
                  <a:cubicBezTo>
                    <a:pt x="2805503" y="1521692"/>
                    <a:pt x="2713997" y="1394944"/>
                    <a:pt x="2600515" y="1300604"/>
                  </a:cubicBezTo>
                  <a:cubicBezTo>
                    <a:pt x="2527382" y="1239748"/>
                    <a:pt x="2336084" y="1136048"/>
                    <a:pt x="2271958" y="1122364"/>
                  </a:cubicBezTo>
                  <a:cubicBezTo>
                    <a:pt x="2255026" y="1118764"/>
                    <a:pt x="2211795" y="1109400"/>
                    <a:pt x="2175409" y="1101840"/>
                  </a:cubicBezTo>
                  <a:cubicBezTo>
                    <a:pt x="2139022" y="1093916"/>
                    <a:pt x="2063368" y="1087436"/>
                    <a:pt x="2007528" y="1087436"/>
                  </a:cubicBezTo>
                  <a:close/>
                  <a:moveTo>
                    <a:pt x="691176" y="884236"/>
                  </a:moveTo>
                  <a:cubicBezTo>
                    <a:pt x="520734" y="884236"/>
                    <a:pt x="407947" y="888196"/>
                    <a:pt x="395695" y="895036"/>
                  </a:cubicBezTo>
                  <a:cubicBezTo>
                    <a:pt x="377318" y="904760"/>
                    <a:pt x="376237" y="918084"/>
                    <a:pt x="376237" y="1095956"/>
                  </a:cubicBezTo>
                  <a:cubicBezTo>
                    <a:pt x="376237" y="1230980"/>
                    <a:pt x="379480" y="1290392"/>
                    <a:pt x="388128" y="1299032"/>
                  </a:cubicBezTo>
                  <a:cubicBezTo>
                    <a:pt x="397137" y="1308032"/>
                    <a:pt x="478574" y="1311272"/>
                    <a:pt x="691176" y="1311272"/>
                  </a:cubicBezTo>
                  <a:cubicBezTo>
                    <a:pt x="904138" y="1311272"/>
                    <a:pt x="985575" y="1308032"/>
                    <a:pt x="994223" y="1299032"/>
                  </a:cubicBezTo>
                  <a:cubicBezTo>
                    <a:pt x="1002872" y="1290392"/>
                    <a:pt x="1006475" y="1230980"/>
                    <a:pt x="1006475" y="1095956"/>
                  </a:cubicBezTo>
                  <a:cubicBezTo>
                    <a:pt x="1006475" y="918084"/>
                    <a:pt x="1005394" y="904760"/>
                    <a:pt x="987017" y="895036"/>
                  </a:cubicBezTo>
                  <a:cubicBezTo>
                    <a:pt x="974765" y="888196"/>
                    <a:pt x="861978" y="884236"/>
                    <a:pt x="691176" y="884236"/>
                  </a:cubicBezTo>
                  <a:close/>
                  <a:moveTo>
                    <a:pt x="1504906" y="0"/>
                  </a:moveTo>
                  <a:lnTo>
                    <a:pt x="2007262" y="0"/>
                  </a:lnTo>
                  <a:lnTo>
                    <a:pt x="2509258" y="0"/>
                  </a:lnTo>
                  <a:lnTo>
                    <a:pt x="2657624" y="247692"/>
                  </a:lnTo>
                  <a:cubicBezTo>
                    <a:pt x="2764216" y="425904"/>
                    <a:pt x="2812112" y="497548"/>
                    <a:pt x="2828316" y="501868"/>
                  </a:cubicBezTo>
                  <a:cubicBezTo>
                    <a:pt x="2840920" y="505108"/>
                    <a:pt x="3083276" y="507988"/>
                    <a:pt x="3367404" y="507988"/>
                  </a:cubicBezTo>
                  <a:cubicBezTo>
                    <a:pt x="3728235" y="507988"/>
                    <a:pt x="3890286" y="511588"/>
                    <a:pt x="3906130" y="519508"/>
                  </a:cubicBezTo>
                  <a:cubicBezTo>
                    <a:pt x="3918014" y="525628"/>
                    <a:pt x="3943222" y="545072"/>
                    <a:pt x="3961588" y="562352"/>
                  </a:cubicBezTo>
                  <a:cubicBezTo>
                    <a:pt x="4027488" y="624636"/>
                    <a:pt x="4024607" y="568112"/>
                    <a:pt x="4024607" y="1909552"/>
                  </a:cubicBezTo>
                  <a:cubicBezTo>
                    <a:pt x="4024607" y="2872968"/>
                    <a:pt x="4021726" y="3133624"/>
                    <a:pt x="4011283" y="3168188"/>
                  </a:cubicBezTo>
                  <a:cubicBezTo>
                    <a:pt x="3991477" y="3235152"/>
                    <a:pt x="3952225" y="3277272"/>
                    <a:pt x="3887404" y="3301396"/>
                  </a:cubicBezTo>
                  <a:cubicBezTo>
                    <a:pt x="3830867" y="3322636"/>
                    <a:pt x="3830507" y="3322636"/>
                    <a:pt x="2004381" y="3321556"/>
                  </a:cubicBezTo>
                  <a:cubicBezTo>
                    <a:pt x="489032" y="3320836"/>
                    <a:pt x="170333" y="3318316"/>
                    <a:pt x="133601" y="3306436"/>
                  </a:cubicBezTo>
                  <a:cubicBezTo>
                    <a:pt x="81025" y="3290232"/>
                    <a:pt x="66981" y="3279432"/>
                    <a:pt x="28809" y="3226872"/>
                  </a:cubicBezTo>
                  <a:lnTo>
                    <a:pt x="0" y="3187268"/>
                  </a:lnTo>
                  <a:lnTo>
                    <a:pt x="0" y="1913152"/>
                  </a:lnTo>
                  <a:cubicBezTo>
                    <a:pt x="0" y="991136"/>
                    <a:pt x="3241" y="632556"/>
                    <a:pt x="11524" y="616716"/>
                  </a:cubicBezTo>
                  <a:cubicBezTo>
                    <a:pt x="28449" y="583952"/>
                    <a:pt x="72382" y="538592"/>
                    <a:pt x="103712" y="522388"/>
                  </a:cubicBezTo>
                  <a:cubicBezTo>
                    <a:pt x="126399" y="510508"/>
                    <a:pt x="223989" y="507988"/>
                    <a:pt x="654683" y="507988"/>
                  </a:cubicBezTo>
                  <a:lnTo>
                    <a:pt x="1177925" y="507988"/>
                  </a:lnTo>
                  <a:lnTo>
                    <a:pt x="1203853" y="485308"/>
                  </a:lnTo>
                  <a:cubicBezTo>
                    <a:pt x="1217897" y="472708"/>
                    <a:pt x="1291360" y="358220"/>
                    <a:pt x="1367344" y="231132"/>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noAutofit/>
            </a:bodyPr>
            <a:lstStyle/>
            <a:p>
              <a:endParaRPr lang="zh-TW" altLang="en-US"/>
            </a:p>
          </p:txBody>
        </p:sp>
        <p:sp>
          <p:nvSpPr>
            <p:cNvPr id="26" name="手繪多邊形 25"/>
            <p:cNvSpPr>
              <a:spLocks/>
            </p:cNvSpPr>
            <p:nvPr/>
          </p:nvSpPr>
          <p:spPr bwMode="auto">
            <a:xfrm>
              <a:off x="14046734" y="24416165"/>
              <a:ext cx="1019800" cy="1024369"/>
            </a:xfrm>
            <a:custGeom>
              <a:avLst/>
              <a:gdLst>
                <a:gd name="connsiteX0" fmla="*/ 696901 w 1382938"/>
                <a:gd name="connsiteY0" fmla="*/ 174564 h 1389136"/>
                <a:gd name="connsiteX1" fmla="*/ 615103 w 1382938"/>
                <a:gd name="connsiteY1" fmla="*/ 185584 h 1389136"/>
                <a:gd name="connsiteX2" fmla="*/ 187732 w 1382938"/>
                <a:gd name="connsiteY2" fmla="*/ 592580 h 1389136"/>
                <a:gd name="connsiteX3" fmla="*/ 187732 w 1382938"/>
                <a:gd name="connsiteY3" fmla="*/ 808496 h 1389136"/>
                <a:gd name="connsiteX4" fmla="*/ 532584 w 1382938"/>
                <a:gd name="connsiteY4" fmla="*/ 1189940 h 1389136"/>
                <a:gd name="connsiteX5" fmla="*/ 850769 w 1382938"/>
                <a:gd name="connsiteY5" fmla="*/ 1191740 h 1389136"/>
                <a:gd name="connsiteX6" fmla="*/ 1062653 w 1382938"/>
                <a:gd name="connsiteY6" fmla="*/ 1061472 h 1389136"/>
                <a:gd name="connsiteX7" fmla="*/ 1208953 w 1382938"/>
                <a:gd name="connsiteY7" fmla="*/ 698740 h 1389136"/>
                <a:gd name="connsiteX8" fmla="*/ 1135442 w 1382938"/>
                <a:gd name="connsiteY8" fmla="*/ 424528 h 1389136"/>
                <a:gd name="connsiteX9" fmla="*/ 777619 w 1382938"/>
                <a:gd name="connsiteY9" fmla="*/ 185944 h 1389136"/>
                <a:gd name="connsiteX10" fmla="*/ 696901 w 1382938"/>
                <a:gd name="connsiteY10" fmla="*/ 174564 h 1389136"/>
                <a:gd name="connsiteX11" fmla="*/ 709912 w 1382938"/>
                <a:gd name="connsiteY11" fmla="*/ 376 h 1389136"/>
                <a:gd name="connsiteX12" fmla="*/ 908829 w 1382938"/>
                <a:gd name="connsiteY12" fmla="*/ 35660 h 1389136"/>
                <a:gd name="connsiteX13" fmla="*/ 1337507 w 1382938"/>
                <a:gd name="connsiteY13" fmla="*/ 434916 h 1389136"/>
                <a:gd name="connsiteX14" fmla="*/ 1382858 w 1382938"/>
                <a:gd name="connsiteY14" fmla="*/ 698084 h 1389136"/>
                <a:gd name="connsiteX15" fmla="*/ 1357663 w 1382938"/>
                <a:gd name="connsiteY15" fmla="*/ 904012 h 1389136"/>
                <a:gd name="connsiteX16" fmla="*/ 909909 w 1382938"/>
                <a:gd name="connsiteY16" fmla="*/ 1358712 h 1389136"/>
                <a:gd name="connsiteX17" fmla="*/ 688552 w 1382938"/>
                <a:gd name="connsiteY17" fmla="*/ 1388952 h 1389136"/>
                <a:gd name="connsiteX18" fmla="*/ 517585 w 1382938"/>
                <a:gd name="connsiteY18" fmla="*/ 1372752 h 1389136"/>
                <a:gd name="connsiteX19" fmla="*/ 178170 w 1382938"/>
                <a:gd name="connsiteY19" fmla="*/ 1165384 h 1389136"/>
                <a:gd name="connsiteX20" fmla="*/ 10443 w 1382938"/>
                <a:gd name="connsiteY20" fmla="*/ 585760 h 1389136"/>
                <a:gd name="connsiteX21" fmla="*/ 214163 w 1382938"/>
                <a:gd name="connsiteY21" fmla="*/ 195868 h 1389136"/>
                <a:gd name="connsiteX22" fmla="*/ 657958 w 1382938"/>
                <a:gd name="connsiteY22" fmla="*/ 1820 h 1389136"/>
                <a:gd name="connsiteX23" fmla="*/ 709912 w 1382938"/>
                <a:gd name="connsiteY23" fmla="*/ 376 h 1389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82938" h="1389136">
                  <a:moveTo>
                    <a:pt x="696901" y="174564"/>
                  </a:moveTo>
                  <a:cubicBezTo>
                    <a:pt x="674920" y="174520"/>
                    <a:pt x="652759" y="178208"/>
                    <a:pt x="615103" y="185584"/>
                  </a:cubicBezTo>
                  <a:cubicBezTo>
                    <a:pt x="397454" y="228768"/>
                    <a:pt x="236379" y="381708"/>
                    <a:pt x="187732" y="592580"/>
                  </a:cubicBezTo>
                  <a:cubicBezTo>
                    <a:pt x="167553" y="678228"/>
                    <a:pt x="167553" y="721768"/>
                    <a:pt x="187732" y="808496"/>
                  </a:cubicBezTo>
                  <a:cubicBezTo>
                    <a:pt x="228451" y="983024"/>
                    <a:pt x="366104" y="1135604"/>
                    <a:pt x="532584" y="1189940"/>
                  </a:cubicBezTo>
                  <a:cubicBezTo>
                    <a:pt x="623030" y="1219448"/>
                    <a:pt x="766808" y="1220168"/>
                    <a:pt x="850769" y="1191740"/>
                  </a:cubicBezTo>
                  <a:cubicBezTo>
                    <a:pt x="935450" y="1163312"/>
                    <a:pt x="1000673" y="1123008"/>
                    <a:pt x="1062653" y="1061472"/>
                  </a:cubicBezTo>
                  <a:cubicBezTo>
                    <a:pt x="1166432" y="957476"/>
                    <a:pt x="1208953" y="852036"/>
                    <a:pt x="1208953" y="698740"/>
                  </a:cubicBezTo>
                  <a:cubicBezTo>
                    <a:pt x="1208953" y="591140"/>
                    <a:pt x="1188413" y="514132"/>
                    <a:pt x="1135442" y="424528"/>
                  </a:cubicBezTo>
                  <a:cubicBezTo>
                    <a:pt x="1067697" y="309016"/>
                    <a:pt x="928243" y="216172"/>
                    <a:pt x="777619" y="185944"/>
                  </a:cubicBezTo>
                  <a:cubicBezTo>
                    <a:pt x="740684" y="178388"/>
                    <a:pt x="718883" y="174612"/>
                    <a:pt x="696901" y="174564"/>
                  </a:cubicBezTo>
                  <a:close/>
                  <a:moveTo>
                    <a:pt x="709912" y="376"/>
                  </a:moveTo>
                  <a:cubicBezTo>
                    <a:pt x="769131" y="2720"/>
                    <a:pt x="846471" y="15952"/>
                    <a:pt x="908829" y="35660"/>
                  </a:cubicBezTo>
                  <a:cubicBezTo>
                    <a:pt x="1098153" y="95424"/>
                    <a:pt x="1272359" y="257788"/>
                    <a:pt x="1337507" y="434916"/>
                  </a:cubicBezTo>
                  <a:cubicBezTo>
                    <a:pt x="1380339" y="551560"/>
                    <a:pt x="1383578" y="570280"/>
                    <a:pt x="1382858" y="698084"/>
                  </a:cubicBezTo>
                  <a:cubicBezTo>
                    <a:pt x="1382138" y="803928"/>
                    <a:pt x="1377819" y="839572"/>
                    <a:pt x="1357663" y="904012"/>
                  </a:cubicBezTo>
                  <a:cubicBezTo>
                    <a:pt x="1287477" y="1127220"/>
                    <a:pt x="1129827" y="1287428"/>
                    <a:pt x="909909" y="1358712"/>
                  </a:cubicBezTo>
                  <a:cubicBezTo>
                    <a:pt x="822086" y="1387152"/>
                    <a:pt x="802290" y="1390032"/>
                    <a:pt x="688552" y="1388952"/>
                  </a:cubicBezTo>
                  <a:cubicBezTo>
                    <a:pt x="610087" y="1387872"/>
                    <a:pt x="546379" y="1382112"/>
                    <a:pt x="517585" y="1372752"/>
                  </a:cubicBezTo>
                  <a:cubicBezTo>
                    <a:pt x="367854" y="1324148"/>
                    <a:pt x="263834" y="1260788"/>
                    <a:pt x="178170" y="1165384"/>
                  </a:cubicBezTo>
                  <a:cubicBezTo>
                    <a:pt x="41037" y="1012736"/>
                    <a:pt x="-27710" y="774768"/>
                    <a:pt x="10443" y="585760"/>
                  </a:cubicBezTo>
                  <a:cubicBezTo>
                    <a:pt x="45716" y="412596"/>
                    <a:pt x="105464" y="298112"/>
                    <a:pt x="214163" y="195868"/>
                  </a:cubicBezTo>
                  <a:cubicBezTo>
                    <a:pt x="343738" y="74184"/>
                    <a:pt x="448478" y="28460"/>
                    <a:pt x="657958" y="1820"/>
                  </a:cubicBezTo>
                  <a:cubicBezTo>
                    <a:pt x="672445" y="20"/>
                    <a:pt x="690172" y="-408"/>
                    <a:pt x="709912" y="376"/>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noAutofit/>
            </a:bodyPr>
            <a:lstStyle/>
            <a:p>
              <a:endParaRPr lang="zh-TW" altLang="en-US"/>
            </a:p>
          </p:txBody>
        </p:sp>
      </p:grpSp>
      <p:sp>
        <p:nvSpPr>
          <p:cNvPr id="27" name="手繪多邊形 26"/>
          <p:cNvSpPr>
            <a:spLocks/>
          </p:cNvSpPr>
          <p:nvPr/>
        </p:nvSpPr>
        <p:spPr bwMode="auto">
          <a:xfrm flipV="1">
            <a:off x="4668849" y="2385750"/>
            <a:ext cx="269812" cy="498330"/>
          </a:xfrm>
          <a:custGeom>
            <a:avLst/>
            <a:gdLst>
              <a:gd name="connsiteX0" fmla="*/ 1041502 w 2397801"/>
              <a:gd name="connsiteY0" fmla="*/ 588163 h 4428623"/>
              <a:gd name="connsiteX1" fmla="*/ 299462 w 2397801"/>
              <a:gd name="connsiteY1" fmla="*/ 593899 h 4428623"/>
              <a:gd name="connsiteX2" fmla="*/ 283250 w 2397801"/>
              <a:gd name="connsiteY2" fmla="*/ 2218109 h 4428623"/>
              <a:gd name="connsiteX3" fmla="*/ 290095 w 2397801"/>
              <a:gd name="connsiteY3" fmla="*/ 3843037 h 4428623"/>
              <a:gd name="connsiteX4" fmla="*/ 1207710 w 2397801"/>
              <a:gd name="connsiteY4" fmla="*/ 3847357 h 4428623"/>
              <a:gd name="connsiteX5" fmla="*/ 2118479 w 2397801"/>
              <a:gd name="connsiteY5" fmla="*/ 3844837 h 4428623"/>
              <a:gd name="connsiteX6" fmla="*/ 2121001 w 2397801"/>
              <a:gd name="connsiteY6" fmla="*/ 2224589 h 4428623"/>
              <a:gd name="connsiteX7" fmla="*/ 2110914 w 2397801"/>
              <a:gd name="connsiteY7" fmla="*/ 596419 h 4428623"/>
              <a:gd name="connsiteX8" fmla="*/ 1041502 w 2397801"/>
              <a:gd name="connsiteY8" fmla="*/ 588163 h 4428623"/>
              <a:gd name="connsiteX9" fmla="*/ 1205249 w 2397801"/>
              <a:gd name="connsiteY9" fmla="*/ 186437 h 4428623"/>
              <a:gd name="connsiteX10" fmla="*/ 930070 w 2397801"/>
              <a:gd name="connsiteY10" fmla="*/ 210597 h 4428623"/>
              <a:gd name="connsiteX11" fmla="*/ 899455 w 2397801"/>
              <a:gd name="connsiteY11" fmla="*/ 338957 h 4428623"/>
              <a:gd name="connsiteX12" fmla="*/ 1201647 w 2397801"/>
              <a:gd name="connsiteY12" fmla="*/ 414677 h 4428623"/>
              <a:gd name="connsiteX13" fmla="*/ 1445490 w 2397801"/>
              <a:gd name="connsiteY13" fmla="*/ 398813 h 4428623"/>
              <a:gd name="connsiteX14" fmla="*/ 1513204 w 2397801"/>
              <a:gd name="connsiteY14" fmla="*/ 295689 h 4428623"/>
              <a:gd name="connsiteX15" fmla="*/ 1484029 w 2397801"/>
              <a:gd name="connsiteY15" fmla="*/ 219609 h 4428623"/>
              <a:gd name="connsiteX16" fmla="*/ 1454134 w 2397801"/>
              <a:gd name="connsiteY16" fmla="*/ 186437 h 4428623"/>
              <a:gd name="connsiteX17" fmla="*/ 813103 w 2397801"/>
              <a:gd name="connsiteY17" fmla="*/ 1 h 4428623"/>
              <a:gd name="connsiteX18" fmla="*/ 1241394 w 2397801"/>
              <a:gd name="connsiteY18" fmla="*/ 553 h 4428623"/>
              <a:gd name="connsiteX19" fmla="*/ 2335516 w 2397801"/>
              <a:gd name="connsiteY19" fmla="*/ 3793 h 4428623"/>
              <a:gd name="connsiteX20" fmla="*/ 2364318 w 2397801"/>
              <a:gd name="connsiteY20" fmla="*/ 25037 h 4428623"/>
              <a:gd name="connsiteX21" fmla="*/ 2392760 w 2397801"/>
              <a:gd name="connsiteY21" fmla="*/ 46641 h 4428623"/>
              <a:gd name="connsiteX22" fmla="*/ 2395281 w 2397801"/>
              <a:gd name="connsiteY22" fmla="*/ 2216709 h 4428623"/>
              <a:gd name="connsiteX23" fmla="*/ 2397801 w 2397801"/>
              <a:gd name="connsiteY23" fmla="*/ 4386781 h 4428623"/>
              <a:gd name="connsiteX24" fmla="*/ 2371159 w 2397801"/>
              <a:gd name="connsiteY24" fmla="*/ 4408025 h 4428623"/>
              <a:gd name="connsiteX25" fmla="*/ 1205032 w 2397801"/>
              <a:gd name="connsiteY25" fmla="*/ 4428545 h 4428623"/>
              <a:gd name="connsiteX26" fmla="*/ 48265 w 2397801"/>
              <a:gd name="connsiteY26" fmla="*/ 4418105 h 4428623"/>
              <a:gd name="connsiteX27" fmla="*/ 21 w 2397801"/>
              <a:gd name="connsiteY27" fmla="*/ 2208429 h 4428623"/>
              <a:gd name="connsiteX28" fmla="*/ 21 w 2397801"/>
              <a:gd name="connsiteY28" fmla="*/ 68245 h 4428623"/>
              <a:gd name="connsiteX29" fmla="*/ 28823 w 2397801"/>
              <a:gd name="connsiteY29" fmla="*/ 39437 h 4428623"/>
              <a:gd name="connsiteX30" fmla="*/ 102629 w 2397801"/>
              <a:gd name="connsiteY30" fmla="*/ 4153 h 4428623"/>
              <a:gd name="connsiteX31" fmla="*/ 813103 w 2397801"/>
              <a:gd name="connsiteY31" fmla="*/ 1 h 4428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397801" h="4428623">
                <a:moveTo>
                  <a:pt x="1041502" y="588163"/>
                </a:moveTo>
                <a:cubicBezTo>
                  <a:pt x="655239" y="588159"/>
                  <a:pt x="310023" y="589961"/>
                  <a:pt x="299462" y="593899"/>
                </a:cubicBezTo>
                <a:cubicBezTo>
                  <a:pt x="284691" y="599661"/>
                  <a:pt x="283250" y="752323"/>
                  <a:pt x="283250" y="2218109"/>
                </a:cubicBezTo>
                <a:cubicBezTo>
                  <a:pt x="283250" y="3108165"/>
                  <a:pt x="286492" y="3839437"/>
                  <a:pt x="290095" y="3843037"/>
                </a:cubicBezTo>
                <a:cubicBezTo>
                  <a:pt x="294058" y="3846637"/>
                  <a:pt x="706931" y="3848797"/>
                  <a:pt x="1207710" y="3847357"/>
                </a:cubicBezTo>
                <a:lnTo>
                  <a:pt x="2118479" y="3844837"/>
                </a:lnTo>
                <a:lnTo>
                  <a:pt x="2121001" y="2224589"/>
                </a:lnTo>
                <a:cubicBezTo>
                  <a:pt x="2123163" y="935231"/>
                  <a:pt x="2121001" y="602901"/>
                  <a:pt x="2110914" y="596419"/>
                </a:cubicBezTo>
                <a:cubicBezTo>
                  <a:pt x="2102605" y="591155"/>
                  <a:pt x="1538127" y="588167"/>
                  <a:pt x="1041502" y="588163"/>
                </a:cubicBezTo>
                <a:close/>
                <a:moveTo>
                  <a:pt x="1205249" y="186437"/>
                </a:moveTo>
                <a:cubicBezTo>
                  <a:pt x="956363" y="186437"/>
                  <a:pt x="956003" y="186437"/>
                  <a:pt x="930070" y="210597"/>
                </a:cubicBezTo>
                <a:cubicBezTo>
                  <a:pt x="889369" y="248817"/>
                  <a:pt x="878564" y="294969"/>
                  <a:pt x="899455" y="338957"/>
                </a:cubicBezTo>
                <a:cubicBezTo>
                  <a:pt x="931511" y="406745"/>
                  <a:pt x="960685" y="414317"/>
                  <a:pt x="1201647" y="414677"/>
                </a:cubicBezTo>
                <a:cubicBezTo>
                  <a:pt x="1375975" y="415037"/>
                  <a:pt x="1418476" y="412513"/>
                  <a:pt x="1445490" y="398813"/>
                </a:cubicBezTo>
                <a:cubicBezTo>
                  <a:pt x="1493394" y="374653"/>
                  <a:pt x="1513204" y="345085"/>
                  <a:pt x="1513204" y="295689"/>
                </a:cubicBezTo>
                <a:cubicBezTo>
                  <a:pt x="1513564" y="262517"/>
                  <a:pt x="1507081" y="245209"/>
                  <a:pt x="1484029" y="219609"/>
                </a:cubicBezTo>
                <a:lnTo>
                  <a:pt x="1454134" y="186437"/>
                </a:lnTo>
                <a:close/>
                <a:moveTo>
                  <a:pt x="813103" y="1"/>
                </a:moveTo>
                <a:cubicBezTo>
                  <a:pt x="946149" y="13"/>
                  <a:pt x="1090993" y="193"/>
                  <a:pt x="1241394" y="553"/>
                </a:cubicBezTo>
                <a:lnTo>
                  <a:pt x="2335516" y="3793"/>
                </a:lnTo>
                <a:lnTo>
                  <a:pt x="2364318" y="25037"/>
                </a:lnTo>
                <a:lnTo>
                  <a:pt x="2392760" y="46641"/>
                </a:lnTo>
                <a:lnTo>
                  <a:pt x="2395281" y="2216709"/>
                </a:lnTo>
                <a:lnTo>
                  <a:pt x="2397801" y="4386781"/>
                </a:lnTo>
                <a:lnTo>
                  <a:pt x="2371159" y="4408025"/>
                </a:lnTo>
                <a:cubicBezTo>
                  <a:pt x="2344517" y="4428905"/>
                  <a:pt x="2342717" y="4428905"/>
                  <a:pt x="1205032" y="4428545"/>
                </a:cubicBezTo>
                <a:cubicBezTo>
                  <a:pt x="450415" y="4428545"/>
                  <a:pt x="60146" y="4424945"/>
                  <a:pt x="48265" y="4418105"/>
                </a:cubicBezTo>
                <a:cubicBezTo>
                  <a:pt x="-2499" y="4388581"/>
                  <a:pt x="21" y="4509201"/>
                  <a:pt x="21" y="2208429"/>
                </a:cubicBezTo>
                <a:lnTo>
                  <a:pt x="21" y="68245"/>
                </a:lnTo>
                <a:lnTo>
                  <a:pt x="28823" y="39437"/>
                </a:lnTo>
                <a:cubicBezTo>
                  <a:pt x="47905" y="19997"/>
                  <a:pt x="72747" y="8473"/>
                  <a:pt x="102629" y="4153"/>
                </a:cubicBezTo>
                <a:cubicBezTo>
                  <a:pt x="120991" y="1453"/>
                  <a:pt x="413962" y="-31"/>
                  <a:pt x="813103" y="1"/>
                </a:cubicBezTo>
                <a:close/>
              </a:path>
            </a:pathLst>
          </a:custGeom>
          <a:solidFill>
            <a:schemeClr val="bg1"/>
          </a:solidFill>
          <a:ln w="0">
            <a:noFill/>
            <a:prstDash val="solid"/>
            <a:round/>
            <a:headEnd/>
            <a:tailEnd/>
          </a:ln>
        </p:spPr>
        <p:txBody>
          <a:bodyPr vert="horz" wrap="square" lIns="91440" tIns="45721" rIns="91440" bIns="45721" numCol="1" anchor="t" anchorCtr="0" compatLnSpc="1">
            <a:prstTxWarp prst="textNoShape">
              <a:avLst/>
            </a:prstTxWarp>
            <a:noAutofit/>
          </a:bodyPr>
          <a:lstStyle/>
          <a:p>
            <a:endParaRPr lang="zh-TW" altLang="en-US"/>
          </a:p>
        </p:txBody>
      </p:sp>
      <p:grpSp>
        <p:nvGrpSpPr>
          <p:cNvPr id="28" name="群組 27"/>
          <p:cNvGrpSpPr/>
          <p:nvPr/>
        </p:nvGrpSpPr>
        <p:grpSpPr>
          <a:xfrm>
            <a:off x="4621987" y="4138322"/>
            <a:ext cx="363536" cy="362026"/>
            <a:chOff x="35309818" y="13261794"/>
            <a:chExt cx="2516828" cy="2506357"/>
          </a:xfrm>
          <a:solidFill>
            <a:schemeClr val="bg1"/>
          </a:solidFill>
        </p:grpSpPr>
        <p:sp>
          <p:nvSpPr>
            <p:cNvPr id="29" name="手繪多邊形 28"/>
            <p:cNvSpPr>
              <a:spLocks/>
            </p:cNvSpPr>
            <p:nvPr/>
          </p:nvSpPr>
          <p:spPr bwMode="auto">
            <a:xfrm>
              <a:off x="35309818" y="13850431"/>
              <a:ext cx="2516828" cy="1917720"/>
            </a:xfrm>
            <a:custGeom>
              <a:avLst/>
              <a:gdLst>
                <a:gd name="connsiteX0" fmla="*/ 2520096 w 3413041"/>
                <a:gd name="connsiteY0" fmla="*/ 2002111 h 2600599"/>
                <a:gd name="connsiteX1" fmla="*/ 2443148 w 3413041"/>
                <a:gd name="connsiteY1" fmla="*/ 2036713 h 2600599"/>
                <a:gd name="connsiteX2" fmla="*/ 2430564 w 3413041"/>
                <a:gd name="connsiteY2" fmla="*/ 2169719 h 2600599"/>
                <a:gd name="connsiteX3" fmla="*/ 2517576 w 3413041"/>
                <a:gd name="connsiteY3" fmla="*/ 2225587 h 2600599"/>
                <a:gd name="connsiteX4" fmla="*/ 2561084 w 3413041"/>
                <a:gd name="connsiteY4" fmla="*/ 2209367 h 2600599"/>
                <a:gd name="connsiteX5" fmla="*/ 2616816 w 3413041"/>
                <a:gd name="connsiteY5" fmla="*/ 2052933 h 2600599"/>
                <a:gd name="connsiteX6" fmla="*/ 2520096 w 3413041"/>
                <a:gd name="connsiteY6" fmla="*/ 2002111 h 2600599"/>
                <a:gd name="connsiteX7" fmla="*/ 1508300 w 3413041"/>
                <a:gd name="connsiteY7" fmla="*/ 2002111 h 2600599"/>
                <a:gd name="connsiteX8" fmla="*/ 1405560 w 3413041"/>
                <a:gd name="connsiteY8" fmla="*/ 2145595 h 2600599"/>
                <a:gd name="connsiteX9" fmla="*/ 1478740 w 3413041"/>
                <a:gd name="connsiteY9" fmla="*/ 2211959 h 2600599"/>
                <a:gd name="connsiteX10" fmla="*/ 1603472 w 3413041"/>
                <a:gd name="connsiteY10" fmla="*/ 2164249 h 2600599"/>
                <a:gd name="connsiteX11" fmla="*/ 1611040 w 3413041"/>
                <a:gd name="connsiteY11" fmla="*/ 2063091 h 2600599"/>
                <a:gd name="connsiteX12" fmla="*/ 1508300 w 3413041"/>
                <a:gd name="connsiteY12" fmla="*/ 2002111 h 2600599"/>
                <a:gd name="connsiteX13" fmla="*/ 2022368 w 3413041"/>
                <a:gd name="connsiteY13" fmla="*/ 2000359 h 2600599"/>
                <a:gd name="connsiteX14" fmla="*/ 1911224 w 3413041"/>
                <a:gd name="connsiteY14" fmla="*/ 2071965 h 2600599"/>
                <a:gd name="connsiteX15" fmla="*/ 2048404 w 3413041"/>
                <a:gd name="connsiteY15" fmla="*/ 2212371 h 2600599"/>
                <a:gd name="connsiteX16" fmla="*/ 2097140 w 3413041"/>
                <a:gd name="connsiteY16" fmla="*/ 2186677 h 2600599"/>
                <a:gd name="connsiteX17" fmla="*/ 2123492 w 3413041"/>
                <a:gd name="connsiteY17" fmla="*/ 2077755 h 2600599"/>
                <a:gd name="connsiteX18" fmla="*/ 2022368 w 3413041"/>
                <a:gd name="connsiteY18" fmla="*/ 2000359 h 2600599"/>
                <a:gd name="connsiteX19" fmla="*/ 3015036 w 3413041"/>
                <a:gd name="connsiteY19" fmla="*/ 1999015 h 2600599"/>
                <a:gd name="connsiteX20" fmla="*/ 2949232 w 3413041"/>
                <a:gd name="connsiteY20" fmla="*/ 2036257 h 2600599"/>
                <a:gd name="connsiteX21" fmla="*/ 2938388 w 3413041"/>
                <a:gd name="connsiteY21" fmla="*/ 2169321 h 2600599"/>
                <a:gd name="connsiteX22" fmla="*/ 3036728 w 3413041"/>
                <a:gd name="connsiteY22" fmla="*/ 2220303 h 2600599"/>
                <a:gd name="connsiteX23" fmla="*/ 3059144 w 3413041"/>
                <a:gd name="connsiteY23" fmla="*/ 2215603 h 2600599"/>
                <a:gd name="connsiteX24" fmla="*/ 3098552 w 3413041"/>
                <a:gd name="connsiteY24" fmla="*/ 2189569 h 2600599"/>
                <a:gd name="connsiteX25" fmla="*/ 3015036 w 3413041"/>
                <a:gd name="connsiteY25" fmla="*/ 1999015 h 2600599"/>
                <a:gd name="connsiteX26" fmla="*/ 510504 w 3413041"/>
                <a:gd name="connsiteY26" fmla="*/ 1896023 h 2600599"/>
                <a:gd name="connsiteX27" fmla="*/ 395168 w 3413041"/>
                <a:gd name="connsiteY27" fmla="*/ 1923123 h 2600599"/>
                <a:gd name="connsiteX28" fmla="*/ 384384 w 3413041"/>
                <a:gd name="connsiteY28" fmla="*/ 2288055 h 2600599"/>
                <a:gd name="connsiteX29" fmla="*/ 606156 w 3413041"/>
                <a:gd name="connsiteY29" fmla="*/ 2291305 h 2600599"/>
                <a:gd name="connsiteX30" fmla="*/ 676964 w 3413041"/>
                <a:gd name="connsiteY30" fmla="*/ 2223805 h 2600599"/>
                <a:gd name="connsiteX31" fmla="*/ 706436 w 3413041"/>
                <a:gd name="connsiteY31" fmla="*/ 2108297 h 2600599"/>
                <a:gd name="connsiteX32" fmla="*/ 679120 w 3413041"/>
                <a:gd name="connsiteY32" fmla="*/ 1994593 h 2600599"/>
                <a:gd name="connsiteX33" fmla="*/ 510504 w 3413041"/>
                <a:gd name="connsiteY33" fmla="*/ 1896023 h 2600599"/>
                <a:gd name="connsiteX34" fmla="*/ 1699384 w 3413041"/>
                <a:gd name="connsiteY34" fmla="*/ 387 h 2600599"/>
                <a:gd name="connsiteX35" fmla="*/ 1880900 w 3413041"/>
                <a:gd name="connsiteY35" fmla="*/ 104633 h 2600599"/>
                <a:gd name="connsiteX36" fmla="*/ 1835172 w 3413041"/>
                <a:gd name="connsiteY36" fmla="*/ 324865 h 2600599"/>
                <a:gd name="connsiteX37" fmla="*/ 1808528 w 3413041"/>
                <a:gd name="connsiteY37" fmla="*/ 349695 h 2600599"/>
                <a:gd name="connsiteX38" fmla="*/ 1808528 w 3413041"/>
                <a:gd name="connsiteY38" fmla="*/ 976565 h 2600599"/>
                <a:gd name="connsiteX39" fmla="*/ 1824732 w 3413041"/>
                <a:gd name="connsiteY39" fmla="*/ 1609553 h 2600599"/>
                <a:gd name="connsiteX40" fmla="*/ 2553832 w 3413041"/>
                <a:gd name="connsiteY40" fmla="*/ 1615671 h 2600599"/>
                <a:gd name="connsiteX41" fmla="*/ 3379788 w 3413041"/>
                <a:gd name="connsiteY41" fmla="*/ 1692319 h 2600599"/>
                <a:gd name="connsiteX42" fmla="*/ 3408952 w 3413041"/>
                <a:gd name="connsiteY42" fmla="*/ 1730825 h 2600599"/>
                <a:gd name="connsiteX43" fmla="*/ 3411832 w 3413041"/>
                <a:gd name="connsiteY43" fmla="*/ 2094279 h 2600599"/>
                <a:gd name="connsiteX44" fmla="*/ 3395268 w 3413041"/>
                <a:gd name="connsiteY44" fmla="*/ 2496239 h 2600599"/>
                <a:gd name="connsiteX45" fmla="*/ 3299856 w 3413041"/>
                <a:gd name="connsiteY45" fmla="*/ 2585125 h 2600599"/>
                <a:gd name="connsiteX46" fmla="*/ 1709876 w 3413041"/>
                <a:gd name="connsiteY46" fmla="*/ 2600599 h 2600599"/>
                <a:gd name="connsiteX47" fmla="*/ 115576 w 3413041"/>
                <a:gd name="connsiteY47" fmla="*/ 2581165 h 2600599"/>
                <a:gd name="connsiteX48" fmla="*/ 11520 w 3413041"/>
                <a:gd name="connsiteY48" fmla="*/ 2459535 h 2600599"/>
                <a:gd name="connsiteX49" fmla="*/ 0 w 3413041"/>
                <a:gd name="connsiteY49" fmla="*/ 2107955 h 2600599"/>
                <a:gd name="connsiteX50" fmla="*/ 11520 w 3413041"/>
                <a:gd name="connsiteY50" fmla="*/ 1756735 h 2600599"/>
                <a:gd name="connsiteX51" fmla="*/ 111976 w 3413041"/>
                <a:gd name="connsiteY51" fmla="*/ 1635823 h 2600599"/>
                <a:gd name="connsiteX52" fmla="*/ 876360 w 3413041"/>
                <a:gd name="connsiteY52" fmla="*/ 1615671 h 2600599"/>
                <a:gd name="connsiteX53" fmla="*/ 1613384 w 3413041"/>
                <a:gd name="connsiteY53" fmla="*/ 1603435 h 2600599"/>
                <a:gd name="connsiteX54" fmla="*/ 1625624 w 3413041"/>
                <a:gd name="connsiteY54" fmla="*/ 975845 h 2600599"/>
                <a:gd name="connsiteX55" fmla="*/ 1625624 w 3413041"/>
                <a:gd name="connsiteY55" fmla="*/ 360131 h 2600599"/>
                <a:gd name="connsiteX56" fmla="*/ 1588900 w 3413041"/>
                <a:gd name="connsiteY56" fmla="*/ 325225 h 2600599"/>
                <a:gd name="connsiteX57" fmla="*/ 1539572 w 3413041"/>
                <a:gd name="connsiteY57" fmla="*/ 115069 h 2600599"/>
                <a:gd name="connsiteX58" fmla="*/ 1627784 w 3413041"/>
                <a:gd name="connsiteY58" fmla="*/ 20067 h 2600599"/>
                <a:gd name="connsiteX59" fmla="*/ 1699384 w 3413041"/>
                <a:gd name="connsiteY59" fmla="*/ 387 h 2600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3413041" h="2600599">
                  <a:moveTo>
                    <a:pt x="2520096" y="2002111"/>
                  </a:moveTo>
                  <a:cubicBezTo>
                    <a:pt x="2485576" y="2002111"/>
                    <a:pt x="2471552" y="2008599"/>
                    <a:pt x="2443148" y="2036713"/>
                  </a:cubicBezTo>
                  <a:cubicBezTo>
                    <a:pt x="2401440" y="2078525"/>
                    <a:pt x="2397124" y="2126825"/>
                    <a:pt x="2430564" y="2169719"/>
                  </a:cubicBezTo>
                  <a:cubicBezTo>
                    <a:pt x="2447824" y="2191345"/>
                    <a:pt x="2494924" y="2221623"/>
                    <a:pt x="2517576" y="2225587"/>
                  </a:cubicBezTo>
                  <a:cubicBezTo>
                    <a:pt x="2519016" y="2225947"/>
                    <a:pt x="2538432" y="2218379"/>
                    <a:pt x="2561084" y="2209367"/>
                  </a:cubicBezTo>
                  <a:cubicBezTo>
                    <a:pt x="2626164" y="2183415"/>
                    <a:pt x="2649536" y="2116733"/>
                    <a:pt x="2616816" y="2052933"/>
                  </a:cubicBezTo>
                  <a:cubicBezTo>
                    <a:pt x="2597040" y="2014725"/>
                    <a:pt x="2572952" y="2002111"/>
                    <a:pt x="2520096" y="2002111"/>
                  </a:cubicBezTo>
                  <a:close/>
                  <a:moveTo>
                    <a:pt x="1508300" y="2002111"/>
                  </a:moveTo>
                  <a:cubicBezTo>
                    <a:pt x="1428992" y="2002111"/>
                    <a:pt x="1376360" y="2076005"/>
                    <a:pt x="1405560" y="2145595"/>
                  </a:cubicBezTo>
                  <a:cubicBezTo>
                    <a:pt x="1421784" y="2184695"/>
                    <a:pt x="1436564" y="2198327"/>
                    <a:pt x="1478740" y="2211959"/>
                  </a:cubicBezTo>
                  <a:cubicBezTo>
                    <a:pt x="1522000" y="2225947"/>
                    <a:pt x="1574992" y="2205501"/>
                    <a:pt x="1603472" y="2164249"/>
                  </a:cubicBezTo>
                  <a:cubicBezTo>
                    <a:pt x="1630148" y="2125149"/>
                    <a:pt x="1631952" y="2102909"/>
                    <a:pt x="1611040" y="2063091"/>
                  </a:cubicBezTo>
                  <a:cubicBezTo>
                    <a:pt x="1589412" y="2021481"/>
                    <a:pt x="1556968" y="2002111"/>
                    <a:pt x="1508300" y="2002111"/>
                  </a:cubicBezTo>
                  <a:close/>
                  <a:moveTo>
                    <a:pt x="2022368" y="2000359"/>
                  </a:moveTo>
                  <a:cubicBezTo>
                    <a:pt x="1977828" y="1999137"/>
                    <a:pt x="1931620" y="2022751"/>
                    <a:pt x="1911224" y="2071965"/>
                  </a:cubicBezTo>
                  <a:cubicBezTo>
                    <a:pt x="1878012" y="2152299"/>
                    <a:pt x="1963928" y="2240235"/>
                    <a:pt x="2048404" y="2212371"/>
                  </a:cubicBezTo>
                  <a:cubicBezTo>
                    <a:pt x="2065372" y="2206943"/>
                    <a:pt x="2087392" y="2195363"/>
                    <a:pt x="2097140" y="2186677"/>
                  </a:cubicBezTo>
                  <a:cubicBezTo>
                    <a:pt x="2121328" y="2165689"/>
                    <a:pt x="2133600" y="2115027"/>
                    <a:pt x="2123492" y="2077755"/>
                  </a:cubicBezTo>
                  <a:cubicBezTo>
                    <a:pt x="2109776" y="2027635"/>
                    <a:pt x="2066904" y="2001581"/>
                    <a:pt x="2022368" y="2000359"/>
                  </a:cubicBezTo>
                  <a:close/>
                  <a:moveTo>
                    <a:pt x="3015036" y="1999015"/>
                  </a:moveTo>
                  <a:cubicBezTo>
                    <a:pt x="2991536" y="1999737"/>
                    <a:pt x="2973096" y="2010223"/>
                    <a:pt x="2949232" y="2036257"/>
                  </a:cubicBezTo>
                  <a:cubicBezTo>
                    <a:pt x="2909100" y="2080009"/>
                    <a:pt x="2905124" y="2127377"/>
                    <a:pt x="2938388" y="2169321"/>
                  </a:cubicBezTo>
                  <a:cubicBezTo>
                    <a:pt x="2962612" y="2200417"/>
                    <a:pt x="3015396" y="2227535"/>
                    <a:pt x="3036728" y="2220303"/>
                  </a:cubicBezTo>
                  <a:cubicBezTo>
                    <a:pt x="3044320" y="2217773"/>
                    <a:pt x="3054444" y="2215603"/>
                    <a:pt x="3059144" y="2215603"/>
                  </a:cubicBezTo>
                  <a:cubicBezTo>
                    <a:pt x="3063844" y="2215603"/>
                    <a:pt x="3081560" y="2203671"/>
                    <a:pt x="3098552" y="2189569"/>
                  </a:cubicBezTo>
                  <a:cubicBezTo>
                    <a:pt x="3181348" y="2119783"/>
                    <a:pt x="3126756" y="1995759"/>
                    <a:pt x="3015036" y="1999015"/>
                  </a:cubicBezTo>
                  <a:close/>
                  <a:moveTo>
                    <a:pt x="510504" y="1896023"/>
                  </a:moveTo>
                  <a:cubicBezTo>
                    <a:pt x="470936" y="1893547"/>
                    <a:pt x="430752" y="1902141"/>
                    <a:pt x="395168" y="1923123"/>
                  </a:cubicBezTo>
                  <a:cubicBezTo>
                    <a:pt x="254988" y="2005421"/>
                    <a:pt x="249236" y="2203951"/>
                    <a:pt x="384384" y="2288055"/>
                  </a:cubicBezTo>
                  <a:cubicBezTo>
                    <a:pt x="456272" y="2332815"/>
                    <a:pt x="532832" y="2333899"/>
                    <a:pt x="606156" y="2291305"/>
                  </a:cubicBezTo>
                  <a:cubicBezTo>
                    <a:pt x="628800" y="2278309"/>
                    <a:pt x="660788" y="2247627"/>
                    <a:pt x="676964" y="2223805"/>
                  </a:cubicBezTo>
                  <a:cubicBezTo>
                    <a:pt x="702844" y="2185543"/>
                    <a:pt x="706436" y="2170381"/>
                    <a:pt x="706436" y="2108297"/>
                  </a:cubicBezTo>
                  <a:cubicBezTo>
                    <a:pt x="706436" y="2048377"/>
                    <a:pt x="702124" y="2030329"/>
                    <a:pt x="679120" y="1994593"/>
                  </a:cubicBezTo>
                  <a:cubicBezTo>
                    <a:pt x="640704" y="1935035"/>
                    <a:pt x="576456" y="1900151"/>
                    <a:pt x="510504" y="1896023"/>
                  </a:cubicBezTo>
                  <a:close/>
                  <a:moveTo>
                    <a:pt x="1699384" y="387"/>
                  </a:moveTo>
                  <a:cubicBezTo>
                    <a:pt x="1772344" y="-4337"/>
                    <a:pt x="1845252" y="34461"/>
                    <a:pt x="1880900" y="104633"/>
                  </a:cubicBezTo>
                  <a:cubicBezTo>
                    <a:pt x="1916904" y="175165"/>
                    <a:pt x="1898180" y="266209"/>
                    <a:pt x="1835172" y="324865"/>
                  </a:cubicBezTo>
                  <a:lnTo>
                    <a:pt x="1808528" y="349695"/>
                  </a:lnTo>
                  <a:lnTo>
                    <a:pt x="1808528" y="976565"/>
                  </a:lnTo>
                  <a:cubicBezTo>
                    <a:pt x="1808528" y="1538661"/>
                    <a:pt x="1810328" y="1603795"/>
                    <a:pt x="1824732" y="1609553"/>
                  </a:cubicBezTo>
                  <a:cubicBezTo>
                    <a:pt x="1833372" y="1612791"/>
                    <a:pt x="2161740" y="1615671"/>
                    <a:pt x="2553832" y="1615671"/>
                  </a:cubicBezTo>
                  <a:cubicBezTo>
                    <a:pt x="3355664" y="1616031"/>
                    <a:pt x="3318940" y="1612791"/>
                    <a:pt x="3379788" y="1692319"/>
                  </a:cubicBezTo>
                  <a:lnTo>
                    <a:pt x="3408952" y="1730825"/>
                  </a:lnTo>
                  <a:lnTo>
                    <a:pt x="3411832" y="2094279"/>
                  </a:lnTo>
                  <a:cubicBezTo>
                    <a:pt x="3414712" y="2436503"/>
                    <a:pt x="3413632" y="2460255"/>
                    <a:pt x="3395268" y="2496239"/>
                  </a:cubicBezTo>
                  <a:cubicBezTo>
                    <a:pt x="3371144" y="2543381"/>
                    <a:pt x="3348104" y="2564973"/>
                    <a:pt x="3299856" y="2585125"/>
                  </a:cubicBezTo>
                  <a:cubicBezTo>
                    <a:pt x="3266732" y="2598799"/>
                    <a:pt x="3084188" y="2600599"/>
                    <a:pt x="1709876" y="2600599"/>
                  </a:cubicBezTo>
                  <a:cubicBezTo>
                    <a:pt x="215668" y="2600239"/>
                    <a:pt x="155900" y="2599519"/>
                    <a:pt x="115576" y="2581165"/>
                  </a:cubicBezTo>
                  <a:cubicBezTo>
                    <a:pt x="69848" y="2560655"/>
                    <a:pt x="29524" y="2513153"/>
                    <a:pt x="11520" y="2459535"/>
                  </a:cubicBezTo>
                  <a:cubicBezTo>
                    <a:pt x="3960" y="2436503"/>
                    <a:pt x="0" y="2318111"/>
                    <a:pt x="0" y="2107955"/>
                  </a:cubicBezTo>
                  <a:cubicBezTo>
                    <a:pt x="0" y="1898157"/>
                    <a:pt x="3960" y="1779405"/>
                    <a:pt x="11520" y="1756735"/>
                  </a:cubicBezTo>
                  <a:cubicBezTo>
                    <a:pt x="28804" y="1704915"/>
                    <a:pt x="67328" y="1658493"/>
                    <a:pt x="111976" y="1635823"/>
                  </a:cubicBezTo>
                  <a:cubicBezTo>
                    <a:pt x="150500" y="1616031"/>
                    <a:pt x="172824" y="1615671"/>
                    <a:pt x="876360" y="1615671"/>
                  </a:cubicBezTo>
                  <a:cubicBezTo>
                    <a:pt x="1426516" y="1615671"/>
                    <a:pt x="1604380" y="1612791"/>
                    <a:pt x="1613384" y="1603435"/>
                  </a:cubicBezTo>
                  <a:cubicBezTo>
                    <a:pt x="1622744" y="1594079"/>
                    <a:pt x="1625624" y="1440781"/>
                    <a:pt x="1625624" y="975845"/>
                  </a:cubicBezTo>
                  <a:lnTo>
                    <a:pt x="1625624" y="360131"/>
                  </a:lnTo>
                  <a:lnTo>
                    <a:pt x="1588900" y="325225"/>
                  </a:lnTo>
                  <a:cubicBezTo>
                    <a:pt x="1525172" y="264409"/>
                    <a:pt x="1507888" y="190999"/>
                    <a:pt x="1539572" y="115069"/>
                  </a:cubicBezTo>
                  <a:cubicBezTo>
                    <a:pt x="1559736" y="66847"/>
                    <a:pt x="1581336" y="43817"/>
                    <a:pt x="1627784" y="20067"/>
                  </a:cubicBezTo>
                  <a:cubicBezTo>
                    <a:pt x="1650736" y="8371"/>
                    <a:pt x="1675064" y="1961"/>
                    <a:pt x="1699384" y="387"/>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noAutofit/>
            </a:bodyPr>
            <a:lstStyle/>
            <a:p>
              <a:endParaRPr lang="zh-TW" altLang="en-US"/>
            </a:p>
          </p:txBody>
        </p:sp>
        <p:sp>
          <p:nvSpPr>
            <p:cNvPr id="30" name="Freeform 92"/>
            <p:cNvSpPr>
              <a:spLocks/>
            </p:cNvSpPr>
            <p:nvPr/>
          </p:nvSpPr>
          <p:spPr bwMode="auto">
            <a:xfrm>
              <a:off x="35512341" y="13261794"/>
              <a:ext cx="405044" cy="1443407"/>
            </a:xfrm>
            <a:custGeom>
              <a:avLst/>
              <a:gdLst>
                <a:gd name="T0" fmla="*/ 1033 w 1527"/>
                <a:gd name="T1" fmla="*/ 5262 h 5433"/>
                <a:gd name="T2" fmla="*/ 125 w 1527"/>
                <a:gd name="T3" fmla="*/ 3147 h 5433"/>
                <a:gd name="T4" fmla="*/ 1098 w 1527"/>
                <a:gd name="T5" fmla="*/ 127 h 5433"/>
                <a:gd name="T6" fmla="*/ 1212 w 1527"/>
                <a:gd name="T7" fmla="*/ 0 h 5433"/>
                <a:gd name="T8" fmla="*/ 1369 w 1527"/>
                <a:gd name="T9" fmla="*/ 154 h 5433"/>
                <a:gd name="T10" fmla="*/ 1527 w 1527"/>
                <a:gd name="T11" fmla="*/ 353 h 5433"/>
                <a:gd name="T12" fmla="*/ 1439 w 1527"/>
                <a:gd name="T13" fmla="*/ 481 h 5433"/>
                <a:gd name="T14" fmla="*/ 863 w 1527"/>
                <a:gd name="T15" fmla="*/ 1402 h 5433"/>
                <a:gd name="T16" fmla="*/ 622 w 1527"/>
                <a:gd name="T17" fmla="*/ 2283 h 5433"/>
                <a:gd name="T18" fmla="*/ 1412 w 1527"/>
                <a:gd name="T19" fmla="*/ 4958 h 5433"/>
                <a:gd name="T20" fmla="*/ 1526 w 1527"/>
                <a:gd name="T21" fmla="*/ 5112 h 5433"/>
                <a:gd name="T22" fmla="*/ 1210 w 1527"/>
                <a:gd name="T23" fmla="*/ 5432 h 5433"/>
                <a:gd name="T24" fmla="*/ 1033 w 1527"/>
                <a:gd name="T25" fmla="*/ 5262 h 5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27" h="5433">
                  <a:moveTo>
                    <a:pt x="1033" y="5262"/>
                  </a:moveTo>
                  <a:cubicBezTo>
                    <a:pt x="505" y="4626"/>
                    <a:pt x="222" y="3966"/>
                    <a:pt x="125" y="3147"/>
                  </a:cubicBezTo>
                  <a:cubicBezTo>
                    <a:pt x="0" y="2085"/>
                    <a:pt x="368" y="942"/>
                    <a:pt x="1098" y="127"/>
                  </a:cubicBezTo>
                  <a:lnTo>
                    <a:pt x="1212" y="0"/>
                  </a:lnTo>
                  <a:lnTo>
                    <a:pt x="1369" y="154"/>
                  </a:lnTo>
                  <a:cubicBezTo>
                    <a:pt x="1456" y="239"/>
                    <a:pt x="1527" y="329"/>
                    <a:pt x="1527" y="353"/>
                  </a:cubicBezTo>
                  <a:cubicBezTo>
                    <a:pt x="1527" y="378"/>
                    <a:pt x="1487" y="436"/>
                    <a:pt x="1439" y="481"/>
                  </a:cubicBezTo>
                  <a:cubicBezTo>
                    <a:pt x="1290" y="623"/>
                    <a:pt x="990" y="1101"/>
                    <a:pt x="863" y="1402"/>
                  </a:cubicBezTo>
                  <a:cubicBezTo>
                    <a:pt x="746" y="1677"/>
                    <a:pt x="696" y="1858"/>
                    <a:pt x="622" y="2283"/>
                  </a:cubicBezTo>
                  <a:cubicBezTo>
                    <a:pt x="471" y="3144"/>
                    <a:pt x="802" y="4265"/>
                    <a:pt x="1412" y="4958"/>
                  </a:cubicBezTo>
                  <a:cubicBezTo>
                    <a:pt x="1475" y="5030"/>
                    <a:pt x="1526" y="5099"/>
                    <a:pt x="1526" y="5112"/>
                  </a:cubicBezTo>
                  <a:cubicBezTo>
                    <a:pt x="1525" y="5152"/>
                    <a:pt x="1248" y="5433"/>
                    <a:pt x="1210" y="5432"/>
                  </a:cubicBezTo>
                  <a:cubicBezTo>
                    <a:pt x="1190" y="5432"/>
                    <a:pt x="1110" y="5356"/>
                    <a:pt x="1033" y="5262"/>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p>
              <a:endParaRPr lang="zh-TW" altLang="en-US"/>
            </a:p>
          </p:txBody>
        </p:sp>
        <p:sp>
          <p:nvSpPr>
            <p:cNvPr id="31" name="Freeform 93"/>
            <p:cNvSpPr>
              <a:spLocks/>
            </p:cNvSpPr>
            <p:nvPr/>
          </p:nvSpPr>
          <p:spPr bwMode="auto">
            <a:xfrm>
              <a:off x="37228508" y="13261794"/>
              <a:ext cx="376948" cy="1443407"/>
            </a:xfrm>
            <a:custGeom>
              <a:avLst/>
              <a:gdLst>
                <a:gd name="T0" fmla="*/ 144 w 1421"/>
                <a:gd name="T1" fmla="*/ 5290 h 5433"/>
                <a:gd name="T2" fmla="*/ 0 w 1421"/>
                <a:gd name="T3" fmla="*/ 5119 h 5433"/>
                <a:gd name="T4" fmla="*/ 156 w 1421"/>
                <a:gd name="T5" fmla="*/ 4897 h 5433"/>
                <a:gd name="T6" fmla="*/ 841 w 1421"/>
                <a:gd name="T7" fmla="*/ 3529 h 5433"/>
                <a:gd name="T8" fmla="*/ 915 w 1421"/>
                <a:gd name="T9" fmla="*/ 2766 h 5433"/>
                <a:gd name="T10" fmla="*/ 756 w 1421"/>
                <a:gd name="T11" fmla="*/ 1640 h 5433"/>
                <a:gd name="T12" fmla="*/ 158 w 1421"/>
                <a:gd name="T13" fmla="*/ 567 h 5433"/>
                <a:gd name="T14" fmla="*/ 0 w 1421"/>
                <a:gd name="T15" fmla="*/ 341 h 5433"/>
                <a:gd name="T16" fmla="*/ 157 w 1421"/>
                <a:gd name="T17" fmla="*/ 154 h 5433"/>
                <a:gd name="T18" fmla="*/ 314 w 1421"/>
                <a:gd name="T19" fmla="*/ 0 h 5433"/>
                <a:gd name="T20" fmla="*/ 452 w 1421"/>
                <a:gd name="T21" fmla="*/ 155 h 5433"/>
                <a:gd name="T22" fmla="*/ 1184 w 1421"/>
                <a:gd name="T23" fmla="*/ 1378 h 5433"/>
                <a:gd name="T24" fmla="*/ 1380 w 1421"/>
                <a:gd name="T25" fmla="*/ 2110 h 5433"/>
                <a:gd name="T26" fmla="*/ 1385 w 1421"/>
                <a:gd name="T27" fmla="*/ 3313 h 5433"/>
                <a:gd name="T28" fmla="*/ 1311 w 1421"/>
                <a:gd name="T29" fmla="*/ 3641 h 5433"/>
                <a:gd name="T30" fmla="*/ 711 w 1421"/>
                <a:gd name="T31" fmla="*/ 4981 h 5433"/>
                <a:gd name="T32" fmla="*/ 310 w 1421"/>
                <a:gd name="T33" fmla="*/ 5433 h 5433"/>
                <a:gd name="T34" fmla="*/ 144 w 1421"/>
                <a:gd name="T35" fmla="*/ 5290 h 5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1" h="5433">
                  <a:moveTo>
                    <a:pt x="144" y="5290"/>
                  </a:moveTo>
                  <a:cubicBezTo>
                    <a:pt x="65" y="5212"/>
                    <a:pt x="0" y="5135"/>
                    <a:pt x="0" y="5119"/>
                  </a:cubicBezTo>
                  <a:cubicBezTo>
                    <a:pt x="0" y="5104"/>
                    <a:pt x="70" y="5004"/>
                    <a:pt x="156" y="4897"/>
                  </a:cubicBezTo>
                  <a:cubicBezTo>
                    <a:pt x="483" y="4492"/>
                    <a:pt x="709" y="4040"/>
                    <a:pt x="841" y="3529"/>
                  </a:cubicBezTo>
                  <a:cubicBezTo>
                    <a:pt x="905" y="3280"/>
                    <a:pt x="914" y="3186"/>
                    <a:pt x="915" y="2766"/>
                  </a:cubicBezTo>
                  <a:cubicBezTo>
                    <a:pt x="917" y="2242"/>
                    <a:pt x="889" y="2047"/>
                    <a:pt x="756" y="1640"/>
                  </a:cubicBezTo>
                  <a:cubicBezTo>
                    <a:pt x="623" y="1234"/>
                    <a:pt x="449" y="922"/>
                    <a:pt x="158" y="567"/>
                  </a:cubicBezTo>
                  <a:cubicBezTo>
                    <a:pt x="71" y="461"/>
                    <a:pt x="0" y="359"/>
                    <a:pt x="0" y="341"/>
                  </a:cubicBezTo>
                  <a:cubicBezTo>
                    <a:pt x="0" y="323"/>
                    <a:pt x="70" y="239"/>
                    <a:pt x="157" y="154"/>
                  </a:cubicBezTo>
                  <a:lnTo>
                    <a:pt x="314" y="0"/>
                  </a:lnTo>
                  <a:lnTo>
                    <a:pt x="452" y="155"/>
                  </a:lnTo>
                  <a:cubicBezTo>
                    <a:pt x="731" y="467"/>
                    <a:pt x="1039" y="981"/>
                    <a:pt x="1184" y="1378"/>
                  </a:cubicBezTo>
                  <a:cubicBezTo>
                    <a:pt x="1233" y="1511"/>
                    <a:pt x="1299" y="1760"/>
                    <a:pt x="1380" y="2110"/>
                  </a:cubicBezTo>
                  <a:cubicBezTo>
                    <a:pt x="1417" y="2273"/>
                    <a:pt x="1421" y="3170"/>
                    <a:pt x="1385" y="3313"/>
                  </a:cubicBezTo>
                  <a:cubicBezTo>
                    <a:pt x="1371" y="3369"/>
                    <a:pt x="1337" y="3516"/>
                    <a:pt x="1311" y="3641"/>
                  </a:cubicBezTo>
                  <a:cubicBezTo>
                    <a:pt x="1220" y="4071"/>
                    <a:pt x="985" y="4596"/>
                    <a:pt x="711" y="4981"/>
                  </a:cubicBezTo>
                  <a:cubicBezTo>
                    <a:pt x="572" y="5176"/>
                    <a:pt x="344" y="5433"/>
                    <a:pt x="310" y="5433"/>
                  </a:cubicBezTo>
                  <a:cubicBezTo>
                    <a:pt x="299" y="5433"/>
                    <a:pt x="224" y="5368"/>
                    <a:pt x="144" y="5290"/>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p>
              <a:endParaRPr lang="zh-TW" altLang="en-US"/>
            </a:p>
          </p:txBody>
        </p:sp>
        <p:sp>
          <p:nvSpPr>
            <p:cNvPr id="32" name="Freeform 94"/>
            <p:cNvSpPr>
              <a:spLocks/>
            </p:cNvSpPr>
            <p:nvPr/>
          </p:nvSpPr>
          <p:spPr bwMode="auto">
            <a:xfrm>
              <a:off x="35835435" y="13472509"/>
              <a:ext cx="300856" cy="1021974"/>
            </a:xfrm>
            <a:custGeom>
              <a:avLst/>
              <a:gdLst>
                <a:gd name="T0" fmla="*/ 649 w 1133"/>
                <a:gd name="T1" fmla="*/ 3709 h 3850"/>
                <a:gd name="T2" fmla="*/ 64 w 1133"/>
                <a:gd name="T3" fmla="*/ 2517 h 3850"/>
                <a:gd name="T4" fmla="*/ 50 w 1133"/>
                <a:gd name="T5" fmla="*/ 1437 h 3850"/>
                <a:gd name="T6" fmla="*/ 583 w 1133"/>
                <a:gd name="T7" fmla="*/ 253 h 3850"/>
                <a:gd name="T8" fmla="*/ 974 w 1133"/>
                <a:gd name="T9" fmla="*/ 185 h 3850"/>
                <a:gd name="T10" fmla="*/ 1133 w 1133"/>
                <a:gd name="T11" fmla="*/ 344 h 3850"/>
                <a:gd name="T12" fmla="*/ 984 w 1133"/>
                <a:gd name="T13" fmla="*/ 538 h 3850"/>
                <a:gd name="T14" fmla="*/ 561 w 1133"/>
                <a:gd name="T15" fmla="*/ 1412 h 3850"/>
                <a:gd name="T16" fmla="*/ 616 w 1133"/>
                <a:gd name="T17" fmla="*/ 2679 h 3850"/>
                <a:gd name="T18" fmla="*/ 966 w 1133"/>
                <a:gd name="T19" fmla="*/ 3313 h 3850"/>
                <a:gd name="T20" fmla="*/ 1087 w 1133"/>
                <a:gd name="T21" fmla="*/ 3572 h 3850"/>
                <a:gd name="T22" fmla="*/ 780 w 1133"/>
                <a:gd name="T23" fmla="*/ 3850 h 3850"/>
                <a:gd name="T24" fmla="*/ 649 w 1133"/>
                <a:gd name="T25" fmla="*/ 3709 h 38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33" h="3850">
                  <a:moveTo>
                    <a:pt x="649" y="3709"/>
                  </a:moveTo>
                  <a:cubicBezTo>
                    <a:pt x="375" y="3385"/>
                    <a:pt x="157" y="2939"/>
                    <a:pt x="64" y="2517"/>
                  </a:cubicBezTo>
                  <a:cubicBezTo>
                    <a:pt x="8" y="2258"/>
                    <a:pt x="0" y="1696"/>
                    <a:pt x="50" y="1437"/>
                  </a:cubicBezTo>
                  <a:cubicBezTo>
                    <a:pt x="132" y="1013"/>
                    <a:pt x="338" y="555"/>
                    <a:pt x="583" y="253"/>
                  </a:cubicBezTo>
                  <a:cubicBezTo>
                    <a:pt x="788" y="1"/>
                    <a:pt x="789" y="0"/>
                    <a:pt x="974" y="185"/>
                  </a:cubicBezTo>
                  <a:lnTo>
                    <a:pt x="1133" y="344"/>
                  </a:lnTo>
                  <a:lnTo>
                    <a:pt x="984" y="538"/>
                  </a:lnTo>
                  <a:cubicBezTo>
                    <a:pt x="797" y="782"/>
                    <a:pt x="632" y="1122"/>
                    <a:pt x="561" y="1412"/>
                  </a:cubicBezTo>
                  <a:cubicBezTo>
                    <a:pt x="469" y="1785"/>
                    <a:pt x="494" y="2369"/>
                    <a:pt x="616" y="2679"/>
                  </a:cubicBezTo>
                  <a:cubicBezTo>
                    <a:pt x="701" y="2898"/>
                    <a:pt x="831" y="3134"/>
                    <a:pt x="966" y="3313"/>
                  </a:cubicBezTo>
                  <a:cubicBezTo>
                    <a:pt x="1102" y="3494"/>
                    <a:pt x="1118" y="3528"/>
                    <a:pt x="1087" y="3572"/>
                  </a:cubicBezTo>
                  <a:cubicBezTo>
                    <a:pt x="1050" y="3625"/>
                    <a:pt x="802" y="3850"/>
                    <a:pt x="780" y="3850"/>
                  </a:cubicBezTo>
                  <a:cubicBezTo>
                    <a:pt x="774" y="3850"/>
                    <a:pt x="715" y="3787"/>
                    <a:pt x="649" y="3709"/>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p>
              <a:endParaRPr lang="zh-TW" altLang="en-US"/>
            </a:p>
          </p:txBody>
        </p:sp>
        <p:sp>
          <p:nvSpPr>
            <p:cNvPr id="33" name="Freeform 95"/>
            <p:cNvSpPr>
              <a:spLocks/>
            </p:cNvSpPr>
            <p:nvPr/>
          </p:nvSpPr>
          <p:spPr bwMode="auto">
            <a:xfrm>
              <a:off x="37010764" y="13480709"/>
              <a:ext cx="313734" cy="1013779"/>
            </a:xfrm>
            <a:custGeom>
              <a:avLst/>
              <a:gdLst>
                <a:gd name="T0" fmla="*/ 263 w 1183"/>
                <a:gd name="T1" fmla="*/ 3770 h 3819"/>
                <a:gd name="T2" fmla="*/ 103 w 1183"/>
                <a:gd name="T3" fmla="*/ 3603 h 3819"/>
                <a:gd name="T4" fmla="*/ 0 w 1183"/>
                <a:gd name="T5" fmla="*/ 3485 h 3819"/>
                <a:gd name="T6" fmla="*/ 140 w 1183"/>
                <a:gd name="T7" fmla="*/ 3311 h 3819"/>
                <a:gd name="T8" fmla="*/ 593 w 1183"/>
                <a:gd name="T9" fmla="*/ 2295 h 3819"/>
                <a:gd name="T10" fmla="*/ 620 w 1183"/>
                <a:gd name="T11" fmla="*/ 1689 h 3819"/>
                <a:gd name="T12" fmla="*/ 144 w 1183"/>
                <a:gd name="T13" fmla="*/ 506 h 3819"/>
                <a:gd name="T14" fmla="*/ 0 w 1183"/>
                <a:gd name="T15" fmla="*/ 318 h 3819"/>
                <a:gd name="T16" fmla="*/ 156 w 1183"/>
                <a:gd name="T17" fmla="*/ 157 h 3819"/>
                <a:gd name="T18" fmla="*/ 362 w 1183"/>
                <a:gd name="T19" fmla="*/ 26 h 3819"/>
                <a:gd name="T20" fmla="*/ 836 w 1183"/>
                <a:gd name="T21" fmla="*/ 701 h 3819"/>
                <a:gd name="T22" fmla="*/ 1105 w 1183"/>
                <a:gd name="T23" fmla="*/ 1615 h 3819"/>
                <a:gd name="T24" fmla="*/ 672 w 1183"/>
                <a:gd name="T25" fmla="*/ 3424 h 3819"/>
                <a:gd name="T26" fmla="*/ 342 w 1183"/>
                <a:gd name="T27" fmla="*/ 3819 h 3819"/>
                <a:gd name="T28" fmla="*/ 263 w 1183"/>
                <a:gd name="T29" fmla="*/ 3770 h 38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83" h="3819">
                  <a:moveTo>
                    <a:pt x="263" y="3770"/>
                  </a:moveTo>
                  <a:cubicBezTo>
                    <a:pt x="232" y="3743"/>
                    <a:pt x="160" y="3668"/>
                    <a:pt x="103" y="3603"/>
                  </a:cubicBezTo>
                  <a:lnTo>
                    <a:pt x="0" y="3485"/>
                  </a:lnTo>
                  <a:lnTo>
                    <a:pt x="140" y="3311"/>
                  </a:lnTo>
                  <a:cubicBezTo>
                    <a:pt x="378" y="3015"/>
                    <a:pt x="537" y="2660"/>
                    <a:pt x="593" y="2295"/>
                  </a:cubicBezTo>
                  <a:cubicBezTo>
                    <a:pt x="643" y="1975"/>
                    <a:pt x="645" y="1920"/>
                    <a:pt x="620" y="1689"/>
                  </a:cubicBezTo>
                  <a:cubicBezTo>
                    <a:pt x="573" y="1255"/>
                    <a:pt x="412" y="855"/>
                    <a:pt x="144" y="506"/>
                  </a:cubicBezTo>
                  <a:lnTo>
                    <a:pt x="0" y="318"/>
                  </a:lnTo>
                  <a:lnTo>
                    <a:pt x="156" y="157"/>
                  </a:lnTo>
                  <a:cubicBezTo>
                    <a:pt x="287" y="21"/>
                    <a:pt x="319" y="0"/>
                    <a:pt x="362" y="26"/>
                  </a:cubicBezTo>
                  <a:cubicBezTo>
                    <a:pt x="473" y="94"/>
                    <a:pt x="693" y="407"/>
                    <a:pt x="836" y="701"/>
                  </a:cubicBezTo>
                  <a:cubicBezTo>
                    <a:pt x="1000" y="1038"/>
                    <a:pt x="1051" y="1210"/>
                    <a:pt x="1105" y="1615"/>
                  </a:cubicBezTo>
                  <a:cubicBezTo>
                    <a:pt x="1183" y="2193"/>
                    <a:pt x="1007" y="2927"/>
                    <a:pt x="672" y="3424"/>
                  </a:cubicBezTo>
                  <a:cubicBezTo>
                    <a:pt x="555" y="3597"/>
                    <a:pt x="370" y="3819"/>
                    <a:pt x="342" y="3819"/>
                  </a:cubicBezTo>
                  <a:cubicBezTo>
                    <a:pt x="330" y="3819"/>
                    <a:pt x="294" y="3797"/>
                    <a:pt x="263" y="3770"/>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p>
              <a:endParaRPr lang="zh-TW" altLang="en-US"/>
            </a:p>
          </p:txBody>
        </p:sp>
        <p:sp>
          <p:nvSpPr>
            <p:cNvPr id="34" name="Freeform 96"/>
            <p:cNvSpPr>
              <a:spLocks/>
            </p:cNvSpPr>
            <p:nvPr/>
          </p:nvSpPr>
          <p:spPr bwMode="auto">
            <a:xfrm>
              <a:off x="36138636" y="13684397"/>
              <a:ext cx="208374" cy="600542"/>
            </a:xfrm>
            <a:custGeom>
              <a:avLst/>
              <a:gdLst>
                <a:gd name="T0" fmla="*/ 317 w 783"/>
                <a:gd name="T1" fmla="*/ 2127 h 2261"/>
                <a:gd name="T2" fmla="*/ 0 w 783"/>
                <a:gd name="T3" fmla="*/ 1146 h 2261"/>
                <a:gd name="T4" fmla="*/ 342 w 783"/>
                <a:gd name="T5" fmla="*/ 122 h 2261"/>
                <a:gd name="T6" fmla="*/ 449 w 783"/>
                <a:gd name="T7" fmla="*/ 0 h 2261"/>
                <a:gd name="T8" fmla="*/ 616 w 783"/>
                <a:gd name="T9" fmla="*/ 170 h 2261"/>
                <a:gd name="T10" fmla="*/ 783 w 783"/>
                <a:gd name="T11" fmla="*/ 339 h 2261"/>
                <a:gd name="T12" fmla="*/ 705 w 783"/>
                <a:gd name="T13" fmla="*/ 451 h 2261"/>
                <a:gd name="T14" fmla="*/ 492 w 783"/>
                <a:gd name="T15" fmla="*/ 1139 h 2261"/>
                <a:gd name="T16" fmla="*/ 685 w 783"/>
                <a:gd name="T17" fmla="*/ 1795 h 2261"/>
                <a:gd name="T18" fmla="*/ 747 w 783"/>
                <a:gd name="T19" fmla="*/ 1975 h 2261"/>
                <a:gd name="T20" fmla="*/ 441 w 783"/>
                <a:gd name="T21" fmla="*/ 2261 h 2261"/>
                <a:gd name="T22" fmla="*/ 317 w 783"/>
                <a:gd name="T23" fmla="*/ 2127 h 2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83" h="2261">
                  <a:moveTo>
                    <a:pt x="317" y="2127"/>
                  </a:moveTo>
                  <a:cubicBezTo>
                    <a:pt x="85" y="1820"/>
                    <a:pt x="1" y="1557"/>
                    <a:pt x="0" y="1146"/>
                  </a:cubicBezTo>
                  <a:cubicBezTo>
                    <a:pt x="0" y="720"/>
                    <a:pt x="112" y="384"/>
                    <a:pt x="342" y="122"/>
                  </a:cubicBezTo>
                  <a:lnTo>
                    <a:pt x="449" y="0"/>
                  </a:lnTo>
                  <a:lnTo>
                    <a:pt x="616" y="170"/>
                  </a:lnTo>
                  <a:lnTo>
                    <a:pt x="783" y="339"/>
                  </a:lnTo>
                  <a:lnTo>
                    <a:pt x="705" y="451"/>
                  </a:lnTo>
                  <a:cubicBezTo>
                    <a:pt x="555" y="668"/>
                    <a:pt x="493" y="869"/>
                    <a:pt x="492" y="1139"/>
                  </a:cubicBezTo>
                  <a:cubicBezTo>
                    <a:pt x="491" y="1416"/>
                    <a:pt x="539" y="1578"/>
                    <a:pt x="685" y="1795"/>
                  </a:cubicBezTo>
                  <a:cubicBezTo>
                    <a:pt x="752" y="1893"/>
                    <a:pt x="767" y="1938"/>
                    <a:pt x="747" y="1975"/>
                  </a:cubicBezTo>
                  <a:cubicBezTo>
                    <a:pt x="715" y="2036"/>
                    <a:pt x="473" y="2261"/>
                    <a:pt x="441" y="2261"/>
                  </a:cubicBezTo>
                  <a:cubicBezTo>
                    <a:pt x="428" y="2261"/>
                    <a:pt x="373" y="2201"/>
                    <a:pt x="317" y="2127"/>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p>
              <a:endParaRPr lang="zh-TW" altLang="en-US"/>
            </a:p>
          </p:txBody>
        </p:sp>
        <p:sp>
          <p:nvSpPr>
            <p:cNvPr id="35" name="Freeform 97"/>
            <p:cNvSpPr>
              <a:spLocks/>
            </p:cNvSpPr>
            <p:nvPr/>
          </p:nvSpPr>
          <p:spPr bwMode="auto">
            <a:xfrm>
              <a:off x="36800046" y="13693762"/>
              <a:ext cx="234129" cy="591177"/>
            </a:xfrm>
            <a:custGeom>
              <a:avLst/>
              <a:gdLst>
                <a:gd name="T0" fmla="*/ 149 w 881"/>
                <a:gd name="T1" fmla="*/ 2074 h 2228"/>
                <a:gd name="T2" fmla="*/ 0 w 881"/>
                <a:gd name="T3" fmla="*/ 1917 h 2228"/>
                <a:gd name="T4" fmla="*/ 50 w 881"/>
                <a:gd name="T5" fmla="*/ 1840 h 2228"/>
                <a:gd name="T6" fmla="*/ 276 w 881"/>
                <a:gd name="T7" fmla="*/ 1323 h 2228"/>
                <a:gd name="T8" fmla="*/ 97 w 881"/>
                <a:gd name="T9" fmla="*/ 454 h 2228"/>
                <a:gd name="T10" fmla="*/ 1 w 881"/>
                <a:gd name="T11" fmla="*/ 302 h 2228"/>
                <a:gd name="T12" fmla="*/ 150 w 881"/>
                <a:gd name="T13" fmla="*/ 151 h 2228"/>
                <a:gd name="T14" fmla="*/ 333 w 881"/>
                <a:gd name="T15" fmla="*/ 0 h 2228"/>
                <a:gd name="T16" fmla="*/ 628 w 881"/>
                <a:gd name="T17" fmla="*/ 389 h 2228"/>
                <a:gd name="T18" fmla="*/ 501 w 881"/>
                <a:gd name="T19" fmla="*/ 2041 h 2228"/>
                <a:gd name="T20" fmla="*/ 340 w 881"/>
                <a:gd name="T21" fmla="*/ 2223 h 2228"/>
                <a:gd name="T22" fmla="*/ 149 w 881"/>
                <a:gd name="T23" fmla="*/ 2074 h 2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81" h="2228">
                  <a:moveTo>
                    <a:pt x="149" y="2074"/>
                  </a:moveTo>
                  <a:lnTo>
                    <a:pt x="0" y="1917"/>
                  </a:lnTo>
                  <a:lnTo>
                    <a:pt x="50" y="1840"/>
                  </a:lnTo>
                  <a:cubicBezTo>
                    <a:pt x="178" y="1647"/>
                    <a:pt x="236" y="1514"/>
                    <a:pt x="276" y="1323"/>
                  </a:cubicBezTo>
                  <a:cubicBezTo>
                    <a:pt x="338" y="1024"/>
                    <a:pt x="280" y="742"/>
                    <a:pt x="97" y="454"/>
                  </a:cubicBezTo>
                  <a:lnTo>
                    <a:pt x="1" y="302"/>
                  </a:lnTo>
                  <a:lnTo>
                    <a:pt x="150" y="151"/>
                  </a:lnTo>
                  <a:cubicBezTo>
                    <a:pt x="232" y="68"/>
                    <a:pt x="315" y="0"/>
                    <a:pt x="333" y="0"/>
                  </a:cubicBezTo>
                  <a:cubicBezTo>
                    <a:pt x="387" y="0"/>
                    <a:pt x="528" y="187"/>
                    <a:pt x="628" y="389"/>
                  </a:cubicBezTo>
                  <a:cubicBezTo>
                    <a:pt x="881" y="903"/>
                    <a:pt x="830" y="1560"/>
                    <a:pt x="501" y="2041"/>
                  </a:cubicBezTo>
                  <a:cubicBezTo>
                    <a:pt x="435" y="2137"/>
                    <a:pt x="363" y="2219"/>
                    <a:pt x="340" y="2223"/>
                  </a:cubicBezTo>
                  <a:cubicBezTo>
                    <a:pt x="316" y="2228"/>
                    <a:pt x="230" y="2161"/>
                    <a:pt x="149" y="2074"/>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p>
              <a:endParaRPr lang="zh-TW" altLang="en-US"/>
            </a:p>
          </p:txBody>
        </p:sp>
      </p:grpSp>
      <p:sp>
        <p:nvSpPr>
          <p:cNvPr id="36" name="手繪多邊形 35"/>
          <p:cNvSpPr>
            <a:spLocks/>
          </p:cNvSpPr>
          <p:nvPr/>
        </p:nvSpPr>
        <p:spPr bwMode="auto">
          <a:xfrm>
            <a:off x="4566278" y="4986288"/>
            <a:ext cx="474954" cy="350514"/>
          </a:xfrm>
          <a:custGeom>
            <a:avLst/>
            <a:gdLst>
              <a:gd name="connsiteX0" fmla="*/ 2313240 w 4627012"/>
              <a:gd name="connsiteY0" fmla="*/ 2906712 h 3414712"/>
              <a:gd name="connsiteX1" fmla="*/ 1912260 w 4627012"/>
              <a:gd name="connsiteY1" fmla="*/ 2918932 h 3414712"/>
              <a:gd name="connsiteX2" fmla="*/ 1906856 w 4627012"/>
              <a:gd name="connsiteY2" fmla="*/ 3234846 h 3414712"/>
              <a:gd name="connsiteX3" fmla="*/ 2311440 w 4627012"/>
              <a:gd name="connsiteY3" fmla="*/ 3241676 h 3414712"/>
              <a:gd name="connsiteX4" fmla="*/ 2721424 w 4627012"/>
              <a:gd name="connsiteY4" fmla="*/ 3229456 h 3414712"/>
              <a:gd name="connsiteX5" fmla="*/ 2733676 w 4627012"/>
              <a:gd name="connsiteY5" fmla="*/ 3078146 h 3414712"/>
              <a:gd name="connsiteX6" fmla="*/ 2717824 w 4627012"/>
              <a:gd name="connsiteY6" fmla="*/ 2922886 h 3414712"/>
              <a:gd name="connsiteX7" fmla="*/ 2313240 w 4627012"/>
              <a:gd name="connsiteY7" fmla="*/ 2906712 h 3414712"/>
              <a:gd name="connsiteX8" fmla="*/ 1584960 w 4627012"/>
              <a:gd name="connsiteY8" fmla="*/ 286972 h 3414712"/>
              <a:gd name="connsiteX9" fmla="*/ 289164 w 4627012"/>
              <a:gd name="connsiteY9" fmla="*/ 296550 h 3414712"/>
              <a:gd name="connsiteX10" fmla="*/ 287364 w 4627012"/>
              <a:gd name="connsiteY10" fmla="*/ 2620194 h 3414712"/>
              <a:gd name="connsiteX11" fmla="*/ 2319024 w 4627012"/>
              <a:gd name="connsiteY11" fmla="*/ 2632076 h 3414712"/>
              <a:gd name="connsiteX12" fmla="*/ 4338444 w 4627012"/>
              <a:gd name="connsiteY12" fmla="*/ 2632076 h 3414712"/>
              <a:gd name="connsiteX13" fmla="*/ 4343844 w 4627012"/>
              <a:gd name="connsiteY13" fmla="*/ 2609392 h 3414712"/>
              <a:gd name="connsiteX14" fmla="*/ 4346724 w 4627012"/>
              <a:gd name="connsiteY14" fmla="*/ 1438210 h 3414712"/>
              <a:gd name="connsiteX15" fmla="*/ 4343844 w 4627012"/>
              <a:gd name="connsiteY15" fmla="*/ 290070 h 3414712"/>
              <a:gd name="connsiteX16" fmla="*/ 2323344 w 4627012"/>
              <a:gd name="connsiteY16" fmla="*/ 287550 h 3414712"/>
              <a:gd name="connsiteX17" fmla="*/ 1584960 w 4627012"/>
              <a:gd name="connsiteY17" fmla="*/ 286972 h 3414712"/>
              <a:gd name="connsiteX18" fmla="*/ 4623604 w 4627012"/>
              <a:gd name="connsiteY18" fmla="*/ 0 h 3414712"/>
              <a:gd name="connsiteX19" fmla="*/ 4626124 w 4627012"/>
              <a:gd name="connsiteY19" fmla="*/ 1442872 h 3414712"/>
              <a:gd name="connsiteX20" fmla="*/ 4625404 w 4627012"/>
              <a:gd name="connsiteY20" fmla="*/ 2896186 h 3414712"/>
              <a:gd name="connsiteX21" fmla="*/ 3827856 w 4627012"/>
              <a:gd name="connsiteY21" fmla="*/ 2906628 h 3414712"/>
              <a:gd name="connsiteX22" fmla="*/ 3020592 w 4627012"/>
              <a:gd name="connsiteY22" fmla="*/ 2914912 h 3414712"/>
              <a:gd name="connsiteX23" fmla="*/ 3010148 w 4627012"/>
              <a:gd name="connsiteY23" fmla="*/ 3079832 h 3414712"/>
              <a:gd name="connsiteX24" fmla="*/ 3013028 w 4627012"/>
              <a:gd name="connsiteY24" fmla="*/ 3236830 h 3414712"/>
              <a:gd name="connsiteX25" fmla="*/ 3485796 w 4627012"/>
              <a:gd name="connsiteY25" fmla="*/ 3241870 h 3414712"/>
              <a:gd name="connsiteX26" fmla="*/ 3976204 w 4627012"/>
              <a:gd name="connsiteY26" fmla="*/ 3255554 h 3414712"/>
              <a:gd name="connsiteX27" fmla="*/ 4014012 w 4627012"/>
              <a:gd name="connsiteY27" fmla="*/ 3357820 h 3414712"/>
              <a:gd name="connsiteX28" fmla="*/ 4014012 w 4627012"/>
              <a:gd name="connsiteY28" fmla="*/ 3414712 h 3414712"/>
              <a:gd name="connsiteX29" fmla="*/ 2306940 w 4627012"/>
              <a:gd name="connsiteY29" fmla="*/ 3414712 h 3414712"/>
              <a:gd name="connsiteX30" fmla="*/ 599508 w 4627012"/>
              <a:gd name="connsiteY30" fmla="*/ 3414712 h 3414712"/>
              <a:gd name="connsiteX31" fmla="*/ 599508 w 4627012"/>
              <a:gd name="connsiteY31" fmla="*/ 3372942 h 3414712"/>
              <a:gd name="connsiteX32" fmla="*/ 656400 w 4627012"/>
              <a:gd name="connsiteY32" fmla="*/ 3253394 h 3414712"/>
              <a:gd name="connsiteX33" fmla="*/ 1136728 w 4627012"/>
              <a:gd name="connsiteY33" fmla="*/ 3241870 h 3414712"/>
              <a:gd name="connsiteX34" fmla="*/ 1603732 w 4627012"/>
              <a:gd name="connsiteY34" fmla="*/ 3229628 h 3414712"/>
              <a:gd name="connsiteX35" fmla="*/ 1615976 w 4627012"/>
              <a:gd name="connsiteY35" fmla="*/ 3078030 h 3414712"/>
              <a:gd name="connsiteX36" fmla="*/ 1599772 w 4627012"/>
              <a:gd name="connsiteY36" fmla="*/ 2922472 h 3414712"/>
              <a:gd name="connsiteX37" fmla="*/ 792144 w 4627012"/>
              <a:gd name="connsiteY37" fmla="*/ 2906268 h 3414712"/>
              <a:gd name="connsiteX38" fmla="*/ 0 w 4627012"/>
              <a:gd name="connsiteY38" fmla="*/ 2906268 h 3414712"/>
              <a:gd name="connsiteX39" fmla="*/ 2520 w 4627012"/>
              <a:gd name="connsiteY39" fmla="*/ 1455836 h 3414712"/>
              <a:gd name="connsiteX40" fmla="*/ 5040 w 4627012"/>
              <a:gd name="connsiteY40" fmla="*/ 5042 h 3414712"/>
              <a:gd name="connsiteX41" fmla="*/ 2314500 w 4627012"/>
              <a:gd name="connsiteY41" fmla="*/ 2520 h 3414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627012" h="3414712">
                <a:moveTo>
                  <a:pt x="2313240" y="2906712"/>
                </a:moveTo>
                <a:cubicBezTo>
                  <a:pt x="2024304" y="2906712"/>
                  <a:pt x="1921268" y="2909946"/>
                  <a:pt x="1912260" y="2918932"/>
                </a:cubicBezTo>
                <a:cubicBezTo>
                  <a:pt x="1898932" y="2932230"/>
                  <a:pt x="1893888" y="3222268"/>
                  <a:pt x="1906856" y="3234846"/>
                </a:cubicBezTo>
                <a:cubicBezTo>
                  <a:pt x="1910460" y="3238440"/>
                  <a:pt x="2092756" y="3241676"/>
                  <a:pt x="2311440" y="3241676"/>
                </a:cubicBezTo>
                <a:cubicBezTo>
                  <a:pt x="2607220" y="3241676"/>
                  <a:pt x="2712420" y="3238440"/>
                  <a:pt x="2721424" y="3229456"/>
                </a:cubicBezTo>
                <a:cubicBezTo>
                  <a:pt x="2729712" y="3221190"/>
                  <a:pt x="2733676" y="3172670"/>
                  <a:pt x="2733676" y="3078146"/>
                </a:cubicBezTo>
                <a:cubicBezTo>
                  <a:pt x="2733676" y="2964936"/>
                  <a:pt x="2730792" y="2935824"/>
                  <a:pt x="2717824" y="2922886"/>
                </a:cubicBezTo>
                <a:cubicBezTo>
                  <a:pt x="2703772" y="2908868"/>
                  <a:pt x="2652976" y="2906712"/>
                  <a:pt x="2313240" y="2906712"/>
                </a:cubicBezTo>
                <a:close/>
                <a:moveTo>
                  <a:pt x="1584960" y="286972"/>
                </a:moveTo>
                <a:cubicBezTo>
                  <a:pt x="654628" y="286788"/>
                  <a:pt x="297356" y="289530"/>
                  <a:pt x="289164" y="296550"/>
                </a:cubicBezTo>
                <a:cubicBezTo>
                  <a:pt x="269728" y="312392"/>
                  <a:pt x="268288" y="2601112"/>
                  <a:pt x="287364" y="2620194"/>
                </a:cubicBezTo>
                <a:cubicBezTo>
                  <a:pt x="296724" y="2629554"/>
                  <a:pt x="761804" y="2632076"/>
                  <a:pt x="2319024" y="2632076"/>
                </a:cubicBezTo>
                <a:lnTo>
                  <a:pt x="4338444" y="2632076"/>
                </a:lnTo>
                <a:lnTo>
                  <a:pt x="4343844" y="2609392"/>
                </a:lnTo>
                <a:cubicBezTo>
                  <a:pt x="4347080" y="2596792"/>
                  <a:pt x="4348160" y="2069706"/>
                  <a:pt x="4346724" y="1438210"/>
                </a:cubicBezTo>
                <a:lnTo>
                  <a:pt x="4343844" y="290070"/>
                </a:lnTo>
                <a:lnTo>
                  <a:pt x="2323344" y="287550"/>
                </a:lnTo>
                <a:cubicBezTo>
                  <a:pt x="2044864" y="287212"/>
                  <a:pt x="1799652" y="287014"/>
                  <a:pt x="1584960" y="286972"/>
                </a:cubicBezTo>
                <a:close/>
                <a:moveTo>
                  <a:pt x="4623604" y="0"/>
                </a:moveTo>
                <a:lnTo>
                  <a:pt x="4626124" y="1442872"/>
                </a:lnTo>
                <a:cubicBezTo>
                  <a:pt x="4627564" y="2236866"/>
                  <a:pt x="4627204" y="2890786"/>
                  <a:pt x="4625404" y="2896186"/>
                </a:cubicBezTo>
                <a:cubicBezTo>
                  <a:pt x="4623240" y="2903028"/>
                  <a:pt x="4347792" y="2906628"/>
                  <a:pt x="3827856" y="2906628"/>
                </a:cubicBezTo>
                <a:cubicBezTo>
                  <a:pt x="3390736" y="2906628"/>
                  <a:pt x="3027432" y="2910590"/>
                  <a:pt x="3020592" y="2914912"/>
                </a:cubicBezTo>
                <a:cubicBezTo>
                  <a:pt x="3010508" y="2921392"/>
                  <a:pt x="3007988" y="2961362"/>
                  <a:pt x="3010148" y="3079832"/>
                </a:cubicBezTo>
                <a:lnTo>
                  <a:pt x="3013028" y="3236830"/>
                </a:lnTo>
                <a:lnTo>
                  <a:pt x="3485796" y="3241870"/>
                </a:lnTo>
                <a:cubicBezTo>
                  <a:pt x="3745404" y="3244752"/>
                  <a:pt x="3966124" y="3250872"/>
                  <a:pt x="3976204" y="3255554"/>
                </a:cubicBezTo>
                <a:cubicBezTo>
                  <a:pt x="4003928" y="3269238"/>
                  <a:pt x="4014012" y="3296244"/>
                  <a:pt x="4014012" y="3357820"/>
                </a:cubicBezTo>
                <a:lnTo>
                  <a:pt x="4014012" y="3414712"/>
                </a:lnTo>
                <a:lnTo>
                  <a:pt x="2306940" y="3414712"/>
                </a:lnTo>
                <a:lnTo>
                  <a:pt x="599508" y="3414712"/>
                </a:lnTo>
                <a:lnTo>
                  <a:pt x="599508" y="3372942"/>
                </a:lnTo>
                <a:cubicBezTo>
                  <a:pt x="599508" y="3319650"/>
                  <a:pt x="623992" y="3268158"/>
                  <a:pt x="656400" y="3253394"/>
                </a:cubicBezTo>
                <a:cubicBezTo>
                  <a:pt x="674404" y="3245112"/>
                  <a:pt x="818428" y="3241870"/>
                  <a:pt x="1136728" y="3241870"/>
                </a:cubicBezTo>
                <a:cubicBezTo>
                  <a:pt x="1476988" y="3241870"/>
                  <a:pt x="1594372" y="3238630"/>
                  <a:pt x="1603732" y="3229628"/>
                </a:cubicBezTo>
                <a:cubicBezTo>
                  <a:pt x="1612012" y="3221346"/>
                  <a:pt x="1615976" y="3172734"/>
                  <a:pt x="1615976" y="3078030"/>
                </a:cubicBezTo>
                <a:cubicBezTo>
                  <a:pt x="1615976" y="2964604"/>
                  <a:pt x="1612732" y="2935436"/>
                  <a:pt x="1599772" y="2922472"/>
                </a:cubicBezTo>
                <a:cubicBezTo>
                  <a:pt x="1585728" y="2908070"/>
                  <a:pt x="1498232" y="2906268"/>
                  <a:pt x="792144" y="2906268"/>
                </a:cubicBezTo>
                <a:lnTo>
                  <a:pt x="0" y="2906268"/>
                </a:lnTo>
                <a:lnTo>
                  <a:pt x="2520" y="1455836"/>
                </a:lnTo>
                <a:lnTo>
                  <a:pt x="5040" y="5042"/>
                </a:lnTo>
                <a:lnTo>
                  <a:pt x="2314500" y="2520"/>
                </a:lnTo>
                <a:close/>
              </a:path>
            </a:pathLst>
          </a:custGeom>
          <a:solidFill>
            <a:schemeClr val="bg1"/>
          </a:solidFill>
          <a:ln w="0">
            <a:noFill/>
            <a:prstDash val="solid"/>
            <a:round/>
            <a:headEnd/>
            <a:tailEnd/>
          </a:ln>
        </p:spPr>
        <p:txBody>
          <a:bodyPr vert="horz" wrap="square" lIns="91440" tIns="45721" rIns="91440" bIns="45721" numCol="1" anchor="t" anchorCtr="0" compatLnSpc="1">
            <a:prstTxWarp prst="textNoShape">
              <a:avLst/>
            </a:prstTxWarp>
            <a:noAutofit/>
          </a:bodyPr>
          <a:lstStyle/>
          <a:p>
            <a:endParaRPr lang="zh-TW" altLang="en-US"/>
          </a:p>
        </p:txBody>
      </p:sp>
      <p:sp>
        <p:nvSpPr>
          <p:cNvPr id="55" name="矩形 54"/>
          <p:cNvSpPr/>
          <p:nvPr/>
        </p:nvSpPr>
        <p:spPr>
          <a:xfrm>
            <a:off x="5497098" y="2010490"/>
            <a:ext cx="3405958" cy="738664"/>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The quick brown fox jumps over the lazy dog</a:t>
            </a:r>
            <a:r>
              <a:rPr lang="en-US" altLang="zh-TW" sz="1400" dirty="0" smtClean="0"/>
              <a:t>.</a:t>
            </a:r>
            <a:endParaRPr lang="zh-TW" altLang="en-US" sz="1400" dirty="0"/>
          </a:p>
        </p:txBody>
      </p:sp>
      <p:sp>
        <p:nvSpPr>
          <p:cNvPr id="56" name="矩形 55"/>
          <p:cNvSpPr/>
          <p:nvPr/>
        </p:nvSpPr>
        <p:spPr>
          <a:xfrm>
            <a:off x="5497098" y="3062050"/>
            <a:ext cx="3405958" cy="738664"/>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The quick brown fox jumps over the lazy dog</a:t>
            </a:r>
            <a:r>
              <a:rPr lang="en-US" altLang="zh-TW" sz="1400" dirty="0" smtClean="0"/>
              <a:t>.</a:t>
            </a:r>
            <a:endParaRPr lang="zh-TW" altLang="en-US" sz="1400" dirty="0"/>
          </a:p>
        </p:txBody>
      </p:sp>
      <p:sp>
        <p:nvSpPr>
          <p:cNvPr id="57" name="矩形 56"/>
          <p:cNvSpPr/>
          <p:nvPr/>
        </p:nvSpPr>
        <p:spPr>
          <a:xfrm>
            <a:off x="5497098" y="4113610"/>
            <a:ext cx="3405958" cy="738664"/>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The quick brown fox jumps over the lazy dog</a:t>
            </a:r>
            <a:r>
              <a:rPr lang="en-US" altLang="zh-TW" sz="1400" dirty="0" smtClean="0"/>
              <a:t>.</a:t>
            </a:r>
            <a:endParaRPr lang="zh-TW" altLang="en-US" sz="1400" dirty="0"/>
          </a:p>
        </p:txBody>
      </p:sp>
      <p:sp>
        <p:nvSpPr>
          <p:cNvPr id="58" name="矩形 57"/>
          <p:cNvSpPr/>
          <p:nvPr/>
        </p:nvSpPr>
        <p:spPr>
          <a:xfrm>
            <a:off x="5497098" y="5165170"/>
            <a:ext cx="3405958" cy="738664"/>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The quick brown fox jumps over the lazy dog</a:t>
            </a:r>
            <a:r>
              <a:rPr lang="en-US" altLang="zh-TW" sz="1400" dirty="0" smtClean="0"/>
              <a:t>.</a:t>
            </a:r>
            <a:endParaRPr lang="zh-TW" altLang="en-US" sz="1400" dirty="0"/>
          </a:p>
        </p:txBody>
      </p:sp>
    </p:spTree>
    <p:extLst>
      <p:ext uri="{BB962C8B-B14F-4D97-AF65-F5344CB8AC3E}">
        <p14:creationId xmlns:p14="http://schemas.microsoft.com/office/powerpoint/2010/main" val="681745895"/>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圖片版面配置區 10"/>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a:xfrm>
            <a:off x="388800" y="1923375"/>
            <a:ext cx="1800000" cy="1800000"/>
          </a:xfrm>
        </p:spPr>
      </p:pic>
      <p:pic>
        <p:nvPicPr>
          <p:cNvPr id="12" name="圖片版面配置區 11"/>
          <p:cNvPicPr>
            <a:picLocks noGrp="1" noChangeAspect="1"/>
          </p:cNvPicPr>
          <p:nvPr>
            <p:ph type="pic" sz="quarter" idx="11"/>
          </p:nvPr>
        </p:nvPicPr>
        <p:blipFill>
          <a:blip r:embed="rId3" cstate="screen">
            <a:extLst>
              <a:ext uri="{28A0092B-C50C-407E-A947-70E740481C1C}">
                <a14:useLocalDpi xmlns:a14="http://schemas.microsoft.com/office/drawing/2010/main"/>
              </a:ext>
            </a:extLst>
          </a:blip>
          <a:srcRect/>
          <a:stretch>
            <a:fillRect/>
          </a:stretch>
        </p:blipFill>
        <p:spPr>
          <a:xfrm>
            <a:off x="2577600" y="1923375"/>
            <a:ext cx="1800000" cy="1800000"/>
          </a:xfrm>
        </p:spPr>
      </p:pic>
      <p:pic>
        <p:nvPicPr>
          <p:cNvPr id="13" name="圖片版面配置區 12"/>
          <p:cNvPicPr>
            <a:picLocks noGrp="1" noChangeAspect="1"/>
          </p:cNvPicPr>
          <p:nvPr>
            <p:ph type="pic" sz="quarter" idx="12"/>
          </p:nvPr>
        </p:nvPicPr>
        <p:blipFill>
          <a:blip r:embed="rId4" cstate="screen">
            <a:extLst>
              <a:ext uri="{28A0092B-C50C-407E-A947-70E740481C1C}">
                <a14:useLocalDpi xmlns:a14="http://schemas.microsoft.com/office/drawing/2010/main"/>
              </a:ext>
            </a:extLst>
          </a:blip>
          <a:srcRect/>
          <a:stretch>
            <a:fillRect/>
          </a:stretch>
        </p:blipFill>
        <p:spPr>
          <a:xfrm>
            <a:off x="4766400" y="1923375"/>
            <a:ext cx="1800000" cy="1800000"/>
          </a:xfrm>
        </p:spPr>
      </p:pic>
      <p:pic>
        <p:nvPicPr>
          <p:cNvPr id="14" name="圖片版面配置區 13"/>
          <p:cNvPicPr>
            <a:picLocks noGrp="1" noChangeAspect="1"/>
          </p:cNvPicPr>
          <p:nvPr>
            <p:ph type="pic" sz="quarter" idx="13"/>
          </p:nvPr>
        </p:nvPicPr>
        <p:blipFill>
          <a:blip r:embed="rId5" cstate="screen">
            <a:extLst>
              <a:ext uri="{28A0092B-C50C-407E-A947-70E740481C1C}">
                <a14:useLocalDpi xmlns:a14="http://schemas.microsoft.com/office/drawing/2010/main"/>
              </a:ext>
            </a:extLst>
          </a:blip>
          <a:srcRect/>
          <a:stretch>
            <a:fillRect/>
          </a:stretch>
        </p:blipFill>
        <p:spPr>
          <a:xfrm>
            <a:off x="6955200" y="1923375"/>
            <a:ext cx="1800000" cy="1800000"/>
          </a:xfrm>
        </p:spPr>
      </p:pic>
      <p:sp>
        <p:nvSpPr>
          <p:cNvPr id="5" name="頁尾版面配置區 4"/>
          <p:cNvSpPr>
            <a:spLocks noGrp="1"/>
          </p:cNvSpPr>
          <p:nvPr>
            <p:ph type="ftr" sz="quarter" idx="14"/>
          </p:nvPr>
        </p:nvSpPr>
        <p:spPr/>
        <p:txBody>
          <a:bodyPr/>
          <a:lstStyle/>
          <a:p>
            <a:r>
              <a:rPr lang="zh-TW" altLang="en-US" smtClean="0"/>
              <a:t>商業簡報網 </a:t>
            </a:r>
            <a:r>
              <a:rPr lang="en-US" altLang="zh-TW" smtClean="0"/>
              <a:t>X Matter Lab</a:t>
            </a:r>
            <a:endParaRPr lang="zh-TW" altLang="en-US" dirty="0"/>
          </a:p>
        </p:txBody>
      </p:sp>
      <p:sp>
        <p:nvSpPr>
          <p:cNvPr id="6" name="投影片編號版面配置區 5"/>
          <p:cNvSpPr>
            <a:spLocks noGrp="1"/>
          </p:cNvSpPr>
          <p:nvPr>
            <p:ph type="sldNum" sz="quarter" idx="15"/>
          </p:nvPr>
        </p:nvSpPr>
        <p:spPr/>
        <p:txBody>
          <a:bodyPr/>
          <a:lstStyle/>
          <a:p>
            <a:fld id="{E27FD744-A41C-4EAD-96D0-2F84A994B62C}" type="slidenum">
              <a:rPr lang="zh-TW" altLang="en-US" smtClean="0"/>
              <a:t>62</a:t>
            </a:fld>
            <a:endParaRPr lang="zh-TW" altLang="en-US"/>
          </a:p>
        </p:txBody>
      </p:sp>
      <p:sp>
        <p:nvSpPr>
          <p:cNvPr id="8" name="矩形 7"/>
          <p:cNvSpPr/>
          <p:nvPr/>
        </p:nvSpPr>
        <p:spPr>
          <a:xfrm>
            <a:off x="3155324" y="1223201"/>
            <a:ext cx="2833352" cy="11636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10" name="群組 9"/>
          <p:cNvGrpSpPr/>
          <p:nvPr/>
        </p:nvGrpSpPr>
        <p:grpSpPr>
          <a:xfrm>
            <a:off x="2759437" y="4058245"/>
            <a:ext cx="1821289" cy="1847265"/>
            <a:chOff x="6563886" y="1726115"/>
            <a:chExt cx="1821289" cy="1847265"/>
          </a:xfrm>
        </p:grpSpPr>
        <p:sp>
          <p:nvSpPr>
            <p:cNvPr id="15" name="文字方塊 18"/>
            <p:cNvSpPr txBox="1"/>
            <p:nvPr/>
          </p:nvSpPr>
          <p:spPr>
            <a:xfrm>
              <a:off x="6563887" y="2317530"/>
              <a:ext cx="1821288" cy="1255850"/>
            </a:xfrm>
            <a:prstGeom prst="rect">
              <a:avLst/>
            </a:prstGeom>
            <a:noFill/>
          </p:spPr>
          <p:txBody>
            <a:bodyPr wrap="square" rtlCol="0">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 The quick brown fox jumps over the lazy dog.. </a:t>
              </a:r>
            </a:p>
          </p:txBody>
        </p:sp>
        <p:sp>
          <p:nvSpPr>
            <p:cNvPr id="16" name="文字方塊 19"/>
            <p:cNvSpPr txBox="1"/>
            <p:nvPr/>
          </p:nvSpPr>
          <p:spPr>
            <a:xfrm>
              <a:off x="6563886" y="1726115"/>
              <a:ext cx="1613432" cy="584775"/>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200" b="1" dirty="0" smtClean="0">
                  <a:solidFill>
                    <a:schemeClr val="accent2"/>
                  </a:solidFill>
                </a:rPr>
                <a:t>Title</a:t>
              </a:r>
            </a:p>
          </p:txBody>
        </p:sp>
        <p:cxnSp>
          <p:nvCxnSpPr>
            <p:cNvPr id="17" name="直線接點 16"/>
            <p:cNvCxnSpPr/>
            <p:nvPr/>
          </p:nvCxnSpPr>
          <p:spPr>
            <a:xfrm>
              <a:off x="6652911" y="2298858"/>
              <a:ext cx="126016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8" name="群組 17"/>
          <p:cNvGrpSpPr/>
          <p:nvPr/>
        </p:nvGrpSpPr>
        <p:grpSpPr>
          <a:xfrm>
            <a:off x="4962430" y="4058245"/>
            <a:ext cx="1821289" cy="1842383"/>
            <a:chOff x="2466757" y="4025798"/>
            <a:chExt cx="1821289" cy="1842383"/>
          </a:xfrm>
        </p:grpSpPr>
        <p:sp>
          <p:nvSpPr>
            <p:cNvPr id="19" name="文字方塊 20"/>
            <p:cNvSpPr txBox="1"/>
            <p:nvPr/>
          </p:nvSpPr>
          <p:spPr>
            <a:xfrm>
              <a:off x="2466758" y="4617212"/>
              <a:ext cx="1821288" cy="1250969"/>
            </a:xfrm>
            <a:prstGeom prst="rect">
              <a:avLst/>
            </a:prstGeom>
            <a:noFill/>
          </p:spPr>
          <p:txBody>
            <a:bodyPr wrap="square" rtlCol="0">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 The quick brown fox jumps over the lazy dog.. </a:t>
              </a:r>
            </a:p>
          </p:txBody>
        </p:sp>
        <p:sp>
          <p:nvSpPr>
            <p:cNvPr id="20" name="文字方塊 21"/>
            <p:cNvSpPr txBox="1"/>
            <p:nvPr/>
          </p:nvSpPr>
          <p:spPr>
            <a:xfrm>
              <a:off x="2466757" y="4025798"/>
              <a:ext cx="1613432" cy="584775"/>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200" b="1" dirty="0" smtClean="0">
                  <a:solidFill>
                    <a:schemeClr val="accent3"/>
                  </a:solidFill>
                </a:rPr>
                <a:t>Title</a:t>
              </a:r>
            </a:p>
          </p:txBody>
        </p:sp>
        <p:cxnSp>
          <p:nvCxnSpPr>
            <p:cNvPr id="21" name="直線接點 20"/>
            <p:cNvCxnSpPr/>
            <p:nvPr/>
          </p:nvCxnSpPr>
          <p:spPr>
            <a:xfrm>
              <a:off x="2555782" y="4598541"/>
              <a:ext cx="126016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2" name="群組 21"/>
          <p:cNvGrpSpPr/>
          <p:nvPr/>
        </p:nvGrpSpPr>
        <p:grpSpPr>
          <a:xfrm>
            <a:off x="556444" y="4058245"/>
            <a:ext cx="1821289" cy="1847265"/>
            <a:chOff x="2377732" y="1726115"/>
            <a:chExt cx="1821289" cy="1847265"/>
          </a:xfrm>
        </p:grpSpPr>
        <p:sp>
          <p:nvSpPr>
            <p:cNvPr id="23" name="文字方塊 18"/>
            <p:cNvSpPr txBox="1"/>
            <p:nvPr/>
          </p:nvSpPr>
          <p:spPr>
            <a:xfrm>
              <a:off x="2377733" y="2317530"/>
              <a:ext cx="1821288" cy="1255850"/>
            </a:xfrm>
            <a:prstGeom prst="rect">
              <a:avLst/>
            </a:prstGeom>
            <a:noFill/>
          </p:spPr>
          <p:txBody>
            <a:bodyPr wrap="square" rtlCol="0">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 The quick brown fox jumps over the lazy dog.. </a:t>
              </a:r>
            </a:p>
          </p:txBody>
        </p:sp>
        <p:sp>
          <p:nvSpPr>
            <p:cNvPr id="24" name="文字方塊 19"/>
            <p:cNvSpPr txBox="1"/>
            <p:nvPr/>
          </p:nvSpPr>
          <p:spPr>
            <a:xfrm>
              <a:off x="2377732" y="1726115"/>
              <a:ext cx="1613432" cy="584775"/>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200" b="1" dirty="0" smtClean="0">
                  <a:solidFill>
                    <a:schemeClr val="accent1"/>
                  </a:solidFill>
                </a:rPr>
                <a:t>Title</a:t>
              </a:r>
            </a:p>
          </p:txBody>
        </p:sp>
        <p:cxnSp>
          <p:nvCxnSpPr>
            <p:cNvPr id="25" name="直線接點 24"/>
            <p:cNvCxnSpPr/>
            <p:nvPr/>
          </p:nvCxnSpPr>
          <p:spPr>
            <a:xfrm>
              <a:off x="2466757" y="2298858"/>
              <a:ext cx="126016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 name="群組 1"/>
          <p:cNvGrpSpPr/>
          <p:nvPr/>
        </p:nvGrpSpPr>
        <p:grpSpPr>
          <a:xfrm>
            <a:off x="7165422" y="4058245"/>
            <a:ext cx="1821288" cy="1842383"/>
            <a:chOff x="4742598" y="6028675"/>
            <a:chExt cx="1821288" cy="1842383"/>
          </a:xfrm>
        </p:grpSpPr>
        <p:sp>
          <p:nvSpPr>
            <p:cNvPr id="26" name="文字方塊 20"/>
            <p:cNvSpPr txBox="1"/>
            <p:nvPr/>
          </p:nvSpPr>
          <p:spPr>
            <a:xfrm>
              <a:off x="4742598" y="6620089"/>
              <a:ext cx="1821288" cy="1250969"/>
            </a:xfrm>
            <a:prstGeom prst="rect">
              <a:avLst/>
            </a:prstGeom>
            <a:noFill/>
          </p:spPr>
          <p:txBody>
            <a:bodyPr wrap="square" rtlCol="0">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 The quick brown fox jumps over the lazy dog.. </a:t>
              </a:r>
            </a:p>
          </p:txBody>
        </p:sp>
        <p:sp>
          <p:nvSpPr>
            <p:cNvPr id="27" name="文字方塊 21"/>
            <p:cNvSpPr txBox="1"/>
            <p:nvPr/>
          </p:nvSpPr>
          <p:spPr>
            <a:xfrm>
              <a:off x="4742598" y="6028675"/>
              <a:ext cx="1613432" cy="584775"/>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200" b="1" dirty="0" smtClean="0">
                  <a:solidFill>
                    <a:schemeClr val="accent4"/>
                  </a:solidFill>
                </a:rPr>
                <a:t>Title</a:t>
              </a:r>
            </a:p>
          </p:txBody>
        </p:sp>
        <p:cxnSp>
          <p:nvCxnSpPr>
            <p:cNvPr id="28" name="直線接點 27"/>
            <p:cNvCxnSpPr/>
            <p:nvPr/>
          </p:nvCxnSpPr>
          <p:spPr>
            <a:xfrm>
              <a:off x="4742598" y="6601418"/>
              <a:ext cx="126016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9" name="文字方塊 28"/>
          <p:cNvSpPr txBox="1"/>
          <p:nvPr/>
        </p:nvSpPr>
        <p:spPr>
          <a:xfrm>
            <a:off x="1880398" y="576870"/>
            <a:ext cx="5383205" cy="646331"/>
          </a:xfrm>
          <a:prstGeom prst="rect">
            <a:avLst/>
          </a:prstGeom>
          <a:noFill/>
        </p:spPr>
        <p:txBody>
          <a:bodyPr wrap="square" rtlCol="0" anchor="ctr">
            <a:spAutoFit/>
          </a:bodyPr>
          <a:lstStyle/>
          <a:p>
            <a:pPr algn="ctr"/>
            <a:r>
              <a:rPr lang="en-US" altLang="zh-TW" sz="3600" b="1" dirty="0" smtClean="0">
                <a:solidFill>
                  <a:schemeClr val="bg1">
                    <a:lumMod val="50000"/>
                  </a:schemeClr>
                </a:solidFill>
              </a:rPr>
              <a:t>Beyond Picture 059</a:t>
            </a:r>
            <a:endParaRPr lang="zh-TW" altLang="en-US" sz="3600" b="1" dirty="0">
              <a:solidFill>
                <a:schemeClr val="bg1">
                  <a:lumMod val="50000"/>
                </a:schemeClr>
              </a:solidFill>
            </a:endParaRPr>
          </a:p>
        </p:txBody>
      </p:sp>
      <p:grpSp>
        <p:nvGrpSpPr>
          <p:cNvPr id="30" name="群組 29"/>
          <p:cNvGrpSpPr/>
          <p:nvPr/>
        </p:nvGrpSpPr>
        <p:grpSpPr>
          <a:xfrm>
            <a:off x="3267015" y="1728316"/>
            <a:ext cx="421170" cy="421170"/>
            <a:chOff x="5023476" y="3019260"/>
            <a:chExt cx="421170" cy="421170"/>
          </a:xfrm>
        </p:grpSpPr>
        <p:sp>
          <p:nvSpPr>
            <p:cNvPr id="31" name="橢圓 30"/>
            <p:cNvSpPr/>
            <p:nvPr/>
          </p:nvSpPr>
          <p:spPr>
            <a:xfrm>
              <a:off x="5023476" y="3019260"/>
              <a:ext cx="421170" cy="42117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p>
          </p:txBody>
        </p:sp>
        <p:sp>
          <p:nvSpPr>
            <p:cNvPr id="32" name="加號 31"/>
            <p:cNvSpPr/>
            <p:nvPr/>
          </p:nvSpPr>
          <p:spPr>
            <a:xfrm>
              <a:off x="5086424" y="3082208"/>
              <a:ext cx="295275" cy="295275"/>
            </a:xfrm>
            <a:prstGeom prst="mathPl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p>
          </p:txBody>
        </p:sp>
      </p:grpSp>
      <p:grpSp>
        <p:nvGrpSpPr>
          <p:cNvPr id="33" name="群組 32"/>
          <p:cNvGrpSpPr/>
          <p:nvPr/>
        </p:nvGrpSpPr>
        <p:grpSpPr>
          <a:xfrm>
            <a:off x="1078215" y="1728316"/>
            <a:ext cx="421170" cy="421170"/>
            <a:chOff x="5023476" y="3019260"/>
            <a:chExt cx="421170" cy="421170"/>
          </a:xfrm>
        </p:grpSpPr>
        <p:sp>
          <p:nvSpPr>
            <p:cNvPr id="34" name="橢圓 33"/>
            <p:cNvSpPr/>
            <p:nvPr/>
          </p:nvSpPr>
          <p:spPr>
            <a:xfrm>
              <a:off x="5023476" y="3019260"/>
              <a:ext cx="421170" cy="42117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p>
          </p:txBody>
        </p:sp>
        <p:sp>
          <p:nvSpPr>
            <p:cNvPr id="35" name="加號 34"/>
            <p:cNvSpPr/>
            <p:nvPr/>
          </p:nvSpPr>
          <p:spPr>
            <a:xfrm>
              <a:off x="5086424" y="3082208"/>
              <a:ext cx="295275" cy="295275"/>
            </a:xfrm>
            <a:prstGeom prst="mathPl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p>
          </p:txBody>
        </p:sp>
      </p:grpSp>
      <p:grpSp>
        <p:nvGrpSpPr>
          <p:cNvPr id="36" name="群組 35"/>
          <p:cNvGrpSpPr/>
          <p:nvPr/>
        </p:nvGrpSpPr>
        <p:grpSpPr>
          <a:xfrm>
            <a:off x="5455815" y="1728316"/>
            <a:ext cx="421170" cy="421170"/>
            <a:chOff x="5023476" y="3019260"/>
            <a:chExt cx="421170" cy="421170"/>
          </a:xfrm>
        </p:grpSpPr>
        <p:sp>
          <p:nvSpPr>
            <p:cNvPr id="37" name="橢圓 36"/>
            <p:cNvSpPr/>
            <p:nvPr/>
          </p:nvSpPr>
          <p:spPr>
            <a:xfrm>
              <a:off x="5023476" y="3019260"/>
              <a:ext cx="421170" cy="42117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p>
          </p:txBody>
        </p:sp>
        <p:sp>
          <p:nvSpPr>
            <p:cNvPr id="38" name="加號 37"/>
            <p:cNvSpPr/>
            <p:nvPr/>
          </p:nvSpPr>
          <p:spPr>
            <a:xfrm>
              <a:off x="5086424" y="3082208"/>
              <a:ext cx="295275" cy="295275"/>
            </a:xfrm>
            <a:prstGeom prst="mathPl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p>
          </p:txBody>
        </p:sp>
      </p:grpSp>
      <p:grpSp>
        <p:nvGrpSpPr>
          <p:cNvPr id="39" name="群組 38"/>
          <p:cNvGrpSpPr/>
          <p:nvPr/>
        </p:nvGrpSpPr>
        <p:grpSpPr>
          <a:xfrm>
            <a:off x="7644615" y="1728316"/>
            <a:ext cx="421170" cy="421170"/>
            <a:chOff x="5023476" y="3019260"/>
            <a:chExt cx="421170" cy="421170"/>
          </a:xfrm>
        </p:grpSpPr>
        <p:sp>
          <p:nvSpPr>
            <p:cNvPr id="40" name="橢圓 39"/>
            <p:cNvSpPr/>
            <p:nvPr/>
          </p:nvSpPr>
          <p:spPr>
            <a:xfrm>
              <a:off x="5023476" y="3019260"/>
              <a:ext cx="421170" cy="42117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p>
          </p:txBody>
        </p:sp>
        <p:sp>
          <p:nvSpPr>
            <p:cNvPr id="41" name="加號 40"/>
            <p:cNvSpPr/>
            <p:nvPr/>
          </p:nvSpPr>
          <p:spPr>
            <a:xfrm>
              <a:off x="5086424" y="3082208"/>
              <a:ext cx="295275" cy="295275"/>
            </a:xfrm>
            <a:prstGeom prst="mathPl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p>
          </p:txBody>
        </p:sp>
      </p:grpSp>
    </p:spTree>
    <p:extLst>
      <p:ext uri="{BB962C8B-B14F-4D97-AF65-F5344CB8AC3E}">
        <p14:creationId xmlns:p14="http://schemas.microsoft.com/office/powerpoint/2010/main" val="190720247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3" descr="\\LIVEAURA\Matter Lab\商攝\形象照\2015-形像圖\about us\Auratus-1222-0198.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1587499"/>
            <a:ext cx="9143999" cy="3738879"/>
          </a:xfrm>
          <a:prstGeom prst="rect">
            <a:avLst/>
          </a:prstGeom>
          <a:noFill/>
        </p:spPr>
      </p:pic>
      <p:cxnSp>
        <p:nvCxnSpPr>
          <p:cNvPr id="4" name="直線接點 3"/>
          <p:cNvCxnSpPr/>
          <p:nvPr/>
        </p:nvCxnSpPr>
        <p:spPr>
          <a:xfrm>
            <a:off x="4572000" y="5326380"/>
            <a:ext cx="0" cy="122301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44" name="文字方塊 43"/>
          <p:cNvSpPr txBox="1"/>
          <p:nvPr/>
        </p:nvSpPr>
        <p:spPr>
          <a:xfrm>
            <a:off x="4694557" y="5326380"/>
            <a:ext cx="1294119" cy="461665"/>
          </a:xfrm>
          <a:prstGeom prst="rect">
            <a:avLst/>
          </a:prstGeom>
          <a:noFill/>
        </p:spPr>
        <p:txBody>
          <a:bodyPr wrap="square" rtlCol="0">
            <a:spAutoFit/>
          </a:bodyPr>
          <a:lstStyle/>
          <a:p>
            <a:pPr algn="ctr"/>
            <a:r>
              <a:rPr lang="en-US" altLang="zh-TW" sz="2400" dirty="0"/>
              <a:t>Security</a:t>
            </a:r>
            <a:endParaRPr lang="zh-TW" altLang="en-US" sz="2400" dirty="0"/>
          </a:p>
        </p:txBody>
      </p:sp>
      <p:sp>
        <p:nvSpPr>
          <p:cNvPr id="45" name="矩形 44"/>
          <p:cNvSpPr/>
          <p:nvPr/>
        </p:nvSpPr>
        <p:spPr>
          <a:xfrm>
            <a:off x="4694556" y="5728844"/>
            <a:ext cx="4186553" cy="646331"/>
          </a:xfrm>
          <a:prstGeom prst="rect">
            <a:avLst/>
          </a:prstGeom>
        </p:spPr>
        <p:txBody>
          <a:bodyPr wrap="square">
            <a:spAutoFit/>
          </a:bodyPr>
          <a:lstStyle/>
          <a:p>
            <a:r>
              <a:rPr lang="en-US" altLang="zh-TW" sz="1200" dirty="0"/>
              <a:t>The quick brown fox jumps over the lazy dog. The quick brown fox jumps over the lazy dog. The quick brown fox jumps over the lazy dog. </a:t>
            </a:r>
            <a:endParaRPr lang="zh-TW" altLang="en-US" sz="1200" dirty="0"/>
          </a:p>
        </p:txBody>
      </p:sp>
      <p:sp>
        <p:nvSpPr>
          <p:cNvPr id="46" name="文字方塊 45"/>
          <p:cNvSpPr txBox="1"/>
          <p:nvPr/>
        </p:nvSpPr>
        <p:spPr>
          <a:xfrm>
            <a:off x="3079443" y="5326379"/>
            <a:ext cx="1294119" cy="461665"/>
          </a:xfrm>
          <a:prstGeom prst="rect">
            <a:avLst/>
          </a:prstGeom>
          <a:noFill/>
        </p:spPr>
        <p:txBody>
          <a:bodyPr wrap="square" rtlCol="0">
            <a:spAutoFit/>
          </a:bodyPr>
          <a:lstStyle/>
          <a:p>
            <a:pPr algn="r"/>
            <a:r>
              <a:rPr lang="en-US" altLang="zh-TW" sz="2400" dirty="0"/>
              <a:t>Process</a:t>
            </a:r>
            <a:endParaRPr lang="zh-TW" altLang="en-US" sz="2400" dirty="0"/>
          </a:p>
        </p:txBody>
      </p:sp>
      <p:sp>
        <p:nvSpPr>
          <p:cNvPr id="47" name="矩形 46"/>
          <p:cNvSpPr/>
          <p:nvPr/>
        </p:nvSpPr>
        <p:spPr>
          <a:xfrm>
            <a:off x="217648" y="5728844"/>
            <a:ext cx="4186553" cy="646331"/>
          </a:xfrm>
          <a:prstGeom prst="rect">
            <a:avLst/>
          </a:prstGeom>
        </p:spPr>
        <p:txBody>
          <a:bodyPr wrap="square">
            <a:spAutoFit/>
          </a:bodyPr>
          <a:lstStyle/>
          <a:p>
            <a:pPr algn="r"/>
            <a:r>
              <a:rPr lang="en-US" altLang="zh-TW" sz="1200" dirty="0"/>
              <a:t>The quick brown fox jumps over the lazy dog. The quick brown fox jumps over the lazy dog. The quick brown fox jumps over the lazy dog. </a:t>
            </a:r>
            <a:endParaRPr lang="zh-TW" altLang="en-US" sz="1200" dirty="0"/>
          </a:p>
        </p:txBody>
      </p:sp>
      <p:sp>
        <p:nvSpPr>
          <p:cNvPr id="2" name="投影片編號版面配置區 1"/>
          <p:cNvSpPr>
            <a:spLocks noGrp="1"/>
          </p:cNvSpPr>
          <p:nvPr>
            <p:ph type="sldNum" sz="quarter" idx="12"/>
          </p:nvPr>
        </p:nvSpPr>
        <p:spPr/>
        <p:txBody>
          <a:bodyPr/>
          <a:lstStyle/>
          <a:p>
            <a:fld id="{3E5B7E40-2C08-4ABC-92E6-8AE10441B421}" type="slidenum">
              <a:rPr lang="zh-TW" altLang="en-US" smtClean="0"/>
              <a:t>63</a:t>
            </a:fld>
            <a:endParaRPr lang="zh-TW" altLang="en-US"/>
          </a:p>
        </p:txBody>
      </p:sp>
      <p:sp>
        <p:nvSpPr>
          <p:cNvPr id="5" name="頁尾版面配置區 4"/>
          <p:cNvSpPr>
            <a:spLocks noGrp="1"/>
          </p:cNvSpPr>
          <p:nvPr>
            <p:ph type="ftr" sz="quarter" idx="11"/>
          </p:nvPr>
        </p:nvSpPr>
        <p:spPr/>
        <p:txBody>
          <a:bodyPr/>
          <a:lstStyle/>
          <a:p>
            <a:r>
              <a:rPr lang="zh-TW" altLang="en-US" smtClean="0"/>
              <a:t>商業簡報網 </a:t>
            </a:r>
            <a:r>
              <a:rPr lang="en-US" altLang="zh-TW" smtClean="0"/>
              <a:t>X Matter Lab</a:t>
            </a:r>
            <a:endParaRPr lang="zh-TW" altLang="en-US"/>
          </a:p>
        </p:txBody>
      </p:sp>
      <p:sp>
        <p:nvSpPr>
          <p:cNvPr id="14" name="矩形 13"/>
          <p:cNvSpPr/>
          <p:nvPr/>
        </p:nvSpPr>
        <p:spPr>
          <a:xfrm>
            <a:off x="3155324" y="1223201"/>
            <a:ext cx="2833352" cy="11636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 name="文字方塊 14"/>
          <p:cNvSpPr txBox="1"/>
          <p:nvPr/>
        </p:nvSpPr>
        <p:spPr>
          <a:xfrm>
            <a:off x="1880398" y="576870"/>
            <a:ext cx="5383205" cy="646331"/>
          </a:xfrm>
          <a:prstGeom prst="rect">
            <a:avLst/>
          </a:prstGeom>
          <a:noFill/>
        </p:spPr>
        <p:txBody>
          <a:bodyPr wrap="square" rtlCol="0" anchor="ctr">
            <a:spAutoFit/>
          </a:bodyPr>
          <a:lstStyle/>
          <a:p>
            <a:pPr algn="ctr"/>
            <a:r>
              <a:rPr lang="en-US" altLang="zh-TW" sz="3600" b="1" dirty="0" smtClean="0">
                <a:solidFill>
                  <a:schemeClr val="bg1">
                    <a:lumMod val="50000"/>
                  </a:schemeClr>
                </a:solidFill>
              </a:rPr>
              <a:t>Beyond Picture 060</a:t>
            </a:r>
            <a:endParaRPr lang="zh-TW" altLang="en-US" sz="3600" b="1" dirty="0">
              <a:solidFill>
                <a:schemeClr val="bg1">
                  <a:lumMod val="50000"/>
                </a:schemeClr>
              </a:solidFill>
            </a:endParaRPr>
          </a:p>
        </p:txBody>
      </p:sp>
      <p:sp>
        <p:nvSpPr>
          <p:cNvPr id="3" name="矩形 2"/>
          <p:cNvSpPr/>
          <p:nvPr/>
        </p:nvSpPr>
        <p:spPr>
          <a:xfrm>
            <a:off x="0" y="2537756"/>
            <a:ext cx="5775158" cy="1841739"/>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矩形 5"/>
          <p:cNvSpPr/>
          <p:nvPr/>
        </p:nvSpPr>
        <p:spPr>
          <a:xfrm>
            <a:off x="0" y="4379495"/>
            <a:ext cx="5775158" cy="1684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7" name="文字方塊 15"/>
          <p:cNvSpPr txBox="1"/>
          <p:nvPr/>
        </p:nvSpPr>
        <p:spPr>
          <a:xfrm>
            <a:off x="298146" y="2671598"/>
            <a:ext cx="3428356" cy="1631216"/>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4000"/>
              </a:lnSpc>
            </a:pPr>
            <a:r>
              <a:rPr lang="en-US" altLang="zh-TW" sz="4000" dirty="0"/>
              <a:t>Make </a:t>
            </a:r>
            <a:br>
              <a:rPr lang="en-US" altLang="zh-TW" sz="4000" dirty="0"/>
            </a:br>
            <a:r>
              <a:rPr lang="en-US" altLang="zh-TW" sz="4000" dirty="0"/>
              <a:t>Organizing </a:t>
            </a:r>
            <a:br>
              <a:rPr lang="en-US" altLang="zh-TW" sz="4000" dirty="0"/>
            </a:br>
            <a:r>
              <a:rPr lang="en-US" altLang="zh-TW" sz="4000" dirty="0"/>
              <a:t>Fun.</a:t>
            </a:r>
          </a:p>
        </p:txBody>
      </p:sp>
    </p:spTree>
    <p:extLst>
      <p:ext uri="{BB962C8B-B14F-4D97-AF65-F5344CB8AC3E}">
        <p14:creationId xmlns:p14="http://schemas.microsoft.com/office/powerpoint/2010/main" val="2988959710"/>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3155324" y="1223201"/>
            <a:ext cx="2833352" cy="11636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3" name="文字方塊 22"/>
          <p:cNvSpPr txBox="1"/>
          <p:nvPr/>
        </p:nvSpPr>
        <p:spPr>
          <a:xfrm>
            <a:off x="1432129" y="3109461"/>
            <a:ext cx="985138" cy="369332"/>
          </a:xfrm>
          <a:prstGeom prst="rect">
            <a:avLst/>
          </a:prstGeom>
          <a:noFill/>
        </p:spPr>
        <p:txBody>
          <a:bodyPr wrap="square" rtlCol="0">
            <a:spAutoFit/>
          </a:bodyPr>
          <a:lstStyle/>
          <a:p>
            <a:pPr algn="ctr"/>
            <a:r>
              <a:rPr lang="en-US" altLang="zh-TW" dirty="0" smtClean="0"/>
              <a:t>Item 01</a:t>
            </a:r>
            <a:endParaRPr lang="zh-TW" altLang="en-US" dirty="0"/>
          </a:p>
        </p:txBody>
      </p:sp>
      <p:sp>
        <p:nvSpPr>
          <p:cNvPr id="24" name="矩形 23"/>
          <p:cNvSpPr/>
          <p:nvPr/>
        </p:nvSpPr>
        <p:spPr>
          <a:xfrm>
            <a:off x="919926" y="3350003"/>
            <a:ext cx="1764566" cy="430887"/>
          </a:xfrm>
          <a:prstGeom prst="rect">
            <a:avLst/>
          </a:prstGeom>
        </p:spPr>
        <p:txBody>
          <a:bodyPr wrap="square">
            <a:spAutoFit/>
          </a:bodyPr>
          <a:lstStyle/>
          <a:p>
            <a:pPr algn="ctr"/>
            <a:r>
              <a:rPr lang="en-US" altLang="zh-TW" sz="1100" dirty="0"/>
              <a:t>The quick brown fox jumps over the lazy dog. </a:t>
            </a:r>
            <a:endParaRPr lang="zh-TW" altLang="en-US" sz="1100" dirty="0"/>
          </a:p>
        </p:txBody>
      </p:sp>
      <p:sp>
        <p:nvSpPr>
          <p:cNvPr id="25" name="文字方塊 24"/>
          <p:cNvSpPr txBox="1"/>
          <p:nvPr/>
        </p:nvSpPr>
        <p:spPr>
          <a:xfrm>
            <a:off x="4079432" y="3109461"/>
            <a:ext cx="985138" cy="369332"/>
          </a:xfrm>
          <a:prstGeom prst="rect">
            <a:avLst/>
          </a:prstGeom>
          <a:noFill/>
        </p:spPr>
        <p:txBody>
          <a:bodyPr wrap="square" rtlCol="0">
            <a:spAutoFit/>
          </a:bodyPr>
          <a:lstStyle/>
          <a:p>
            <a:pPr algn="ctr"/>
            <a:r>
              <a:rPr lang="en-US" altLang="zh-TW" dirty="0" smtClean="0"/>
              <a:t>Item 02</a:t>
            </a:r>
            <a:endParaRPr lang="zh-TW" altLang="en-US" dirty="0"/>
          </a:p>
        </p:txBody>
      </p:sp>
      <p:sp>
        <p:nvSpPr>
          <p:cNvPr id="26" name="矩形 25"/>
          <p:cNvSpPr/>
          <p:nvPr/>
        </p:nvSpPr>
        <p:spPr>
          <a:xfrm>
            <a:off x="3689716" y="3350003"/>
            <a:ext cx="1764566" cy="430887"/>
          </a:xfrm>
          <a:prstGeom prst="rect">
            <a:avLst/>
          </a:prstGeom>
        </p:spPr>
        <p:txBody>
          <a:bodyPr wrap="square">
            <a:spAutoFit/>
          </a:bodyPr>
          <a:lstStyle/>
          <a:p>
            <a:pPr algn="ctr"/>
            <a:r>
              <a:rPr lang="en-US" altLang="zh-TW" sz="1100" dirty="0"/>
              <a:t>The quick brown fox jumps over the lazy dog. </a:t>
            </a:r>
            <a:endParaRPr lang="zh-TW" altLang="en-US" sz="1100" dirty="0"/>
          </a:p>
        </p:txBody>
      </p:sp>
      <p:sp>
        <p:nvSpPr>
          <p:cNvPr id="27" name="文字方塊 26"/>
          <p:cNvSpPr txBox="1"/>
          <p:nvPr/>
        </p:nvSpPr>
        <p:spPr>
          <a:xfrm>
            <a:off x="6849223" y="3109461"/>
            <a:ext cx="985138" cy="369332"/>
          </a:xfrm>
          <a:prstGeom prst="rect">
            <a:avLst/>
          </a:prstGeom>
          <a:noFill/>
        </p:spPr>
        <p:txBody>
          <a:bodyPr wrap="square" rtlCol="0">
            <a:spAutoFit/>
          </a:bodyPr>
          <a:lstStyle/>
          <a:p>
            <a:pPr algn="ctr"/>
            <a:r>
              <a:rPr lang="en-US" altLang="zh-TW" dirty="0" smtClean="0"/>
              <a:t>Item 03</a:t>
            </a:r>
            <a:endParaRPr lang="zh-TW" altLang="en-US" dirty="0"/>
          </a:p>
        </p:txBody>
      </p:sp>
      <p:sp>
        <p:nvSpPr>
          <p:cNvPr id="28" name="矩形 27"/>
          <p:cNvSpPr/>
          <p:nvPr/>
        </p:nvSpPr>
        <p:spPr>
          <a:xfrm>
            <a:off x="6466484" y="3350003"/>
            <a:ext cx="1764566" cy="430887"/>
          </a:xfrm>
          <a:prstGeom prst="rect">
            <a:avLst/>
          </a:prstGeom>
        </p:spPr>
        <p:txBody>
          <a:bodyPr wrap="square">
            <a:spAutoFit/>
          </a:bodyPr>
          <a:lstStyle/>
          <a:p>
            <a:pPr algn="ctr"/>
            <a:r>
              <a:rPr lang="en-US" altLang="zh-TW" sz="1100" dirty="0"/>
              <a:t>The quick brown fox jumps over the lazy dog. </a:t>
            </a:r>
            <a:endParaRPr lang="zh-TW" altLang="en-US" sz="1100" dirty="0"/>
          </a:p>
        </p:txBody>
      </p:sp>
      <p:sp>
        <p:nvSpPr>
          <p:cNvPr id="29" name="文字方塊 28"/>
          <p:cNvSpPr txBox="1"/>
          <p:nvPr/>
        </p:nvSpPr>
        <p:spPr>
          <a:xfrm>
            <a:off x="1309641" y="5613319"/>
            <a:ext cx="985138" cy="369332"/>
          </a:xfrm>
          <a:prstGeom prst="rect">
            <a:avLst/>
          </a:prstGeom>
          <a:noFill/>
        </p:spPr>
        <p:txBody>
          <a:bodyPr wrap="square" rtlCol="0">
            <a:spAutoFit/>
          </a:bodyPr>
          <a:lstStyle/>
          <a:p>
            <a:pPr algn="ctr"/>
            <a:r>
              <a:rPr lang="en-US" altLang="zh-TW" dirty="0" smtClean="0"/>
              <a:t>Item 04</a:t>
            </a:r>
            <a:endParaRPr lang="zh-TW" altLang="en-US" dirty="0"/>
          </a:p>
        </p:txBody>
      </p:sp>
      <p:sp>
        <p:nvSpPr>
          <p:cNvPr id="30" name="矩形 29"/>
          <p:cNvSpPr/>
          <p:nvPr/>
        </p:nvSpPr>
        <p:spPr>
          <a:xfrm>
            <a:off x="919926" y="5853861"/>
            <a:ext cx="1764566" cy="430887"/>
          </a:xfrm>
          <a:prstGeom prst="rect">
            <a:avLst/>
          </a:prstGeom>
        </p:spPr>
        <p:txBody>
          <a:bodyPr wrap="square">
            <a:spAutoFit/>
          </a:bodyPr>
          <a:lstStyle/>
          <a:p>
            <a:pPr algn="ctr"/>
            <a:r>
              <a:rPr lang="en-US" altLang="zh-TW" sz="1100" dirty="0"/>
              <a:t>The quick brown fox jumps over the lazy dog. </a:t>
            </a:r>
            <a:endParaRPr lang="zh-TW" altLang="en-US" sz="1100" dirty="0"/>
          </a:p>
        </p:txBody>
      </p:sp>
      <p:sp>
        <p:nvSpPr>
          <p:cNvPr id="31" name="文字方塊 30"/>
          <p:cNvSpPr txBox="1"/>
          <p:nvPr/>
        </p:nvSpPr>
        <p:spPr>
          <a:xfrm>
            <a:off x="4079432" y="5613319"/>
            <a:ext cx="985138" cy="369332"/>
          </a:xfrm>
          <a:prstGeom prst="rect">
            <a:avLst/>
          </a:prstGeom>
          <a:noFill/>
        </p:spPr>
        <p:txBody>
          <a:bodyPr wrap="square" rtlCol="0">
            <a:spAutoFit/>
          </a:bodyPr>
          <a:lstStyle/>
          <a:p>
            <a:pPr algn="ctr"/>
            <a:r>
              <a:rPr lang="en-US" altLang="zh-TW" dirty="0" smtClean="0"/>
              <a:t>Item 05</a:t>
            </a:r>
            <a:endParaRPr lang="zh-TW" altLang="en-US" dirty="0"/>
          </a:p>
        </p:txBody>
      </p:sp>
      <p:sp>
        <p:nvSpPr>
          <p:cNvPr id="32" name="矩形 31"/>
          <p:cNvSpPr/>
          <p:nvPr/>
        </p:nvSpPr>
        <p:spPr>
          <a:xfrm>
            <a:off x="3689716" y="5853861"/>
            <a:ext cx="1764566" cy="430887"/>
          </a:xfrm>
          <a:prstGeom prst="rect">
            <a:avLst/>
          </a:prstGeom>
        </p:spPr>
        <p:txBody>
          <a:bodyPr wrap="square">
            <a:spAutoFit/>
          </a:bodyPr>
          <a:lstStyle/>
          <a:p>
            <a:pPr algn="ctr"/>
            <a:r>
              <a:rPr lang="en-US" altLang="zh-TW" sz="1100" dirty="0"/>
              <a:t>The quick brown fox jumps over the lazy dog. </a:t>
            </a:r>
            <a:endParaRPr lang="zh-TW" altLang="en-US" sz="1100" dirty="0"/>
          </a:p>
        </p:txBody>
      </p:sp>
      <p:sp>
        <p:nvSpPr>
          <p:cNvPr id="33" name="文字方塊 32"/>
          <p:cNvSpPr txBox="1"/>
          <p:nvPr/>
        </p:nvSpPr>
        <p:spPr>
          <a:xfrm>
            <a:off x="6849223" y="5613319"/>
            <a:ext cx="985138" cy="369332"/>
          </a:xfrm>
          <a:prstGeom prst="rect">
            <a:avLst/>
          </a:prstGeom>
          <a:noFill/>
        </p:spPr>
        <p:txBody>
          <a:bodyPr wrap="square" rtlCol="0">
            <a:spAutoFit/>
          </a:bodyPr>
          <a:lstStyle/>
          <a:p>
            <a:pPr algn="ctr"/>
            <a:r>
              <a:rPr lang="en-US" altLang="zh-TW" dirty="0" smtClean="0"/>
              <a:t>Item 06</a:t>
            </a:r>
            <a:endParaRPr lang="zh-TW" altLang="en-US" dirty="0"/>
          </a:p>
        </p:txBody>
      </p:sp>
      <p:sp>
        <p:nvSpPr>
          <p:cNvPr id="34" name="矩形 33"/>
          <p:cNvSpPr/>
          <p:nvPr/>
        </p:nvSpPr>
        <p:spPr>
          <a:xfrm>
            <a:off x="6466484" y="5853861"/>
            <a:ext cx="1764566" cy="430887"/>
          </a:xfrm>
          <a:prstGeom prst="rect">
            <a:avLst/>
          </a:prstGeom>
        </p:spPr>
        <p:txBody>
          <a:bodyPr wrap="square">
            <a:spAutoFit/>
          </a:bodyPr>
          <a:lstStyle/>
          <a:p>
            <a:pPr algn="ctr"/>
            <a:r>
              <a:rPr lang="en-US" altLang="zh-TW" sz="1100" dirty="0"/>
              <a:t>The quick brown fox jumps over the lazy dog. </a:t>
            </a:r>
            <a:endParaRPr lang="zh-TW" altLang="en-US" sz="1100" dirty="0"/>
          </a:p>
        </p:txBody>
      </p:sp>
      <p:sp>
        <p:nvSpPr>
          <p:cNvPr id="4" name="投影片編號版面配置區 3"/>
          <p:cNvSpPr>
            <a:spLocks noGrp="1"/>
          </p:cNvSpPr>
          <p:nvPr>
            <p:ph type="sldNum" sz="quarter" idx="12"/>
          </p:nvPr>
        </p:nvSpPr>
        <p:spPr/>
        <p:txBody>
          <a:bodyPr/>
          <a:lstStyle/>
          <a:p>
            <a:fld id="{93B68095-C8B2-4A76-90AA-E601358CCBC3}" type="slidenum">
              <a:rPr lang="zh-TW" altLang="en-US" smtClean="0"/>
              <a:t>64</a:t>
            </a:fld>
            <a:endParaRPr lang="zh-TW" altLang="en-US"/>
          </a:p>
        </p:txBody>
      </p:sp>
      <p:sp>
        <p:nvSpPr>
          <p:cNvPr id="5" name="頁尾版面配置區 4"/>
          <p:cNvSpPr>
            <a:spLocks noGrp="1"/>
          </p:cNvSpPr>
          <p:nvPr>
            <p:ph type="ftr" sz="quarter" idx="11"/>
          </p:nvPr>
        </p:nvSpPr>
        <p:spPr/>
        <p:txBody>
          <a:bodyPr/>
          <a:lstStyle/>
          <a:p>
            <a:r>
              <a:rPr lang="zh-TW" altLang="en-US" smtClean="0"/>
              <a:t>商業簡報網 </a:t>
            </a:r>
            <a:r>
              <a:rPr lang="en-US" altLang="zh-TW" smtClean="0"/>
              <a:t>X Matter Lab</a:t>
            </a:r>
            <a:endParaRPr lang="zh-TW" altLang="en-US"/>
          </a:p>
        </p:txBody>
      </p:sp>
      <p:pic>
        <p:nvPicPr>
          <p:cNvPr id="12" name="圖片版面配置區 11"/>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a:xfrm>
            <a:off x="1084022" y="1610633"/>
            <a:ext cx="1497600" cy="1498828"/>
          </a:xfrm>
          <a:prstGeom prst="ellipse">
            <a:avLst/>
          </a:prstGeom>
        </p:spPr>
      </p:pic>
      <p:pic>
        <p:nvPicPr>
          <p:cNvPr id="16" name="圖片版面配置區 15"/>
          <p:cNvPicPr>
            <a:picLocks noGrp="1" noChangeAspect="1"/>
          </p:cNvPicPr>
          <p:nvPr>
            <p:ph type="pic" sz="quarter" idx="14"/>
          </p:nvPr>
        </p:nvPicPr>
        <p:blipFill>
          <a:blip r:embed="rId4" cstate="screen">
            <a:extLst>
              <a:ext uri="{28A0092B-C50C-407E-A947-70E740481C1C}">
                <a14:useLocalDpi xmlns:a14="http://schemas.microsoft.com/office/drawing/2010/main"/>
              </a:ext>
            </a:extLst>
          </a:blip>
          <a:srcRect/>
          <a:stretch>
            <a:fillRect/>
          </a:stretch>
        </p:blipFill>
        <p:spPr>
          <a:xfrm>
            <a:off x="3846295" y="1580105"/>
            <a:ext cx="1497600" cy="1498828"/>
          </a:xfrm>
          <a:prstGeom prst="ellipse">
            <a:avLst/>
          </a:prstGeom>
        </p:spPr>
      </p:pic>
      <p:pic>
        <p:nvPicPr>
          <p:cNvPr id="20" name="圖片版面配置區 19"/>
          <p:cNvPicPr>
            <a:picLocks noGrp="1" noChangeAspect="1"/>
          </p:cNvPicPr>
          <p:nvPr>
            <p:ph type="pic" sz="quarter" idx="15"/>
          </p:nvPr>
        </p:nvPicPr>
        <p:blipFill>
          <a:blip r:embed="rId5" cstate="screen">
            <a:extLst>
              <a:ext uri="{28A0092B-C50C-407E-A947-70E740481C1C}">
                <a14:useLocalDpi xmlns:a14="http://schemas.microsoft.com/office/drawing/2010/main"/>
              </a:ext>
            </a:extLst>
          </a:blip>
          <a:srcRect/>
          <a:stretch>
            <a:fillRect/>
          </a:stretch>
        </p:blipFill>
        <p:spPr>
          <a:xfrm>
            <a:off x="6608568" y="1580105"/>
            <a:ext cx="1497600" cy="1498828"/>
          </a:xfrm>
          <a:prstGeom prst="ellipse">
            <a:avLst/>
          </a:prstGeom>
        </p:spPr>
      </p:pic>
      <p:pic>
        <p:nvPicPr>
          <p:cNvPr id="21" name="圖片版面配置區 20"/>
          <p:cNvPicPr>
            <a:picLocks noGrp="1" noChangeAspect="1"/>
          </p:cNvPicPr>
          <p:nvPr>
            <p:ph type="pic" sz="quarter" idx="17"/>
          </p:nvPr>
        </p:nvPicPr>
        <p:blipFill>
          <a:blip r:embed="rId6" cstate="screen">
            <a:extLst>
              <a:ext uri="{28A0092B-C50C-407E-A947-70E740481C1C}">
                <a14:useLocalDpi xmlns:a14="http://schemas.microsoft.com/office/drawing/2010/main"/>
              </a:ext>
            </a:extLst>
          </a:blip>
          <a:srcRect/>
          <a:stretch>
            <a:fillRect/>
          </a:stretch>
        </p:blipFill>
        <p:spPr>
          <a:xfrm>
            <a:off x="1084022" y="4125368"/>
            <a:ext cx="1497600" cy="1498828"/>
          </a:xfrm>
          <a:prstGeom prst="ellipse">
            <a:avLst/>
          </a:prstGeom>
        </p:spPr>
      </p:pic>
      <p:pic>
        <p:nvPicPr>
          <p:cNvPr id="22" name="圖片版面配置區 21"/>
          <p:cNvPicPr>
            <a:picLocks noGrp="1" noChangeAspect="1"/>
          </p:cNvPicPr>
          <p:nvPr>
            <p:ph type="pic" sz="quarter" idx="18"/>
          </p:nvPr>
        </p:nvPicPr>
        <p:blipFill>
          <a:blip r:embed="rId7" cstate="screen">
            <a:extLst>
              <a:ext uri="{28A0092B-C50C-407E-A947-70E740481C1C}">
                <a14:useLocalDpi xmlns:a14="http://schemas.microsoft.com/office/drawing/2010/main"/>
              </a:ext>
            </a:extLst>
          </a:blip>
          <a:srcRect/>
          <a:stretch>
            <a:fillRect/>
          </a:stretch>
        </p:blipFill>
        <p:spPr>
          <a:xfrm>
            <a:off x="3846295" y="4125368"/>
            <a:ext cx="1497600" cy="1498828"/>
          </a:xfrm>
          <a:prstGeom prst="ellipse">
            <a:avLst/>
          </a:prstGeom>
        </p:spPr>
      </p:pic>
      <p:pic>
        <p:nvPicPr>
          <p:cNvPr id="35" name="圖片版面配置區 34"/>
          <p:cNvPicPr>
            <a:picLocks noGrp="1" noChangeAspect="1"/>
          </p:cNvPicPr>
          <p:nvPr>
            <p:ph type="pic" sz="quarter" idx="19"/>
          </p:nvPr>
        </p:nvPicPr>
        <p:blipFill>
          <a:blip r:embed="rId8" cstate="screen">
            <a:extLst>
              <a:ext uri="{28A0092B-C50C-407E-A947-70E740481C1C}">
                <a14:useLocalDpi xmlns:a14="http://schemas.microsoft.com/office/drawing/2010/main"/>
              </a:ext>
            </a:extLst>
          </a:blip>
          <a:srcRect/>
          <a:stretch>
            <a:fillRect/>
          </a:stretch>
        </p:blipFill>
        <p:spPr>
          <a:xfrm>
            <a:off x="6608568" y="4125368"/>
            <a:ext cx="1497600" cy="1498828"/>
          </a:xfrm>
          <a:prstGeom prst="ellipse">
            <a:avLst/>
          </a:prstGeom>
        </p:spPr>
      </p:pic>
      <p:sp>
        <p:nvSpPr>
          <p:cNvPr id="36" name="文字方塊 35"/>
          <p:cNvSpPr txBox="1"/>
          <p:nvPr/>
        </p:nvSpPr>
        <p:spPr>
          <a:xfrm>
            <a:off x="1880398" y="576870"/>
            <a:ext cx="5383205" cy="646331"/>
          </a:xfrm>
          <a:prstGeom prst="rect">
            <a:avLst/>
          </a:prstGeom>
          <a:noFill/>
        </p:spPr>
        <p:txBody>
          <a:bodyPr wrap="square" rtlCol="0" anchor="ctr">
            <a:spAutoFit/>
          </a:bodyPr>
          <a:lstStyle/>
          <a:p>
            <a:pPr algn="ctr"/>
            <a:r>
              <a:rPr lang="en-US" altLang="zh-TW" sz="3600" b="1" dirty="0" smtClean="0">
                <a:solidFill>
                  <a:schemeClr val="bg1">
                    <a:lumMod val="50000"/>
                  </a:schemeClr>
                </a:solidFill>
              </a:rPr>
              <a:t>Beyond Picture 061</a:t>
            </a:r>
            <a:endParaRPr lang="zh-TW" altLang="en-US" sz="3600" b="1" dirty="0">
              <a:solidFill>
                <a:schemeClr val="bg1">
                  <a:lumMod val="50000"/>
                </a:schemeClr>
              </a:solidFill>
            </a:endParaRPr>
          </a:p>
        </p:txBody>
      </p:sp>
      <p:sp>
        <p:nvSpPr>
          <p:cNvPr id="37" name="橢圓 36"/>
          <p:cNvSpPr/>
          <p:nvPr/>
        </p:nvSpPr>
        <p:spPr>
          <a:xfrm>
            <a:off x="1513986" y="2041211"/>
            <a:ext cx="637673" cy="637673"/>
          </a:xfrm>
          <a:prstGeom prst="ellipse">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p>
        </p:txBody>
      </p:sp>
      <p:sp>
        <p:nvSpPr>
          <p:cNvPr id="38" name="橢圓 37"/>
          <p:cNvSpPr/>
          <p:nvPr/>
        </p:nvSpPr>
        <p:spPr>
          <a:xfrm>
            <a:off x="4276258" y="2041211"/>
            <a:ext cx="637673" cy="637673"/>
          </a:xfrm>
          <a:prstGeom prst="ellipse">
            <a:avLst/>
          </a:prstGeom>
          <a:solidFill>
            <a:schemeClr val="accent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p>
        </p:txBody>
      </p:sp>
      <p:sp>
        <p:nvSpPr>
          <p:cNvPr id="39" name="橢圓 38"/>
          <p:cNvSpPr/>
          <p:nvPr/>
        </p:nvSpPr>
        <p:spPr>
          <a:xfrm>
            <a:off x="7038530" y="2041211"/>
            <a:ext cx="637673" cy="637673"/>
          </a:xfrm>
          <a:prstGeom prst="ellipse">
            <a:avLst/>
          </a:prstGeom>
          <a:solidFill>
            <a:schemeClr val="accent3">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p>
        </p:txBody>
      </p:sp>
      <p:sp>
        <p:nvSpPr>
          <p:cNvPr id="40" name="橢圓 39"/>
          <p:cNvSpPr/>
          <p:nvPr/>
        </p:nvSpPr>
        <p:spPr>
          <a:xfrm>
            <a:off x="1513986" y="4558371"/>
            <a:ext cx="637673" cy="637673"/>
          </a:xfrm>
          <a:prstGeom prst="ellipse">
            <a:avLst/>
          </a:prstGeom>
          <a:solidFill>
            <a:schemeClr val="accent4">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p>
        </p:txBody>
      </p:sp>
      <p:sp>
        <p:nvSpPr>
          <p:cNvPr id="41" name="橢圓 40"/>
          <p:cNvSpPr/>
          <p:nvPr/>
        </p:nvSpPr>
        <p:spPr>
          <a:xfrm>
            <a:off x="4276258" y="4558371"/>
            <a:ext cx="637673" cy="637673"/>
          </a:xfrm>
          <a:prstGeom prst="ellipse">
            <a:avLst/>
          </a:prstGeom>
          <a:solidFill>
            <a:schemeClr val="accent5">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p>
        </p:txBody>
      </p:sp>
      <p:sp>
        <p:nvSpPr>
          <p:cNvPr id="42" name="橢圓 41"/>
          <p:cNvSpPr/>
          <p:nvPr/>
        </p:nvSpPr>
        <p:spPr>
          <a:xfrm>
            <a:off x="7038530" y="4558371"/>
            <a:ext cx="637673" cy="637673"/>
          </a:xfrm>
          <a:prstGeom prst="ellipse">
            <a:avLst/>
          </a:prstGeom>
          <a:solidFill>
            <a:schemeClr val="accent6">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p>
        </p:txBody>
      </p:sp>
      <p:grpSp>
        <p:nvGrpSpPr>
          <p:cNvPr id="43" name="群組 42"/>
          <p:cNvGrpSpPr/>
          <p:nvPr/>
        </p:nvGrpSpPr>
        <p:grpSpPr>
          <a:xfrm>
            <a:off x="4410328" y="2171445"/>
            <a:ext cx="369532" cy="305012"/>
            <a:chOff x="13079250" y="23448756"/>
            <a:chExt cx="2967819" cy="2449630"/>
          </a:xfrm>
          <a:solidFill>
            <a:schemeClr val="bg1"/>
          </a:solidFill>
        </p:grpSpPr>
        <p:sp>
          <p:nvSpPr>
            <p:cNvPr id="44" name="手繪多邊形 43"/>
            <p:cNvSpPr>
              <a:spLocks/>
            </p:cNvSpPr>
            <p:nvPr/>
          </p:nvSpPr>
          <p:spPr bwMode="auto">
            <a:xfrm>
              <a:off x="13079250" y="23448756"/>
              <a:ext cx="2967819" cy="2449630"/>
            </a:xfrm>
            <a:custGeom>
              <a:avLst/>
              <a:gdLst>
                <a:gd name="connsiteX0" fmla="*/ 2007528 w 4024625"/>
                <a:gd name="connsiteY0" fmla="*/ 1087436 h 3321916"/>
                <a:gd name="connsiteX1" fmla="*/ 1840007 w 4024625"/>
                <a:gd name="connsiteY1" fmla="*/ 1101840 h 3321916"/>
                <a:gd name="connsiteX2" fmla="*/ 1743097 w 4024625"/>
                <a:gd name="connsiteY2" fmla="*/ 1122724 h 3321916"/>
                <a:gd name="connsiteX3" fmla="*/ 1609441 w 4024625"/>
                <a:gd name="connsiteY3" fmla="*/ 1178896 h 3321916"/>
                <a:gd name="connsiteX4" fmla="*/ 1096431 w 4024625"/>
                <a:gd name="connsiteY4" fmla="*/ 1856928 h 3321916"/>
                <a:gd name="connsiteX5" fmla="*/ 1116966 w 4024625"/>
                <a:gd name="connsiteY5" fmla="*/ 2260216 h 3321916"/>
                <a:gd name="connsiteX6" fmla="*/ 1819472 w 4024625"/>
                <a:gd name="connsiteY6" fmla="*/ 2915204 h 3321916"/>
                <a:gd name="connsiteX7" fmla="*/ 1895847 w 4024625"/>
                <a:gd name="connsiteY7" fmla="*/ 2930328 h 3321916"/>
                <a:gd name="connsiteX8" fmla="*/ 2217919 w 4024625"/>
                <a:gd name="connsiteY8" fmla="*/ 2911604 h 3321916"/>
                <a:gd name="connsiteX9" fmla="*/ 2875753 w 4024625"/>
                <a:gd name="connsiteY9" fmla="*/ 2323952 h 3321916"/>
                <a:gd name="connsiteX10" fmla="*/ 2922227 w 4024625"/>
                <a:gd name="connsiteY10" fmla="*/ 2006360 h 3321916"/>
                <a:gd name="connsiteX11" fmla="*/ 2861343 w 4024625"/>
                <a:gd name="connsiteY11" fmla="*/ 1660684 h 3321916"/>
                <a:gd name="connsiteX12" fmla="*/ 2600515 w 4024625"/>
                <a:gd name="connsiteY12" fmla="*/ 1300604 h 3321916"/>
                <a:gd name="connsiteX13" fmla="*/ 2271958 w 4024625"/>
                <a:gd name="connsiteY13" fmla="*/ 1122364 h 3321916"/>
                <a:gd name="connsiteX14" fmla="*/ 2175409 w 4024625"/>
                <a:gd name="connsiteY14" fmla="*/ 1101840 h 3321916"/>
                <a:gd name="connsiteX15" fmla="*/ 2007528 w 4024625"/>
                <a:gd name="connsiteY15" fmla="*/ 1087436 h 3321916"/>
                <a:gd name="connsiteX16" fmla="*/ 691176 w 4024625"/>
                <a:gd name="connsiteY16" fmla="*/ 884236 h 3321916"/>
                <a:gd name="connsiteX17" fmla="*/ 395695 w 4024625"/>
                <a:gd name="connsiteY17" fmla="*/ 895036 h 3321916"/>
                <a:gd name="connsiteX18" fmla="*/ 376237 w 4024625"/>
                <a:gd name="connsiteY18" fmla="*/ 1095956 h 3321916"/>
                <a:gd name="connsiteX19" fmla="*/ 388128 w 4024625"/>
                <a:gd name="connsiteY19" fmla="*/ 1299032 h 3321916"/>
                <a:gd name="connsiteX20" fmla="*/ 691176 w 4024625"/>
                <a:gd name="connsiteY20" fmla="*/ 1311272 h 3321916"/>
                <a:gd name="connsiteX21" fmla="*/ 994223 w 4024625"/>
                <a:gd name="connsiteY21" fmla="*/ 1299032 h 3321916"/>
                <a:gd name="connsiteX22" fmla="*/ 1006475 w 4024625"/>
                <a:gd name="connsiteY22" fmla="*/ 1095956 h 3321916"/>
                <a:gd name="connsiteX23" fmla="*/ 987017 w 4024625"/>
                <a:gd name="connsiteY23" fmla="*/ 895036 h 3321916"/>
                <a:gd name="connsiteX24" fmla="*/ 691176 w 4024625"/>
                <a:gd name="connsiteY24" fmla="*/ 884236 h 3321916"/>
                <a:gd name="connsiteX25" fmla="*/ 1504906 w 4024625"/>
                <a:gd name="connsiteY25" fmla="*/ 0 h 3321916"/>
                <a:gd name="connsiteX26" fmla="*/ 2007262 w 4024625"/>
                <a:gd name="connsiteY26" fmla="*/ 0 h 3321916"/>
                <a:gd name="connsiteX27" fmla="*/ 2509258 w 4024625"/>
                <a:gd name="connsiteY27" fmla="*/ 0 h 3321916"/>
                <a:gd name="connsiteX28" fmla="*/ 2657624 w 4024625"/>
                <a:gd name="connsiteY28" fmla="*/ 247692 h 3321916"/>
                <a:gd name="connsiteX29" fmla="*/ 2828316 w 4024625"/>
                <a:gd name="connsiteY29" fmla="*/ 501868 h 3321916"/>
                <a:gd name="connsiteX30" fmla="*/ 3367404 w 4024625"/>
                <a:gd name="connsiteY30" fmla="*/ 507988 h 3321916"/>
                <a:gd name="connsiteX31" fmla="*/ 3906130 w 4024625"/>
                <a:gd name="connsiteY31" fmla="*/ 519508 h 3321916"/>
                <a:gd name="connsiteX32" fmla="*/ 3961588 w 4024625"/>
                <a:gd name="connsiteY32" fmla="*/ 562352 h 3321916"/>
                <a:gd name="connsiteX33" fmla="*/ 4024607 w 4024625"/>
                <a:gd name="connsiteY33" fmla="*/ 1909552 h 3321916"/>
                <a:gd name="connsiteX34" fmla="*/ 4011283 w 4024625"/>
                <a:gd name="connsiteY34" fmla="*/ 3168188 h 3321916"/>
                <a:gd name="connsiteX35" fmla="*/ 3887404 w 4024625"/>
                <a:gd name="connsiteY35" fmla="*/ 3301396 h 3321916"/>
                <a:gd name="connsiteX36" fmla="*/ 2004381 w 4024625"/>
                <a:gd name="connsiteY36" fmla="*/ 3321556 h 3321916"/>
                <a:gd name="connsiteX37" fmla="*/ 133601 w 4024625"/>
                <a:gd name="connsiteY37" fmla="*/ 3306436 h 3321916"/>
                <a:gd name="connsiteX38" fmla="*/ 28809 w 4024625"/>
                <a:gd name="connsiteY38" fmla="*/ 3226872 h 3321916"/>
                <a:gd name="connsiteX39" fmla="*/ 0 w 4024625"/>
                <a:gd name="connsiteY39" fmla="*/ 3187268 h 3321916"/>
                <a:gd name="connsiteX40" fmla="*/ 0 w 4024625"/>
                <a:gd name="connsiteY40" fmla="*/ 1913152 h 3321916"/>
                <a:gd name="connsiteX41" fmla="*/ 11524 w 4024625"/>
                <a:gd name="connsiteY41" fmla="*/ 616716 h 3321916"/>
                <a:gd name="connsiteX42" fmla="*/ 103712 w 4024625"/>
                <a:gd name="connsiteY42" fmla="*/ 522388 h 3321916"/>
                <a:gd name="connsiteX43" fmla="*/ 654683 w 4024625"/>
                <a:gd name="connsiteY43" fmla="*/ 507988 h 3321916"/>
                <a:gd name="connsiteX44" fmla="*/ 1177925 w 4024625"/>
                <a:gd name="connsiteY44" fmla="*/ 507988 h 3321916"/>
                <a:gd name="connsiteX45" fmla="*/ 1203853 w 4024625"/>
                <a:gd name="connsiteY45" fmla="*/ 485308 h 3321916"/>
                <a:gd name="connsiteX46" fmla="*/ 1367344 w 4024625"/>
                <a:gd name="connsiteY46" fmla="*/ 231132 h 3321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024625" h="3321916">
                  <a:moveTo>
                    <a:pt x="2007528" y="1087436"/>
                  </a:moveTo>
                  <a:cubicBezTo>
                    <a:pt x="1951687" y="1087436"/>
                    <a:pt x="1876033" y="1093916"/>
                    <a:pt x="1840007" y="1101840"/>
                  </a:cubicBezTo>
                  <a:cubicBezTo>
                    <a:pt x="1803621" y="1109400"/>
                    <a:pt x="1760029" y="1119124"/>
                    <a:pt x="1743097" y="1122724"/>
                  </a:cubicBezTo>
                  <a:cubicBezTo>
                    <a:pt x="1726525" y="1126324"/>
                    <a:pt x="1666362" y="1151532"/>
                    <a:pt x="1609441" y="1178896"/>
                  </a:cubicBezTo>
                  <a:cubicBezTo>
                    <a:pt x="1336724" y="1309604"/>
                    <a:pt x="1148309" y="1558780"/>
                    <a:pt x="1096431" y="1856928"/>
                  </a:cubicBezTo>
                  <a:cubicBezTo>
                    <a:pt x="1079499" y="1953788"/>
                    <a:pt x="1090667" y="2171996"/>
                    <a:pt x="1116966" y="2260216"/>
                  </a:cubicBezTo>
                  <a:cubicBezTo>
                    <a:pt x="1216398" y="2593652"/>
                    <a:pt x="1494518" y="2852908"/>
                    <a:pt x="1819472" y="2915204"/>
                  </a:cubicBezTo>
                  <a:cubicBezTo>
                    <a:pt x="1850094" y="2920964"/>
                    <a:pt x="1884679" y="2927808"/>
                    <a:pt x="1895847" y="2930328"/>
                  </a:cubicBezTo>
                  <a:cubicBezTo>
                    <a:pt x="1937277" y="2940048"/>
                    <a:pt x="2152352" y="2927448"/>
                    <a:pt x="2217919" y="2911604"/>
                  </a:cubicBezTo>
                  <a:cubicBezTo>
                    <a:pt x="2518736" y="2839588"/>
                    <a:pt x="2773079" y="2612376"/>
                    <a:pt x="2875753" y="2323952"/>
                  </a:cubicBezTo>
                  <a:cubicBezTo>
                    <a:pt x="2917183" y="2208004"/>
                    <a:pt x="2922587" y="2170916"/>
                    <a:pt x="2922227" y="2006360"/>
                  </a:cubicBezTo>
                  <a:cubicBezTo>
                    <a:pt x="2921506" y="1833164"/>
                    <a:pt x="2914301" y="1793552"/>
                    <a:pt x="2861343" y="1660684"/>
                  </a:cubicBezTo>
                  <a:cubicBezTo>
                    <a:pt x="2805503" y="1521692"/>
                    <a:pt x="2713997" y="1394944"/>
                    <a:pt x="2600515" y="1300604"/>
                  </a:cubicBezTo>
                  <a:cubicBezTo>
                    <a:pt x="2527382" y="1239748"/>
                    <a:pt x="2336084" y="1136048"/>
                    <a:pt x="2271958" y="1122364"/>
                  </a:cubicBezTo>
                  <a:cubicBezTo>
                    <a:pt x="2255026" y="1118764"/>
                    <a:pt x="2211795" y="1109400"/>
                    <a:pt x="2175409" y="1101840"/>
                  </a:cubicBezTo>
                  <a:cubicBezTo>
                    <a:pt x="2139022" y="1093916"/>
                    <a:pt x="2063368" y="1087436"/>
                    <a:pt x="2007528" y="1087436"/>
                  </a:cubicBezTo>
                  <a:close/>
                  <a:moveTo>
                    <a:pt x="691176" y="884236"/>
                  </a:moveTo>
                  <a:cubicBezTo>
                    <a:pt x="520734" y="884236"/>
                    <a:pt x="407947" y="888196"/>
                    <a:pt x="395695" y="895036"/>
                  </a:cubicBezTo>
                  <a:cubicBezTo>
                    <a:pt x="377318" y="904760"/>
                    <a:pt x="376237" y="918084"/>
                    <a:pt x="376237" y="1095956"/>
                  </a:cubicBezTo>
                  <a:cubicBezTo>
                    <a:pt x="376237" y="1230980"/>
                    <a:pt x="379480" y="1290392"/>
                    <a:pt x="388128" y="1299032"/>
                  </a:cubicBezTo>
                  <a:cubicBezTo>
                    <a:pt x="397137" y="1308032"/>
                    <a:pt x="478574" y="1311272"/>
                    <a:pt x="691176" y="1311272"/>
                  </a:cubicBezTo>
                  <a:cubicBezTo>
                    <a:pt x="904138" y="1311272"/>
                    <a:pt x="985575" y="1308032"/>
                    <a:pt x="994223" y="1299032"/>
                  </a:cubicBezTo>
                  <a:cubicBezTo>
                    <a:pt x="1002872" y="1290392"/>
                    <a:pt x="1006475" y="1230980"/>
                    <a:pt x="1006475" y="1095956"/>
                  </a:cubicBezTo>
                  <a:cubicBezTo>
                    <a:pt x="1006475" y="918084"/>
                    <a:pt x="1005394" y="904760"/>
                    <a:pt x="987017" y="895036"/>
                  </a:cubicBezTo>
                  <a:cubicBezTo>
                    <a:pt x="974765" y="888196"/>
                    <a:pt x="861978" y="884236"/>
                    <a:pt x="691176" y="884236"/>
                  </a:cubicBezTo>
                  <a:close/>
                  <a:moveTo>
                    <a:pt x="1504906" y="0"/>
                  </a:moveTo>
                  <a:lnTo>
                    <a:pt x="2007262" y="0"/>
                  </a:lnTo>
                  <a:lnTo>
                    <a:pt x="2509258" y="0"/>
                  </a:lnTo>
                  <a:lnTo>
                    <a:pt x="2657624" y="247692"/>
                  </a:lnTo>
                  <a:cubicBezTo>
                    <a:pt x="2764216" y="425904"/>
                    <a:pt x="2812112" y="497548"/>
                    <a:pt x="2828316" y="501868"/>
                  </a:cubicBezTo>
                  <a:cubicBezTo>
                    <a:pt x="2840920" y="505108"/>
                    <a:pt x="3083276" y="507988"/>
                    <a:pt x="3367404" y="507988"/>
                  </a:cubicBezTo>
                  <a:cubicBezTo>
                    <a:pt x="3728235" y="507988"/>
                    <a:pt x="3890286" y="511588"/>
                    <a:pt x="3906130" y="519508"/>
                  </a:cubicBezTo>
                  <a:cubicBezTo>
                    <a:pt x="3918014" y="525628"/>
                    <a:pt x="3943222" y="545072"/>
                    <a:pt x="3961588" y="562352"/>
                  </a:cubicBezTo>
                  <a:cubicBezTo>
                    <a:pt x="4027488" y="624636"/>
                    <a:pt x="4024607" y="568112"/>
                    <a:pt x="4024607" y="1909552"/>
                  </a:cubicBezTo>
                  <a:cubicBezTo>
                    <a:pt x="4024607" y="2872968"/>
                    <a:pt x="4021726" y="3133624"/>
                    <a:pt x="4011283" y="3168188"/>
                  </a:cubicBezTo>
                  <a:cubicBezTo>
                    <a:pt x="3991477" y="3235152"/>
                    <a:pt x="3952225" y="3277272"/>
                    <a:pt x="3887404" y="3301396"/>
                  </a:cubicBezTo>
                  <a:cubicBezTo>
                    <a:pt x="3830867" y="3322636"/>
                    <a:pt x="3830507" y="3322636"/>
                    <a:pt x="2004381" y="3321556"/>
                  </a:cubicBezTo>
                  <a:cubicBezTo>
                    <a:pt x="489032" y="3320836"/>
                    <a:pt x="170333" y="3318316"/>
                    <a:pt x="133601" y="3306436"/>
                  </a:cubicBezTo>
                  <a:cubicBezTo>
                    <a:pt x="81025" y="3290232"/>
                    <a:pt x="66981" y="3279432"/>
                    <a:pt x="28809" y="3226872"/>
                  </a:cubicBezTo>
                  <a:lnTo>
                    <a:pt x="0" y="3187268"/>
                  </a:lnTo>
                  <a:lnTo>
                    <a:pt x="0" y="1913152"/>
                  </a:lnTo>
                  <a:cubicBezTo>
                    <a:pt x="0" y="991136"/>
                    <a:pt x="3241" y="632556"/>
                    <a:pt x="11524" y="616716"/>
                  </a:cubicBezTo>
                  <a:cubicBezTo>
                    <a:pt x="28449" y="583952"/>
                    <a:pt x="72382" y="538592"/>
                    <a:pt x="103712" y="522388"/>
                  </a:cubicBezTo>
                  <a:cubicBezTo>
                    <a:pt x="126399" y="510508"/>
                    <a:pt x="223989" y="507988"/>
                    <a:pt x="654683" y="507988"/>
                  </a:cubicBezTo>
                  <a:lnTo>
                    <a:pt x="1177925" y="507988"/>
                  </a:lnTo>
                  <a:lnTo>
                    <a:pt x="1203853" y="485308"/>
                  </a:lnTo>
                  <a:cubicBezTo>
                    <a:pt x="1217897" y="472708"/>
                    <a:pt x="1291360" y="358220"/>
                    <a:pt x="1367344" y="231132"/>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noAutofit/>
            </a:bodyPr>
            <a:lstStyle/>
            <a:p>
              <a:endParaRPr lang="zh-TW" altLang="en-US"/>
            </a:p>
          </p:txBody>
        </p:sp>
        <p:sp>
          <p:nvSpPr>
            <p:cNvPr id="45" name="手繪多邊形 44"/>
            <p:cNvSpPr>
              <a:spLocks/>
            </p:cNvSpPr>
            <p:nvPr/>
          </p:nvSpPr>
          <p:spPr bwMode="auto">
            <a:xfrm>
              <a:off x="14046734" y="24416165"/>
              <a:ext cx="1019800" cy="1024369"/>
            </a:xfrm>
            <a:custGeom>
              <a:avLst/>
              <a:gdLst>
                <a:gd name="connsiteX0" fmla="*/ 696901 w 1382938"/>
                <a:gd name="connsiteY0" fmla="*/ 174564 h 1389136"/>
                <a:gd name="connsiteX1" fmla="*/ 615103 w 1382938"/>
                <a:gd name="connsiteY1" fmla="*/ 185584 h 1389136"/>
                <a:gd name="connsiteX2" fmla="*/ 187732 w 1382938"/>
                <a:gd name="connsiteY2" fmla="*/ 592580 h 1389136"/>
                <a:gd name="connsiteX3" fmla="*/ 187732 w 1382938"/>
                <a:gd name="connsiteY3" fmla="*/ 808496 h 1389136"/>
                <a:gd name="connsiteX4" fmla="*/ 532584 w 1382938"/>
                <a:gd name="connsiteY4" fmla="*/ 1189940 h 1389136"/>
                <a:gd name="connsiteX5" fmla="*/ 850769 w 1382938"/>
                <a:gd name="connsiteY5" fmla="*/ 1191740 h 1389136"/>
                <a:gd name="connsiteX6" fmla="*/ 1062653 w 1382938"/>
                <a:gd name="connsiteY6" fmla="*/ 1061472 h 1389136"/>
                <a:gd name="connsiteX7" fmla="*/ 1208953 w 1382938"/>
                <a:gd name="connsiteY7" fmla="*/ 698740 h 1389136"/>
                <a:gd name="connsiteX8" fmla="*/ 1135442 w 1382938"/>
                <a:gd name="connsiteY8" fmla="*/ 424528 h 1389136"/>
                <a:gd name="connsiteX9" fmla="*/ 777619 w 1382938"/>
                <a:gd name="connsiteY9" fmla="*/ 185944 h 1389136"/>
                <a:gd name="connsiteX10" fmla="*/ 696901 w 1382938"/>
                <a:gd name="connsiteY10" fmla="*/ 174564 h 1389136"/>
                <a:gd name="connsiteX11" fmla="*/ 709912 w 1382938"/>
                <a:gd name="connsiteY11" fmla="*/ 376 h 1389136"/>
                <a:gd name="connsiteX12" fmla="*/ 908829 w 1382938"/>
                <a:gd name="connsiteY12" fmla="*/ 35660 h 1389136"/>
                <a:gd name="connsiteX13" fmla="*/ 1337507 w 1382938"/>
                <a:gd name="connsiteY13" fmla="*/ 434916 h 1389136"/>
                <a:gd name="connsiteX14" fmla="*/ 1382858 w 1382938"/>
                <a:gd name="connsiteY14" fmla="*/ 698084 h 1389136"/>
                <a:gd name="connsiteX15" fmla="*/ 1357663 w 1382938"/>
                <a:gd name="connsiteY15" fmla="*/ 904012 h 1389136"/>
                <a:gd name="connsiteX16" fmla="*/ 909909 w 1382938"/>
                <a:gd name="connsiteY16" fmla="*/ 1358712 h 1389136"/>
                <a:gd name="connsiteX17" fmla="*/ 688552 w 1382938"/>
                <a:gd name="connsiteY17" fmla="*/ 1388952 h 1389136"/>
                <a:gd name="connsiteX18" fmla="*/ 517585 w 1382938"/>
                <a:gd name="connsiteY18" fmla="*/ 1372752 h 1389136"/>
                <a:gd name="connsiteX19" fmla="*/ 178170 w 1382938"/>
                <a:gd name="connsiteY19" fmla="*/ 1165384 h 1389136"/>
                <a:gd name="connsiteX20" fmla="*/ 10443 w 1382938"/>
                <a:gd name="connsiteY20" fmla="*/ 585760 h 1389136"/>
                <a:gd name="connsiteX21" fmla="*/ 214163 w 1382938"/>
                <a:gd name="connsiteY21" fmla="*/ 195868 h 1389136"/>
                <a:gd name="connsiteX22" fmla="*/ 657958 w 1382938"/>
                <a:gd name="connsiteY22" fmla="*/ 1820 h 1389136"/>
                <a:gd name="connsiteX23" fmla="*/ 709912 w 1382938"/>
                <a:gd name="connsiteY23" fmla="*/ 376 h 1389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82938" h="1389136">
                  <a:moveTo>
                    <a:pt x="696901" y="174564"/>
                  </a:moveTo>
                  <a:cubicBezTo>
                    <a:pt x="674920" y="174520"/>
                    <a:pt x="652759" y="178208"/>
                    <a:pt x="615103" y="185584"/>
                  </a:cubicBezTo>
                  <a:cubicBezTo>
                    <a:pt x="397454" y="228768"/>
                    <a:pt x="236379" y="381708"/>
                    <a:pt x="187732" y="592580"/>
                  </a:cubicBezTo>
                  <a:cubicBezTo>
                    <a:pt x="167553" y="678228"/>
                    <a:pt x="167553" y="721768"/>
                    <a:pt x="187732" y="808496"/>
                  </a:cubicBezTo>
                  <a:cubicBezTo>
                    <a:pt x="228451" y="983024"/>
                    <a:pt x="366104" y="1135604"/>
                    <a:pt x="532584" y="1189940"/>
                  </a:cubicBezTo>
                  <a:cubicBezTo>
                    <a:pt x="623030" y="1219448"/>
                    <a:pt x="766808" y="1220168"/>
                    <a:pt x="850769" y="1191740"/>
                  </a:cubicBezTo>
                  <a:cubicBezTo>
                    <a:pt x="935450" y="1163312"/>
                    <a:pt x="1000673" y="1123008"/>
                    <a:pt x="1062653" y="1061472"/>
                  </a:cubicBezTo>
                  <a:cubicBezTo>
                    <a:pt x="1166432" y="957476"/>
                    <a:pt x="1208953" y="852036"/>
                    <a:pt x="1208953" y="698740"/>
                  </a:cubicBezTo>
                  <a:cubicBezTo>
                    <a:pt x="1208953" y="591140"/>
                    <a:pt x="1188413" y="514132"/>
                    <a:pt x="1135442" y="424528"/>
                  </a:cubicBezTo>
                  <a:cubicBezTo>
                    <a:pt x="1067697" y="309016"/>
                    <a:pt x="928243" y="216172"/>
                    <a:pt x="777619" y="185944"/>
                  </a:cubicBezTo>
                  <a:cubicBezTo>
                    <a:pt x="740684" y="178388"/>
                    <a:pt x="718883" y="174612"/>
                    <a:pt x="696901" y="174564"/>
                  </a:cubicBezTo>
                  <a:close/>
                  <a:moveTo>
                    <a:pt x="709912" y="376"/>
                  </a:moveTo>
                  <a:cubicBezTo>
                    <a:pt x="769131" y="2720"/>
                    <a:pt x="846471" y="15952"/>
                    <a:pt x="908829" y="35660"/>
                  </a:cubicBezTo>
                  <a:cubicBezTo>
                    <a:pt x="1098153" y="95424"/>
                    <a:pt x="1272359" y="257788"/>
                    <a:pt x="1337507" y="434916"/>
                  </a:cubicBezTo>
                  <a:cubicBezTo>
                    <a:pt x="1380339" y="551560"/>
                    <a:pt x="1383578" y="570280"/>
                    <a:pt x="1382858" y="698084"/>
                  </a:cubicBezTo>
                  <a:cubicBezTo>
                    <a:pt x="1382138" y="803928"/>
                    <a:pt x="1377819" y="839572"/>
                    <a:pt x="1357663" y="904012"/>
                  </a:cubicBezTo>
                  <a:cubicBezTo>
                    <a:pt x="1287477" y="1127220"/>
                    <a:pt x="1129827" y="1287428"/>
                    <a:pt x="909909" y="1358712"/>
                  </a:cubicBezTo>
                  <a:cubicBezTo>
                    <a:pt x="822086" y="1387152"/>
                    <a:pt x="802290" y="1390032"/>
                    <a:pt x="688552" y="1388952"/>
                  </a:cubicBezTo>
                  <a:cubicBezTo>
                    <a:pt x="610087" y="1387872"/>
                    <a:pt x="546379" y="1382112"/>
                    <a:pt x="517585" y="1372752"/>
                  </a:cubicBezTo>
                  <a:cubicBezTo>
                    <a:pt x="367854" y="1324148"/>
                    <a:pt x="263834" y="1260788"/>
                    <a:pt x="178170" y="1165384"/>
                  </a:cubicBezTo>
                  <a:cubicBezTo>
                    <a:pt x="41037" y="1012736"/>
                    <a:pt x="-27710" y="774768"/>
                    <a:pt x="10443" y="585760"/>
                  </a:cubicBezTo>
                  <a:cubicBezTo>
                    <a:pt x="45716" y="412596"/>
                    <a:pt x="105464" y="298112"/>
                    <a:pt x="214163" y="195868"/>
                  </a:cubicBezTo>
                  <a:cubicBezTo>
                    <a:pt x="343738" y="74184"/>
                    <a:pt x="448478" y="28460"/>
                    <a:pt x="657958" y="1820"/>
                  </a:cubicBezTo>
                  <a:cubicBezTo>
                    <a:pt x="672445" y="20"/>
                    <a:pt x="690172" y="-408"/>
                    <a:pt x="709912" y="376"/>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noAutofit/>
            </a:bodyPr>
            <a:lstStyle/>
            <a:p>
              <a:endParaRPr lang="zh-TW" altLang="en-US"/>
            </a:p>
          </p:txBody>
        </p:sp>
      </p:grpSp>
      <p:sp>
        <p:nvSpPr>
          <p:cNvPr id="46" name="手繪多邊形 45"/>
          <p:cNvSpPr>
            <a:spLocks/>
          </p:cNvSpPr>
          <p:nvPr/>
        </p:nvSpPr>
        <p:spPr bwMode="auto">
          <a:xfrm flipV="1">
            <a:off x="1731008" y="2172001"/>
            <a:ext cx="203628" cy="376092"/>
          </a:xfrm>
          <a:custGeom>
            <a:avLst/>
            <a:gdLst>
              <a:gd name="connsiteX0" fmla="*/ 1041502 w 2397801"/>
              <a:gd name="connsiteY0" fmla="*/ 588163 h 4428623"/>
              <a:gd name="connsiteX1" fmla="*/ 299462 w 2397801"/>
              <a:gd name="connsiteY1" fmla="*/ 593899 h 4428623"/>
              <a:gd name="connsiteX2" fmla="*/ 283250 w 2397801"/>
              <a:gd name="connsiteY2" fmla="*/ 2218109 h 4428623"/>
              <a:gd name="connsiteX3" fmla="*/ 290095 w 2397801"/>
              <a:gd name="connsiteY3" fmla="*/ 3843037 h 4428623"/>
              <a:gd name="connsiteX4" fmla="*/ 1207710 w 2397801"/>
              <a:gd name="connsiteY4" fmla="*/ 3847357 h 4428623"/>
              <a:gd name="connsiteX5" fmla="*/ 2118479 w 2397801"/>
              <a:gd name="connsiteY5" fmla="*/ 3844837 h 4428623"/>
              <a:gd name="connsiteX6" fmla="*/ 2121001 w 2397801"/>
              <a:gd name="connsiteY6" fmla="*/ 2224589 h 4428623"/>
              <a:gd name="connsiteX7" fmla="*/ 2110914 w 2397801"/>
              <a:gd name="connsiteY7" fmla="*/ 596419 h 4428623"/>
              <a:gd name="connsiteX8" fmla="*/ 1041502 w 2397801"/>
              <a:gd name="connsiteY8" fmla="*/ 588163 h 4428623"/>
              <a:gd name="connsiteX9" fmla="*/ 1205249 w 2397801"/>
              <a:gd name="connsiteY9" fmla="*/ 186437 h 4428623"/>
              <a:gd name="connsiteX10" fmla="*/ 930070 w 2397801"/>
              <a:gd name="connsiteY10" fmla="*/ 210597 h 4428623"/>
              <a:gd name="connsiteX11" fmla="*/ 899455 w 2397801"/>
              <a:gd name="connsiteY11" fmla="*/ 338957 h 4428623"/>
              <a:gd name="connsiteX12" fmla="*/ 1201647 w 2397801"/>
              <a:gd name="connsiteY12" fmla="*/ 414677 h 4428623"/>
              <a:gd name="connsiteX13" fmla="*/ 1445490 w 2397801"/>
              <a:gd name="connsiteY13" fmla="*/ 398813 h 4428623"/>
              <a:gd name="connsiteX14" fmla="*/ 1513204 w 2397801"/>
              <a:gd name="connsiteY14" fmla="*/ 295689 h 4428623"/>
              <a:gd name="connsiteX15" fmla="*/ 1484029 w 2397801"/>
              <a:gd name="connsiteY15" fmla="*/ 219609 h 4428623"/>
              <a:gd name="connsiteX16" fmla="*/ 1454134 w 2397801"/>
              <a:gd name="connsiteY16" fmla="*/ 186437 h 4428623"/>
              <a:gd name="connsiteX17" fmla="*/ 813103 w 2397801"/>
              <a:gd name="connsiteY17" fmla="*/ 1 h 4428623"/>
              <a:gd name="connsiteX18" fmla="*/ 1241394 w 2397801"/>
              <a:gd name="connsiteY18" fmla="*/ 553 h 4428623"/>
              <a:gd name="connsiteX19" fmla="*/ 2335516 w 2397801"/>
              <a:gd name="connsiteY19" fmla="*/ 3793 h 4428623"/>
              <a:gd name="connsiteX20" fmla="*/ 2364318 w 2397801"/>
              <a:gd name="connsiteY20" fmla="*/ 25037 h 4428623"/>
              <a:gd name="connsiteX21" fmla="*/ 2392760 w 2397801"/>
              <a:gd name="connsiteY21" fmla="*/ 46641 h 4428623"/>
              <a:gd name="connsiteX22" fmla="*/ 2395281 w 2397801"/>
              <a:gd name="connsiteY22" fmla="*/ 2216709 h 4428623"/>
              <a:gd name="connsiteX23" fmla="*/ 2397801 w 2397801"/>
              <a:gd name="connsiteY23" fmla="*/ 4386781 h 4428623"/>
              <a:gd name="connsiteX24" fmla="*/ 2371159 w 2397801"/>
              <a:gd name="connsiteY24" fmla="*/ 4408025 h 4428623"/>
              <a:gd name="connsiteX25" fmla="*/ 1205032 w 2397801"/>
              <a:gd name="connsiteY25" fmla="*/ 4428545 h 4428623"/>
              <a:gd name="connsiteX26" fmla="*/ 48265 w 2397801"/>
              <a:gd name="connsiteY26" fmla="*/ 4418105 h 4428623"/>
              <a:gd name="connsiteX27" fmla="*/ 21 w 2397801"/>
              <a:gd name="connsiteY27" fmla="*/ 2208429 h 4428623"/>
              <a:gd name="connsiteX28" fmla="*/ 21 w 2397801"/>
              <a:gd name="connsiteY28" fmla="*/ 68245 h 4428623"/>
              <a:gd name="connsiteX29" fmla="*/ 28823 w 2397801"/>
              <a:gd name="connsiteY29" fmla="*/ 39437 h 4428623"/>
              <a:gd name="connsiteX30" fmla="*/ 102629 w 2397801"/>
              <a:gd name="connsiteY30" fmla="*/ 4153 h 4428623"/>
              <a:gd name="connsiteX31" fmla="*/ 813103 w 2397801"/>
              <a:gd name="connsiteY31" fmla="*/ 1 h 4428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397801" h="4428623">
                <a:moveTo>
                  <a:pt x="1041502" y="588163"/>
                </a:moveTo>
                <a:cubicBezTo>
                  <a:pt x="655239" y="588159"/>
                  <a:pt x="310023" y="589961"/>
                  <a:pt x="299462" y="593899"/>
                </a:cubicBezTo>
                <a:cubicBezTo>
                  <a:pt x="284691" y="599661"/>
                  <a:pt x="283250" y="752323"/>
                  <a:pt x="283250" y="2218109"/>
                </a:cubicBezTo>
                <a:cubicBezTo>
                  <a:pt x="283250" y="3108165"/>
                  <a:pt x="286492" y="3839437"/>
                  <a:pt x="290095" y="3843037"/>
                </a:cubicBezTo>
                <a:cubicBezTo>
                  <a:pt x="294058" y="3846637"/>
                  <a:pt x="706931" y="3848797"/>
                  <a:pt x="1207710" y="3847357"/>
                </a:cubicBezTo>
                <a:lnTo>
                  <a:pt x="2118479" y="3844837"/>
                </a:lnTo>
                <a:lnTo>
                  <a:pt x="2121001" y="2224589"/>
                </a:lnTo>
                <a:cubicBezTo>
                  <a:pt x="2123163" y="935231"/>
                  <a:pt x="2121001" y="602901"/>
                  <a:pt x="2110914" y="596419"/>
                </a:cubicBezTo>
                <a:cubicBezTo>
                  <a:pt x="2102605" y="591155"/>
                  <a:pt x="1538127" y="588167"/>
                  <a:pt x="1041502" y="588163"/>
                </a:cubicBezTo>
                <a:close/>
                <a:moveTo>
                  <a:pt x="1205249" y="186437"/>
                </a:moveTo>
                <a:cubicBezTo>
                  <a:pt x="956363" y="186437"/>
                  <a:pt x="956003" y="186437"/>
                  <a:pt x="930070" y="210597"/>
                </a:cubicBezTo>
                <a:cubicBezTo>
                  <a:pt x="889369" y="248817"/>
                  <a:pt x="878564" y="294969"/>
                  <a:pt x="899455" y="338957"/>
                </a:cubicBezTo>
                <a:cubicBezTo>
                  <a:pt x="931511" y="406745"/>
                  <a:pt x="960685" y="414317"/>
                  <a:pt x="1201647" y="414677"/>
                </a:cubicBezTo>
                <a:cubicBezTo>
                  <a:pt x="1375975" y="415037"/>
                  <a:pt x="1418476" y="412513"/>
                  <a:pt x="1445490" y="398813"/>
                </a:cubicBezTo>
                <a:cubicBezTo>
                  <a:pt x="1493394" y="374653"/>
                  <a:pt x="1513204" y="345085"/>
                  <a:pt x="1513204" y="295689"/>
                </a:cubicBezTo>
                <a:cubicBezTo>
                  <a:pt x="1513564" y="262517"/>
                  <a:pt x="1507081" y="245209"/>
                  <a:pt x="1484029" y="219609"/>
                </a:cubicBezTo>
                <a:lnTo>
                  <a:pt x="1454134" y="186437"/>
                </a:lnTo>
                <a:close/>
                <a:moveTo>
                  <a:pt x="813103" y="1"/>
                </a:moveTo>
                <a:cubicBezTo>
                  <a:pt x="946149" y="13"/>
                  <a:pt x="1090993" y="193"/>
                  <a:pt x="1241394" y="553"/>
                </a:cubicBezTo>
                <a:lnTo>
                  <a:pt x="2335516" y="3793"/>
                </a:lnTo>
                <a:lnTo>
                  <a:pt x="2364318" y="25037"/>
                </a:lnTo>
                <a:lnTo>
                  <a:pt x="2392760" y="46641"/>
                </a:lnTo>
                <a:lnTo>
                  <a:pt x="2395281" y="2216709"/>
                </a:lnTo>
                <a:lnTo>
                  <a:pt x="2397801" y="4386781"/>
                </a:lnTo>
                <a:lnTo>
                  <a:pt x="2371159" y="4408025"/>
                </a:lnTo>
                <a:cubicBezTo>
                  <a:pt x="2344517" y="4428905"/>
                  <a:pt x="2342717" y="4428905"/>
                  <a:pt x="1205032" y="4428545"/>
                </a:cubicBezTo>
                <a:cubicBezTo>
                  <a:pt x="450415" y="4428545"/>
                  <a:pt x="60146" y="4424945"/>
                  <a:pt x="48265" y="4418105"/>
                </a:cubicBezTo>
                <a:cubicBezTo>
                  <a:pt x="-2499" y="4388581"/>
                  <a:pt x="21" y="4509201"/>
                  <a:pt x="21" y="2208429"/>
                </a:cubicBezTo>
                <a:lnTo>
                  <a:pt x="21" y="68245"/>
                </a:lnTo>
                <a:lnTo>
                  <a:pt x="28823" y="39437"/>
                </a:lnTo>
                <a:cubicBezTo>
                  <a:pt x="47905" y="19997"/>
                  <a:pt x="72747" y="8473"/>
                  <a:pt x="102629" y="4153"/>
                </a:cubicBezTo>
                <a:cubicBezTo>
                  <a:pt x="120991" y="1453"/>
                  <a:pt x="413962" y="-31"/>
                  <a:pt x="813103" y="1"/>
                </a:cubicBezTo>
                <a:close/>
              </a:path>
            </a:pathLst>
          </a:custGeom>
          <a:solidFill>
            <a:schemeClr val="bg1"/>
          </a:solidFill>
          <a:ln w="0">
            <a:noFill/>
            <a:prstDash val="solid"/>
            <a:round/>
            <a:headEnd/>
            <a:tailEnd/>
          </a:ln>
        </p:spPr>
        <p:txBody>
          <a:bodyPr vert="horz" wrap="square" lIns="91440" tIns="45721" rIns="91440" bIns="45721" numCol="1" anchor="t" anchorCtr="0" compatLnSpc="1">
            <a:prstTxWarp prst="textNoShape">
              <a:avLst/>
            </a:prstTxWarp>
            <a:noAutofit/>
          </a:bodyPr>
          <a:lstStyle/>
          <a:p>
            <a:endParaRPr lang="zh-TW" altLang="en-US"/>
          </a:p>
        </p:txBody>
      </p:sp>
      <p:grpSp>
        <p:nvGrpSpPr>
          <p:cNvPr id="47" name="群組 46"/>
          <p:cNvGrpSpPr/>
          <p:nvPr/>
        </p:nvGrpSpPr>
        <p:grpSpPr>
          <a:xfrm>
            <a:off x="1716931" y="3886679"/>
            <a:ext cx="274362" cy="273222"/>
            <a:chOff x="35309818" y="13261794"/>
            <a:chExt cx="2516828" cy="2506357"/>
          </a:xfrm>
          <a:solidFill>
            <a:schemeClr val="bg1"/>
          </a:solidFill>
        </p:grpSpPr>
        <p:sp>
          <p:nvSpPr>
            <p:cNvPr id="48" name="手繪多邊形 47"/>
            <p:cNvSpPr>
              <a:spLocks/>
            </p:cNvSpPr>
            <p:nvPr/>
          </p:nvSpPr>
          <p:spPr bwMode="auto">
            <a:xfrm>
              <a:off x="35309818" y="13850431"/>
              <a:ext cx="2516828" cy="1917720"/>
            </a:xfrm>
            <a:custGeom>
              <a:avLst/>
              <a:gdLst>
                <a:gd name="connsiteX0" fmla="*/ 2520096 w 3413041"/>
                <a:gd name="connsiteY0" fmla="*/ 2002111 h 2600599"/>
                <a:gd name="connsiteX1" fmla="*/ 2443148 w 3413041"/>
                <a:gd name="connsiteY1" fmla="*/ 2036713 h 2600599"/>
                <a:gd name="connsiteX2" fmla="*/ 2430564 w 3413041"/>
                <a:gd name="connsiteY2" fmla="*/ 2169719 h 2600599"/>
                <a:gd name="connsiteX3" fmla="*/ 2517576 w 3413041"/>
                <a:gd name="connsiteY3" fmla="*/ 2225587 h 2600599"/>
                <a:gd name="connsiteX4" fmla="*/ 2561084 w 3413041"/>
                <a:gd name="connsiteY4" fmla="*/ 2209367 h 2600599"/>
                <a:gd name="connsiteX5" fmla="*/ 2616816 w 3413041"/>
                <a:gd name="connsiteY5" fmla="*/ 2052933 h 2600599"/>
                <a:gd name="connsiteX6" fmla="*/ 2520096 w 3413041"/>
                <a:gd name="connsiteY6" fmla="*/ 2002111 h 2600599"/>
                <a:gd name="connsiteX7" fmla="*/ 1508300 w 3413041"/>
                <a:gd name="connsiteY7" fmla="*/ 2002111 h 2600599"/>
                <a:gd name="connsiteX8" fmla="*/ 1405560 w 3413041"/>
                <a:gd name="connsiteY8" fmla="*/ 2145595 h 2600599"/>
                <a:gd name="connsiteX9" fmla="*/ 1478740 w 3413041"/>
                <a:gd name="connsiteY9" fmla="*/ 2211959 h 2600599"/>
                <a:gd name="connsiteX10" fmla="*/ 1603472 w 3413041"/>
                <a:gd name="connsiteY10" fmla="*/ 2164249 h 2600599"/>
                <a:gd name="connsiteX11" fmla="*/ 1611040 w 3413041"/>
                <a:gd name="connsiteY11" fmla="*/ 2063091 h 2600599"/>
                <a:gd name="connsiteX12" fmla="*/ 1508300 w 3413041"/>
                <a:gd name="connsiteY12" fmla="*/ 2002111 h 2600599"/>
                <a:gd name="connsiteX13" fmla="*/ 2022368 w 3413041"/>
                <a:gd name="connsiteY13" fmla="*/ 2000359 h 2600599"/>
                <a:gd name="connsiteX14" fmla="*/ 1911224 w 3413041"/>
                <a:gd name="connsiteY14" fmla="*/ 2071965 h 2600599"/>
                <a:gd name="connsiteX15" fmla="*/ 2048404 w 3413041"/>
                <a:gd name="connsiteY15" fmla="*/ 2212371 h 2600599"/>
                <a:gd name="connsiteX16" fmla="*/ 2097140 w 3413041"/>
                <a:gd name="connsiteY16" fmla="*/ 2186677 h 2600599"/>
                <a:gd name="connsiteX17" fmla="*/ 2123492 w 3413041"/>
                <a:gd name="connsiteY17" fmla="*/ 2077755 h 2600599"/>
                <a:gd name="connsiteX18" fmla="*/ 2022368 w 3413041"/>
                <a:gd name="connsiteY18" fmla="*/ 2000359 h 2600599"/>
                <a:gd name="connsiteX19" fmla="*/ 3015036 w 3413041"/>
                <a:gd name="connsiteY19" fmla="*/ 1999015 h 2600599"/>
                <a:gd name="connsiteX20" fmla="*/ 2949232 w 3413041"/>
                <a:gd name="connsiteY20" fmla="*/ 2036257 h 2600599"/>
                <a:gd name="connsiteX21" fmla="*/ 2938388 w 3413041"/>
                <a:gd name="connsiteY21" fmla="*/ 2169321 h 2600599"/>
                <a:gd name="connsiteX22" fmla="*/ 3036728 w 3413041"/>
                <a:gd name="connsiteY22" fmla="*/ 2220303 h 2600599"/>
                <a:gd name="connsiteX23" fmla="*/ 3059144 w 3413041"/>
                <a:gd name="connsiteY23" fmla="*/ 2215603 h 2600599"/>
                <a:gd name="connsiteX24" fmla="*/ 3098552 w 3413041"/>
                <a:gd name="connsiteY24" fmla="*/ 2189569 h 2600599"/>
                <a:gd name="connsiteX25" fmla="*/ 3015036 w 3413041"/>
                <a:gd name="connsiteY25" fmla="*/ 1999015 h 2600599"/>
                <a:gd name="connsiteX26" fmla="*/ 510504 w 3413041"/>
                <a:gd name="connsiteY26" fmla="*/ 1896023 h 2600599"/>
                <a:gd name="connsiteX27" fmla="*/ 395168 w 3413041"/>
                <a:gd name="connsiteY27" fmla="*/ 1923123 h 2600599"/>
                <a:gd name="connsiteX28" fmla="*/ 384384 w 3413041"/>
                <a:gd name="connsiteY28" fmla="*/ 2288055 h 2600599"/>
                <a:gd name="connsiteX29" fmla="*/ 606156 w 3413041"/>
                <a:gd name="connsiteY29" fmla="*/ 2291305 h 2600599"/>
                <a:gd name="connsiteX30" fmla="*/ 676964 w 3413041"/>
                <a:gd name="connsiteY30" fmla="*/ 2223805 h 2600599"/>
                <a:gd name="connsiteX31" fmla="*/ 706436 w 3413041"/>
                <a:gd name="connsiteY31" fmla="*/ 2108297 h 2600599"/>
                <a:gd name="connsiteX32" fmla="*/ 679120 w 3413041"/>
                <a:gd name="connsiteY32" fmla="*/ 1994593 h 2600599"/>
                <a:gd name="connsiteX33" fmla="*/ 510504 w 3413041"/>
                <a:gd name="connsiteY33" fmla="*/ 1896023 h 2600599"/>
                <a:gd name="connsiteX34" fmla="*/ 1699384 w 3413041"/>
                <a:gd name="connsiteY34" fmla="*/ 387 h 2600599"/>
                <a:gd name="connsiteX35" fmla="*/ 1880900 w 3413041"/>
                <a:gd name="connsiteY35" fmla="*/ 104633 h 2600599"/>
                <a:gd name="connsiteX36" fmla="*/ 1835172 w 3413041"/>
                <a:gd name="connsiteY36" fmla="*/ 324865 h 2600599"/>
                <a:gd name="connsiteX37" fmla="*/ 1808528 w 3413041"/>
                <a:gd name="connsiteY37" fmla="*/ 349695 h 2600599"/>
                <a:gd name="connsiteX38" fmla="*/ 1808528 w 3413041"/>
                <a:gd name="connsiteY38" fmla="*/ 976565 h 2600599"/>
                <a:gd name="connsiteX39" fmla="*/ 1824732 w 3413041"/>
                <a:gd name="connsiteY39" fmla="*/ 1609553 h 2600599"/>
                <a:gd name="connsiteX40" fmla="*/ 2553832 w 3413041"/>
                <a:gd name="connsiteY40" fmla="*/ 1615671 h 2600599"/>
                <a:gd name="connsiteX41" fmla="*/ 3379788 w 3413041"/>
                <a:gd name="connsiteY41" fmla="*/ 1692319 h 2600599"/>
                <a:gd name="connsiteX42" fmla="*/ 3408952 w 3413041"/>
                <a:gd name="connsiteY42" fmla="*/ 1730825 h 2600599"/>
                <a:gd name="connsiteX43" fmla="*/ 3411832 w 3413041"/>
                <a:gd name="connsiteY43" fmla="*/ 2094279 h 2600599"/>
                <a:gd name="connsiteX44" fmla="*/ 3395268 w 3413041"/>
                <a:gd name="connsiteY44" fmla="*/ 2496239 h 2600599"/>
                <a:gd name="connsiteX45" fmla="*/ 3299856 w 3413041"/>
                <a:gd name="connsiteY45" fmla="*/ 2585125 h 2600599"/>
                <a:gd name="connsiteX46" fmla="*/ 1709876 w 3413041"/>
                <a:gd name="connsiteY46" fmla="*/ 2600599 h 2600599"/>
                <a:gd name="connsiteX47" fmla="*/ 115576 w 3413041"/>
                <a:gd name="connsiteY47" fmla="*/ 2581165 h 2600599"/>
                <a:gd name="connsiteX48" fmla="*/ 11520 w 3413041"/>
                <a:gd name="connsiteY48" fmla="*/ 2459535 h 2600599"/>
                <a:gd name="connsiteX49" fmla="*/ 0 w 3413041"/>
                <a:gd name="connsiteY49" fmla="*/ 2107955 h 2600599"/>
                <a:gd name="connsiteX50" fmla="*/ 11520 w 3413041"/>
                <a:gd name="connsiteY50" fmla="*/ 1756735 h 2600599"/>
                <a:gd name="connsiteX51" fmla="*/ 111976 w 3413041"/>
                <a:gd name="connsiteY51" fmla="*/ 1635823 h 2600599"/>
                <a:gd name="connsiteX52" fmla="*/ 876360 w 3413041"/>
                <a:gd name="connsiteY52" fmla="*/ 1615671 h 2600599"/>
                <a:gd name="connsiteX53" fmla="*/ 1613384 w 3413041"/>
                <a:gd name="connsiteY53" fmla="*/ 1603435 h 2600599"/>
                <a:gd name="connsiteX54" fmla="*/ 1625624 w 3413041"/>
                <a:gd name="connsiteY54" fmla="*/ 975845 h 2600599"/>
                <a:gd name="connsiteX55" fmla="*/ 1625624 w 3413041"/>
                <a:gd name="connsiteY55" fmla="*/ 360131 h 2600599"/>
                <a:gd name="connsiteX56" fmla="*/ 1588900 w 3413041"/>
                <a:gd name="connsiteY56" fmla="*/ 325225 h 2600599"/>
                <a:gd name="connsiteX57" fmla="*/ 1539572 w 3413041"/>
                <a:gd name="connsiteY57" fmla="*/ 115069 h 2600599"/>
                <a:gd name="connsiteX58" fmla="*/ 1627784 w 3413041"/>
                <a:gd name="connsiteY58" fmla="*/ 20067 h 2600599"/>
                <a:gd name="connsiteX59" fmla="*/ 1699384 w 3413041"/>
                <a:gd name="connsiteY59" fmla="*/ 387 h 2600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3413041" h="2600599">
                  <a:moveTo>
                    <a:pt x="2520096" y="2002111"/>
                  </a:moveTo>
                  <a:cubicBezTo>
                    <a:pt x="2485576" y="2002111"/>
                    <a:pt x="2471552" y="2008599"/>
                    <a:pt x="2443148" y="2036713"/>
                  </a:cubicBezTo>
                  <a:cubicBezTo>
                    <a:pt x="2401440" y="2078525"/>
                    <a:pt x="2397124" y="2126825"/>
                    <a:pt x="2430564" y="2169719"/>
                  </a:cubicBezTo>
                  <a:cubicBezTo>
                    <a:pt x="2447824" y="2191345"/>
                    <a:pt x="2494924" y="2221623"/>
                    <a:pt x="2517576" y="2225587"/>
                  </a:cubicBezTo>
                  <a:cubicBezTo>
                    <a:pt x="2519016" y="2225947"/>
                    <a:pt x="2538432" y="2218379"/>
                    <a:pt x="2561084" y="2209367"/>
                  </a:cubicBezTo>
                  <a:cubicBezTo>
                    <a:pt x="2626164" y="2183415"/>
                    <a:pt x="2649536" y="2116733"/>
                    <a:pt x="2616816" y="2052933"/>
                  </a:cubicBezTo>
                  <a:cubicBezTo>
                    <a:pt x="2597040" y="2014725"/>
                    <a:pt x="2572952" y="2002111"/>
                    <a:pt x="2520096" y="2002111"/>
                  </a:cubicBezTo>
                  <a:close/>
                  <a:moveTo>
                    <a:pt x="1508300" y="2002111"/>
                  </a:moveTo>
                  <a:cubicBezTo>
                    <a:pt x="1428992" y="2002111"/>
                    <a:pt x="1376360" y="2076005"/>
                    <a:pt x="1405560" y="2145595"/>
                  </a:cubicBezTo>
                  <a:cubicBezTo>
                    <a:pt x="1421784" y="2184695"/>
                    <a:pt x="1436564" y="2198327"/>
                    <a:pt x="1478740" y="2211959"/>
                  </a:cubicBezTo>
                  <a:cubicBezTo>
                    <a:pt x="1522000" y="2225947"/>
                    <a:pt x="1574992" y="2205501"/>
                    <a:pt x="1603472" y="2164249"/>
                  </a:cubicBezTo>
                  <a:cubicBezTo>
                    <a:pt x="1630148" y="2125149"/>
                    <a:pt x="1631952" y="2102909"/>
                    <a:pt x="1611040" y="2063091"/>
                  </a:cubicBezTo>
                  <a:cubicBezTo>
                    <a:pt x="1589412" y="2021481"/>
                    <a:pt x="1556968" y="2002111"/>
                    <a:pt x="1508300" y="2002111"/>
                  </a:cubicBezTo>
                  <a:close/>
                  <a:moveTo>
                    <a:pt x="2022368" y="2000359"/>
                  </a:moveTo>
                  <a:cubicBezTo>
                    <a:pt x="1977828" y="1999137"/>
                    <a:pt x="1931620" y="2022751"/>
                    <a:pt x="1911224" y="2071965"/>
                  </a:cubicBezTo>
                  <a:cubicBezTo>
                    <a:pt x="1878012" y="2152299"/>
                    <a:pt x="1963928" y="2240235"/>
                    <a:pt x="2048404" y="2212371"/>
                  </a:cubicBezTo>
                  <a:cubicBezTo>
                    <a:pt x="2065372" y="2206943"/>
                    <a:pt x="2087392" y="2195363"/>
                    <a:pt x="2097140" y="2186677"/>
                  </a:cubicBezTo>
                  <a:cubicBezTo>
                    <a:pt x="2121328" y="2165689"/>
                    <a:pt x="2133600" y="2115027"/>
                    <a:pt x="2123492" y="2077755"/>
                  </a:cubicBezTo>
                  <a:cubicBezTo>
                    <a:pt x="2109776" y="2027635"/>
                    <a:pt x="2066904" y="2001581"/>
                    <a:pt x="2022368" y="2000359"/>
                  </a:cubicBezTo>
                  <a:close/>
                  <a:moveTo>
                    <a:pt x="3015036" y="1999015"/>
                  </a:moveTo>
                  <a:cubicBezTo>
                    <a:pt x="2991536" y="1999737"/>
                    <a:pt x="2973096" y="2010223"/>
                    <a:pt x="2949232" y="2036257"/>
                  </a:cubicBezTo>
                  <a:cubicBezTo>
                    <a:pt x="2909100" y="2080009"/>
                    <a:pt x="2905124" y="2127377"/>
                    <a:pt x="2938388" y="2169321"/>
                  </a:cubicBezTo>
                  <a:cubicBezTo>
                    <a:pt x="2962612" y="2200417"/>
                    <a:pt x="3015396" y="2227535"/>
                    <a:pt x="3036728" y="2220303"/>
                  </a:cubicBezTo>
                  <a:cubicBezTo>
                    <a:pt x="3044320" y="2217773"/>
                    <a:pt x="3054444" y="2215603"/>
                    <a:pt x="3059144" y="2215603"/>
                  </a:cubicBezTo>
                  <a:cubicBezTo>
                    <a:pt x="3063844" y="2215603"/>
                    <a:pt x="3081560" y="2203671"/>
                    <a:pt x="3098552" y="2189569"/>
                  </a:cubicBezTo>
                  <a:cubicBezTo>
                    <a:pt x="3181348" y="2119783"/>
                    <a:pt x="3126756" y="1995759"/>
                    <a:pt x="3015036" y="1999015"/>
                  </a:cubicBezTo>
                  <a:close/>
                  <a:moveTo>
                    <a:pt x="510504" y="1896023"/>
                  </a:moveTo>
                  <a:cubicBezTo>
                    <a:pt x="470936" y="1893547"/>
                    <a:pt x="430752" y="1902141"/>
                    <a:pt x="395168" y="1923123"/>
                  </a:cubicBezTo>
                  <a:cubicBezTo>
                    <a:pt x="254988" y="2005421"/>
                    <a:pt x="249236" y="2203951"/>
                    <a:pt x="384384" y="2288055"/>
                  </a:cubicBezTo>
                  <a:cubicBezTo>
                    <a:pt x="456272" y="2332815"/>
                    <a:pt x="532832" y="2333899"/>
                    <a:pt x="606156" y="2291305"/>
                  </a:cubicBezTo>
                  <a:cubicBezTo>
                    <a:pt x="628800" y="2278309"/>
                    <a:pt x="660788" y="2247627"/>
                    <a:pt x="676964" y="2223805"/>
                  </a:cubicBezTo>
                  <a:cubicBezTo>
                    <a:pt x="702844" y="2185543"/>
                    <a:pt x="706436" y="2170381"/>
                    <a:pt x="706436" y="2108297"/>
                  </a:cubicBezTo>
                  <a:cubicBezTo>
                    <a:pt x="706436" y="2048377"/>
                    <a:pt x="702124" y="2030329"/>
                    <a:pt x="679120" y="1994593"/>
                  </a:cubicBezTo>
                  <a:cubicBezTo>
                    <a:pt x="640704" y="1935035"/>
                    <a:pt x="576456" y="1900151"/>
                    <a:pt x="510504" y="1896023"/>
                  </a:cubicBezTo>
                  <a:close/>
                  <a:moveTo>
                    <a:pt x="1699384" y="387"/>
                  </a:moveTo>
                  <a:cubicBezTo>
                    <a:pt x="1772344" y="-4337"/>
                    <a:pt x="1845252" y="34461"/>
                    <a:pt x="1880900" y="104633"/>
                  </a:cubicBezTo>
                  <a:cubicBezTo>
                    <a:pt x="1916904" y="175165"/>
                    <a:pt x="1898180" y="266209"/>
                    <a:pt x="1835172" y="324865"/>
                  </a:cubicBezTo>
                  <a:lnTo>
                    <a:pt x="1808528" y="349695"/>
                  </a:lnTo>
                  <a:lnTo>
                    <a:pt x="1808528" y="976565"/>
                  </a:lnTo>
                  <a:cubicBezTo>
                    <a:pt x="1808528" y="1538661"/>
                    <a:pt x="1810328" y="1603795"/>
                    <a:pt x="1824732" y="1609553"/>
                  </a:cubicBezTo>
                  <a:cubicBezTo>
                    <a:pt x="1833372" y="1612791"/>
                    <a:pt x="2161740" y="1615671"/>
                    <a:pt x="2553832" y="1615671"/>
                  </a:cubicBezTo>
                  <a:cubicBezTo>
                    <a:pt x="3355664" y="1616031"/>
                    <a:pt x="3318940" y="1612791"/>
                    <a:pt x="3379788" y="1692319"/>
                  </a:cubicBezTo>
                  <a:lnTo>
                    <a:pt x="3408952" y="1730825"/>
                  </a:lnTo>
                  <a:lnTo>
                    <a:pt x="3411832" y="2094279"/>
                  </a:lnTo>
                  <a:cubicBezTo>
                    <a:pt x="3414712" y="2436503"/>
                    <a:pt x="3413632" y="2460255"/>
                    <a:pt x="3395268" y="2496239"/>
                  </a:cubicBezTo>
                  <a:cubicBezTo>
                    <a:pt x="3371144" y="2543381"/>
                    <a:pt x="3348104" y="2564973"/>
                    <a:pt x="3299856" y="2585125"/>
                  </a:cubicBezTo>
                  <a:cubicBezTo>
                    <a:pt x="3266732" y="2598799"/>
                    <a:pt x="3084188" y="2600599"/>
                    <a:pt x="1709876" y="2600599"/>
                  </a:cubicBezTo>
                  <a:cubicBezTo>
                    <a:pt x="215668" y="2600239"/>
                    <a:pt x="155900" y="2599519"/>
                    <a:pt x="115576" y="2581165"/>
                  </a:cubicBezTo>
                  <a:cubicBezTo>
                    <a:pt x="69848" y="2560655"/>
                    <a:pt x="29524" y="2513153"/>
                    <a:pt x="11520" y="2459535"/>
                  </a:cubicBezTo>
                  <a:cubicBezTo>
                    <a:pt x="3960" y="2436503"/>
                    <a:pt x="0" y="2318111"/>
                    <a:pt x="0" y="2107955"/>
                  </a:cubicBezTo>
                  <a:cubicBezTo>
                    <a:pt x="0" y="1898157"/>
                    <a:pt x="3960" y="1779405"/>
                    <a:pt x="11520" y="1756735"/>
                  </a:cubicBezTo>
                  <a:cubicBezTo>
                    <a:pt x="28804" y="1704915"/>
                    <a:pt x="67328" y="1658493"/>
                    <a:pt x="111976" y="1635823"/>
                  </a:cubicBezTo>
                  <a:cubicBezTo>
                    <a:pt x="150500" y="1616031"/>
                    <a:pt x="172824" y="1615671"/>
                    <a:pt x="876360" y="1615671"/>
                  </a:cubicBezTo>
                  <a:cubicBezTo>
                    <a:pt x="1426516" y="1615671"/>
                    <a:pt x="1604380" y="1612791"/>
                    <a:pt x="1613384" y="1603435"/>
                  </a:cubicBezTo>
                  <a:cubicBezTo>
                    <a:pt x="1622744" y="1594079"/>
                    <a:pt x="1625624" y="1440781"/>
                    <a:pt x="1625624" y="975845"/>
                  </a:cubicBezTo>
                  <a:lnTo>
                    <a:pt x="1625624" y="360131"/>
                  </a:lnTo>
                  <a:lnTo>
                    <a:pt x="1588900" y="325225"/>
                  </a:lnTo>
                  <a:cubicBezTo>
                    <a:pt x="1525172" y="264409"/>
                    <a:pt x="1507888" y="190999"/>
                    <a:pt x="1539572" y="115069"/>
                  </a:cubicBezTo>
                  <a:cubicBezTo>
                    <a:pt x="1559736" y="66847"/>
                    <a:pt x="1581336" y="43817"/>
                    <a:pt x="1627784" y="20067"/>
                  </a:cubicBezTo>
                  <a:cubicBezTo>
                    <a:pt x="1650736" y="8371"/>
                    <a:pt x="1675064" y="1961"/>
                    <a:pt x="1699384" y="387"/>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noAutofit/>
            </a:bodyPr>
            <a:lstStyle/>
            <a:p>
              <a:endParaRPr lang="zh-TW" altLang="en-US"/>
            </a:p>
          </p:txBody>
        </p:sp>
        <p:sp>
          <p:nvSpPr>
            <p:cNvPr id="49" name="Freeform 92"/>
            <p:cNvSpPr>
              <a:spLocks/>
            </p:cNvSpPr>
            <p:nvPr/>
          </p:nvSpPr>
          <p:spPr bwMode="auto">
            <a:xfrm>
              <a:off x="35512341" y="13261794"/>
              <a:ext cx="405044" cy="1443407"/>
            </a:xfrm>
            <a:custGeom>
              <a:avLst/>
              <a:gdLst>
                <a:gd name="T0" fmla="*/ 1033 w 1527"/>
                <a:gd name="T1" fmla="*/ 5262 h 5433"/>
                <a:gd name="T2" fmla="*/ 125 w 1527"/>
                <a:gd name="T3" fmla="*/ 3147 h 5433"/>
                <a:gd name="T4" fmla="*/ 1098 w 1527"/>
                <a:gd name="T5" fmla="*/ 127 h 5433"/>
                <a:gd name="T6" fmla="*/ 1212 w 1527"/>
                <a:gd name="T7" fmla="*/ 0 h 5433"/>
                <a:gd name="T8" fmla="*/ 1369 w 1527"/>
                <a:gd name="T9" fmla="*/ 154 h 5433"/>
                <a:gd name="T10" fmla="*/ 1527 w 1527"/>
                <a:gd name="T11" fmla="*/ 353 h 5433"/>
                <a:gd name="T12" fmla="*/ 1439 w 1527"/>
                <a:gd name="T13" fmla="*/ 481 h 5433"/>
                <a:gd name="T14" fmla="*/ 863 w 1527"/>
                <a:gd name="T15" fmla="*/ 1402 h 5433"/>
                <a:gd name="T16" fmla="*/ 622 w 1527"/>
                <a:gd name="T17" fmla="*/ 2283 h 5433"/>
                <a:gd name="T18" fmla="*/ 1412 w 1527"/>
                <a:gd name="T19" fmla="*/ 4958 h 5433"/>
                <a:gd name="T20" fmla="*/ 1526 w 1527"/>
                <a:gd name="T21" fmla="*/ 5112 h 5433"/>
                <a:gd name="T22" fmla="*/ 1210 w 1527"/>
                <a:gd name="T23" fmla="*/ 5432 h 5433"/>
                <a:gd name="T24" fmla="*/ 1033 w 1527"/>
                <a:gd name="T25" fmla="*/ 5262 h 5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27" h="5433">
                  <a:moveTo>
                    <a:pt x="1033" y="5262"/>
                  </a:moveTo>
                  <a:cubicBezTo>
                    <a:pt x="505" y="4626"/>
                    <a:pt x="222" y="3966"/>
                    <a:pt x="125" y="3147"/>
                  </a:cubicBezTo>
                  <a:cubicBezTo>
                    <a:pt x="0" y="2085"/>
                    <a:pt x="368" y="942"/>
                    <a:pt x="1098" y="127"/>
                  </a:cubicBezTo>
                  <a:lnTo>
                    <a:pt x="1212" y="0"/>
                  </a:lnTo>
                  <a:lnTo>
                    <a:pt x="1369" y="154"/>
                  </a:lnTo>
                  <a:cubicBezTo>
                    <a:pt x="1456" y="239"/>
                    <a:pt x="1527" y="329"/>
                    <a:pt x="1527" y="353"/>
                  </a:cubicBezTo>
                  <a:cubicBezTo>
                    <a:pt x="1527" y="378"/>
                    <a:pt x="1487" y="436"/>
                    <a:pt x="1439" y="481"/>
                  </a:cubicBezTo>
                  <a:cubicBezTo>
                    <a:pt x="1290" y="623"/>
                    <a:pt x="990" y="1101"/>
                    <a:pt x="863" y="1402"/>
                  </a:cubicBezTo>
                  <a:cubicBezTo>
                    <a:pt x="746" y="1677"/>
                    <a:pt x="696" y="1858"/>
                    <a:pt x="622" y="2283"/>
                  </a:cubicBezTo>
                  <a:cubicBezTo>
                    <a:pt x="471" y="3144"/>
                    <a:pt x="802" y="4265"/>
                    <a:pt x="1412" y="4958"/>
                  </a:cubicBezTo>
                  <a:cubicBezTo>
                    <a:pt x="1475" y="5030"/>
                    <a:pt x="1526" y="5099"/>
                    <a:pt x="1526" y="5112"/>
                  </a:cubicBezTo>
                  <a:cubicBezTo>
                    <a:pt x="1525" y="5152"/>
                    <a:pt x="1248" y="5433"/>
                    <a:pt x="1210" y="5432"/>
                  </a:cubicBezTo>
                  <a:cubicBezTo>
                    <a:pt x="1190" y="5432"/>
                    <a:pt x="1110" y="5356"/>
                    <a:pt x="1033" y="5262"/>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p>
              <a:endParaRPr lang="zh-TW" altLang="en-US"/>
            </a:p>
          </p:txBody>
        </p:sp>
        <p:sp>
          <p:nvSpPr>
            <p:cNvPr id="50" name="Freeform 93"/>
            <p:cNvSpPr>
              <a:spLocks/>
            </p:cNvSpPr>
            <p:nvPr/>
          </p:nvSpPr>
          <p:spPr bwMode="auto">
            <a:xfrm>
              <a:off x="37228508" y="13261794"/>
              <a:ext cx="376948" cy="1443407"/>
            </a:xfrm>
            <a:custGeom>
              <a:avLst/>
              <a:gdLst>
                <a:gd name="T0" fmla="*/ 144 w 1421"/>
                <a:gd name="T1" fmla="*/ 5290 h 5433"/>
                <a:gd name="T2" fmla="*/ 0 w 1421"/>
                <a:gd name="T3" fmla="*/ 5119 h 5433"/>
                <a:gd name="T4" fmla="*/ 156 w 1421"/>
                <a:gd name="T5" fmla="*/ 4897 h 5433"/>
                <a:gd name="T6" fmla="*/ 841 w 1421"/>
                <a:gd name="T7" fmla="*/ 3529 h 5433"/>
                <a:gd name="T8" fmla="*/ 915 w 1421"/>
                <a:gd name="T9" fmla="*/ 2766 h 5433"/>
                <a:gd name="T10" fmla="*/ 756 w 1421"/>
                <a:gd name="T11" fmla="*/ 1640 h 5433"/>
                <a:gd name="T12" fmla="*/ 158 w 1421"/>
                <a:gd name="T13" fmla="*/ 567 h 5433"/>
                <a:gd name="T14" fmla="*/ 0 w 1421"/>
                <a:gd name="T15" fmla="*/ 341 h 5433"/>
                <a:gd name="T16" fmla="*/ 157 w 1421"/>
                <a:gd name="T17" fmla="*/ 154 h 5433"/>
                <a:gd name="T18" fmla="*/ 314 w 1421"/>
                <a:gd name="T19" fmla="*/ 0 h 5433"/>
                <a:gd name="T20" fmla="*/ 452 w 1421"/>
                <a:gd name="T21" fmla="*/ 155 h 5433"/>
                <a:gd name="T22" fmla="*/ 1184 w 1421"/>
                <a:gd name="T23" fmla="*/ 1378 h 5433"/>
                <a:gd name="T24" fmla="*/ 1380 w 1421"/>
                <a:gd name="T25" fmla="*/ 2110 h 5433"/>
                <a:gd name="T26" fmla="*/ 1385 w 1421"/>
                <a:gd name="T27" fmla="*/ 3313 h 5433"/>
                <a:gd name="T28" fmla="*/ 1311 w 1421"/>
                <a:gd name="T29" fmla="*/ 3641 h 5433"/>
                <a:gd name="T30" fmla="*/ 711 w 1421"/>
                <a:gd name="T31" fmla="*/ 4981 h 5433"/>
                <a:gd name="T32" fmla="*/ 310 w 1421"/>
                <a:gd name="T33" fmla="*/ 5433 h 5433"/>
                <a:gd name="T34" fmla="*/ 144 w 1421"/>
                <a:gd name="T35" fmla="*/ 5290 h 5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1" h="5433">
                  <a:moveTo>
                    <a:pt x="144" y="5290"/>
                  </a:moveTo>
                  <a:cubicBezTo>
                    <a:pt x="65" y="5212"/>
                    <a:pt x="0" y="5135"/>
                    <a:pt x="0" y="5119"/>
                  </a:cubicBezTo>
                  <a:cubicBezTo>
                    <a:pt x="0" y="5104"/>
                    <a:pt x="70" y="5004"/>
                    <a:pt x="156" y="4897"/>
                  </a:cubicBezTo>
                  <a:cubicBezTo>
                    <a:pt x="483" y="4492"/>
                    <a:pt x="709" y="4040"/>
                    <a:pt x="841" y="3529"/>
                  </a:cubicBezTo>
                  <a:cubicBezTo>
                    <a:pt x="905" y="3280"/>
                    <a:pt x="914" y="3186"/>
                    <a:pt x="915" y="2766"/>
                  </a:cubicBezTo>
                  <a:cubicBezTo>
                    <a:pt x="917" y="2242"/>
                    <a:pt x="889" y="2047"/>
                    <a:pt x="756" y="1640"/>
                  </a:cubicBezTo>
                  <a:cubicBezTo>
                    <a:pt x="623" y="1234"/>
                    <a:pt x="449" y="922"/>
                    <a:pt x="158" y="567"/>
                  </a:cubicBezTo>
                  <a:cubicBezTo>
                    <a:pt x="71" y="461"/>
                    <a:pt x="0" y="359"/>
                    <a:pt x="0" y="341"/>
                  </a:cubicBezTo>
                  <a:cubicBezTo>
                    <a:pt x="0" y="323"/>
                    <a:pt x="70" y="239"/>
                    <a:pt x="157" y="154"/>
                  </a:cubicBezTo>
                  <a:lnTo>
                    <a:pt x="314" y="0"/>
                  </a:lnTo>
                  <a:lnTo>
                    <a:pt x="452" y="155"/>
                  </a:lnTo>
                  <a:cubicBezTo>
                    <a:pt x="731" y="467"/>
                    <a:pt x="1039" y="981"/>
                    <a:pt x="1184" y="1378"/>
                  </a:cubicBezTo>
                  <a:cubicBezTo>
                    <a:pt x="1233" y="1511"/>
                    <a:pt x="1299" y="1760"/>
                    <a:pt x="1380" y="2110"/>
                  </a:cubicBezTo>
                  <a:cubicBezTo>
                    <a:pt x="1417" y="2273"/>
                    <a:pt x="1421" y="3170"/>
                    <a:pt x="1385" y="3313"/>
                  </a:cubicBezTo>
                  <a:cubicBezTo>
                    <a:pt x="1371" y="3369"/>
                    <a:pt x="1337" y="3516"/>
                    <a:pt x="1311" y="3641"/>
                  </a:cubicBezTo>
                  <a:cubicBezTo>
                    <a:pt x="1220" y="4071"/>
                    <a:pt x="985" y="4596"/>
                    <a:pt x="711" y="4981"/>
                  </a:cubicBezTo>
                  <a:cubicBezTo>
                    <a:pt x="572" y="5176"/>
                    <a:pt x="344" y="5433"/>
                    <a:pt x="310" y="5433"/>
                  </a:cubicBezTo>
                  <a:cubicBezTo>
                    <a:pt x="299" y="5433"/>
                    <a:pt x="224" y="5368"/>
                    <a:pt x="144" y="5290"/>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p>
              <a:endParaRPr lang="zh-TW" altLang="en-US"/>
            </a:p>
          </p:txBody>
        </p:sp>
        <p:sp>
          <p:nvSpPr>
            <p:cNvPr id="51" name="Freeform 94"/>
            <p:cNvSpPr>
              <a:spLocks/>
            </p:cNvSpPr>
            <p:nvPr/>
          </p:nvSpPr>
          <p:spPr bwMode="auto">
            <a:xfrm>
              <a:off x="35835435" y="13472509"/>
              <a:ext cx="300856" cy="1021974"/>
            </a:xfrm>
            <a:custGeom>
              <a:avLst/>
              <a:gdLst>
                <a:gd name="T0" fmla="*/ 649 w 1133"/>
                <a:gd name="T1" fmla="*/ 3709 h 3850"/>
                <a:gd name="T2" fmla="*/ 64 w 1133"/>
                <a:gd name="T3" fmla="*/ 2517 h 3850"/>
                <a:gd name="T4" fmla="*/ 50 w 1133"/>
                <a:gd name="T5" fmla="*/ 1437 h 3850"/>
                <a:gd name="T6" fmla="*/ 583 w 1133"/>
                <a:gd name="T7" fmla="*/ 253 h 3850"/>
                <a:gd name="T8" fmla="*/ 974 w 1133"/>
                <a:gd name="T9" fmla="*/ 185 h 3850"/>
                <a:gd name="T10" fmla="*/ 1133 w 1133"/>
                <a:gd name="T11" fmla="*/ 344 h 3850"/>
                <a:gd name="T12" fmla="*/ 984 w 1133"/>
                <a:gd name="T13" fmla="*/ 538 h 3850"/>
                <a:gd name="T14" fmla="*/ 561 w 1133"/>
                <a:gd name="T15" fmla="*/ 1412 h 3850"/>
                <a:gd name="T16" fmla="*/ 616 w 1133"/>
                <a:gd name="T17" fmla="*/ 2679 h 3850"/>
                <a:gd name="T18" fmla="*/ 966 w 1133"/>
                <a:gd name="T19" fmla="*/ 3313 h 3850"/>
                <a:gd name="T20" fmla="*/ 1087 w 1133"/>
                <a:gd name="T21" fmla="*/ 3572 h 3850"/>
                <a:gd name="T22" fmla="*/ 780 w 1133"/>
                <a:gd name="T23" fmla="*/ 3850 h 3850"/>
                <a:gd name="T24" fmla="*/ 649 w 1133"/>
                <a:gd name="T25" fmla="*/ 3709 h 38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33" h="3850">
                  <a:moveTo>
                    <a:pt x="649" y="3709"/>
                  </a:moveTo>
                  <a:cubicBezTo>
                    <a:pt x="375" y="3385"/>
                    <a:pt x="157" y="2939"/>
                    <a:pt x="64" y="2517"/>
                  </a:cubicBezTo>
                  <a:cubicBezTo>
                    <a:pt x="8" y="2258"/>
                    <a:pt x="0" y="1696"/>
                    <a:pt x="50" y="1437"/>
                  </a:cubicBezTo>
                  <a:cubicBezTo>
                    <a:pt x="132" y="1013"/>
                    <a:pt x="338" y="555"/>
                    <a:pt x="583" y="253"/>
                  </a:cubicBezTo>
                  <a:cubicBezTo>
                    <a:pt x="788" y="1"/>
                    <a:pt x="789" y="0"/>
                    <a:pt x="974" y="185"/>
                  </a:cubicBezTo>
                  <a:lnTo>
                    <a:pt x="1133" y="344"/>
                  </a:lnTo>
                  <a:lnTo>
                    <a:pt x="984" y="538"/>
                  </a:lnTo>
                  <a:cubicBezTo>
                    <a:pt x="797" y="782"/>
                    <a:pt x="632" y="1122"/>
                    <a:pt x="561" y="1412"/>
                  </a:cubicBezTo>
                  <a:cubicBezTo>
                    <a:pt x="469" y="1785"/>
                    <a:pt x="494" y="2369"/>
                    <a:pt x="616" y="2679"/>
                  </a:cubicBezTo>
                  <a:cubicBezTo>
                    <a:pt x="701" y="2898"/>
                    <a:pt x="831" y="3134"/>
                    <a:pt x="966" y="3313"/>
                  </a:cubicBezTo>
                  <a:cubicBezTo>
                    <a:pt x="1102" y="3494"/>
                    <a:pt x="1118" y="3528"/>
                    <a:pt x="1087" y="3572"/>
                  </a:cubicBezTo>
                  <a:cubicBezTo>
                    <a:pt x="1050" y="3625"/>
                    <a:pt x="802" y="3850"/>
                    <a:pt x="780" y="3850"/>
                  </a:cubicBezTo>
                  <a:cubicBezTo>
                    <a:pt x="774" y="3850"/>
                    <a:pt x="715" y="3787"/>
                    <a:pt x="649" y="3709"/>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p>
              <a:endParaRPr lang="zh-TW" altLang="en-US"/>
            </a:p>
          </p:txBody>
        </p:sp>
        <p:sp>
          <p:nvSpPr>
            <p:cNvPr id="52" name="Freeform 95"/>
            <p:cNvSpPr>
              <a:spLocks/>
            </p:cNvSpPr>
            <p:nvPr/>
          </p:nvSpPr>
          <p:spPr bwMode="auto">
            <a:xfrm>
              <a:off x="37010764" y="13480709"/>
              <a:ext cx="313734" cy="1013779"/>
            </a:xfrm>
            <a:custGeom>
              <a:avLst/>
              <a:gdLst>
                <a:gd name="T0" fmla="*/ 263 w 1183"/>
                <a:gd name="T1" fmla="*/ 3770 h 3819"/>
                <a:gd name="T2" fmla="*/ 103 w 1183"/>
                <a:gd name="T3" fmla="*/ 3603 h 3819"/>
                <a:gd name="T4" fmla="*/ 0 w 1183"/>
                <a:gd name="T5" fmla="*/ 3485 h 3819"/>
                <a:gd name="T6" fmla="*/ 140 w 1183"/>
                <a:gd name="T7" fmla="*/ 3311 h 3819"/>
                <a:gd name="T8" fmla="*/ 593 w 1183"/>
                <a:gd name="T9" fmla="*/ 2295 h 3819"/>
                <a:gd name="T10" fmla="*/ 620 w 1183"/>
                <a:gd name="T11" fmla="*/ 1689 h 3819"/>
                <a:gd name="T12" fmla="*/ 144 w 1183"/>
                <a:gd name="T13" fmla="*/ 506 h 3819"/>
                <a:gd name="T14" fmla="*/ 0 w 1183"/>
                <a:gd name="T15" fmla="*/ 318 h 3819"/>
                <a:gd name="T16" fmla="*/ 156 w 1183"/>
                <a:gd name="T17" fmla="*/ 157 h 3819"/>
                <a:gd name="T18" fmla="*/ 362 w 1183"/>
                <a:gd name="T19" fmla="*/ 26 h 3819"/>
                <a:gd name="T20" fmla="*/ 836 w 1183"/>
                <a:gd name="T21" fmla="*/ 701 h 3819"/>
                <a:gd name="T22" fmla="*/ 1105 w 1183"/>
                <a:gd name="T23" fmla="*/ 1615 h 3819"/>
                <a:gd name="T24" fmla="*/ 672 w 1183"/>
                <a:gd name="T25" fmla="*/ 3424 h 3819"/>
                <a:gd name="T26" fmla="*/ 342 w 1183"/>
                <a:gd name="T27" fmla="*/ 3819 h 3819"/>
                <a:gd name="T28" fmla="*/ 263 w 1183"/>
                <a:gd name="T29" fmla="*/ 3770 h 38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83" h="3819">
                  <a:moveTo>
                    <a:pt x="263" y="3770"/>
                  </a:moveTo>
                  <a:cubicBezTo>
                    <a:pt x="232" y="3743"/>
                    <a:pt x="160" y="3668"/>
                    <a:pt x="103" y="3603"/>
                  </a:cubicBezTo>
                  <a:lnTo>
                    <a:pt x="0" y="3485"/>
                  </a:lnTo>
                  <a:lnTo>
                    <a:pt x="140" y="3311"/>
                  </a:lnTo>
                  <a:cubicBezTo>
                    <a:pt x="378" y="3015"/>
                    <a:pt x="537" y="2660"/>
                    <a:pt x="593" y="2295"/>
                  </a:cubicBezTo>
                  <a:cubicBezTo>
                    <a:pt x="643" y="1975"/>
                    <a:pt x="645" y="1920"/>
                    <a:pt x="620" y="1689"/>
                  </a:cubicBezTo>
                  <a:cubicBezTo>
                    <a:pt x="573" y="1255"/>
                    <a:pt x="412" y="855"/>
                    <a:pt x="144" y="506"/>
                  </a:cubicBezTo>
                  <a:lnTo>
                    <a:pt x="0" y="318"/>
                  </a:lnTo>
                  <a:lnTo>
                    <a:pt x="156" y="157"/>
                  </a:lnTo>
                  <a:cubicBezTo>
                    <a:pt x="287" y="21"/>
                    <a:pt x="319" y="0"/>
                    <a:pt x="362" y="26"/>
                  </a:cubicBezTo>
                  <a:cubicBezTo>
                    <a:pt x="473" y="94"/>
                    <a:pt x="693" y="407"/>
                    <a:pt x="836" y="701"/>
                  </a:cubicBezTo>
                  <a:cubicBezTo>
                    <a:pt x="1000" y="1038"/>
                    <a:pt x="1051" y="1210"/>
                    <a:pt x="1105" y="1615"/>
                  </a:cubicBezTo>
                  <a:cubicBezTo>
                    <a:pt x="1183" y="2193"/>
                    <a:pt x="1007" y="2927"/>
                    <a:pt x="672" y="3424"/>
                  </a:cubicBezTo>
                  <a:cubicBezTo>
                    <a:pt x="555" y="3597"/>
                    <a:pt x="370" y="3819"/>
                    <a:pt x="342" y="3819"/>
                  </a:cubicBezTo>
                  <a:cubicBezTo>
                    <a:pt x="330" y="3819"/>
                    <a:pt x="294" y="3797"/>
                    <a:pt x="263" y="3770"/>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p>
              <a:endParaRPr lang="zh-TW" altLang="en-US"/>
            </a:p>
          </p:txBody>
        </p:sp>
        <p:sp>
          <p:nvSpPr>
            <p:cNvPr id="53" name="Freeform 96"/>
            <p:cNvSpPr>
              <a:spLocks/>
            </p:cNvSpPr>
            <p:nvPr/>
          </p:nvSpPr>
          <p:spPr bwMode="auto">
            <a:xfrm>
              <a:off x="36138636" y="13684397"/>
              <a:ext cx="208374" cy="600542"/>
            </a:xfrm>
            <a:custGeom>
              <a:avLst/>
              <a:gdLst>
                <a:gd name="T0" fmla="*/ 317 w 783"/>
                <a:gd name="T1" fmla="*/ 2127 h 2261"/>
                <a:gd name="T2" fmla="*/ 0 w 783"/>
                <a:gd name="T3" fmla="*/ 1146 h 2261"/>
                <a:gd name="T4" fmla="*/ 342 w 783"/>
                <a:gd name="T5" fmla="*/ 122 h 2261"/>
                <a:gd name="T6" fmla="*/ 449 w 783"/>
                <a:gd name="T7" fmla="*/ 0 h 2261"/>
                <a:gd name="T8" fmla="*/ 616 w 783"/>
                <a:gd name="T9" fmla="*/ 170 h 2261"/>
                <a:gd name="T10" fmla="*/ 783 w 783"/>
                <a:gd name="T11" fmla="*/ 339 h 2261"/>
                <a:gd name="T12" fmla="*/ 705 w 783"/>
                <a:gd name="T13" fmla="*/ 451 h 2261"/>
                <a:gd name="T14" fmla="*/ 492 w 783"/>
                <a:gd name="T15" fmla="*/ 1139 h 2261"/>
                <a:gd name="T16" fmla="*/ 685 w 783"/>
                <a:gd name="T17" fmla="*/ 1795 h 2261"/>
                <a:gd name="T18" fmla="*/ 747 w 783"/>
                <a:gd name="T19" fmla="*/ 1975 h 2261"/>
                <a:gd name="T20" fmla="*/ 441 w 783"/>
                <a:gd name="T21" fmla="*/ 2261 h 2261"/>
                <a:gd name="T22" fmla="*/ 317 w 783"/>
                <a:gd name="T23" fmla="*/ 2127 h 2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83" h="2261">
                  <a:moveTo>
                    <a:pt x="317" y="2127"/>
                  </a:moveTo>
                  <a:cubicBezTo>
                    <a:pt x="85" y="1820"/>
                    <a:pt x="1" y="1557"/>
                    <a:pt x="0" y="1146"/>
                  </a:cubicBezTo>
                  <a:cubicBezTo>
                    <a:pt x="0" y="720"/>
                    <a:pt x="112" y="384"/>
                    <a:pt x="342" y="122"/>
                  </a:cubicBezTo>
                  <a:lnTo>
                    <a:pt x="449" y="0"/>
                  </a:lnTo>
                  <a:lnTo>
                    <a:pt x="616" y="170"/>
                  </a:lnTo>
                  <a:lnTo>
                    <a:pt x="783" y="339"/>
                  </a:lnTo>
                  <a:lnTo>
                    <a:pt x="705" y="451"/>
                  </a:lnTo>
                  <a:cubicBezTo>
                    <a:pt x="555" y="668"/>
                    <a:pt x="493" y="869"/>
                    <a:pt x="492" y="1139"/>
                  </a:cubicBezTo>
                  <a:cubicBezTo>
                    <a:pt x="491" y="1416"/>
                    <a:pt x="539" y="1578"/>
                    <a:pt x="685" y="1795"/>
                  </a:cubicBezTo>
                  <a:cubicBezTo>
                    <a:pt x="752" y="1893"/>
                    <a:pt x="767" y="1938"/>
                    <a:pt x="747" y="1975"/>
                  </a:cubicBezTo>
                  <a:cubicBezTo>
                    <a:pt x="715" y="2036"/>
                    <a:pt x="473" y="2261"/>
                    <a:pt x="441" y="2261"/>
                  </a:cubicBezTo>
                  <a:cubicBezTo>
                    <a:pt x="428" y="2261"/>
                    <a:pt x="373" y="2201"/>
                    <a:pt x="317" y="2127"/>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p>
              <a:endParaRPr lang="zh-TW" altLang="en-US"/>
            </a:p>
          </p:txBody>
        </p:sp>
        <p:sp>
          <p:nvSpPr>
            <p:cNvPr id="54" name="Freeform 97"/>
            <p:cNvSpPr>
              <a:spLocks/>
            </p:cNvSpPr>
            <p:nvPr/>
          </p:nvSpPr>
          <p:spPr bwMode="auto">
            <a:xfrm>
              <a:off x="36800046" y="13693762"/>
              <a:ext cx="234129" cy="591177"/>
            </a:xfrm>
            <a:custGeom>
              <a:avLst/>
              <a:gdLst>
                <a:gd name="T0" fmla="*/ 149 w 881"/>
                <a:gd name="T1" fmla="*/ 2074 h 2228"/>
                <a:gd name="T2" fmla="*/ 0 w 881"/>
                <a:gd name="T3" fmla="*/ 1917 h 2228"/>
                <a:gd name="T4" fmla="*/ 50 w 881"/>
                <a:gd name="T5" fmla="*/ 1840 h 2228"/>
                <a:gd name="T6" fmla="*/ 276 w 881"/>
                <a:gd name="T7" fmla="*/ 1323 h 2228"/>
                <a:gd name="T8" fmla="*/ 97 w 881"/>
                <a:gd name="T9" fmla="*/ 454 h 2228"/>
                <a:gd name="T10" fmla="*/ 1 w 881"/>
                <a:gd name="T11" fmla="*/ 302 h 2228"/>
                <a:gd name="T12" fmla="*/ 150 w 881"/>
                <a:gd name="T13" fmla="*/ 151 h 2228"/>
                <a:gd name="T14" fmla="*/ 333 w 881"/>
                <a:gd name="T15" fmla="*/ 0 h 2228"/>
                <a:gd name="T16" fmla="*/ 628 w 881"/>
                <a:gd name="T17" fmla="*/ 389 h 2228"/>
                <a:gd name="T18" fmla="*/ 501 w 881"/>
                <a:gd name="T19" fmla="*/ 2041 h 2228"/>
                <a:gd name="T20" fmla="*/ 340 w 881"/>
                <a:gd name="T21" fmla="*/ 2223 h 2228"/>
                <a:gd name="T22" fmla="*/ 149 w 881"/>
                <a:gd name="T23" fmla="*/ 2074 h 2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81" h="2228">
                  <a:moveTo>
                    <a:pt x="149" y="2074"/>
                  </a:moveTo>
                  <a:lnTo>
                    <a:pt x="0" y="1917"/>
                  </a:lnTo>
                  <a:lnTo>
                    <a:pt x="50" y="1840"/>
                  </a:lnTo>
                  <a:cubicBezTo>
                    <a:pt x="178" y="1647"/>
                    <a:pt x="236" y="1514"/>
                    <a:pt x="276" y="1323"/>
                  </a:cubicBezTo>
                  <a:cubicBezTo>
                    <a:pt x="338" y="1024"/>
                    <a:pt x="280" y="742"/>
                    <a:pt x="97" y="454"/>
                  </a:cubicBezTo>
                  <a:lnTo>
                    <a:pt x="1" y="302"/>
                  </a:lnTo>
                  <a:lnTo>
                    <a:pt x="150" y="151"/>
                  </a:lnTo>
                  <a:cubicBezTo>
                    <a:pt x="232" y="68"/>
                    <a:pt x="315" y="0"/>
                    <a:pt x="333" y="0"/>
                  </a:cubicBezTo>
                  <a:cubicBezTo>
                    <a:pt x="387" y="0"/>
                    <a:pt x="528" y="187"/>
                    <a:pt x="628" y="389"/>
                  </a:cubicBezTo>
                  <a:cubicBezTo>
                    <a:pt x="881" y="903"/>
                    <a:pt x="830" y="1560"/>
                    <a:pt x="501" y="2041"/>
                  </a:cubicBezTo>
                  <a:cubicBezTo>
                    <a:pt x="435" y="2137"/>
                    <a:pt x="363" y="2219"/>
                    <a:pt x="340" y="2223"/>
                  </a:cubicBezTo>
                  <a:cubicBezTo>
                    <a:pt x="316" y="2228"/>
                    <a:pt x="230" y="2161"/>
                    <a:pt x="149" y="2074"/>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p>
              <a:endParaRPr lang="zh-TW" altLang="en-US"/>
            </a:p>
          </p:txBody>
        </p:sp>
      </p:grpSp>
      <p:sp>
        <p:nvSpPr>
          <p:cNvPr id="55" name="手繪多邊形 54"/>
          <p:cNvSpPr>
            <a:spLocks/>
          </p:cNvSpPr>
          <p:nvPr/>
        </p:nvSpPr>
        <p:spPr bwMode="auto">
          <a:xfrm>
            <a:off x="7178141" y="2227780"/>
            <a:ext cx="358450" cy="264534"/>
          </a:xfrm>
          <a:custGeom>
            <a:avLst/>
            <a:gdLst>
              <a:gd name="connsiteX0" fmla="*/ 2313240 w 4627012"/>
              <a:gd name="connsiteY0" fmla="*/ 2906712 h 3414712"/>
              <a:gd name="connsiteX1" fmla="*/ 1912260 w 4627012"/>
              <a:gd name="connsiteY1" fmla="*/ 2918932 h 3414712"/>
              <a:gd name="connsiteX2" fmla="*/ 1906856 w 4627012"/>
              <a:gd name="connsiteY2" fmla="*/ 3234846 h 3414712"/>
              <a:gd name="connsiteX3" fmla="*/ 2311440 w 4627012"/>
              <a:gd name="connsiteY3" fmla="*/ 3241676 h 3414712"/>
              <a:gd name="connsiteX4" fmla="*/ 2721424 w 4627012"/>
              <a:gd name="connsiteY4" fmla="*/ 3229456 h 3414712"/>
              <a:gd name="connsiteX5" fmla="*/ 2733676 w 4627012"/>
              <a:gd name="connsiteY5" fmla="*/ 3078146 h 3414712"/>
              <a:gd name="connsiteX6" fmla="*/ 2717824 w 4627012"/>
              <a:gd name="connsiteY6" fmla="*/ 2922886 h 3414712"/>
              <a:gd name="connsiteX7" fmla="*/ 2313240 w 4627012"/>
              <a:gd name="connsiteY7" fmla="*/ 2906712 h 3414712"/>
              <a:gd name="connsiteX8" fmla="*/ 1584960 w 4627012"/>
              <a:gd name="connsiteY8" fmla="*/ 286972 h 3414712"/>
              <a:gd name="connsiteX9" fmla="*/ 289164 w 4627012"/>
              <a:gd name="connsiteY9" fmla="*/ 296550 h 3414712"/>
              <a:gd name="connsiteX10" fmla="*/ 287364 w 4627012"/>
              <a:gd name="connsiteY10" fmla="*/ 2620194 h 3414712"/>
              <a:gd name="connsiteX11" fmla="*/ 2319024 w 4627012"/>
              <a:gd name="connsiteY11" fmla="*/ 2632076 h 3414712"/>
              <a:gd name="connsiteX12" fmla="*/ 4338444 w 4627012"/>
              <a:gd name="connsiteY12" fmla="*/ 2632076 h 3414712"/>
              <a:gd name="connsiteX13" fmla="*/ 4343844 w 4627012"/>
              <a:gd name="connsiteY13" fmla="*/ 2609392 h 3414712"/>
              <a:gd name="connsiteX14" fmla="*/ 4346724 w 4627012"/>
              <a:gd name="connsiteY14" fmla="*/ 1438210 h 3414712"/>
              <a:gd name="connsiteX15" fmla="*/ 4343844 w 4627012"/>
              <a:gd name="connsiteY15" fmla="*/ 290070 h 3414712"/>
              <a:gd name="connsiteX16" fmla="*/ 2323344 w 4627012"/>
              <a:gd name="connsiteY16" fmla="*/ 287550 h 3414712"/>
              <a:gd name="connsiteX17" fmla="*/ 1584960 w 4627012"/>
              <a:gd name="connsiteY17" fmla="*/ 286972 h 3414712"/>
              <a:gd name="connsiteX18" fmla="*/ 4623604 w 4627012"/>
              <a:gd name="connsiteY18" fmla="*/ 0 h 3414712"/>
              <a:gd name="connsiteX19" fmla="*/ 4626124 w 4627012"/>
              <a:gd name="connsiteY19" fmla="*/ 1442872 h 3414712"/>
              <a:gd name="connsiteX20" fmla="*/ 4625404 w 4627012"/>
              <a:gd name="connsiteY20" fmla="*/ 2896186 h 3414712"/>
              <a:gd name="connsiteX21" fmla="*/ 3827856 w 4627012"/>
              <a:gd name="connsiteY21" fmla="*/ 2906628 h 3414712"/>
              <a:gd name="connsiteX22" fmla="*/ 3020592 w 4627012"/>
              <a:gd name="connsiteY22" fmla="*/ 2914912 h 3414712"/>
              <a:gd name="connsiteX23" fmla="*/ 3010148 w 4627012"/>
              <a:gd name="connsiteY23" fmla="*/ 3079832 h 3414712"/>
              <a:gd name="connsiteX24" fmla="*/ 3013028 w 4627012"/>
              <a:gd name="connsiteY24" fmla="*/ 3236830 h 3414712"/>
              <a:gd name="connsiteX25" fmla="*/ 3485796 w 4627012"/>
              <a:gd name="connsiteY25" fmla="*/ 3241870 h 3414712"/>
              <a:gd name="connsiteX26" fmla="*/ 3976204 w 4627012"/>
              <a:gd name="connsiteY26" fmla="*/ 3255554 h 3414712"/>
              <a:gd name="connsiteX27" fmla="*/ 4014012 w 4627012"/>
              <a:gd name="connsiteY27" fmla="*/ 3357820 h 3414712"/>
              <a:gd name="connsiteX28" fmla="*/ 4014012 w 4627012"/>
              <a:gd name="connsiteY28" fmla="*/ 3414712 h 3414712"/>
              <a:gd name="connsiteX29" fmla="*/ 2306940 w 4627012"/>
              <a:gd name="connsiteY29" fmla="*/ 3414712 h 3414712"/>
              <a:gd name="connsiteX30" fmla="*/ 599508 w 4627012"/>
              <a:gd name="connsiteY30" fmla="*/ 3414712 h 3414712"/>
              <a:gd name="connsiteX31" fmla="*/ 599508 w 4627012"/>
              <a:gd name="connsiteY31" fmla="*/ 3372942 h 3414712"/>
              <a:gd name="connsiteX32" fmla="*/ 656400 w 4627012"/>
              <a:gd name="connsiteY32" fmla="*/ 3253394 h 3414712"/>
              <a:gd name="connsiteX33" fmla="*/ 1136728 w 4627012"/>
              <a:gd name="connsiteY33" fmla="*/ 3241870 h 3414712"/>
              <a:gd name="connsiteX34" fmla="*/ 1603732 w 4627012"/>
              <a:gd name="connsiteY34" fmla="*/ 3229628 h 3414712"/>
              <a:gd name="connsiteX35" fmla="*/ 1615976 w 4627012"/>
              <a:gd name="connsiteY35" fmla="*/ 3078030 h 3414712"/>
              <a:gd name="connsiteX36" fmla="*/ 1599772 w 4627012"/>
              <a:gd name="connsiteY36" fmla="*/ 2922472 h 3414712"/>
              <a:gd name="connsiteX37" fmla="*/ 792144 w 4627012"/>
              <a:gd name="connsiteY37" fmla="*/ 2906268 h 3414712"/>
              <a:gd name="connsiteX38" fmla="*/ 0 w 4627012"/>
              <a:gd name="connsiteY38" fmla="*/ 2906268 h 3414712"/>
              <a:gd name="connsiteX39" fmla="*/ 2520 w 4627012"/>
              <a:gd name="connsiteY39" fmla="*/ 1455836 h 3414712"/>
              <a:gd name="connsiteX40" fmla="*/ 5040 w 4627012"/>
              <a:gd name="connsiteY40" fmla="*/ 5042 h 3414712"/>
              <a:gd name="connsiteX41" fmla="*/ 2314500 w 4627012"/>
              <a:gd name="connsiteY41" fmla="*/ 2520 h 3414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627012" h="3414712">
                <a:moveTo>
                  <a:pt x="2313240" y="2906712"/>
                </a:moveTo>
                <a:cubicBezTo>
                  <a:pt x="2024304" y="2906712"/>
                  <a:pt x="1921268" y="2909946"/>
                  <a:pt x="1912260" y="2918932"/>
                </a:cubicBezTo>
                <a:cubicBezTo>
                  <a:pt x="1898932" y="2932230"/>
                  <a:pt x="1893888" y="3222268"/>
                  <a:pt x="1906856" y="3234846"/>
                </a:cubicBezTo>
                <a:cubicBezTo>
                  <a:pt x="1910460" y="3238440"/>
                  <a:pt x="2092756" y="3241676"/>
                  <a:pt x="2311440" y="3241676"/>
                </a:cubicBezTo>
                <a:cubicBezTo>
                  <a:pt x="2607220" y="3241676"/>
                  <a:pt x="2712420" y="3238440"/>
                  <a:pt x="2721424" y="3229456"/>
                </a:cubicBezTo>
                <a:cubicBezTo>
                  <a:pt x="2729712" y="3221190"/>
                  <a:pt x="2733676" y="3172670"/>
                  <a:pt x="2733676" y="3078146"/>
                </a:cubicBezTo>
                <a:cubicBezTo>
                  <a:pt x="2733676" y="2964936"/>
                  <a:pt x="2730792" y="2935824"/>
                  <a:pt x="2717824" y="2922886"/>
                </a:cubicBezTo>
                <a:cubicBezTo>
                  <a:pt x="2703772" y="2908868"/>
                  <a:pt x="2652976" y="2906712"/>
                  <a:pt x="2313240" y="2906712"/>
                </a:cubicBezTo>
                <a:close/>
                <a:moveTo>
                  <a:pt x="1584960" y="286972"/>
                </a:moveTo>
                <a:cubicBezTo>
                  <a:pt x="654628" y="286788"/>
                  <a:pt x="297356" y="289530"/>
                  <a:pt x="289164" y="296550"/>
                </a:cubicBezTo>
                <a:cubicBezTo>
                  <a:pt x="269728" y="312392"/>
                  <a:pt x="268288" y="2601112"/>
                  <a:pt x="287364" y="2620194"/>
                </a:cubicBezTo>
                <a:cubicBezTo>
                  <a:pt x="296724" y="2629554"/>
                  <a:pt x="761804" y="2632076"/>
                  <a:pt x="2319024" y="2632076"/>
                </a:cubicBezTo>
                <a:lnTo>
                  <a:pt x="4338444" y="2632076"/>
                </a:lnTo>
                <a:lnTo>
                  <a:pt x="4343844" y="2609392"/>
                </a:lnTo>
                <a:cubicBezTo>
                  <a:pt x="4347080" y="2596792"/>
                  <a:pt x="4348160" y="2069706"/>
                  <a:pt x="4346724" y="1438210"/>
                </a:cubicBezTo>
                <a:lnTo>
                  <a:pt x="4343844" y="290070"/>
                </a:lnTo>
                <a:lnTo>
                  <a:pt x="2323344" y="287550"/>
                </a:lnTo>
                <a:cubicBezTo>
                  <a:pt x="2044864" y="287212"/>
                  <a:pt x="1799652" y="287014"/>
                  <a:pt x="1584960" y="286972"/>
                </a:cubicBezTo>
                <a:close/>
                <a:moveTo>
                  <a:pt x="4623604" y="0"/>
                </a:moveTo>
                <a:lnTo>
                  <a:pt x="4626124" y="1442872"/>
                </a:lnTo>
                <a:cubicBezTo>
                  <a:pt x="4627564" y="2236866"/>
                  <a:pt x="4627204" y="2890786"/>
                  <a:pt x="4625404" y="2896186"/>
                </a:cubicBezTo>
                <a:cubicBezTo>
                  <a:pt x="4623240" y="2903028"/>
                  <a:pt x="4347792" y="2906628"/>
                  <a:pt x="3827856" y="2906628"/>
                </a:cubicBezTo>
                <a:cubicBezTo>
                  <a:pt x="3390736" y="2906628"/>
                  <a:pt x="3027432" y="2910590"/>
                  <a:pt x="3020592" y="2914912"/>
                </a:cubicBezTo>
                <a:cubicBezTo>
                  <a:pt x="3010508" y="2921392"/>
                  <a:pt x="3007988" y="2961362"/>
                  <a:pt x="3010148" y="3079832"/>
                </a:cubicBezTo>
                <a:lnTo>
                  <a:pt x="3013028" y="3236830"/>
                </a:lnTo>
                <a:lnTo>
                  <a:pt x="3485796" y="3241870"/>
                </a:lnTo>
                <a:cubicBezTo>
                  <a:pt x="3745404" y="3244752"/>
                  <a:pt x="3966124" y="3250872"/>
                  <a:pt x="3976204" y="3255554"/>
                </a:cubicBezTo>
                <a:cubicBezTo>
                  <a:pt x="4003928" y="3269238"/>
                  <a:pt x="4014012" y="3296244"/>
                  <a:pt x="4014012" y="3357820"/>
                </a:cubicBezTo>
                <a:lnTo>
                  <a:pt x="4014012" y="3414712"/>
                </a:lnTo>
                <a:lnTo>
                  <a:pt x="2306940" y="3414712"/>
                </a:lnTo>
                <a:lnTo>
                  <a:pt x="599508" y="3414712"/>
                </a:lnTo>
                <a:lnTo>
                  <a:pt x="599508" y="3372942"/>
                </a:lnTo>
                <a:cubicBezTo>
                  <a:pt x="599508" y="3319650"/>
                  <a:pt x="623992" y="3268158"/>
                  <a:pt x="656400" y="3253394"/>
                </a:cubicBezTo>
                <a:cubicBezTo>
                  <a:pt x="674404" y="3245112"/>
                  <a:pt x="818428" y="3241870"/>
                  <a:pt x="1136728" y="3241870"/>
                </a:cubicBezTo>
                <a:cubicBezTo>
                  <a:pt x="1476988" y="3241870"/>
                  <a:pt x="1594372" y="3238630"/>
                  <a:pt x="1603732" y="3229628"/>
                </a:cubicBezTo>
                <a:cubicBezTo>
                  <a:pt x="1612012" y="3221346"/>
                  <a:pt x="1615976" y="3172734"/>
                  <a:pt x="1615976" y="3078030"/>
                </a:cubicBezTo>
                <a:cubicBezTo>
                  <a:pt x="1615976" y="2964604"/>
                  <a:pt x="1612732" y="2935436"/>
                  <a:pt x="1599772" y="2922472"/>
                </a:cubicBezTo>
                <a:cubicBezTo>
                  <a:pt x="1585728" y="2908070"/>
                  <a:pt x="1498232" y="2906268"/>
                  <a:pt x="792144" y="2906268"/>
                </a:cubicBezTo>
                <a:lnTo>
                  <a:pt x="0" y="2906268"/>
                </a:lnTo>
                <a:lnTo>
                  <a:pt x="2520" y="1455836"/>
                </a:lnTo>
                <a:lnTo>
                  <a:pt x="5040" y="5042"/>
                </a:lnTo>
                <a:lnTo>
                  <a:pt x="2314500" y="2520"/>
                </a:lnTo>
                <a:close/>
              </a:path>
            </a:pathLst>
          </a:custGeom>
          <a:solidFill>
            <a:schemeClr val="bg1"/>
          </a:solidFill>
          <a:ln w="0">
            <a:noFill/>
            <a:prstDash val="solid"/>
            <a:round/>
            <a:headEnd/>
            <a:tailEnd/>
          </a:ln>
        </p:spPr>
        <p:txBody>
          <a:bodyPr vert="horz" wrap="square" lIns="91440" tIns="45721" rIns="91440" bIns="45721" numCol="1" anchor="t" anchorCtr="0" compatLnSpc="1">
            <a:prstTxWarp prst="textNoShape">
              <a:avLst/>
            </a:prstTxWarp>
            <a:noAutofit/>
          </a:bodyPr>
          <a:lstStyle/>
          <a:p>
            <a:endParaRPr lang="zh-TW" altLang="en-US"/>
          </a:p>
        </p:txBody>
      </p:sp>
      <p:grpSp>
        <p:nvGrpSpPr>
          <p:cNvPr id="56" name="群組 55"/>
          <p:cNvGrpSpPr/>
          <p:nvPr/>
        </p:nvGrpSpPr>
        <p:grpSpPr>
          <a:xfrm>
            <a:off x="4410328" y="4688605"/>
            <a:ext cx="369532" cy="305012"/>
            <a:chOff x="13079250" y="23448756"/>
            <a:chExt cx="2967819" cy="2449630"/>
          </a:xfrm>
          <a:solidFill>
            <a:schemeClr val="bg1"/>
          </a:solidFill>
        </p:grpSpPr>
        <p:sp>
          <p:nvSpPr>
            <p:cNvPr id="57" name="手繪多邊形 56"/>
            <p:cNvSpPr>
              <a:spLocks/>
            </p:cNvSpPr>
            <p:nvPr/>
          </p:nvSpPr>
          <p:spPr bwMode="auto">
            <a:xfrm>
              <a:off x="13079250" y="23448756"/>
              <a:ext cx="2967819" cy="2449630"/>
            </a:xfrm>
            <a:custGeom>
              <a:avLst/>
              <a:gdLst>
                <a:gd name="connsiteX0" fmla="*/ 2007528 w 4024625"/>
                <a:gd name="connsiteY0" fmla="*/ 1087436 h 3321916"/>
                <a:gd name="connsiteX1" fmla="*/ 1840007 w 4024625"/>
                <a:gd name="connsiteY1" fmla="*/ 1101840 h 3321916"/>
                <a:gd name="connsiteX2" fmla="*/ 1743097 w 4024625"/>
                <a:gd name="connsiteY2" fmla="*/ 1122724 h 3321916"/>
                <a:gd name="connsiteX3" fmla="*/ 1609441 w 4024625"/>
                <a:gd name="connsiteY3" fmla="*/ 1178896 h 3321916"/>
                <a:gd name="connsiteX4" fmla="*/ 1096431 w 4024625"/>
                <a:gd name="connsiteY4" fmla="*/ 1856928 h 3321916"/>
                <a:gd name="connsiteX5" fmla="*/ 1116966 w 4024625"/>
                <a:gd name="connsiteY5" fmla="*/ 2260216 h 3321916"/>
                <a:gd name="connsiteX6" fmla="*/ 1819472 w 4024625"/>
                <a:gd name="connsiteY6" fmla="*/ 2915204 h 3321916"/>
                <a:gd name="connsiteX7" fmla="*/ 1895847 w 4024625"/>
                <a:gd name="connsiteY7" fmla="*/ 2930328 h 3321916"/>
                <a:gd name="connsiteX8" fmla="*/ 2217919 w 4024625"/>
                <a:gd name="connsiteY8" fmla="*/ 2911604 h 3321916"/>
                <a:gd name="connsiteX9" fmla="*/ 2875753 w 4024625"/>
                <a:gd name="connsiteY9" fmla="*/ 2323952 h 3321916"/>
                <a:gd name="connsiteX10" fmla="*/ 2922227 w 4024625"/>
                <a:gd name="connsiteY10" fmla="*/ 2006360 h 3321916"/>
                <a:gd name="connsiteX11" fmla="*/ 2861343 w 4024625"/>
                <a:gd name="connsiteY11" fmla="*/ 1660684 h 3321916"/>
                <a:gd name="connsiteX12" fmla="*/ 2600515 w 4024625"/>
                <a:gd name="connsiteY12" fmla="*/ 1300604 h 3321916"/>
                <a:gd name="connsiteX13" fmla="*/ 2271958 w 4024625"/>
                <a:gd name="connsiteY13" fmla="*/ 1122364 h 3321916"/>
                <a:gd name="connsiteX14" fmla="*/ 2175409 w 4024625"/>
                <a:gd name="connsiteY14" fmla="*/ 1101840 h 3321916"/>
                <a:gd name="connsiteX15" fmla="*/ 2007528 w 4024625"/>
                <a:gd name="connsiteY15" fmla="*/ 1087436 h 3321916"/>
                <a:gd name="connsiteX16" fmla="*/ 691176 w 4024625"/>
                <a:gd name="connsiteY16" fmla="*/ 884236 h 3321916"/>
                <a:gd name="connsiteX17" fmla="*/ 395695 w 4024625"/>
                <a:gd name="connsiteY17" fmla="*/ 895036 h 3321916"/>
                <a:gd name="connsiteX18" fmla="*/ 376237 w 4024625"/>
                <a:gd name="connsiteY18" fmla="*/ 1095956 h 3321916"/>
                <a:gd name="connsiteX19" fmla="*/ 388128 w 4024625"/>
                <a:gd name="connsiteY19" fmla="*/ 1299032 h 3321916"/>
                <a:gd name="connsiteX20" fmla="*/ 691176 w 4024625"/>
                <a:gd name="connsiteY20" fmla="*/ 1311272 h 3321916"/>
                <a:gd name="connsiteX21" fmla="*/ 994223 w 4024625"/>
                <a:gd name="connsiteY21" fmla="*/ 1299032 h 3321916"/>
                <a:gd name="connsiteX22" fmla="*/ 1006475 w 4024625"/>
                <a:gd name="connsiteY22" fmla="*/ 1095956 h 3321916"/>
                <a:gd name="connsiteX23" fmla="*/ 987017 w 4024625"/>
                <a:gd name="connsiteY23" fmla="*/ 895036 h 3321916"/>
                <a:gd name="connsiteX24" fmla="*/ 691176 w 4024625"/>
                <a:gd name="connsiteY24" fmla="*/ 884236 h 3321916"/>
                <a:gd name="connsiteX25" fmla="*/ 1504906 w 4024625"/>
                <a:gd name="connsiteY25" fmla="*/ 0 h 3321916"/>
                <a:gd name="connsiteX26" fmla="*/ 2007262 w 4024625"/>
                <a:gd name="connsiteY26" fmla="*/ 0 h 3321916"/>
                <a:gd name="connsiteX27" fmla="*/ 2509258 w 4024625"/>
                <a:gd name="connsiteY27" fmla="*/ 0 h 3321916"/>
                <a:gd name="connsiteX28" fmla="*/ 2657624 w 4024625"/>
                <a:gd name="connsiteY28" fmla="*/ 247692 h 3321916"/>
                <a:gd name="connsiteX29" fmla="*/ 2828316 w 4024625"/>
                <a:gd name="connsiteY29" fmla="*/ 501868 h 3321916"/>
                <a:gd name="connsiteX30" fmla="*/ 3367404 w 4024625"/>
                <a:gd name="connsiteY30" fmla="*/ 507988 h 3321916"/>
                <a:gd name="connsiteX31" fmla="*/ 3906130 w 4024625"/>
                <a:gd name="connsiteY31" fmla="*/ 519508 h 3321916"/>
                <a:gd name="connsiteX32" fmla="*/ 3961588 w 4024625"/>
                <a:gd name="connsiteY32" fmla="*/ 562352 h 3321916"/>
                <a:gd name="connsiteX33" fmla="*/ 4024607 w 4024625"/>
                <a:gd name="connsiteY33" fmla="*/ 1909552 h 3321916"/>
                <a:gd name="connsiteX34" fmla="*/ 4011283 w 4024625"/>
                <a:gd name="connsiteY34" fmla="*/ 3168188 h 3321916"/>
                <a:gd name="connsiteX35" fmla="*/ 3887404 w 4024625"/>
                <a:gd name="connsiteY35" fmla="*/ 3301396 h 3321916"/>
                <a:gd name="connsiteX36" fmla="*/ 2004381 w 4024625"/>
                <a:gd name="connsiteY36" fmla="*/ 3321556 h 3321916"/>
                <a:gd name="connsiteX37" fmla="*/ 133601 w 4024625"/>
                <a:gd name="connsiteY37" fmla="*/ 3306436 h 3321916"/>
                <a:gd name="connsiteX38" fmla="*/ 28809 w 4024625"/>
                <a:gd name="connsiteY38" fmla="*/ 3226872 h 3321916"/>
                <a:gd name="connsiteX39" fmla="*/ 0 w 4024625"/>
                <a:gd name="connsiteY39" fmla="*/ 3187268 h 3321916"/>
                <a:gd name="connsiteX40" fmla="*/ 0 w 4024625"/>
                <a:gd name="connsiteY40" fmla="*/ 1913152 h 3321916"/>
                <a:gd name="connsiteX41" fmla="*/ 11524 w 4024625"/>
                <a:gd name="connsiteY41" fmla="*/ 616716 h 3321916"/>
                <a:gd name="connsiteX42" fmla="*/ 103712 w 4024625"/>
                <a:gd name="connsiteY42" fmla="*/ 522388 h 3321916"/>
                <a:gd name="connsiteX43" fmla="*/ 654683 w 4024625"/>
                <a:gd name="connsiteY43" fmla="*/ 507988 h 3321916"/>
                <a:gd name="connsiteX44" fmla="*/ 1177925 w 4024625"/>
                <a:gd name="connsiteY44" fmla="*/ 507988 h 3321916"/>
                <a:gd name="connsiteX45" fmla="*/ 1203853 w 4024625"/>
                <a:gd name="connsiteY45" fmla="*/ 485308 h 3321916"/>
                <a:gd name="connsiteX46" fmla="*/ 1367344 w 4024625"/>
                <a:gd name="connsiteY46" fmla="*/ 231132 h 3321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024625" h="3321916">
                  <a:moveTo>
                    <a:pt x="2007528" y="1087436"/>
                  </a:moveTo>
                  <a:cubicBezTo>
                    <a:pt x="1951687" y="1087436"/>
                    <a:pt x="1876033" y="1093916"/>
                    <a:pt x="1840007" y="1101840"/>
                  </a:cubicBezTo>
                  <a:cubicBezTo>
                    <a:pt x="1803621" y="1109400"/>
                    <a:pt x="1760029" y="1119124"/>
                    <a:pt x="1743097" y="1122724"/>
                  </a:cubicBezTo>
                  <a:cubicBezTo>
                    <a:pt x="1726525" y="1126324"/>
                    <a:pt x="1666362" y="1151532"/>
                    <a:pt x="1609441" y="1178896"/>
                  </a:cubicBezTo>
                  <a:cubicBezTo>
                    <a:pt x="1336724" y="1309604"/>
                    <a:pt x="1148309" y="1558780"/>
                    <a:pt x="1096431" y="1856928"/>
                  </a:cubicBezTo>
                  <a:cubicBezTo>
                    <a:pt x="1079499" y="1953788"/>
                    <a:pt x="1090667" y="2171996"/>
                    <a:pt x="1116966" y="2260216"/>
                  </a:cubicBezTo>
                  <a:cubicBezTo>
                    <a:pt x="1216398" y="2593652"/>
                    <a:pt x="1494518" y="2852908"/>
                    <a:pt x="1819472" y="2915204"/>
                  </a:cubicBezTo>
                  <a:cubicBezTo>
                    <a:pt x="1850094" y="2920964"/>
                    <a:pt x="1884679" y="2927808"/>
                    <a:pt x="1895847" y="2930328"/>
                  </a:cubicBezTo>
                  <a:cubicBezTo>
                    <a:pt x="1937277" y="2940048"/>
                    <a:pt x="2152352" y="2927448"/>
                    <a:pt x="2217919" y="2911604"/>
                  </a:cubicBezTo>
                  <a:cubicBezTo>
                    <a:pt x="2518736" y="2839588"/>
                    <a:pt x="2773079" y="2612376"/>
                    <a:pt x="2875753" y="2323952"/>
                  </a:cubicBezTo>
                  <a:cubicBezTo>
                    <a:pt x="2917183" y="2208004"/>
                    <a:pt x="2922587" y="2170916"/>
                    <a:pt x="2922227" y="2006360"/>
                  </a:cubicBezTo>
                  <a:cubicBezTo>
                    <a:pt x="2921506" y="1833164"/>
                    <a:pt x="2914301" y="1793552"/>
                    <a:pt x="2861343" y="1660684"/>
                  </a:cubicBezTo>
                  <a:cubicBezTo>
                    <a:pt x="2805503" y="1521692"/>
                    <a:pt x="2713997" y="1394944"/>
                    <a:pt x="2600515" y="1300604"/>
                  </a:cubicBezTo>
                  <a:cubicBezTo>
                    <a:pt x="2527382" y="1239748"/>
                    <a:pt x="2336084" y="1136048"/>
                    <a:pt x="2271958" y="1122364"/>
                  </a:cubicBezTo>
                  <a:cubicBezTo>
                    <a:pt x="2255026" y="1118764"/>
                    <a:pt x="2211795" y="1109400"/>
                    <a:pt x="2175409" y="1101840"/>
                  </a:cubicBezTo>
                  <a:cubicBezTo>
                    <a:pt x="2139022" y="1093916"/>
                    <a:pt x="2063368" y="1087436"/>
                    <a:pt x="2007528" y="1087436"/>
                  </a:cubicBezTo>
                  <a:close/>
                  <a:moveTo>
                    <a:pt x="691176" y="884236"/>
                  </a:moveTo>
                  <a:cubicBezTo>
                    <a:pt x="520734" y="884236"/>
                    <a:pt x="407947" y="888196"/>
                    <a:pt x="395695" y="895036"/>
                  </a:cubicBezTo>
                  <a:cubicBezTo>
                    <a:pt x="377318" y="904760"/>
                    <a:pt x="376237" y="918084"/>
                    <a:pt x="376237" y="1095956"/>
                  </a:cubicBezTo>
                  <a:cubicBezTo>
                    <a:pt x="376237" y="1230980"/>
                    <a:pt x="379480" y="1290392"/>
                    <a:pt x="388128" y="1299032"/>
                  </a:cubicBezTo>
                  <a:cubicBezTo>
                    <a:pt x="397137" y="1308032"/>
                    <a:pt x="478574" y="1311272"/>
                    <a:pt x="691176" y="1311272"/>
                  </a:cubicBezTo>
                  <a:cubicBezTo>
                    <a:pt x="904138" y="1311272"/>
                    <a:pt x="985575" y="1308032"/>
                    <a:pt x="994223" y="1299032"/>
                  </a:cubicBezTo>
                  <a:cubicBezTo>
                    <a:pt x="1002872" y="1290392"/>
                    <a:pt x="1006475" y="1230980"/>
                    <a:pt x="1006475" y="1095956"/>
                  </a:cubicBezTo>
                  <a:cubicBezTo>
                    <a:pt x="1006475" y="918084"/>
                    <a:pt x="1005394" y="904760"/>
                    <a:pt x="987017" y="895036"/>
                  </a:cubicBezTo>
                  <a:cubicBezTo>
                    <a:pt x="974765" y="888196"/>
                    <a:pt x="861978" y="884236"/>
                    <a:pt x="691176" y="884236"/>
                  </a:cubicBezTo>
                  <a:close/>
                  <a:moveTo>
                    <a:pt x="1504906" y="0"/>
                  </a:moveTo>
                  <a:lnTo>
                    <a:pt x="2007262" y="0"/>
                  </a:lnTo>
                  <a:lnTo>
                    <a:pt x="2509258" y="0"/>
                  </a:lnTo>
                  <a:lnTo>
                    <a:pt x="2657624" y="247692"/>
                  </a:lnTo>
                  <a:cubicBezTo>
                    <a:pt x="2764216" y="425904"/>
                    <a:pt x="2812112" y="497548"/>
                    <a:pt x="2828316" y="501868"/>
                  </a:cubicBezTo>
                  <a:cubicBezTo>
                    <a:pt x="2840920" y="505108"/>
                    <a:pt x="3083276" y="507988"/>
                    <a:pt x="3367404" y="507988"/>
                  </a:cubicBezTo>
                  <a:cubicBezTo>
                    <a:pt x="3728235" y="507988"/>
                    <a:pt x="3890286" y="511588"/>
                    <a:pt x="3906130" y="519508"/>
                  </a:cubicBezTo>
                  <a:cubicBezTo>
                    <a:pt x="3918014" y="525628"/>
                    <a:pt x="3943222" y="545072"/>
                    <a:pt x="3961588" y="562352"/>
                  </a:cubicBezTo>
                  <a:cubicBezTo>
                    <a:pt x="4027488" y="624636"/>
                    <a:pt x="4024607" y="568112"/>
                    <a:pt x="4024607" y="1909552"/>
                  </a:cubicBezTo>
                  <a:cubicBezTo>
                    <a:pt x="4024607" y="2872968"/>
                    <a:pt x="4021726" y="3133624"/>
                    <a:pt x="4011283" y="3168188"/>
                  </a:cubicBezTo>
                  <a:cubicBezTo>
                    <a:pt x="3991477" y="3235152"/>
                    <a:pt x="3952225" y="3277272"/>
                    <a:pt x="3887404" y="3301396"/>
                  </a:cubicBezTo>
                  <a:cubicBezTo>
                    <a:pt x="3830867" y="3322636"/>
                    <a:pt x="3830507" y="3322636"/>
                    <a:pt x="2004381" y="3321556"/>
                  </a:cubicBezTo>
                  <a:cubicBezTo>
                    <a:pt x="489032" y="3320836"/>
                    <a:pt x="170333" y="3318316"/>
                    <a:pt x="133601" y="3306436"/>
                  </a:cubicBezTo>
                  <a:cubicBezTo>
                    <a:pt x="81025" y="3290232"/>
                    <a:pt x="66981" y="3279432"/>
                    <a:pt x="28809" y="3226872"/>
                  </a:cubicBezTo>
                  <a:lnTo>
                    <a:pt x="0" y="3187268"/>
                  </a:lnTo>
                  <a:lnTo>
                    <a:pt x="0" y="1913152"/>
                  </a:lnTo>
                  <a:cubicBezTo>
                    <a:pt x="0" y="991136"/>
                    <a:pt x="3241" y="632556"/>
                    <a:pt x="11524" y="616716"/>
                  </a:cubicBezTo>
                  <a:cubicBezTo>
                    <a:pt x="28449" y="583952"/>
                    <a:pt x="72382" y="538592"/>
                    <a:pt x="103712" y="522388"/>
                  </a:cubicBezTo>
                  <a:cubicBezTo>
                    <a:pt x="126399" y="510508"/>
                    <a:pt x="223989" y="507988"/>
                    <a:pt x="654683" y="507988"/>
                  </a:cubicBezTo>
                  <a:lnTo>
                    <a:pt x="1177925" y="507988"/>
                  </a:lnTo>
                  <a:lnTo>
                    <a:pt x="1203853" y="485308"/>
                  </a:lnTo>
                  <a:cubicBezTo>
                    <a:pt x="1217897" y="472708"/>
                    <a:pt x="1291360" y="358220"/>
                    <a:pt x="1367344" y="231132"/>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noAutofit/>
            </a:bodyPr>
            <a:lstStyle/>
            <a:p>
              <a:endParaRPr lang="zh-TW" altLang="en-US"/>
            </a:p>
          </p:txBody>
        </p:sp>
        <p:sp>
          <p:nvSpPr>
            <p:cNvPr id="58" name="手繪多邊形 57"/>
            <p:cNvSpPr>
              <a:spLocks/>
            </p:cNvSpPr>
            <p:nvPr/>
          </p:nvSpPr>
          <p:spPr bwMode="auto">
            <a:xfrm>
              <a:off x="14046734" y="24416165"/>
              <a:ext cx="1019800" cy="1024369"/>
            </a:xfrm>
            <a:custGeom>
              <a:avLst/>
              <a:gdLst>
                <a:gd name="connsiteX0" fmla="*/ 696901 w 1382938"/>
                <a:gd name="connsiteY0" fmla="*/ 174564 h 1389136"/>
                <a:gd name="connsiteX1" fmla="*/ 615103 w 1382938"/>
                <a:gd name="connsiteY1" fmla="*/ 185584 h 1389136"/>
                <a:gd name="connsiteX2" fmla="*/ 187732 w 1382938"/>
                <a:gd name="connsiteY2" fmla="*/ 592580 h 1389136"/>
                <a:gd name="connsiteX3" fmla="*/ 187732 w 1382938"/>
                <a:gd name="connsiteY3" fmla="*/ 808496 h 1389136"/>
                <a:gd name="connsiteX4" fmla="*/ 532584 w 1382938"/>
                <a:gd name="connsiteY4" fmla="*/ 1189940 h 1389136"/>
                <a:gd name="connsiteX5" fmla="*/ 850769 w 1382938"/>
                <a:gd name="connsiteY5" fmla="*/ 1191740 h 1389136"/>
                <a:gd name="connsiteX6" fmla="*/ 1062653 w 1382938"/>
                <a:gd name="connsiteY6" fmla="*/ 1061472 h 1389136"/>
                <a:gd name="connsiteX7" fmla="*/ 1208953 w 1382938"/>
                <a:gd name="connsiteY7" fmla="*/ 698740 h 1389136"/>
                <a:gd name="connsiteX8" fmla="*/ 1135442 w 1382938"/>
                <a:gd name="connsiteY8" fmla="*/ 424528 h 1389136"/>
                <a:gd name="connsiteX9" fmla="*/ 777619 w 1382938"/>
                <a:gd name="connsiteY9" fmla="*/ 185944 h 1389136"/>
                <a:gd name="connsiteX10" fmla="*/ 696901 w 1382938"/>
                <a:gd name="connsiteY10" fmla="*/ 174564 h 1389136"/>
                <a:gd name="connsiteX11" fmla="*/ 709912 w 1382938"/>
                <a:gd name="connsiteY11" fmla="*/ 376 h 1389136"/>
                <a:gd name="connsiteX12" fmla="*/ 908829 w 1382938"/>
                <a:gd name="connsiteY12" fmla="*/ 35660 h 1389136"/>
                <a:gd name="connsiteX13" fmla="*/ 1337507 w 1382938"/>
                <a:gd name="connsiteY13" fmla="*/ 434916 h 1389136"/>
                <a:gd name="connsiteX14" fmla="*/ 1382858 w 1382938"/>
                <a:gd name="connsiteY14" fmla="*/ 698084 h 1389136"/>
                <a:gd name="connsiteX15" fmla="*/ 1357663 w 1382938"/>
                <a:gd name="connsiteY15" fmla="*/ 904012 h 1389136"/>
                <a:gd name="connsiteX16" fmla="*/ 909909 w 1382938"/>
                <a:gd name="connsiteY16" fmla="*/ 1358712 h 1389136"/>
                <a:gd name="connsiteX17" fmla="*/ 688552 w 1382938"/>
                <a:gd name="connsiteY17" fmla="*/ 1388952 h 1389136"/>
                <a:gd name="connsiteX18" fmla="*/ 517585 w 1382938"/>
                <a:gd name="connsiteY18" fmla="*/ 1372752 h 1389136"/>
                <a:gd name="connsiteX19" fmla="*/ 178170 w 1382938"/>
                <a:gd name="connsiteY19" fmla="*/ 1165384 h 1389136"/>
                <a:gd name="connsiteX20" fmla="*/ 10443 w 1382938"/>
                <a:gd name="connsiteY20" fmla="*/ 585760 h 1389136"/>
                <a:gd name="connsiteX21" fmla="*/ 214163 w 1382938"/>
                <a:gd name="connsiteY21" fmla="*/ 195868 h 1389136"/>
                <a:gd name="connsiteX22" fmla="*/ 657958 w 1382938"/>
                <a:gd name="connsiteY22" fmla="*/ 1820 h 1389136"/>
                <a:gd name="connsiteX23" fmla="*/ 709912 w 1382938"/>
                <a:gd name="connsiteY23" fmla="*/ 376 h 1389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82938" h="1389136">
                  <a:moveTo>
                    <a:pt x="696901" y="174564"/>
                  </a:moveTo>
                  <a:cubicBezTo>
                    <a:pt x="674920" y="174520"/>
                    <a:pt x="652759" y="178208"/>
                    <a:pt x="615103" y="185584"/>
                  </a:cubicBezTo>
                  <a:cubicBezTo>
                    <a:pt x="397454" y="228768"/>
                    <a:pt x="236379" y="381708"/>
                    <a:pt x="187732" y="592580"/>
                  </a:cubicBezTo>
                  <a:cubicBezTo>
                    <a:pt x="167553" y="678228"/>
                    <a:pt x="167553" y="721768"/>
                    <a:pt x="187732" y="808496"/>
                  </a:cubicBezTo>
                  <a:cubicBezTo>
                    <a:pt x="228451" y="983024"/>
                    <a:pt x="366104" y="1135604"/>
                    <a:pt x="532584" y="1189940"/>
                  </a:cubicBezTo>
                  <a:cubicBezTo>
                    <a:pt x="623030" y="1219448"/>
                    <a:pt x="766808" y="1220168"/>
                    <a:pt x="850769" y="1191740"/>
                  </a:cubicBezTo>
                  <a:cubicBezTo>
                    <a:pt x="935450" y="1163312"/>
                    <a:pt x="1000673" y="1123008"/>
                    <a:pt x="1062653" y="1061472"/>
                  </a:cubicBezTo>
                  <a:cubicBezTo>
                    <a:pt x="1166432" y="957476"/>
                    <a:pt x="1208953" y="852036"/>
                    <a:pt x="1208953" y="698740"/>
                  </a:cubicBezTo>
                  <a:cubicBezTo>
                    <a:pt x="1208953" y="591140"/>
                    <a:pt x="1188413" y="514132"/>
                    <a:pt x="1135442" y="424528"/>
                  </a:cubicBezTo>
                  <a:cubicBezTo>
                    <a:pt x="1067697" y="309016"/>
                    <a:pt x="928243" y="216172"/>
                    <a:pt x="777619" y="185944"/>
                  </a:cubicBezTo>
                  <a:cubicBezTo>
                    <a:pt x="740684" y="178388"/>
                    <a:pt x="718883" y="174612"/>
                    <a:pt x="696901" y="174564"/>
                  </a:cubicBezTo>
                  <a:close/>
                  <a:moveTo>
                    <a:pt x="709912" y="376"/>
                  </a:moveTo>
                  <a:cubicBezTo>
                    <a:pt x="769131" y="2720"/>
                    <a:pt x="846471" y="15952"/>
                    <a:pt x="908829" y="35660"/>
                  </a:cubicBezTo>
                  <a:cubicBezTo>
                    <a:pt x="1098153" y="95424"/>
                    <a:pt x="1272359" y="257788"/>
                    <a:pt x="1337507" y="434916"/>
                  </a:cubicBezTo>
                  <a:cubicBezTo>
                    <a:pt x="1380339" y="551560"/>
                    <a:pt x="1383578" y="570280"/>
                    <a:pt x="1382858" y="698084"/>
                  </a:cubicBezTo>
                  <a:cubicBezTo>
                    <a:pt x="1382138" y="803928"/>
                    <a:pt x="1377819" y="839572"/>
                    <a:pt x="1357663" y="904012"/>
                  </a:cubicBezTo>
                  <a:cubicBezTo>
                    <a:pt x="1287477" y="1127220"/>
                    <a:pt x="1129827" y="1287428"/>
                    <a:pt x="909909" y="1358712"/>
                  </a:cubicBezTo>
                  <a:cubicBezTo>
                    <a:pt x="822086" y="1387152"/>
                    <a:pt x="802290" y="1390032"/>
                    <a:pt x="688552" y="1388952"/>
                  </a:cubicBezTo>
                  <a:cubicBezTo>
                    <a:pt x="610087" y="1387872"/>
                    <a:pt x="546379" y="1382112"/>
                    <a:pt x="517585" y="1372752"/>
                  </a:cubicBezTo>
                  <a:cubicBezTo>
                    <a:pt x="367854" y="1324148"/>
                    <a:pt x="263834" y="1260788"/>
                    <a:pt x="178170" y="1165384"/>
                  </a:cubicBezTo>
                  <a:cubicBezTo>
                    <a:pt x="41037" y="1012736"/>
                    <a:pt x="-27710" y="774768"/>
                    <a:pt x="10443" y="585760"/>
                  </a:cubicBezTo>
                  <a:cubicBezTo>
                    <a:pt x="45716" y="412596"/>
                    <a:pt x="105464" y="298112"/>
                    <a:pt x="214163" y="195868"/>
                  </a:cubicBezTo>
                  <a:cubicBezTo>
                    <a:pt x="343738" y="74184"/>
                    <a:pt x="448478" y="28460"/>
                    <a:pt x="657958" y="1820"/>
                  </a:cubicBezTo>
                  <a:cubicBezTo>
                    <a:pt x="672445" y="20"/>
                    <a:pt x="690172" y="-408"/>
                    <a:pt x="709912" y="376"/>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noAutofit/>
            </a:bodyPr>
            <a:lstStyle/>
            <a:p>
              <a:endParaRPr lang="zh-TW" altLang="en-US"/>
            </a:p>
          </p:txBody>
        </p:sp>
      </p:grpSp>
      <p:sp>
        <p:nvSpPr>
          <p:cNvPr id="59" name="手繪多邊形 58"/>
          <p:cNvSpPr>
            <a:spLocks/>
          </p:cNvSpPr>
          <p:nvPr/>
        </p:nvSpPr>
        <p:spPr bwMode="auto">
          <a:xfrm flipV="1">
            <a:off x="1731008" y="4689161"/>
            <a:ext cx="203628" cy="376092"/>
          </a:xfrm>
          <a:custGeom>
            <a:avLst/>
            <a:gdLst>
              <a:gd name="connsiteX0" fmla="*/ 1041502 w 2397801"/>
              <a:gd name="connsiteY0" fmla="*/ 588163 h 4428623"/>
              <a:gd name="connsiteX1" fmla="*/ 299462 w 2397801"/>
              <a:gd name="connsiteY1" fmla="*/ 593899 h 4428623"/>
              <a:gd name="connsiteX2" fmla="*/ 283250 w 2397801"/>
              <a:gd name="connsiteY2" fmla="*/ 2218109 h 4428623"/>
              <a:gd name="connsiteX3" fmla="*/ 290095 w 2397801"/>
              <a:gd name="connsiteY3" fmla="*/ 3843037 h 4428623"/>
              <a:gd name="connsiteX4" fmla="*/ 1207710 w 2397801"/>
              <a:gd name="connsiteY4" fmla="*/ 3847357 h 4428623"/>
              <a:gd name="connsiteX5" fmla="*/ 2118479 w 2397801"/>
              <a:gd name="connsiteY5" fmla="*/ 3844837 h 4428623"/>
              <a:gd name="connsiteX6" fmla="*/ 2121001 w 2397801"/>
              <a:gd name="connsiteY6" fmla="*/ 2224589 h 4428623"/>
              <a:gd name="connsiteX7" fmla="*/ 2110914 w 2397801"/>
              <a:gd name="connsiteY7" fmla="*/ 596419 h 4428623"/>
              <a:gd name="connsiteX8" fmla="*/ 1041502 w 2397801"/>
              <a:gd name="connsiteY8" fmla="*/ 588163 h 4428623"/>
              <a:gd name="connsiteX9" fmla="*/ 1205249 w 2397801"/>
              <a:gd name="connsiteY9" fmla="*/ 186437 h 4428623"/>
              <a:gd name="connsiteX10" fmla="*/ 930070 w 2397801"/>
              <a:gd name="connsiteY10" fmla="*/ 210597 h 4428623"/>
              <a:gd name="connsiteX11" fmla="*/ 899455 w 2397801"/>
              <a:gd name="connsiteY11" fmla="*/ 338957 h 4428623"/>
              <a:gd name="connsiteX12" fmla="*/ 1201647 w 2397801"/>
              <a:gd name="connsiteY12" fmla="*/ 414677 h 4428623"/>
              <a:gd name="connsiteX13" fmla="*/ 1445490 w 2397801"/>
              <a:gd name="connsiteY13" fmla="*/ 398813 h 4428623"/>
              <a:gd name="connsiteX14" fmla="*/ 1513204 w 2397801"/>
              <a:gd name="connsiteY14" fmla="*/ 295689 h 4428623"/>
              <a:gd name="connsiteX15" fmla="*/ 1484029 w 2397801"/>
              <a:gd name="connsiteY15" fmla="*/ 219609 h 4428623"/>
              <a:gd name="connsiteX16" fmla="*/ 1454134 w 2397801"/>
              <a:gd name="connsiteY16" fmla="*/ 186437 h 4428623"/>
              <a:gd name="connsiteX17" fmla="*/ 813103 w 2397801"/>
              <a:gd name="connsiteY17" fmla="*/ 1 h 4428623"/>
              <a:gd name="connsiteX18" fmla="*/ 1241394 w 2397801"/>
              <a:gd name="connsiteY18" fmla="*/ 553 h 4428623"/>
              <a:gd name="connsiteX19" fmla="*/ 2335516 w 2397801"/>
              <a:gd name="connsiteY19" fmla="*/ 3793 h 4428623"/>
              <a:gd name="connsiteX20" fmla="*/ 2364318 w 2397801"/>
              <a:gd name="connsiteY20" fmla="*/ 25037 h 4428623"/>
              <a:gd name="connsiteX21" fmla="*/ 2392760 w 2397801"/>
              <a:gd name="connsiteY21" fmla="*/ 46641 h 4428623"/>
              <a:gd name="connsiteX22" fmla="*/ 2395281 w 2397801"/>
              <a:gd name="connsiteY22" fmla="*/ 2216709 h 4428623"/>
              <a:gd name="connsiteX23" fmla="*/ 2397801 w 2397801"/>
              <a:gd name="connsiteY23" fmla="*/ 4386781 h 4428623"/>
              <a:gd name="connsiteX24" fmla="*/ 2371159 w 2397801"/>
              <a:gd name="connsiteY24" fmla="*/ 4408025 h 4428623"/>
              <a:gd name="connsiteX25" fmla="*/ 1205032 w 2397801"/>
              <a:gd name="connsiteY25" fmla="*/ 4428545 h 4428623"/>
              <a:gd name="connsiteX26" fmla="*/ 48265 w 2397801"/>
              <a:gd name="connsiteY26" fmla="*/ 4418105 h 4428623"/>
              <a:gd name="connsiteX27" fmla="*/ 21 w 2397801"/>
              <a:gd name="connsiteY27" fmla="*/ 2208429 h 4428623"/>
              <a:gd name="connsiteX28" fmla="*/ 21 w 2397801"/>
              <a:gd name="connsiteY28" fmla="*/ 68245 h 4428623"/>
              <a:gd name="connsiteX29" fmla="*/ 28823 w 2397801"/>
              <a:gd name="connsiteY29" fmla="*/ 39437 h 4428623"/>
              <a:gd name="connsiteX30" fmla="*/ 102629 w 2397801"/>
              <a:gd name="connsiteY30" fmla="*/ 4153 h 4428623"/>
              <a:gd name="connsiteX31" fmla="*/ 813103 w 2397801"/>
              <a:gd name="connsiteY31" fmla="*/ 1 h 4428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397801" h="4428623">
                <a:moveTo>
                  <a:pt x="1041502" y="588163"/>
                </a:moveTo>
                <a:cubicBezTo>
                  <a:pt x="655239" y="588159"/>
                  <a:pt x="310023" y="589961"/>
                  <a:pt x="299462" y="593899"/>
                </a:cubicBezTo>
                <a:cubicBezTo>
                  <a:pt x="284691" y="599661"/>
                  <a:pt x="283250" y="752323"/>
                  <a:pt x="283250" y="2218109"/>
                </a:cubicBezTo>
                <a:cubicBezTo>
                  <a:pt x="283250" y="3108165"/>
                  <a:pt x="286492" y="3839437"/>
                  <a:pt x="290095" y="3843037"/>
                </a:cubicBezTo>
                <a:cubicBezTo>
                  <a:pt x="294058" y="3846637"/>
                  <a:pt x="706931" y="3848797"/>
                  <a:pt x="1207710" y="3847357"/>
                </a:cubicBezTo>
                <a:lnTo>
                  <a:pt x="2118479" y="3844837"/>
                </a:lnTo>
                <a:lnTo>
                  <a:pt x="2121001" y="2224589"/>
                </a:lnTo>
                <a:cubicBezTo>
                  <a:pt x="2123163" y="935231"/>
                  <a:pt x="2121001" y="602901"/>
                  <a:pt x="2110914" y="596419"/>
                </a:cubicBezTo>
                <a:cubicBezTo>
                  <a:pt x="2102605" y="591155"/>
                  <a:pt x="1538127" y="588167"/>
                  <a:pt x="1041502" y="588163"/>
                </a:cubicBezTo>
                <a:close/>
                <a:moveTo>
                  <a:pt x="1205249" y="186437"/>
                </a:moveTo>
                <a:cubicBezTo>
                  <a:pt x="956363" y="186437"/>
                  <a:pt x="956003" y="186437"/>
                  <a:pt x="930070" y="210597"/>
                </a:cubicBezTo>
                <a:cubicBezTo>
                  <a:pt x="889369" y="248817"/>
                  <a:pt x="878564" y="294969"/>
                  <a:pt x="899455" y="338957"/>
                </a:cubicBezTo>
                <a:cubicBezTo>
                  <a:pt x="931511" y="406745"/>
                  <a:pt x="960685" y="414317"/>
                  <a:pt x="1201647" y="414677"/>
                </a:cubicBezTo>
                <a:cubicBezTo>
                  <a:pt x="1375975" y="415037"/>
                  <a:pt x="1418476" y="412513"/>
                  <a:pt x="1445490" y="398813"/>
                </a:cubicBezTo>
                <a:cubicBezTo>
                  <a:pt x="1493394" y="374653"/>
                  <a:pt x="1513204" y="345085"/>
                  <a:pt x="1513204" y="295689"/>
                </a:cubicBezTo>
                <a:cubicBezTo>
                  <a:pt x="1513564" y="262517"/>
                  <a:pt x="1507081" y="245209"/>
                  <a:pt x="1484029" y="219609"/>
                </a:cubicBezTo>
                <a:lnTo>
                  <a:pt x="1454134" y="186437"/>
                </a:lnTo>
                <a:close/>
                <a:moveTo>
                  <a:pt x="813103" y="1"/>
                </a:moveTo>
                <a:cubicBezTo>
                  <a:pt x="946149" y="13"/>
                  <a:pt x="1090993" y="193"/>
                  <a:pt x="1241394" y="553"/>
                </a:cubicBezTo>
                <a:lnTo>
                  <a:pt x="2335516" y="3793"/>
                </a:lnTo>
                <a:lnTo>
                  <a:pt x="2364318" y="25037"/>
                </a:lnTo>
                <a:lnTo>
                  <a:pt x="2392760" y="46641"/>
                </a:lnTo>
                <a:lnTo>
                  <a:pt x="2395281" y="2216709"/>
                </a:lnTo>
                <a:lnTo>
                  <a:pt x="2397801" y="4386781"/>
                </a:lnTo>
                <a:lnTo>
                  <a:pt x="2371159" y="4408025"/>
                </a:lnTo>
                <a:cubicBezTo>
                  <a:pt x="2344517" y="4428905"/>
                  <a:pt x="2342717" y="4428905"/>
                  <a:pt x="1205032" y="4428545"/>
                </a:cubicBezTo>
                <a:cubicBezTo>
                  <a:pt x="450415" y="4428545"/>
                  <a:pt x="60146" y="4424945"/>
                  <a:pt x="48265" y="4418105"/>
                </a:cubicBezTo>
                <a:cubicBezTo>
                  <a:pt x="-2499" y="4388581"/>
                  <a:pt x="21" y="4509201"/>
                  <a:pt x="21" y="2208429"/>
                </a:cubicBezTo>
                <a:lnTo>
                  <a:pt x="21" y="68245"/>
                </a:lnTo>
                <a:lnTo>
                  <a:pt x="28823" y="39437"/>
                </a:lnTo>
                <a:cubicBezTo>
                  <a:pt x="47905" y="19997"/>
                  <a:pt x="72747" y="8473"/>
                  <a:pt x="102629" y="4153"/>
                </a:cubicBezTo>
                <a:cubicBezTo>
                  <a:pt x="120991" y="1453"/>
                  <a:pt x="413962" y="-31"/>
                  <a:pt x="813103" y="1"/>
                </a:cubicBezTo>
                <a:close/>
              </a:path>
            </a:pathLst>
          </a:custGeom>
          <a:solidFill>
            <a:schemeClr val="bg1"/>
          </a:solidFill>
          <a:ln w="0">
            <a:noFill/>
            <a:prstDash val="solid"/>
            <a:round/>
            <a:headEnd/>
            <a:tailEnd/>
          </a:ln>
        </p:spPr>
        <p:txBody>
          <a:bodyPr vert="horz" wrap="square" lIns="91440" tIns="45721" rIns="91440" bIns="45721" numCol="1" anchor="t" anchorCtr="0" compatLnSpc="1">
            <a:prstTxWarp prst="textNoShape">
              <a:avLst/>
            </a:prstTxWarp>
            <a:noAutofit/>
          </a:bodyPr>
          <a:lstStyle/>
          <a:p>
            <a:endParaRPr lang="zh-TW" altLang="en-US"/>
          </a:p>
        </p:txBody>
      </p:sp>
      <p:sp>
        <p:nvSpPr>
          <p:cNvPr id="60" name="手繪多邊形 59"/>
          <p:cNvSpPr>
            <a:spLocks/>
          </p:cNvSpPr>
          <p:nvPr/>
        </p:nvSpPr>
        <p:spPr bwMode="auto">
          <a:xfrm>
            <a:off x="7178141" y="4744940"/>
            <a:ext cx="358450" cy="264534"/>
          </a:xfrm>
          <a:custGeom>
            <a:avLst/>
            <a:gdLst>
              <a:gd name="connsiteX0" fmla="*/ 2313240 w 4627012"/>
              <a:gd name="connsiteY0" fmla="*/ 2906712 h 3414712"/>
              <a:gd name="connsiteX1" fmla="*/ 1912260 w 4627012"/>
              <a:gd name="connsiteY1" fmla="*/ 2918932 h 3414712"/>
              <a:gd name="connsiteX2" fmla="*/ 1906856 w 4627012"/>
              <a:gd name="connsiteY2" fmla="*/ 3234846 h 3414712"/>
              <a:gd name="connsiteX3" fmla="*/ 2311440 w 4627012"/>
              <a:gd name="connsiteY3" fmla="*/ 3241676 h 3414712"/>
              <a:gd name="connsiteX4" fmla="*/ 2721424 w 4627012"/>
              <a:gd name="connsiteY4" fmla="*/ 3229456 h 3414712"/>
              <a:gd name="connsiteX5" fmla="*/ 2733676 w 4627012"/>
              <a:gd name="connsiteY5" fmla="*/ 3078146 h 3414712"/>
              <a:gd name="connsiteX6" fmla="*/ 2717824 w 4627012"/>
              <a:gd name="connsiteY6" fmla="*/ 2922886 h 3414712"/>
              <a:gd name="connsiteX7" fmla="*/ 2313240 w 4627012"/>
              <a:gd name="connsiteY7" fmla="*/ 2906712 h 3414712"/>
              <a:gd name="connsiteX8" fmla="*/ 1584960 w 4627012"/>
              <a:gd name="connsiteY8" fmla="*/ 286972 h 3414712"/>
              <a:gd name="connsiteX9" fmla="*/ 289164 w 4627012"/>
              <a:gd name="connsiteY9" fmla="*/ 296550 h 3414712"/>
              <a:gd name="connsiteX10" fmla="*/ 287364 w 4627012"/>
              <a:gd name="connsiteY10" fmla="*/ 2620194 h 3414712"/>
              <a:gd name="connsiteX11" fmla="*/ 2319024 w 4627012"/>
              <a:gd name="connsiteY11" fmla="*/ 2632076 h 3414712"/>
              <a:gd name="connsiteX12" fmla="*/ 4338444 w 4627012"/>
              <a:gd name="connsiteY12" fmla="*/ 2632076 h 3414712"/>
              <a:gd name="connsiteX13" fmla="*/ 4343844 w 4627012"/>
              <a:gd name="connsiteY13" fmla="*/ 2609392 h 3414712"/>
              <a:gd name="connsiteX14" fmla="*/ 4346724 w 4627012"/>
              <a:gd name="connsiteY14" fmla="*/ 1438210 h 3414712"/>
              <a:gd name="connsiteX15" fmla="*/ 4343844 w 4627012"/>
              <a:gd name="connsiteY15" fmla="*/ 290070 h 3414712"/>
              <a:gd name="connsiteX16" fmla="*/ 2323344 w 4627012"/>
              <a:gd name="connsiteY16" fmla="*/ 287550 h 3414712"/>
              <a:gd name="connsiteX17" fmla="*/ 1584960 w 4627012"/>
              <a:gd name="connsiteY17" fmla="*/ 286972 h 3414712"/>
              <a:gd name="connsiteX18" fmla="*/ 4623604 w 4627012"/>
              <a:gd name="connsiteY18" fmla="*/ 0 h 3414712"/>
              <a:gd name="connsiteX19" fmla="*/ 4626124 w 4627012"/>
              <a:gd name="connsiteY19" fmla="*/ 1442872 h 3414712"/>
              <a:gd name="connsiteX20" fmla="*/ 4625404 w 4627012"/>
              <a:gd name="connsiteY20" fmla="*/ 2896186 h 3414712"/>
              <a:gd name="connsiteX21" fmla="*/ 3827856 w 4627012"/>
              <a:gd name="connsiteY21" fmla="*/ 2906628 h 3414712"/>
              <a:gd name="connsiteX22" fmla="*/ 3020592 w 4627012"/>
              <a:gd name="connsiteY22" fmla="*/ 2914912 h 3414712"/>
              <a:gd name="connsiteX23" fmla="*/ 3010148 w 4627012"/>
              <a:gd name="connsiteY23" fmla="*/ 3079832 h 3414712"/>
              <a:gd name="connsiteX24" fmla="*/ 3013028 w 4627012"/>
              <a:gd name="connsiteY24" fmla="*/ 3236830 h 3414712"/>
              <a:gd name="connsiteX25" fmla="*/ 3485796 w 4627012"/>
              <a:gd name="connsiteY25" fmla="*/ 3241870 h 3414712"/>
              <a:gd name="connsiteX26" fmla="*/ 3976204 w 4627012"/>
              <a:gd name="connsiteY26" fmla="*/ 3255554 h 3414712"/>
              <a:gd name="connsiteX27" fmla="*/ 4014012 w 4627012"/>
              <a:gd name="connsiteY27" fmla="*/ 3357820 h 3414712"/>
              <a:gd name="connsiteX28" fmla="*/ 4014012 w 4627012"/>
              <a:gd name="connsiteY28" fmla="*/ 3414712 h 3414712"/>
              <a:gd name="connsiteX29" fmla="*/ 2306940 w 4627012"/>
              <a:gd name="connsiteY29" fmla="*/ 3414712 h 3414712"/>
              <a:gd name="connsiteX30" fmla="*/ 599508 w 4627012"/>
              <a:gd name="connsiteY30" fmla="*/ 3414712 h 3414712"/>
              <a:gd name="connsiteX31" fmla="*/ 599508 w 4627012"/>
              <a:gd name="connsiteY31" fmla="*/ 3372942 h 3414712"/>
              <a:gd name="connsiteX32" fmla="*/ 656400 w 4627012"/>
              <a:gd name="connsiteY32" fmla="*/ 3253394 h 3414712"/>
              <a:gd name="connsiteX33" fmla="*/ 1136728 w 4627012"/>
              <a:gd name="connsiteY33" fmla="*/ 3241870 h 3414712"/>
              <a:gd name="connsiteX34" fmla="*/ 1603732 w 4627012"/>
              <a:gd name="connsiteY34" fmla="*/ 3229628 h 3414712"/>
              <a:gd name="connsiteX35" fmla="*/ 1615976 w 4627012"/>
              <a:gd name="connsiteY35" fmla="*/ 3078030 h 3414712"/>
              <a:gd name="connsiteX36" fmla="*/ 1599772 w 4627012"/>
              <a:gd name="connsiteY36" fmla="*/ 2922472 h 3414712"/>
              <a:gd name="connsiteX37" fmla="*/ 792144 w 4627012"/>
              <a:gd name="connsiteY37" fmla="*/ 2906268 h 3414712"/>
              <a:gd name="connsiteX38" fmla="*/ 0 w 4627012"/>
              <a:gd name="connsiteY38" fmla="*/ 2906268 h 3414712"/>
              <a:gd name="connsiteX39" fmla="*/ 2520 w 4627012"/>
              <a:gd name="connsiteY39" fmla="*/ 1455836 h 3414712"/>
              <a:gd name="connsiteX40" fmla="*/ 5040 w 4627012"/>
              <a:gd name="connsiteY40" fmla="*/ 5042 h 3414712"/>
              <a:gd name="connsiteX41" fmla="*/ 2314500 w 4627012"/>
              <a:gd name="connsiteY41" fmla="*/ 2520 h 3414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627012" h="3414712">
                <a:moveTo>
                  <a:pt x="2313240" y="2906712"/>
                </a:moveTo>
                <a:cubicBezTo>
                  <a:pt x="2024304" y="2906712"/>
                  <a:pt x="1921268" y="2909946"/>
                  <a:pt x="1912260" y="2918932"/>
                </a:cubicBezTo>
                <a:cubicBezTo>
                  <a:pt x="1898932" y="2932230"/>
                  <a:pt x="1893888" y="3222268"/>
                  <a:pt x="1906856" y="3234846"/>
                </a:cubicBezTo>
                <a:cubicBezTo>
                  <a:pt x="1910460" y="3238440"/>
                  <a:pt x="2092756" y="3241676"/>
                  <a:pt x="2311440" y="3241676"/>
                </a:cubicBezTo>
                <a:cubicBezTo>
                  <a:pt x="2607220" y="3241676"/>
                  <a:pt x="2712420" y="3238440"/>
                  <a:pt x="2721424" y="3229456"/>
                </a:cubicBezTo>
                <a:cubicBezTo>
                  <a:pt x="2729712" y="3221190"/>
                  <a:pt x="2733676" y="3172670"/>
                  <a:pt x="2733676" y="3078146"/>
                </a:cubicBezTo>
                <a:cubicBezTo>
                  <a:pt x="2733676" y="2964936"/>
                  <a:pt x="2730792" y="2935824"/>
                  <a:pt x="2717824" y="2922886"/>
                </a:cubicBezTo>
                <a:cubicBezTo>
                  <a:pt x="2703772" y="2908868"/>
                  <a:pt x="2652976" y="2906712"/>
                  <a:pt x="2313240" y="2906712"/>
                </a:cubicBezTo>
                <a:close/>
                <a:moveTo>
                  <a:pt x="1584960" y="286972"/>
                </a:moveTo>
                <a:cubicBezTo>
                  <a:pt x="654628" y="286788"/>
                  <a:pt x="297356" y="289530"/>
                  <a:pt x="289164" y="296550"/>
                </a:cubicBezTo>
                <a:cubicBezTo>
                  <a:pt x="269728" y="312392"/>
                  <a:pt x="268288" y="2601112"/>
                  <a:pt x="287364" y="2620194"/>
                </a:cubicBezTo>
                <a:cubicBezTo>
                  <a:pt x="296724" y="2629554"/>
                  <a:pt x="761804" y="2632076"/>
                  <a:pt x="2319024" y="2632076"/>
                </a:cubicBezTo>
                <a:lnTo>
                  <a:pt x="4338444" y="2632076"/>
                </a:lnTo>
                <a:lnTo>
                  <a:pt x="4343844" y="2609392"/>
                </a:lnTo>
                <a:cubicBezTo>
                  <a:pt x="4347080" y="2596792"/>
                  <a:pt x="4348160" y="2069706"/>
                  <a:pt x="4346724" y="1438210"/>
                </a:cubicBezTo>
                <a:lnTo>
                  <a:pt x="4343844" y="290070"/>
                </a:lnTo>
                <a:lnTo>
                  <a:pt x="2323344" y="287550"/>
                </a:lnTo>
                <a:cubicBezTo>
                  <a:pt x="2044864" y="287212"/>
                  <a:pt x="1799652" y="287014"/>
                  <a:pt x="1584960" y="286972"/>
                </a:cubicBezTo>
                <a:close/>
                <a:moveTo>
                  <a:pt x="4623604" y="0"/>
                </a:moveTo>
                <a:lnTo>
                  <a:pt x="4626124" y="1442872"/>
                </a:lnTo>
                <a:cubicBezTo>
                  <a:pt x="4627564" y="2236866"/>
                  <a:pt x="4627204" y="2890786"/>
                  <a:pt x="4625404" y="2896186"/>
                </a:cubicBezTo>
                <a:cubicBezTo>
                  <a:pt x="4623240" y="2903028"/>
                  <a:pt x="4347792" y="2906628"/>
                  <a:pt x="3827856" y="2906628"/>
                </a:cubicBezTo>
                <a:cubicBezTo>
                  <a:pt x="3390736" y="2906628"/>
                  <a:pt x="3027432" y="2910590"/>
                  <a:pt x="3020592" y="2914912"/>
                </a:cubicBezTo>
                <a:cubicBezTo>
                  <a:pt x="3010508" y="2921392"/>
                  <a:pt x="3007988" y="2961362"/>
                  <a:pt x="3010148" y="3079832"/>
                </a:cubicBezTo>
                <a:lnTo>
                  <a:pt x="3013028" y="3236830"/>
                </a:lnTo>
                <a:lnTo>
                  <a:pt x="3485796" y="3241870"/>
                </a:lnTo>
                <a:cubicBezTo>
                  <a:pt x="3745404" y="3244752"/>
                  <a:pt x="3966124" y="3250872"/>
                  <a:pt x="3976204" y="3255554"/>
                </a:cubicBezTo>
                <a:cubicBezTo>
                  <a:pt x="4003928" y="3269238"/>
                  <a:pt x="4014012" y="3296244"/>
                  <a:pt x="4014012" y="3357820"/>
                </a:cubicBezTo>
                <a:lnTo>
                  <a:pt x="4014012" y="3414712"/>
                </a:lnTo>
                <a:lnTo>
                  <a:pt x="2306940" y="3414712"/>
                </a:lnTo>
                <a:lnTo>
                  <a:pt x="599508" y="3414712"/>
                </a:lnTo>
                <a:lnTo>
                  <a:pt x="599508" y="3372942"/>
                </a:lnTo>
                <a:cubicBezTo>
                  <a:pt x="599508" y="3319650"/>
                  <a:pt x="623992" y="3268158"/>
                  <a:pt x="656400" y="3253394"/>
                </a:cubicBezTo>
                <a:cubicBezTo>
                  <a:pt x="674404" y="3245112"/>
                  <a:pt x="818428" y="3241870"/>
                  <a:pt x="1136728" y="3241870"/>
                </a:cubicBezTo>
                <a:cubicBezTo>
                  <a:pt x="1476988" y="3241870"/>
                  <a:pt x="1594372" y="3238630"/>
                  <a:pt x="1603732" y="3229628"/>
                </a:cubicBezTo>
                <a:cubicBezTo>
                  <a:pt x="1612012" y="3221346"/>
                  <a:pt x="1615976" y="3172734"/>
                  <a:pt x="1615976" y="3078030"/>
                </a:cubicBezTo>
                <a:cubicBezTo>
                  <a:pt x="1615976" y="2964604"/>
                  <a:pt x="1612732" y="2935436"/>
                  <a:pt x="1599772" y="2922472"/>
                </a:cubicBezTo>
                <a:cubicBezTo>
                  <a:pt x="1585728" y="2908070"/>
                  <a:pt x="1498232" y="2906268"/>
                  <a:pt x="792144" y="2906268"/>
                </a:cubicBezTo>
                <a:lnTo>
                  <a:pt x="0" y="2906268"/>
                </a:lnTo>
                <a:lnTo>
                  <a:pt x="2520" y="1455836"/>
                </a:lnTo>
                <a:lnTo>
                  <a:pt x="5040" y="5042"/>
                </a:lnTo>
                <a:lnTo>
                  <a:pt x="2314500" y="2520"/>
                </a:lnTo>
                <a:close/>
              </a:path>
            </a:pathLst>
          </a:custGeom>
          <a:solidFill>
            <a:schemeClr val="bg1"/>
          </a:solidFill>
          <a:ln w="0">
            <a:noFill/>
            <a:prstDash val="solid"/>
            <a:round/>
            <a:headEnd/>
            <a:tailEnd/>
          </a:ln>
        </p:spPr>
        <p:txBody>
          <a:bodyPr vert="horz" wrap="square" lIns="91440" tIns="45721" rIns="91440" bIns="45721" numCol="1" anchor="t" anchorCtr="0" compatLnSpc="1">
            <a:prstTxWarp prst="textNoShape">
              <a:avLst/>
            </a:prstTxWarp>
            <a:noAutofit/>
          </a:bodyPr>
          <a:lstStyle/>
          <a:p>
            <a:endParaRPr lang="zh-TW" altLang="en-US"/>
          </a:p>
        </p:txBody>
      </p:sp>
    </p:spTree>
    <p:extLst>
      <p:ext uri="{BB962C8B-B14F-4D97-AF65-F5344CB8AC3E}">
        <p14:creationId xmlns:p14="http://schemas.microsoft.com/office/powerpoint/2010/main" val="209915415"/>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文字方塊 40"/>
          <p:cNvSpPr txBox="1"/>
          <p:nvPr/>
        </p:nvSpPr>
        <p:spPr>
          <a:xfrm>
            <a:off x="2901324" y="2212094"/>
            <a:ext cx="1758302" cy="738664"/>
          </a:xfrm>
          <a:prstGeom prst="rect">
            <a:avLst/>
          </a:prstGeom>
          <a:noFill/>
        </p:spPr>
        <p:txBody>
          <a:bodyPr wrap="square" rtlCol="0">
            <a:spAutoFit/>
          </a:bodyPr>
          <a:lstStyle/>
          <a:p>
            <a:r>
              <a:rPr lang="en-US" altLang="zh-TW" sz="1400" dirty="0" smtClean="0"/>
              <a:t>1.Introduction</a:t>
            </a:r>
          </a:p>
          <a:p>
            <a:r>
              <a:rPr lang="en-US" altLang="zh-TW" sz="1400" dirty="0"/>
              <a:t>2.Who We Are </a:t>
            </a:r>
            <a:r>
              <a:rPr lang="en-US" altLang="zh-TW" sz="1400" dirty="0" smtClean="0"/>
              <a:t>?</a:t>
            </a:r>
          </a:p>
          <a:p>
            <a:r>
              <a:rPr lang="en-US" altLang="zh-TW" sz="1400" dirty="0" smtClean="0"/>
              <a:t>3.Services</a:t>
            </a:r>
            <a:endParaRPr lang="zh-TW" altLang="en-US" sz="1400" dirty="0"/>
          </a:p>
        </p:txBody>
      </p:sp>
      <p:sp>
        <p:nvSpPr>
          <p:cNvPr id="2" name="投影片編號版面配置區 1"/>
          <p:cNvSpPr>
            <a:spLocks noGrp="1"/>
          </p:cNvSpPr>
          <p:nvPr>
            <p:ph type="sldNum" sz="quarter" idx="12"/>
          </p:nvPr>
        </p:nvSpPr>
        <p:spPr/>
        <p:txBody>
          <a:bodyPr/>
          <a:lstStyle/>
          <a:p>
            <a:fld id="{3E5B7E40-2C08-4ABC-92E6-8AE10441B421}" type="slidenum">
              <a:rPr lang="zh-TW" altLang="en-US" smtClean="0"/>
              <a:t>65</a:t>
            </a:fld>
            <a:endParaRPr lang="zh-TW" altLang="en-US"/>
          </a:p>
        </p:txBody>
      </p:sp>
      <p:sp>
        <p:nvSpPr>
          <p:cNvPr id="4" name="頁尾版面配置區 3"/>
          <p:cNvSpPr>
            <a:spLocks noGrp="1"/>
          </p:cNvSpPr>
          <p:nvPr>
            <p:ph type="ftr" sz="quarter" idx="11"/>
          </p:nvPr>
        </p:nvSpPr>
        <p:spPr/>
        <p:txBody>
          <a:bodyPr/>
          <a:lstStyle/>
          <a:p>
            <a:r>
              <a:rPr lang="zh-TW" altLang="en-US" smtClean="0"/>
              <a:t>商業簡報網 </a:t>
            </a:r>
            <a:r>
              <a:rPr lang="en-US" altLang="zh-TW" smtClean="0"/>
              <a:t>X Matter Lab</a:t>
            </a:r>
            <a:endParaRPr lang="zh-TW" altLang="en-US"/>
          </a:p>
        </p:txBody>
      </p:sp>
      <p:pic>
        <p:nvPicPr>
          <p:cNvPr id="21" name="圖片 2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17501" y="1809029"/>
            <a:ext cx="2594190" cy="1729460"/>
          </a:xfrm>
          <a:prstGeom prst="rect">
            <a:avLst/>
          </a:prstGeom>
        </p:spPr>
      </p:pic>
      <p:pic>
        <p:nvPicPr>
          <p:cNvPr id="22" name="圖片 2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776259" y="1820459"/>
            <a:ext cx="2592000" cy="1728000"/>
          </a:xfrm>
          <a:prstGeom prst="rect">
            <a:avLst/>
          </a:prstGeom>
        </p:spPr>
      </p:pic>
      <p:pic>
        <p:nvPicPr>
          <p:cNvPr id="23" name="圖片 2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21101" y="4022155"/>
            <a:ext cx="2592000" cy="1728000"/>
          </a:xfrm>
          <a:prstGeom prst="rect">
            <a:avLst/>
          </a:prstGeom>
        </p:spPr>
      </p:pic>
      <p:sp>
        <p:nvSpPr>
          <p:cNvPr id="25" name="文字方塊 24"/>
          <p:cNvSpPr txBox="1"/>
          <p:nvPr/>
        </p:nvSpPr>
        <p:spPr>
          <a:xfrm>
            <a:off x="2901324" y="4424490"/>
            <a:ext cx="1758302" cy="738664"/>
          </a:xfrm>
          <a:prstGeom prst="rect">
            <a:avLst/>
          </a:prstGeom>
          <a:noFill/>
        </p:spPr>
        <p:txBody>
          <a:bodyPr wrap="square" rtlCol="0">
            <a:spAutoFit/>
          </a:bodyPr>
          <a:lstStyle/>
          <a:p>
            <a:r>
              <a:rPr lang="en-US" altLang="zh-TW" sz="1400" dirty="0" smtClean="0"/>
              <a:t>1.Introduction</a:t>
            </a:r>
          </a:p>
          <a:p>
            <a:r>
              <a:rPr lang="en-US" altLang="zh-TW" sz="1400" dirty="0"/>
              <a:t>2.Who We Are </a:t>
            </a:r>
            <a:r>
              <a:rPr lang="en-US" altLang="zh-TW" sz="1400" dirty="0" smtClean="0"/>
              <a:t>?</a:t>
            </a:r>
          </a:p>
          <a:p>
            <a:r>
              <a:rPr lang="en-US" altLang="zh-TW" sz="1400" dirty="0" smtClean="0"/>
              <a:t>3.Services</a:t>
            </a:r>
            <a:endParaRPr lang="zh-TW" altLang="en-US" sz="1400" dirty="0"/>
          </a:p>
        </p:txBody>
      </p:sp>
      <p:pic>
        <p:nvPicPr>
          <p:cNvPr id="9" name="圖片 8"/>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779859" y="4020695"/>
            <a:ext cx="2592000" cy="1729460"/>
          </a:xfrm>
          <a:prstGeom prst="rect">
            <a:avLst/>
          </a:prstGeom>
        </p:spPr>
      </p:pic>
      <p:sp>
        <p:nvSpPr>
          <p:cNvPr id="32" name="文字方塊 31"/>
          <p:cNvSpPr txBox="1"/>
          <p:nvPr/>
        </p:nvSpPr>
        <p:spPr>
          <a:xfrm>
            <a:off x="7368259" y="2212094"/>
            <a:ext cx="1758302" cy="738664"/>
          </a:xfrm>
          <a:prstGeom prst="rect">
            <a:avLst/>
          </a:prstGeom>
          <a:noFill/>
        </p:spPr>
        <p:txBody>
          <a:bodyPr wrap="square" rtlCol="0">
            <a:spAutoFit/>
          </a:bodyPr>
          <a:lstStyle/>
          <a:p>
            <a:r>
              <a:rPr lang="en-US" altLang="zh-TW" sz="1400" dirty="0" smtClean="0"/>
              <a:t>1.Introduction</a:t>
            </a:r>
          </a:p>
          <a:p>
            <a:r>
              <a:rPr lang="en-US" altLang="zh-TW" sz="1400" dirty="0"/>
              <a:t>2.Who We Are </a:t>
            </a:r>
            <a:r>
              <a:rPr lang="en-US" altLang="zh-TW" sz="1400" dirty="0" smtClean="0"/>
              <a:t>?</a:t>
            </a:r>
          </a:p>
          <a:p>
            <a:r>
              <a:rPr lang="en-US" altLang="zh-TW" sz="1400" dirty="0" smtClean="0"/>
              <a:t>3.Services</a:t>
            </a:r>
            <a:endParaRPr lang="zh-TW" altLang="en-US" sz="1400" dirty="0"/>
          </a:p>
        </p:txBody>
      </p:sp>
      <p:sp>
        <p:nvSpPr>
          <p:cNvPr id="37" name="文字方塊 36"/>
          <p:cNvSpPr txBox="1"/>
          <p:nvPr/>
        </p:nvSpPr>
        <p:spPr>
          <a:xfrm>
            <a:off x="7368259" y="4424490"/>
            <a:ext cx="1758302" cy="738664"/>
          </a:xfrm>
          <a:prstGeom prst="rect">
            <a:avLst/>
          </a:prstGeom>
          <a:noFill/>
        </p:spPr>
        <p:txBody>
          <a:bodyPr wrap="square" rtlCol="0">
            <a:spAutoFit/>
          </a:bodyPr>
          <a:lstStyle/>
          <a:p>
            <a:r>
              <a:rPr lang="en-US" altLang="zh-TW" sz="1400" dirty="0" smtClean="0"/>
              <a:t>1.Introduction</a:t>
            </a:r>
          </a:p>
          <a:p>
            <a:r>
              <a:rPr lang="en-US" altLang="zh-TW" sz="1400" dirty="0"/>
              <a:t>2.Who We Are </a:t>
            </a:r>
            <a:r>
              <a:rPr lang="en-US" altLang="zh-TW" sz="1400" dirty="0" smtClean="0"/>
              <a:t>?</a:t>
            </a:r>
          </a:p>
          <a:p>
            <a:r>
              <a:rPr lang="en-US" altLang="zh-TW" sz="1400" dirty="0" smtClean="0"/>
              <a:t>3.Services</a:t>
            </a:r>
            <a:endParaRPr lang="zh-TW" altLang="en-US" sz="1400" dirty="0"/>
          </a:p>
        </p:txBody>
      </p:sp>
      <p:sp>
        <p:nvSpPr>
          <p:cNvPr id="18" name="矩形 17"/>
          <p:cNvSpPr/>
          <p:nvPr/>
        </p:nvSpPr>
        <p:spPr>
          <a:xfrm>
            <a:off x="3155324" y="1223201"/>
            <a:ext cx="2833352" cy="11636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9" name="文字方塊 18"/>
          <p:cNvSpPr txBox="1"/>
          <p:nvPr/>
        </p:nvSpPr>
        <p:spPr>
          <a:xfrm>
            <a:off x="1880398" y="576870"/>
            <a:ext cx="5383205" cy="646331"/>
          </a:xfrm>
          <a:prstGeom prst="rect">
            <a:avLst/>
          </a:prstGeom>
          <a:noFill/>
        </p:spPr>
        <p:txBody>
          <a:bodyPr wrap="square" rtlCol="0" anchor="ctr">
            <a:spAutoFit/>
          </a:bodyPr>
          <a:lstStyle/>
          <a:p>
            <a:pPr algn="ctr"/>
            <a:r>
              <a:rPr lang="en-US" altLang="zh-TW" sz="3600" b="1" dirty="0" smtClean="0">
                <a:solidFill>
                  <a:schemeClr val="bg1">
                    <a:lumMod val="50000"/>
                  </a:schemeClr>
                </a:solidFill>
              </a:rPr>
              <a:t>Beyond Picture 062</a:t>
            </a:r>
            <a:endParaRPr lang="zh-TW" altLang="en-US" sz="3600" b="1" dirty="0">
              <a:solidFill>
                <a:schemeClr val="bg1">
                  <a:lumMod val="50000"/>
                </a:schemeClr>
              </a:solidFill>
            </a:endParaRPr>
          </a:p>
        </p:txBody>
      </p:sp>
      <p:grpSp>
        <p:nvGrpSpPr>
          <p:cNvPr id="5" name="群組 4"/>
          <p:cNvGrpSpPr/>
          <p:nvPr/>
        </p:nvGrpSpPr>
        <p:grpSpPr>
          <a:xfrm>
            <a:off x="317502" y="3538489"/>
            <a:ext cx="2595600" cy="108000"/>
            <a:chOff x="317501" y="3538489"/>
            <a:chExt cx="2801349" cy="108000"/>
          </a:xfrm>
        </p:grpSpPr>
        <p:sp>
          <p:nvSpPr>
            <p:cNvPr id="3" name="矩形 2"/>
            <p:cNvSpPr/>
            <p:nvPr/>
          </p:nvSpPr>
          <p:spPr>
            <a:xfrm>
              <a:off x="317501" y="3538489"/>
              <a:ext cx="933783" cy="10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0" name="矩形 19"/>
            <p:cNvSpPr/>
            <p:nvPr/>
          </p:nvSpPr>
          <p:spPr>
            <a:xfrm>
              <a:off x="1251284" y="3538489"/>
              <a:ext cx="933783" cy="10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4" name="矩形 23"/>
            <p:cNvSpPr/>
            <p:nvPr/>
          </p:nvSpPr>
          <p:spPr>
            <a:xfrm>
              <a:off x="2185067" y="3538489"/>
              <a:ext cx="933783" cy="10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27" name="群組 26"/>
          <p:cNvGrpSpPr/>
          <p:nvPr/>
        </p:nvGrpSpPr>
        <p:grpSpPr>
          <a:xfrm>
            <a:off x="4772659" y="3538489"/>
            <a:ext cx="2595600" cy="108000"/>
            <a:chOff x="317501" y="3538489"/>
            <a:chExt cx="2801349" cy="108000"/>
          </a:xfrm>
        </p:grpSpPr>
        <p:sp>
          <p:nvSpPr>
            <p:cNvPr id="29" name="矩形 28"/>
            <p:cNvSpPr/>
            <p:nvPr/>
          </p:nvSpPr>
          <p:spPr>
            <a:xfrm>
              <a:off x="317501" y="3538489"/>
              <a:ext cx="933783" cy="10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1" name="矩形 30"/>
            <p:cNvSpPr/>
            <p:nvPr/>
          </p:nvSpPr>
          <p:spPr>
            <a:xfrm>
              <a:off x="1251284" y="3538489"/>
              <a:ext cx="933783" cy="10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3" name="矩形 32"/>
            <p:cNvSpPr/>
            <p:nvPr/>
          </p:nvSpPr>
          <p:spPr>
            <a:xfrm>
              <a:off x="2185067" y="3538489"/>
              <a:ext cx="933783" cy="10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34" name="群組 33"/>
          <p:cNvGrpSpPr/>
          <p:nvPr/>
        </p:nvGrpSpPr>
        <p:grpSpPr>
          <a:xfrm>
            <a:off x="317502" y="5750155"/>
            <a:ext cx="2595600" cy="108000"/>
            <a:chOff x="317501" y="3538489"/>
            <a:chExt cx="2801349" cy="108000"/>
          </a:xfrm>
        </p:grpSpPr>
        <p:sp>
          <p:nvSpPr>
            <p:cNvPr id="35" name="矩形 34"/>
            <p:cNvSpPr/>
            <p:nvPr/>
          </p:nvSpPr>
          <p:spPr>
            <a:xfrm>
              <a:off x="317501" y="3538489"/>
              <a:ext cx="933783" cy="10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6" name="矩形 35"/>
            <p:cNvSpPr/>
            <p:nvPr/>
          </p:nvSpPr>
          <p:spPr>
            <a:xfrm>
              <a:off x="1251284" y="3538489"/>
              <a:ext cx="933783" cy="10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8" name="矩形 37"/>
            <p:cNvSpPr/>
            <p:nvPr/>
          </p:nvSpPr>
          <p:spPr>
            <a:xfrm>
              <a:off x="2185067" y="3538489"/>
              <a:ext cx="933783" cy="10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39" name="群組 38"/>
          <p:cNvGrpSpPr/>
          <p:nvPr/>
        </p:nvGrpSpPr>
        <p:grpSpPr>
          <a:xfrm>
            <a:off x="4772659" y="5750155"/>
            <a:ext cx="2595600" cy="108000"/>
            <a:chOff x="317501" y="3538489"/>
            <a:chExt cx="2801349" cy="108000"/>
          </a:xfrm>
        </p:grpSpPr>
        <p:sp>
          <p:nvSpPr>
            <p:cNvPr id="40" name="矩形 39"/>
            <p:cNvSpPr/>
            <p:nvPr/>
          </p:nvSpPr>
          <p:spPr>
            <a:xfrm>
              <a:off x="317501" y="3538489"/>
              <a:ext cx="933783" cy="10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2" name="矩形 41"/>
            <p:cNvSpPr/>
            <p:nvPr/>
          </p:nvSpPr>
          <p:spPr>
            <a:xfrm>
              <a:off x="1251284" y="3538489"/>
              <a:ext cx="933783" cy="10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3" name="矩形 42"/>
            <p:cNvSpPr/>
            <p:nvPr/>
          </p:nvSpPr>
          <p:spPr>
            <a:xfrm>
              <a:off x="2185067" y="3538489"/>
              <a:ext cx="933783" cy="10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Tree>
    <p:extLst>
      <p:ext uri="{BB962C8B-B14F-4D97-AF65-F5344CB8AC3E}">
        <p14:creationId xmlns:p14="http://schemas.microsoft.com/office/powerpoint/2010/main" val="87482709"/>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788080" y="1996100"/>
            <a:ext cx="2095840" cy="2095840"/>
          </a:xfrm>
          <a:prstGeom prst="rect">
            <a:avLst/>
          </a:prstGeom>
          <a:noFill/>
          <a:ln w="1270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7" name="矩形 26"/>
          <p:cNvSpPr/>
          <p:nvPr/>
        </p:nvSpPr>
        <p:spPr>
          <a:xfrm>
            <a:off x="3524080" y="1996100"/>
            <a:ext cx="2095840" cy="2095840"/>
          </a:xfrm>
          <a:prstGeom prst="rect">
            <a:avLst/>
          </a:prstGeom>
          <a:noFill/>
          <a:ln w="1270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8" name="矩形 27"/>
          <p:cNvSpPr/>
          <p:nvPr/>
        </p:nvSpPr>
        <p:spPr>
          <a:xfrm>
            <a:off x="6260080" y="1996100"/>
            <a:ext cx="2095840" cy="2095840"/>
          </a:xfrm>
          <a:prstGeom prst="rect">
            <a:avLst/>
          </a:prstGeom>
          <a:noFill/>
          <a:ln w="1270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9" name="文字方塊 28"/>
          <p:cNvSpPr txBox="1"/>
          <p:nvPr/>
        </p:nvSpPr>
        <p:spPr>
          <a:xfrm>
            <a:off x="779060" y="4381723"/>
            <a:ext cx="2376264" cy="1384995"/>
          </a:xfrm>
          <a:prstGeom prst="rect">
            <a:avLst/>
          </a:prstGeom>
          <a:noFill/>
        </p:spPr>
        <p:txBody>
          <a:bodyPr wrap="square" rtlCol="0">
            <a:spAutoFit/>
          </a:bodyPr>
          <a:lstStyle/>
          <a:p>
            <a:pPr marL="185738" indent="-185738">
              <a:buFont typeface="Arial" panose="020B0604020202020204" pitchFamily="34" charset="0"/>
              <a:buChar char="•"/>
            </a:pPr>
            <a:r>
              <a:rPr lang="en-US" altLang="zh-TW" sz="1400" dirty="0" smtClean="0"/>
              <a:t>The quick brown fox jumps over the lazy dog. </a:t>
            </a:r>
          </a:p>
          <a:p>
            <a:pPr marL="185738" indent="-185738">
              <a:buFont typeface="Arial" panose="020B0604020202020204" pitchFamily="34" charset="0"/>
              <a:buChar char="•"/>
            </a:pPr>
            <a:r>
              <a:rPr lang="en-US" altLang="zh-TW" sz="1400" dirty="0"/>
              <a:t>The quick brown fox jumps over the lazy dog</a:t>
            </a:r>
            <a:r>
              <a:rPr lang="en-US" altLang="zh-TW" sz="1400" dirty="0" smtClean="0"/>
              <a:t>.</a:t>
            </a:r>
          </a:p>
          <a:p>
            <a:pPr marL="185738" indent="-185738">
              <a:buFont typeface="Arial" panose="020B0604020202020204" pitchFamily="34" charset="0"/>
              <a:buChar char="•"/>
            </a:pPr>
            <a:r>
              <a:rPr lang="en-US" altLang="zh-TW" sz="1400" dirty="0"/>
              <a:t>The quick brown fox jumps over the lazy dog. </a:t>
            </a:r>
            <a:r>
              <a:rPr lang="en-US" altLang="zh-TW" sz="1400" dirty="0" smtClean="0"/>
              <a:t> </a:t>
            </a:r>
            <a:endParaRPr lang="en-US" altLang="zh-TW" sz="1400" dirty="0"/>
          </a:p>
        </p:txBody>
      </p:sp>
      <p:sp>
        <p:nvSpPr>
          <p:cNvPr id="31" name="文字方塊 30"/>
          <p:cNvSpPr txBox="1"/>
          <p:nvPr/>
        </p:nvSpPr>
        <p:spPr>
          <a:xfrm>
            <a:off x="3524080" y="4381723"/>
            <a:ext cx="2376264" cy="1384995"/>
          </a:xfrm>
          <a:prstGeom prst="rect">
            <a:avLst/>
          </a:prstGeom>
          <a:noFill/>
        </p:spPr>
        <p:txBody>
          <a:bodyPr wrap="square" rtlCol="0">
            <a:spAutoFit/>
          </a:bodyPr>
          <a:lstStyle/>
          <a:p>
            <a:pPr marL="185738" indent="-185738">
              <a:buFont typeface="Arial" panose="020B0604020202020204" pitchFamily="34" charset="0"/>
              <a:buChar char="•"/>
            </a:pPr>
            <a:r>
              <a:rPr lang="en-US" altLang="zh-TW" sz="1400" dirty="0" smtClean="0"/>
              <a:t>The quick brown fox jumps over the lazy dog. </a:t>
            </a:r>
          </a:p>
          <a:p>
            <a:pPr marL="185738" indent="-185738">
              <a:buFont typeface="Arial" panose="020B0604020202020204" pitchFamily="34" charset="0"/>
              <a:buChar char="•"/>
            </a:pPr>
            <a:r>
              <a:rPr lang="en-US" altLang="zh-TW" sz="1400" dirty="0"/>
              <a:t>The quick brown fox jumps over the lazy dog. </a:t>
            </a:r>
            <a:endParaRPr lang="en-US" altLang="zh-TW" sz="1400" dirty="0" smtClean="0"/>
          </a:p>
          <a:p>
            <a:pPr marL="185738" indent="-185738">
              <a:buFont typeface="Arial" panose="020B0604020202020204" pitchFamily="34" charset="0"/>
              <a:buChar char="•"/>
            </a:pPr>
            <a:r>
              <a:rPr lang="en-US" altLang="zh-TW" sz="1400" dirty="0"/>
              <a:t>The quick brown fox jumps over the lazy dog. </a:t>
            </a:r>
          </a:p>
        </p:txBody>
      </p:sp>
      <p:sp>
        <p:nvSpPr>
          <p:cNvPr id="33" name="文字方塊 32"/>
          <p:cNvSpPr txBox="1"/>
          <p:nvPr/>
        </p:nvSpPr>
        <p:spPr>
          <a:xfrm>
            <a:off x="6269100" y="4381723"/>
            <a:ext cx="2376264" cy="1384995"/>
          </a:xfrm>
          <a:prstGeom prst="rect">
            <a:avLst/>
          </a:prstGeom>
          <a:noFill/>
        </p:spPr>
        <p:txBody>
          <a:bodyPr wrap="square" rtlCol="0">
            <a:spAutoFit/>
          </a:bodyPr>
          <a:lstStyle/>
          <a:p>
            <a:pPr marL="185738" indent="-185738">
              <a:buFont typeface="Arial" panose="020B0604020202020204" pitchFamily="34" charset="0"/>
              <a:buChar char="•"/>
            </a:pPr>
            <a:r>
              <a:rPr lang="en-US" altLang="zh-TW" sz="1400" dirty="0" smtClean="0"/>
              <a:t>The quick brown fox jumps over the lazy dog. </a:t>
            </a:r>
          </a:p>
          <a:p>
            <a:pPr marL="185738" indent="-185738">
              <a:buFont typeface="Arial" panose="020B0604020202020204" pitchFamily="34" charset="0"/>
              <a:buChar char="•"/>
            </a:pPr>
            <a:r>
              <a:rPr lang="en-US" altLang="zh-TW" sz="1400" dirty="0"/>
              <a:t>The quick brown fox jumps over the lazy dog. </a:t>
            </a:r>
            <a:endParaRPr lang="en-US" altLang="zh-TW" sz="1400" dirty="0" smtClean="0"/>
          </a:p>
          <a:p>
            <a:pPr marL="185738" indent="-185738">
              <a:buFont typeface="Arial" panose="020B0604020202020204" pitchFamily="34" charset="0"/>
              <a:buChar char="•"/>
            </a:pPr>
            <a:r>
              <a:rPr lang="en-US" altLang="zh-TW" sz="1400" dirty="0"/>
              <a:t>The quick brown fox jumps over the lazy dog. </a:t>
            </a:r>
          </a:p>
        </p:txBody>
      </p:sp>
      <p:cxnSp>
        <p:nvCxnSpPr>
          <p:cNvPr id="7" name="直線接點 6"/>
          <p:cNvCxnSpPr/>
          <p:nvPr/>
        </p:nvCxnSpPr>
        <p:spPr>
          <a:xfrm flipV="1">
            <a:off x="3204000" y="1760220"/>
            <a:ext cx="0" cy="441198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5" name="直線接點 34"/>
          <p:cNvCxnSpPr/>
          <p:nvPr/>
        </p:nvCxnSpPr>
        <p:spPr>
          <a:xfrm flipV="1">
            <a:off x="5940000" y="1760220"/>
            <a:ext cx="0" cy="441198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 name="頁尾版面配置區 2"/>
          <p:cNvSpPr>
            <a:spLocks noGrp="1"/>
          </p:cNvSpPr>
          <p:nvPr>
            <p:ph type="ftr" sz="quarter" idx="11"/>
          </p:nvPr>
        </p:nvSpPr>
        <p:spPr/>
        <p:txBody>
          <a:bodyPr/>
          <a:lstStyle/>
          <a:p>
            <a:r>
              <a:rPr lang="zh-TW" altLang="en-US" smtClean="0"/>
              <a:t>商業簡報網 </a:t>
            </a:r>
            <a:r>
              <a:rPr lang="en-US" altLang="zh-TW" smtClean="0"/>
              <a:t>X Matter Lab</a:t>
            </a:r>
            <a:endParaRPr lang="zh-TW" altLang="en-US"/>
          </a:p>
        </p:txBody>
      </p:sp>
      <p:sp>
        <p:nvSpPr>
          <p:cNvPr id="8" name="投影片編號版面配置區 7"/>
          <p:cNvSpPr>
            <a:spLocks noGrp="1"/>
          </p:cNvSpPr>
          <p:nvPr>
            <p:ph type="sldNum" sz="quarter" idx="12"/>
          </p:nvPr>
        </p:nvSpPr>
        <p:spPr/>
        <p:txBody>
          <a:bodyPr/>
          <a:lstStyle/>
          <a:p>
            <a:fld id="{93B68095-C8B2-4A76-90AA-E601358CCBC3}" type="slidenum">
              <a:rPr lang="zh-TW" altLang="en-US" smtClean="0"/>
              <a:t>66</a:t>
            </a:fld>
            <a:endParaRPr lang="zh-TW" altLang="en-US"/>
          </a:p>
        </p:txBody>
      </p:sp>
      <p:pic>
        <p:nvPicPr>
          <p:cNvPr id="9" name="圖片版面配置區 8"/>
          <p:cNvPicPr>
            <a:picLocks noGrp="1" noChangeAspect="1"/>
          </p:cNvPicPr>
          <p:nvPr>
            <p:ph type="pic" sz="quarter" idx="13"/>
          </p:nvPr>
        </p:nvPicPr>
        <p:blipFill rotWithShape="1">
          <a:blip r:embed="rId3" cstate="screen">
            <a:extLst>
              <a:ext uri="{28A0092B-C50C-407E-A947-70E740481C1C}">
                <a14:useLocalDpi xmlns:a14="http://schemas.microsoft.com/office/drawing/2010/main"/>
              </a:ext>
            </a:extLst>
          </a:blip>
          <a:srcRect/>
          <a:stretch/>
        </p:blipFill>
        <p:spPr>
          <a:xfrm>
            <a:off x="882650" y="2071688"/>
            <a:ext cx="1935163" cy="1936750"/>
          </a:xfrm>
        </p:spPr>
      </p:pic>
      <p:pic>
        <p:nvPicPr>
          <p:cNvPr id="10" name="圖片版面配置區 9"/>
          <p:cNvPicPr>
            <a:picLocks noGrp="1" noChangeAspect="1"/>
          </p:cNvPicPr>
          <p:nvPr>
            <p:ph type="pic" sz="quarter" idx="13"/>
          </p:nvPr>
        </p:nvPicPr>
        <p:blipFill>
          <a:blip r:embed="rId4" cstate="screen">
            <a:extLst>
              <a:ext uri="{28A0092B-C50C-407E-A947-70E740481C1C}">
                <a14:useLocalDpi xmlns:a14="http://schemas.microsoft.com/office/drawing/2010/main"/>
              </a:ext>
            </a:extLst>
          </a:blip>
          <a:srcRect/>
          <a:stretch>
            <a:fillRect/>
          </a:stretch>
        </p:blipFill>
        <p:spPr>
          <a:xfrm>
            <a:off x="3603625" y="2071688"/>
            <a:ext cx="1935163" cy="1936750"/>
          </a:xfrm>
        </p:spPr>
      </p:pic>
      <p:pic>
        <p:nvPicPr>
          <p:cNvPr id="11" name="圖片版面配置區 10"/>
          <p:cNvPicPr>
            <a:picLocks noGrp="1" noChangeAspect="1"/>
          </p:cNvPicPr>
          <p:nvPr>
            <p:ph type="pic" sz="quarter" idx="13"/>
          </p:nvPr>
        </p:nvPicPr>
        <p:blipFill>
          <a:blip r:embed="rId5" cstate="screen">
            <a:extLst>
              <a:ext uri="{28A0092B-C50C-407E-A947-70E740481C1C}">
                <a14:useLocalDpi xmlns:a14="http://schemas.microsoft.com/office/drawing/2010/main"/>
              </a:ext>
            </a:extLst>
          </a:blip>
          <a:srcRect/>
          <a:stretch>
            <a:fillRect/>
          </a:stretch>
        </p:blipFill>
        <p:spPr>
          <a:xfrm>
            <a:off x="6326188" y="2071688"/>
            <a:ext cx="1935162" cy="1936750"/>
          </a:xfrm>
        </p:spPr>
      </p:pic>
      <p:sp>
        <p:nvSpPr>
          <p:cNvPr id="36" name="矩形 35"/>
          <p:cNvSpPr/>
          <p:nvPr/>
        </p:nvSpPr>
        <p:spPr>
          <a:xfrm>
            <a:off x="3155324" y="1223201"/>
            <a:ext cx="2833352" cy="11636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7" name="文字方塊 36"/>
          <p:cNvSpPr txBox="1"/>
          <p:nvPr/>
        </p:nvSpPr>
        <p:spPr>
          <a:xfrm>
            <a:off x="1880398" y="576870"/>
            <a:ext cx="5383205" cy="646331"/>
          </a:xfrm>
          <a:prstGeom prst="rect">
            <a:avLst/>
          </a:prstGeom>
          <a:noFill/>
        </p:spPr>
        <p:txBody>
          <a:bodyPr wrap="square" rtlCol="0" anchor="ctr">
            <a:spAutoFit/>
          </a:bodyPr>
          <a:lstStyle/>
          <a:p>
            <a:pPr algn="ctr"/>
            <a:r>
              <a:rPr lang="en-US" altLang="zh-TW" sz="3600" b="1" dirty="0" smtClean="0">
                <a:solidFill>
                  <a:schemeClr val="bg1">
                    <a:lumMod val="50000"/>
                  </a:schemeClr>
                </a:solidFill>
              </a:rPr>
              <a:t>Beyond Picture 063</a:t>
            </a:r>
            <a:endParaRPr lang="zh-TW" altLang="en-US" sz="3600" b="1" dirty="0">
              <a:solidFill>
                <a:schemeClr val="bg1">
                  <a:lumMod val="50000"/>
                </a:schemeClr>
              </a:solidFill>
            </a:endParaRPr>
          </a:p>
        </p:txBody>
      </p:sp>
      <p:sp>
        <p:nvSpPr>
          <p:cNvPr id="12" name="矩形 11"/>
          <p:cNvSpPr/>
          <p:nvPr/>
        </p:nvSpPr>
        <p:spPr>
          <a:xfrm>
            <a:off x="882650" y="3501189"/>
            <a:ext cx="1935163" cy="507249"/>
          </a:xfrm>
          <a:prstGeom prst="rect">
            <a:avLst/>
          </a:prstGeom>
          <a:solidFill>
            <a:schemeClr val="accent5">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dirty="0" smtClean="0"/>
              <a:t>ITEM A</a:t>
            </a:r>
            <a:endParaRPr lang="zh-TW" altLang="en-US" sz="2000" dirty="0"/>
          </a:p>
        </p:txBody>
      </p:sp>
      <p:sp>
        <p:nvSpPr>
          <p:cNvPr id="38" name="矩形 37"/>
          <p:cNvSpPr/>
          <p:nvPr/>
        </p:nvSpPr>
        <p:spPr>
          <a:xfrm>
            <a:off x="3603625" y="3501189"/>
            <a:ext cx="1935163" cy="507249"/>
          </a:xfrm>
          <a:prstGeom prst="rect">
            <a:avLst/>
          </a:prstGeom>
          <a:solidFill>
            <a:schemeClr val="accent5">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dirty="0" smtClean="0"/>
              <a:t>ITEM B</a:t>
            </a:r>
            <a:endParaRPr lang="zh-TW" altLang="en-US" sz="2000" dirty="0"/>
          </a:p>
        </p:txBody>
      </p:sp>
      <p:sp>
        <p:nvSpPr>
          <p:cNvPr id="39" name="矩形 38"/>
          <p:cNvSpPr/>
          <p:nvPr/>
        </p:nvSpPr>
        <p:spPr>
          <a:xfrm>
            <a:off x="6326188" y="3501189"/>
            <a:ext cx="1935163" cy="507249"/>
          </a:xfrm>
          <a:prstGeom prst="rect">
            <a:avLst/>
          </a:prstGeom>
          <a:solidFill>
            <a:schemeClr val="accent5">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dirty="0" smtClean="0"/>
              <a:t>ITEM C</a:t>
            </a:r>
            <a:endParaRPr lang="zh-TW" altLang="en-US" sz="2000" dirty="0"/>
          </a:p>
        </p:txBody>
      </p:sp>
    </p:spTree>
    <p:extLst>
      <p:ext uri="{BB962C8B-B14F-4D97-AF65-F5344CB8AC3E}">
        <p14:creationId xmlns:p14="http://schemas.microsoft.com/office/powerpoint/2010/main" val="1237163544"/>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圖片 19"/>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96941" y="698500"/>
            <a:ext cx="3153150" cy="5283200"/>
          </a:xfrm>
          <a:prstGeom prst="rect">
            <a:avLst/>
          </a:prstGeom>
        </p:spPr>
      </p:pic>
      <p:sp>
        <p:nvSpPr>
          <p:cNvPr id="2" name="投影片編號版面配置區 1"/>
          <p:cNvSpPr>
            <a:spLocks noGrp="1"/>
          </p:cNvSpPr>
          <p:nvPr>
            <p:ph type="sldNum" sz="quarter" idx="12"/>
          </p:nvPr>
        </p:nvSpPr>
        <p:spPr/>
        <p:txBody>
          <a:bodyPr/>
          <a:lstStyle/>
          <a:p>
            <a:fld id="{93B68095-C8B2-4A76-90AA-E601358CCBC3}" type="slidenum">
              <a:rPr lang="zh-TW" altLang="en-US" smtClean="0"/>
              <a:t>67</a:t>
            </a:fld>
            <a:endParaRPr lang="zh-TW" altLang="en-US"/>
          </a:p>
        </p:txBody>
      </p:sp>
      <p:sp>
        <p:nvSpPr>
          <p:cNvPr id="10" name="頁尾版面配置區 9"/>
          <p:cNvSpPr>
            <a:spLocks noGrp="1"/>
          </p:cNvSpPr>
          <p:nvPr>
            <p:ph type="ftr" sz="quarter" idx="11"/>
          </p:nvPr>
        </p:nvSpPr>
        <p:spPr/>
        <p:txBody>
          <a:bodyPr/>
          <a:lstStyle/>
          <a:p>
            <a:r>
              <a:rPr lang="zh-TW" altLang="en-US" smtClean="0"/>
              <a:t>商業簡報網 </a:t>
            </a:r>
            <a:r>
              <a:rPr lang="en-US" altLang="zh-TW" smtClean="0"/>
              <a:t>X Matter Lab</a:t>
            </a:r>
            <a:endParaRPr lang="zh-TW" altLang="en-US"/>
          </a:p>
        </p:txBody>
      </p:sp>
      <p:sp>
        <p:nvSpPr>
          <p:cNvPr id="61" name="半框架 60"/>
          <p:cNvSpPr/>
          <p:nvPr/>
        </p:nvSpPr>
        <p:spPr>
          <a:xfrm>
            <a:off x="417388" y="516526"/>
            <a:ext cx="687512" cy="687512"/>
          </a:xfrm>
          <a:prstGeom prst="halfFrame">
            <a:avLst>
              <a:gd name="adj1" fmla="val 13413"/>
              <a:gd name="adj2" fmla="val 13413"/>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62" name="半框架 61"/>
          <p:cNvSpPr/>
          <p:nvPr/>
        </p:nvSpPr>
        <p:spPr>
          <a:xfrm rot="10800000">
            <a:off x="3242132" y="5476162"/>
            <a:ext cx="687512" cy="687512"/>
          </a:xfrm>
          <a:prstGeom prst="halfFrame">
            <a:avLst>
              <a:gd name="adj1" fmla="val 13413"/>
              <a:gd name="adj2" fmla="val 13413"/>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63" name="半框架 62"/>
          <p:cNvSpPr/>
          <p:nvPr/>
        </p:nvSpPr>
        <p:spPr>
          <a:xfrm rot="5400000">
            <a:off x="3242133" y="516526"/>
            <a:ext cx="687512" cy="687512"/>
          </a:xfrm>
          <a:prstGeom prst="halfFrame">
            <a:avLst>
              <a:gd name="adj1" fmla="val 13413"/>
              <a:gd name="adj2" fmla="val 13413"/>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64" name="半框架 63"/>
          <p:cNvSpPr/>
          <p:nvPr/>
        </p:nvSpPr>
        <p:spPr>
          <a:xfrm rot="10800000" flipH="1">
            <a:off x="417388" y="5476162"/>
            <a:ext cx="687512" cy="687512"/>
          </a:xfrm>
          <a:prstGeom prst="halfFrame">
            <a:avLst>
              <a:gd name="adj1" fmla="val 13413"/>
              <a:gd name="adj2" fmla="val 13413"/>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65" name="矩形 64"/>
          <p:cNvSpPr/>
          <p:nvPr/>
        </p:nvSpPr>
        <p:spPr>
          <a:xfrm>
            <a:off x="5123824" y="1223201"/>
            <a:ext cx="2833352" cy="11636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6" name="文字方塊 65"/>
          <p:cNvSpPr txBox="1"/>
          <p:nvPr/>
        </p:nvSpPr>
        <p:spPr>
          <a:xfrm>
            <a:off x="4316035" y="576870"/>
            <a:ext cx="4448930" cy="646331"/>
          </a:xfrm>
          <a:prstGeom prst="rect">
            <a:avLst/>
          </a:prstGeom>
          <a:noFill/>
        </p:spPr>
        <p:txBody>
          <a:bodyPr wrap="square" rtlCol="0" anchor="ctr">
            <a:spAutoFit/>
          </a:bodyPr>
          <a:lstStyle/>
          <a:p>
            <a:pPr algn="ctr"/>
            <a:r>
              <a:rPr lang="en-US" altLang="zh-TW" sz="3600" b="1" dirty="0" smtClean="0">
                <a:solidFill>
                  <a:schemeClr val="bg1">
                    <a:lumMod val="50000"/>
                  </a:schemeClr>
                </a:solidFill>
              </a:rPr>
              <a:t>Beyond Picture 064</a:t>
            </a:r>
            <a:endParaRPr lang="zh-TW" altLang="en-US" sz="3600" b="1" dirty="0">
              <a:solidFill>
                <a:schemeClr val="bg1">
                  <a:lumMod val="50000"/>
                </a:schemeClr>
              </a:solidFill>
            </a:endParaRPr>
          </a:p>
        </p:txBody>
      </p:sp>
      <p:sp>
        <p:nvSpPr>
          <p:cNvPr id="100" name="橢圓 99"/>
          <p:cNvSpPr/>
          <p:nvPr/>
        </p:nvSpPr>
        <p:spPr>
          <a:xfrm>
            <a:off x="5611627" y="1788665"/>
            <a:ext cx="816070" cy="81607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p>
        </p:txBody>
      </p:sp>
      <p:sp>
        <p:nvSpPr>
          <p:cNvPr id="101" name="文字方塊 16"/>
          <p:cNvSpPr txBox="1"/>
          <p:nvPr/>
        </p:nvSpPr>
        <p:spPr>
          <a:xfrm>
            <a:off x="5304083" y="2583144"/>
            <a:ext cx="1294119" cy="461665"/>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2400" dirty="0"/>
              <a:t>Agenda</a:t>
            </a:r>
            <a:endParaRPr lang="zh-TW" altLang="en-US" sz="2400" dirty="0"/>
          </a:p>
        </p:txBody>
      </p:sp>
      <p:sp>
        <p:nvSpPr>
          <p:cNvPr id="102" name="矩形 101"/>
          <p:cNvSpPr/>
          <p:nvPr/>
        </p:nvSpPr>
        <p:spPr>
          <a:xfrm>
            <a:off x="4226198" y="2971836"/>
            <a:ext cx="2405961" cy="523220"/>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a:t>
            </a:r>
            <a:endParaRPr lang="zh-TW" altLang="en-US" sz="1400" dirty="0"/>
          </a:p>
        </p:txBody>
      </p:sp>
      <p:sp>
        <p:nvSpPr>
          <p:cNvPr id="103" name="橢圓 102"/>
          <p:cNvSpPr/>
          <p:nvPr/>
        </p:nvSpPr>
        <p:spPr>
          <a:xfrm>
            <a:off x="6797500" y="1783356"/>
            <a:ext cx="816070" cy="81607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p>
        </p:txBody>
      </p:sp>
      <p:sp>
        <p:nvSpPr>
          <p:cNvPr id="104" name="文字方塊 19"/>
          <p:cNvSpPr txBox="1"/>
          <p:nvPr/>
        </p:nvSpPr>
        <p:spPr>
          <a:xfrm>
            <a:off x="6762048" y="2583143"/>
            <a:ext cx="1294119" cy="461665"/>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2400" dirty="0"/>
              <a:t>Process</a:t>
            </a:r>
            <a:endParaRPr lang="zh-TW" altLang="en-US" sz="2400" dirty="0"/>
          </a:p>
        </p:txBody>
      </p:sp>
      <p:grpSp>
        <p:nvGrpSpPr>
          <p:cNvPr id="105" name="群組 104"/>
          <p:cNvGrpSpPr/>
          <p:nvPr/>
        </p:nvGrpSpPr>
        <p:grpSpPr>
          <a:xfrm>
            <a:off x="7001962" y="2023362"/>
            <a:ext cx="407146" cy="336058"/>
            <a:chOff x="13079250" y="23448756"/>
            <a:chExt cx="2967819" cy="2449630"/>
          </a:xfrm>
          <a:solidFill>
            <a:schemeClr val="bg1"/>
          </a:solidFill>
        </p:grpSpPr>
        <p:sp>
          <p:nvSpPr>
            <p:cNvPr id="130" name="手繪多邊形 129"/>
            <p:cNvSpPr>
              <a:spLocks/>
            </p:cNvSpPr>
            <p:nvPr/>
          </p:nvSpPr>
          <p:spPr bwMode="auto">
            <a:xfrm>
              <a:off x="13079250" y="23448756"/>
              <a:ext cx="2967819" cy="2449630"/>
            </a:xfrm>
            <a:custGeom>
              <a:avLst/>
              <a:gdLst>
                <a:gd name="connsiteX0" fmla="*/ 2007528 w 4024625"/>
                <a:gd name="connsiteY0" fmla="*/ 1087436 h 3321916"/>
                <a:gd name="connsiteX1" fmla="*/ 1840007 w 4024625"/>
                <a:gd name="connsiteY1" fmla="*/ 1101840 h 3321916"/>
                <a:gd name="connsiteX2" fmla="*/ 1743097 w 4024625"/>
                <a:gd name="connsiteY2" fmla="*/ 1122724 h 3321916"/>
                <a:gd name="connsiteX3" fmla="*/ 1609441 w 4024625"/>
                <a:gd name="connsiteY3" fmla="*/ 1178896 h 3321916"/>
                <a:gd name="connsiteX4" fmla="*/ 1096431 w 4024625"/>
                <a:gd name="connsiteY4" fmla="*/ 1856928 h 3321916"/>
                <a:gd name="connsiteX5" fmla="*/ 1116966 w 4024625"/>
                <a:gd name="connsiteY5" fmla="*/ 2260216 h 3321916"/>
                <a:gd name="connsiteX6" fmla="*/ 1819472 w 4024625"/>
                <a:gd name="connsiteY6" fmla="*/ 2915204 h 3321916"/>
                <a:gd name="connsiteX7" fmla="*/ 1895847 w 4024625"/>
                <a:gd name="connsiteY7" fmla="*/ 2930328 h 3321916"/>
                <a:gd name="connsiteX8" fmla="*/ 2217919 w 4024625"/>
                <a:gd name="connsiteY8" fmla="*/ 2911604 h 3321916"/>
                <a:gd name="connsiteX9" fmla="*/ 2875753 w 4024625"/>
                <a:gd name="connsiteY9" fmla="*/ 2323952 h 3321916"/>
                <a:gd name="connsiteX10" fmla="*/ 2922227 w 4024625"/>
                <a:gd name="connsiteY10" fmla="*/ 2006360 h 3321916"/>
                <a:gd name="connsiteX11" fmla="*/ 2861343 w 4024625"/>
                <a:gd name="connsiteY11" fmla="*/ 1660684 h 3321916"/>
                <a:gd name="connsiteX12" fmla="*/ 2600515 w 4024625"/>
                <a:gd name="connsiteY12" fmla="*/ 1300604 h 3321916"/>
                <a:gd name="connsiteX13" fmla="*/ 2271958 w 4024625"/>
                <a:gd name="connsiteY13" fmla="*/ 1122364 h 3321916"/>
                <a:gd name="connsiteX14" fmla="*/ 2175409 w 4024625"/>
                <a:gd name="connsiteY14" fmla="*/ 1101840 h 3321916"/>
                <a:gd name="connsiteX15" fmla="*/ 2007528 w 4024625"/>
                <a:gd name="connsiteY15" fmla="*/ 1087436 h 3321916"/>
                <a:gd name="connsiteX16" fmla="*/ 691176 w 4024625"/>
                <a:gd name="connsiteY16" fmla="*/ 884236 h 3321916"/>
                <a:gd name="connsiteX17" fmla="*/ 395695 w 4024625"/>
                <a:gd name="connsiteY17" fmla="*/ 895036 h 3321916"/>
                <a:gd name="connsiteX18" fmla="*/ 376237 w 4024625"/>
                <a:gd name="connsiteY18" fmla="*/ 1095956 h 3321916"/>
                <a:gd name="connsiteX19" fmla="*/ 388128 w 4024625"/>
                <a:gd name="connsiteY19" fmla="*/ 1299032 h 3321916"/>
                <a:gd name="connsiteX20" fmla="*/ 691176 w 4024625"/>
                <a:gd name="connsiteY20" fmla="*/ 1311272 h 3321916"/>
                <a:gd name="connsiteX21" fmla="*/ 994223 w 4024625"/>
                <a:gd name="connsiteY21" fmla="*/ 1299032 h 3321916"/>
                <a:gd name="connsiteX22" fmla="*/ 1006475 w 4024625"/>
                <a:gd name="connsiteY22" fmla="*/ 1095956 h 3321916"/>
                <a:gd name="connsiteX23" fmla="*/ 987017 w 4024625"/>
                <a:gd name="connsiteY23" fmla="*/ 895036 h 3321916"/>
                <a:gd name="connsiteX24" fmla="*/ 691176 w 4024625"/>
                <a:gd name="connsiteY24" fmla="*/ 884236 h 3321916"/>
                <a:gd name="connsiteX25" fmla="*/ 1504906 w 4024625"/>
                <a:gd name="connsiteY25" fmla="*/ 0 h 3321916"/>
                <a:gd name="connsiteX26" fmla="*/ 2007262 w 4024625"/>
                <a:gd name="connsiteY26" fmla="*/ 0 h 3321916"/>
                <a:gd name="connsiteX27" fmla="*/ 2509258 w 4024625"/>
                <a:gd name="connsiteY27" fmla="*/ 0 h 3321916"/>
                <a:gd name="connsiteX28" fmla="*/ 2657624 w 4024625"/>
                <a:gd name="connsiteY28" fmla="*/ 247692 h 3321916"/>
                <a:gd name="connsiteX29" fmla="*/ 2828316 w 4024625"/>
                <a:gd name="connsiteY29" fmla="*/ 501868 h 3321916"/>
                <a:gd name="connsiteX30" fmla="*/ 3367404 w 4024625"/>
                <a:gd name="connsiteY30" fmla="*/ 507988 h 3321916"/>
                <a:gd name="connsiteX31" fmla="*/ 3906130 w 4024625"/>
                <a:gd name="connsiteY31" fmla="*/ 519508 h 3321916"/>
                <a:gd name="connsiteX32" fmla="*/ 3961588 w 4024625"/>
                <a:gd name="connsiteY32" fmla="*/ 562352 h 3321916"/>
                <a:gd name="connsiteX33" fmla="*/ 4024607 w 4024625"/>
                <a:gd name="connsiteY33" fmla="*/ 1909552 h 3321916"/>
                <a:gd name="connsiteX34" fmla="*/ 4011283 w 4024625"/>
                <a:gd name="connsiteY34" fmla="*/ 3168188 h 3321916"/>
                <a:gd name="connsiteX35" fmla="*/ 3887404 w 4024625"/>
                <a:gd name="connsiteY35" fmla="*/ 3301396 h 3321916"/>
                <a:gd name="connsiteX36" fmla="*/ 2004381 w 4024625"/>
                <a:gd name="connsiteY36" fmla="*/ 3321556 h 3321916"/>
                <a:gd name="connsiteX37" fmla="*/ 133601 w 4024625"/>
                <a:gd name="connsiteY37" fmla="*/ 3306436 h 3321916"/>
                <a:gd name="connsiteX38" fmla="*/ 28809 w 4024625"/>
                <a:gd name="connsiteY38" fmla="*/ 3226872 h 3321916"/>
                <a:gd name="connsiteX39" fmla="*/ 0 w 4024625"/>
                <a:gd name="connsiteY39" fmla="*/ 3187268 h 3321916"/>
                <a:gd name="connsiteX40" fmla="*/ 0 w 4024625"/>
                <a:gd name="connsiteY40" fmla="*/ 1913152 h 3321916"/>
                <a:gd name="connsiteX41" fmla="*/ 11524 w 4024625"/>
                <a:gd name="connsiteY41" fmla="*/ 616716 h 3321916"/>
                <a:gd name="connsiteX42" fmla="*/ 103712 w 4024625"/>
                <a:gd name="connsiteY42" fmla="*/ 522388 h 3321916"/>
                <a:gd name="connsiteX43" fmla="*/ 654683 w 4024625"/>
                <a:gd name="connsiteY43" fmla="*/ 507988 h 3321916"/>
                <a:gd name="connsiteX44" fmla="*/ 1177925 w 4024625"/>
                <a:gd name="connsiteY44" fmla="*/ 507988 h 3321916"/>
                <a:gd name="connsiteX45" fmla="*/ 1203853 w 4024625"/>
                <a:gd name="connsiteY45" fmla="*/ 485308 h 3321916"/>
                <a:gd name="connsiteX46" fmla="*/ 1367344 w 4024625"/>
                <a:gd name="connsiteY46" fmla="*/ 231132 h 3321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024625" h="3321916">
                  <a:moveTo>
                    <a:pt x="2007528" y="1087436"/>
                  </a:moveTo>
                  <a:cubicBezTo>
                    <a:pt x="1951687" y="1087436"/>
                    <a:pt x="1876033" y="1093916"/>
                    <a:pt x="1840007" y="1101840"/>
                  </a:cubicBezTo>
                  <a:cubicBezTo>
                    <a:pt x="1803621" y="1109400"/>
                    <a:pt x="1760029" y="1119124"/>
                    <a:pt x="1743097" y="1122724"/>
                  </a:cubicBezTo>
                  <a:cubicBezTo>
                    <a:pt x="1726525" y="1126324"/>
                    <a:pt x="1666362" y="1151532"/>
                    <a:pt x="1609441" y="1178896"/>
                  </a:cubicBezTo>
                  <a:cubicBezTo>
                    <a:pt x="1336724" y="1309604"/>
                    <a:pt x="1148309" y="1558780"/>
                    <a:pt x="1096431" y="1856928"/>
                  </a:cubicBezTo>
                  <a:cubicBezTo>
                    <a:pt x="1079499" y="1953788"/>
                    <a:pt x="1090667" y="2171996"/>
                    <a:pt x="1116966" y="2260216"/>
                  </a:cubicBezTo>
                  <a:cubicBezTo>
                    <a:pt x="1216398" y="2593652"/>
                    <a:pt x="1494518" y="2852908"/>
                    <a:pt x="1819472" y="2915204"/>
                  </a:cubicBezTo>
                  <a:cubicBezTo>
                    <a:pt x="1850094" y="2920964"/>
                    <a:pt x="1884679" y="2927808"/>
                    <a:pt x="1895847" y="2930328"/>
                  </a:cubicBezTo>
                  <a:cubicBezTo>
                    <a:pt x="1937277" y="2940048"/>
                    <a:pt x="2152352" y="2927448"/>
                    <a:pt x="2217919" y="2911604"/>
                  </a:cubicBezTo>
                  <a:cubicBezTo>
                    <a:pt x="2518736" y="2839588"/>
                    <a:pt x="2773079" y="2612376"/>
                    <a:pt x="2875753" y="2323952"/>
                  </a:cubicBezTo>
                  <a:cubicBezTo>
                    <a:pt x="2917183" y="2208004"/>
                    <a:pt x="2922587" y="2170916"/>
                    <a:pt x="2922227" y="2006360"/>
                  </a:cubicBezTo>
                  <a:cubicBezTo>
                    <a:pt x="2921506" y="1833164"/>
                    <a:pt x="2914301" y="1793552"/>
                    <a:pt x="2861343" y="1660684"/>
                  </a:cubicBezTo>
                  <a:cubicBezTo>
                    <a:pt x="2805503" y="1521692"/>
                    <a:pt x="2713997" y="1394944"/>
                    <a:pt x="2600515" y="1300604"/>
                  </a:cubicBezTo>
                  <a:cubicBezTo>
                    <a:pt x="2527382" y="1239748"/>
                    <a:pt x="2336084" y="1136048"/>
                    <a:pt x="2271958" y="1122364"/>
                  </a:cubicBezTo>
                  <a:cubicBezTo>
                    <a:pt x="2255026" y="1118764"/>
                    <a:pt x="2211795" y="1109400"/>
                    <a:pt x="2175409" y="1101840"/>
                  </a:cubicBezTo>
                  <a:cubicBezTo>
                    <a:pt x="2139022" y="1093916"/>
                    <a:pt x="2063368" y="1087436"/>
                    <a:pt x="2007528" y="1087436"/>
                  </a:cubicBezTo>
                  <a:close/>
                  <a:moveTo>
                    <a:pt x="691176" y="884236"/>
                  </a:moveTo>
                  <a:cubicBezTo>
                    <a:pt x="520734" y="884236"/>
                    <a:pt x="407947" y="888196"/>
                    <a:pt x="395695" y="895036"/>
                  </a:cubicBezTo>
                  <a:cubicBezTo>
                    <a:pt x="377318" y="904760"/>
                    <a:pt x="376237" y="918084"/>
                    <a:pt x="376237" y="1095956"/>
                  </a:cubicBezTo>
                  <a:cubicBezTo>
                    <a:pt x="376237" y="1230980"/>
                    <a:pt x="379480" y="1290392"/>
                    <a:pt x="388128" y="1299032"/>
                  </a:cubicBezTo>
                  <a:cubicBezTo>
                    <a:pt x="397137" y="1308032"/>
                    <a:pt x="478574" y="1311272"/>
                    <a:pt x="691176" y="1311272"/>
                  </a:cubicBezTo>
                  <a:cubicBezTo>
                    <a:pt x="904138" y="1311272"/>
                    <a:pt x="985575" y="1308032"/>
                    <a:pt x="994223" y="1299032"/>
                  </a:cubicBezTo>
                  <a:cubicBezTo>
                    <a:pt x="1002872" y="1290392"/>
                    <a:pt x="1006475" y="1230980"/>
                    <a:pt x="1006475" y="1095956"/>
                  </a:cubicBezTo>
                  <a:cubicBezTo>
                    <a:pt x="1006475" y="918084"/>
                    <a:pt x="1005394" y="904760"/>
                    <a:pt x="987017" y="895036"/>
                  </a:cubicBezTo>
                  <a:cubicBezTo>
                    <a:pt x="974765" y="888196"/>
                    <a:pt x="861978" y="884236"/>
                    <a:pt x="691176" y="884236"/>
                  </a:cubicBezTo>
                  <a:close/>
                  <a:moveTo>
                    <a:pt x="1504906" y="0"/>
                  </a:moveTo>
                  <a:lnTo>
                    <a:pt x="2007262" y="0"/>
                  </a:lnTo>
                  <a:lnTo>
                    <a:pt x="2509258" y="0"/>
                  </a:lnTo>
                  <a:lnTo>
                    <a:pt x="2657624" y="247692"/>
                  </a:lnTo>
                  <a:cubicBezTo>
                    <a:pt x="2764216" y="425904"/>
                    <a:pt x="2812112" y="497548"/>
                    <a:pt x="2828316" y="501868"/>
                  </a:cubicBezTo>
                  <a:cubicBezTo>
                    <a:pt x="2840920" y="505108"/>
                    <a:pt x="3083276" y="507988"/>
                    <a:pt x="3367404" y="507988"/>
                  </a:cubicBezTo>
                  <a:cubicBezTo>
                    <a:pt x="3728235" y="507988"/>
                    <a:pt x="3890286" y="511588"/>
                    <a:pt x="3906130" y="519508"/>
                  </a:cubicBezTo>
                  <a:cubicBezTo>
                    <a:pt x="3918014" y="525628"/>
                    <a:pt x="3943222" y="545072"/>
                    <a:pt x="3961588" y="562352"/>
                  </a:cubicBezTo>
                  <a:cubicBezTo>
                    <a:pt x="4027488" y="624636"/>
                    <a:pt x="4024607" y="568112"/>
                    <a:pt x="4024607" y="1909552"/>
                  </a:cubicBezTo>
                  <a:cubicBezTo>
                    <a:pt x="4024607" y="2872968"/>
                    <a:pt x="4021726" y="3133624"/>
                    <a:pt x="4011283" y="3168188"/>
                  </a:cubicBezTo>
                  <a:cubicBezTo>
                    <a:pt x="3991477" y="3235152"/>
                    <a:pt x="3952225" y="3277272"/>
                    <a:pt x="3887404" y="3301396"/>
                  </a:cubicBezTo>
                  <a:cubicBezTo>
                    <a:pt x="3830867" y="3322636"/>
                    <a:pt x="3830507" y="3322636"/>
                    <a:pt x="2004381" y="3321556"/>
                  </a:cubicBezTo>
                  <a:cubicBezTo>
                    <a:pt x="489032" y="3320836"/>
                    <a:pt x="170333" y="3318316"/>
                    <a:pt x="133601" y="3306436"/>
                  </a:cubicBezTo>
                  <a:cubicBezTo>
                    <a:pt x="81025" y="3290232"/>
                    <a:pt x="66981" y="3279432"/>
                    <a:pt x="28809" y="3226872"/>
                  </a:cubicBezTo>
                  <a:lnTo>
                    <a:pt x="0" y="3187268"/>
                  </a:lnTo>
                  <a:lnTo>
                    <a:pt x="0" y="1913152"/>
                  </a:lnTo>
                  <a:cubicBezTo>
                    <a:pt x="0" y="991136"/>
                    <a:pt x="3241" y="632556"/>
                    <a:pt x="11524" y="616716"/>
                  </a:cubicBezTo>
                  <a:cubicBezTo>
                    <a:pt x="28449" y="583952"/>
                    <a:pt x="72382" y="538592"/>
                    <a:pt x="103712" y="522388"/>
                  </a:cubicBezTo>
                  <a:cubicBezTo>
                    <a:pt x="126399" y="510508"/>
                    <a:pt x="223989" y="507988"/>
                    <a:pt x="654683" y="507988"/>
                  </a:cubicBezTo>
                  <a:lnTo>
                    <a:pt x="1177925" y="507988"/>
                  </a:lnTo>
                  <a:lnTo>
                    <a:pt x="1203853" y="485308"/>
                  </a:lnTo>
                  <a:cubicBezTo>
                    <a:pt x="1217897" y="472708"/>
                    <a:pt x="1291360" y="358220"/>
                    <a:pt x="1367344" y="231132"/>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131" name="手繪多邊形 130"/>
            <p:cNvSpPr>
              <a:spLocks/>
            </p:cNvSpPr>
            <p:nvPr/>
          </p:nvSpPr>
          <p:spPr bwMode="auto">
            <a:xfrm>
              <a:off x="14046734" y="24416165"/>
              <a:ext cx="1019800" cy="1024369"/>
            </a:xfrm>
            <a:custGeom>
              <a:avLst/>
              <a:gdLst>
                <a:gd name="connsiteX0" fmla="*/ 696901 w 1382938"/>
                <a:gd name="connsiteY0" fmla="*/ 174564 h 1389136"/>
                <a:gd name="connsiteX1" fmla="*/ 615103 w 1382938"/>
                <a:gd name="connsiteY1" fmla="*/ 185584 h 1389136"/>
                <a:gd name="connsiteX2" fmla="*/ 187732 w 1382938"/>
                <a:gd name="connsiteY2" fmla="*/ 592580 h 1389136"/>
                <a:gd name="connsiteX3" fmla="*/ 187732 w 1382938"/>
                <a:gd name="connsiteY3" fmla="*/ 808496 h 1389136"/>
                <a:gd name="connsiteX4" fmla="*/ 532584 w 1382938"/>
                <a:gd name="connsiteY4" fmla="*/ 1189940 h 1389136"/>
                <a:gd name="connsiteX5" fmla="*/ 850769 w 1382938"/>
                <a:gd name="connsiteY5" fmla="*/ 1191740 h 1389136"/>
                <a:gd name="connsiteX6" fmla="*/ 1062653 w 1382938"/>
                <a:gd name="connsiteY6" fmla="*/ 1061472 h 1389136"/>
                <a:gd name="connsiteX7" fmla="*/ 1208953 w 1382938"/>
                <a:gd name="connsiteY7" fmla="*/ 698740 h 1389136"/>
                <a:gd name="connsiteX8" fmla="*/ 1135442 w 1382938"/>
                <a:gd name="connsiteY8" fmla="*/ 424528 h 1389136"/>
                <a:gd name="connsiteX9" fmla="*/ 777619 w 1382938"/>
                <a:gd name="connsiteY9" fmla="*/ 185944 h 1389136"/>
                <a:gd name="connsiteX10" fmla="*/ 696901 w 1382938"/>
                <a:gd name="connsiteY10" fmla="*/ 174564 h 1389136"/>
                <a:gd name="connsiteX11" fmla="*/ 709912 w 1382938"/>
                <a:gd name="connsiteY11" fmla="*/ 376 h 1389136"/>
                <a:gd name="connsiteX12" fmla="*/ 908829 w 1382938"/>
                <a:gd name="connsiteY12" fmla="*/ 35660 h 1389136"/>
                <a:gd name="connsiteX13" fmla="*/ 1337507 w 1382938"/>
                <a:gd name="connsiteY13" fmla="*/ 434916 h 1389136"/>
                <a:gd name="connsiteX14" fmla="*/ 1382858 w 1382938"/>
                <a:gd name="connsiteY14" fmla="*/ 698084 h 1389136"/>
                <a:gd name="connsiteX15" fmla="*/ 1357663 w 1382938"/>
                <a:gd name="connsiteY15" fmla="*/ 904012 h 1389136"/>
                <a:gd name="connsiteX16" fmla="*/ 909909 w 1382938"/>
                <a:gd name="connsiteY16" fmla="*/ 1358712 h 1389136"/>
                <a:gd name="connsiteX17" fmla="*/ 688552 w 1382938"/>
                <a:gd name="connsiteY17" fmla="*/ 1388952 h 1389136"/>
                <a:gd name="connsiteX18" fmla="*/ 517585 w 1382938"/>
                <a:gd name="connsiteY18" fmla="*/ 1372752 h 1389136"/>
                <a:gd name="connsiteX19" fmla="*/ 178170 w 1382938"/>
                <a:gd name="connsiteY19" fmla="*/ 1165384 h 1389136"/>
                <a:gd name="connsiteX20" fmla="*/ 10443 w 1382938"/>
                <a:gd name="connsiteY20" fmla="*/ 585760 h 1389136"/>
                <a:gd name="connsiteX21" fmla="*/ 214163 w 1382938"/>
                <a:gd name="connsiteY21" fmla="*/ 195868 h 1389136"/>
                <a:gd name="connsiteX22" fmla="*/ 657958 w 1382938"/>
                <a:gd name="connsiteY22" fmla="*/ 1820 h 1389136"/>
                <a:gd name="connsiteX23" fmla="*/ 709912 w 1382938"/>
                <a:gd name="connsiteY23" fmla="*/ 376 h 1389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82938" h="1389136">
                  <a:moveTo>
                    <a:pt x="696901" y="174564"/>
                  </a:moveTo>
                  <a:cubicBezTo>
                    <a:pt x="674920" y="174520"/>
                    <a:pt x="652759" y="178208"/>
                    <a:pt x="615103" y="185584"/>
                  </a:cubicBezTo>
                  <a:cubicBezTo>
                    <a:pt x="397454" y="228768"/>
                    <a:pt x="236379" y="381708"/>
                    <a:pt x="187732" y="592580"/>
                  </a:cubicBezTo>
                  <a:cubicBezTo>
                    <a:pt x="167553" y="678228"/>
                    <a:pt x="167553" y="721768"/>
                    <a:pt x="187732" y="808496"/>
                  </a:cubicBezTo>
                  <a:cubicBezTo>
                    <a:pt x="228451" y="983024"/>
                    <a:pt x="366104" y="1135604"/>
                    <a:pt x="532584" y="1189940"/>
                  </a:cubicBezTo>
                  <a:cubicBezTo>
                    <a:pt x="623030" y="1219448"/>
                    <a:pt x="766808" y="1220168"/>
                    <a:pt x="850769" y="1191740"/>
                  </a:cubicBezTo>
                  <a:cubicBezTo>
                    <a:pt x="935450" y="1163312"/>
                    <a:pt x="1000673" y="1123008"/>
                    <a:pt x="1062653" y="1061472"/>
                  </a:cubicBezTo>
                  <a:cubicBezTo>
                    <a:pt x="1166432" y="957476"/>
                    <a:pt x="1208953" y="852036"/>
                    <a:pt x="1208953" y="698740"/>
                  </a:cubicBezTo>
                  <a:cubicBezTo>
                    <a:pt x="1208953" y="591140"/>
                    <a:pt x="1188413" y="514132"/>
                    <a:pt x="1135442" y="424528"/>
                  </a:cubicBezTo>
                  <a:cubicBezTo>
                    <a:pt x="1067697" y="309016"/>
                    <a:pt x="928243" y="216172"/>
                    <a:pt x="777619" y="185944"/>
                  </a:cubicBezTo>
                  <a:cubicBezTo>
                    <a:pt x="740684" y="178388"/>
                    <a:pt x="718883" y="174612"/>
                    <a:pt x="696901" y="174564"/>
                  </a:cubicBezTo>
                  <a:close/>
                  <a:moveTo>
                    <a:pt x="709912" y="376"/>
                  </a:moveTo>
                  <a:cubicBezTo>
                    <a:pt x="769131" y="2720"/>
                    <a:pt x="846471" y="15952"/>
                    <a:pt x="908829" y="35660"/>
                  </a:cubicBezTo>
                  <a:cubicBezTo>
                    <a:pt x="1098153" y="95424"/>
                    <a:pt x="1272359" y="257788"/>
                    <a:pt x="1337507" y="434916"/>
                  </a:cubicBezTo>
                  <a:cubicBezTo>
                    <a:pt x="1380339" y="551560"/>
                    <a:pt x="1383578" y="570280"/>
                    <a:pt x="1382858" y="698084"/>
                  </a:cubicBezTo>
                  <a:cubicBezTo>
                    <a:pt x="1382138" y="803928"/>
                    <a:pt x="1377819" y="839572"/>
                    <a:pt x="1357663" y="904012"/>
                  </a:cubicBezTo>
                  <a:cubicBezTo>
                    <a:pt x="1287477" y="1127220"/>
                    <a:pt x="1129827" y="1287428"/>
                    <a:pt x="909909" y="1358712"/>
                  </a:cubicBezTo>
                  <a:cubicBezTo>
                    <a:pt x="822086" y="1387152"/>
                    <a:pt x="802290" y="1390032"/>
                    <a:pt x="688552" y="1388952"/>
                  </a:cubicBezTo>
                  <a:cubicBezTo>
                    <a:pt x="610087" y="1387872"/>
                    <a:pt x="546379" y="1382112"/>
                    <a:pt x="517585" y="1372752"/>
                  </a:cubicBezTo>
                  <a:cubicBezTo>
                    <a:pt x="367854" y="1324148"/>
                    <a:pt x="263834" y="1260788"/>
                    <a:pt x="178170" y="1165384"/>
                  </a:cubicBezTo>
                  <a:cubicBezTo>
                    <a:pt x="41037" y="1012736"/>
                    <a:pt x="-27710" y="774768"/>
                    <a:pt x="10443" y="585760"/>
                  </a:cubicBezTo>
                  <a:cubicBezTo>
                    <a:pt x="45716" y="412596"/>
                    <a:pt x="105464" y="298112"/>
                    <a:pt x="214163" y="195868"/>
                  </a:cubicBezTo>
                  <a:cubicBezTo>
                    <a:pt x="343738" y="74184"/>
                    <a:pt x="448478" y="28460"/>
                    <a:pt x="657958" y="1820"/>
                  </a:cubicBezTo>
                  <a:cubicBezTo>
                    <a:pt x="672445" y="20"/>
                    <a:pt x="690172" y="-408"/>
                    <a:pt x="709912" y="376"/>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sp>
        <p:nvSpPr>
          <p:cNvPr id="106" name="手繪多邊形 105"/>
          <p:cNvSpPr>
            <a:spLocks/>
          </p:cNvSpPr>
          <p:nvPr/>
        </p:nvSpPr>
        <p:spPr bwMode="auto">
          <a:xfrm flipV="1">
            <a:off x="5892047" y="1961002"/>
            <a:ext cx="255230" cy="471396"/>
          </a:xfrm>
          <a:custGeom>
            <a:avLst/>
            <a:gdLst>
              <a:gd name="connsiteX0" fmla="*/ 1041502 w 2397801"/>
              <a:gd name="connsiteY0" fmla="*/ 588163 h 4428623"/>
              <a:gd name="connsiteX1" fmla="*/ 299462 w 2397801"/>
              <a:gd name="connsiteY1" fmla="*/ 593899 h 4428623"/>
              <a:gd name="connsiteX2" fmla="*/ 283250 w 2397801"/>
              <a:gd name="connsiteY2" fmla="*/ 2218109 h 4428623"/>
              <a:gd name="connsiteX3" fmla="*/ 290095 w 2397801"/>
              <a:gd name="connsiteY3" fmla="*/ 3843037 h 4428623"/>
              <a:gd name="connsiteX4" fmla="*/ 1207710 w 2397801"/>
              <a:gd name="connsiteY4" fmla="*/ 3847357 h 4428623"/>
              <a:gd name="connsiteX5" fmla="*/ 2118479 w 2397801"/>
              <a:gd name="connsiteY5" fmla="*/ 3844837 h 4428623"/>
              <a:gd name="connsiteX6" fmla="*/ 2121001 w 2397801"/>
              <a:gd name="connsiteY6" fmla="*/ 2224589 h 4428623"/>
              <a:gd name="connsiteX7" fmla="*/ 2110914 w 2397801"/>
              <a:gd name="connsiteY7" fmla="*/ 596419 h 4428623"/>
              <a:gd name="connsiteX8" fmla="*/ 1041502 w 2397801"/>
              <a:gd name="connsiteY8" fmla="*/ 588163 h 4428623"/>
              <a:gd name="connsiteX9" fmla="*/ 1205249 w 2397801"/>
              <a:gd name="connsiteY9" fmla="*/ 186437 h 4428623"/>
              <a:gd name="connsiteX10" fmla="*/ 930070 w 2397801"/>
              <a:gd name="connsiteY10" fmla="*/ 210597 h 4428623"/>
              <a:gd name="connsiteX11" fmla="*/ 899455 w 2397801"/>
              <a:gd name="connsiteY11" fmla="*/ 338957 h 4428623"/>
              <a:gd name="connsiteX12" fmla="*/ 1201647 w 2397801"/>
              <a:gd name="connsiteY12" fmla="*/ 414677 h 4428623"/>
              <a:gd name="connsiteX13" fmla="*/ 1445490 w 2397801"/>
              <a:gd name="connsiteY13" fmla="*/ 398813 h 4428623"/>
              <a:gd name="connsiteX14" fmla="*/ 1513204 w 2397801"/>
              <a:gd name="connsiteY14" fmla="*/ 295689 h 4428623"/>
              <a:gd name="connsiteX15" fmla="*/ 1484029 w 2397801"/>
              <a:gd name="connsiteY15" fmla="*/ 219609 h 4428623"/>
              <a:gd name="connsiteX16" fmla="*/ 1454134 w 2397801"/>
              <a:gd name="connsiteY16" fmla="*/ 186437 h 4428623"/>
              <a:gd name="connsiteX17" fmla="*/ 813103 w 2397801"/>
              <a:gd name="connsiteY17" fmla="*/ 1 h 4428623"/>
              <a:gd name="connsiteX18" fmla="*/ 1241394 w 2397801"/>
              <a:gd name="connsiteY18" fmla="*/ 553 h 4428623"/>
              <a:gd name="connsiteX19" fmla="*/ 2335516 w 2397801"/>
              <a:gd name="connsiteY19" fmla="*/ 3793 h 4428623"/>
              <a:gd name="connsiteX20" fmla="*/ 2364318 w 2397801"/>
              <a:gd name="connsiteY20" fmla="*/ 25037 h 4428623"/>
              <a:gd name="connsiteX21" fmla="*/ 2392760 w 2397801"/>
              <a:gd name="connsiteY21" fmla="*/ 46641 h 4428623"/>
              <a:gd name="connsiteX22" fmla="*/ 2395281 w 2397801"/>
              <a:gd name="connsiteY22" fmla="*/ 2216709 h 4428623"/>
              <a:gd name="connsiteX23" fmla="*/ 2397801 w 2397801"/>
              <a:gd name="connsiteY23" fmla="*/ 4386781 h 4428623"/>
              <a:gd name="connsiteX24" fmla="*/ 2371159 w 2397801"/>
              <a:gd name="connsiteY24" fmla="*/ 4408025 h 4428623"/>
              <a:gd name="connsiteX25" fmla="*/ 1205032 w 2397801"/>
              <a:gd name="connsiteY25" fmla="*/ 4428545 h 4428623"/>
              <a:gd name="connsiteX26" fmla="*/ 48265 w 2397801"/>
              <a:gd name="connsiteY26" fmla="*/ 4418105 h 4428623"/>
              <a:gd name="connsiteX27" fmla="*/ 21 w 2397801"/>
              <a:gd name="connsiteY27" fmla="*/ 2208429 h 4428623"/>
              <a:gd name="connsiteX28" fmla="*/ 21 w 2397801"/>
              <a:gd name="connsiteY28" fmla="*/ 68245 h 4428623"/>
              <a:gd name="connsiteX29" fmla="*/ 28823 w 2397801"/>
              <a:gd name="connsiteY29" fmla="*/ 39437 h 4428623"/>
              <a:gd name="connsiteX30" fmla="*/ 102629 w 2397801"/>
              <a:gd name="connsiteY30" fmla="*/ 4153 h 4428623"/>
              <a:gd name="connsiteX31" fmla="*/ 813103 w 2397801"/>
              <a:gd name="connsiteY31" fmla="*/ 1 h 4428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397801" h="4428623">
                <a:moveTo>
                  <a:pt x="1041502" y="588163"/>
                </a:moveTo>
                <a:cubicBezTo>
                  <a:pt x="655239" y="588159"/>
                  <a:pt x="310023" y="589961"/>
                  <a:pt x="299462" y="593899"/>
                </a:cubicBezTo>
                <a:cubicBezTo>
                  <a:pt x="284691" y="599661"/>
                  <a:pt x="283250" y="752323"/>
                  <a:pt x="283250" y="2218109"/>
                </a:cubicBezTo>
                <a:cubicBezTo>
                  <a:pt x="283250" y="3108165"/>
                  <a:pt x="286492" y="3839437"/>
                  <a:pt x="290095" y="3843037"/>
                </a:cubicBezTo>
                <a:cubicBezTo>
                  <a:pt x="294058" y="3846637"/>
                  <a:pt x="706931" y="3848797"/>
                  <a:pt x="1207710" y="3847357"/>
                </a:cubicBezTo>
                <a:lnTo>
                  <a:pt x="2118479" y="3844837"/>
                </a:lnTo>
                <a:lnTo>
                  <a:pt x="2121001" y="2224589"/>
                </a:lnTo>
                <a:cubicBezTo>
                  <a:pt x="2123163" y="935231"/>
                  <a:pt x="2121001" y="602901"/>
                  <a:pt x="2110914" y="596419"/>
                </a:cubicBezTo>
                <a:cubicBezTo>
                  <a:pt x="2102605" y="591155"/>
                  <a:pt x="1538127" y="588167"/>
                  <a:pt x="1041502" y="588163"/>
                </a:cubicBezTo>
                <a:close/>
                <a:moveTo>
                  <a:pt x="1205249" y="186437"/>
                </a:moveTo>
                <a:cubicBezTo>
                  <a:pt x="956363" y="186437"/>
                  <a:pt x="956003" y="186437"/>
                  <a:pt x="930070" y="210597"/>
                </a:cubicBezTo>
                <a:cubicBezTo>
                  <a:pt x="889369" y="248817"/>
                  <a:pt x="878564" y="294969"/>
                  <a:pt x="899455" y="338957"/>
                </a:cubicBezTo>
                <a:cubicBezTo>
                  <a:pt x="931511" y="406745"/>
                  <a:pt x="960685" y="414317"/>
                  <a:pt x="1201647" y="414677"/>
                </a:cubicBezTo>
                <a:cubicBezTo>
                  <a:pt x="1375975" y="415037"/>
                  <a:pt x="1418476" y="412513"/>
                  <a:pt x="1445490" y="398813"/>
                </a:cubicBezTo>
                <a:cubicBezTo>
                  <a:pt x="1493394" y="374653"/>
                  <a:pt x="1513204" y="345085"/>
                  <a:pt x="1513204" y="295689"/>
                </a:cubicBezTo>
                <a:cubicBezTo>
                  <a:pt x="1513564" y="262517"/>
                  <a:pt x="1507081" y="245209"/>
                  <a:pt x="1484029" y="219609"/>
                </a:cubicBezTo>
                <a:lnTo>
                  <a:pt x="1454134" y="186437"/>
                </a:lnTo>
                <a:close/>
                <a:moveTo>
                  <a:pt x="813103" y="1"/>
                </a:moveTo>
                <a:cubicBezTo>
                  <a:pt x="946149" y="13"/>
                  <a:pt x="1090993" y="193"/>
                  <a:pt x="1241394" y="553"/>
                </a:cubicBezTo>
                <a:lnTo>
                  <a:pt x="2335516" y="3793"/>
                </a:lnTo>
                <a:lnTo>
                  <a:pt x="2364318" y="25037"/>
                </a:lnTo>
                <a:lnTo>
                  <a:pt x="2392760" y="46641"/>
                </a:lnTo>
                <a:lnTo>
                  <a:pt x="2395281" y="2216709"/>
                </a:lnTo>
                <a:lnTo>
                  <a:pt x="2397801" y="4386781"/>
                </a:lnTo>
                <a:lnTo>
                  <a:pt x="2371159" y="4408025"/>
                </a:lnTo>
                <a:cubicBezTo>
                  <a:pt x="2344517" y="4428905"/>
                  <a:pt x="2342717" y="4428905"/>
                  <a:pt x="1205032" y="4428545"/>
                </a:cubicBezTo>
                <a:cubicBezTo>
                  <a:pt x="450415" y="4428545"/>
                  <a:pt x="60146" y="4424945"/>
                  <a:pt x="48265" y="4418105"/>
                </a:cubicBezTo>
                <a:cubicBezTo>
                  <a:pt x="-2499" y="4388581"/>
                  <a:pt x="21" y="4509201"/>
                  <a:pt x="21" y="2208429"/>
                </a:cubicBezTo>
                <a:lnTo>
                  <a:pt x="21" y="68245"/>
                </a:lnTo>
                <a:lnTo>
                  <a:pt x="28823" y="39437"/>
                </a:lnTo>
                <a:cubicBezTo>
                  <a:pt x="47905" y="19997"/>
                  <a:pt x="72747" y="8473"/>
                  <a:pt x="102629" y="4153"/>
                </a:cubicBezTo>
                <a:cubicBezTo>
                  <a:pt x="120991" y="1453"/>
                  <a:pt x="413962" y="-31"/>
                  <a:pt x="813103" y="1"/>
                </a:cubicBezTo>
                <a:close/>
              </a:path>
            </a:pathLst>
          </a:custGeom>
          <a:solidFill>
            <a:schemeClr val="bg1"/>
          </a:solid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107" name="橢圓 106"/>
          <p:cNvSpPr/>
          <p:nvPr/>
        </p:nvSpPr>
        <p:spPr>
          <a:xfrm>
            <a:off x="5573527" y="4173478"/>
            <a:ext cx="816070" cy="81607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p>
        </p:txBody>
      </p:sp>
      <p:sp>
        <p:nvSpPr>
          <p:cNvPr id="108" name="文字方塊 22"/>
          <p:cNvSpPr txBox="1"/>
          <p:nvPr/>
        </p:nvSpPr>
        <p:spPr>
          <a:xfrm>
            <a:off x="5282882" y="4970222"/>
            <a:ext cx="1294119" cy="461665"/>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2400" dirty="0"/>
              <a:t>Security</a:t>
            </a:r>
            <a:endParaRPr lang="zh-TW" altLang="en-US" sz="2400" dirty="0"/>
          </a:p>
        </p:txBody>
      </p:sp>
      <p:sp>
        <p:nvSpPr>
          <p:cNvPr id="109" name="橢圓 108"/>
          <p:cNvSpPr/>
          <p:nvPr/>
        </p:nvSpPr>
        <p:spPr>
          <a:xfrm>
            <a:off x="6828456" y="4170228"/>
            <a:ext cx="816070" cy="81607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p>
        </p:txBody>
      </p:sp>
      <p:sp>
        <p:nvSpPr>
          <p:cNvPr id="110" name="文字方塊 25"/>
          <p:cNvSpPr txBox="1"/>
          <p:nvPr/>
        </p:nvSpPr>
        <p:spPr>
          <a:xfrm>
            <a:off x="6723948" y="4986298"/>
            <a:ext cx="1685846" cy="461665"/>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2400" dirty="0"/>
              <a:t>Success</a:t>
            </a:r>
            <a:endParaRPr lang="zh-TW" altLang="en-US" sz="2400" dirty="0"/>
          </a:p>
        </p:txBody>
      </p:sp>
      <p:grpSp>
        <p:nvGrpSpPr>
          <p:cNvPr id="111" name="群組 110"/>
          <p:cNvGrpSpPr/>
          <p:nvPr/>
        </p:nvGrpSpPr>
        <p:grpSpPr>
          <a:xfrm>
            <a:off x="5781939" y="4382720"/>
            <a:ext cx="399246" cy="397586"/>
            <a:chOff x="35309818" y="13261794"/>
            <a:chExt cx="2516828" cy="2506357"/>
          </a:xfrm>
          <a:solidFill>
            <a:schemeClr val="bg1"/>
          </a:solidFill>
        </p:grpSpPr>
        <p:sp>
          <p:nvSpPr>
            <p:cNvPr id="123" name="手繪多邊形 122"/>
            <p:cNvSpPr>
              <a:spLocks/>
            </p:cNvSpPr>
            <p:nvPr/>
          </p:nvSpPr>
          <p:spPr bwMode="auto">
            <a:xfrm>
              <a:off x="35309818" y="13850431"/>
              <a:ext cx="2516828" cy="1917720"/>
            </a:xfrm>
            <a:custGeom>
              <a:avLst/>
              <a:gdLst>
                <a:gd name="connsiteX0" fmla="*/ 2520096 w 3413041"/>
                <a:gd name="connsiteY0" fmla="*/ 2002111 h 2600599"/>
                <a:gd name="connsiteX1" fmla="*/ 2443148 w 3413041"/>
                <a:gd name="connsiteY1" fmla="*/ 2036713 h 2600599"/>
                <a:gd name="connsiteX2" fmla="*/ 2430564 w 3413041"/>
                <a:gd name="connsiteY2" fmla="*/ 2169719 h 2600599"/>
                <a:gd name="connsiteX3" fmla="*/ 2517576 w 3413041"/>
                <a:gd name="connsiteY3" fmla="*/ 2225587 h 2600599"/>
                <a:gd name="connsiteX4" fmla="*/ 2561084 w 3413041"/>
                <a:gd name="connsiteY4" fmla="*/ 2209367 h 2600599"/>
                <a:gd name="connsiteX5" fmla="*/ 2616816 w 3413041"/>
                <a:gd name="connsiteY5" fmla="*/ 2052933 h 2600599"/>
                <a:gd name="connsiteX6" fmla="*/ 2520096 w 3413041"/>
                <a:gd name="connsiteY6" fmla="*/ 2002111 h 2600599"/>
                <a:gd name="connsiteX7" fmla="*/ 1508300 w 3413041"/>
                <a:gd name="connsiteY7" fmla="*/ 2002111 h 2600599"/>
                <a:gd name="connsiteX8" fmla="*/ 1405560 w 3413041"/>
                <a:gd name="connsiteY8" fmla="*/ 2145595 h 2600599"/>
                <a:gd name="connsiteX9" fmla="*/ 1478740 w 3413041"/>
                <a:gd name="connsiteY9" fmla="*/ 2211959 h 2600599"/>
                <a:gd name="connsiteX10" fmla="*/ 1603472 w 3413041"/>
                <a:gd name="connsiteY10" fmla="*/ 2164249 h 2600599"/>
                <a:gd name="connsiteX11" fmla="*/ 1611040 w 3413041"/>
                <a:gd name="connsiteY11" fmla="*/ 2063091 h 2600599"/>
                <a:gd name="connsiteX12" fmla="*/ 1508300 w 3413041"/>
                <a:gd name="connsiteY12" fmla="*/ 2002111 h 2600599"/>
                <a:gd name="connsiteX13" fmla="*/ 2022368 w 3413041"/>
                <a:gd name="connsiteY13" fmla="*/ 2000359 h 2600599"/>
                <a:gd name="connsiteX14" fmla="*/ 1911224 w 3413041"/>
                <a:gd name="connsiteY14" fmla="*/ 2071965 h 2600599"/>
                <a:gd name="connsiteX15" fmla="*/ 2048404 w 3413041"/>
                <a:gd name="connsiteY15" fmla="*/ 2212371 h 2600599"/>
                <a:gd name="connsiteX16" fmla="*/ 2097140 w 3413041"/>
                <a:gd name="connsiteY16" fmla="*/ 2186677 h 2600599"/>
                <a:gd name="connsiteX17" fmla="*/ 2123492 w 3413041"/>
                <a:gd name="connsiteY17" fmla="*/ 2077755 h 2600599"/>
                <a:gd name="connsiteX18" fmla="*/ 2022368 w 3413041"/>
                <a:gd name="connsiteY18" fmla="*/ 2000359 h 2600599"/>
                <a:gd name="connsiteX19" fmla="*/ 3015036 w 3413041"/>
                <a:gd name="connsiteY19" fmla="*/ 1999015 h 2600599"/>
                <a:gd name="connsiteX20" fmla="*/ 2949232 w 3413041"/>
                <a:gd name="connsiteY20" fmla="*/ 2036257 h 2600599"/>
                <a:gd name="connsiteX21" fmla="*/ 2938388 w 3413041"/>
                <a:gd name="connsiteY21" fmla="*/ 2169321 h 2600599"/>
                <a:gd name="connsiteX22" fmla="*/ 3036728 w 3413041"/>
                <a:gd name="connsiteY22" fmla="*/ 2220303 h 2600599"/>
                <a:gd name="connsiteX23" fmla="*/ 3059144 w 3413041"/>
                <a:gd name="connsiteY23" fmla="*/ 2215603 h 2600599"/>
                <a:gd name="connsiteX24" fmla="*/ 3098552 w 3413041"/>
                <a:gd name="connsiteY24" fmla="*/ 2189569 h 2600599"/>
                <a:gd name="connsiteX25" fmla="*/ 3015036 w 3413041"/>
                <a:gd name="connsiteY25" fmla="*/ 1999015 h 2600599"/>
                <a:gd name="connsiteX26" fmla="*/ 510504 w 3413041"/>
                <a:gd name="connsiteY26" fmla="*/ 1896023 h 2600599"/>
                <a:gd name="connsiteX27" fmla="*/ 395168 w 3413041"/>
                <a:gd name="connsiteY27" fmla="*/ 1923123 h 2600599"/>
                <a:gd name="connsiteX28" fmla="*/ 384384 w 3413041"/>
                <a:gd name="connsiteY28" fmla="*/ 2288055 h 2600599"/>
                <a:gd name="connsiteX29" fmla="*/ 606156 w 3413041"/>
                <a:gd name="connsiteY29" fmla="*/ 2291305 h 2600599"/>
                <a:gd name="connsiteX30" fmla="*/ 676964 w 3413041"/>
                <a:gd name="connsiteY30" fmla="*/ 2223805 h 2600599"/>
                <a:gd name="connsiteX31" fmla="*/ 706436 w 3413041"/>
                <a:gd name="connsiteY31" fmla="*/ 2108297 h 2600599"/>
                <a:gd name="connsiteX32" fmla="*/ 679120 w 3413041"/>
                <a:gd name="connsiteY32" fmla="*/ 1994593 h 2600599"/>
                <a:gd name="connsiteX33" fmla="*/ 510504 w 3413041"/>
                <a:gd name="connsiteY33" fmla="*/ 1896023 h 2600599"/>
                <a:gd name="connsiteX34" fmla="*/ 1699384 w 3413041"/>
                <a:gd name="connsiteY34" fmla="*/ 387 h 2600599"/>
                <a:gd name="connsiteX35" fmla="*/ 1880900 w 3413041"/>
                <a:gd name="connsiteY35" fmla="*/ 104633 h 2600599"/>
                <a:gd name="connsiteX36" fmla="*/ 1835172 w 3413041"/>
                <a:gd name="connsiteY36" fmla="*/ 324865 h 2600599"/>
                <a:gd name="connsiteX37" fmla="*/ 1808528 w 3413041"/>
                <a:gd name="connsiteY37" fmla="*/ 349695 h 2600599"/>
                <a:gd name="connsiteX38" fmla="*/ 1808528 w 3413041"/>
                <a:gd name="connsiteY38" fmla="*/ 976565 h 2600599"/>
                <a:gd name="connsiteX39" fmla="*/ 1824732 w 3413041"/>
                <a:gd name="connsiteY39" fmla="*/ 1609553 h 2600599"/>
                <a:gd name="connsiteX40" fmla="*/ 2553832 w 3413041"/>
                <a:gd name="connsiteY40" fmla="*/ 1615671 h 2600599"/>
                <a:gd name="connsiteX41" fmla="*/ 3379788 w 3413041"/>
                <a:gd name="connsiteY41" fmla="*/ 1692319 h 2600599"/>
                <a:gd name="connsiteX42" fmla="*/ 3408952 w 3413041"/>
                <a:gd name="connsiteY42" fmla="*/ 1730825 h 2600599"/>
                <a:gd name="connsiteX43" fmla="*/ 3411832 w 3413041"/>
                <a:gd name="connsiteY43" fmla="*/ 2094279 h 2600599"/>
                <a:gd name="connsiteX44" fmla="*/ 3395268 w 3413041"/>
                <a:gd name="connsiteY44" fmla="*/ 2496239 h 2600599"/>
                <a:gd name="connsiteX45" fmla="*/ 3299856 w 3413041"/>
                <a:gd name="connsiteY45" fmla="*/ 2585125 h 2600599"/>
                <a:gd name="connsiteX46" fmla="*/ 1709876 w 3413041"/>
                <a:gd name="connsiteY46" fmla="*/ 2600599 h 2600599"/>
                <a:gd name="connsiteX47" fmla="*/ 115576 w 3413041"/>
                <a:gd name="connsiteY47" fmla="*/ 2581165 h 2600599"/>
                <a:gd name="connsiteX48" fmla="*/ 11520 w 3413041"/>
                <a:gd name="connsiteY48" fmla="*/ 2459535 h 2600599"/>
                <a:gd name="connsiteX49" fmla="*/ 0 w 3413041"/>
                <a:gd name="connsiteY49" fmla="*/ 2107955 h 2600599"/>
                <a:gd name="connsiteX50" fmla="*/ 11520 w 3413041"/>
                <a:gd name="connsiteY50" fmla="*/ 1756735 h 2600599"/>
                <a:gd name="connsiteX51" fmla="*/ 111976 w 3413041"/>
                <a:gd name="connsiteY51" fmla="*/ 1635823 h 2600599"/>
                <a:gd name="connsiteX52" fmla="*/ 876360 w 3413041"/>
                <a:gd name="connsiteY52" fmla="*/ 1615671 h 2600599"/>
                <a:gd name="connsiteX53" fmla="*/ 1613384 w 3413041"/>
                <a:gd name="connsiteY53" fmla="*/ 1603435 h 2600599"/>
                <a:gd name="connsiteX54" fmla="*/ 1625624 w 3413041"/>
                <a:gd name="connsiteY54" fmla="*/ 975845 h 2600599"/>
                <a:gd name="connsiteX55" fmla="*/ 1625624 w 3413041"/>
                <a:gd name="connsiteY55" fmla="*/ 360131 h 2600599"/>
                <a:gd name="connsiteX56" fmla="*/ 1588900 w 3413041"/>
                <a:gd name="connsiteY56" fmla="*/ 325225 h 2600599"/>
                <a:gd name="connsiteX57" fmla="*/ 1539572 w 3413041"/>
                <a:gd name="connsiteY57" fmla="*/ 115069 h 2600599"/>
                <a:gd name="connsiteX58" fmla="*/ 1627784 w 3413041"/>
                <a:gd name="connsiteY58" fmla="*/ 20067 h 2600599"/>
                <a:gd name="connsiteX59" fmla="*/ 1699384 w 3413041"/>
                <a:gd name="connsiteY59" fmla="*/ 387 h 2600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3413041" h="2600599">
                  <a:moveTo>
                    <a:pt x="2520096" y="2002111"/>
                  </a:moveTo>
                  <a:cubicBezTo>
                    <a:pt x="2485576" y="2002111"/>
                    <a:pt x="2471552" y="2008599"/>
                    <a:pt x="2443148" y="2036713"/>
                  </a:cubicBezTo>
                  <a:cubicBezTo>
                    <a:pt x="2401440" y="2078525"/>
                    <a:pt x="2397124" y="2126825"/>
                    <a:pt x="2430564" y="2169719"/>
                  </a:cubicBezTo>
                  <a:cubicBezTo>
                    <a:pt x="2447824" y="2191345"/>
                    <a:pt x="2494924" y="2221623"/>
                    <a:pt x="2517576" y="2225587"/>
                  </a:cubicBezTo>
                  <a:cubicBezTo>
                    <a:pt x="2519016" y="2225947"/>
                    <a:pt x="2538432" y="2218379"/>
                    <a:pt x="2561084" y="2209367"/>
                  </a:cubicBezTo>
                  <a:cubicBezTo>
                    <a:pt x="2626164" y="2183415"/>
                    <a:pt x="2649536" y="2116733"/>
                    <a:pt x="2616816" y="2052933"/>
                  </a:cubicBezTo>
                  <a:cubicBezTo>
                    <a:pt x="2597040" y="2014725"/>
                    <a:pt x="2572952" y="2002111"/>
                    <a:pt x="2520096" y="2002111"/>
                  </a:cubicBezTo>
                  <a:close/>
                  <a:moveTo>
                    <a:pt x="1508300" y="2002111"/>
                  </a:moveTo>
                  <a:cubicBezTo>
                    <a:pt x="1428992" y="2002111"/>
                    <a:pt x="1376360" y="2076005"/>
                    <a:pt x="1405560" y="2145595"/>
                  </a:cubicBezTo>
                  <a:cubicBezTo>
                    <a:pt x="1421784" y="2184695"/>
                    <a:pt x="1436564" y="2198327"/>
                    <a:pt x="1478740" y="2211959"/>
                  </a:cubicBezTo>
                  <a:cubicBezTo>
                    <a:pt x="1522000" y="2225947"/>
                    <a:pt x="1574992" y="2205501"/>
                    <a:pt x="1603472" y="2164249"/>
                  </a:cubicBezTo>
                  <a:cubicBezTo>
                    <a:pt x="1630148" y="2125149"/>
                    <a:pt x="1631952" y="2102909"/>
                    <a:pt x="1611040" y="2063091"/>
                  </a:cubicBezTo>
                  <a:cubicBezTo>
                    <a:pt x="1589412" y="2021481"/>
                    <a:pt x="1556968" y="2002111"/>
                    <a:pt x="1508300" y="2002111"/>
                  </a:cubicBezTo>
                  <a:close/>
                  <a:moveTo>
                    <a:pt x="2022368" y="2000359"/>
                  </a:moveTo>
                  <a:cubicBezTo>
                    <a:pt x="1977828" y="1999137"/>
                    <a:pt x="1931620" y="2022751"/>
                    <a:pt x="1911224" y="2071965"/>
                  </a:cubicBezTo>
                  <a:cubicBezTo>
                    <a:pt x="1878012" y="2152299"/>
                    <a:pt x="1963928" y="2240235"/>
                    <a:pt x="2048404" y="2212371"/>
                  </a:cubicBezTo>
                  <a:cubicBezTo>
                    <a:pt x="2065372" y="2206943"/>
                    <a:pt x="2087392" y="2195363"/>
                    <a:pt x="2097140" y="2186677"/>
                  </a:cubicBezTo>
                  <a:cubicBezTo>
                    <a:pt x="2121328" y="2165689"/>
                    <a:pt x="2133600" y="2115027"/>
                    <a:pt x="2123492" y="2077755"/>
                  </a:cubicBezTo>
                  <a:cubicBezTo>
                    <a:pt x="2109776" y="2027635"/>
                    <a:pt x="2066904" y="2001581"/>
                    <a:pt x="2022368" y="2000359"/>
                  </a:cubicBezTo>
                  <a:close/>
                  <a:moveTo>
                    <a:pt x="3015036" y="1999015"/>
                  </a:moveTo>
                  <a:cubicBezTo>
                    <a:pt x="2991536" y="1999737"/>
                    <a:pt x="2973096" y="2010223"/>
                    <a:pt x="2949232" y="2036257"/>
                  </a:cubicBezTo>
                  <a:cubicBezTo>
                    <a:pt x="2909100" y="2080009"/>
                    <a:pt x="2905124" y="2127377"/>
                    <a:pt x="2938388" y="2169321"/>
                  </a:cubicBezTo>
                  <a:cubicBezTo>
                    <a:pt x="2962612" y="2200417"/>
                    <a:pt x="3015396" y="2227535"/>
                    <a:pt x="3036728" y="2220303"/>
                  </a:cubicBezTo>
                  <a:cubicBezTo>
                    <a:pt x="3044320" y="2217773"/>
                    <a:pt x="3054444" y="2215603"/>
                    <a:pt x="3059144" y="2215603"/>
                  </a:cubicBezTo>
                  <a:cubicBezTo>
                    <a:pt x="3063844" y="2215603"/>
                    <a:pt x="3081560" y="2203671"/>
                    <a:pt x="3098552" y="2189569"/>
                  </a:cubicBezTo>
                  <a:cubicBezTo>
                    <a:pt x="3181348" y="2119783"/>
                    <a:pt x="3126756" y="1995759"/>
                    <a:pt x="3015036" y="1999015"/>
                  </a:cubicBezTo>
                  <a:close/>
                  <a:moveTo>
                    <a:pt x="510504" y="1896023"/>
                  </a:moveTo>
                  <a:cubicBezTo>
                    <a:pt x="470936" y="1893547"/>
                    <a:pt x="430752" y="1902141"/>
                    <a:pt x="395168" y="1923123"/>
                  </a:cubicBezTo>
                  <a:cubicBezTo>
                    <a:pt x="254988" y="2005421"/>
                    <a:pt x="249236" y="2203951"/>
                    <a:pt x="384384" y="2288055"/>
                  </a:cubicBezTo>
                  <a:cubicBezTo>
                    <a:pt x="456272" y="2332815"/>
                    <a:pt x="532832" y="2333899"/>
                    <a:pt x="606156" y="2291305"/>
                  </a:cubicBezTo>
                  <a:cubicBezTo>
                    <a:pt x="628800" y="2278309"/>
                    <a:pt x="660788" y="2247627"/>
                    <a:pt x="676964" y="2223805"/>
                  </a:cubicBezTo>
                  <a:cubicBezTo>
                    <a:pt x="702844" y="2185543"/>
                    <a:pt x="706436" y="2170381"/>
                    <a:pt x="706436" y="2108297"/>
                  </a:cubicBezTo>
                  <a:cubicBezTo>
                    <a:pt x="706436" y="2048377"/>
                    <a:pt x="702124" y="2030329"/>
                    <a:pt x="679120" y="1994593"/>
                  </a:cubicBezTo>
                  <a:cubicBezTo>
                    <a:pt x="640704" y="1935035"/>
                    <a:pt x="576456" y="1900151"/>
                    <a:pt x="510504" y="1896023"/>
                  </a:cubicBezTo>
                  <a:close/>
                  <a:moveTo>
                    <a:pt x="1699384" y="387"/>
                  </a:moveTo>
                  <a:cubicBezTo>
                    <a:pt x="1772344" y="-4337"/>
                    <a:pt x="1845252" y="34461"/>
                    <a:pt x="1880900" y="104633"/>
                  </a:cubicBezTo>
                  <a:cubicBezTo>
                    <a:pt x="1916904" y="175165"/>
                    <a:pt x="1898180" y="266209"/>
                    <a:pt x="1835172" y="324865"/>
                  </a:cubicBezTo>
                  <a:lnTo>
                    <a:pt x="1808528" y="349695"/>
                  </a:lnTo>
                  <a:lnTo>
                    <a:pt x="1808528" y="976565"/>
                  </a:lnTo>
                  <a:cubicBezTo>
                    <a:pt x="1808528" y="1538661"/>
                    <a:pt x="1810328" y="1603795"/>
                    <a:pt x="1824732" y="1609553"/>
                  </a:cubicBezTo>
                  <a:cubicBezTo>
                    <a:pt x="1833372" y="1612791"/>
                    <a:pt x="2161740" y="1615671"/>
                    <a:pt x="2553832" y="1615671"/>
                  </a:cubicBezTo>
                  <a:cubicBezTo>
                    <a:pt x="3355664" y="1616031"/>
                    <a:pt x="3318940" y="1612791"/>
                    <a:pt x="3379788" y="1692319"/>
                  </a:cubicBezTo>
                  <a:lnTo>
                    <a:pt x="3408952" y="1730825"/>
                  </a:lnTo>
                  <a:lnTo>
                    <a:pt x="3411832" y="2094279"/>
                  </a:lnTo>
                  <a:cubicBezTo>
                    <a:pt x="3414712" y="2436503"/>
                    <a:pt x="3413632" y="2460255"/>
                    <a:pt x="3395268" y="2496239"/>
                  </a:cubicBezTo>
                  <a:cubicBezTo>
                    <a:pt x="3371144" y="2543381"/>
                    <a:pt x="3348104" y="2564973"/>
                    <a:pt x="3299856" y="2585125"/>
                  </a:cubicBezTo>
                  <a:cubicBezTo>
                    <a:pt x="3266732" y="2598799"/>
                    <a:pt x="3084188" y="2600599"/>
                    <a:pt x="1709876" y="2600599"/>
                  </a:cubicBezTo>
                  <a:cubicBezTo>
                    <a:pt x="215668" y="2600239"/>
                    <a:pt x="155900" y="2599519"/>
                    <a:pt x="115576" y="2581165"/>
                  </a:cubicBezTo>
                  <a:cubicBezTo>
                    <a:pt x="69848" y="2560655"/>
                    <a:pt x="29524" y="2513153"/>
                    <a:pt x="11520" y="2459535"/>
                  </a:cubicBezTo>
                  <a:cubicBezTo>
                    <a:pt x="3960" y="2436503"/>
                    <a:pt x="0" y="2318111"/>
                    <a:pt x="0" y="2107955"/>
                  </a:cubicBezTo>
                  <a:cubicBezTo>
                    <a:pt x="0" y="1898157"/>
                    <a:pt x="3960" y="1779405"/>
                    <a:pt x="11520" y="1756735"/>
                  </a:cubicBezTo>
                  <a:cubicBezTo>
                    <a:pt x="28804" y="1704915"/>
                    <a:pt x="67328" y="1658493"/>
                    <a:pt x="111976" y="1635823"/>
                  </a:cubicBezTo>
                  <a:cubicBezTo>
                    <a:pt x="150500" y="1616031"/>
                    <a:pt x="172824" y="1615671"/>
                    <a:pt x="876360" y="1615671"/>
                  </a:cubicBezTo>
                  <a:cubicBezTo>
                    <a:pt x="1426516" y="1615671"/>
                    <a:pt x="1604380" y="1612791"/>
                    <a:pt x="1613384" y="1603435"/>
                  </a:cubicBezTo>
                  <a:cubicBezTo>
                    <a:pt x="1622744" y="1594079"/>
                    <a:pt x="1625624" y="1440781"/>
                    <a:pt x="1625624" y="975845"/>
                  </a:cubicBezTo>
                  <a:lnTo>
                    <a:pt x="1625624" y="360131"/>
                  </a:lnTo>
                  <a:lnTo>
                    <a:pt x="1588900" y="325225"/>
                  </a:lnTo>
                  <a:cubicBezTo>
                    <a:pt x="1525172" y="264409"/>
                    <a:pt x="1507888" y="190999"/>
                    <a:pt x="1539572" y="115069"/>
                  </a:cubicBezTo>
                  <a:cubicBezTo>
                    <a:pt x="1559736" y="66847"/>
                    <a:pt x="1581336" y="43817"/>
                    <a:pt x="1627784" y="20067"/>
                  </a:cubicBezTo>
                  <a:cubicBezTo>
                    <a:pt x="1650736" y="8371"/>
                    <a:pt x="1675064" y="1961"/>
                    <a:pt x="1699384" y="387"/>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124" name="Freeform 92"/>
            <p:cNvSpPr>
              <a:spLocks/>
            </p:cNvSpPr>
            <p:nvPr/>
          </p:nvSpPr>
          <p:spPr bwMode="auto">
            <a:xfrm>
              <a:off x="35512341" y="13261794"/>
              <a:ext cx="405044" cy="1443407"/>
            </a:xfrm>
            <a:custGeom>
              <a:avLst/>
              <a:gdLst>
                <a:gd name="T0" fmla="*/ 1033 w 1527"/>
                <a:gd name="T1" fmla="*/ 5262 h 5433"/>
                <a:gd name="T2" fmla="*/ 125 w 1527"/>
                <a:gd name="T3" fmla="*/ 3147 h 5433"/>
                <a:gd name="T4" fmla="*/ 1098 w 1527"/>
                <a:gd name="T5" fmla="*/ 127 h 5433"/>
                <a:gd name="T6" fmla="*/ 1212 w 1527"/>
                <a:gd name="T7" fmla="*/ 0 h 5433"/>
                <a:gd name="T8" fmla="*/ 1369 w 1527"/>
                <a:gd name="T9" fmla="*/ 154 h 5433"/>
                <a:gd name="T10" fmla="*/ 1527 w 1527"/>
                <a:gd name="T11" fmla="*/ 353 h 5433"/>
                <a:gd name="T12" fmla="*/ 1439 w 1527"/>
                <a:gd name="T13" fmla="*/ 481 h 5433"/>
                <a:gd name="T14" fmla="*/ 863 w 1527"/>
                <a:gd name="T15" fmla="*/ 1402 h 5433"/>
                <a:gd name="T16" fmla="*/ 622 w 1527"/>
                <a:gd name="T17" fmla="*/ 2283 h 5433"/>
                <a:gd name="T18" fmla="*/ 1412 w 1527"/>
                <a:gd name="T19" fmla="*/ 4958 h 5433"/>
                <a:gd name="T20" fmla="*/ 1526 w 1527"/>
                <a:gd name="T21" fmla="*/ 5112 h 5433"/>
                <a:gd name="T22" fmla="*/ 1210 w 1527"/>
                <a:gd name="T23" fmla="*/ 5432 h 5433"/>
                <a:gd name="T24" fmla="*/ 1033 w 1527"/>
                <a:gd name="T25" fmla="*/ 5262 h 5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27" h="5433">
                  <a:moveTo>
                    <a:pt x="1033" y="5262"/>
                  </a:moveTo>
                  <a:cubicBezTo>
                    <a:pt x="505" y="4626"/>
                    <a:pt x="222" y="3966"/>
                    <a:pt x="125" y="3147"/>
                  </a:cubicBezTo>
                  <a:cubicBezTo>
                    <a:pt x="0" y="2085"/>
                    <a:pt x="368" y="942"/>
                    <a:pt x="1098" y="127"/>
                  </a:cubicBezTo>
                  <a:lnTo>
                    <a:pt x="1212" y="0"/>
                  </a:lnTo>
                  <a:lnTo>
                    <a:pt x="1369" y="154"/>
                  </a:lnTo>
                  <a:cubicBezTo>
                    <a:pt x="1456" y="239"/>
                    <a:pt x="1527" y="329"/>
                    <a:pt x="1527" y="353"/>
                  </a:cubicBezTo>
                  <a:cubicBezTo>
                    <a:pt x="1527" y="378"/>
                    <a:pt x="1487" y="436"/>
                    <a:pt x="1439" y="481"/>
                  </a:cubicBezTo>
                  <a:cubicBezTo>
                    <a:pt x="1290" y="623"/>
                    <a:pt x="990" y="1101"/>
                    <a:pt x="863" y="1402"/>
                  </a:cubicBezTo>
                  <a:cubicBezTo>
                    <a:pt x="746" y="1677"/>
                    <a:pt x="696" y="1858"/>
                    <a:pt x="622" y="2283"/>
                  </a:cubicBezTo>
                  <a:cubicBezTo>
                    <a:pt x="471" y="3144"/>
                    <a:pt x="802" y="4265"/>
                    <a:pt x="1412" y="4958"/>
                  </a:cubicBezTo>
                  <a:cubicBezTo>
                    <a:pt x="1475" y="5030"/>
                    <a:pt x="1526" y="5099"/>
                    <a:pt x="1526" y="5112"/>
                  </a:cubicBezTo>
                  <a:cubicBezTo>
                    <a:pt x="1525" y="5152"/>
                    <a:pt x="1248" y="5433"/>
                    <a:pt x="1210" y="5432"/>
                  </a:cubicBezTo>
                  <a:cubicBezTo>
                    <a:pt x="1190" y="5432"/>
                    <a:pt x="1110" y="5356"/>
                    <a:pt x="1033" y="5262"/>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125" name="Freeform 93"/>
            <p:cNvSpPr>
              <a:spLocks/>
            </p:cNvSpPr>
            <p:nvPr/>
          </p:nvSpPr>
          <p:spPr bwMode="auto">
            <a:xfrm>
              <a:off x="37228508" y="13261794"/>
              <a:ext cx="376948" cy="1443407"/>
            </a:xfrm>
            <a:custGeom>
              <a:avLst/>
              <a:gdLst>
                <a:gd name="T0" fmla="*/ 144 w 1421"/>
                <a:gd name="T1" fmla="*/ 5290 h 5433"/>
                <a:gd name="T2" fmla="*/ 0 w 1421"/>
                <a:gd name="T3" fmla="*/ 5119 h 5433"/>
                <a:gd name="T4" fmla="*/ 156 w 1421"/>
                <a:gd name="T5" fmla="*/ 4897 h 5433"/>
                <a:gd name="T6" fmla="*/ 841 w 1421"/>
                <a:gd name="T7" fmla="*/ 3529 h 5433"/>
                <a:gd name="T8" fmla="*/ 915 w 1421"/>
                <a:gd name="T9" fmla="*/ 2766 h 5433"/>
                <a:gd name="T10" fmla="*/ 756 w 1421"/>
                <a:gd name="T11" fmla="*/ 1640 h 5433"/>
                <a:gd name="T12" fmla="*/ 158 w 1421"/>
                <a:gd name="T13" fmla="*/ 567 h 5433"/>
                <a:gd name="T14" fmla="*/ 0 w 1421"/>
                <a:gd name="T15" fmla="*/ 341 h 5433"/>
                <a:gd name="T16" fmla="*/ 157 w 1421"/>
                <a:gd name="T17" fmla="*/ 154 h 5433"/>
                <a:gd name="T18" fmla="*/ 314 w 1421"/>
                <a:gd name="T19" fmla="*/ 0 h 5433"/>
                <a:gd name="T20" fmla="*/ 452 w 1421"/>
                <a:gd name="T21" fmla="*/ 155 h 5433"/>
                <a:gd name="T22" fmla="*/ 1184 w 1421"/>
                <a:gd name="T23" fmla="*/ 1378 h 5433"/>
                <a:gd name="T24" fmla="*/ 1380 w 1421"/>
                <a:gd name="T25" fmla="*/ 2110 h 5433"/>
                <a:gd name="T26" fmla="*/ 1385 w 1421"/>
                <a:gd name="T27" fmla="*/ 3313 h 5433"/>
                <a:gd name="T28" fmla="*/ 1311 w 1421"/>
                <a:gd name="T29" fmla="*/ 3641 h 5433"/>
                <a:gd name="T30" fmla="*/ 711 w 1421"/>
                <a:gd name="T31" fmla="*/ 4981 h 5433"/>
                <a:gd name="T32" fmla="*/ 310 w 1421"/>
                <a:gd name="T33" fmla="*/ 5433 h 5433"/>
                <a:gd name="T34" fmla="*/ 144 w 1421"/>
                <a:gd name="T35" fmla="*/ 5290 h 5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1" h="5433">
                  <a:moveTo>
                    <a:pt x="144" y="5290"/>
                  </a:moveTo>
                  <a:cubicBezTo>
                    <a:pt x="65" y="5212"/>
                    <a:pt x="0" y="5135"/>
                    <a:pt x="0" y="5119"/>
                  </a:cubicBezTo>
                  <a:cubicBezTo>
                    <a:pt x="0" y="5104"/>
                    <a:pt x="70" y="5004"/>
                    <a:pt x="156" y="4897"/>
                  </a:cubicBezTo>
                  <a:cubicBezTo>
                    <a:pt x="483" y="4492"/>
                    <a:pt x="709" y="4040"/>
                    <a:pt x="841" y="3529"/>
                  </a:cubicBezTo>
                  <a:cubicBezTo>
                    <a:pt x="905" y="3280"/>
                    <a:pt x="914" y="3186"/>
                    <a:pt x="915" y="2766"/>
                  </a:cubicBezTo>
                  <a:cubicBezTo>
                    <a:pt x="917" y="2242"/>
                    <a:pt x="889" y="2047"/>
                    <a:pt x="756" y="1640"/>
                  </a:cubicBezTo>
                  <a:cubicBezTo>
                    <a:pt x="623" y="1234"/>
                    <a:pt x="449" y="922"/>
                    <a:pt x="158" y="567"/>
                  </a:cubicBezTo>
                  <a:cubicBezTo>
                    <a:pt x="71" y="461"/>
                    <a:pt x="0" y="359"/>
                    <a:pt x="0" y="341"/>
                  </a:cubicBezTo>
                  <a:cubicBezTo>
                    <a:pt x="0" y="323"/>
                    <a:pt x="70" y="239"/>
                    <a:pt x="157" y="154"/>
                  </a:cubicBezTo>
                  <a:lnTo>
                    <a:pt x="314" y="0"/>
                  </a:lnTo>
                  <a:lnTo>
                    <a:pt x="452" y="155"/>
                  </a:lnTo>
                  <a:cubicBezTo>
                    <a:pt x="731" y="467"/>
                    <a:pt x="1039" y="981"/>
                    <a:pt x="1184" y="1378"/>
                  </a:cubicBezTo>
                  <a:cubicBezTo>
                    <a:pt x="1233" y="1511"/>
                    <a:pt x="1299" y="1760"/>
                    <a:pt x="1380" y="2110"/>
                  </a:cubicBezTo>
                  <a:cubicBezTo>
                    <a:pt x="1417" y="2273"/>
                    <a:pt x="1421" y="3170"/>
                    <a:pt x="1385" y="3313"/>
                  </a:cubicBezTo>
                  <a:cubicBezTo>
                    <a:pt x="1371" y="3369"/>
                    <a:pt x="1337" y="3516"/>
                    <a:pt x="1311" y="3641"/>
                  </a:cubicBezTo>
                  <a:cubicBezTo>
                    <a:pt x="1220" y="4071"/>
                    <a:pt x="985" y="4596"/>
                    <a:pt x="711" y="4981"/>
                  </a:cubicBezTo>
                  <a:cubicBezTo>
                    <a:pt x="572" y="5176"/>
                    <a:pt x="344" y="5433"/>
                    <a:pt x="310" y="5433"/>
                  </a:cubicBezTo>
                  <a:cubicBezTo>
                    <a:pt x="299" y="5433"/>
                    <a:pt x="224" y="5368"/>
                    <a:pt x="144" y="5290"/>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126" name="Freeform 94"/>
            <p:cNvSpPr>
              <a:spLocks/>
            </p:cNvSpPr>
            <p:nvPr/>
          </p:nvSpPr>
          <p:spPr bwMode="auto">
            <a:xfrm>
              <a:off x="35835435" y="13472509"/>
              <a:ext cx="300856" cy="1021974"/>
            </a:xfrm>
            <a:custGeom>
              <a:avLst/>
              <a:gdLst>
                <a:gd name="T0" fmla="*/ 649 w 1133"/>
                <a:gd name="T1" fmla="*/ 3709 h 3850"/>
                <a:gd name="T2" fmla="*/ 64 w 1133"/>
                <a:gd name="T3" fmla="*/ 2517 h 3850"/>
                <a:gd name="T4" fmla="*/ 50 w 1133"/>
                <a:gd name="T5" fmla="*/ 1437 h 3850"/>
                <a:gd name="T6" fmla="*/ 583 w 1133"/>
                <a:gd name="T7" fmla="*/ 253 h 3850"/>
                <a:gd name="T8" fmla="*/ 974 w 1133"/>
                <a:gd name="T9" fmla="*/ 185 h 3850"/>
                <a:gd name="T10" fmla="*/ 1133 w 1133"/>
                <a:gd name="T11" fmla="*/ 344 h 3850"/>
                <a:gd name="T12" fmla="*/ 984 w 1133"/>
                <a:gd name="T13" fmla="*/ 538 h 3850"/>
                <a:gd name="T14" fmla="*/ 561 w 1133"/>
                <a:gd name="T15" fmla="*/ 1412 h 3850"/>
                <a:gd name="T16" fmla="*/ 616 w 1133"/>
                <a:gd name="T17" fmla="*/ 2679 h 3850"/>
                <a:gd name="T18" fmla="*/ 966 w 1133"/>
                <a:gd name="T19" fmla="*/ 3313 h 3850"/>
                <a:gd name="T20" fmla="*/ 1087 w 1133"/>
                <a:gd name="T21" fmla="*/ 3572 h 3850"/>
                <a:gd name="T22" fmla="*/ 780 w 1133"/>
                <a:gd name="T23" fmla="*/ 3850 h 3850"/>
                <a:gd name="T24" fmla="*/ 649 w 1133"/>
                <a:gd name="T25" fmla="*/ 3709 h 38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33" h="3850">
                  <a:moveTo>
                    <a:pt x="649" y="3709"/>
                  </a:moveTo>
                  <a:cubicBezTo>
                    <a:pt x="375" y="3385"/>
                    <a:pt x="157" y="2939"/>
                    <a:pt x="64" y="2517"/>
                  </a:cubicBezTo>
                  <a:cubicBezTo>
                    <a:pt x="8" y="2258"/>
                    <a:pt x="0" y="1696"/>
                    <a:pt x="50" y="1437"/>
                  </a:cubicBezTo>
                  <a:cubicBezTo>
                    <a:pt x="132" y="1013"/>
                    <a:pt x="338" y="555"/>
                    <a:pt x="583" y="253"/>
                  </a:cubicBezTo>
                  <a:cubicBezTo>
                    <a:pt x="788" y="1"/>
                    <a:pt x="789" y="0"/>
                    <a:pt x="974" y="185"/>
                  </a:cubicBezTo>
                  <a:lnTo>
                    <a:pt x="1133" y="344"/>
                  </a:lnTo>
                  <a:lnTo>
                    <a:pt x="984" y="538"/>
                  </a:lnTo>
                  <a:cubicBezTo>
                    <a:pt x="797" y="782"/>
                    <a:pt x="632" y="1122"/>
                    <a:pt x="561" y="1412"/>
                  </a:cubicBezTo>
                  <a:cubicBezTo>
                    <a:pt x="469" y="1785"/>
                    <a:pt x="494" y="2369"/>
                    <a:pt x="616" y="2679"/>
                  </a:cubicBezTo>
                  <a:cubicBezTo>
                    <a:pt x="701" y="2898"/>
                    <a:pt x="831" y="3134"/>
                    <a:pt x="966" y="3313"/>
                  </a:cubicBezTo>
                  <a:cubicBezTo>
                    <a:pt x="1102" y="3494"/>
                    <a:pt x="1118" y="3528"/>
                    <a:pt x="1087" y="3572"/>
                  </a:cubicBezTo>
                  <a:cubicBezTo>
                    <a:pt x="1050" y="3625"/>
                    <a:pt x="802" y="3850"/>
                    <a:pt x="780" y="3850"/>
                  </a:cubicBezTo>
                  <a:cubicBezTo>
                    <a:pt x="774" y="3850"/>
                    <a:pt x="715" y="3787"/>
                    <a:pt x="649" y="3709"/>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127" name="Freeform 95"/>
            <p:cNvSpPr>
              <a:spLocks/>
            </p:cNvSpPr>
            <p:nvPr/>
          </p:nvSpPr>
          <p:spPr bwMode="auto">
            <a:xfrm>
              <a:off x="37010764" y="13480709"/>
              <a:ext cx="313734" cy="1013779"/>
            </a:xfrm>
            <a:custGeom>
              <a:avLst/>
              <a:gdLst>
                <a:gd name="T0" fmla="*/ 263 w 1183"/>
                <a:gd name="T1" fmla="*/ 3770 h 3819"/>
                <a:gd name="T2" fmla="*/ 103 w 1183"/>
                <a:gd name="T3" fmla="*/ 3603 h 3819"/>
                <a:gd name="T4" fmla="*/ 0 w 1183"/>
                <a:gd name="T5" fmla="*/ 3485 h 3819"/>
                <a:gd name="T6" fmla="*/ 140 w 1183"/>
                <a:gd name="T7" fmla="*/ 3311 h 3819"/>
                <a:gd name="T8" fmla="*/ 593 w 1183"/>
                <a:gd name="T9" fmla="*/ 2295 h 3819"/>
                <a:gd name="T10" fmla="*/ 620 w 1183"/>
                <a:gd name="T11" fmla="*/ 1689 h 3819"/>
                <a:gd name="T12" fmla="*/ 144 w 1183"/>
                <a:gd name="T13" fmla="*/ 506 h 3819"/>
                <a:gd name="T14" fmla="*/ 0 w 1183"/>
                <a:gd name="T15" fmla="*/ 318 h 3819"/>
                <a:gd name="T16" fmla="*/ 156 w 1183"/>
                <a:gd name="T17" fmla="*/ 157 h 3819"/>
                <a:gd name="T18" fmla="*/ 362 w 1183"/>
                <a:gd name="T19" fmla="*/ 26 h 3819"/>
                <a:gd name="T20" fmla="*/ 836 w 1183"/>
                <a:gd name="T21" fmla="*/ 701 h 3819"/>
                <a:gd name="T22" fmla="*/ 1105 w 1183"/>
                <a:gd name="T23" fmla="*/ 1615 h 3819"/>
                <a:gd name="T24" fmla="*/ 672 w 1183"/>
                <a:gd name="T25" fmla="*/ 3424 h 3819"/>
                <a:gd name="T26" fmla="*/ 342 w 1183"/>
                <a:gd name="T27" fmla="*/ 3819 h 3819"/>
                <a:gd name="T28" fmla="*/ 263 w 1183"/>
                <a:gd name="T29" fmla="*/ 3770 h 38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83" h="3819">
                  <a:moveTo>
                    <a:pt x="263" y="3770"/>
                  </a:moveTo>
                  <a:cubicBezTo>
                    <a:pt x="232" y="3743"/>
                    <a:pt x="160" y="3668"/>
                    <a:pt x="103" y="3603"/>
                  </a:cubicBezTo>
                  <a:lnTo>
                    <a:pt x="0" y="3485"/>
                  </a:lnTo>
                  <a:lnTo>
                    <a:pt x="140" y="3311"/>
                  </a:lnTo>
                  <a:cubicBezTo>
                    <a:pt x="378" y="3015"/>
                    <a:pt x="537" y="2660"/>
                    <a:pt x="593" y="2295"/>
                  </a:cubicBezTo>
                  <a:cubicBezTo>
                    <a:pt x="643" y="1975"/>
                    <a:pt x="645" y="1920"/>
                    <a:pt x="620" y="1689"/>
                  </a:cubicBezTo>
                  <a:cubicBezTo>
                    <a:pt x="573" y="1255"/>
                    <a:pt x="412" y="855"/>
                    <a:pt x="144" y="506"/>
                  </a:cubicBezTo>
                  <a:lnTo>
                    <a:pt x="0" y="318"/>
                  </a:lnTo>
                  <a:lnTo>
                    <a:pt x="156" y="157"/>
                  </a:lnTo>
                  <a:cubicBezTo>
                    <a:pt x="287" y="21"/>
                    <a:pt x="319" y="0"/>
                    <a:pt x="362" y="26"/>
                  </a:cubicBezTo>
                  <a:cubicBezTo>
                    <a:pt x="473" y="94"/>
                    <a:pt x="693" y="407"/>
                    <a:pt x="836" y="701"/>
                  </a:cubicBezTo>
                  <a:cubicBezTo>
                    <a:pt x="1000" y="1038"/>
                    <a:pt x="1051" y="1210"/>
                    <a:pt x="1105" y="1615"/>
                  </a:cubicBezTo>
                  <a:cubicBezTo>
                    <a:pt x="1183" y="2193"/>
                    <a:pt x="1007" y="2927"/>
                    <a:pt x="672" y="3424"/>
                  </a:cubicBezTo>
                  <a:cubicBezTo>
                    <a:pt x="555" y="3597"/>
                    <a:pt x="370" y="3819"/>
                    <a:pt x="342" y="3819"/>
                  </a:cubicBezTo>
                  <a:cubicBezTo>
                    <a:pt x="330" y="3819"/>
                    <a:pt x="294" y="3797"/>
                    <a:pt x="263" y="3770"/>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128" name="Freeform 96"/>
            <p:cNvSpPr>
              <a:spLocks/>
            </p:cNvSpPr>
            <p:nvPr/>
          </p:nvSpPr>
          <p:spPr bwMode="auto">
            <a:xfrm>
              <a:off x="36138636" y="13684397"/>
              <a:ext cx="208374" cy="600542"/>
            </a:xfrm>
            <a:custGeom>
              <a:avLst/>
              <a:gdLst>
                <a:gd name="T0" fmla="*/ 317 w 783"/>
                <a:gd name="T1" fmla="*/ 2127 h 2261"/>
                <a:gd name="T2" fmla="*/ 0 w 783"/>
                <a:gd name="T3" fmla="*/ 1146 h 2261"/>
                <a:gd name="T4" fmla="*/ 342 w 783"/>
                <a:gd name="T5" fmla="*/ 122 h 2261"/>
                <a:gd name="T6" fmla="*/ 449 w 783"/>
                <a:gd name="T7" fmla="*/ 0 h 2261"/>
                <a:gd name="T8" fmla="*/ 616 w 783"/>
                <a:gd name="T9" fmla="*/ 170 h 2261"/>
                <a:gd name="T10" fmla="*/ 783 w 783"/>
                <a:gd name="T11" fmla="*/ 339 h 2261"/>
                <a:gd name="T12" fmla="*/ 705 w 783"/>
                <a:gd name="T13" fmla="*/ 451 h 2261"/>
                <a:gd name="T14" fmla="*/ 492 w 783"/>
                <a:gd name="T15" fmla="*/ 1139 h 2261"/>
                <a:gd name="T16" fmla="*/ 685 w 783"/>
                <a:gd name="T17" fmla="*/ 1795 h 2261"/>
                <a:gd name="T18" fmla="*/ 747 w 783"/>
                <a:gd name="T19" fmla="*/ 1975 h 2261"/>
                <a:gd name="T20" fmla="*/ 441 w 783"/>
                <a:gd name="T21" fmla="*/ 2261 h 2261"/>
                <a:gd name="T22" fmla="*/ 317 w 783"/>
                <a:gd name="T23" fmla="*/ 2127 h 2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83" h="2261">
                  <a:moveTo>
                    <a:pt x="317" y="2127"/>
                  </a:moveTo>
                  <a:cubicBezTo>
                    <a:pt x="85" y="1820"/>
                    <a:pt x="1" y="1557"/>
                    <a:pt x="0" y="1146"/>
                  </a:cubicBezTo>
                  <a:cubicBezTo>
                    <a:pt x="0" y="720"/>
                    <a:pt x="112" y="384"/>
                    <a:pt x="342" y="122"/>
                  </a:cubicBezTo>
                  <a:lnTo>
                    <a:pt x="449" y="0"/>
                  </a:lnTo>
                  <a:lnTo>
                    <a:pt x="616" y="170"/>
                  </a:lnTo>
                  <a:lnTo>
                    <a:pt x="783" y="339"/>
                  </a:lnTo>
                  <a:lnTo>
                    <a:pt x="705" y="451"/>
                  </a:lnTo>
                  <a:cubicBezTo>
                    <a:pt x="555" y="668"/>
                    <a:pt x="493" y="869"/>
                    <a:pt x="492" y="1139"/>
                  </a:cubicBezTo>
                  <a:cubicBezTo>
                    <a:pt x="491" y="1416"/>
                    <a:pt x="539" y="1578"/>
                    <a:pt x="685" y="1795"/>
                  </a:cubicBezTo>
                  <a:cubicBezTo>
                    <a:pt x="752" y="1893"/>
                    <a:pt x="767" y="1938"/>
                    <a:pt x="747" y="1975"/>
                  </a:cubicBezTo>
                  <a:cubicBezTo>
                    <a:pt x="715" y="2036"/>
                    <a:pt x="473" y="2261"/>
                    <a:pt x="441" y="2261"/>
                  </a:cubicBezTo>
                  <a:cubicBezTo>
                    <a:pt x="428" y="2261"/>
                    <a:pt x="373" y="2201"/>
                    <a:pt x="317" y="2127"/>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129" name="Freeform 97"/>
            <p:cNvSpPr>
              <a:spLocks/>
            </p:cNvSpPr>
            <p:nvPr/>
          </p:nvSpPr>
          <p:spPr bwMode="auto">
            <a:xfrm>
              <a:off x="36800046" y="13693762"/>
              <a:ext cx="234129" cy="591177"/>
            </a:xfrm>
            <a:custGeom>
              <a:avLst/>
              <a:gdLst>
                <a:gd name="T0" fmla="*/ 149 w 881"/>
                <a:gd name="T1" fmla="*/ 2074 h 2228"/>
                <a:gd name="T2" fmla="*/ 0 w 881"/>
                <a:gd name="T3" fmla="*/ 1917 h 2228"/>
                <a:gd name="T4" fmla="*/ 50 w 881"/>
                <a:gd name="T5" fmla="*/ 1840 h 2228"/>
                <a:gd name="T6" fmla="*/ 276 w 881"/>
                <a:gd name="T7" fmla="*/ 1323 h 2228"/>
                <a:gd name="T8" fmla="*/ 97 w 881"/>
                <a:gd name="T9" fmla="*/ 454 h 2228"/>
                <a:gd name="T10" fmla="*/ 1 w 881"/>
                <a:gd name="T11" fmla="*/ 302 h 2228"/>
                <a:gd name="T12" fmla="*/ 150 w 881"/>
                <a:gd name="T13" fmla="*/ 151 h 2228"/>
                <a:gd name="T14" fmla="*/ 333 w 881"/>
                <a:gd name="T15" fmla="*/ 0 h 2228"/>
                <a:gd name="T16" fmla="*/ 628 w 881"/>
                <a:gd name="T17" fmla="*/ 389 h 2228"/>
                <a:gd name="T18" fmla="*/ 501 w 881"/>
                <a:gd name="T19" fmla="*/ 2041 h 2228"/>
                <a:gd name="T20" fmla="*/ 340 w 881"/>
                <a:gd name="T21" fmla="*/ 2223 h 2228"/>
                <a:gd name="T22" fmla="*/ 149 w 881"/>
                <a:gd name="T23" fmla="*/ 2074 h 2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81" h="2228">
                  <a:moveTo>
                    <a:pt x="149" y="2074"/>
                  </a:moveTo>
                  <a:lnTo>
                    <a:pt x="0" y="1917"/>
                  </a:lnTo>
                  <a:lnTo>
                    <a:pt x="50" y="1840"/>
                  </a:lnTo>
                  <a:cubicBezTo>
                    <a:pt x="178" y="1647"/>
                    <a:pt x="236" y="1514"/>
                    <a:pt x="276" y="1323"/>
                  </a:cubicBezTo>
                  <a:cubicBezTo>
                    <a:pt x="338" y="1024"/>
                    <a:pt x="280" y="742"/>
                    <a:pt x="97" y="454"/>
                  </a:cubicBezTo>
                  <a:lnTo>
                    <a:pt x="1" y="302"/>
                  </a:lnTo>
                  <a:lnTo>
                    <a:pt x="150" y="151"/>
                  </a:lnTo>
                  <a:cubicBezTo>
                    <a:pt x="232" y="68"/>
                    <a:pt x="315" y="0"/>
                    <a:pt x="333" y="0"/>
                  </a:cubicBezTo>
                  <a:cubicBezTo>
                    <a:pt x="387" y="0"/>
                    <a:pt x="528" y="187"/>
                    <a:pt x="628" y="389"/>
                  </a:cubicBezTo>
                  <a:cubicBezTo>
                    <a:pt x="881" y="903"/>
                    <a:pt x="830" y="1560"/>
                    <a:pt x="501" y="2041"/>
                  </a:cubicBezTo>
                  <a:cubicBezTo>
                    <a:pt x="435" y="2137"/>
                    <a:pt x="363" y="2219"/>
                    <a:pt x="340" y="2223"/>
                  </a:cubicBezTo>
                  <a:cubicBezTo>
                    <a:pt x="316" y="2228"/>
                    <a:pt x="230" y="2161"/>
                    <a:pt x="149" y="2074"/>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sp>
        <p:nvSpPr>
          <p:cNvPr id="112" name="手繪多邊形 111"/>
          <p:cNvSpPr>
            <a:spLocks/>
          </p:cNvSpPr>
          <p:nvPr/>
        </p:nvSpPr>
        <p:spPr bwMode="auto">
          <a:xfrm>
            <a:off x="7013730" y="4413866"/>
            <a:ext cx="445522" cy="328794"/>
          </a:xfrm>
          <a:custGeom>
            <a:avLst/>
            <a:gdLst>
              <a:gd name="connsiteX0" fmla="*/ 2313240 w 4627012"/>
              <a:gd name="connsiteY0" fmla="*/ 2906712 h 3414712"/>
              <a:gd name="connsiteX1" fmla="*/ 1912260 w 4627012"/>
              <a:gd name="connsiteY1" fmla="*/ 2918932 h 3414712"/>
              <a:gd name="connsiteX2" fmla="*/ 1906856 w 4627012"/>
              <a:gd name="connsiteY2" fmla="*/ 3234846 h 3414712"/>
              <a:gd name="connsiteX3" fmla="*/ 2311440 w 4627012"/>
              <a:gd name="connsiteY3" fmla="*/ 3241676 h 3414712"/>
              <a:gd name="connsiteX4" fmla="*/ 2721424 w 4627012"/>
              <a:gd name="connsiteY4" fmla="*/ 3229456 h 3414712"/>
              <a:gd name="connsiteX5" fmla="*/ 2733676 w 4627012"/>
              <a:gd name="connsiteY5" fmla="*/ 3078146 h 3414712"/>
              <a:gd name="connsiteX6" fmla="*/ 2717824 w 4627012"/>
              <a:gd name="connsiteY6" fmla="*/ 2922886 h 3414712"/>
              <a:gd name="connsiteX7" fmla="*/ 2313240 w 4627012"/>
              <a:gd name="connsiteY7" fmla="*/ 2906712 h 3414712"/>
              <a:gd name="connsiteX8" fmla="*/ 1584960 w 4627012"/>
              <a:gd name="connsiteY8" fmla="*/ 286972 h 3414712"/>
              <a:gd name="connsiteX9" fmla="*/ 289164 w 4627012"/>
              <a:gd name="connsiteY9" fmla="*/ 296550 h 3414712"/>
              <a:gd name="connsiteX10" fmla="*/ 287364 w 4627012"/>
              <a:gd name="connsiteY10" fmla="*/ 2620194 h 3414712"/>
              <a:gd name="connsiteX11" fmla="*/ 2319024 w 4627012"/>
              <a:gd name="connsiteY11" fmla="*/ 2632076 h 3414712"/>
              <a:gd name="connsiteX12" fmla="*/ 4338444 w 4627012"/>
              <a:gd name="connsiteY12" fmla="*/ 2632076 h 3414712"/>
              <a:gd name="connsiteX13" fmla="*/ 4343844 w 4627012"/>
              <a:gd name="connsiteY13" fmla="*/ 2609392 h 3414712"/>
              <a:gd name="connsiteX14" fmla="*/ 4346724 w 4627012"/>
              <a:gd name="connsiteY14" fmla="*/ 1438210 h 3414712"/>
              <a:gd name="connsiteX15" fmla="*/ 4343844 w 4627012"/>
              <a:gd name="connsiteY15" fmla="*/ 290070 h 3414712"/>
              <a:gd name="connsiteX16" fmla="*/ 2323344 w 4627012"/>
              <a:gd name="connsiteY16" fmla="*/ 287550 h 3414712"/>
              <a:gd name="connsiteX17" fmla="*/ 1584960 w 4627012"/>
              <a:gd name="connsiteY17" fmla="*/ 286972 h 3414712"/>
              <a:gd name="connsiteX18" fmla="*/ 4623604 w 4627012"/>
              <a:gd name="connsiteY18" fmla="*/ 0 h 3414712"/>
              <a:gd name="connsiteX19" fmla="*/ 4626124 w 4627012"/>
              <a:gd name="connsiteY19" fmla="*/ 1442872 h 3414712"/>
              <a:gd name="connsiteX20" fmla="*/ 4625404 w 4627012"/>
              <a:gd name="connsiteY20" fmla="*/ 2896186 h 3414712"/>
              <a:gd name="connsiteX21" fmla="*/ 3827856 w 4627012"/>
              <a:gd name="connsiteY21" fmla="*/ 2906628 h 3414712"/>
              <a:gd name="connsiteX22" fmla="*/ 3020592 w 4627012"/>
              <a:gd name="connsiteY22" fmla="*/ 2914912 h 3414712"/>
              <a:gd name="connsiteX23" fmla="*/ 3010148 w 4627012"/>
              <a:gd name="connsiteY23" fmla="*/ 3079832 h 3414712"/>
              <a:gd name="connsiteX24" fmla="*/ 3013028 w 4627012"/>
              <a:gd name="connsiteY24" fmla="*/ 3236830 h 3414712"/>
              <a:gd name="connsiteX25" fmla="*/ 3485796 w 4627012"/>
              <a:gd name="connsiteY25" fmla="*/ 3241870 h 3414712"/>
              <a:gd name="connsiteX26" fmla="*/ 3976204 w 4627012"/>
              <a:gd name="connsiteY26" fmla="*/ 3255554 h 3414712"/>
              <a:gd name="connsiteX27" fmla="*/ 4014012 w 4627012"/>
              <a:gd name="connsiteY27" fmla="*/ 3357820 h 3414712"/>
              <a:gd name="connsiteX28" fmla="*/ 4014012 w 4627012"/>
              <a:gd name="connsiteY28" fmla="*/ 3414712 h 3414712"/>
              <a:gd name="connsiteX29" fmla="*/ 2306940 w 4627012"/>
              <a:gd name="connsiteY29" fmla="*/ 3414712 h 3414712"/>
              <a:gd name="connsiteX30" fmla="*/ 599508 w 4627012"/>
              <a:gd name="connsiteY30" fmla="*/ 3414712 h 3414712"/>
              <a:gd name="connsiteX31" fmla="*/ 599508 w 4627012"/>
              <a:gd name="connsiteY31" fmla="*/ 3372942 h 3414712"/>
              <a:gd name="connsiteX32" fmla="*/ 656400 w 4627012"/>
              <a:gd name="connsiteY32" fmla="*/ 3253394 h 3414712"/>
              <a:gd name="connsiteX33" fmla="*/ 1136728 w 4627012"/>
              <a:gd name="connsiteY33" fmla="*/ 3241870 h 3414712"/>
              <a:gd name="connsiteX34" fmla="*/ 1603732 w 4627012"/>
              <a:gd name="connsiteY34" fmla="*/ 3229628 h 3414712"/>
              <a:gd name="connsiteX35" fmla="*/ 1615976 w 4627012"/>
              <a:gd name="connsiteY35" fmla="*/ 3078030 h 3414712"/>
              <a:gd name="connsiteX36" fmla="*/ 1599772 w 4627012"/>
              <a:gd name="connsiteY36" fmla="*/ 2922472 h 3414712"/>
              <a:gd name="connsiteX37" fmla="*/ 792144 w 4627012"/>
              <a:gd name="connsiteY37" fmla="*/ 2906268 h 3414712"/>
              <a:gd name="connsiteX38" fmla="*/ 0 w 4627012"/>
              <a:gd name="connsiteY38" fmla="*/ 2906268 h 3414712"/>
              <a:gd name="connsiteX39" fmla="*/ 2520 w 4627012"/>
              <a:gd name="connsiteY39" fmla="*/ 1455836 h 3414712"/>
              <a:gd name="connsiteX40" fmla="*/ 5040 w 4627012"/>
              <a:gd name="connsiteY40" fmla="*/ 5042 h 3414712"/>
              <a:gd name="connsiteX41" fmla="*/ 2314500 w 4627012"/>
              <a:gd name="connsiteY41" fmla="*/ 2520 h 3414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627012" h="3414712">
                <a:moveTo>
                  <a:pt x="2313240" y="2906712"/>
                </a:moveTo>
                <a:cubicBezTo>
                  <a:pt x="2024304" y="2906712"/>
                  <a:pt x="1921268" y="2909946"/>
                  <a:pt x="1912260" y="2918932"/>
                </a:cubicBezTo>
                <a:cubicBezTo>
                  <a:pt x="1898932" y="2932230"/>
                  <a:pt x="1893888" y="3222268"/>
                  <a:pt x="1906856" y="3234846"/>
                </a:cubicBezTo>
                <a:cubicBezTo>
                  <a:pt x="1910460" y="3238440"/>
                  <a:pt x="2092756" y="3241676"/>
                  <a:pt x="2311440" y="3241676"/>
                </a:cubicBezTo>
                <a:cubicBezTo>
                  <a:pt x="2607220" y="3241676"/>
                  <a:pt x="2712420" y="3238440"/>
                  <a:pt x="2721424" y="3229456"/>
                </a:cubicBezTo>
                <a:cubicBezTo>
                  <a:pt x="2729712" y="3221190"/>
                  <a:pt x="2733676" y="3172670"/>
                  <a:pt x="2733676" y="3078146"/>
                </a:cubicBezTo>
                <a:cubicBezTo>
                  <a:pt x="2733676" y="2964936"/>
                  <a:pt x="2730792" y="2935824"/>
                  <a:pt x="2717824" y="2922886"/>
                </a:cubicBezTo>
                <a:cubicBezTo>
                  <a:pt x="2703772" y="2908868"/>
                  <a:pt x="2652976" y="2906712"/>
                  <a:pt x="2313240" y="2906712"/>
                </a:cubicBezTo>
                <a:close/>
                <a:moveTo>
                  <a:pt x="1584960" y="286972"/>
                </a:moveTo>
                <a:cubicBezTo>
                  <a:pt x="654628" y="286788"/>
                  <a:pt x="297356" y="289530"/>
                  <a:pt x="289164" y="296550"/>
                </a:cubicBezTo>
                <a:cubicBezTo>
                  <a:pt x="269728" y="312392"/>
                  <a:pt x="268288" y="2601112"/>
                  <a:pt x="287364" y="2620194"/>
                </a:cubicBezTo>
                <a:cubicBezTo>
                  <a:pt x="296724" y="2629554"/>
                  <a:pt x="761804" y="2632076"/>
                  <a:pt x="2319024" y="2632076"/>
                </a:cubicBezTo>
                <a:lnTo>
                  <a:pt x="4338444" y="2632076"/>
                </a:lnTo>
                <a:lnTo>
                  <a:pt x="4343844" y="2609392"/>
                </a:lnTo>
                <a:cubicBezTo>
                  <a:pt x="4347080" y="2596792"/>
                  <a:pt x="4348160" y="2069706"/>
                  <a:pt x="4346724" y="1438210"/>
                </a:cubicBezTo>
                <a:lnTo>
                  <a:pt x="4343844" y="290070"/>
                </a:lnTo>
                <a:lnTo>
                  <a:pt x="2323344" y="287550"/>
                </a:lnTo>
                <a:cubicBezTo>
                  <a:pt x="2044864" y="287212"/>
                  <a:pt x="1799652" y="287014"/>
                  <a:pt x="1584960" y="286972"/>
                </a:cubicBezTo>
                <a:close/>
                <a:moveTo>
                  <a:pt x="4623604" y="0"/>
                </a:moveTo>
                <a:lnTo>
                  <a:pt x="4626124" y="1442872"/>
                </a:lnTo>
                <a:cubicBezTo>
                  <a:pt x="4627564" y="2236866"/>
                  <a:pt x="4627204" y="2890786"/>
                  <a:pt x="4625404" y="2896186"/>
                </a:cubicBezTo>
                <a:cubicBezTo>
                  <a:pt x="4623240" y="2903028"/>
                  <a:pt x="4347792" y="2906628"/>
                  <a:pt x="3827856" y="2906628"/>
                </a:cubicBezTo>
                <a:cubicBezTo>
                  <a:pt x="3390736" y="2906628"/>
                  <a:pt x="3027432" y="2910590"/>
                  <a:pt x="3020592" y="2914912"/>
                </a:cubicBezTo>
                <a:cubicBezTo>
                  <a:pt x="3010508" y="2921392"/>
                  <a:pt x="3007988" y="2961362"/>
                  <a:pt x="3010148" y="3079832"/>
                </a:cubicBezTo>
                <a:lnTo>
                  <a:pt x="3013028" y="3236830"/>
                </a:lnTo>
                <a:lnTo>
                  <a:pt x="3485796" y="3241870"/>
                </a:lnTo>
                <a:cubicBezTo>
                  <a:pt x="3745404" y="3244752"/>
                  <a:pt x="3966124" y="3250872"/>
                  <a:pt x="3976204" y="3255554"/>
                </a:cubicBezTo>
                <a:cubicBezTo>
                  <a:pt x="4003928" y="3269238"/>
                  <a:pt x="4014012" y="3296244"/>
                  <a:pt x="4014012" y="3357820"/>
                </a:cubicBezTo>
                <a:lnTo>
                  <a:pt x="4014012" y="3414712"/>
                </a:lnTo>
                <a:lnTo>
                  <a:pt x="2306940" y="3414712"/>
                </a:lnTo>
                <a:lnTo>
                  <a:pt x="599508" y="3414712"/>
                </a:lnTo>
                <a:lnTo>
                  <a:pt x="599508" y="3372942"/>
                </a:lnTo>
                <a:cubicBezTo>
                  <a:pt x="599508" y="3319650"/>
                  <a:pt x="623992" y="3268158"/>
                  <a:pt x="656400" y="3253394"/>
                </a:cubicBezTo>
                <a:cubicBezTo>
                  <a:pt x="674404" y="3245112"/>
                  <a:pt x="818428" y="3241870"/>
                  <a:pt x="1136728" y="3241870"/>
                </a:cubicBezTo>
                <a:cubicBezTo>
                  <a:pt x="1476988" y="3241870"/>
                  <a:pt x="1594372" y="3238630"/>
                  <a:pt x="1603732" y="3229628"/>
                </a:cubicBezTo>
                <a:cubicBezTo>
                  <a:pt x="1612012" y="3221346"/>
                  <a:pt x="1615976" y="3172734"/>
                  <a:pt x="1615976" y="3078030"/>
                </a:cubicBezTo>
                <a:cubicBezTo>
                  <a:pt x="1615976" y="2964604"/>
                  <a:pt x="1612732" y="2935436"/>
                  <a:pt x="1599772" y="2922472"/>
                </a:cubicBezTo>
                <a:cubicBezTo>
                  <a:pt x="1585728" y="2908070"/>
                  <a:pt x="1498232" y="2906268"/>
                  <a:pt x="792144" y="2906268"/>
                </a:cubicBezTo>
                <a:lnTo>
                  <a:pt x="0" y="2906268"/>
                </a:lnTo>
                <a:lnTo>
                  <a:pt x="2520" y="1455836"/>
                </a:lnTo>
                <a:lnTo>
                  <a:pt x="5040" y="5042"/>
                </a:lnTo>
                <a:lnTo>
                  <a:pt x="2314500" y="2520"/>
                </a:lnTo>
                <a:close/>
              </a:path>
            </a:pathLst>
          </a:custGeom>
          <a:solidFill>
            <a:schemeClr val="bg1"/>
          </a:solid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nvGrpSpPr>
          <p:cNvPr id="113" name="群組 112"/>
          <p:cNvGrpSpPr/>
          <p:nvPr/>
        </p:nvGrpSpPr>
        <p:grpSpPr>
          <a:xfrm>
            <a:off x="4860866" y="1676628"/>
            <a:ext cx="3456066" cy="4170840"/>
            <a:chOff x="4990267" y="1838047"/>
            <a:chExt cx="3456066" cy="3456066"/>
          </a:xfrm>
        </p:grpSpPr>
        <p:grpSp>
          <p:nvGrpSpPr>
            <p:cNvPr id="117" name="群組 116"/>
            <p:cNvGrpSpPr/>
            <p:nvPr/>
          </p:nvGrpSpPr>
          <p:grpSpPr>
            <a:xfrm>
              <a:off x="6718300" y="1838047"/>
              <a:ext cx="0" cy="3456066"/>
              <a:chOff x="6718300" y="1838047"/>
              <a:chExt cx="0" cy="3456066"/>
            </a:xfrm>
          </p:grpSpPr>
          <p:cxnSp>
            <p:nvCxnSpPr>
              <p:cNvPr id="121" name="直線接點 120"/>
              <p:cNvCxnSpPr/>
              <p:nvPr/>
            </p:nvCxnSpPr>
            <p:spPr>
              <a:xfrm>
                <a:off x="6718300" y="1838047"/>
                <a:ext cx="0" cy="1500266"/>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2" name="直線接點 121"/>
              <p:cNvCxnSpPr/>
              <p:nvPr/>
            </p:nvCxnSpPr>
            <p:spPr>
              <a:xfrm>
                <a:off x="6718300" y="3793847"/>
                <a:ext cx="0" cy="1500266"/>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118" name="群組 117"/>
            <p:cNvGrpSpPr/>
            <p:nvPr/>
          </p:nvGrpSpPr>
          <p:grpSpPr>
            <a:xfrm rot="5400000">
              <a:off x="6718300" y="1838047"/>
              <a:ext cx="0" cy="3456066"/>
              <a:chOff x="6718300" y="1838047"/>
              <a:chExt cx="0" cy="3456066"/>
            </a:xfrm>
          </p:grpSpPr>
          <p:cxnSp>
            <p:nvCxnSpPr>
              <p:cNvPr id="119" name="直線接點 118"/>
              <p:cNvCxnSpPr/>
              <p:nvPr/>
            </p:nvCxnSpPr>
            <p:spPr>
              <a:xfrm>
                <a:off x="6718300" y="1838047"/>
                <a:ext cx="0" cy="1500266"/>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0" name="直線接點 119"/>
              <p:cNvCxnSpPr/>
              <p:nvPr/>
            </p:nvCxnSpPr>
            <p:spPr>
              <a:xfrm>
                <a:off x="6718300" y="3793847"/>
                <a:ext cx="0" cy="1500266"/>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sp>
        <p:nvSpPr>
          <p:cNvPr id="114" name="矩形 113"/>
          <p:cNvSpPr/>
          <p:nvPr/>
        </p:nvSpPr>
        <p:spPr>
          <a:xfrm>
            <a:off x="6723114" y="2971836"/>
            <a:ext cx="2405961" cy="523220"/>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a:t>
            </a:r>
            <a:endParaRPr lang="zh-TW" altLang="en-US" sz="1400" dirty="0"/>
          </a:p>
        </p:txBody>
      </p:sp>
      <p:sp>
        <p:nvSpPr>
          <p:cNvPr id="115" name="矩形 114"/>
          <p:cNvSpPr/>
          <p:nvPr/>
        </p:nvSpPr>
        <p:spPr>
          <a:xfrm>
            <a:off x="4188098" y="5384779"/>
            <a:ext cx="2405961" cy="523220"/>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a:t>
            </a:r>
            <a:endParaRPr lang="zh-TW" altLang="en-US" sz="1400" dirty="0"/>
          </a:p>
        </p:txBody>
      </p:sp>
      <p:sp>
        <p:nvSpPr>
          <p:cNvPr id="116" name="矩形 115"/>
          <p:cNvSpPr/>
          <p:nvPr/>
        </p:nvSpPr>
        <p:spPr>
          <a:xfrm>
            <a:off x="6685014" y="5384779"/>
            <a:ext cx="2405961" cy="523220"/>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a:t>
            </a:r>
            <a:endParaRPr lang="zh-TW" altLang="en-US" sz="1400" dirty="0"/>
          </a:p>
        </p:txBody>
      </p:sp>
    </p:spTree>
    <p:extLst>
      <p:ext uri="{BB962C8B-B14F-4D97-AF65-F5344CB8AC3E}">
        <p14:creationId xmlns:p14="http://schemas.microsoft.com/office/powerpoint/2010/main" val="2111610665"/>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圖片版面配置區 12"/>
          <p:cNvPicPr>
            <a:picLocks noGrp="1" noChangeAspect="1"/>
          </p:cNvPicPr>
          <p:nvPr>
            <p:ph type="pic" sz="quarter" idx="25"/>
          </p:nvPr>
        </p:nvPicPr>
        <p:blipFill>
          <a:blip r:embed="rId2" cstate="screen">
            <a:duotone>
              <a:prstClr val="black"/>
              <a:schemeClr val="tx2">
                <a:tint val="45000"/>
                <a:satMod val="400000"/>
              </a:schemeClr>
            </a:duotone>
            <a:extLst>
              <a:ext uri="{28A0092B-C50C-407E-A947-70E740481C1C}">
                <a14:useLocalDpi xmlns:a14="http://schemas.microsoft.com/office/drawing/2010/main"/>
              </a:ext>
            </a:extLst>
          </a:blip>
          <a:srcRect/>
          <a:stretch>
            <a:fillRect/>
          </a:stretch>
        </p:blipFill>
        <p:spPr>
          <a:xfrm>
            <a:off x="3680177" y="2753999"/>
            <a:ext cx="2304000" cy="1980000"/>
          </a:xfrm>
        </p:spPr>
      </p:pic>
      <p:pic>
        <p:nvPicPr>
          <p:cNvPr id="14" name="圖片版面配置區 13"/>
          <p:cNvPicPr>
            <a:picLocks noGrp="1" noChangeAspect="1"/>
          </p:cNvPicPr>
          <p:nvPr>
            <p:ph type="pic" sz="quarter" idx="26"/>
          </p:nvPr>
        </p:nvPicPr>
        <p:blipFill>
          <a:blip r:embed="rId3" cstate="screen">
            <a:duotone>
              <a:prstClr val="black"/>
              <a:schemeClr val="tx2">
                <a:tint val="45000"/>
                <a:satMod val="400000"/>
              </a:schemeClr>
            </a:duotone>
            <a:extLst>
              <a:ext uri="{28A0092B-C50C-407E-A947-70E740481C1C}">
                <a14:useLocalDpi xmlns:a14="http://schemas.microsoft.com/office/drawing/2010/main"/>
              </a:ext>
            </a:extLst>
          </a:blip>
          <a:srcRect/>
          <a:stretch>
            <a:fillRect/>
          </a:stretch>
        </p:blipFill>
        <p:spPr>
          <a:xfrm>
            <a:off x="6265333" y="2753999"/>
            <a:ext cx="2304000" cy="1980000"/>
          </a:xfrm>
        </p:spPr>
      </p:pic>
      <p:pic>
        <p:nvPicPr>
          <p:cNvPr id="12" name="圖片版面配置區 11"/>
          <p:cNvPicPr>
            <a:picLocks noGrp="1" noChangeAspect="1"/>
          </p:cNvPicPr>
          <p:nvPr>
            <p:ph type="pic" sz="quarter" idx="27"/>
          </p:nvPr>
        </p:nvPicPr>
        <p:blipFill>
          <a:blip r:embed="rId4" cstate="screen">
            <a:duotone>
              <a:prstClr val="black"/>
              <a:schemeClr val="tx2">
                <a:tint val="45000"/>
                <a:satMod val="400000"/>
              </a:schemeClr>
            </a:duotone>
            <a:extLst>
              <a:ext uri="{28A0092B-C50C-407E-A947-70E740481C1C}">
                <a14:useLocalDpi xmlns:a14="http://schemas.microsoft.com/office/drawing/2010/main"/>
              </a:ext>
            </a:extLst>
          </a:blip>
          <a:srcRect/>
          <a:stretch>
            <a:fillRect/>
          </a:stretch>
        </p:blipFill>
        <p:spPr>
          <a:xfrm>
            <a:off x="0" y="2753999"/>
            <a:ext cx="3399021" cy="1980000"/>
          </a:xfrm>
        </p:spPr>
      </p:pic>
      <p:sp>
        <p:nvSpPr>
          <p:cNvPr id="7" name="頁尾版面配置區 6"/>
          <p:cNvSpPr>
            <a:spLocks noGrp="1"/>
          </p:cNvSpPr>
          <p:nvPr>
            <p:ph type="ftr" sz="quarter" idx="28"/>
          </p:nvPr>
        </p:nvSpPr>
        <p:spPr/>
        <p:txBody>
          <a:bodyPr/>
          <a:lstStyle/>
          <a:p>
            <a:r>
              <a:rPr lang="zh-TW" altLang="en-US" smtClean="0"/>
              <a:t>商業簡報網 </a:t>
            </a:r>
            <a:r>
              <a:rPr lang="en-US" altLang="zh-TW" smtClean="0"/>
              <a:t>X Matter Lab</a:t>
            </a:r>
            <a:endParaRPr lang="zh-TW" altLang="en-US" dirty="0"/>
          </a:p>
        </p:txBody>
      </p:sp>
      <p:sp>
        <p:nvSpPr>
          <p:cNvPr id="8" name="投影片編號版面配置區 7"/>
          <p:cNvSpPr>
            <a:spLocks noGrp="1"/>
          </p:cNvSpPr>
          <p:nvPr>
            <p:ph type="sldNum" sz="quarter" idx="29"/>
          </p:nvPr>
        </p:nvSpPr>
        <p:spPr/>
        <p:txBody>
          <a:bodyPr/>
          <a:lstStyle/>
          <a:p>
            <a:fld id="{E27FD744-A41C-4EAD-96D0-2F84A994B62C}" type="slidenum">
              <a:rPr lang="zh-TW" altLang="en-US" smtClean="0"/>
              <a:t>68</a:t>
            </a:fld>
            <a:endParaRPr lang="zh-TW" altLang="en-US"/>
          </a:p>
        </p:txBody>
      </p:sp>
      <p:sp>
        <p:nvSpPr>
          <p:cNvPr id="11" name="文字方塊 51"/>
          <p:cNvSpPr txBox="1"/>
          <p:nvPr/>
        </p:nvSpPr>
        <p:spPr>
          <a:xfrm>
            <a:off x="679528" y="1622304"/>
            <a:ext cx="7784944" cy="830997"/>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600" dirty="0" smtClean="0"/>
              <a:t>The quick brown fox jumps over the lazy dog. </a:t>
            </a:r>
            <a:r>
              <a:rPr lang="en-US" altLang="zh-TW" sz="1600" dirty="0"/>
              <a:t>The quick brown fox jumps over the lazy dog. The quick brown fox jumps over the lazy dog. The quick brown fox jumps over the lazy dog. </a:t>
            </a:r>
          </a:p>
        </p:txBody>
      </p:sp>
      <p:sp>
        <p:nvSpPr>
          <p:cNvPr id="15" name="文字方塊 51"/>
          <p:cNvSpPr txBox="1"/>
          <p:nvPr/>
        </p:nvSpPr>
        <p:spPr>
          <a:xfrm>
            <a:off x="679528" y="5023273"/>
            <a:ext cx="7784944" cy="830997"/>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600" dirty="0" smtClean="0"/>
              <a:t>The quick brown fox jumps over the lazy dog. </a:t>
            </a:r>
            <a:r>
              <a:rPr lang="en-US" altLang="zh-TW" sz="1600" dirty="0"/>
              <a:t>The quick brown fox jumps over the lazy dog. The quick brown fox jumps over the lazy dog. The quick brown fox jumps over the lazy dog. </a:t>
            </a:r>
          </a:p>
        </p:txBody>
      </p:sp>
      <p:sp>
        <p:nvSpPr>
          <p:cNvPr id="16" name="矩形 15"/>
          <p:cNvSpPr/>
          <p:nvPr/>
        </p:nvSpPr>
        <p:spPr>
          <a:xfrm>
            <a:off x="3155324" y="1223201"/>
            <a:ext cx="2833352" cy="11636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7" name="文字方塊 16"/>
          <p:cNvSpPr txBox="1"/>
          <p:nvPr/>
        </p:nvSpPr>
        <p:spPr>
          <a:xfrm>
            <a:off x="1880398" y="576870"/>
            <a:ext cx="5383205" cy="646331"/>
          </a:xfrm>
          <a:prstGeom prst="rect">
            <a:avLst/>
          </a:prstGeom>
          <a:noFill/>
        </p:spPr>
        <p:txBody>
          <a:bodyPr wrap="square" rtlCol="0" anchor="ctr">
            <a:spAutoFit/>
          </a:bodyPr>
          <a:lstStyle/>
          <a:p>
            <a:pPr algn="ctr"/>
            <a:r>
              <a:rPr lang="en-US" altLang="zh-TW" sz="3600" b="1" dirty="0" smtClean="0">
                <a:solidFill>
                  <a:schemeClr val="bg1">
                    <a:lumMod val="50000"/>
                  </a:schemeClr>
                </a:solidFill>
              </a:rPr>
              <a:t>Beyond Picture 065</a:t>
            </a:r>
            <a:endParaRPr lang="zh-TW" altLang="en-US" sz="3600" b="1" dirty="0">
              <a:solidFill>
                <a:schemeClr val="bg1">
                  <a:lumMod val="50000"/>
                </a:schemeClr>
              </a:solidFill>
            </a:endParaRPr>
          </a:p>
        </p:txBody>
      </p:sp>
      <p:sp>
        <p:nvSpPr>
          <p:cNvPr id="18" name="Rectangle 13"/>
          <p:cNvSpPr>
            <a:spLocks noChangeArrowheads="1"/>
          </p:cNvSpPr>
          <p:nvPr/>
        </p:nvSpPr>
        <p:spPr bwMode="auto">
          <a:xfrm>
            <a:off x="4256088" y="938213"/>
            <a:ext cx="469900" cy="47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zh-TW" altLang="zh-TW" sz="1800" b="0" i="0" u="none" strike="noStrike" cap="none" normalizeH="0" baseline="0" smtClean="0">
              <a:ln>
                <a:noFill/>
              </a:ln>
              <a:solidFill>
                <a:schemeClr val="tx1"/>
              </a:solidFill>
              <a:effectLst/>
              <a:latin typeface="Arial" panose="020B0604020202020204" pitchFamily="34" charset="0"/>
            </a:endParaRPr>
          </a:p>
        </p:txBody>
      </p:sp>
      <p:grpSp>
        <p:nvGrpSpPr>
          <p:cNvPr id="19" name="群組 18"/>
          <p:cNvGrpSpPr/>
          <p:nvPr/>
        </p:nvGrpSpPr>
        <p:grpSpPr>
          <a:xfrm>
            <a:off x="4511718" y="3479492"/>
            <a:ext cx="640918" cy="529014"/>
            <a:chOff x="13079250" y="23448756"/>
            <a:chExt cx="2967819" cy="2449630"/>
          </a:xfrm>
          <a:solidFill>
            <a:schemeClr val="bg1"/>
          </a:solidFill>
        </p:grpSpPr>
        <p:sp>
          <p:nvSpPr>
            <p:cNvPr id="20" name="手繪多邊形 19"/>
            <p:cNvSpPr>
              <a:spLocks/>
            </p:cNvSpPr>
            <p:nvPr/>
          </p:nvSpPr>
          <p:spPr bwMode="auto">
            <a:xfrm>
              <a:off x="13079250" y="23448756"/>
              <a:ext cx="2967819" cy="2449630"/>
            </a:xfrm>
            <a:custGeom>
              <a:avLst/>
              <a:gdLst>
                <a:gd name="connsiteX0" fmla="*/ 2007528 w 4024625"/>
                <a:gd name="connsiteY0" fmla="*/ 1087436 h 3321916"/>
                <a:gd name="connsiteX1" fmla="*/ 1840007 w 4024625"/>
                <a:gd name="connsiteY1" fmla="*/ 1101840 h 3321916"/>
                <a:gd name="connsiteX2" fmla="*/ 1743097 w 4024625"/>
                <a:gd name="connsiteY2" fmla="*/ 1122724 h 3321916"/>
                <a:gd name="connsiteX3" fmla="*/ 1609441 w 4024625"/>
                <a:gd name="connsiteY3" fmla="*/ 1178896 h 3321916"/>
                <a:gd name="connsiteX4" fmla="*/ 1096431 w 4024625"/>
                <a:gd name="connsiteY4" fmla="*/ 1856928 h 3321916"/>
                <a:gd name="connsiteX5" fmla="*/ 1116966 w 4024625"/>
                <a:gd name="connsiteY5" fmla="*/ 2260216 h 3321916"/>
                <a:gd name="connsiteX6" fmla="*/ 1819472 w 4024625"/>
                <a:gd name="connsiteY6" fmla="*/ 2915204 h 3321916"/>
                <a:gd name="connsiteX7" fmla="*/ 1895847 w 4024625"/>
                <a:gd name="connsiteY7" fmla="*/ 2930328 h 3321916"/>
                <a:gd name="connsiteX8" fmla="*/ 2217919 w 4024625"/>
                <a:gd name="connsiteY8" fmla="*/ 2911604 h 3321916"/>
                <a:gd name="connsiteX9" fmla="*/ 2875753 w 4024625"/>
                <a:gd name="connsiteY9" fmla="*/ 2323952 h 3321916"/>
                <a:gd name="connsiteX10" fmla="*/ 2922227 w 4024625"/>
                <a:gd name="connsiteY10" fmla="*/ 2006360 h 3321916"/>
                <a:gd name="connsiteX11" fmla="*/ 2861343 w 4024625"/>
                <a:gd name="connsiteY11" fmla="*/ 1660684 h 3321916"/>
                <a:gd name="connsiteX12" fmla="*/ 2600515 w 4024625"/>
                <a:gd name="connsiteY12" fmla="*/ 1300604 h 3321916"/>
                <a:gd name="connsiteX13" fmla="*/ 2271958 w 4024625"/>
                <a:gd name="connsiteY13" fmla="*/ 1122364 h 3321916"/>
                <a:gd name="connsiteX14" fmla="*/ 2175409 w 4024625"/>
                <a:gd name="connsiteY14" fmla="*/ 1101840 h 3321916"/>
                <a:gd name="connsiteX15" fmla="*/ 2007528 w 4024625"/>
                <a:gd name="connsiteY15" fmla="*/ 1087436 h 3321916"/>
                <a:gd name="connsiteX16" fmla="*/ 691176 w 4024625"/>
                <a:gd name="connsiteY16" fmla="*/ 884236 h 3321916"/>
                <a:gd name="connsiteX17" fmla="*/ 395695 w 4024625"/>
                <a:gd name="connsiteY17" fmla="*/ 895036 h 3321916"/>
                <a:gd name="connsiteX18" fmla="*/ 376237 w 4024625"/>
                <a:gd name="connsiteY18" fmla="*/ 1095956 h 3321916"/>
                <a:gd name="connsiteX19" fmla="*/ 388128 w 4024625"/>
                <a:gd name="connsiteY19" fmla="*/ 1299032 h 3321916"/>
                <a:gd name="connsiteX20" fmla="*/ 691176 w 4024625"/>
                <a:gd name="connsiteY20" fmla="*/ 1311272 h 3321916"/>
                <a:gd name="connsiteX21" fmla="*/ 994223 w 4024625"/>
                <a:gd name="connsiteY21" fmla="*/ 1299032 h 3321916"/>
                <a:gd name="connsiteX22" fmla="*/ 1006475 w 4024625"/>
                <a:gd name="connsiteY22" fmla="*/ 1095956 h 3321916"/>
                <a:gd name="connsiteX23" fmla="*/ 987017 w 4024625"/>
                <a:gd name="connsiteY23" fmla="*/ 895036 h 3321916"/>
                <a:gd name="connsiteX24" fmla="*/ 691176 w 4024625"/>
                <a:gd name="connsiteY24" fmla="*/ 884236 h 3321916"/>
                <a:gd name="connsiteX25" fmla="*/ 1504906 w 4024625"/>
                <a:gd name="connsiteY25" fmla="*/ 0 h 3321916"/>
                <a:gd name="connsiteX26" fmla="*/ 2007262 w 4024625"/>
                <a:gd name="connsiteY26" fmla="*/ 0 h 3321916"/>
                <a:gd name="connsiteX27" fmla="*/ 2509258 w 4024625"/>
                <a:gd name="connsiteY27" fmla="*/ 0 h 3321916"/>
                <a:gd name="connsiteX28" fmla="*/ 2657624 w 4024625"/>
                <a:gd name="connsiteY28" fmla="*/ 247692 h 3321916"/>
                <a:gd name="connsiteX29" fmla="*/ 2828316 w 4024625"/>
                <a:gd name="connsiteY29" fmla="*/ 501868 h 3321916"/>
                <a:gd name="connsiteX30" fmla="*/ 3367404 w 4024625"/>
                <a:gd name="connsiteY30" fmla="*/ 507988 h 3321916"/>
                <a:gd name="connsiteX31" fmla="*/ 3906130 w 4024625"/>
                <a:gd name="connsiteY31" fmla="*/ 519508 h 3321916"/>
                <a:gd name="connsiteX32" fmla="*/ 3961588 w 4024625"/>
                <a:gd name="connsiteY32" fmla="*/ 562352 h 3321916"/>
                <a:gd name="connsiteX33" fmla="*/ 4024607 w 4024625"/>
                <a:gd name="connsiteY33" fmla="*/ 1909552 h 3321916"/>
                <a:gd name="connsiteX34" fmla="*/ 4011283 w 4024625"/>
                <a:gd name="connsiteY34" fmla="*/ 3168188 h 3321916"/>
                <a:gd name="connsiteX35" fmla="*/ 3887404 w 4024625"/>
                <a:gd name="connsiteY35" fmla="*/ 3301396 h 3321916"/>
                <a:gd name="connsiteX36" fmla="*/ 2004381 w 4024625"/>
                <a:gd name="connsiteY36" fmla="*/ 3321556 h 3321916"/>
                <a:gd name="connsiteX37" fmla="*/ 133601 w 4024625"/>
                <a:gd name="connsiteY37" fmla="*/ 3306436 h 3321916"/>
                <a:gd name="connsiteX38" fmla="*/ 28809 w 4024625"/>
                <a:gd name="connsiteY38" fmla="*/ 3226872 h 3321916"/>
                <a:gd name="connsiteX39" fmla="*/ 0 w 4024625"/>
                <a:gd name="connsiteY39" fmla="*/ 3187268 h 3321916"/>
                <a:gd name="connsiteX40" fmla="*/ 0 w 4024625"/>
                <a:gd name="connsiteY40" fmla="*/ 1913152 h 3321916"/>
                <a:gd name="connsiteX41" fmla="*/ 11524 w 4024625"/>
                <a:gd name="connsiteY41" fmla="*/ 616716 h 3321916"/>
                <a:gd name="connsiteX42" fmla="*/ 103712 w 4024625"/>
                <a:gd name="connsiteY42" fmla="*/ 522388 h 3321916"/>
                <a:gd name="connsiteX43" fmla="*/ 654683 w 4024625"/>
                <a:gd name="connsiteY43" fmla="*/ 507988 h 3321916"/>
                <a:gd name="connsiteX44" fmla="*/ 1177925 w 4024625"/>
                <a:gd name="connsiteY44" fmla="*/ 507988 h 3321916"/>
                <a:gd name="connsiteX45" fmla="*/ 1203853 w 4024625"/>
                <a:gd name="connsiteY45" fmla="*/ 485308 h 3321916"/>
                <a:gd name="connsiteX46" fmla="*/ 1367344 w 4024625"/>
                <a:gd name="connsiteY46" fmla="*/ 231132 h 3321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024625" h="3321916">
                  <a:moveTo>
                    <a:pt x="2007528" y="1087436"/>
                  </a:moveTo>
                  <a:cubicBezTo>
                    <a:pt x="1951687" y="1087436"/>
                    <a:pt x="1876033" y="1093916"/>
                    <a:pt x="1840007" y="1101840"/>
                  </a:cubicBezTo>
                  <a:cubicBezTo>
                    <a:pt x="1803621" y="1109400"/>
                    <a:pt x="1760029" y="1119124"/>
                    <a:pt x="1743097" y="1122724"/>
                  </a:cubicBezTo>
                  <a:cubicBezTo>
                    <a:pt x="1726525" y="1126324"/>
                    <a:pt x="1666362" y="1151532"/>
                    <a:pt x="1609441" y="1178896"/>
                  </a:cubicBezTo>
                  <a:cubicBezTo>
                    <a:pt x="1336724" y="1309604"/>
                    <a:pt x="1148309" y="1558780"/>
                    <a:pt x="1096431" y="1856928"/>
                  </a:cubicBezTo>
                  <a:cubicBezTo>
                    <a:pt x="1079499" y="1953788"/>
                    <a:pt x="1090667" y="2171996"/>
                    <a:pt x="1116966" y="2260216"/>
                  </a:cubicBezTo>
                  <a:cubicBezTo>
                    <a:pt x="1216398" y="2593652"/>
                    <a:pt x="1494518" y="2852908"/>
                    <a:pt x="1819472" y="2915204"/>
                  </a:cubicBezTo>
                  <a:cubicBezTo>
                    <a:pt x="1850094" y="2920964"/>
                    <a:pt x="1884679" y="2927808"/>
                    <a:pt x="1895847" y="2930328"/>
                  </a:cubicBezTo>
                  <a:cubicBezTo>
                    <a:pt x="1937277" y="2940048"/>
                    <a:pt x="2152352" y="2927448"/>
                    <a:pt x="2217919" y="2911604"/>
                  </a:cubicBezTo>
                  <a:cubicBezTo>
                    <a:pt x="2518736" y="2839588"/>
                    <a:pt x="2773079" y="2612376"/>
                    <a:pt x="2875753" y="2323952"/>
                  </a:cubicBezTo>
                  <a:cubicBezTo>
                    <a:pt x="2917183" y="2208004"/>
                    <a:pt x="2922587" y="2170916"/>
                    <a:pt x="2922227" y="2006360"/>
                  </a:cubicBezTo>
                  <a:cubicBezTo>
                    <a:pt x="2921506" y="1833164"/>
                    <a:pt x="2914301" y="1793552"/>
                    <a:pt x="2861343" y="1660684"/>
                  </a:cubicBezTo>
                  <a:cubicBezTo>
                    <a:pt x="2805503" y="1521692"/>
                    <a:pt x="2713997" y="1394944"/>
                    <a:pt x="2600515" y="1300604"/>
                  </a:cubicBezTo>
                  <a:cubicBezTo>
                    <a:pt x="2527382" y="1239748"/>
                    <a:pt x="2336084" y="1136048"/>
                    <a:pt x="2271958" y="1122364"/>
                  </a:cubicBezTo>
                  <a:cubicBezTo>
                    <a:pt x="2255026" y="1118764"/>
                    <a:pt x="2211795" y="1109400"/>
                    <a:pt x="2175409" y="1101840"/>
                  </a:cubicBezTo>
                  <a:cubicBezTo>
                    <a:pt x="2139022" y="1093916"/>
                    <a:pt x="2063368" y="1087436"/>
                    <a:pt x="2007528" y="1087436"/>
                  </a:cubicBezTo>
                  <a:close/>
                  <a:moveTo>
                    <a:pt x="691176" y="884236"/>
                  </a:moveTo>
                  <a:cubicBezTo>
                    <a:pt x="520734" y="884236"/>
                    <a:pt x="407947" y="888196"/>
                    <a:pt x="395695" y="895036"/>
                  </a:cubicBezTo>
                  <a:cubicBezTo>
                    <a:pt x="377318" y="904760"/>
                    <a:pt x="376237" y="918084"/>
                    <a:pt x="376237" y="1095956"/>
                  </a:cubicBezTo>
                  <a:cubicBezTo>
                    <a:pt x="376237" y="1230980"/>
                    <a:pt x="379480" y="1290392"/>
                    <a:pt x="388128" y="1299032"/>
                  </a:cubicBezTo>
                  <a:cubicBezTo>
                    <a:pt x="397137" y="1308032"/>
                    <a:pt x="478574" y="1311272"/>
                    <a:pt x="691176" y="1311272"/>
                  </a:cubicBezTo>
                  <a:cubicBezTo>
                    <a:pt x="904138" y="1311272"/>
                    <a:pt x="985575" y="1308032"/>
                    <a:pt x="994223" y="1299032"/>
                  </a:cubicBezTo>
                  <a:cubicBezTo>
                    <a:pt x="1002872" y="1290392"/>
                    <a:pt x="1006475" y="1230980"/>
                    <a:pt x="1006475" y="1095956"/>
                  </a:cubicBezTo>
                  <a:cubicBezTo>
                    <a:pt x="1006475" y="918084"/>
                    <a:pt x="1005394" y="904760"/>
                    <a:pt x="987017" y="895036"/>
                  </a:cubicBezTo>
                  <a:cubicBezTo>
                    <a:pt x="974765" y="888196"/>
                    <a:pt x="861978" y="884236"/>
                    <a:pt x="691176" y="884236"/>
                  </a:cubicBezTo>
                  <a:close/>
                  <a:moveTo>
                    <a:pt x="1504906" y="0"/>
                  </a:moveTo>
                  <a:lnTo>
                    <a:pt x="2007262" y="0"/>
                  </a:lnTo>
                  <a:lnTo>
                    <a:pt x="2509258" y="0"/>
                  </a:lnTo>
                  <a:lnTo>
                    <a:pt x="2657624" y="247692"/>
                  </a:lnTo>
                  <a:cubicBezTo>
                    <a:pt x="2764216" y="425904"/>
                    <a:pt x="2812112" y="497548"/>
                    <a:pt x="2828316" y="501868"/>
                  </a:cubicBezTo>
                  <a:cubicBezTo>
                    <a:pt x="2840920" y="505108"/>
                    <a:pt x="3083276" y="507988"/>
                    <a:pt x="3367404" y="507988"/>
                  </a:cubicBezTo>
                  <a:cubicBezTo>
                    <a:pt x="3728235" y="507988"/>
                    <a:pt x="3890286" y="511588"/>
                    <a:pt x="3906130" y="519508"/>
                  </a:cubicBezTo>
                  <a:cubicBezTo>
                    <a:pt x="3918014" y="525628"/>
                    <a:pt x="3943222" y="545072"/>
                    <a:pt x="3961588" y="562352"/>
                  </a:cubicBezTo>
                  <a:cubicBezTo>
                    <a:pt x="4027488" y="624636"/>
                    <a:pt x="4024607" y="568112"/>
                    <a:pt x="4024607" y="1909552"/>
                  </a:cubicBezTo>
                  <a:cubicBezTo>
                    <a:pt x="4024607" y="2872968"/>
                    <a:pt x="4021726" y="3133624"/>
                    <a:pt x="4011283" y="3168188"/>
                  </a:cubicBezTo>
                  <a:cubicBezTo>
                    <a:pt x="3991477" y="3235152"/>
                    <a:pt x="3952225" y="3277272"/>
                    <a:pt x="3887404" y="3301396"/>
                  </a:cubicBezTo>
                  <a:cubicBezTo>
                    <a:pt x="3830867" y="3322636"/>
                    <a:pt x="3830507" y="3322636"/>
                    <a:pt x="2004381" y="3321556"/>
                  </a:cubicBezTo>
                  <a:cubicBezTo>
                    <a:pt x="489032" y="3320836"/>
                    <a:pt x="170333" y="3318316"/>
                    <a:pt x="133601" y="3306436"/>
                  </a:cubicBezTo>
                  <a:cubicBezTo>
                    <a:pt x="81025" y="3290232"/>
                    <a:pt x="66981" y="3279432"/>
                    <a:pt x="28809" y="3226872"/>
                  </a:cubicBezTo>
                  <a:lnTo>
                    <a:pt x="0" y="3187268"/>
                  </a:lnTo>
                  <a:lnTo>
                    <a:pt x="0" y="1913152"/>
                  </a:lnTo>
                  <a:cubicBezTo>
                    <a:pt x="0" y="991136"/>
                    <a:pt x="3241" y="632556"/>
                    <a:pt x="11524" y="616716"/>
                  </a:cubicBezTo>
                  <a:cubicBezTo>
                    <a:pt x="28449" y="583952"/>
                    <a:pt x="72382" y="538592"/>
                    <a:pt x="103712" y="522388"/>
                  </a:cubicBezTo>
                  <a:cubicBezTo>
                    <a:pt x="126399" y="510508"/>
                    <a:pt x="223989" y="507988"/>
                    <a:pt x="654683" y="507988"/>
                  </a:cubicBezTo>
                  <a:lnTo>
                    <a:pt x="1177925" y="507988"/>
                  </a:lnTo>
                  <a:lnTo>
                    <a:pt x="1203853" y="485308"/>
                  </a:lnTo>
                  <a:cubicBezTo>
                    <a:pt x="1217897" y="472708"/>
                    <a:pt x="1291360" y="358220"/>
                    <a:pt x="1367344" y="231132"/>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noAutofit/>
            </a:bodyPr>
            <a:lstStyle/>
            <a:p>
              <a:endParaRPr lang="zh-TW" altLang="en-US"/>
            </a:p>
          </p:txBody>
        </p:sp>
        <p:sp>
          <p:nvSpPr>
            <p:cNvPr id="21" name="手繪多邊形 20"/>
            <p:cNvSpPr>
              <a:spLocks/>
            </p:cNvSpPr>
            <p:nvPr/>
          </p:nvSpPr>
          <p:spPr bwMode="auto">
            <a:xfrm>
              <a:off x="14046734" y="24416165"/>
              <a:ext cx="1019800" cy="1024369"/>
            </a:xfrm>
            <a:custGeom>
              <a:avLst/>
              <a:gdLst>
                <a:gd name="connsiteX0" fmla="*/ 696901 w 1382938"/>
                <a:gd name="connsiteY0" fmla="*/ 174564 h 1389136"/>
                <a:gd name="connsiteX1" fmla="*/ 615103 w 1382938"/>
                <a:gd name="connsiteY1" fmla="*/ 185584 h 1389136"/>
                <a:gd name="connsiteX2" fmla="*/ 187732 w 1382938"/>
                <a:gd name="connsiteY2" fmla="*/ 592580 h 1389136"/>
                <a:gd name="connsiteX3" fmla="*/ 187732 w 1382938"/>
                <a:gd name="connsiteY3" fmla="*/ 808496 h 1389136"/>
                <a:gd name="connsiteX4" fmla="*/ 532584 w 1382938"/>
                <a:gd name="connsiteY4" fmla="*/ 1189940 h 1389136"/>
                <a:gd name="connsiteX5" fmla="*/ 850769 w 1382938"/>
                <a:gd name="connsiteY5" fmla="*/ 1191740 h 1389136"/>
                <a:gd name="connsiteX6" fmla="*/ 1062653 w 1382938"/>
                <a:gd name="connsiteY6" fmla="*/ 1061472 h 1389136"/>
                <a:gd name="connsiteX7" fmla="*/ 1208953 w 1382938"/>
                <a:gd name="connsiteY7" fmla="*/ 698740 h 1389136"/>
                <a:gd name="connsiteX8" fmla="*/ 1135442 w 1382938"/>
                <a:gd name="connsiteY8" fmla="*/ 424528 h 1389136"/>
                <a:gd name="connsiteX9" fmla="*/ 777619 w 1382938"/>
                <a:gd name="connsiteY9" fmla="*/ 185944 h 1389136"/>
                <a:gd name="connsiteX10" fmla="*/ 696901 w 1382938"/>
                <a:gd name="connsiteY10" fmla="*/ 174564 h 1389136"/>
                <a:gd name="connsiteX11" fmla="*/ 709912 w 1382938"/>
                <a:gd name="connsiteY11" fmla="*/ 376 h 1389136"/>
                <a:gd name="connsiteX12" fmla="*/ 908829 w 1382938"/>
                <a:gd name="connsiteY12" fmla="*/ 35660 h 1389136"/>
                <a:gd name="connsiteX13" fmla="*/ 1337507 w 1382938"/>
                <a:gd name="connsiteY13" fmla="*/ 434916 h 1389136"/>
                <a:gd name="connsiteX14" fmla="*/ 1382858 w 1382938"/>
                <a:gd name="connsiteY14" fmla="*/ 698084 h 1389136"/>
                <a:gd name="connsiteX15" fmla="*/ 1357663 w 1382938"/>
                <a:gd name="connsiteY15" fmla="*/ 904012 h 1389136"/>
                <a:gd name="connsiteX16" fmla="*/ 909909 w 1382938"/>
                <a:gd name="connsiteY16" fmla="*/ 1358712 h 1389136"/>
                <a:gd name="connsiteX17" fmla="*/ 688552 w 1382938"/>
                <a:gd name="connsiteY17" fmla="*/ 1388952 h 1389136"/>
                <a:gd name="connsiteX18" fmla="*/ 517585 w 1382938"/>
                <a:gd name="connsiteY18" fmla="*/ 1372752 h 1389136"/>
                <a:gd name="connsiteX19" fmla="*/ 178170 w 1382938"/>
                <a:gd name="connsiteY19" fmla="*/ 1165384 h 1389136"/>
                <a:gd name="connsiteX20" fmla="*/ 10443 w 1382938"/>
                <a:gd name="connsiteY20" fmla="*/ 585760 h 1389136"/>
                <a:gd name="connsiteX21" fmla="*/ 214163 w 1382938"/>
                <a:gd name="connsiteY21" fmla="*/ 195868 h 1389136"/>
                <a:gd name="connsiteX22" fmla="*/ 657958 w 1382938"/>
                <a:gd name="connsiteY22" fmla="*/ 1820 h 1389136"/>
                <a:gd name="connsiteX23" fmla="*/ 709912 w 1382938"/>
                <a:gd name="connsiteY23" fmla="*/ 376 h 1389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82938" h="1389136">
                  <a:moveTo>
                    <a:pt x="696901" y="174564"/>
                  </a:moveTo>
                  <a:cubicBezTo>
                    <a:pt x="674920" y="174520"/>
                    <a:pt x="652759" y="178208"/>
                    <a:pt x="615103" y="185584"/>
                  </a:cubicBezTo>
                  <a:cubicBezTo>
                    <a:pt x="397454" y="228768"/>
                    <a:pt x="236379" y="381708"/>
                    <a:pt x="187732" y="592580"/>
                  </a:cubicBezTo>
                  <a:cubicBezTo>
                    <a:pt x="167553" y="678228"/>
                    <a:pt x="167553" y="721768"/>
                    <a:pt x="187732" y="808496"/>
                  </a:cubicBezTo>
                  <a:cubicBezTo>
                    <a:pt x="228451" y="983024"/>
                    <a:pt x="366104" y="1135604"/>
                    <a:pt x="532584" y="1189940"/>
                  </a:cubicBezTo>
                  <a:cubicBezTo>
                    <a:pt x="623030" y="1219448"/>
                    <a:pt x="766808" y="1220168"/>
                    <a:pt x="850769" y="1191740"/>
                  </a:cubicBezTo>
                  <a:cubicBezTo>
                    <a:pt x="935450" y="1163312"/>
                    <a:pt x="1000673" y="1123008"/>
                    <a:pt x="1062653" y="1061472"/>
                  </a:cubicBezTo>
                  <a:cubicBezTo>
                    <a:pt x="1166432" y="957476"/>
                    <a:pt x="1208953" y="852036"/>
                    <a:pt x="1208953" y="698740"/>
                  </a:cubicBezTo>
                  <a:cubicBezTo>
                    <a:pt x="1208953" y="591140"/>
                    <a:pt x="1188413" y="514132"/>
                    <a:pt x="1135442" y="424528"/>
                  </a:cubicBezTo>
                  <a:cubicBezTo>
                    <a:pt x="1067697" y="309016"/>
                    <a:pt x="928243" y="216172"/>
                    <a:pt x="777619" y="185944"/>
                  </a:cubicBezTo>
                  <a:cubicBezTo>
                    <a:pt x="740684" y="178388"/>
                    <a:pt x="718883" y="174612"/>
                    <a:pt x="696901" y="174564"/>
                  </a:cubicBezTo>
                  <a:close/>
                  <a:moveTo>
                    <a:pt x="709912" y="376"/>
                  </a:moveTo>
                  <a:cubicBezTo>
                    <a:pt x="769131" y="2720"/>
                    <a:pt x="846471" y="15952"/>
                    <a:pt x="908829" y="35660"/>
                  </a:cubicBezTo>
                  <a:cubicBezTo>
                    <a:pt x="1098153" y="95424"/>
                    <a:pt x="1272359" y="257788"/>
                    <a:pt x="1337507" y="434916"/>
                  </a:cubicBezTo>
                  <a:cubicBezTo>
                    <a:pt x="1380339" y="551560"/>
                    <a:pt x="1383578" y="570280"/>
                    <a:pt x="1382858" y="698084"/>
                  </a:cubicBezTo>
                  <a:cubicBezTo>
                    <a:pt x="1382138" y="803928"/>
                    <a:pt x="1377819" y="839572"/>
                    <a:pt x="1357663" y="904012"/>
                  </a:cubicBezTo>
                  <a:cubicBezTo>
                    <a:pt x="1287477" y="1127220"/>
                    <a:pt x="1129827" y="1287428"/>
                    <a:pt x="909909" y="1358712"/>
                  </a:cubicBezTo>
                  <a:cubicBezTo>
                    <a:pt x="822086" y="1387152"/>
                    <a:pt x="802290" y="1390032"/>
                    <a:pt x="688552" y="1388952"/>
                  </a:cubicBezTo>
                  <a:cubicBezTo>
                    <a:pt x="610087" y="1387872"/>
                    <a:pt x="546379" y="1382112"/>
                    <a:pt x="517585" y="1372752"/>
                  </a:cubicBezTo>
                  <a:cubicBezTo>
                    <a:pt x="367854" y="1324148"/>
                    <a:pt x="263834" y="1260788"/>
                    <a:pt x="178170" y="1165384"/>
                  </a:cubicBezTo>
                  <a:cubicBezTo>
                    <a:pt x="41037" y="1012736"/>
                    <a:pt x="-27710" y="774768"/>
                    <a:pt x="10443" y="585760"/>
                  </a:cubicBezTo>
                  <a:cubicBezTo>
                    <a:pt x="45716" y="412596"/>
                    <a:pt x="105464" y="298112"/>
                    <a:pt x="214163" y="195868"/>
                  </a:cubicBezTo>
                  <a:cubicBezTo>
                    <a:pt x="343738" y="74184"/>
                    <a:pt x="448478" y="28460"/>
                    <a:pt x="657958" y="1820"/>
                  </a:cubicBezTo>
                  <a:cubicBezTo>
                    <a:pt x="672445" y="20"/>
                    <a:pt x="690172" y="-408"/>
                    <a:pt x="709912" y="376"/>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noAutofit/>
            </a:bodyPr>
            <a:lstStyle/>
            <a:p>
              <a:endParaRPr lang="zh-TW" altLang="en-US"/>
            </a:p>
          </p:txBody>
        </p:sp>
      </p:grpSp>
      <p:sp>
        <p:nvSpPr>
          <p:cNvPr id="22" name="手繪多邊形 21"/>
          <p:cNvSpPr>
            <a:spLocks/>
          </p:cNvSpPr>
          <p:nvPr/>
        </p:nvSpPr>
        <p:spPr bwMode="auto">
          <a:xfrm flipV="1">
            <a:off x="1522924" y="3417853"/>
            <a:ext cx="353172" cy="652292"/>
          </a:xfrm>
          <a:custGeom>
            <a:avLst/>
            <a:gdLst>
              <a:gd name="connsiteX0" fmla="*/ 1041502 w 2397801"/>
              <a:gd name="connsiteY0" fmla="*/ 588163 h 4428623"/>
              <a:gd name="connsiteX1" fmla="*/ 299462 w 2397801"/>
              <a:gd name="connsiteY1" fmla="*/ 593899 h 4428623"/>
              <a:gd name="connsiteX2" fmla="*/ 283250 w 2397801"/>
              <a:gd name="connsiteY2" fmla="*/ 2218109 h 4428623"/>
              <a:gd name="connsiteX3" fmla="*/ 290095 w 2397801"/>
              <a:gd name="connsiteY3" fmla="*/ 3843037 h 4428623"/>
              <a:gd name="connsiteX4" fmla="*/ 1207710 w 2397801"/>
              <a:gd name="connsiteY4" fmla="*/ 3847357 h 4428623"/>
              <a:gd name="connsiteX5" fmla="*/ 2118479 w 2397801"/>
              <a:gd name="connsiteY5" fmla="*/ 3844837 h 4428623"/>
              <a:gd name="connsiteX6" fmla="*/ 2121001 w 2397801"/>
              <a:gd name="connsiteY6" fmla="*/ 2224589 h 4428623"/>
              <a:gd name="connsiteX7" fmla="*/ 2110914 w 2397801"/>
              <a:gd name="connsiteY7" fmla="*/ 596419 h 4428623"/>
              <a:gd name="connsiteX8" fmla="*/ 1041502 w 2397801"/>
              <a:gd name="connsiteY8" fmla="*/ 588163 h 4428623"/>
              <a:gd name="connsiteX9" fmla="*/ 1205249 w 2397801"/>
              <a:gd name="connsiteY9" fmla="*/ 186437 h 4428623"/>
              <a:gd name="connsiteX10" fmla="*/ 930070 w 2397801"/>
              <a:gd name="connsiteY10" fmla="*/ 210597 h 4428623"/>
              <a:gd name="connsiteX11" fmla="*/ 899455 w 2397801"/>
              <a:gd name="connsiteY11" fmla="*/ 338957 h 4428623"/>
              <a:gd name="connsiteX12" fmla="*/ 1201647 w 2397801"/>
              <a:gd name="connsiteY12" fmla="*/ 414677 h 4428623"/>
              <a:gd name="connsiteX13" fmla="*/ 1445490 w 2397801"/>
              <a:gd name="connsiteY13" fmla="*/ 398813 h 4428623"/>
              <a:gd name="connsiteX14" fmla="*/ 1513204 w 2397801"/>
              <a:gd name="connsiteY14" fmla="*/ 295689 h 4428623"/>
              <a:gd name="connsiteX15" fmla="*/ 1484029 w 2397801"/>
              <a:gd name="connsiteY15" fmla="*/ 219609 h 4428623"/>
              <a:gd name="connsiteX16" fmla="*/ 1454134 w 2397801"/>
              <a:gd name="connsiteY16" fmla="*/ 186437 h 4428623"/>
              <a:gd name="connsiteX17" fmla="*/ 813103 w 2397801"/>
              <a:gd name="connsiteY17" fmla="*/ 1 h 4428623"/>
              <a:gd name="connsiteX18" fmla="*/ 1241394 w 2397801"/>
              <a:gd name="connsiteY18" fmla="*/ 553 h 4428623"/>
              <a:gd name="connsiteX19" fmla="*/ 2335516 w 2397801"/>
              <a:gd name="connsiteY19" fmla="*/ 3793 h 4428623"/>
              <a:gd name="connsiteX20" fmla="*/ 2364318 w 2397801"/>
              <a:gd name="connsiteY20" fmla="*/ 25037 h 4428623"/>
              <a:gd name="connsiteX21" fmla="*/ 2392760 w 2397801"/>
              <a:gd name="connsiteY21" fmla="*/ 46641 h 4428623"/>
              <a:gd name="connsiteX22" fmla="*/ 2395281 w 2397801"/>
              <a:gd name="connsiteY22" fmla="*/ 2216709 h 4428623"/>
              <a:gd name="connsiteX23" fmla="*/ 2397801 w 2397801"/>
              <a:gd name="connsiteY23" fmla="*/ 4386781 h 4428623"/>
              <a:gd name="connsiteX24" fmla="*/ 2371159 w 2397801"/>
              <a:gd name="connsiteY24" fmla="*/ 4408025 h 4428623"/>
              <a:gd name="connsiteX25" fmla="*/ 1205032 w 2397801"/>
              <a:gd name="connsiteY25" fmla="*/ 4428545 h 4428623"/>
              <a:gd name="connsiteX26" fmla="*/ 48265 w 2397801"/>
              <a:gd name="connsiteY26" fmla="*/ 4418105 h 4428623"/>
              <a:gd name="connsiteX27" fmla="*/ 21 w 2397801"/>
              <a:gd name="connsiteY27" fmla="*/ 2208429 h 4428623"/>
              <a:gd name="connsiteX28" fmla="*/ 21 w 2397801"/>
              <a:gd name="connsiteY28" fmla="*/ 68245 h 4428623"/>
              <a:gd name="connsiteX29" fmla="*/ 28823 w 2397801"/>
              <a:gd name="connsiteY29" fmla="*/ 39437 h 4428623"/>
              <a:gd name="connsiteX30" fmla="*/ 102629 w 2397801"/>
              <a:gd name="connsiteY30" fmla="*/ 4153 h 4428623"/>
              <a:gd name="connsiteX31" fmla="*/ 813103 w 2397801"/>
              <a:gd name="connsiteY31" fmla="*/ 1 h 4428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397801" h="4428623">
                <a:moveTo>
                  <a:pt x="1041502" y="588163"/>
                </a:moveTo>
                <a:cubicBezTo>
                  <a:pt x="655239" y="588159"/>
                  <a:pt x="310023" y="589961"/>
                  <a:pt x="299462" y="593899"/>
                </a:cubicBezTo>
                <a:cubicBezTo>
                  <a:pt x="284691" y="599661"/>
                  <a:pt x="283250" y="752323"/>
                  <a:pt x="283250" y="2218109"/>
                </a:cubicBezTo>
                <a:cubicBezTo>
                  <a:pt x="283250" y="3108165"/>
                  <a:pt x="286492" y="3839437"/>
                  <a:pt x="290095" y="3843037"/>
                </a:cubicBezTo>
                <a:cubicBezTo>
                  <a:pt x="294058" y="3846637"/>
                  <a:pt x="706931" y="3848797"/>
                  <a:pt x="1207710" y="3847357"/>
                </a:cubicBezTo>
                <a:lnTo>
                  <a:pt x="2118479" y="3844837"/>
                </a:lnTo>
                <a:lnTo>
                  <a:pt x="2121001" y="2224589"/>
                </a:lnTo>
                <a:cubicBezTo>
                  <a:pt x="2123163" y="935231"/>
                  <a:pt x="2121001" y="602901"/>
                  <a:pt x="2110914" y="596419"/>
                </a:cubicBezTo>
                <a:cubicBezTo>
                  <a:pt x="2102605" y="591155"/>
                  <a:pt x="1538127" y="588167"/>
                  <a:pt x="1041502" y="588163"/>
                </a:cubicBezTo>
                <a:close/>
                <a:moveTo>
                  <a:pt x="1205249" y="186437"/>
                </a:moveTo>
                <a:cubicBezTo>
                  <a:pt x="956363" y="186437"/>
                  <a:pt x="956003" y="186437"/>
                  <a:pt x="930070" y="210597"/>
                </a:cubicBezTo>
                <a:cubicBezTo>
                  <a:pt x="889369" y="248817"/>
                  <a:pt x="878564" y="294969"/>
                  <a:pt x="899455" y="338957"/>
                </a:cubicBezTo>
                <a:cubicBezTo>
                  <a:pt x="931511" y="406745"/>
                  <a:pt x="960685" y="414317"/>
                  <a:pt x="1201647" y="414677"/>
                </a:cubicBezTo>
                <a:cubicBezTo>
                  <a:pt x="1375975" y="415037"/>
                  <a:pt x="1418476" y="412513"/>
                  <a:pt x="1445490" y="398813"/>
                </a:cubicBezTo>
                <a:cubicBezTo>
                  <a:pt x="1493394" y="374653"/>
                  <a:pt x="1513204" y="345085"/>
                  <a:pt x="1513204" y="295689"/>
                </a:cubicBezTo>
                <a:cubicBezTo>
                  <a:pt x="1513564" y="262517"/>
                  <a:pt x="1507081" y="245209"/>
                  <a:pt x="1484029" y="219609"/>
                </a:cubicBezTo>
                <a:lnTo>
                  <a:pt x="1454134" y="186437"/>
                </a:lnTo>
                <a:close/>
                <a:moveTo>
                  <a:pt x="813103" y="1"/>
                </a:moveTo>
                <a:cubicBezTo>
                  <a:pt x="946149" y="13"/>
                  <a:pt x="1090993" y="193"/>
                  <a:pt x="1241394" y="553"/>
                </a:cubicBezTo>
                <a:lnTo>
                  <a:pt x="2335516" y="3793"/>
                </a:lnTo>
                <a:lnTo>
                  <a:pt x="2364318" y="25037"/>
                </a:lnTo>
                <a:lnTo>
                  <a:pt x="2392760" y="46641"/>
                </a:lnTo>
                <a:lnTo>
                  <a:pt x="2395281" y="2216709"/>
                </a:lnTo>
                <a:lnTo>
                  <a:pt x="2397801" y="4386781"/>
                </a:lnTo>
                <a:lnTo>
                  <a:pt x="2371159" y="4408025"/>
                </a:lnTo>
                <a:cubicBezTo>
                  <a:pt x="2344517" y="4428905"/>
                  <a:pt x="2342717" y="4428905"/>
                  <a:pt x="1205032" y="4428545"/>
                </a:cubicBezTo>
                <a:cubicBezTo>
                  <a:pt x="450415" y="4428545"/>
                  <a:pt x="60146" y="4424945"/>
                  <a:pt x="48265" y="4418105"/>
                </a:cubicBezTo>
                <a:cubicBezTo>
                  <a:pt x="-2499" y="4388581"/>
                  <a:pt x="21" y="4509201"/>
                  <a:pt x="21" y="2208429"/>
                </a:cubicBezTo>
                <a:lnTo>
                  <a:pt x="21" y="68245"/>
                </a:lnTo>
                <a:lnTo>
                  <a:pt x="28823" y="39437"/>
                </a:lnTo>
                <a:cubicBezTo>
                  <a:pt x="47905" y="19997"/>
                  <a:pt x="72747" y="8473"/>
                  <a:pt x="102629" y="4153"/>
                </a:cubicBezTo>
                <a:cubicBezTo>
                  <a:pt x="120991" y="1453"/>
                  <a:pt x="413962" y="-31"/>
                  <a:pt x="813103" y="1"/>
                </a:cubicBezTo>
                <a:close/>
              </a:path>
            </a:pathLst>
          </a:custGeom>
          <a:solidFill>
            <a:schemeClr val="bg1"/>
          </a:solidFill>
          <a:ln w="0">
            <a:noFill/>
            <a:prstDash val="solid"/>
            <a:round/>
            <a:headEnd/>
            <a:tailEnd/>
          </a:ln>
        </p:spPr>
        <p:txBody>
          <a:bodyPr vert="horz" wrap="square" lIns="91440" tIns="45721" rIns="91440" bIns="45721" numCol="1" anchor="t" anchorCtr="0" compatLnSpc="1">
            <a:prstTxWarp prst="textNoShape">
              <a:avLst/>
            </a:prstTxWarp>
            <a:noAutofit/>
          </a:bodyPr>
          <a:lstStyle/>
          <a:p>
            <a:endParaRPr lang="zh-TW" altLang="en-US"/>
          </a:p>
        </p:txBody>
      </p:sp>
      <p:sp>
        <p:nvSpPr>
          <p:cNvPr id="23" name="手繪多邊形 22"/>
          <p:cNvSpPr>
            <a:spLocks/>
          </p:cNvSpPr>
          <p:nvPr/>
        </p:nvSpPr>
        <p:spPr bwMode="auto">
          <a:xfrm>
            <a:off x="7106485" y="3514595"/>
            <a:ext cx="621696" cy="458808"/>
          </a:xfrm>
          <a:custGeom>
            <a:avLst/>
            <a:gdLst>
              <a:gd name="connsiteX0" fmla="*/ 2313240 w 4627012"/>
              <a:gd name="connsiteY0" fmla="*/ 2906712 h 3414712"/>
              <a:gd name="connsiteX1" fmla="*/ 1912260 w 4627012"/>
              <a:gd name="connsiteY1" fmla="*/ 2918932 h 3414712"/>
              <a:gd name="connsiteX2" fmla="*/ 1906856 w 4627012"/>
              <a:gd name="connsiteY2" fmla="*/ 3234846 h 3414712"/>
              <a:gd name="connsiteX3" fmla="*/ 2311440 w 4627012"/>
              <a:gd name="connsiteY3" fmla="*/ 3241676 h 3414712"/>
              <a:gd name="connsiteX4" fmla="*/ 2721424 w 4627012"/>
              <a:gd name="connsiteY4" fmla="*/ 3229456 h 3414712"/>
              <a:gd name="connsiteX5" fmla="*/ 2733676 w 4627012"/>
              <a:gd name="connsiteY5" fmla="*/ 3078146 h 3414712"/>
              <a:gd name="connsiteX6" fmla="*/ 2717824 w 4627012"/>
              <a:gd name="connsiteY6" fmla="*/ 2922886 h 3414712"/>
              <a:gd name="connsiteX7" fmla="*/ 2313240 w 4627012"/>
              <a:gd name="connsiteY7" fmla="*/ 2906712 h 3414712"/>
              <a:gd name="connsiteX8" fmla="*/ 1584960 w 4627012"/>
              <a:gd name="connsiteY8" fmla="*/ 286972 h 3414712"/>
              <a:gd name="connsiteX9" fmla="*/ 289164 w 4627012"/>
              <a:gd name="connsiteY9" fmla="*/ 296550 h 3414712"/>
              <a:gd name="connsiteX10" fmla="*/ 287364 w 4627012"/>
              <a:gd name="connsiteY10" fmla="*/ 2620194 h 3414712"/>
              <a:gd name="connsiteX11" fmla="*/ 2319024 w 4627012"/>
              <a:gd name="connsiteY11" fmla="*/ 2632076 h 3414712"/>
              <a:gd name="connsiteX12" fmla="*/ 4338444 w 4627012"/>
              <a:gd name="connsiteY12" fmla="*/ 2632076 h 3414712"/>
              <a:gd name="connsiteX13" fmla="*/ 4343844 w 4627012"/>
              <a:gd name="connsiteY13" fmla="*/ 2609392 h 3414712"/>
              <a:gd name="connsiteX14" fmla="*/ 4346724 w 4627012"/>
              <a:gd name="connsiteY14" fmla="*/ 1438210 h 3414712"/>
              <a:gd name="connsiteX15" fmla="*/ 4343844 w 4627012"/>
              <a:gd name="connsiteY15" fmla="*/ 290070 h 3414712"/>
              <a:gd name="connsiteX16" fmla="*/ 2323344 w 4627012"/>
              <a:gd name="connsiteY16" fmla="*/ 287550 h 3414712"/>
              <a:gd name="connsiteX17" fmla="*/ 1584960 w 4627012"/>
              <a:gd name="connsiteY17" fmla="*/ 286972 h 3414712"/>
              <a:gd name="connsiteX18" fmla="*/ 4623604 w 4627012"/>
              <a:gd name="connsiteY18" fmla="*/ 0 h 3414712"/>
              <a:gd name="connsiteX19" fmla="*/ 4626124 w 4627012"/>
              <a:gd name="connsiteY19" fmla="*/ 1442872 h 3414712"/>
              <a:gd name="connsiteX20" fmla="*/ 4625404 w 4627012"/>
              <a:gd name="connsiteY20" fmla="*/ 2896186 h 3414712"/>
              <a:gd name="connsiteX21" fmla="*/ 3827856 w 4627012"/>
              <a:gd name="connsiteY21" fmla="*/ 2906628 h 3414712"/>
              <a:gd name="connsiteX22" fmla="*/ 3020592 w 4627012"/>
              <a:gd name="connsiteY22" fmla="*/ 2914912 h 3414712"/>
              <a:gd name="connsiteX23" fmla="*/ 3010148 w 4627012"/>
              <a:gd name="connsiteY23" fmla="*/ 3079832 h 3414712"/>
              <a:gd name="connsiteX24" fmla="*/ 3013028 w 4627012"/>
              <a:gd name="connsiteY24" fmla="*/ 3236830 h 3414712"/>
              <a:gd name="connsiteX25" fmla="*/ 3485796 w 4627012"/>
              <a:gd name="connsiteY25" fmla="*/ 3241870 h 3414712"/>
              <a:gd name="connsiteX26" fmla="*/ 3976204 w 4627012"/>
              <a:gd name="connsiteY26" fmla="*/ 3255554 h 3414712"/>
              <a:gd name="connsiteX27" fmla="*/ 4014012 w 4627012"/>
              <a:gd name="connsiteY27" fmla="*/ 3357820 h 3414712"/>
              <a:gd name="connsiteX28" fmla="*/ 4014012 w 4627012"/>
              <a:gd name="connsiteY28" fmla="*/ 3414712 h 3414712"/>
              <a:gd name="connsiteX29" fmla="*/ 2306940 w 4627012"/>
              <a:gd name="connsiteY29" fmla="*/ 3414712 h 3414712"/>
              <a:gd name="connsiteX30" fmla="*/ 599508 w 4627012"/>
              <a:gd name="connsiteY30" fmla="*/ 3414712 h 3414712"/>
              <a:gd name="connsiteX31" fmla="*/ 599508 w 4627012"/>
              <a:gd name="connsiteY31" fmla="*/ 3372942 h 3414712"/>
              <a:gd name="connsiteX32" fmla="*/ 656400 w 4627012"/>
              <a:gd name="connsiteY32" fmla="*/ 3253394 h 3414712"/>
              <a:gd name="connsiteX33" fmla="*/ 1136728 w 4627012"/>
              <a:gd name="connsiteY33" fmla="*/ 3241870 h 3414712"/>
              <a:gd name="connsiteX34" fmla="*/ 1603732 w 4627012"/>
              <a:gd name="connsiteY34" fmla="*/ 3229628 h 3414712"/>
              <a:gd name="connsiteX35" fmla="*/ 1615976 w 4627012"/>
              <a:gd name="connsiteY35" fmla="*/ 3078030 h 3414712"/>
              <a:gd name="connsiteX36" fmla="*/ 1599772 w 4627012"/>
              <a:gd name="connsiteY36" fmla="*/ 2922472 h 3414712"/>
              <a:gd name="connsiteX37" fmla="*/ 792144 w 4627012"/>
              <a:gd name="connsiteY37" fmla="*/ 2906268 h 3414712"/>
              <a:gd name="connsiteX38" fmla="*/ 0 w 4627012"/>
              <a:gd name="connsiteY38" fmla="*/ 2906268 h 3414712"/>
              <a:gd name="connsiteX39" fmla="*/ 2520 w 4627012"/>
              <a:gd name="connsiteY39" fmla="*/ 1455836 h 3414712"/>
              <a:gd name="connsiteX40" fmla="*/ 5040 w 4627012"/>
              <a:gd name="connsiteY40" fmla="*/ 5042 h 3414712"/>
              <a:gd name="connsiteX41" fmla="*/ 2314500 w 4627012"/>
              <a:gd name="connsiteY41" fmla="*/ 2520 h 3414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627012" h="3414712">
                <a:moveTo>
                  <a:pt x="2313240" y="2906712"/>
                </a:moveTo>
                <a:cubicBezTo>
                  <a:pt x="2024304" y="2906712"/>
                  <a:pt x="1921268" y="2909946"/>
                  <a:pt x="1912260" y="2918932"/>
                </a:cubicBezTo>
                <a:cubicBezTo>
                  <a:pt x="1898932" y="2932230"/>
                  <a:pt x="1893888" y="3222268"/>
                  <a:pt x="1906856" y="3234846"/>
                </a:cubicBezTo>
                <a:cubicBezTo>
                  <a:pt x="1910460" y="3238440"/>
                  <a:pt x="2092756" y="3241676"/>
                  <a:pt x="2311440" y="3241676"/>
                </a:cubicBezTo>
                <a:cubicBezTo>
                  <a:pt x="2607220" y="3241676"/>
                  <a:pt x="2712420" y="3238440"/>
                  <a:pt x="2721424" y="3229456"/>
                </a:cubicBezTo>
                <a:cubicBezTo>
                  <a:pt x="2729712" y="3221190"/>
                  <a:pt x="2733676" y="3172670"/>
                  <a:pt x="2733676" y="3078146"/>
                </a:cubicBezTo>
                <a:cubicBezTo>
                  <a:pt x="2733676" y="2964936"/>
                  <a:pt x="2730792" y="2935824"/>
                  <a:pt x="2717824" y="2922886"/>
                </a:cubicBezTo>
                <a:cubicBezTo>
                  <a:pt x="2703772" y="2908868"/>
                  <a:pt x="2652976" y="2906712"/>
                  <a:pt x="2313240" y="2906712"/>
                </a:cubicBezTo>
                <a:close/>
                <a:moveTo>
                  <a:pt x="1584960" y="286972"/>
                </a:moveTo>
                <a:cubicBezTo>
                  <a:pt x="654628" y="286788"/>
                  <a:pt x="297356" y="289530"/>
                  <a:pt x="289164" y="296550"/>
                </a:cubicBezTo>
                <a:cubicBezTo>
                  <a:pt x="269728" y="312392"/>
                  <a:pt x="268288" y="2601112"/>
                  <a:pt x="287364" y="2620194"/>
                </a:cubicBezTo>
                <a:cubicBezTo>
                  <a:pt x="296724" y="2629554"/>
                  <a:pt x="761804" y="2632076"/>
                  <a:pt x="2319024" y="2632076"/>
                </a:cubicBezTo>
                <a:lnTo>
                  <a:pt x="4338444" y="2632076"/>
                </a:lnTo>
                <a:lnTo>
                  <a:pt x="4343844" y="2609392"/>
                </a:lnTo>
                <a:cubicBezTo>
                  <a:pt x="4347080" y="2596792"/>
                  <a:pt x="4348160" y="2069706"/>
                  <a:pt x="4346724" y="1438210"/>
                </a:cubicBezTo>
                <a:lnTo>
                  <a:pt x="4343844" y="290070"/>
                </a:lnTo>
                <a:lnTo>
                  <a:pt x="2323344" y="287550"/>
                </a:lnTo>
                <a:cubicBezTo>
                  <a:pt x="2044864" y="287212"/>
                  <a:pt x="1799652" y="287014"/>
                  <a:pt x="1584960" y="286972"/>
                </a:cubicBezTo>
                <a:close/>
                <a:moveTo>
                  <a:pt x="4623604" y="0"/>
                </a:moveTo>
                <a:lnTo>
                  <a:pt x="4626124" y="1442872"/>
                </a:lnTo>
                <a:cubicBezTo>
                  <a:pt x="4627564" y="2236866"/>
                  <a:pt x="4627204" y="2890786"/>
                  <a:pt x="4625404" y="2896186"/>
                </a:cubicBezTo>
                <a:cubicBezTo>
                  <a:pt x="4623240" y="2903028"/>
                  <a:pt x="4347792" y="2906628"/>
                  <a:pt x="3827856" y="2906628"/>
                </a:cubicBezTo>
                <a:cubicBezTo>
                  <a:pt x="3390736" y="2906628"/>
                  <a:pt x="3027432" y="2910590"/>
                  <a:pt x="3020592" y="2914912"/>
                </a:cubicBezTo>
                <a:cubicBezTo>
                  <a:pt x="3010508" y="2921392"/>
                  <a:pt x="3007988" y="2961362"/>
                  <a:pt x="3010148" y="3079832"/>
                </a:cubicBezTo>
                <a:lnTo>
                  <a:pt x="3013028" y="3236830"/>
                </a:lnTo>
                <a:lnTo>
                  <a:pt x="3485796" y="3241870"/>
                </a:lnTo>
                <a:cubicBezTo>
                  <a:pt x="3745404" y="3244752"/>
                  <a:pt x="3966124" y="3250872"/>
                  <a:pt x="3976204" y="3255554"/>
                </a:cubicBezTo>
                <a:cubicBezTo>
                  <a:pt x="4003928" y="3269238"/>
                  <a:pt x="4014012" y="3296244"/>
                  <a:pt x="4014012" y="3357820"/>
                </a:cubicBezTo>
                <a:lnTo>
                  <a:pt x="4014012" y="3414712"/>
                </a:lnTo>
                <a:lnTo>
                  <a:pt x="2306940" y="3414712"/>
                </a:lnTo>
                <a:lnTo>
                  <a:pt x="599508" y="3414712"/>
                </a:lnTo>
                <a:lnTo>
                  <a:pt x="599508" y="3372942"/>
                </a:lnTo>
                <a:cubicBezTo>
                  <a:pt x="599508" y="3319650"/>
                  <a:pt x="623992" y="3268158"/>
                  <a:pt x="656400" y="3253394"/>
                </a:cubicBezTo>
                <a:cubicBezTo>
                  <a:pt x="674404" y="3245112"/>
                  <a:pt x="818428" y="3241870"/>
                  <a:pt x="1136728" y="3241870"/>
                </a:cubicBezTo>
                <a:cubicBezTo>
                  <a:pt x="1476988" y="3241870"/>
                  <a:pt x="1594372" y="3238630"/>
                  <a:pt x="1603732" y="3229628"/>
                </a:cubicBezTo>
                <a:cubicBezTo>
                  <a:pt x="1612012" y="3221346"/>
                  <a:pt x="1615976" y="3172734"/>
                  <a:pt x="1615976" y="3078030"/>
                </a:cubicBezTo>
                <a:cubicBezTo>
                  <a:pt x="1615976" y="2964604"/>
                  <a:pt x="1612732" y="2935436"/>
                  <a:pt x="1599772" y="2922472"/>
                </a:cubicBezTo>
                <a:cubicBezTo>
                  <a:pt x="1585728" y="2908070"/>
                  <a:pt x="1498232" y="2906268"/>
                  <a:pt x="792144" y="2906268"/>
                </a:cubicBezTo>
                <a:lnTo>
                  <a:pt x="0" y="2906268"/>
                </a:lnTo>
                <a:lnTo>
                  <a:pt x="2520" y="1455836"/>
                </a:lnTo>
                <a:lnTo>
                  <a:pt x="5040" y="5042"/>
                </a:lnTo>
                <a:lnTo>
                  <a:pt x="2314500" y="2520"/>
                </a:lnTo>
                <a:close/>
              </a:path>
            </a:pathLst>
          </a:custGeom>
          <a:solidFill>
            <a:schemeClr val="bg1"/>
          </a:solidFill>
          <a:ln w="0">
            <a:noFill/>
            <a:prstDash val="solid"/>
            <a:round/>
            <a:headEnd/>
            <a:tailEnd/>
          </a:ln>
        </p:spPr>
        <p:txBody>
          <a:bodyPr vert="horz" wrap="square" lIns="91440" tIns="45721" rIns="91440" bIns="45721" numCol="1" anchor="t" anchorCtr="0" compatLnSpc="1">
            <a:prstTxWarp prst="textNoShape">
              <a:avLst/>
            </a:prstTxWarp>
            <a:noAutofit/>
          </a:bodyPr>
          <a:lstStyle/>
          <a:p>
            <a:endParaRPr lang="zh-TW" altLang="en-US"/>
          </a:p>
        </p:txBody>
      </p:sp>
    </p:spTree>
    <p:extLst>
      <p:ext uri="{BB962C8B-B14F-4D97-AF65-F5344CB8AC3E}">
        <p14:creationId xmlns:p14="http://schemas.microsoft.com/office/powerpoint/2010/main" val="115941166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fld id="{93B68095-C8B2-4A76-90AA-E601358CCBC3}" type="slidenum">
              <a:rPr lang="zh-TW" altLang="en-US" smtClean="0"/>
              <a:t>6</a:t>
            </a:fld>
            <a:endParaRPr lang="zh-TW" altLang="en-US"/>
          </a:p>
        </p:txBody>
      </p:sp>
      <p:sp>
        <p:nvSpPr>
          <p:cNvPr id="3" name="頁尾版面配置區 2"/>
          <p:cNvSpPr>
            <a:spLocks noGrp="1"/>
          </p:cNvSpPr>
          <p:nvPr>
            <p:ph type="ftr" sz="quarter" idx="11"/>
          </p:nvPr>
        </p:nvSpPr>
        <p:spPr/>
        <p:txBody>
          <a:bodyPr/>
          <a:lstStyle/>
          <a:p>
            <a:r>
              <a:rPr lang="zh-TW" altLang="en-US" smtClean="0"/>
              <a:t>商業簡報網 </a:t>
            </a:r>
            <a:r>
              <a:rPr lang="en-US" altLang="zh-TW" smtClean="0"/>
              <a:t>X Matter Lab</a:t>
            </a:r>
            <a:endParaRPr lang="zh-TW" altLang="en-US"/>
          </a:p>
        </p:txBody>
      </p:sp>
      <p:pic>
        <p:nvPicPr>
          <p:cNvPr id="4" name="圖片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25236" y="-14241"/>
            <a:ext cx="2271168" cy="3682954"/>
          </a:xfrm>
          <a:prstGeom prst="rect">
            <a:avLst/>
          </a:prstGeom>
          <a:noFill/>
        </p:spPr>
      </p:pic>
      <p:pic>
        <p:nvPicPr>
          <p:cNvPr id="11" name="圖片 10"/>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396777" y="-14241"/>
            <a:ext cx="2271168" cy="3682045"/>
          </a:xfrm>
          <a:prstGeom prst="rect">
            <a:avLst/>
          </a:prstGeom>
        </p:spPr>
      </p:pic>
      <p:pic>
        <p:nvPicPr>
          <p:cNvPr id="12" name="圖片 11"/>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268318" y="-14087"/>
            <a:ext cx="2350447" cy="3682800"/>
          </a:xfrm>
          <a:prstGeom prst="rect">
            <a:avLst/>
          </a:prstGeom>
        </p:spPr>
      </p:pic>
      <p:sp>
        <p:nvSpPr>
          <p:cNvPr id="5" name="矩形 4"/>
          <p:cNvSpPr/>
          <p:nvPr/>
        </p:nvSpPr>
        <p:spPr>
          <a:xfrm>
            <a:off x="717392" y="130629"/>
            <a:ext cx="1886857" cy="4122057"/>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矩形 5"/>
          <p:cNvSpPr/>
          <p:nvPr/>
        </p:nvSpPr>
        <p:spPr>
          <a:xfrm>
            <a:off x="972457" y="3933371"/>
            <a:ext cx="1393372" cy="638629"/>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smtClean="0"/>
              <a:t>ITEM A</a:t>
            </a:r>
            <a:endParaRPr lang="zh-TW" altLang="en-US" dirty="0"/>
          </a:p>
        </p:txBody>
      </p:sp>
      <p:sp>
        <p:nvSpPr>
          <p:cNvPr id="74" name="矩形 73"/>
          <p:cNvSpPr/>
          <p:nvPr/>
        </p:nvSpPr>
        <p:spPr>
          <a:xfrm>
            <a:off x="3588932" y="130629"/>
            <a:ext cx="1886857" cy="4122057"/>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5" name="矩形 74"/>
          <p:cNvSpPr/>
          <p:nvPr/>
        </p:nvSpPr>
        <p:spPr>
          <a:xfrm>
            <a:off x="3843997" y="3933371"/>
            <a:ext cx="1393372" cy="638629"/>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smtClean="0"/>
              <a:t>ITEM B</a:t>
            </a:r>
            <a:endParaRPr lang="zh-TW" altLang="en-US" dirty="0"/>
          </a:p>
        </p:txBody>
      </p:sp>
      <p:sp>
        <p:nvSpPr>
          <p:cNvPr id="76" name="矩形 75"/>
          <p:cNvSpPr/>
          <p:nvPr/>
        </p:nvSpPr>
        <p:spPr>
          <a:xfrm>
            <a:off x="6460472" y="130629"/>
            <a:ext cx="1886857" cy="4122057"/>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7" name="矩形 76"/>
          <p:cNvSpPr/>
          <p:nvPr/>
        </p:nvSpPr>
        <p:spPr>
          <a:xfrm>
            <a:off x="6715537" y="3933371"/>
            <a:ext cx="1393372" cy="638629"/>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smtClean="0"/>
              <a:t>ITEM C</a:t>
            </a:r>
            <a:endParaRPr lang="zh-TW" altLang="en-US" dirty="0"/>
          </a:p>
        </p:txBody>
      </p:sp>
      <p:sp>
        <p:nvSpPr>
          <p:cNvPr id="78" name="矩形 77"/>
          <p:cNvSpPr/>
          <p:nvPr/>
        </p:nvSpPr>
        <p:spPr>
          <a:xfrm>
            <a:off x="655640" y="4719740"/>
            <a:ext cx="1860119" cy="1169551"/>
          </a:xfrm>
          <a:prstGeom prst="rect">
            <a:avLst/>
          </a:prstGeom>
        </p:spPr>
        <p:txBody>
          <a:bodyPr wrap="square">
            <a:spAutoFit/>
          </a:bodyPr>
          <a:lstStyle/>
          <a:p>
            <a:r>
              <a:rPr lang="en-US" altLang="zh-TW" sz="1400" dirty="0"/>
              <a:t>The quick brown fox jumps over the lazy dog. The quick brown fox jumps over the lazy dog. </a:t>
            </a:r>
            <a:r>
              <a:rPr lang="en-US" altLang="zh-TW" sz="1400" dirty="0" smtClean="0"/>
              <a:t> </a:t>
            </a:r>
            <a:endParaRPr lang="zh-TW" altLang="en-US" sz="1400" dirty="0"/>
          </a:p>
        </p:txBody>
      </p:sp>
      <p:sp>
        <p:nvSpPr>
          <p:cNvPr id="79" name="矩形 78"/>
          <p:cNvSpPr/>
          <p:nvPr/>
        </p:nvSpPr>
        <p:spPr>
          <a:xfrm>
            <a:off x="3602300" y="4719741"/>
            <a:ext cx="1860119" cy="1169551"/>
          </a:xfrm>
          <a:prstGeom prst="rect">
            <a:avLst/>
          </a:prstGeom>
        </p:spPr>
        <p:txBody>
          <a:bodyPr wrap="square">
            <a:spAutoFit/>
          </a:bodyPr>
          <a:lstStyle/>
          <a:p>
            <a:r>
              <a:rPr lang="en-US" altLang="zh-TW" sz="1400" dirty="0"/>
              <a:t>The quick brown fox jumps over the lazy dog. The quick brown fox jumps over the lazy dog. </a:t>
            </a:r>
            <a:r>
              <a:rPr lang="en-US" altLang="zh-TW" sz="1400" dirty="0" smtClean="0"/>
              <a:t> </a:t>
            </a:r>
            <a:endParaRPr lang="zh-TW" altLang="en-US" sz="1400" dirty="0"/>
          </a:p>
        </p:txBody>
      </p:sp>
      <p:sp>
        <p:nvSpPr>
          <p:cNvPr id="80" name="矩形 79"/>
          <p:cNvSpPr/>
          <p:nvPr/>
        </p:nvSpPr>
        <p:spPr>
          <a:xfrm>
            <a:off x="6513481" y="4719742"/>
            <a:ext cx="1860119" cy="1169551"/>
          </a:xfrm>
          <a:prstGeom prst="rect">
            <a:avLst/>
          </a:prstGeom>
        </p:spPr>
        <p:txBody>
          <a:bodyPr wrap="square">
            <a:spAutoFit/>
          </a:bodyPr>
          <a:lstStyle/>
          <a:p>
            <a:r>
              <a:rPr lang="en-US" altLang="zh-TW" sz="1400" dirty="0"/>
              <a:t>The quick brown fox jumps over the lazy dog. The quick brown fox jumps over the lazy dog. </a:t>
            </a:r>
            <a:r>
              <a:rPr lang="en-US" altLang="zh-TW" sz="1400" dirty="0" smtClean="0"/>
              <a:t> </a:t>
            </a:r>
            <a:endParaRPr lang="zh-TW" altLang="en-US" sz="1400" dirty="0"/>
          </a:p>
        </p:txBody>
      </p:sp>
      <p:sp>
        <p:nvSpPr>
          <p:cNvPr id="82" name="文字方塊 7"/>
          <p:cNvSpPr txBox="1"/>
          <p:nvPr/>
        </p:nvSpPr>
        <p:spPr>
          <a:xfrm>
            <a:off x="2326107" y="5994178"/>
            <a:ext cx="4491786" cy="646331"/>
          </a:xfrm>
          <a:prstGeom prst="rect">
            <a:avLst/>
          </a:prstGeom>
          <a:solidFill>
            <a:schemeClr val="accent5">
              <a:alpha val="70000"/>
            </a:schemeClr>
          </a:solid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3600" dirty="0">
                <a:solidFill>
                  <a:schemeClr val="bg1"/>
                </a:solidFill>
              </a:rPr>
              <a:t>Beyond Picture </a:t>
            </a:r>
            <a:r>
              <a:rPr lang="en-US" altLang="zh-TW" sz="3600" dirty="0" smtClean="0">
                <a:solidFill>
                  <a:schemeClr val="bg1"/>
                </a:solidFill>
              </a:rPr>
              <a:t>003</a:t>
            </a:r>
            <a:endParaRPr lang="en-US" altLang="zh-TW" sz="3600" dirty="0">
              <a:solidFill>
                <a:schemeClr val="bg1"/>
              </a:solidFill>
            </a:endParaRPr>
          </a:p>
        </p:txBody>
      </p:sp>
    </p:spTree>
    <p:extLst>
      <p:ext uri="{BB962C8B-B14F-4D97-AF65-F5344CB8AC3E}">
        <p14:creationId xmlns:p14="http://schemas.microsoft.com/office/powerpoint/2010/main" val="887514250"/>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圖片版面配置區 9"/>
          <p:cNvPicPr>
            <a:picLocks noGrp="1" noChangeAspect="1"/>
          </p:cNvPicPr>
          <p:nvPr>
            <p:ph type="pic" sz="quarter" idx="19"/>
          </p:nvPr>
        </p:nvPicPr>
        <p:blipFill>
          <a:blip r:embed="rId2" cstate="screen">
            <a:extLst>
              <a:ext uri="{28A0092B-C50C-407E-A947-70E740481C1C}">
                <a14:useLocalDpi xmlns:a14="http://schemas.microsoft.com/office/drawing/2010/main"/>
              </a:ext>
            </a:extLst>
          </a:blip>
          <a:srcRect/>
          <a:stretch>
            <a:fillRect/>
          </a:stretch>
        </p:blipFill>
        <p:spPr>
          <a:xfrm>
            <a:off x="5104189" y="2211259"/>
            <a:ext cx="3115733" cy="3429000"/>
          </a:xfrm>
        </p:spPr>
      </p:pic>
      <p:sp>
        <p:nvSpPr>
          <p:cNvPr id="6" name="頁尾版面配置區 5"/>
          <p:cNvSpPr>
            <a:spLocks noGrp="1"/>
          </p:cNvSpPr>
          <p:nvPr>
            <p:ph type="ftr" sz="quarter" idx="21"/>
          </p:nvPr>
        </p:nvSpPr>
        <p:spPr/>
        <p:txBody>
          <a:bodyPr/>
          <a:lstStyle/>
          <a:p>
            <a:r>
              <a:rPr lang="zh-TW" altLang="en-US" smtClean="0"/>
              <a:t>商業簡報網 </a:t>
            </a:r>
            <a:r>
              <a:rPr lang="en-US" altLang="zh-TW" smtClean="0"/>
              <a:t>X Matter Lab</a:t>
            </a:r>
            <a:endParaRPr lang="zh-TW" altLang="en-US" dirty="0"/>
          </a:p>
        </p:txBody>
      </p:sp>
      <p:sp>
        <p:nvSpPr>
          <p:cNvPr id="7" name="投影片編號版面配置區 6"/>
          <p:cNvSpPr>
            <a:spLocks noGrp="1"/>
          </p:cNvSpPr>
          <p:nvPr>
            <p:ph type="sldNum" sz="quarter" idx="22"/>
          </p:nvPr>
        </p:nvSpPr>
        <p:spPr/>
        <p:txBody>
          <a:bodyPr/>
          <a:lstStyle/>
          <a:p>
            <a:fld id="{E27FD744-A41C-4EAD-96D0-2F84A994B62C}" type="slidenum">
              <a:rPr lang="zh-TW" altLang="en-US" smtClean="0"/>
              <a:t>69</a:t>
            </a:fld>
            <a:endParaRPr lang="zh-TW" altLang="en-US"/>
          </a:p>
        </p:txBody>
      </p:sp>
      <p:sp>
        <p:nvSpPr>
          <p:cNvPr id="21" name="半框架 20"/>
          <p:cNvSpPr/>
          <p:nvPr/>
        </p:nvSpPr>
        <p:spPr>
          <a:xfrm>
            <a:off x="4931328" y="2055036"/>
            <a:ext cx="687512" cy="687512"/>
          </a:xfrm>
          <a:prstGeom prst="halfFrame">
            <a:avLst>
              <a:gd name="adj1" fmla="val 13413"/>
              <a:gd name="adj2" fmla="val 1341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22" name="半框架 21"/>
          <p:cNvSpPr/>
          <p:nvPr/>
        </p:nvSpPr>
        <p:spPr>
          <a:xfrm rot="10800000">
            <a:off x="7683503" y="5113302"/>
            <a:ext cx="687512" cy="687512"/>
          </a:xfrm>
          <a:prstGeom prst="halfFrame">
            <a:avLst>
              <a:gd name="adj1" fmla="val 13413"/>
              <a:gd name="adj2" fmla="val 13413"/>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23" name="半框架 22"/>
          <p:cNvSpPr/>
          <p:nvPr/>
        </p:nvSpPr>
        <p:spPr>
          <a:xfrm rot="5400000">
            <a:off x="7683503" y="2055036"/>
            <a:ext cx="687512" cy="687512"/>
          </a:xfrm>
          <a:prstGeom prst="halfFrame">
            <a:avLst>
              <a:gd name="adj1" fmla="val 13413"/>
              <a:gd name="adj2" fmla="val 1341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24" name="半框架 23"/>
          <p:cNvSpPr/>
          <p:nvPr/>
        </p:nvSpPr>
        <p:spPr>
          <a:xfrm rot="10800000" flipH="1">
            <a:off x="4931328" y="5113302"/>
            <a:ext cx="687512" cy="687512"/>
          </a:xfrm>
          <a:prstGeom prst="halfFrame">
            <a:avLst>
              <a:gd name="adj1" fmla="val 13413"/>
              <a:gd name="adj2" fmla="val 13413"/>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26" name="矩形 25"/>
          <p:cNvSpPr/>
          <p:nvPr/>
        </p:nvSpPr>
        <p:spPr>
          <a:xfrm>
            <a:off x="3155324" y="1223201"/>
            <a:ext cx="2833352" cy="11636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7" name="文字方塊 26"/>
          <p:cNvSpPr txBox="1"/>
          <p:nvPr/>
        </p:nvSpPr>
        <p:spPr>
          <a:xfrm>
            <a:off x="2347535" y="576870"/>
            <a:ext cx="4448930" cy="646331"/>
          </a:xfrm>
          <a:prstGeom prst="rect">
            <a:avLst/>
          </a:prstGeom>
          <a:noFill/>
        </p:spPr>
        <p:txBody>
          <a:bodyPr wrap="square" rtlCol="0" anchor="ctr">
            <a:spAutoFit/>
          </a:bodyPr>
          <a:lstStyle/>
          <a:p>
            <a:pPr algn="ctr"/>
            <a:r>
              <a:rPr lang="en-US" altLang="zh-TW" sz="3600" b="1" dirty="0" smtClean="0">
                <a:solidFill>
                  <a:schemeClr val="bg1">
                    <a:lumMod val="50000"/>
                  </a:schemeClr>
                </a:solidFill>
              </a:rPr>
              <a:t>Beyond Picture 066</a:t>
            </a:r>
            <a:endParaRPr lang="zh-TW" altLang="en-US" sz="3600" b="1" dirty="0">
              <a:solidFill>
                <a:schemeClr val="bg1">
                  <a:lumMod val="50000"/>
                </a:schemeClr>
              </a:solidFill>
            </a:endParaRPr>
          </a:p>
        </p:txBody>
      </p:sp>
      <p:sp>
        <p:nvSpPr>
          <p:cNvPr id="28" name="Rectangle 13"/>
          <p:cNvSpPr>
            <a:spLocks noChangeArrowheads="1"/>
          </p:cNvSpPr>
          <p:nvPr/>
        </p:nvSpPr>
        <p:spPr bwMode="auto">
          <a:xfrm>
            <a:off x="4337050" y="938213"/>
            <a:ext cx="469900" cy="47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zh-TW" altLang="zh-TW" sz="1800" b="0" i="0" u="none" strike="noStrike" cap="none" normalizeH="0" baseline="0" smtClean="0">
              <a:ln>
                <a:noFill/>
              </a:ln>
              <a:solidFill>
                <a:schemeClr val="tx1"/>
              </a:solidFill>
              <a:effectLst/>
              <a:latin typeface="Arial" panose="020B0604020202020204" pitchFamily="34" charset="0"/>
            </a:endParaRPr>
          </a:p>
        </p:txBody>
      </p:sp>
      <p:sp>
        <p:nvSpPr>
          <p:cNvPr id="29" name="矩形 28"/>
          <p:cNvSpPr/>
          <p:nvPr/>
        </p:nvSpPr>
        <p:spPr>
          <a:xfrm>
            <a:off x="1643900" y="2419622"/>
            <a:ext cx="2457450" cy="646331"/>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200" dirty="0"/>
              <a:t>The quick brown fox jumps over the lazy dog. The quick brown fox jumps over the lazy dog</a:t>
            </a:r>
            <a:r>
              <a:rPr lang="en-US" altLang="zh-TW" sz="1200" dirty="0" smtClean="0"/>
              <a:t>.</a:t>
            </a:r>
            <a:endParaRPr lang="zh-TW" altLang="en-US" sz="1200" dirty="0"/>
          </a:p>
        </p:txBody>
      </p:sp>
      <p:sp>
        <p:nvSpPr>
          <p:cNvPr id="30" name="橢圓 29"/>
          <p:cNvSpPr/>
          <p:nvPr/>
        </p:nvSpPr>
        <p:spPr>
          <a:xfrm>
            <a:off x="809510" y="1924358"/>
            <a:ext cx="834390" cy="83439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p>
        </p:txBody>
      </p:sp>
      <p:cxnSp>
        <p:nvCxnSpPr>
          <p:cNvPr id="31" name="直線接點 30"/>
          <p:cNvCxnSpPr/>
          <p:nvPr/>
        </p:nvCxnSpPr>
        <p:spPr>
          <a:xfrm>
            <a:off x="1232420" y="2341553"/>
            <a:ext cx="2868930" cy="0"/>
          </a:xfrm>
          <a:prstGeom prst="line">
            <a:avLst/>
          </a:prstGeom>
          <a:ln w="19050">
            <a:solidFill>
              <a:schemeClr val="bg1">
                <a:lumMod val="50000"/>
              </a:schemeClr>
            </a:solidFill>
            <a:headEnd type="oval" w="lg" len="lg"/>
            <a:tailEnd type="oval" w="lg" len="lg"/>
          </a:ln>
        </p:spPr>
        <p:style>
          <a:lnRef idx="1">
            <a:schemeClr val="accent1"/>
          </a:lnRef>
          <a:fillRef idx="0">
            <a:schemeClr val="accent1"/>
          </a:fillRef>
          <a:effectRef idx="0">
            <a:schemeClr val="accent1"/>
          </a:effectRef>
          <a:fontRef idx="minor">
            <a:schemeClr val="tx1"/>
          </a:fontRef>
        </p:style>
      </p:cxnSp>
      <p:sp>
        <p:nvSpPr>
          <p:cNvPr id="32" name="文字方塊 88"/>
          <p:cNvSpPr txBox="1"/>
          <p:nvPr/>
        </p:nvSpPr>
        <p:spPr>
          <a:xfrm>
            <a:off x="1643900" y="1876681"/>
            <a:ext cx="1771650" cy="461665"/>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2400" b="1" dirty="0" smtClean="0">
                <a:solidFill>
                  <a:schemeClr val="accent1"/>
                </a:solidFill>
              </a:rPr>
              <a:t>Business</a:t>
            </a:r>
            <a:endParaRPr lang="zh-TW" altLang="en-US" sz="2400" b="1" dirty="0">
              <a:solidFill>
                <a:schemeClr val="accent1"/>
              </a:solidFill>
            </a:endParaRPr>
          </a:p>
        </p:txBody>
      </p:sp>
      <p:sp>
        <p:nvSpPr>
          <p:cNvPr id="33" name="矩形 32"/>
          <p:cNvSpPr/>
          <p:nvPr/>
        </p:nvSpPr>
        <p:spPr>
          <a:xfrm>
            <a:off x="1643900" y="3894092"/>
            <a:ext cx="2457450" cy="646331"/>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200" dirty="0"/>
              <a:t>The quick brown fox jumps over the lazy dog. The quick brown fox jumps over the lazy dog</a:t>
            </a:r>
            <a:r>
              <a:rPr lang="en-US" altLang="zh-TW" sz="1200" dirty="0" smtClean="0"/>
              <a:t>.</a:t>
            </a:r>
            <a:endParaRPr lang="zh-TW" altLang="en-US" sz="1200" dirty="0"/>
          </a:p>
        </p:txBody>
      </p:sp>
      <p:sp>
        <p:nvSpPr>
          <p:cNvPr id="34" name="橢圓 33"/>
          <p:cNvSpPr/>
          <p:nvPr/>
        </p:nvSpPr>
        <p:spPr>
          <a:xfrm>
            <a:off x="809510" y="3398828"/>
            <a:ext cx="834390" cy="83439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p>
        </p:txBody>
      </p:sp>
      <p:cxnSp>
        <p:nvCxnSpPr>
          <p:cNvPr id="35" name="直線接點 34"/>
          <p:cNvCxnSpPr/>
          <p:nvPr/>
        </p:nvCxnSpPr>
        <p:spPr>
          <a:xfrm>
            <a:off x="1232420" y="3816023"/>
            <a:ext cx="2868930" cy="0"/>
          </a:xfrm>
          <a:prstGeom prst="line">
            <a:avLst/>
          </a:prstGeom>
          <a:ln w="19050">
            <a:solidFill>
              <a:schemeClr val="bg1">
                <a:lumMod val="50000"/>
              </a:schemeClr>
            </a:solidFill>
            <a:headEnd type="oval" w="lg" len="lg"/>
            <a:tailEnd type="oval" w="lg" len="lg"/>
          </a:ln>
        </p:spPr>
        <p:style>
          <a:lnRef idx="1">
            <a:schemeClr val="accent1"/>
          </a:lnRef>
          <a:fillRef idx="0">
            <a:schemeClr val="accent1"/>
          </a:fillRef>
          <a:effectRef idx="0">
            <a:schemeClr val="accent1"/>
          </a:effectRef>
          <a:fontRef idx="minor">
            <a:schemeClr val="tx1"/>
          </a:fontRef>
        </p:style>
      </p:cxnSp>
      <p:sp>
        <p:nvSpPr>
          <p:cNvPr id="36" name="文字方塊 88"/>
          <p:cNvSpPr txBox="1"/>
          <p:nvPr/>
        </p:nvSpPr>
        <p:spPr>
          <a:xfrm>
            <a:off x="1643900" y="3351151"/>
            <a:ext cx="1771650" cy="461665"/>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2400" b="1" dirty="0" smtClean="0">
                <a:solidFill>
                  <a:schemeClr val="accent2"/>
                </a:solidFill>
              </a:rPr>
              <a:t>Business</a:t>
            </a:r>
            <a:endParaRPr lang="zh-TW" altLang="en-US" sz="2400" b="1" dirty="0">
              <a:solidFill>
                <a:schemeClr val="accent2"/>
              </a:solidFill>
            </a:endParaRPr>
          </a:p>
        </p:txBody>
      </p:sp>
      <p:sp>
        <p:nvSpPr>
          <p:cNvPr id="37" name="矩形 36"/>
          <p:cNvSpPr/>
          <p:nvPr/>
        </p:nvSpPr>
        <p:spPr>
          <a:xfrm>
            <a:off x="1643900" y="5368562"/>
            <a:ext cx="2457450" cy="646331"/>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200" dirty="0"/>
              <a:t>The quick brown fox jumps over the lazy dog. The quick brown fox jumps over the lazy dog</a:t>
            </a:r>
            <a:r>
              <a:rPr lang="en-US" altLang="zh-TW" sz="1200" dirty="0" smtClean="0"/>
              <a:t>.</a:t>
            </a:r>
            <a:endParaRPr lang="zh-TW" altLang="en-US" sz="1200" dirty="0"/>
          </a:p>
        </p:txBody>
      </p:sp>
      <p:sp>
        <p:nvSpPr>
          <p:cNvPr id="38" name="橢圓 37"/>
          <p:cNvSpPr/>
          <p:nvPr/>
        </p:nvSpPr>
        <p:spPr>
          <a:xfrm>
            <a:off x="809510" y="4873298"/>
            <a:ext cx="834390" cy="83439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p>
        </p:txBody>
      </p:sp>
      <p:cxnSp>
        <p:nvCxnSpPr>
          <p:cNvPr id="39" name="直線接點 38"/>
          <p:cNvCxnSpPr/>
          <p:nvPr/>
        </p:nvCxnSpPr>
        <p:spPr>
          <a:xfrm>
            <a:off x="1232420" y="5290493"/>
            <a:ext cx="2868930" cy="0"/>
          </a:xfrm>
          <a:prstGeom prst="line">
            <a:avLst/>
          </a:prstGeom>
          <a:ln w="19050">
            <a:solidFill>
              <a:schemeClr val="bg1">
                <a:lumMod val="50000"/>
              </a:schemeClr>
            </a:solidFill>
            <a:headEnd type="oval" w="lg" len="lg"/>
            <a:tailEnd type="oval" w="lg" len="lg"/>
          </a:ln>
        </p:spPr>
        <p:style>
          <a:lnRef idx="1">
            <a:schemeClr val="accent1"/>
          </a:lnRef>
          <a:fillRef idx="0">
            <a:schemeClr val="accent1"/>
          </a:fillRef>
          <a:effectRef idx="0">
            <a:schemeClr val="accent1"/>
          </a:effectRef>
          <a:fontRef idx="minor">
            <a:schemeClr val="tx1"/>
          </a:fontRef>
        </p:style>
      </p:cxnSp>
      <p:sp>
        <p:nvSpPr>
          <p:cNvPr id="40" name="文字方塊 88"/>
          <p:cNvSpPr txBox="1"/>
          <p:nvPr/>
        </p:nvSpPr>
        <p:spPr>
          <a:xfrm>
            <a:off x="1643900" y="4825621"/>
            <a:ext cx="1771650" cy="461665"/>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2400" b="1" dirty="0" smtClean="0">
                <a:solidFill>
                  <a:schemeClr val="accent3"/>
                </a:solidFill>
              </a:rPr>
              <a:t>Business</a:t>
            </a:r>
            <a:endParaRPr lang="zh-TW" altLang="en-US" sz="2400" b="1" dirty="0">
              <a:solidFill>
                <a:schemeClr val="accent3"/>
              </a:solidFill>
            </a:endParaRPr>
          </a:p>
        </p:txBody>
      </p:sp>
    </p:spTree>
    <p:extLst>
      <p:ext uri="{BB962C8B-B14F-4D97-AF65-F5344CB8AC3E}">
        <p14:creationId xmlns:p14="http://schemas.microsoft.com/office/powerpoint/2010/main" val="2223165887"/>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圖片版面配置區 12"/>
          <p:cNvPicPr>
            <a:picLocks noGrp="1" noChangeAspect="1"/>
          </p:cNvPicPr>
          <p:nvPr>
            <p:ph type="pic" sz="quarter" idx="11"/>
          </p:nvPr>
        </p:nvPicPr>
        <p:blipFill>
          <a:blip r:embed="rId2" cstate="screen">
            <a:extLst>
              <a:ext uri="{28A0092B-C50C-407E-A947-70E740481C1C}">
                <a14:useLocalDpi xmlns:a14="http://schemas.microsoft.com/office/drawing/2010/main"/>
              </a:ext>
            </a:extLst>
          </a:blip>
          <a:srcRect/>
          <a:stretch>
            <a:fillRect/>
          </a:stretch>
        </p:blipFill>
        <p:spPr>
          <a:xfrm>
            <a:off x="6503543" y="3725728"/>
            <a:ext cx="1857600" cy="1857600"/>
          </a:xfrm>
        </p:spPr>
      </p:pic>
      <p:pic>
        <p:nvPicPr>
          <p:cNvPr id="11" name="圖片版面配置區 10"/>
          <p:cNvPicPr>
            <a:picLocks noGrp="1" noChangeAspect="1"/>
          </p:cNvPicPr>
          <p:nvPr>
            <p:ph type="pic" sz="quarter" idx="12"/>
          </p:nvPr>
        </p:nvPicPr>
        <p:blipFill>
          <a:blip r:embed="rId3" cstate="screen">
            <a:extLst>
              <a:ext uri="{28A0092B-C50C-407E-A947-70E740481C1C}">
                <a14:useLocalDpi xmlns:a14="http://schemas.microsoft.com/office/drawing/2010/main"/>
              </a:ext>
            </a:extLst>
          </a:blip>
          <a:srcRect/>
          <a:stretch>
            <a:fillRect/>
          </a:stretch>
        </p:blipFill>
        <p:spPr>
          <a:xfrm>
            <a:off x="5412041" y="1808793"/>
            <a:ext cx="1857600" cy="1857600"/>
          </a:xfrm>
        </p:spPr>
      </p:pic>
      <p:pic>
        <p:nvPicPr>
          <p:cNvPr id="12" name="圖片版面配置區 11"/>
          <p:cNvPicPr>
            <a:picLocks noGrp="1" noChangeAspect="1"/>
          </p:cNvPicPr>
          <p:nvPr>
            <p:ph type="pic" sz="quarter" idx="10"/>
          </p:nvPr>
        </p:nvPicPr>
        <p:blipFill>
          <a:blip r:embed="rId4" cstate="screen">
            <a:extLst>
              <a:ext uri="{28A0092B-C50C-407E-A947-70E740481C1C}">
                <a14:useLocalDpi xmlns:a14="http://schemas.microsoft.com/office/drawing/2010/main"/>
              </a:ext>
            </a:extLst>
          </a:blip>
          <a:srcRect/>
          <a:stretch>
            <a:fillRect/>
          </a:stretch>
        </p:blipFill>
        <p:spPr>
          <a:xfrm>
            <a:off x="4317742" y="3725728"/>
            <a:ext cx="1857600" cy="1857600"/>
          </a:xfrm>
        </p:spPr>
      </p:pic>
      <p:sp>
        <p:nvSpPr>
          <p:cNvPr id="6" name="頁尾版面配置區 5"/>
          <p:cNvSpPr>
            <a:spLocks noGrp="1"/>
          </p:cNvSpPr>
          <p:nvPr>
            <p:ph type="ftr" sz="quarter" idx="13"/>
          </p:nvPr>
        </p:nvSpPr>
        <p:spPr/>
        <p:txBody>
          <a:bodyPr/>
          <a:lstStyle/>
          <a:p>
            <a:r>
              <a:rPr lang="zh-TW" altLang="en-US" smtClean="0"/>
              <a:t>商業簡報網 </a:t>
            </a:r>
            <a:r>
              <a:rPr lang="en-US" altLang="zh-TW" smtClean="0"/>
              <a:t>X Matter Lab</a:t>
            </a:r>
            <a:endParaRPr lang="zh-TW" altLang="en-US" dirty="0"/>
          </a:p>
        </p:txBody>
      </p:sp>
      <p:sp>
        <p:nvSpPr>
          <p:cNvPr id="7" name="投影片編號版面配置區 6"/>
          <p:cNvSpPr>
            <a:spLocks noGrp="1"/>
          </p:cNvSpPr>
          <p:nvPr>
            <p:ph type="sldNum" sz="quarter" idx="14"/>
          </p:nvPr>
        </p:nvSpPr>
        <p:spPr/>
        <p:txBody>
          <a:bodyPr/>
          <a:lstStyle/>
          <a:p>
            <a:fld id="{E27FD744-A41C-4EAD-96D0-2F84A994B62C}" type="slidenum">
              <a:rPr lang="zh-TW" altLang="en-US" smtClean="0"/>
              <a:t>70</a:t>
            </a:fld>
            <a:endParaRPr lang="zh-TW" altLang="en-US"/>
          </a:p>
        </p:txBody>
      </p:sp>
      <p:sp>
        <p:nvSpPr>
          <p:cNvPr id="8" name="矩形 7"/>
          <p:cNvSpPr/>
          <p:nvPr/>
        </p:nvSpPr>
        <p:spPr>
          <a:xfrm>
            <a:off x="3155324" y="1223201"/>
            <a:ext cx="2833352" cy="11636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10" name="群組 9"/>
          <p:cNvGrpSpPr/>
          <p:nvPr/>
        </p:nvGrpSpPr>
        <p:grpSpPr>
          <a:xfrm>
            <a:off x="1240027" y="1755499"/>
            <a:ext cx="2791674" cy="954107"/>
            <a:chOff x="6149127" y="1804267"/>
            <a:chExt cx="2791674" cy="954107"/>
          </a:xfrm>
        </p:grpSpPr>
        <p:sp>
          <p:nvSpPr>
            <p:cNvPr id="14" name="矩形 13"/>
            <p:cNvSpPr/>
            <p:nvPr/>
          </p:nvSpPr>
          <p:spPr>
            <a:xfrm>
              <a:off x="6600949" y="1804267"/>
              <a:ext cx="2339852" cy="954107"/>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The quick brown fox jumps over the lazy dog</a:t>
              </a:r>
              <a:r>
                <a:rPr lang="en-US" altLang="zh-TW" sz="1400" dirty="0" smtClean="0"/>
                <a:t>.</a:t>
              </a:r>
              <a:endParaRPr lang="zh-TW" altLang="en-US" sz="1400" dirty="0"/>
            </a:p>
          </p:txBody>
        </p:sp>
        <p:grpSp>
          <p:nvGrpSpPr>
            <p:cNvPr id="15" name="群組 14"/>
            <p:cNvGrpSpPr/>
            <p:nvPr/>
          </p:nvGrpSpPr>
          <p:grpSpPr>
            <a:xfrm>
              <a:off x="6149127" y="1865227"/>
              <a:ext cx="364036" cy="364036"/>
              <a:chOff x="439901" y="1993616"/>
              <a:chExt cx="364036" cy="364036"/>
            </a:xfrm>
          </p:grpSpPr>
          <p:sp>
            <p:nvSpPr>
              <p:cNvPr id="16" name="圓角矩形 15"/>
              <p:cNvSpPr/>
              <p:nvPr/>
            </p:nvSpPr>
            <p:spPr>
              <a:xfrm>
                <a:off x="439901" y="1993616"/>
                <a:ext cx="364036" cy="364036"/>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p>
            </p:txBody>
          </p:sp>
          <p:sp>
            <p:nvSpPr>
              <p:cNvPr id="17" name="手繪多邊形 16"/>
              <p:cNvSpPr/>
              <p:nvPr/>
            </p:nvSpPr>
            <p:spPr>
              <a:xfrm>
                <a:off x="516599" y="2070300"/>
                <a:ext cx="210640" cy="210668"/>
              </a:xfrm>
              <a:custGeom>
                <a:avLst/>
                <a:gdLst/>
                <a:ahLst/>
                <a:cxnLst/>
                <a:rect l="l" t="t" r="r" b="b"/>
                <a:pathLst>
                  <a:path w="133388" h="133406">
                    <a:moveTo>
                      <a:pt x="11740" y="0"/>
                    </a:moveTo>
                    <a:lnTo>
                      <a:pt x="116868" y="105178"/>
                    </a:lnTo>
                    <a:lnTo>
                      <a:pt x="116868" y="19"/>
                    </a:lnTo>
                    <a:lnTo>
                      <a:pt x="133388" y="16651"/>
                    </a:lnTo>
                    <a:lnTo>
                      <a:pt x="133388" y="133406"/>
                    </a:lnTo>
                    <a:lnTo>
                      <a:pt x="16520" y="133406"/>
                    </a:lnTo>
                    <a:lnTo>
                      <a:pt x="0" y="116886"/>
                    </a:lnTo>
                    <a:lnTo>
                      <a:pt x="105259" y="116886"/>
                    </a:lnTo>
                    <a:lnTo>
                      <a:pt x="0" y="11739"/>
                    </a:lnTo>
                    <a:lnTo>
                      <a:pt x="11740" y="0"/>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solidFill>
                    <a:schemeClr val="bg1"/>
                  </a:solidFill>
                </a:endParaRPr>
              </a:p>
            </p:txBody>
          </p:sp>
        </p:grpSp>
      </p:grpSp>
      <p:grpSp>
        <p:nvGrpSpPr>
          <p:cNvPr id="18" name="群組 17"/>
          <p:cNvGrpSpPr/>
          <p:nvPr/>
        </p:nvGrpSpPr>
        <p:grpSpPr>
          <a:xfrm>
            <a:off x="1240027" y="2872083"/>
            <a:ext cx="2791674" cy="954107"/>
            <a:chOff x="6149127" y="2941171"/>
            <a:chExt cx="2791674" cy="954107"/>
          </a:xfrm>
        </p:grpSpPr>
        <p:sp>
          <p:nvSpPr>
            <p:cNvPr id="19" name="矩形 18"/>
            <p:cNvSpPr/>
            <p:nvPr/>
          </p:nvSpPr>
          <p:spPr>
            <a:xfrm>
              <a:off x="6600949" y="2941171"/>
              <a:ext cx="2339852" cy="954107"/>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The quick brown fox jumps over the lazy dog</a:t>
              </a:r>
              <a:r>
                <a:rPr lang="en-US" altLang="zh-TW" sz="1400" dirty="0" smtClean="0"/>
                <a:t>.</a:t>
              </a:r>
              <a:endParaRPr lang="zh-TW" altLang="en-US" sz="1400" dirty="0"/>
            </a:p>
          </p:txBody>
        </p:sp>
        <p:grpSp>
          <p:nvGrpSpPr>
            <p:cNvPr id="20" name="群組 19"/>
            <p:cNvGrpSpPr/>
            <p:nvPr/>
          </p:nvGrpSpPr>
          <p:grpSpPr>
            <a:xfrm>
              <a:off x="6149127" y="3002131"/>
              <a:ext cx="364036" cy="364036"/>
              <a:chOff x="439901" y="1993616"/>
              <a:chExt cx="364036" cy="364036"/>
            </a:xfrm>
          </p:grpSpPr>
          <p:sp>
            <p:nvSpPr>
              <p:cNvPr id="21" name="圓角矩形 20"/>
              <p:cNvSpPr/>
              <p:nvPr/>
            </p:nvSpPr>
            <p:spPr>
              <a:xfrm>
                <a:off x="439901" y="1993616"/>
                <a:ext cx="364036" cy="364036"/>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p>
            </p:txBody>
          </p:sp>
          <p:sp>
            <p:nvSpPr>
              <p:cNvPr id="22" name="手繪多邊形 21"/>
              <p:cNvSpPr/>
              <p:nvPr/>
            </p:nvSpPr>
            <p:spPr>
              <a:xfrm>
                <a:off x="516599" y="2070300"/>
                <a:ext cx="210640" cy="210668"/>
              </a:xfrm>
              <a:custGeom>
                <a:avLst/>
                <a:gdLst/>
                <a:ahLst/>
                <a:cxnLst/>
                <a:rect l="l" t="t" r="r" b="b"/>
                <a:pathLst>
                  <a:path w="133388" h="133406">
                    <a:moveTo>
                      <a:pt x="11740" y="0"/>
                    </a:moveTo>
                    <a:lnTo>
                      <a:pt x="116868" y="105178"/>
                    </a:lnTo>
                    <a:lnTo>
                      <a:pt x="116868" y="19"/>
                    </a:lnTo>
                    <a:lnTo>
                      <a:pt x="133388" y="16651"/>
                    </a:lnTo>
                    <a:lnTo>
                      <a:pt x="133388" y="133406"/>
                    </a:lnTo>
                    <a:lnTo>
                      <a:pt x="16520" y="133406"/>
                    </a:lnTo>
                    <a:lnTo>
                      <a:pt x="0" y="116886"/>
                    </a:lnTo>
                    <a:lnTo>
                      <a:pt x="105259" y="116886"/>
                    </a:lnTo>
                    <a:lnTo>
                      <a:pt x="0" y="11739"/>
                    </a:lnTo>
                    <a:lnTo>
                      <a:pt x="11740" y="0"/>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solidFill>
                    <a:schemeClr val="bg1"/>
                  </a:solidFill>
                </a:endParaRPr>
              </a:p>
            </p:txBody>
          </p:sp>
        </p:grpSp>
      </p:grpSp>
      <p:grpSp>
        <p:nvGrpSpPr>
          <p:cNvPr id="23" name="群組 22"/>
          <p:cNvGrpSpPr/>
          <p:nvPr/>
        </p:nvGrpSpPr>
        <p:grpSpPr>
          <a:xfrm>
            <a:off x="1240027" y="3988667"/>
            <a:ext cx="2791674" cy="954107"/>
            <a:chOff x="6149127" y="3992731"/>
            <a:chExt cx="2791674" cy="954107"/>
          </a:xfrm>
        </p:grpSpPr>
        <p:sp>
          <p:nvSpPr>
            <p:cNvPr id="24" name="矩形 23"/>
            <p:cNvSpPr/>
            <p:nvPr/>
          </p:nvSpPr>
          <p:spPr>
            <a:xfrm>
              <a:off x="6600949" y="3992731"/>
              <a:ext cx="2339852" cy="954107"/>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The quick brown fox jumps over the lazy dog</a:t>
              </a:r>
              <a:r>
                <a:rPr lang="en-US" altLang="zh-TW" sz="1400" dirty="0" smtClean="0"/>
                <a:t>.</a:t>
              </a:r>
              <a:endParaRPr lang="zh-TW" altLang="en-US" sz="1400" dirty="0"/>
            </a:p>
          </p:txBody>
        </p:sp>
        <p:grpSp>
          <p:nvGrpSpPr>
            <p:cNvPr id="25" name="群組 24"/>
            <p:cNvGrpSpPr/>
            <p:nvPr/>
          </p:nvGrpSpPr>
          <p:grpSpPr>
            <a:xfrm>
              <a:off x="6149127" y="4053691"/>
              <a:ext cx="364036" cy="364036"/>
              <a:chOff x="439901" y="1993616"/>
              <a:chExt cx="364036" cy="364036"/>
            </a:xfrm>
          </p:grpSpPr>
          <p:sp>
            <p:nvSpPr>
              <p:cNvPr id="26" name="圓角矩形 25"/>
              <p:cNvSpPr/>
              <p:nvPr/>
            </p:nvSpPr>
            <p:spPr>
              <a:xfrm>
                <a:off x="439901" y="1993616"/>
                <a:ext cx="364036" cy="364036"/>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p>
            </p:txBody>
          </p:sp>
          <p:sp>
            <p:nvSpPr>
              <p:cNvPr id="27" name="手繪多邊形 26"/>
              <p:cNvSpPr/>
              <p:nvPr/>
            </p:nvSpPr>
            <p:spPr>
              <a:xfrm>
                <a:off x="516599" y="2070300"/>
                <a:ext cx="210640" cy="210668"/>
              </a:xfrm>
              <a:custGeom>
                <a:avLst/>
                <a:gdLst/>
                <a:ahLst/>
                <a:cxnLst/>
                <a:rect l="l" t="t" r="r" b="b"/>
                <a:pathLst>
                  <a:path w="133388" h="133406">
                    <a:moveTo>
                      <a:pt x="11740" y="0"/>
                    </a:moveTo>
                    <a:lnTo>
                      <a:pt x="116868" y="105178"/>
                    </a:lnTo>
                    <a:lnTo>
                      <a:pt x="116868" y="19"/>
                    </a:lnTo>
                    <a:lnTo>
                      <a:pt x="133388" y="16651"/>
                    </a:lnTo>
                    <a:lnTo>
                      <a:pt x="133388" y="133406"/>
                    </a:lnTo>
                    <a:lnTo>
                      <a:pt x="16520" y="133406"/>
                    </a:lnTo>
                    <a:lnTo>
                      <a:pt x="0" y="116886"/>
                    </a:lnTo>
                    <a:lnTo>
                      <a:pt x="105259" y="116886"/>
                    </a:lnTo>
                    <a:lnTo>
                      <a:pt x="0" y="11739"/>
                    </a:lnTo>
                    <a:lnTo>
                      <a:pt x="11740" y="0"/>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solidFill>
                    <a:schemeClr val="bg1"/>
                  </a:solidFill>
                </a:endParaRPr>
              </a:p>
            </p:txBody>
          </p:sp>
        </p:grpSp>
      </p:grpSp>
      <p:grpSp>
        <p:nvGrpSpPr>
          <p:cNvPr id="28" name="群組 27"/>
          <p:cNvGrpSpPr/>
          <p:nvPr/>
        </p:nvGrpSpPr>
        <p:grpSpPr>
          <a:xfrm>
            <a:off x="1240027" y="5105251"/>
            <a:ext cx="2791674" cy="954107"/>
            <a:chOff x="6149127" y="5044291"/>
            <a:chExt cx="2791674" cy="954107"/>
          </a:xfrm>
        </p:grpSpPr>
        <p:sp>
          <p:nvSpPr>
            <p:cNvPr id="29" name="矩形 28"/>
            <p:cNvSpPr/>
            <p:nvPr/>
          </p:nvSpPr>
          <p:spPr>
            <a:xfrm>
              <a:off x="6600949" y="5044291"/>
              <a:ext cx="2339852" cy="954107"/>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The quick brown fox jumps over the lazy dog</a:t>
              </a:r>
              <a:r>
                <a:rPr lang="en-US" altLang="zh-TW" sz="1400" dirty="0" smtClean="0"/>
                <a:t>.</a:t>
              </a:r>
              <a:endParaRPr lang="zh-TW" altLang="en-US" sz="1400" dirty="0"/>
            </a:p>
          </p:txBody>
        </p:sp>
        <p:grpSp>
          <p:nvGrpSpPr>
            <p:cNvPr id="30" name="群組 29"/>
            <p:cNvGrpSpPr/>
            <p:nvPr/>
          </p:nvGrpSpPr>
          <p:grpSpPr>
            <a:xfrm>
              <a:off x="6149127" y="5105251"/>
              <a:ext cx="364036" cy="364036"/>
              <a:chOff x="439901" y="1993616"/>
              <a:chExt cx="364036" cy="364036"/>
            </a:xfrm>
          </p:grpSpPr>
          <p:sp>
            <p:nvSpPr>
              <p:cNvPr id="31" name="圓角矩形 30"/>
              <p:cNvSpPr/>
              <p:nvPr/>
            </p:nvSpPr>
            <p:spPr>
              <a:xfrm>
                <a:off x="439901" y="1993616"/>
                <a:ext cx="364036" cy="364036"/>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p>
            </p:txBody>
          </p:sp>
          <p:sp>
            <p:nvSpPr>
              <p:cNvPr id="32" name="手繪多邊形 31"/>
              <p:cNvSpPr/>
              <p:nvPr/>
            </p:nvSpPr>
            <p:spPr>
              <a:xfrm>
                <a:off x="516599" y="2070300"/>
                <a:ext cx="210640" cy="210668"/>
              </a:xfrm>
              <a:custGeom>
                <a:avLst/>
                <a:gdLst/>
                <a:ahLst/>
                <a:cxnLst/>
                <a:rect l="l" t="t" r="r" b="b"/>
                <a:pathLst>
                  <a:path w="133388" h="133406">
                    <a:moveTo>
                      <a:pt x="11740" y="0"/>
                    </a:moveTo>
                    <a:lnTo>
                      <a:pt x="116868" y="105178"/>
                    </a:lnTo>
                    <a:lnTo>
                      <a:pt x="116868" y="19"/>
                    </a:lnTo>
                    <a:lnTo>
                      <a:pt x="133388" y="16651"/>
                    </a:lnTo>
                    <a:lnTo>
                      <a:pt x="133388" y="133406"/>
                    </a:lnTo>
                    <a:lnTo>
                      <a:pt x="16520" y="133406"/>
                    </a:lnTo>
                    <a:lnTo>
                      <a:pt x="0" y="116886"/>
                    </a:lnTo>
                    <a:lnTo>
                      <a:pt x="105259" y="116886"/>
                    </a:lnTo>
                    <a:lnTo>
                      <a:pt x="0" y="11739"/>
                    </a:lnTo>
                    <a:lnTo>
                      <a:pt x="11740" y="0"/>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solidFill>
                    <a:schemeClr val="bg1"/>
                  </a:solidFill>
                </a:endParaRPr>
              </a:p>
            </p:txBody>
          </p:sp>
        </p:grpSp>
      </p:grpSp>
      <p:sp>
        <p:nvSpPr>
          <p:cNvPr id="2" name="橢圓 1"/>
          <p:cNvSpPr/>
          <p:nvPr/>
        </p:nvSpPr>
        <p:spPr>
          <a:xfrm>
            <a:off x="5352706" y="1749458"/>
            <a:ext cx="1976270" cy="1976270"/>
          </a:xfrm>
          <a:prstGeom prst="ellipse">
            <a:avLst/>
          </a:prstGeom>
          <a:noFill/>
          <a:ln w="12700">
            <a:solidFill>
              <a:schemeClr val="bg1">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33" name="橢圓 32"/>
          <p:cNvSpPr/>
          <p:nvPr/>
        </p:nvSpPr>
        <p:spPr>
          <a:xfrm>
            <a:off x="4258407" y="3666393"/>
            <a:ext cx="1976270" cy="1976270"/>
          </a:xfrm>
          <a:prstGeom prst="ellipse">
            <a:avLst/>
          </a:prstGeom>
          <a:noFill/>
          <a:ln w="12700">
            <a:solidFill>
              <a:schemeClr val="bg1">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34" name="橢圓 33"/>
          <p:cNvSpPr/>
          <p:nvPr/>
        </p:nvSpPr>
        <p:spPr>
          <a:xfrm>
            <a:off x="6444208" y="3666393"/>
            <a:ext cx="1976270" cy="1976270"/>
          </a:xfrm>
          <a:prstGeom prst="ellipse">
            <a:avLst/>
          </a:prstGeom>
          <a:noFill/>
          <a:ln w="12700">
            <a:solidFill>
              <a:schemeClr val="bg1">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36" name="文字方塊 35"/>
          <p:cNvSpPr txBox="1"/>
          <p:nvPr/>
        </p:nvSpPr>
        <p:spPr>
          <a:xfrm>
            <a:off x="1880398" y="576870"/>
            <a:ext cx="5383205" cy="646331"/>
          </a:xfrm>
          <a:prstGeom prst="rect">
            <a:avLst/>
          </a:prstGeom>
          <a:noFill/>
        </p:spPr>
        <p:txBody>
          <a:bodyPr wrap="square" rtlCol="0" anchor="ctr">
            <a:spAutoFit/>
          </a:bodyPr>
          <a:lstStyle/>
          <a:p>
            <a:pPr algn="ctr"/>
            <a:r>
              <a:rPr lang="en-US" altLang="zh-TW" sz="3600" b="1" dirty="0" smtClean="0">
                <a:solidFill>
                  <a:schemeClr val="bg1">
                    <a:lumMod val="50000"/>
                  </a:schemeClr>
                </a:solidFill>
              </a:rPr>
              <a:t>Beyond Picture 067</a:t>
            </a:r>
            <a:endParaRPr lang="zh-TW" altLang="en-US" sz="3600" b="1" dirty="0">
              <a:solidFill>
                <a:schemeClr val="bg1">
                  <a:lumMod val="50000"/>
                </a:schemeClr>
              </a:solidFill>
            </a:endParaRPr>
          </a:p>
        </p:txBody>
      </p:sp>
    </p:spTree>
    <p:extLst>
      <p:ext uri="{BB962C8B-B14F-4D97-AF65-F5344CB8AC3E}">
        <p14:creationId xmlns:p14="http://schemas.microsoft.com/office/powerpoint/2010/main" val="654415852"/>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圖片版面配置區 50"/>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a:xfrm>
            <a:off x="972459" y="1731882"/>
            <a:ext cx="3495089" cy="2160000"/>
          </a:xfrm>
        </p:spPr>
      </p:pic>
      <p:sp>
        <p:nvSpPr>
          <p:cNvPr id="3" name="頁尾版面配置區 2"/>
          <p:cNvSpPr>
            <a:spLocks noGrp="1"/>
          </p:cNvSpPr>
          <p:nvPr>
            <p:ph type="ftr" sz="quarter" idx="14"/>
          </p:nvPr>
        </p:nvSpPr>
        <p:spPr/>
        <p:txBody>
          <a:bodyPr/>
          <a:lstStyle/>
          <a:p>
            <a:r>
              <a:rPr lang="zh-TW" altLang="en-US" smtClean="0"/>
              <a:t>商業簡報網 </a:t>
            </a:r>
            <a:r>
              <a:rPr lang="en-US" altLang="zh-TW" smtClean="0"/>
              <a:t>X Matter Lab</a:t>
            </a:r>
            <a:endParaRPr lang="zh-TW" altLang="en-US" dirty="0"/>
          </a:p>
        </p:txBody>
      </p:sp>
      <p:sp>
        <p:nvSpPr>
          <p:cNvPr id="4" name="投影片編號版面配置區 3"/>
          <p:cNvSpPr>
            <a:spLocks noGrp="1"/>
          </p:cNvSpPr>
          <p:nvPr>
            <p:ph type="sldNum" sz="quarter" idx="15"/>
          </p:nvPr>
        </p:nvSpPr>
        <p:spPr/>
        <p:txBody>
          <a:bodyPr/>
          <a:lstStyle/>
          <a:p>
            <a:fld id="{E27FD744-A41C-4EAD-96D0-2F84A994B62C}" type="slidenum">
              <a:rPr lang="zh-TW" altLang="en-US" smtClean="0"/>
              <a:t>71</a:t>
            </a:fld>
            <a:endParaRPr lang="zh-TW" altLang="en-US"/>
          </a:p>
        </p:txBody>
      </p:sp>
      <p:pic>
        <p:nvPicPr>
          <p:cNvPr id="52" name="圖片版面配置區 51"/>
          <p:cNvPicPr>
            <a:picLocks noGrp="1" noChangeAspect="1"/>
          </p:cNvPicPr>
          <p:nvPr>
            <p:ph type="pic" sz="quarter" idx="16"/>
          </p:nvPr>
        </p:nvPicPr>
        <p:blipFill>
          <a:blip r:embed="rId3" cstate="screen">
            <a:extLst>
              <a:ext uri="{28A0092B-C50C-407E-A947-70E740481C1C}">
                <a14:useLocalDpi xmlns:a14="http://schemas.microsoft.com/office/drawing/2010/main"/>
              </a:ext>
            </a:extLst>
          </a:blip>
          <a:srcRect/>
          <a:stretch>
            <a:fillRect/>
          </a:stretch>
        </p:blipFill>
        <p:spPr>
          <a:xfrm>
            <a:off x="4670744" y="1731882"/>
            <a:ext cx="3495089" cy="2160000"/>
          </a:xfrm>
        </p:spPr>
      </p:pic>
      <p:pic>
        <p:nvPicPr>
          <p:cNvPr id="53" name="圖片版面配置區 52"/>
          <p:cNvPicPr>
            <a:picLocks noGrp="1" noChangeAspect="1"/>
          </p:cNvPicPr>
          <p:nvPr>
            <p:ph type="pic" sz="quarter" idx="17"/>
          </p:nvPr>
        </p:nvPicPr>
        <p:blipFill>
          <a:blip r:embed="rId4" cstate="screen">
            <a:extLst>
              <a:ext uri="{28A0092B-C50C-407E-A947-70E740481C1C}">
                <a14:useLocalDpi xmlns:a14="http://schemas.microsoft.com/office/drawing/2010/main"/>
              </a:ext>
            </a:extLst>
          </a:blip>
          <a:srcRect/>
          <a:stretch>
            <a:fillRect/>
          </a:stretch>
        </p:blipFill>
        <p:spPr>
          <a:xfrm>
            <a:off x="972459" y="4095078"/>
            <a:ext cx="3495089" cy="2160000"/>
          </a:xfrm>
        </p:spPr>
      </p:pic>
      <p:pic>
        <p:nvPicPr>
          <p:cNvPr id="54" name="圖片版面配置區 53"/>
          <p:cNvPicPr>
            <a:picLocks noGrp="1" noChangeAspect="1"/>
          </p:cNvPicPr>
          <p:nvPr>
            <p:ph type="pic" sz="quarter" idx="18"/>
          </p:nvPr>
        </p:nvPicPr>
        <p:blipFill>
          <a:blip r:embed="rId5" cstate="screen">
            <a:extLst>
              <a:ext uri="{28A0092B-C50C-407E-A947-70E740481C1C}">
                <a14:useLocalDpi xmlns:a14="http://schemas.microsoft.com/office/drawing/2010/main"/>
              </a:ext>
            </a:extLst>
          </a:blip>
          <a:srcRect/>
          <a:stretch>
            <a:fillRect/>
          </a:stretch>
        </p:blipFill>
        <p:spPr>
          <a:xfrm>
            <a:off x="4670744" y="4095078"/>
            <a:ext cx="3495089" cy="2160000"/>
          </a:xfrm>
        </p:spPr>
      </p:pic>
      <p:sp>
        <p:nvSpPr>
          <p:cNvPr id="31" name="矩形 30"/>
          <p:cNvSpPr/>
          <p:nvPr/>
        </p:nvSpPr>
        <p:spPr>
          <a:xfrm>
            <a:off x="3155324" y="1223201"/>
            <a:ext cx="2833352" cy="11636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2" name="文字方塊 31"/>
          <p:cNvSpPr txBox="1"/>
          <p:nvPr/>
        </p:nvSpPr>
        <p:spPr>
          <a:xfrm>
            <a:off x="2347535" y="576870"/>
            <a:ext cx="4448930" cy="646331"/>
          </a:xfrm>
          <a:prstGeom prst="rect">
            <a:avLst/>
          </a:prstGeom>
          <a:noFill/>
        </p:spPr>
        <p:txBody>
          <a:bodyPr wrap="square" rtlCol="0" anchor="ctr">
            <a:spAutoFit/>
          </a:bodyPr>
          <a:lstStyle/>
          <a:p>
            <a:pPr algn="ctr"/>
            <a:r>
              <a:rPr lang="en-US" altLang="zh-TW" sz="3600" b="1" dirty="0" smtClean="0">
                <a:solidFill>
                  <a:schemeClr val="bg1">
                    <a:lumMod val="50000"/>
                  </a:schemeClr>
                </a:solidFill>
              </a:rPr>
              <a:t>Beyond Picture 068</a:t>
            </a:r>
            <a:endParaRPr lang="zh-TW" altLang="en-US" sz="3600" b="1" dirty="0">
              <a:solidFill>
                <a:schemeClr val="bg1">
                  <a:lumMod val="50000"/>
                </a:schemeClr>
              </a:solidFill>
            </a:endParaRPr>
          </a:p>
        </p:txBody>
      </p:sp>
      <p:sp>
        <p:nvSpPr>
          <p:cNvPr id="33" name="Rectangle 13"/>
          <p:cNvSpPr>
            <a:spLocks noChangeArrowheads="1"/>
          </p:cNvSpPr>
          <p:nvPr/>
        </p:nvSpPr>
        <p:spPr bwMode="auto">
          <a:xfrm>
            <a:off x="4337050" y="938213"/>
            <a:ext cx="469900" cy="47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zh-TW" altLang="zh-TW" sz="1800" b="0" i="0" u="none" strike="noStrike" cap="none" normalizeH="0" baseline="0" smtClean="0">
              <a:ln>
                <a:noFill/>
              </a:ln>
              <a:solidFill>
                <a:schemeClr val="tx1"/>
              </a:solidFill>
              <a:effectLst/>
              <a:latin typeface="Arial" panose="020B0604020202020204" pitchFamily="34" charset="0"/>
            </a:endParaRPr>
          </a:p>
        </p:txBody>
      </p:sp>
      <p:sp>
        <p:nvSpPr>
          <p:cNvPr id="55" name="矩形 54"/>
          <p:cNvSpPr/>
          <p:nvPr/>
        </p:nvSpPr>
        <p:spPr>
          <a:xfrm>
            <a:off x="1152203" y="1911882"/>
            <a:ext cx="3135600" cy="1800000"/>
          </a:xfrm>
          <a:prstGeom prst="rect">
            <a:avLst/>
          </a:prstGeom>
          <a:solidFill>
            <a:schemeClr val="accent1">
              <a:alpha val="80000"/>
            </a:schemeClr>
          </a:solid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400" b="1">
              <a:solidFill>
                <a:schemeClr val="bg1"/>
              </a:solidFill>
              <a:latin typeface="微軟正黑體" panose="020B0604030504040204" pitchFamily="34" charset="-120"/>
              <a:ea typeface="微軟正黑體" panose="020B0604030504040204" pitchFamily="34" charset="-120"/>
            </a:endParaRPr>
          </a:p>
        </p:txBody>
      </p:sp>
      <p:sp>
        <p:nvSpPr>
          <p:cNvPr id="56" name="矩形 55"/>
          <p:cNvSpPr/>
          <p:nvPr/>
        </p:nvSpPr>
        <p:spPr>
          <a:xfrm>
            <a:off x="4850488" y="1911882"/>
            <a:ext cx="3135600" cy="1800000"/>
          </a:xfrm>
          <a:prstGeom prst="rect">
            <a:avLst/>
          </a:prstGeom>
          <a:solidFill>
            <a:schemeClr val="accent2">
              <a:alpha val="80000"/>
            </a:schemeClr>
          </a:solid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400" b="1">
              <a:solidFill>
                <a:schemeClr val="bg1"/>
              </a:solidFill>
              <a:latin typeface="微軟正黑體" panose="020B0604030504040204" pitchFamily="34" charset="-120"/>
              <a:ea typeface="微軟正黑體" panose="020B0604030504040204" pitchFamily="34" charset="-120"/>
            </a:endParaRPr>
          </a:p>
        </p:txBody>
      </p:sp>
      <p:sp>
        <p:nvSpPr>
          <p:cNvPr id="57" name="矩形 56"/>
          <p:cNvSpPr/>
          <p:nvPr/>
        </p:nvSpPr>
        <p:spPr>
          <a:xfrm>
            <a:off x="1152203" y="4297948"/>
            <a:ext cx="3135600" cy="1800000"/>
          </a:xfrm>
          <a:prstGeom prst="rect">
            <a:avLst/>
          </a:prstGeom>
          <a:solidFill>
            <a:schemeClr val="accent3">
              <a:alpha val="80000"/>
            </a:schemeClr>
          </a:solid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400" b="1">
              <a:solidFill>
                <a:schemeClr val="bg1"/>
              </a:solidFill>
              <a:latin typeface="微軟正黑體" panose="020B0604030504040204" pitchFamily="34" charset="-120"/>
              <a:ea typeface="微軟正黑體" panose="020B0604030504040204" pitchFamily="34" charset="-120"/>
            </a:endParaRPr>
          </a:p>
        </p:txBody>
      </p:sp>
      <p:sp>
        <p:nvSpPr>
          <p:cNvPr id="58" name="矩形 57"/>
          <p:cNvSpPr/>
          <p:nvPr/>
        </p:nvSpPr>
        <p:spPr>
          <a:xfrm>
            <a:off x="4850488" y="4297948"/>
            <a:ext cx="3135600" cy="1800000"/>
          </a:xfrm>
          <a:prstGeom prst="rect">
            <a:avLst/>
          </a:prstGeom>
          <a:solidFill>
            <a:schemeClr val="accent4">
              <a:alpha val="80000"/>
            </a:schemeClr>
          </a:solid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400" b="1">
              <a:solidFill>
                <a:schemeClr val="bg1"/>
              </a:solidFill>
              <a:latin typeface="微軟正黑體" panose="020B0604030504040204" pitchFamily="34" charset="-120"/>
              <a:ea typeface="微軟正黑體" panose="020B0604030504040204" pitchFamily="34" charset="-120"/>
            </a:endParaRPr>
          </a:p>
        </p:txBody>
      </p:sp>
      <p:sp>
        <p:nvSpPr>
          <p:cNvPr id="59" name="矩形 58"/>
          <p:cNvSpPr/>
          <p:nvPr/>
        </p:nvSpPr>
        <p:spPr>
          <a:xfrm>
            <a:off x="1346137" y="2273273"/>
            <a:ext cx="2747733" cy="1077218"/>
          </a:xfrm>
          <a:prstGeom prst="rect">
            <a:avLst/>
          </a:prstGeom>
        </p:spPr>
        <p:txBody>
          <a:bodyPr wrap="square">
            <a:spAutoFit/>
          </a:bodyPr>
          <a:lstStyle/>
          <a:p>
            <a:r>
              <a:rPr lang="en-US" altLang="zh-TW" sz="1600" dirty="0">
                <a:solidFill>
                  <a:schemeClr val="bg1"/>
                </a:solidFill>
              </a:rPr>
              <a:t>The quick brown fox jumps over the lazy dog. The quick brown fox jumps over the lazy dog.</a:t>
            </a:r>
            <a:endParaRPr lang="zh-TW" altLang="en-US" sz="1600" dirty="0">
              <a:solidFill>
                <a:schemeClr val="bg1"/>
              </a:solidFill>
            </a:endParaRPr>
          </a:p>
        </p:txBody>
      </p:sp>
      <p:sp>
        <p:nvSpPr>
          <p:cNvPr id="60" name="矩形 59"/>
          <p:cNvSpPr/>
          <p:nvPr/>
        </p:nvSpPr>
        <p:spPr>
          <a:xfrm>
            <a:off x="5044422" y="2273273"/>
            <a:ext cx="2747733" cy="1077218"/>
          </a:xfrm>
          <a:prstGeom prst="rect">
            <a:avLst/>
          </a:prstGeom>
        </p:spPr>
        <p:txBody>
          <a:bodyPr wrap="square">
            <a:spAutoFit/>
          </a:bodyPr>
          <a:lstStyle/>
          <a:p>
            <a:r>
              <a:rPr lang="en-US" altLang="zh-TW" sz="1600" dirty="0">
                <a:solidFill>
                  <a:schemeClr val="bg1"/>
                </a:solidFill>
              </a:rPr>
              <a:t>The quick brown fox jumps over the lazy dog. The quick brown fox jumps over the lazy dog.</a:t>
            </a:r>
            <a:endParaRPr lang="zh-TW" altLang="en-US" sz="1600" dirty="0">
              <a:solidFill>
                <a:schemeClr val="bg1"/>
              </a:solidFill>
            </a:endParaRPr>
          </a:p>
        </p:txBody>
      </p:sp>
      <p:sp>
        <p:nvSpPr>
          <p:cNvPr id="61" name="矩形 60"/>
          <p:cNvSpPr/>
          <p:nvPr/>
        </p:nvSpPr>
        <p:spPr>
          <a:xfrm>
            <a:off x="1346137" y="4659339"/>
            <a:ext cx="2747733" cy="1077218"/>
          </a:xfrm>
          <a:prstGeom prst="rect">
            <a:avLst/>
          </a:prstGeom>
        </p:spPr>
        <p:txBody>
          <a:bodyPr wrap="square">
            <a:spAutoFit/>
          </a:bodyPr>
          <a:lstStyle/>
          <a:p>
            <a:r>
              <a:rPr lang="en-US" altLang="zh-TW" sz="1600" dirty="0">
                <a:solidFill>
                  <a:schemeClr val="bg1"/>
                </a:solidFill>
              </a:rPr>
              <a:t>The quick brown fox jumps over the lazy dog. The quick brown fox jumps over the lazy dog.</a:t>
            </a:r>
            <a:endParaRPr lang="zh-TW" altLang="en-US" sz="1600" dirty="0">
              <a:solidFill>
                <a:schemeClr val="bg1"/>
              </a:solidFill>
            </a:endParaRPr>
          </a:p>
        </p:txBody>
      </p:sp>
      <p:sp>
        <p:nvSpPr>
          <p:cNvPr id="62" name="矩形 61"/>
          <p:cNvSpPr/>
          <p:nvPr/>
        </p:nvSpPr>
        <p:spPr>
          <a:xfrm>
            <a:off x="5044422" y="4659339"/>
            <a:ext cx="2747733" cy="1077218"/>
          </a:xfrm>
          <a:prstGeom prst="rect">
            <a:avLst/>
          </a:prstGeom>
        </p:spPr>
        <p:txBody>
          <a:bodyPr wrap="square">
            <a:spAutoFit/>
          </a:bodyPr>
          <a:lstStyle/>
          <a:p>
            <a:r>
              <a:rPr lang="en-US" altLang="zh-TW" sz="1600" dirty="0">
                <a:solidFill>
                  <a:schemeClr val="bg1"/>
                </a:solidFill>
              </a:rPr>
              <a:t>The quick brown fox jumps over the lazy dog. The quick brown fox jumps over the lazy dog.</a:t>
            </a:r>
            <a:endParaRPr lang="zh-TW" altLang="en-US" sz="1600" dirty="0">
              <a:solidFill>
                <a:schemeClr val="bg1"/>
              </a:solidFill>
            </a:endParaRPr>
          </a:p>
        </p:txBody>
      </p:sp>
    </p:spTree>
    <p:extLst>
      <p:ext uri="{BB962C8B-B14F-4D97-AF65-F5344CB8AC3E}">
        <p14:creationId xmlns:p14="http://schemas.microsoft.com/office/powerpoint/2010/main" val="2879156545"/>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直線接點 13"/>
          <p:cNvCxnSpPr/>
          <p:nvPr/>
        </p:nvCxnSpPr>
        <p:spPr>
          <a:xfrm>
            <a:off x="6049711" y="4389122"/>
            <a:ext cx="0" cy="180023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1" name="文字方塊 20"/>
          <p:cNvSpPr txBox="1"/>
          <p:nvPr/>
        </p:nvSpPr>
        <p:spPr>
          <a:xfrm>
            <a:off x="3317601" y="4991981"/>
            <a:ext cx="2531024" cy="954107"/>
          </a:xfrm>
          <a:prstGeom prst="rect">
            <a:avLst/>
          </a:prstGeom>
          <a:noFill/>
        </p:spPr>
        <p:txBody>
          <a:bodyPr wrap="square" rtlCol="0">
            <a:spAutoFit/>
          </a:bodyPr>
          <a:lstStyle/>
          <a:p>
            <a:r>
              <a:rPr lang="en-US" sz="1400" dirty="0" smtClean="0"/>
              <a:t>The quick brown fox jumps over the lazy dog. </a:t>
            </a:r>
            <a:r>
              <a:rPr lang="en-US" sz="1400" dirty="0"/>
              <a:t>The quick brown fox jumps over the lazy dog. </a:t>
            </a:r>
          </a:p>
        </p:txBody>
      </p:sp>
      <p:sp>
        <p:nvSpPr>
          <p:cNvPr id="22" name="文字方塊 21"/>
          <p:cNvSpPr txBox="1"/>
          <p:nvPr/>
        </p:nvSpPr>
        <p:spPr>
          <a:xfrm>
            <a:off x="3317601" y="4389122"/>
            <a:ext cx="1248220" cy="584775"/>
          </a:xfrm>
          <a:prstGeom prst="rect">
            <a:avLst/>
          </a:prstGeom>
          <a:noFill/>
        </p:spPr>
        <p:txBody>
          <a:bodyPr wrap="square" rtlCol="0">
            <a:spAutoFit/>
          </a:bodyPr>
          <a:lstStyle/>
          <a:p>
            <a:r>
              <a:rPr lang="en-US" sz="3200" b="1" dirty="0" smtClean="0"/>
              <a:t>Title</a:t>
            </a:r>
          </a:p>
        </p:txBody>
      </p:sp>
      <p:sp>
        <p:nvSpPr>
          <p:cNvPr id="23" name="文字方塊 22"/>
          <p:cNvSpPr txBox="1"/>
          <p:nvPr/>
        </p:nvSpPr>
        <p:spPr>
          <a:xfrm>
            <a:off x="6192207" y="4991981"/>
            <a:ext cx="2531024" cy="954107"/>
          </a:xfrm>
          <a:prstGeom prst="rect">
            <a:avLst/>
          </a:prstGeom>
          <a:noFill/>
        </p:spPr>
        <p:txBody>
          <a:bodyPr wrap="square" rtlCol="0">
            <a:spAutoFit/>
          </a:bodyPr>
          <a:lstStyle/>
          <a:p>
            <a:r>
              <a:rPr lang="en-US" sz="1400" dirty="0" smtClean="0"/>
              <a:t>The quick brown fox jumps over the lazy dog. </a:t>
            </a:r>
            <a:r>
              <a:rPr lang="en-US" sz="1400" dirty="0"/>
              <a:t>The quick brown fox jumps over the lazy dog. </a:t>
            </a:r>
          </a:p>
        </p:txBody>
      </p:sp>
      <p:sp>
        <p:nvSpPr>
          <p:cNvPr id="24" name="文字方塊 23"/>
          <p:cNvSpPr txBox="1"/>
          <p:nvPr/>
        </p:nvSpPr>
        <p:spPr>
          <a:xfrm>
            <a:off x="6192207" y="4389122"/>
            <a:ext cx="1248220" cy="584775"/>
          </a:xfrm>
          <a:prstGeom prst="rect">
            <a:avLst/>
          </a:prstGeom>
          <a:noFill/>
        </p:spPr>
        <p:txBody>
          <a:bodyPr wrap="square" rtlCol="0">
            <a:spAutoFit/>
          </a:bodyPr>
          <a:lstStyle/>
          <a:p>
            <a:r>
              <a:rPr lang="en-US" sz="3200" b="1" dirty="0" smtClean="0"/>
              <a:t>Title</a:t>
            </a:r>
          </a:p>
        </p:txBody>
      </p:sp>
      <p:sp>
        <p:nvSpPr>
          <p:cNvPr id="4" name="頁尾版面配置區 3"/>
          <p:cNvSpPr>
            <a:spLocks noGrp="1"/>
          </p:cNvSpPr>
          <p:nvPr>
            <p:ph type="ftr" sz="quarter" idx="10"/>
          </p:nvPr>
        </p:nvSpPr>
        <p:spPr/>
        <p:txBody>
          <a:bodyPr/>
          <a:lstStyle/>
          <a:p>
            <a:r>
              <a:rPr lang="zh-TW" altLang="en-US" smtClean="0"/>
              <a:t>商業簡報網 </a:t>
            </a:r>
            <a:r>
              <a:rPr lang="en-US" altLang="zh-TW" smtClean="0"/>
              <a:t>X Matter Lab</a:t>
            </a:r>
            <a:endParaRPr lang="zh-TW" altLang="en-US"/>
          </a:p>
        </p:txBody>
      </p:sp>
      <p:sp>
        <p:nvSpPr>
          <p:cNvPr id="6" name="投影片編號版面配置區 5"/>
          <p:cNvSpPr>
            <a:spLocks noGrp="1"/>
          </p:cNvSpPr>
          <p:nvPr>
            <p:ph type="sldNum" sz="quarter" idx="11"/>
          </p:nvPr>
        </p:nvSpPr>
        <p:spPr/>
        <p:txBody>
          <a:bodyPr/>
          <a:lstStyle/>
          <a:p>
            <a:fld id="{93B68095-C8B2-4A76-90AA-E601358CCBC3}" type="slidenum">
              <a:rPr lang="zh-TW" altLang="en-US" smtClean="0"/>
              <a:t>72</a:t>
            </a:fld>
            <a:endParaRPr lang="zh-TW" altLang="en-US"/>
          </a:p>
        </p:txBody>
      </p:sp>
      <p:pic>
        <p:nvPicPr>
          <p:cNvPr id="15" name="圖片 14"/>
          <p:cNvPicPr>
            <a:picLocks noChangeAspect="1"/>
          </p:cNvPicPr>
          <p:nvPr/>
        </p:nvPicPr>
        <p:blipFill>
          <a:blip r:embed="rId3"/>
          <a:stretch>
            <a:fillRect/>
          </a:stretch>
        </p:blipFill>
        <p:spPr>
          <a:xfrm>
            <a:off x="-397" y="1561980"/>
            <a:ext cx="9144793" cy="2773920"/>
          </a:xfrm>
          <a:prstGeom prst="rect">
            <a:avLst/>
          </a:prstGeom>
        </p:spPr>
      </p:pic>
      <p:sp>
        <p:nvSpPr>
          <p:cNvPr id="26" name="矩形 25"/>
          <p:cNvSpPr/>
          <p:nvPr/>
        </p:nvSpPr>
        <p:spPr>
          <a:xfrm>
            <a:off x="3155324" y="1223201"/>
            <a:ext cx="2833352" cy="11636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7" name="文字方塊 26"/>
          <p:cNvSpPr txBox="1"/>
          <p:nvPr/>
        </p:nvSpPr>
        <p:spPr>
          <a:xfrm>
            <a:off x="1880398" y="576870"/>
            <a:ext cx="5383205" cy="646331"/>
          </a:xfrm>
          <a:prstGeom prst="rect">
            <a:avLst/>
          </a:prstGeom>
          <a:noFill/>
        </p:spPr>
        <p:txBody>
          <a:bodyPr wrap="square" rtlCol="0" anchor="ctr">
            <a:spAutoFit/>
          </a:bodyPr>
          <a:lstStyle/>
          <a:p>
            <a:pPr algn="ctr"/>
            <a:r>
              <a:rPr lang="en-US" altLang="zh-TW" sz="3600" b="1" dirty="0" smtClean="0">
                <a:solidFill>
                  <a:schemeClr val="bg1">
                    <a:lumMod val="50000"/>
                  </a:schemeClr>
                </a:solidFill>
              </a:rPr>
              <a:t>Beyond Picture 069</a:t>
            </a:r>
            <a:endParaRPr lang="zh-TW" altLang="en-US" sz="3600" b="1" dirty="0">
              <a:solidFill>
                <a:schemeClr val="bg1">
                  <a:lumMod val="50000"/>
                </a:schemeClr>
              </a:solidFill>
            </a:endParaRPr>
          </a:p>
        </p:txBody>
      </p:sp>
      <p:sp>
        <p:nvSpPr>
          <p:cNvPr id="2" name="菱形 1"/>
          <p:cNvSpPr/>
          <p:nvPr/>
        </p:nvSpPr>
        <p:spPr>
          <a:xfrm>
            <a:off x="1088571" y="1857827"/>
            <a:ext cx="2229030" cy="2229030"/>
          </a:xfrm>
          <a:prstGeom prst="diamond">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 name="菱形 15"/>
          <p:cNvSpPr/>
          <p:nvPr/>
        </p:nvSpPr>
        <p:spPr>
          <a:xfrm>
            <a:off x="922743" y="2446741"/>
            <a:ext cx="1051202" cy="1051202"/>
          </a:xfrm>
          <a:prstGeom prst="diamond">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7" name="菱形 16"/>
          <p:cNvSpPr/>
          <p:nvPr/>
        </p:nvSpPr>
        <p:spPr>
          <a:xfrm>
            <a:off x="2432228" y="2446741"/>
            <a:ext cx="1051202" cy="1051202"/>
          </a:xfrm>
          <a:prstGeom prst="diamond">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20" name="直線接點 19"/>
          <p:cNvCxnSpPr/>
          <p:nvPr/>
        </p:nvCxnSpPr>
        <p:spPr>
          <a:xfrm>
            <a:off x="3238203" y="4389122"/>
            <a:ext cx="0" cy="180023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8" name="文字方塊 27"/>
          <p:cNvSpPr txBox="1"/>
          <p:nvPr/>
        </p:nvSpPr>
        <p:spPr>
          <a:xfrm>
            <a:off x="506093" y="4991981"/>
            <a:ext cx="2531024" cy="954107"/>
          </a:xfrm>
          <a:prstGeom prst="rect">
            <a:avLst/>
          </a:prstGeom>
          <a:noFill/>
        </p:spPr>
        <p:txBody>
          <a:bodyPr wrap="square" rtlCol="0">
            <a:spAutoFit/>
          </a:bodyPr>
          <a:lstStyle/>
          <a:p>
            <a:r>
              <a:rPr lang="en-US" sz="1400" dirty="0" smtClean="0"/>
              <a:t>The quick brown fox jumps over the lazy dog. </a:t>
            </a:r>
            <a:r>
              <a:rPr lang="en-US" sz="1400" dirty="0"/>
              <a:t>The quick brown fox jumps over the lazy dog. </a:t>
            </a:r>
          </a:p>
        </p:txBody>
      </p:sp>
      <p:sp>
        <p:nvSpPr>
          <p:cNvPr id="29" name="文字方塊 28"/>
          <p:cNvSpPr txBox="1"/>
          <p:nvPr/>
        </p:nvSpPr>
        <p:spPr>
          <a:xfrm>
            <a:off x="506093" y="4389122"/>
            <a:ext cx="1248220" cy="584775"/>
          </a:xfrm>
          <a:prstGeom prst="rect">
            <a:avLst/>
          </a:prstGeom>
          <a:noFill/>
        </p:spPr>
        <p:txBody>
          <a:bodyPr wrap="square" rtlCol="0">
            <a:spAutoFit/>
          </a:bodyPr>
          <a:lstStyle/>
          <a:p>
            <a:r>
              <a:rPr lang="en-US" sz="3200" b="1" dirty="0" smtClean="0"/>
              <a:t>Title</a:t>
            </a:r>
          </a:p>
        </p:txBody>
      </p:sp>
    </p:spTree>
    <p:extLst>
      <p:ext uri="{BB962C8B-B14F-4D97-AF65-F5344CB8AC3E}">
        <p14:creationId xmlns:p14="http://schemas.microsoft.com/office/powerpoint/2010/main" val="3666217496"/>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等腰三角形 25"/>
          <p:cNvSpPr/>
          <p:nvPr/>
        </p:nvSpPr>
        <p:spPr>
          <a:xfrm rot="5400000">
            <a:off x="3568142" y="1730465"/>
            <a:ext cx="2420254" cy="2086426"/>
          </a:xfrm>
          <a:prstGeom prst="triangle">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9" name="圖片版面配置區 8"/>
          <p:cNvPicPr>
            <a:picLocks noGrp="1" noChangeAspect="1"/>
          </p:cNvPicPr>
          <p:nvPr>
            <p:ph type="pic" sz="quarter" idx="11"/>
          </p:nvPr>
        </p:nvPicPr>
        <p:blipFill>
          <a:blip r:embed="rId2" cstate="screen">
            <a:extLst>
              <a:ext uri="{28A0092B-C50C-407E-A947-70E740481C1C}">
                <a14:useLocalDpi xmlns:a14="http://schemas.microsoft.com/office/drawing/2010/main"/>
              </a:ext>
            </a:extLst>
          </a:blip>
          <a:srcRect/>
          <a:stretch>
            <a:fillRect/>
          </a:stretch>
        </p:blipFill>
        <p:spPr>
          <a:xfrm>
            <a:off x="3322516" y="1451426"/>
            <a:ext cx="2498966" cy="2202344"/>
          </a:xfrm>
        </p:spPr>
      </p:pic>
      <p:pic>
        <p:nvPicPr>
          <p:cNvPr id="8" name="圖片版面配置區 7"/>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a:xfrm>
            <a:off x="411775" y="1451426"/>
            <a:ext cx="2498966" cy="2202344"/>
          </a:xfrm>
        </p:spPr>
      </p:pic>
      <p:pic>
        <p:nvPicPr>
          <p:cNvPr id="10" name="圖片版面配置區 9"/>
          <p:cNvPicPr>
            <a:picLocks noGrp="1" noChangeAspect="1"/>
          </p:cNvPicPr>
          <p:nvPr>
            <p:ph type="pic" sz="quarter" idx="14"/>
          </p:nvPr>
        </p:nvPicPr>
        <p:blipFill>
          <a:blip r:embed="rId4" cstate="screen">
            <a:extLst>
              <a:ext uri="{28A0092B-C50C-407E-A947-70E740481C1C}">
                <a14:useLocalDpi xmlns:a14="http://schemas.microsoft.com/office/drawing/2010/main"/>
              </a:ext>
            </a:extLst>
          </a:blip>
          <a:srcRect/>
          <a:stretch>
            <a:fillRect/>
          </a:stretch>
        </p:blipFill>
        <p:spPr>
          <a:xfrm>
            <a:off x="6233257" y="1451426"/>
            <a:ext cx="2498966" cy="2202344"/>
          </a:xfrm>
        </p:spPr>
      </p:pic>
      <p:sp>
        <p:nvSpPr>
          <p:cNvPr id="3" name="頁尾版面配置區 2"/>
          <p:cNvSpPr>
            <a:spLocks noGrp="1"/>
          </p:cNvSpPr>
          <p:nvPr>
            <p:ph type="ftr" sz="quarter" idx="15"/>
          </p:nvPr>
        </p:nvSpPr>
        <p:spPr/>
        <p:txBody>
          <a:bodyPr/>
          <a:lstStyle/>
          <a:p>
            <a:r>
              <a:rPr lang="zh-TW" altLang="en-US" smtClean="0"/>
              <a:t>商業簡報網 </a:t>
            </a:r>
            <a:r>
              <a:rPr lang="en-US" altLang="zh-TW" smtClean="0"/>
              <a:t>X Matter Lab</a:t>
            </a:r>
            <a:endParaRPr lang="zh-TW" altLang="en-US" dirty="0"/>
          </a:p>
        </p:txBody>
      </p:sp>
      <p:sp>
        <p:nvSpPr>
          <p:cNvPr id="4" name="投影片編號版面配置區 3"/>
          <p:cNvSpPr>
            <a:spLocks noGrp="1"/>
          </p:cNvSpPr>
          <p:nvPr>
            <p:ph type="sldNum" sz="quarter" idx="16"/>
          </p:nvPr>
        </p:nvSpPr>
        <p:spPr/>
        <p:txBody>
          <a:bodyPr/>
          <a:lstStyle/>
          <a:p>
            <a:fld id="{E27FD744-A41C-4EAD-96D0-2F84A994B62C}" type="slidenum">
              <a:rPr lang="zh-TW" altLang="en-US" smtClean="0"/>
              <a:t>73</a:t>
            </a:fld>
            <a:endParaRPr lang="zh-TW" altLang="en-US"/>
          </a:p>
        </p:txBody>
      </p:sp>
      <p:sp>
        <p:nvSpPr>
          <p:cNvPr id="24" name="矩形 23"/>
          <p:cNvSpPr/>
          <p:nvPr/>
        </p:nvSpPr>
        <p:spPr>
          <a:xfrm>
            <a:off x="3155324" y="1223201"/>
            <a:ext cx="2833352" cy="11636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5" name="文字方塊 24"/>
          <p:cNvSpPr txBox="1"/>
          <p:nvPr/>
        </p:nvSpPr>
        <p:spPr>
          <a:xfrm>
            <a:off x="1880398" y="576870"/>
            <a:ext cx="5383205" cy="646331"/>
          </a:xfrm>
          <a:prstGeom prst="rect">
            <a:avLst/>
          </a:prstGeom>
          <a:noFill/>
        </p:spPr>
        <p:txBody>
          <a:bodyPr wrap="square" rtlCol="0" anchor="ctr">
            <a:spAutoFit/>
          </a:bodyPr>
          <a:lstStyle/>
          <a:p>
            <a:pPr algn="ctr"/>
            <a:r>
              <a:rPr lang="en-US" altLang="zh-TW" sz="3600" b="1" dirty="0" smtClean="0">
                <a:solidFill>
                  <a:schemeClr val="bg1">
                    <a:lumMod val="50000"/>
                  </a:schemeClr>
                </a:solidFill>
              </a:rPr>
              <a:t>Beyond Picture 070</a:t>
            </a:r>
            <a:endParaRPr lang="zh-TW" altLang="en-US" sz="3600" b="1" dirty="0">
              <a:solidFill>
                <a:schemeClr val="bg1">
                  <a:lumMod val="50000"/>
                </a:schemeClr>
              </a:solidFill>
            </a:endParaRPr>
          </a:p>
        </p:txBody>
      </p:sp>
      <p:sp>
        <p:nvSpPr>
          <p:cNvPr id="2" name="等腰三角形 1"/>
          <p:cNvSpPr/>
          <p:nvPr/>
        </p:nvSpPr>
        <p:spPr>
          <a:xfrm>
            <a:off x="925294" y="2119905"/>
            <a:ext cx="1803392" cy="1554648"/>
          </a:xfrm>
          <a:prstGeom prst="triangle">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7" name="等腰三角形 26"/>
          <p:cNvSpPr/>
          <p:nvPr/>
        </p:nvSpPr>
        <p:spPr>
          <a:xfrm rot="1800000">
            <a:off x="6190344" y="1110236"/>
            <a:ext cx="1803392" cy="1554648"/>
          </a:xfrm>
          <a:prstGeom prst="triangle">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28" name="群組 27"/>
          <p:cNvGrpSpPr/>
          <p:nvPr/>
        </p:nvGrpSpPr>
        <p:grpSpPr>
          <a:xfrm>
            <a:off x="3758026" y="3943291"/>
            <a:ext cx="1613433" cy="2563978"/>
            <a:chOff x="990683" y="3522380"/>
            <a:chExt cx="1613433" cy="2563978"/>
          </a:xfrm>
        </p:grpSpPr>
        <p:sp>
          <p:nvSpPr>
            <p:cNvPr id="29" name="文字方塊 18"/>
            <p:cNvSpPr txBox="1"/>
            <p:nvPr/>
          </p:nvSpPr>
          <p:spPr>
            <a:xfrm>
              <a:off x="990684" y="4113794"/>
              <a:ext cx="1613432" cy="1972564"/>
            </a:xfrm>
            <a:prstGeom prst="rect">
              <a:avLst/>
            </a:prstGeom>
            <a:noFill/>
          </p:spPr>
          <p:txBody>
            <a:bodyPr wrap="square" rtlCol="0">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smtClean="0"/>
                <a:t>The quick brown fox jumps over the lazy dog. The quick brown fox jumps over the lazy dog.</a:t>
              </a:r>
            </a:p>
          </p:txBody>
        </p:sp>
        <p:sp>
          <p:nvSpPr>
            <p:cNvPr id="30" name="文字方塊 19"/>
            <p:cNvSpPr txBox="1"/>
            <p:nvPr/>
          </p:nvSpPr>
          <p:spPr>
            <a:xfrm>
              <a:off x="990683" y="3522380"/>
              <a:ext cx="1613432" cy="584775"/>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200" b="1" dirty="0" smtClean="0">
                  <a:solidFill>
                    <a:schemeClr val="accent2"/>
                  </a:solidFill>
                </a:rPr>
                <a:t>Title</a:t>
              </a:r>
            </a:p>
          </p:txBody>
        </p:sp>
        <p:cxnSp>
          <p:nvCxnSpPr>
            <p:cNvPr id="31" name="直線接點 30"/>
            <p:cNvCxnSpPr/>
            <p:nvPr/>
          </p:nvCxnSpPr>
          <p:spPr>
            <a:xfrm>
              <a:off x="1079708" y="4095123"/>
              <a:ext cx="126016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2" name="群組 31"/>
          <p:cNvGrpSpPr/>
          <p:nvPr/>
        </p:nvGrpSpPr>
        <p:grpSpPr>
          <a:xfrm>
            <a:off x="6676190" y="3943291"/>
            <a:ext cx="1613433" cy="2563978"/>
            <a:chOff x="2735262" y="3522380"/>
            <a:chExt cx="1613433" cy="2563978"/>
          </a:xfrm>
        </p:grpSpPr>
        <p:sp>
          <p:nvSpPr>
            <p:cNvPr id="33" name="文字方塊 20"/>
            <p:cNvSpPr txBox="1"/>
            <p:nvPr/>
          </p:nvSpPr>
          <p:spPr>
            <a:xfrm>
              <a:off x="2735263" y="4113794"/>
              <a:ext cx="1613432" cy="1972564"/>
            </a:xfrm>
            <a:prstGeom prst="rect">
              <a:avLst/>
            </a:prstGeom>
            <a:noFill/>
          </p:spPr>
          <p:txBody>
            <a:bodyPr wrap="square" rtlCol="0">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smtClean="0"/>
                <a:t>The quick brown fox jumps over the lazy dog. The quick brown fox jumps over the lazy dog. </a:t>
              </a:r>
            </a:p>
          </p:txBody>
        </p:sp>
        <p:sp>
          <p:nvSpPr>
            <p:cNvPr id="34" name="文字方塊 21"/>
            <p:cNvSpPr txBox="1"/>
            <p:nvPr/>
          </p:nvSpPr>
          <p:spPr>
            <a:xfrm>
              <a:off x="2735262" y="3522380"/>
              <a:ext cx="1613432" cy="584775"/>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200" b="1" dirty="0" smtClean="0">
                  <a:solidFill>
                    <a:schemeClr val="accent3"/>
                  </a:solidFill>
                </a:rPr>
                <a:t>Title</a:t>
              </a:r>
            </a:p>
          </p:txBody>
        </p:sp>
        <p:cxnSp>
          <p:nvCxnSpPr>
            <p:cNvPr id="35" name="直線接點 34"/>
            <p:cNvCxnSpPr/>
            <p:nvPr/>
          </p:nvCxnSpPr>
          <p:spPr>
            <a:xfrm>
              <a:off x="2824287" y="4095123"/>
              <a:ext cx="126016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6" name="群組 35"/>
          <p:cNvGrpSpPr/>
          <p:nvPr/>
        </p:nvGrpSpPr>
        <p:grpSpPr>
          <a:xfrm>
            <a:off x="839862" y="3943291"/>
            <a:ext cx="1613433" cy="2563978"/>
            <a:chOff x="990683" y="3522380"/>
            <a:chExt cx="1613433" cy="2563978"/>
          </a:xfrm>
        </p:grpSpPr>
        <p:sp>
          <p:nvSpPr>
            <p:cNvPr id="37" name="文字方塊 18"/>
            <p:cNvSpPr txBox="1"/>
            <p:nvPr/>
          </p:nvSpPr>
          <p:spPr>
            <a:xfrm>
              <a:off x="990684" y="4113794"/>
              <a:ext cx="1613432" cy="1972564"/>
            </a:xfrm>
            <a:prstGeom prst="rect">
              <a:avLst/>
            </a:prstGeom>
            <a:noFill/>
          </p:spPr>
          <p:txBody>
            <a:bodyPr wrap="square" rtlCol="0">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smtClean="0"/>
                <a:t>The quick brown fox jumps over the lazy dog. The quick brown fox jumps over the lazy dog. </a:t>
              </a:r>
            </a:p>
          </p:txBody>
        </p:sp>
        <p:sp>
          <p:nvSpPr>
            <p:cNvPr id="38" name="文字方塊 19"/>
            <p:cNvSpPr txBox="1"/>
            <p:nvPr/>
          </p:nvSpPr>
          <p:spPr>
            <a:xfrm>
              <a:off x="990683" y="3522380"/>
              <a:ext cx="1613432" cy="584775"/>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200" b="1" dirty="0" smtClean="0">
                  <a:solidFill>
                    <a:schemeClr val="accent1"/>
                  </a:solidFill>
                </a:rPr>
                <a:t>Title</a:t>
              </a:r>
            </a:p>
          </p:txBody>
        </p:sp>
        <p:cxnSp>
          <p:nvCxnSpPr>
            <p:cNvPr id="39" name="直線接點 38"/>
            <p:cNvCxnSpPr/>
            <p:nvPr/>
          </p:nvCxnSpPr>
          <p:spPr>
            <a:xfrm>
              <a:off x="1079708" y="4095123"/>
              <a:ext cx="126016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535126779"/>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圖片版面配置區 8"/>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p:pic>
      <p:pic>
        <p:nvPicPr>
          <p:cNvPr id="10" name="圖片版面配置區 9"/>
          <p:cNvPicPr>
            <a:picLocks noGrp="1" noChangeAspect="1"/>
          </p:cNvPicPr>
          <p:nvPr>
            <p:ph type="pic" sz="quarter" idx="11"/>
          </p:nvPr>
        </p:nvPicPr>
        <p:blipFill>
          <a:blip r:embed="rId3" cstate="screen">
            <a:extLst>
              <a:ext uri="{28A0092B-C50C-407E-A947-70E740481C1C}">
                <a14:useLocalDpi xmlns:a14="http://schemas.microsoft.com/office/drawing/2010/main"/>
              </a:ext>
            </a:extLst>
          </a:blip>
          <a:srcRect/>
          <a:stretch>
            <a:fillRect/>
          </a:stretch>
        </p:blipFill>
        <p:spPr/>
      </p:pic>
      <p:pic>
        <p:nvPicPr>
          <p:cNvPr id="11" name="圖片版面配置區 10"/>
          <p:cNvPicPr>
            <a:picLocks noGrp="1" noChangeAspect="1"/>
          </p:cNvPicPr>
          <p:nvPr>
            <p:ph type="pic" sz="quarter" idx="12"/>
          </p:nvPr>
        </p:nvPicPr>
        <p:blipFill>
          <a:blip r:embed="rId4" cstate="screen">
            <a:extLst>
              <a:ext uri="{28A0092B-C50C-407E-A947-70E740481C1C}">
                <a14:useLocalDpi xmlns:a14="http://schemas.microsoft.com/office/drawing/2010/main"/>
              </a:ext>
            </a:extLst>
          </a:blip>
          <a:srcRect/>
          <a:stretch>
            <a:fillRect/>
          </a:stretch>
        </p:blipFill>
        <p:spPr/>
      </p:pic>
      <p:sp>
        <p:nvSpPr>
          <p:cNvPr id="4" name="頁尾版面配置區 3"/>
          <p:cNvSpPr>
            <a:spLocks noGrp="1"/>
          </p:cNvSpPr>
          <p:nvPr>
            <p:ph type="ftr" sz="quarter" idx="13"/>
          </p:nvPr>
        </p:nvSpPr>
        <p:spPr/>
        <p:txBody>
          <a:bodyPr/>
          <a:lstStyle/>
          <a:p>
            <a:r>
              <a:rPr lang="zh-TW" altLang="en-US" smtClean="0"/>
              <a:t>商業簡報網 </a:t>
            </a:r>
            <a:r>
              <a:rPr lang="en-US" altLang="zh-TW" smtClean="0"/>
              <a:t>X Matter Lab</a:t>
            </a:r>
            <a:endParaRPr lang="zh-TW" altLang="en-US" dirty="0"/>
          </a:p>
        </p:txBody>
      </p:sp>
      <p:sp>
        <p:nvSpPr>
          <p:cNvPr id="5" name="投影片編號版面配置區 4"/>
          <p:cNvSpPr>
            <a:spLocks noGrp="1"/>
          </p:cNvSpPr>
          <p:nvPr>
            <p:ph type="sldNum" sz="quarter" idx="14"/>
          </p:nvPr>
        </p:nvSpPr>
        <p:spPr/>
        <p:txBody>
          <a:bodyPr/>
          <a:lstStyle/>
          <a:p>
            <a:fld id="{E27FD744-A41C-4EAD-96D0-2F84A994B62C}" type="slidenum">
              <a:rPr lang="zh-TW" altLang="en-US" smtClean="0"/>
              <a:t>74</a:t>
            </a:fld>
            <a:endParaRPr lang="zh-TW" altLang="en-US"/>
          </a:p>
        </p:txBody>
      </p:sp>
      <p:grpSp>
        <p:nvGrpSpPr>
          <p:cNvPr id="50" name="群組 49"/>
          <p:cNvGrpSpPr/>
          <p:nvPr/>
        </p:nvGrpSpPr>
        <p:grpSpPr>
          <a:xfrm>
            <a:off x="4125255" y="2145643"/>
            <a:ext cx="2791674" cy="954107"/>
            <a:chOff x="6149127" y="1804267"/>
            <a:chExt cx="2791674" cy="954107"/>
          </a:xfrm>
        </p:grpSpPr>
        <p:sp>
          <p:nvSpPr>
            <p:cNvPr id="51" name="矩形 50"/>
            <p:cNvSpPr/>
            <p:nvPr/>
          </p:nvSpPr>
          <p:spPr>
            <a:xfrm>
              <a:off x="6600949" y="1804267"/>
              <a:ext cx="2339852" cy="954107"/>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The quick brown fox jumps over the lazy dog</a:t>
              </a:r>
              <a:r>
                <a:rPr lang="en-US" altLang="zh-TW" sz="1400" dirty="0" smtClean="0"/>
                <a:t>.</a:t>
              </a:r>
              <a:endParaRPr lang="zh-TW" altLang="en-US" sz="1400" dirty="0"/>
            </a:p>
          </p:txBody>
        </p:sp>
        <p:grpSp>
          <p:nvGrpSpPr>
            <p:cNvPr id="52" name="群組 51"/>
            <p:cNvGrpSpPr/>
            <p:nvPr/>
          </p:nvGrpSpPr>
          <p:grpSpPr>
            <a:xfrm>
              <a:off x="6149127" y="1865227"/>
              <a:ext cx="364036" cy="364036"/>
              <a:chOff x="439901" y="1993616"/>
              <a:chExt cx="364036" cy="364036"/>
            </a:xfrm>
          </p:grpSpPr>
          <p:sp>
            <p:nvSpPr>
              <p:cNvPr id="53" name="圓角矩形 52"/>
              <p:cNvSpPr/>
              <p:nvPr/>
            </p:nvSpPr>
            <p:spPr>
              <a:xfrm>
                <a:off x="439901" y="1993616"/>
                <a:ext cx="364036" cy="364036"/>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p>
            </p:txBody>
          </p:sp>
          <p:sp>
            <p:nvSpPr>
              <p:cNvPr id="54" name="手繪多邊形 53"/>
              <p:cNvSpPr/>
              <p:nvPr/>
            </p:nvSpPr>
            <p:spPr>
              <a:xfrm>
                <a:off x="516599" y="2070300"/>
                <a:ext cx="210640" cy="210668"/>
              </a:xfrm>
              <a:custGeom>
                <a:avLst/>
                <a:gdLst/>
                <a:ahLst/>
                <a:cxnLst/>
                <a:rect l="l" t="t" r="r" b="b"/>
                <a:pathLst>
                  <a:path w="133388" h="133406">
                    <a:moveTo>
                      <a:pt x="11740" y="0"/>
                    </a:moveTo>
                    <a:lnTo>
                      <a:pt x="116868" y="105178"/>
                    </a:lnTo>
                    <a:lnTo>
                      <a:pt x="116868" y="19"/>
                    </a:lnTo>
                    <a:lnTo>
                      <a:pt x="133388" y="16651"/>
                    </a:lnTo>
                    <a:lnTo>
                      <a:pt x="133388" y="133406"/>
                    </a:lnTo>
                    <a:lnTo>
                      <a:pt x="16520" y="133406"/>
                    </a:lnTo>
                    <a:lnTo>
                      <a:pt x="0" y="116886"/>
                    </a:lnTo>
                    <a:lnTo>
                      <a:pt x="105259" y="116886"/>
                    </a:lnTo>
                    <a:lnTo>
                      <a:pt x="0" y="11739"/>
                    </a:lnTo>
                    <a:lnTo>
                      <a:pt x="11740" y="0"/>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solidFill>
                    <a:schemeClr val="bg1"/>
                  </a:solidFill>
                </a:endParaRPr>
              </a:p>
            </p:txBody>
          </p:sp>
        </p:grpSp>
      </p:grpSp>
      <p:grpSp>
        <p:nvGrpSpPr>
          <p:cNvPr id="55" name="群組 54"/>
          <p:cNvGrpSpPr/>
          <p:nvPr/>
        </p:nvGrpSpPr>
        <p:grpSpPr>
          <a:xfrm>
            <a:off x="4125255" y="3262227"/>
            <a:ext cx="2791674" cy="954107"/>
            <a:chOff x="6149127" y="2941171"/>
            <a:chExt cx="2791674" cy="954107"/>
          </a:xfrm>
        </p:grpSpPr>
        <p:sp>
          <p:nvSpPr>
            <p:cNvPr id="56" name="矩形 55"/>
            <p:cNvSpPr/>
            <p:nvPr/>
          </p:nvSpPr>
          <p:spPr>
            <a:xfrm>
              <a:off x="6600949" y="2941171"/>
              <a:ext cx="2339852" cy="954107"/>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The quick brown fox jumps over the lazy dog</a:t>
              </a:r>
              <a:r>
                <a:rPr lang="en-US" altLang="zh-TW" sz="1400" dirty="0" smtClean="0"/>
                <a:t>.</a:t>
              </a:r>
              <a:endParaRPr lang="zh-TW" altLang="en-US" sz="1400" dirty="0"/>
            </a:p>
          </p:txBody>
        </p:sp>
        <p:grpSp>
          <p:nvGrpSpPr>
            <p:cNvPr id="57" name="群組 56"/>
            <p:cNvGrpSpPr/>
            <p:nvPr/>
          </p:nvGrpSpPr>
          <p:grpSpPr>
            <a:xfrm>
              <a:off x="6149127" y="3002131"/>
              <a:ext cx="364036" cy="364036"/>
              <a:chOff x="439901" y="1993616"/>
              <a:chExt cx="364036" cy="364036"/>
            </a:xfrm>
          </p:grpSpPr>
          <p:sp>
            <p:nvSpPr>
              <p:cNvPr id="58" name="圓角矩形 57"/>
              <p:cNvSpPr/>
              <p:nvPr/>
            </p:nvSpPr>
            <p:spPr>
              <a:xfrm>
                <a:off x="439901" y="1993616"/>
                <a:ext cx="364036" cy="364036"/>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p>
            </p:txBody>
          </p:sp>
          <p:sp>
            <p:nvSpPr>
              <p:cNvPr id="59" name="手繪多邊形 58"/>
              <p:cNvSpPr/>
              <p:nvPr/>
            </p:nvSpPr>
            <p:spPr>
              <a:xfrm>
                <a:off x="516599" y="2070300"/>
                <a:ext cx="210640" cy="210668"/>
              </a:xfrm>
              <a:custGeom>
                <a:avLst/>
                <a:gdLst/>
                <a:ahLst/>
                <a:cxnLst/>
                <a:rect l="l" t="t" r="r" b="b"/>
                <a:pathLst>
                  <a:path w="133388" h="133406">
                    <a:moveTo>
                      <a:pt x="11740" y="0"/>
                    </a:moveTo>
                    <a:lnTo>
                      <a:pt x="116868" y="105178"/>
                    </a:lnTo>
                    <a:lnTo>
                      <a:pt x="116868" y="19"/>
                    </a:lnTo>
                    <a:lnTo>
                      <a:pt x="133388" y="16651"/>
                    </a:lnTo>
                    <a:lnTo>
                      <a:pt x="133388" y="133406"/>
                    </a:lnTo>
                    <a:lnTo>
                      <a:pt x="16520" y="133406"/>
                    </a:lnTo>
                    <a:lnTo>
                      <a:pt x="0" y="116886"/>
                    </a:lnTo>
                    <a:lnTo>
                      <a:pt x="105259" y="116886"/>
                    </a:lnTo>
                    <a:lnTo>
                      <a:pt x="0" y="11739"/>
                    </a:lnTo>
                    <a:lnTo>
                      <a:pt x="11740" y="0"/>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solidFill>
                    <a:schemeClr val="bg1"/>
                  </a:solidFill>
                </a:endParaRPr>
              </a:p>
            </p:txBody>
          </p:sp>
        </p:grpSp>
      </p:grpSp>
      <p:grpSp>
        <p:nvGrpSpPr>
          <p:cNvPr id="60" name="群組 59"/>
          <p:cNvGrpSpPr/>
          <p:nvPr/>
        </p:nvGrpSpPr>
        <p:grpSpPr>
          <a:xfrm>
            <a:off x="4125255" y="4378811"/>
            <a:ext cx="2791674" cy="954107"/>
            <a:chOff x="6149127" y="3992731"/>
            <a:chExt cx="2791674" cy="954107"/>
          </a:xfrm>
        </p:grpSpPr>
        <p:sp>
          <p:nvSpPr>
            <p:cNvPr id="61" name="矩形 60"/>
            <p:cNvSpPr/>
            <p:nvPr/>
          </p:nvSpPr>
          <p:spPr>
            <a:xfrm>
              <a:off x="6600949" y="3992731"/>
              <a:ext cx="2339852" cy="954107"/>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The quick brown fox jumps over the lazy dog</a:t>
              </a:r>
              <a:r>
                <a:rPr lang="en-US" altLang="zh-TW" sz="1400" dirty="0" smtClean="0"/>
                <a:t>.</a:t>
              </a:r>
              <a:endParaRPr lang="zh-TW" altLang="en-US" sz="1400" dirty="0"/>
            </a:p>
          </p:txBody>
        </p:sp>
        <p:grpSp>
          <p:nvGrpSpPr>
            <p:cNvPr id="62" name="群組 61"/>
            <p:cNvGrpSpPr/>
            <p:nvPr/>
          </p:nvGrpSpPr>
          <p:grpSpPr>
            <a:xfrm>
              <a:off x="6149127" y="4053691"/>
              <a:ext cx="364036" cy="364036"/>
              <a:chOff x="439901" y="1993616"/>
              <a:chExt cx="364036" cy="364036"/>
            </a:xfrm>
          </p:grpSpPr>
          <p:sp>
            <p:nvSpPr>
              <p:cNvPr id="63" name="圓角矩形 62"/>
              <p:cNvSpPr/>
              <p:nvPr/>
            </p:nvSpPr>
            <p:spPr>
              <a:xfrm>
                <a:off x="439901" y="1993616"/>
                <a:ext cx="364036" cy="364036"/>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p>
            </p:txBody>
          </p:sp>
          <p:sp>
            <p:nvSpPr>
              <p:cNvPr id="64" name="手繪多邊形 63"/>
              <p:cNvSpPr/>
              <p:nvPr/>
            </p:nvSpPr>
            <p:spPr>
              <a:xfrm>
                <a:off x="516599" y="2070300"/>
                <a:ext cx="210640" cy="210668"/>
              </a:xfrm>
              <a:custGeom>
                <a:avLst/>
                <a:gdLst/>
                <a:ahLst/>
                <a:cxnLst/>
                <a:rect l="l" t="t" r="r" b="b"/>
                <a:pathLst>
                  <a:path w="133388" h="133406">
                    <a:moveTo>
                      <a:pt x="11740" y="0"/>
                    </a:moveTo>
                    <a:lnTo>
                      <a:pt x="116868" y="105178"/>
                    </a:lnTo>
                    <a:lnTo>
                      <a:pt x="116868" y="19"/>
                    </a:lnTo>
                    <a:lnTo>
                      <a:pt x="133388" y="16651"/>
                    </a:lnTo>
                    <a:lnTo>
                      <a:pt x="133388" y="133406"/>
                    </a:lnTo>
                    <a:lnTo>
                      <a:pt x="16520" y="133406"/>
                    </a:lnTo>
                    <a:lnTo>
                      <a:pt x="0" y="116886"/>
                    </a:lnTo>
                    <a:lnTo>
                      <a:pt x="105259" y="116886"/>
                    </a:lnTo>
                    <a:lnTo>
                      <a:pt x="0" y="11739"/>
                    </a:lnTo>
                    <a:lnTo>
                      <a:pt x="11740" y="0"/>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solidFill>
                    <a:schemeClr val="bg1"/>
                  </a:solidFill>
                </a:endParaRPr>
              </a:p>
            </p:txBody>
          </p:sp>
        </p:grpSp>
      </p:grpSp>
      <p:grpSp>
        <p:nvGrpSpPr>
          <p:cNvPr id="65" name="群組 64"/>
          <p:cNvGrpSpPr/>
          <p:nvPr/>
        </p:nvGrpSpPr>
        <p:grpSpPr>
          <a:xfrm>
            <a:off x="4125255" y="5495395"/>
            <a:ext cx="2791674" cy="954107"/>
            <a:chOff x="6149127" y="5044291"/>
            <a:chExt cx="2791674" cy="954107"/>
          </a:xfrm>
        </p:grpSpPr>
        <p:sp>
          <p:nvSpPr>
            <p:cNvPr id="66" name="矩形 65"/>
            <p:cNvSpPr/>
            <p:nvPr/>
          </p:nvSpPr>
          <p:spPr>
            <a:xfrm>
              <a:off x="6600949" y="5044291"/>
              <a:ext cx="2339852" cy="954107"/>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The quick brown fox jumps over the lazy dog</a:t>
              </a:r>
              <a:r>
                <a:rPr lang="en-US" altLang="zh-TW" sz="1400" dirty="0" smtClean="0"/>
                <a:t>.</a:t>
              </a:r>
              <a:endParaRPr lang="zh-TW" altLang="en-US" sz="1400" dirty="0"/>
            </a:p>
          </p:txBody>
        </p:sp>
        <p:grpSp>
          <p:nvGrpSpPr>
            <p:cNvPr id="67" name="群組 66"/>
            <p:cNvGrpSpPr/>
            <p:nvPr/>
          </p:nvGrpSpPr>
          <p:grpSpPr>
            <a:xfrm>
              <a:off x="6149127" y="5105251"/>
              <a:ext cx="364036" cy="364036"/>
              <a:chOff x="439901" y="1993616"/>
              <a:chExt cx="364036" cy="364036"/>
            </a:xfrm>
          </p:grpSpPr>
          <p:sp>
            <p:nvSpPr>
              <p:cNvPr id="68" name="圓角矩形 67"/>
              <p:cNvSpPr/>
              <p:nvPr/>
            </p:nvSpPr>
            <p:spPr>
              <a:xfrm>
                <a:off x="439901" y="1993616"/>
                <a:ext cx="364036" cy="364036"/>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p>
            </p:txBody>
          </p:sp>
          <p:sp>
            <p:nvSpPr>
              <p:cNvPr id="69" name="手繪多邊形 68"/>
              <p:cNvSpPr/>
              <p:nvPr/>
            </p:nvSpPr>
            <p:spPr>
              <a:xfrm>
                <a:off x="516599" y="2070300"/>
                <a:ext cx="210640" cy="210668"/>
              </a:xfrm>
              <a:custGeom>
                <a:avLst/>
                <a:gdLst/>
                <a:ahLst/>
                <a:cxnLst/>
                <a:rect l="l" t="t" r="r" b="b"/>
                <a:pathLst>
                  <a:path w="133388" h="133406">
                    <a:moveTo>
                      <a:pt x="11740" y="0"/>
                    </a:moveTo>
                    <a:lnTo>
                      <a:pt x="116868" y="105178"/>
                    </a:lnTo>
                    <a:lnTo>
                      <a:pt x="116868" y="19"/>
                    </a:lnTo>
                    <a:lnTo>
                      <a:pt x="133388" y="16651"/>
                    </a:lnTo>
                    <a:lnTo>
                      <a:pt x="133388" y="133406"/>
                    </a:lnTo>
                    <a:lnTo>
                      <a:pt x="16520" y="133406"/>
                    </a:lnTo>
                    <a:lnTo>
                      <a:pt x="0" y="116886"/>
                    </a:lnTo>
                    <a:lnTo>
                      <a:pt x="105259" y="116886"/>
                    </a:lnTo>
                    <a:lnTo>
                      <a:pt x="0" y="11739"/>
                    </a:lnTo>
                    <a:lnTo>
                      <a:pt x="11740" y="0"/>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solidFill>
                    <a:schemeClr val="bg1"/>
                  </a:solidFill>
                </a:endParaRPr>
              </a:p>
            </p:txBody>
          </p:sp>
        </p:grpSp>
      </p:grpSp>
      <p:sp>
        <p:nvSpPr>
          <p:cNvPr id="29" name="矩形 28"/>
          <p:cNvSpPr/>
          <p:nvPr/>
        </p:nvSpPr>
        <p:spPr>
          <a:xfrm>
            <a:off x="3155324" y="1223201"/>
            <a:ext cx="2833352" cy="11636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0" name="文字方塊 29"/>
          <p:cNvSpPr txBox="1"/>
          <p:nvPr/>
        </p:nvSpPr>
        <p:spPr>
          <a:xfrm>
            <a:off x="1880398" y="576870"/>
            <a:ext cx="5383205" cy="646331"/>
          </a:xfrm>
          <a:prstGeom prst="rect">
            <a:avLst/>
          </a:prstGeom>
          <a:noFill/>
        </p:spPr>
        <p:txBody>
          <a:bodyPr wrap="square" rtlCol="0" anchor="ctr">
            <a:spAutoFit/>
          </a:bodyPr>
          <a:lstStyle/>
          <a:p>
            <a:pPr algn="ctr"/>
            <a:r>
              <a:rPr lang="en-US" altLang="zh-TW" sz="3600" b="1" dirty="0" smtClean="0">
                <a:solidFill>
                  <a:schemeClr val="bg1">
                    <a:lumMod val="50000"/>
                  </a:schemeClr>
                </a:solidFill>
              </a:rPr>
              <a:t>Beyond Picture 071</a:t>
            </a:r>
            <a:endParaRPr lang="zh-TW" altLang="en-US" sz="3600" b="1" dirty="0">
              <a:solidFill>
                <a:schemeClr val="bg1">
                  <a:lumMod val="50000"/>
                </a:schemeClr>
              </a:solidFill>
            </a:endParaRPr>
          </a:p>
        </p:txBody>
      </p:sp>
      <p:sp>
        <p:nvSpPr>
          <p:cNvPr id="2" name="矩形 1"/>
          <p:cNvSpPr/>
          <p:nvPr/>
        </p:nvSpPr>
        <p:spPr>
          <a:xfrm>
            <a:off x="0" y="1828800"/>
            <a:ext cx="842211" cy="84221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2" name="矩形 31"/>
          <p:cNvSpPr/>
          <p:nvPr/>
        </p:nvSpPr>
        <p:spPr>
          <a:xfrm>
            <a:off x="1947493" y="1828800"/>
            <a:ext cx="842211" cy="84221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3" name="矩形 32"/>
          <p:cNvSpPr/>
          <p:nvPr/>
        </p:nvSpPr>
        <p:spPr>
          <a:xfrm>
            <a:off x="7198894" y="1828800"/>
            <a:ext cx="842211" cy="84221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34" name="群組 33"/>
          <p:cNvGrpSpPr/>
          <p:nvPr/>
        </p:nvGrpSpPr>
        <p:grpSpPr>
          <a:xfrm>
            <a:off x="2178162" y="2064981"/>
            <a:ext cx="389426" cy="321432"/>
            <a:chOff x="13079250" y="23448756"/>
            <a:chExt cx="2967819" cy="2449630"/>
          </a:xfrm>
          <a:solidFill>
            <a:schemeClr val="bg1"/>
          </a:solidFill>
        </p:grpSpPr>
        <p:sp>
          <p:nvSpPr>
            <p:cNvPr id="35" name="手繪多邊形 34"/>
            <p:cNvSpPr>
              <a:spLocks/>
            </p:cNvSpPr>
            <p:nvPr/>
          </p:nvSpPr>
          <p:spPr bwMode="auto">
            <a:xfrm>
              <a:off x="13079250" y="23448756"/>
              <a:ext cx="2967819" cy="2449630"/>
            </a:xfrm>
            <a:custGeom>
              <a:avLst/>
              <a:gdLst>
                <a:gd name="connsiteX0" fmla="*/ 2007528 w 4024625"/>
                <a:gd name="connsiteY0" fmla="*/ 1087436 h 3321916"/>
                <a:gd name="connsiteX1" fmla="*/ 1840007 w 4024625"/>
                <a:gd name="connsiteY1" fmla="*/ 1101840 h 3321916"/>
                <a:gd name="connsiteX2" fmla="*/ 1743097 w 4024625"/>
                <a:gd name="connsiteY2" fmla="*/ 1122724 h 3321916"/>
                <a:gd name="connsiteX3" fmla="*/ 1609441 w 4024625"/>
                <a:gd name="connsiteY3" fmla="*/ 1178896 h 3321916"/>
                <a:gd name="connsiteX4" fmla="*/ 1096431 w 4024625"/>
                <a:gd name="connsiteY4" fmla="*/ 1856928 h 3321916"/>
                <a:gd name="connsiteX5" fmla="*/ 1116966 w 4024625"/>
                <a:gd name="connsiteY5" fmla="*/ 2260216 h 3321916"/>
                <a:gd name="connsiteX6" fmla="*/ 1819472 w 4024625"/>
                <a:gd name="connsiteY6" fmla="*/ 2915204 h 3321916"/>
                <a:gd name="connsiteX7" fmla="*/ 1895847 w 4024625"/>
                <a:gd name="connsiteY7" fmla="*/ 2930328 h 3321916"/>
                <a:gd name="connsiteX8" fmla="*/ 2217919 w 4024625"/>
                <a:gd name="connsiteY8" fmla="*/ 2911604 h 3321916"/>
                <a:gd name="connsiteX9" fmla="*/ 2875753 w 4024625"/>
                <a:gd name="connsiteY9" fmla="*/ 2323952 h 3321916"/>
                <a:gd name="connsiteX10" fmla="*/ 2922227 w 4024625"/>
                <a:gd name="connsiteY10" fmla="*/ 2006360 h 3321916"/>
                <a:gd name="connsiteX11" fmla="*/ 2861343 w 4024625"/>
                <a:gd name="connsiteY11" fmla="*/ 1660684 h 3321916"/>
                <a:gd name="connsiteX12" fmla="*/ 2600515 w 4024625"/>
                <a:gd name="connsiteY12" fmla="*/ 1300604 h 3321916"/>
                <a:gd name="connsiteX13" fmla="*/ 2271958 w 4024625"/>
                <a:gd name="connsiteY13" fmla="*/ 1122364 h 3321916"/>
                <a:gd name="connsiteX14" fmla="*/ 2175409 w 4024625"/>
                <a:gd name="connsiteY14" fmla="*/ 1101840 h 3321916"/>
                <a:gd name="connsiteX15" fmla="*/ 2007528 w 4024625"/>
                <a:gd name="connsiteY15" fmla="*/ 1087436 h 3321916"/>
                <a:gd name="connsiteX16" fmla="*/ 691176 w 4024625"/>
                <a:gd name="connsiteY16" fmla="*/ 884236 h 3321916"/>
                <a:gd name="connsiteX17" fmla="*/ 395695 w 4024625"/>
                <a:gd name="connsiteY17" fmla="*/ 895036 h 3321916"/>
                <a:gd name="connsiteX18" fmla="*/ 376237 w 4024625"/>
                <a:gd name="connsiteY18" fmla="*/ 1095956 h 3321916"/>
                <a:gd name="connsiteX19" fmla="*/ 388128 w 4024625"/>
                <a:gd name="connsiteY19" fmla="*/ 1299032 h 3321916"/>
                <a:gd name="connsiteX20" fmla="*/ 691176 w 4024625"/>
                <a:gd name="connsiteY20" fmla="*/ 1311272 h 3321916"/>
                <a:gd name="connsiteX21" fmla="*/ 994223 w 4024625"/>
                <a:gd name="connsiteY21" fmla="*/ 1299032 h 3321916"/>
                <a:gd name="connsiteX22" fmla="*/ 1006475 w 4024625"/>
                <a:gd name="connsiteY22" fmla="*/ 1095956 h 3321916"/>
                <a:gd name="connsiteX23" fmla="*/ 987017 w 4024625"/>
                <a:gd name="connsiteY23" fmla="*/ 895036 h 3321916"/>
                <a:gd name="connsiteX24" fmla="*/ 691176 w 4024625"/>
                <a:gd name="connsiteY24" fmla="*/ 884236 h 3321916"/>
                <a:gd name="connsiteX25" fmla="*/ 1504906 w 4024625"/>
                <a:gd name="connsiteY25" fmla="*/ 0 h 3321916"/>
                <a:gd name="connsiteX26" fmla="*/ 2007262 w 4024625"/>
                <a:gd name="connsiteY26" fmla="*/ 0 h 3321916"/>
                <a:gd name="connsiteX27" fmla="*/ 2509258 w 4024625"/>
                <a:gd name="connsiteY27" fmla="*/ 0 h 3321916"/>
                <a:gd name="connsiteX28" fmla="*/ 2657624 w 4024625"/>
                <a:gd name="connsiteY28" fmla="*/ 247692 h 3321916"/>
                <a:gd name="connsiteX29" fmla="*/ 2828316 w 4024625"/>
                <a:gd name="connsiteY29" fmla="*/ 501868 h 3321916"/>
                <a:gd name="connsiteX30" fmla="*/ 3367404 w 4024625"/>
                <a:gd name="connsiteY30" fmla="*/ 507988 h 3321916"/>
                <a:gd name="connsiteX31" fmla="*/ 3906130 w 4024625"/>
                <a:gd name="connsiteY31" fmla="*/ 519508 h 3321916"/>
                <a:gd name="connsiteX32" fmla="*/ 3961588 w 4024625"/>
                <a:gd name="connsiteY32" fmla="*/ 562352 h 3321916"/>
                <a:gd name="connsiteX33" fmla="*/ 4024607 w 4024625"/>
                <a:gd name="connsiteY33" fmla="*/ 1909552 h 3321916"/>
                <a:gd name="connsiteX34" fmla="*/ 4011283 w 4024625"/>
                <a:gd name="connsiteY34" fmla="*/ 3168188 h 3321916"/>
                <a:gd name="connsiteX35" fmla="*/ 3887404 w 4024625"/>
                <a:gd name="connsiteY35" fmla="*/ 3301396 h 3321916"/>
                <a:gd name="connsiteX36" fmla="*/ 2004381 w 4024625"/>
                <a:gd name="connsiteY36" fmla="*/ 3321556 h 3321916"/>
                <a:gd name="connsiteX37" fmla="*/ 133601 w 4024625"/>
                <a:gd name="connsiteY37" fmla="*/ 3306436 h 3321916"/>
                <a:gd name="connsiteX38" fmla="*/ 28809 w 4024625"/>
                <a:gd name="connsiteY38" fmla="*/ 3226872 h 3321916"/>
                <a:gd name="connsiteX39" fmla="*/ 0 w 4024625"/>
                <a:gd name="connsiteY39" fmla="*/ 3187268 h 3321916"/>
                <a:gd name="connsiteX40" fmla="*/ 0 w 4024625"/>
                <a:gd name="connsiteY40" fmla="*/ 1913152 h 3321916"/>
                <a:gd name="connsiteX41" fmla="*/ 11524 w 4024625"/>
                <a:gd name="connsiteY41" fmla="*/ 616716 h 3321916"/>
                <a:gd name="connsiteX42" fmla="*/ 103712 w 4024625"/>
                <a:gd name="connsiteY42" fmla="*/ 522388 h 3321916"/>
                <a:gd name="connsiteX43" fmla="*/ 654683 w 4024625"/>
                <a:gd name="connsiteY43" fmla="*/ 507988 h 3321916"/>
                <a:gd name="connsiteX44" fmla="*/ 1177925 w 4024625"/>
                <a:gd name="connsiteY44" fmla="*/ 507988 h 3321916"/>
                <a:gd name="connsiteX45" fmla="*/ 1203853 w 4024625"/>
                <a:gd name="connsiteY45" fmla="*/ 485308 h 3321916"/>
                <a:gd name="connsiteX46" fmla="*/ 1367344 w 4024625"/>
                <a:gd name="connsiteY46" fmla="*/ 231132 h 3321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024625" h="3321916">
                  <a:moveTo>
                    <a:pt x="2007528" y="1087436"/>
                  </a:moveTo>
                  <a:cubicBezTo>
                    <a:pt x="1951687" y="1087436"/>
                    <a:pt x="1876033" y="1093916"/>
                    <a:pt x="1840007" y="1101840"/>
                  </a:cubicBezTo>
                  <a:cubicBezTo>
                    <a:pt x="1803621" y="1109400"/>
                    <a:pt x="1760029" y="1119124"/>
                    <a:pt x="1743097" y="1122724"/>
                  </a:cubicBezTo>
                  <a:cubicBezTo>
                    <a:pt x="1726525" y="1126324"/>
                    <a:pt x="1666362" y="1151532"/>
                    <a:pt x="1609441" y="1178896"/>
                  </a:cubicBezTo>
                  <a:cubicBezTo>
                    <a:pt x="1336724" y="1309604"/>
                    <a:pt x="1148309" y="1558780"/>
                    <a:pt x="1096431" y="1856928"/>
                  </a:cubicBezTo>
                  <a:cubicBezTo>
                    <a:pt x="1079499" y="1953788"/>
                    <a:pt x="1090667" y="2171996"/>
                    <a:pt x="1116966" y="2260216"/>
                  </a:cubicBezTo>
                  <a:cubicBezTo>
                    <a:pt x="1216398" y="2593652"/>
                    <a:pt x="1494518" y="2852908"/>
                    <a:pt x="1819472" y="2915204"/>
                  </a:cubicBezTo>
                  <a:cubicBezTo>
                    <a:pt x="1850094" y="2920964"/>
                    <a:pt x="1884679" y="2927808"/>
                    <a:pt x="1895847" y="2930328"/>
                  </a:cubicBezTo>
                  <a:cubicBezTo>
                    <a:pt x="1937277" y="2940048"/>
                    <a:pt x="2152352" y="2927448"/>
                    <a:pt x="2217919" y="2911604"/>
                  </a:cubicBezTo>
                  <a:cubicBezTo>
                    <a:pt x="2518736" y="2839588"/>
                    <a:pt x="2773079" y="2612376"/>
                    <a:pt x="2875753" y="2323952"/>
                  </a:cubicBezTo>
                  <a:cubicBezTo>
                    <a:pt x="2917183" y="2208004"/>
                    <a:pt x="2922587" y="2170916"/>
                    <a:pt x="2922227" y="2006360"/>
                  </a:cubicBezTo>
                  <a:cubicBezTo>
                    <a:pt x="2921506" y="1833164"/>
                    <a:pt x="2914301" y="1793552"/>
                    <a:pt x="2861343" y="1660684"/>
                  </a:cubicBezTo>
                  <a:cubicBezTo>
                    <a:pt x="2805503" y="1521692"/>
                    <a:pt x="2713997" y="1394944"/>
                    <a:pt x="2600515" y="1300604"/>
                  </a:cubicBezTo>
                  <a:cubicBezTo>
                    <a:pt x="2527382" y="1239748"/>
                    <a:pt x="2336084" y="1136048"/>
                    <a:pt x="2271958" y="1122364"/>
                  </a:cubicBezTo>
                  <a:cubicBezTo>
                    <a:pt x="2255026" y="1118764"/>
                    <a:pt x="2211795" y="1109400"/>
                    <a:pt x="2175409" y="1101840"/>
                  </a:cubicBezTo>
                  <a:cubicBezTo>
                    <a:pt x="2139022" y="1093916"/>
                    <a:pt x="2063368" y="1087436"/>
                    <a:pt x="2007528" y="1087436"/>
                  </a:cubicBezTo>
                  <a:close/>
                  <a:moveTo>
                    <a:pt x="691176" y="884236"/>
                  </a:moveTo>
                  <a:cubicBezTo>
                    <a:pt x="520734" y="884236"/>
                    <a:pt x="407947" y="888196"/>
                    <a:pt x="395695" y="895036"/>
                  </a:cubicBezTo>
                  <a:cubicBezTo>
                    <a:pt x="377318" y="904760"/>
                    <a:pt x="376237" y="918084"/>
                    <a:pt x="376237" y="1095956"/>
                  </a:cubicBezTo>
                  <a:cubicBezTo>
                    <a:pt x="376237" y="1230980"/>
                    <a:pt x="379480" y="1290392"/>
                    <a:pt x="388128" y="1299032"/>
                  </a:cubicBezTo>
                  <a:cubicBezTo>
                    <a:pt x="397137" y="1308032"/>
                    <a:pt x="478574" y="1311272"/>
                    <a:pt x="691176" y="1311272"/>
                  </a:cubicBezTo>
                  <a:cubicBezTo>
                    <a:pt x="904138" y="1311272"/>
                    <a:pt x="985575" y="1308032"/>
                    <a:pt x="994223" y="1299032"/>
                  </a:cubicBezTo>
                  <a:cubicBezTo>
                    <a:pt x="1002872" y="1290392"/>
                    <a:pt x="1006475" y="1230980"/>
                    <a:pt x="1006475" y="1095956"/>
                  </a:cubicBezTo>
                  <a:cubicBezTo>
                    <a:pt x="1006475" y="918084"/>
                    <a:pt x="1005394" y="904760"/>
                    <a:pt x="987017" y="895036"/>
                  </a:cubicBezTo>
                  <a:cubicBezTo>
                    <a:pt x="974765" y="888196"/>
                    <a:pt x="861978" y="884236"/>
                    <a:pt x="691176" y="884236"/>
                  </a:cubicBezTo>
                  <a:close/>
                  <a:moveTo>
                    <a:pt x="1504906" y="0"/>
                  </a:moveTo>
                  <a:lnTo>
                    <a:pt x="2007262" y="0"/>
                  </a:lnTo>
                  <a:lnTo>
                    <a:pt x="2509258" y="0"/>
                  </a:lnTo>
                  <a:lnTo>
                    <a:pt x="2657624" y="247692"/>
                  </a:lnTo>
                  <a:cubicBezTo>
                    <a:pt x="2764216" y="425904"/>
                    <a:pt x="2812112" y="497548"/>
                    <a:pt x="2828316" y="501868"/>
                  </a:cubicBezTo>
                  <a:cubicBezTo>
                    <a:pt x="2840920" y="505108"/>
                    <a:pt x="3083276" y="507988"/>
                    <a:pt x="3367404" y="507988"/>
                  </a:cubicBezTo>
                  <a:cubicBezTo>
                    <a:pt x="3728235" y="507988"/>
                    <a:pt x="3890286" y="511588"/>
                    <a:pt x="3906130" y="519508"/>
                  </a:cubicBezTo>
                  <a:cubicBezTo>
                    <a:pt x="3918014" y="525628"/>
                    <a:pt x="3943222" y="545072"/>
                    <a:pt x="3961588" y="562352"/>
                  </a:cubicBezTo>
                  <a:cubicBezTo>
                    <a:pt x="4027488" y="624636"/>
                    <a:pt x="4024607" y="568112"/>
                    <a:pt x="4024607" y="1909552"/>
                  </a:cubicBezTo>
                  <a:cubicBezTo>
                    <a:pt x="4024607" y="2872968"/>
                    <a:pt x="4021726" y="3133624"/>
                    <a:pt x="4011283" y="3168188"/>
                  </a:cubicBezTo>
                  <a:cubicBezTo>
                    <a:pt x="3991477" y="3235152"/>
                    <a:pt x="3952225" y="3277272"/>
                    <a:pt x="3887404" y="3301396"/>
                  </a:cubicBezTo>
                  <a:cubicBezTo>
                    <a:pt x="3830867" y="3322636"/>
                    <a:pt x="3830507" y="3322636"/>
                    <a:pt x="2004381" y="3321556"/>
                  </a:cubicBezTo>
                  <a:cubicBezTo>
                    <a:pt x="489032" y="3320836"/>
                    <a:pt x="170333" y="3318316"/>
                    <a:pt x="133601" y="3306436"/>
                  </a:cubicBezTo>
                  <a:cubicBezTo>
                    <a:pt x="81025" y="3290232"/>
                    <a:pt x="66981" y="3279432"/>
                    <a:pt x="28809" y="3226872"/>
                  </a:cubicBezTo>
                  <a:lnTo>
                    <a:pt x="0" y="3187268"/>
                  </a:lnTo>
                  <a:lnTo>
                    <a:pt x="0" y="1913152"/>
                  </a:lnTo>
                  <a:cubicBezTo>
                    <a:pt x="0" y="991136"/>
                    <a:pt x="3241" y="632556"/>
                    <a:pt x="11524" y="616716"/>
                  </a:cubicBezTo>
                  <a:cubicBezTo>
                    <a:pt x="28449" y="583952"/>
                    <a:pt x="72382" y="538592"/>
                    <a:pt x="103712" y="522388"/>
                  </a:cubicBezTo>
                  <a:cubicBezTo>
                    <a:pt x="126399" y="510508"/>
                    <a:pt x="223989" y="507988"/>
                    <a:pt x="654683" y="507988"/>
                  </a:cubicBezTo>
                  <a:lnTo>
                    <a:pt x="1177925" y="507988"/>
                  </a:lnTo>
                  <a:lnTo>
                    <a:pt x="1203853" y="485308"/>
                  </a:lnTo>
                  <a:cubicBezTo>
                    <a:pt x="1217897" y="472708"/>
                    <a:pt x="1291360" y="358220"/>
                    <a:pt x="1367344" y="231132"/>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noAutofit/>
            </a:bodyPr>
            <a:lstStyle/>
            <a:p>
              <a:endParaRPr lang="zh-TW" altLang="en-US"/>
            </a:p>
          </p:txBody>
        </p:sp>
        <p:sp>
          <p:nvSpPr>
            <p:cNvPr id="36" name="手繪多邊形 35"/>
            <p:cNvSpPr>
              <a:spLocks/>
            </p:cNvSpPr>
            <p:nvPr/>
          </p:nvSpPr>
          <p:spPr bwMode="auto">
            <a:xfrm>
              <a:off x="14046734" y="24416165"/>
              <a:ext cx="1019800" cy="1024369"/>
            </a:xfrm>
            <a:custGeom>
              <a:avLst/>
              <a:gdLst>
                <a:gd name="connsiteX0" fmla="*/ 696901 w 1382938"/>
                <a:gd name="connsiteY0" fmla="*/ 174564 h 1389136"/>
                <a:gd name="connsiteX1" fmla="*/ 615103 w 1382938"/>
                <a:gd name="connsiteY1" fmla="*/ 185584 h 1389136"/>
                <a:gd name="connsiteX2" fmla="*/ 187732 w 1382938"/>
                <a:gd name="connsiteY2" fmla="*/ 592580 h 1389136"/>
                <a:gd name="connsiteX3" fmla="*/ 187732 w 1382938"/>
                <a:gd name="connsiteY3" fmla="*/ 808496 h 1389136"/>
                <a:gd name="connsiteX4" fmla="*/ 532584 w 1382938"/>
                <a:gd name="connsiteY4" fmla="*/ 1189940 h 1389136"/>
                <a:gd name="connsiteX5" fmla="*/ 850769 w 1382938"/>
                <a:gd name="connsiteY5" fmla="*/ 1191740 h 1389136"/>
                <a:gd name="connsiteX6" fmla="*/ 1062653 w 1382938"/>
                <a:gd name="connsiteY6" fmla="*/ 1061472 h 1389136"/>
                <a:gd name="connsiteX7" fmla="*/ 1208953 w 1382938"/>
                <a:gd name="connsiteY7" fmla="*/ 698740 h 1389136"/>
                <a:gd name="connsiteX8" fmla="*/ 1135442 w 1382938"/>
                <a:gd name="connsiteY8" fmla="*/ 424528 h 1389136"/>
                <a:gd name="connsiteX9" fmla="*/ 777619 w 1382938"/>
                <a:gd name="connsiteY9" fmla="*/ 185944 h 1389136"/>
                <a:gd name="connsiteX10" fmla="*/ 696901 w 1382938"/>
                <a:gd name="connsiteY10" fmla="*/ 174564 h 1389136"/>
                <a:gd name="connsiteX11" fmla="*/ 709912 w 1382938"/>
                <a:gd name="connsiteY11" fmla="*/ 376 h 1389136"/>
                <a:gd name="connsiteX12" fmla="*/ 908829 w 1382938"/>
                <a:gd name="connsiteY12" fmla="*/ 35660 h 1389136"/>
                <a:gd name="connsiteX13" fmla="*/ 1337507 w 1382938"/>
                <a:gd name="connsiteY13" fmla="*/ 434916 h 1389136"/>
                <a:gd name="connsiteX14" fmla="*/ 1382858 w 1382938"/>
                <a:gd name="connsiteY14" fmla="*/ 698084 h 1389136"/>
                <a:gd name="connsiteX15" fmla="*/ 1357663 w 1382938"/>
                <a:gd name="connsiteY15" fmla="*/ 904012 h 1389136"/>
                <a:gd name="connsiteX16" fmla="*/ 909909 w 1382938"/>
                <a:gd name="connsiteY16" fmla="*/ 1358712 h 1389136"/>
                <a:gd name="connsiteX17" fmla="*/ 688552 w 1382938"/>
                <a:gd name="connsiteY17" fmla="*/ 1388952 h 1389136"/>
                <a:gd name="connsiteX18" fmla="*/ 517585 w 1382938"/>
                <a:gd name="connsiteY18" fmla="*/ 1372752 h 1389136"/>
                <a:gd name="connsiteX19" fmla="*/ 178170 w 1382938"/>
                <a:gd name="connsiteY19" fmla="*/ 1165384 h 1389136"/>
                <a:gd name="connsiteX20" fmla="*/ 10443 w 1382938"/>
                <a:gd name="connsiteY20" fmla="*/ 585760 h 1389136"/>
                <a:gd name="connsiteX21" fmla="*/ 214163 w 1382938"/>
                <a:gd name="connsiteY21" fmla="*/ 195868 h 1389136"/>
                <a:gd name="connsiteX22" fmla="*/ 657958 w 1382938"/>
                <a:gd name="connsiteY22" fmla="*/ 1820 h 1389136"/>
                <a:gd name="connsiteX23" fmla="*/ 709912 w 1382938"/>
                <a:gd name="connsiteY23" fmla="*/ 376 h 1389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82938" h="1389136">
                  <a:moveTo>
                    <a:pt x="696901" y="174564"/>
                  </a:moveTo>
                  <a:cubicBezTo>
                    <a:pt x="674920" y="174520"/>
                    <a:pt x="652759" y="178208"/>
                    <a:pt x="615103" y="185584"/>
                  </a:cubicBezTo>
                  <a:cubicBezTo>
                    <a:pt x="397454" y="228768"/>
                    <a:pt x="236379" y="381708"/>
                    <a:pt x="187732" y="592580"/>
                  </a:cubicBezTo>
                  <a:cubicBezTo>
                    <a:pt x="167553" y="678228"/>
                    <a:pt x="167553" y="721768"/>
                    <a:pt x="187732" y="808496"/>
                  </a:cubicBezTo>
                  <a:cubicBezTo>
                    <a:pt x="228451" y="983024"/>
                    <a:pt x="366104" y="1135604"/>
                    <a:pt x="532584" y="1189940"/>
                  </a:cubicBezTo>
                  <a:cubicBezTo>
                    <a:pt x="623030" y="1219448"/>
                    <a:pt x="766808" y="1220168"/>
                    <a:pt x="850769" y="1191740"/>
                  </a:cubicBezTo>
                  <a:cubicBezTo>
                    <a:pt x="935450" y="1163312"/>
                    <a:pt x="1000673" y="1123008"/>
                    <a:pt x="1062653" y="1061472"/>
                  </a:cubicBezTo>
                  <a:cubicBezTo>
                    <a:pt x="1166432" y="957476"/>
                    <a:pt x="1208953" y="852036"/>
                    <a:pt x="1208953" y="698740"/>
                  </a:cubicBezTo>
                  <a:cubicBezTo>
                    <a:pt x="1208953" y="591140"/>
                    <a:pt x="1188413" y="514132"/>
                    <a:pt x="1135442" y="424528"/>
                  </a:cubicBezTo>
                  <a:cubicBezTo>
                    <a:pt x="1067697" y="309016"/>
                    <a:pt x="928243" y="216172"/>
                    <a:pt x="777619" y="185944"/>
                  </a:cubicBezTo>
                  <a:cubicBezTo>
                    <a:pt x="740684" y="178388"/>
                    <a:pt x="718883" y="174612"/>
                    <a:pt x="696901" y="174564"/>
                  </a:cubicBezTo>
                  <a:close/>
                  <a:moveTo>
                    <a:pt x="709912" y="376"/>
                  </a:moveTo>
                  <a:cubicBezTo>
                    <a:pt x="769131" y="2720"/>
                    <a:pt x="846471" y="15952"/>
                    <a:pt x="908829" y="35660"/>
                  </a:cubicBezTo>
                  <a:cubicBezTo>
                    <a:pt x="1098153" y="95424"/>
                    <a:pt x="1272359" y="257788"/>
                    <a:pt x="1337507" y="434916"/>
                  </a:cubicBezTo>
                  <a:cubicBezTo>
                    <a:pt x="1380339" y="551560"/>
                    <a:pt x="1383578" y="570280"/>
                    <a:pt x="1382858" y="698084"/>
                  </a:cubicBezTo>
                  <a:cubicBezTo>
                    <a:pt x="1382138" y="803928"/>
                    <a:pt x="1377819" y="839572"/>
                    <a:pt x="1357663" y="904012"/>
                  </a:cubicBezTo>
                  <a:cubicBezTo>
                    <a:pt x="1287477" y="1127220"/>
                    <a:pt x="1129827" y="1287428"/>
                    <a:pt x="909909" y="1358712"/>
                  </a:cubicBezTo>
                  <a:cubicBezTo>
                    <a:pt x="822086" y="1387152"/>
                    <a:pt x="802290" y="1390032"/>
                    <a:pt x="688552" y="1388952"/>
                  </a:cubicBezTo>
                  <a:cubicBezTo>
                    <a:pt x="610087" y="1387872"/>
                    <a:pt x="546379" y="1382112"/>
                    <a:pt x="517585" y="1372752"/>
                  </a:cubicBezTo>
                  <a:cubicBezTo>
                    <a:pt x="367854" y="1324148"/>
                    <a:pt x="263834" y="1260788"/>
                    <a:pt x="178170" y="1165384"/>
                  </a:cubicBezTo>
                  <a:cubicBezTo>
                    <a:pt x="41037" y="1012736"/>
                    <a:pt x="-27710" y="774768"/>
                    <a:pt x="10443" y="585760"/>
                  </a:cubicBezTo>
                  <a:cubicBezTo>
                    <a:pt x="45716" y="412596"/>
                    <a:pt x="105464" y="298112"/>
                    <a:pt x="214163" y="195868"/>
                  </a:cubicBezTo>
                  <a:cubicBezTo>
                    <a:pt x="343738" y="74184"/>
                    <a:pt x="448478" y="28460"/>
                    <a:pt x="657958" y="1820"/>
                  </a:cubicBezTo>
                  <a:cubicBezTo>
                    <a:pt x="672445" y="20"/>
                    <a:pt x="690172" y="-408"/>
                    <a:pt x="709912" y="376"/>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noAutofit/>
            </a:bodyPr>
            <a:lstStyle/>
            <a:p>
              <a:endParaRPr lang="zh-TW" altLang="en-US"/>
            </a:p>
          </p:txBody>
        </p:sp>
      </p:grpSp>
      <p:sp>
        <p:nvSpPr>
          <p:cNvPr id="37" name="手繪多邊形 36"/>
          <p:cNvSpPr>
            <a:spLocks/>
          </p:cNvSpPr>
          <p:nvPr/>
        </p:nvSpPr>
        <p:spPr bwMode="auto">
          <a:xfrm flipV="1">
            <a:off x="317303" y="2034697"/>
            <a:ext cx="214590" cy="396338"/>
          </a:xfrm>
          <a:custGeom>
            <a:avLst/>
            <a:gdLst>
              <a:gd name="connsiteX0" fmla="*/ 1041502 w 2397801"/>
              <a:gd name="connsiteY0" fmla="*/ 588163 h 4428623"/>
              <a:gd name="connsiteX1" fmla="*/ 299462 w 2397801"/>
              <a:gd name="connsiteY1" fmla="*/ 593899 h 4428623"/>
              <a:gd name="connsiteX2" fmla="*/ 283250 w 2397801"/>
              <a:gd name="connsiteY2" fmla="*/ 2218109 h 4428623"/>
              <a:gd name="connsiteX3" fmla="*/ 290095 w 2397801"/>
              <a:gd name="connsiteY3" fmla="*/ 3843037 h 4428623"/>
              <a:gd name="connsiteX4" fmla="*/ 1207710 w 2397801"/>
              <a:gd name="connsiteY4" fmla="*/ 3847357 h 4428623"/>
              <a:gd name="connsiteX5" fmla="*/ 2118479 w 2397801"/>
              <a:gd name="connsiteY5" fmla="*/ 3844837 h 4428623"/>
              <a:gd name="connsiteX6" fmla="*/ 2121001 w 2397801"/>
              <a:gd name="connsiteY6" fmla="*/ 2224589 h 4428623"/>
              <a:gd name="connsiteX7" fmla="*/ 2110914 w 2397801"/>
              <a:gd name="connsiteY7" fmla="*/ 596419 h 4428623"/>
              <a:gd name="connsiteX8" fmla="*/ 1041502 w 2397801"/>
              <a:gd name="connsiteY8" fmla="*/ 588163 h 4428623"/>
              <a:gd name="connsiteX9" fmla="*/ 1205249 w 2397801"/>
              <a:gd name="connsiteY9" fmla="*/ 186437 h 4428623"/>
              <a:gd name="connsiteX10" fmla="*/ 930070 w 2397801"/>
              <a:gd name="connsiteY10" fmla="*/ 210597 h 4428623"/>
              <a:gd name="connsiteX11" fmla="*/ 899455 w 2397801"/>
              <a:gd name="connsiteY11" fmla="*/ 338957 h 4428623"/>
              <a:gd name="connsiteX12" fmla="*/ 1201647 w 2397801"/>
              <a:gd name="connsiteY12" fmla="*/ 414677 h 4428623"/>
              <a:gd name="connsiteX13" fmla="*/ 1445490 w 2397801"/>
              <a:gd name="connsiteY13" fmla="*/ 398813 h 4428623"/>
              <a:gd name="connsiteX14" fmla="*/ 1513204 w 2397801"/>
              <a:gd name="connsiteY14" fmla="*/ 295689 h 4428623"/>
              <a:gd name="connsiteX15" fmla="*/ 1484029 w 2397801"/>
              <a:gd name="connsiteY15" fmla="*/ 219609 h 4428623"/>
              <a:gd name="connsiteX16" fmla="*/ 1454134 w 2397801"/>
              <a:gd name="connsiteY16" fmla="*/ 186437 h 4428623"/>
              <a:gd name="connsiteX17" fmla="*/ 813103 w 2397801"/>
              <a:gd name="connsiteY17" fmla="*/ 1 h 4428623"/>
              <a:gd name="connsiteX18" fmla="*/ 1241394 w 2397801"/>
              <a:gd name="connsiteY18" fmla="*/ 553 h 4428623"/>
              <a:gd name="connsiteX19" fmla="*/ 2335516 w 2397801"/>
              <a:gd name="connsiteY19" fmla="*/ 3793 h 4428623"/>
              <a:gd name="connsiteX20" fmla="*/ 2364318 w 2397801"/>
              <a:gd name="connsiteY20" fmla="*/ 25037 h 4428623"/>
              <a:gd name="connsiteX21" fmla="*/ 2392760 w 2397801"/>
              <a:gd name="connsiteY21" fmla="*/ 46641 h 4428623"/>
              <a:gd name="connsiteX22" fmla="*/ 2395281 w 2397801"/>
              <a:gd name="connsiteY22" fmla="*/ 2216709 h 4428623"/>
              <a:gd name="connsiteX23" fmla="*/ 2397801 w 2397801"/>
              <a:gd name="connsiteY23" fmla="*/ 4386781 h 4428623"/>
              <a:gd name="connsiteX24" fmla="*/ 2371159 w 2397801"/>
              <a:gd name="connsiteY24" fmla="*/ 4408025 h 4428623"/>
              <a:gd name="connsiteX25" fmla="*/ 1205032 w 2397801"/>
              <a:gd name="connsiteY25" fmla="*/ 4428545 h 4428623"/>
              <a:gd name="connsiteX26" fmla="*/ 48265 w 2397801"/>
              <a:gd name="connsiteY26" fmla="*/ 4418105 h 4428623"/>
              <a:gd name="connsiteX27" fmla="*/ 21 w 2397801"/>
              <a:gd name="connsiteY27" fmla="*/ 2208429 h 4428623"/>
              <a:gd name="connsiteX28" fmla="*/ 21 w 2397801"/>
              <a:gd name="connsiteY28" fmla="*/ 68245 h 4428623"/>
              <a:gd name="connsiteX29" fmla="*/ 28823 w 2397801"/>
              <a:gd name="connsiteY29" fmla="*/ 39437 h 4428623"/>
              <a:gd name="connsiteX30" fmla="*/ 102629 w 2397801"/>
              <a:gd name="connsiteY30" fmla="*/ 4153 h 4428623"/>
              <a:gd name="connsiteX31" fmla="*/ 813103 w 2397801"/>
              <a:gd name="connsiteY31" fmla="*/ 1 h 4428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397801" h="4428623">
                <a:moveTo>
                  <a:pt x="1041502" y="588163"/>
                </a:moveTo>
                <a:cubicBezTo>
                  <a:pt x="655239" y="588159"/>
                  <a:pt x="310023" y="589961"/>
                  <a:pt x="299462" y="593899"/>
                </a:cubicBezTo>
                <a:cubicBezTo>
                  <a:pt x="284691" y="599661"/>
                  <a:pt x="283250" y="752323"/>
                  <a:pt x="283250" y="2218109"/>
                </a:cubicBezTo>
                <a:cubicBezTo>
                  <a:pt x="283250" y="3108165"/>
                  <a:pt x="286492" y="3839437"/>
                  <a:pt x="290095" y="3843037"/>
                </a:cubicBezTo>
                <a:cubicBezTo>
                  <a:pt x="294058" y="3846637"/>
                  <a:pt x="706931" y="3848797"/>
                  <a:pt x="1207710" y="3847357"/>
                </a:cubicBezTo>
                <a:lnTo>
                  <a:pt x="2118479" y="3844837"/>
                </a:lnTo>
                <a:lnTo>
                  <a:pt x="2121001" y="2224589"/>
                </a:lnTo>
                <a:cubicBezTo>
                  <a:pt x="2123163" y="935231"/>
                  <a:pt x="2121001" y="602901"/>
                  <a:pt x="2110914" y="596419"/>
                </a:cubicBezTo>
                <a:cubicBezTo>
                  <a:pt x="2102605" y="591155"/>
                  <a:pt x="1538127" y="588167"/>
                  <a:pt x="1041502" y="588163"/>
                </a:cubicBezTo>
                <a:close/>
                <a:moveTo>
                  <a:pt x="1205249" y="186437"/>
                </a:moveTo>
                <a:cubicBezTo>
                  <a:pt x="956363" y="186437"/>
                  <a:pt x="956003" y="186437"/>
                  <a:pt x="930070" y="210597"/>
                </a:cubicBezTo>
                <a:cubicBezTo>
                  <a:pt x="889369" y="248817"/>
                  <a:pt x="878564" y="294969"/>
                  <a:pt x="899455" y="338957"/>
                </a:cubicBezTo>
                <a:cubicBezTo>
                  <a:pt x="931511" y="406745"/>
                  <a:pt x="960685" y="414317"/>
                  <a:pt x="1201647" y="414677"/>
                </a:cubicBezTo>
                <a:cubicBezTo>
                  <a:pt x="1375975" y="415037"/>
                  <a:pt x="1418476" y="412513"/>
                  <a:pt x="1445490" y="398813"/>
                </a:cubicBezTo>
                <a:cubicBezTo>
                  <a:pt x="1493394" y="374653"/>
                  <a:pt x="1513204" y="345085"/>
                  <a:pt x="1513204" y="295689"/>
                </a:cubicBezTo>
                <a:cubicBezTo>
                  <a:pt x="1513564" y="262517"/>
                  <a:pt x="1507081" y="245209"/>
                  <a:pt x="1484029" y="219609"/>
                </a:cubicBezTo>
                <a:lnTo>
                  <a:pt x="1454134" y="186437"/>
                </a:lnTo>
                <a:close/>
                <a:moveTo>
                  <a:pt x="813103" y="1"/>
                </a:moveTo>
                <a:cubicBezTo>
                  <a:pt x="946149" y="13"/>
                  <a:pt x="1090993" y="193"/>
                  <a:pt x="1241394" y="553"/>
                </a:cubicBezTo>
                <a:lnTo>
                  <a:pt x="2335516" y="3793"/>
                </a:lnTo>
                <a:lnTo>
                  <a:pt x="2364318" y="25037"/>
                </a:lnTo>
                <a:lnTo>
                  <a:pt x="2392760" y="46641"/>
                </a:lnTo>
                <a:lnTo>
                  <a:pt x="2395281" y="2216709"/>
                </a:lnTo>
                <a:lnTo>
                  <a:pt x="2397801" y="4386781"/>
                </a:lnTo>
                <a:lnTo>
                  <a:pt x="2371159" y="4408025"/>
                </a:lnTo>
                <a:cubicBezTo>
                  <a:pt x="2344517" y="4428905"/>
                  <a:pt x="2342717" y="4428905"/>
                  <a:pt x="1205032" y="4428545"/>
                </a:cubicBezTo>
                <a:cubicBezTo>
                  <a:pt x="450415" y="4428545"/>
                  <a:pt x="60146" y="4424945"/>
                  <a:pt x="48265" y="4418105"/>
                </a:cubicBezTo>
                <a:cubicBezTo>
                  <a:pt x="-2499" y="4388581"/>
                  <a:pt x="21" y="4509201"/>
                  <a:pt x="21" y="2208429"/>
                </a:cubicBezTo>
                <a:lnTo>
                  <a:pt x="21" y="68245"/>
                </a:lnTo>
                <a:lnTo>
                  <a:pt x="28823" y="39437"/>
                </a:lnTo>
                <a:cubicBezTo>
                  <a:pt x="47905" y="19997"/>
                  <a:pt x="72747" y="8473"/>
                  <a:pt x="102629" y="4153"/>
                </a:cubicBezTo>
                <a:cubicBezTo>
                  <a:pt x="120991" y="1453"/>
                  <a:pt x="413962" y="-31"/>
                  <a:pt x="813103" y="1"/>
                </a:cubicBezTo>
                <a:close/>
              </a:path>
            </a:pathLst>
          </a:custGeom>
          <a:solidFill>
            <a:schemeClr val="bg1"/>
          </a:solidFill>
          <a:ln w="0">
            <a:noFill/>
            <a:prstDash val="solid"/>
            <a:round/>
            <a:headEnd/>
            <a:tailEnd/>
          </a:ln>
        </p:spPr>
        <p:txBody>
          <a:bodyPr vert="horz" wrap="square" lIns="91440" tIns="45721" rIns="91440" bIns="45721" numCol="1" anchor="t" anchorCtr="0" compatLnSpc="1">
            <a:prstTxWarp prst="textNoShape">
              <a:avLst/>
            </a:prstTxWarp>
            <a:noAutofit/>
          </a:bodyPr>
          <a:lstStyle/>
          <a:p>
            <a:endParaRPr lang="zh-TW" altLang="en-US"/>
          </a:p>
        </p:txBody>
      </p:sp>
      <p:grpSp>
        <p:nvGrpSpPr>
          <p:cNvPr id="38" name="群組 37"/>
          <p:cNvGrpSpPr/>
          <p:nvPr/>
        </p:nvGrpSpPr>
        <p:grpSpPr>
          <a:xfrm>
            <a:off x="7415475" y="2026603"/>
            <a:ext cx="360000" cy="360000"/>
            <a:chOff x="35309818" y="13261794"/>
            <a:chExt cx="2516828" cy="2506357"/>
          </a:xfrm>
          <a:solidFill>
            <a:schemeClr val="bg1"/>
          </a:solidFill>
        </p:grpSpPr>
        <p:sp>
          <p:nvSpPr>
            <p:cNvPr id="39" name="手繪多邊形 38"/>
            <p:cNvSpPr>
              <a:spLocks/>
            </p:cNvSpPr>
            <p:nvPr/>
          </p:nvSpPr>
          <p:spPr bwMode="auto">
            <a:xfrm>
              <a:off x="35309818" y="13850431"/>
              <a:ext cx="2516828" cy="1917720"/>
            </a:xfrm>
            <a:custGeom>
              <a:avLst/>
              <a:gdLst>
                <a:gd name="connsiteX0" fmla="*/ 2520096 w 3413041"/>
                <a:gd name="connsiteY0" fmla="*/ 2002111 h 2600599"/>
                <a:gd name="connsiteX1" fmla="*/ 2443148 w 3413041"/>
                <a:gd name="connsiteY1" fmla="*/ 2036713 h 2600599"/>
                <a:gd name="connsiteX2" fmla="*/ 2430564 w 3413041"/>
                <a:gd name="connsiteY2" fmla="*/ 2169719 h 2600599"/>
                <a:gd name="connsiteX3" fmla="*/ 2517576 w 3413041"/>
                <a:gd name="connsiteY3" fmla="*/ 2225587 h 2600599"/>
                <a:gd name="connsiteX4" fmla="*/ 2561084 w 3413041"/>
                <a:gd name="connsiteY4" fmla="*/ 2209367 h 2600599"/>
                <a:gd name="connsiteX5" fmla="*/ 2616816 w 3413041"/>
                <a:gd name="connsiteY5" fmla="*/ 2052933 h 2600599"/>
                <a:gd name="connsiteX6" fmla="*/ 2520096 w 3413041"/>
                <a:gd name="connsiteY6" fmla="*/ 2002111 h 2600599"/>
                <a:gd name="connsiteX7" fmla="*/ 1508300 w 3413041"/>
                <a:gd name="connsiteY7" fmla="*/ 2002111 h 2600599"/>
                <a:gd name="connsiteX8" fmla="*/ 1405560 w 3413041"/>
                <a:gd name="connsiteY8" fmla="*/ 2145595 h 2600599"/>
                <a:gd name="connsiteX9" fmla="*/ 1478740 w 3413041"/>
                <a:gd name="connsiteY9" fmla="*/ 2211959 h 2600599"/>
                <a:gd name="connsiteX10" fmla="*/ 1603472 w 3413041"/>
                <a:gd name="connsiteY10" fmla="*/ 2164249 h 2600599"/>
                <a:gd name="connsiteX11" fmla="*/ 1611040 w 3413041"/>
                <a:gd name="connsiteY11" fmla="*/ 2063091 h 2600599"/>
                <a:gd name="connsiteX12" fmla="*/ 1508300 w 3413041"/>
                <a:gd name="connsiteY12" fmla="*/ 2002111 h 2600599"/>
                <a:gd name="connsiteX13" fmla="*/ 2022368 w 3413041"/>
                <a:gd name="connsiteY13" fmla="*/ 2000359 h 2600599"/>
                <a:gd name="connsiteX14" fmla="*/ 1911224 w 3413041"/>
                <a:gd name="connsiteY14" fmla="*/ 2071965 h 2600599"/>
                <a:gd name="connsiteX15" fmla="*/ 2048404 w 3413041"/>
                <a:gd name="connsiteY15" fmla="*/ 2212371 h 2600599"/>
                <a:gd name="connsiteX16" fmla="*/ 2097140 w 3413041"/>
                <a:gd name="connsiteY16" fmla="*/ 2186677 h 2600599"/>
                <a:gd name="connsiteX17" fmla="*/ 2123492 w 3413041"/>
                <a:gd name="connsiteY17" fmla="*/ 2077755 h 2600599"/>
                <a:gd name="connsiteX18" fmla="*/ 2022368 w 3413041"/>
                <a:gd name="connsiteY18" fmla="*/ 2000359 h 2600599"/>
                <a:gd name="connsiteX19" fmla="*/ 3015036 w 3413041"/>
                <a:gd name="connsiteY19" fmla="*/ 1999015 h 2600599"/>
                <a:gd name="connsiteX20" fmla="*/ 2949232 w 3413041"/>
                <a:gd name="connsiteY20" fmla="*/ 2036257 h 2600599"/>
                <a:gd name="connsiteX21" fmla="*/ 2938388 w 3413041"/>
                <a:gd name="connsiteY21" fmla="*/ 2169321 h 2600599"/>
                <a:gd name="connsiteX22" fmla="*/ 3036728 w 3413041"/>
                <a:gd name="connsiteY22" fmla="*/ 2220303 h 2600599"/>
                <a:gd name="connsiteX23" fmla="*/ 3059144 w 3413041"/>
                <a:gd name="connsiteY23" fmla="*/ 2215603 h 2600599"/>
                <a:gd name="connsiteX24" fmla="*/ 3098552 w 3413041"/>
                <a:gd name="connsiteY24" fmla="*/ 2189569 h 2600599"/>
                <a:gd name="connsiteX25" fmla="*/ 3015036 w 3413041"/>
                <a:gd name="connsiteY25" fmla="*/ 1999015 h 2600599"/>
                <a:gd name="connsiteX26" fmla="*/ 510504 w 3413041"/>
                <a:gd name="connsiteY26" fmla="*/ 1896023 h 2600599"/>
                <a:gd name="connsiteX27" fmla="*/ 395168 w 3413041"/>
                <a:gd name="connsiteY27" fmla="*/ 1923123 h 2600599"/>
                <a:gd name="connsiteX28" fmla="*/ 384384 w 3413041"/>
                <a:gd name="connsiteY28" fmla="*/ 2288055 h 2600599"/>
                <a:gd name="connsiteX29" fmla="*/ 606156 w 3413041"/>
                <a:gd name="connsiteY29" fmla="*/ 2291305 h 2600599"/>
                <a:gd name="connsiteX30" fmla="*/ 676964 w 3413041"/>
                <a:gd name="connsiteY30" fmla="*/ 2223805 h 2600599"/>
                <a:gd name="connsiteX31" fmla="*/ 706436 w 3413041"/>
                <a:gd name="connsiteY31" fmla="*/ 2108297 h 2600599"/>
                <a:gd name="connsiteX32" fmla="*/ 679120 w 3413041"/>
                <a:gd name="connsiteY32" fmla="*/ 1994593 h 2600599"/>
                <a:gd name="connsiteX33" fmla="*/ 510504 w 3413041"/>
                <a:gd name="connsiteY33" fmla="*/ 1896023 h 2600599"/>
                <a:gd name="connsiteX34" fmla="*/ 1699384 w 3413041"/>
                <a:gd name="connsiteY34" fmla="*/ 387 h 2600599"/>
                <a:gd name="connsiteX35" fmla="*/ 1880900 w 3413041"/>
                <a:gd name="connsiteY35" fmla="*/ 104633 h 2600599"/>
                <a:gd name="connsiteX36" fmla="*/ 1835172 w 3413041"/>
                <a:gd name="connsiteY36" fmla="*/ 324865 h 2600599"/>
                <a:gd name="connsiteX37" fmla="*/ 1808528 w 3413041"/>
                <a:gd name="connsiteY37" fmla="*/ 349695 h 2600599"/>
                <a:gd name="connsiteX38" fmla="*/ 1808528 w 3413041"/>
                <a:gd name="connsiteY38" fmla="*/ 976565 h 2600599"/>
                <a:gd name="connsiteX39" fmla="*/ 1824732 w 3413041"/>
                <a:gd name="connsiteY39" fmla="*/ 1609553 h 2600599"/>
                <a:gd name="connsiteX40" fmla="*/ 2553832 w 3413041"/>
                <a:gd name="connsiteY40" fmla="*/ 1615671 h 2600599"/>
                <a:gd name="connsiteX41" fmla="*/ 3379788 w 3413041"/>
                <a:gd name="connsiteY41" fmla="*/ 1692319 h 2600599"/>
                <a:gd name="connsiteX42" fmla="*/ 3408952 w 3413041"/>
                <a:gd name="connsiteY42" fmla="*/ 1730825 h 2600599"/>
                <a:gd name="connsiteX43" fmla="*/ 3411832 w 3413041"/>
                <a:gd name="connsiteY43" fmla="*/ 2094279 h 2600599"/>
                <a:gd name="connsiteX44" fmla="*/ 3395268 w 3413041"/>
                <a:gd name="connsiteY44" fmla="*/ 2496239 h 2600599"/>
                <a:gd name="connsiteX45" fmla="*/ 3299856 w 3413041"/>
                <a:gd name="connsiteY45" fmla="*/ 2585125 h 2600599"/>
                <a:gd name="connsiteX46" fmla="*/ 1709876 w 3413041"/>
                <a:gd name="connsiteY46" fmla="*/ 2600599 h 2600599"/>
                <a:gd name="connsiteX47" fmla="*/ 115576 w 3413041"/>
                <a:gd name="connsiteY47" fmla="*/ 2581165 h 2600599"/>
                <a:gd name="connsiteX48" fmla="*/ 11520 w 3413041"/>
                <a:gd name="connsiteY48" fmla="*/ 2459535 h 2600599"/>
                <a:gd name="connsiteX49" fmla="*/ 0 w 3413041"/>
                <a:gd name="connsiteY49" fmla="*/ 2107955 h 2600599"/>
                <a:gd name="connsiteX50" fmla="*/ 11520 w 3413041"/>
                <a:gd name="connsiteY50" fmla="*/ 1756735 h 2600599"/>
                <a:gd name="connsiteX51" fmla="*/ 111976 w 3413041"/>
                <a:gd name="connsiteY51" fmla="*/ 1635823 h 2600599"/>
                <a:gd name="connsiteX52" fmla="*/ 876360 w 3413041"/>
                <a:gd name="connsiteY52" fmla="*/ 1615671 h 2600599"/>
                <a:gd name="connsiteX53" fmla="*/ 1613384 w 3413041"/>
                <a:gd name="connsiteY53" fmla="*/ 1603435 h 2600599"/>
                <a:gd name="connsiteX54" fmla="*/ 1625624 w 3413041"/>
                <a:gd name="connsiteY54" fmla="*/ 975845 h 2600599"/>
                <a:gd name="connsiteX55" fmla="*/ 1625624 w 3413041"/>
                <a:gd name="connsiteY55" fmla="*/ 360131 h 2600599"/>
                <a:gd name="connsiteX56" fmla="*/ 1588900 w 3413041"/>
                <a:gd name="connsiteY56" fmla="*/ 325225 h 2600599"/>
                <a:gd name="connsiteX57" fmla="*/ 1539572 w 3413041"/>
                <a:gd name="connsiteY57" fmla="*/ 115069 h 2600599"/>
                <a:gd name="connsiteX58" fmla="*/ 1627784 w 3413041"/>
                <a:gd name="connsiteY58" fmla="*/ 20067 h 2600599"/>
                <a:gd name="connsiteX59" fmla="*/ 1699384 w 3413041"/>
                <a:gd name="connsiteY59" fmla="*/ 387 h 2600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3413041" h="2600599">
                  <a:moveTo>
                    <a:pt x="2520096" y="2002111"/>
                  </a:moveTo>
                  <a:cubicBezTo>
                    <a:pt x="2485576" y="2002111"/>
                    <a:pt x="2471552" y="2008599"/>
                    <a:pt x="2443148" y="2036713"/>
                  </a:cubicBezTo>
                  <a:cubicBezTo>
                    <a:pt x="2401440" y="2078525"/>
                    <a:pt x="2397124" y="2126825"/>
                    <a:pt x="2430564" y="2169719"/>
                  </a:cubicBezTo>
                  <a:cubicBezTo>
                    <a:pt x="2447824" y="2191345"/>
                    <a:pt x="2494924" y="2221623"/>
                    <a:pt x="2517576" y="2225587"/>
                  </a:cubicBezTo>
                  <a:cubicBezTo>
                    <a:pt x="2519016" y="2225947"/>
                    <a:pt x="2538432" y="2218379"/>
                    <a:pt x="2561084" y="2209367"/>
                  </a:cubicBezTo>
                  <a:cubicBezTo>
                    <a:pt x="2626164" y="2183415"/>
                    <a:pt x="2649536" y="2116733"/>
                    <a:pt x="2616816" y="2052933"/>
                  </a:cubicBezTo>
                  <a:cubicBezTo>
                    <a:pt x="2597040" y="2014725"/>
                    <a:pt x="2572952" y="2002111"/>
                    <a:pt x="2520096" y="2002111"/>
                  </a:cubicBezTo>
                  <a:close/>
                  <a:moveTo>
                    <a:pt x="1508300" y="2002111"/>
                  </a:moveTo>
                  <a:cubicBezTo>
                    <a:pt x="1428992" y="2002111"/>
                    <a:pt x="1376360" y="2076005"/>
                    <a:pt x="1405560" y="2145595"/>
                  </a:cubicBezTo>
                  <a:cubicBezTo>
                    <a:pt x="1421784" y="2184695"/>
                    <a:pt x="1436564" y="2198327"/>
                    <a:pt x="1478740" y="2211959"/>
                  </a:cubicBezTo>
                  <a:cubicBezTo>
                    <a:pt x="1522000" y="2225947"/>
                    <a:pt x="1574992" y="2205501"/>
                    <a:pt x="1603472" y="2164249"/>
                  </a:cubicBezTo>
                  <a:cubicBezTo>
                    <a:pt x="1630148" y="2125149"/>
                    <a:pt x="1631952" y="2102909"/>
                    <a:pt x="1611040" y="2063091"/>
                  </a:cubicBezTo>
                  <a:cubicBezTo>
                    <a:pt x="1589412" y="2021481"/>
                    <a:pt x="1556968" y="2002111"/>
                    <a:pt x="1508300" y="2002111"/>
                  </a:cubicBezTo>
                  <a:close/>
                  <a:moveTo>
                    <a:pt x="2022368" y="2000359"/>
                  </a:moveTo>
                  <a:cubicBezTo>
                    <a:pt x="1977828" y="1999137"/>
                    <a:pt x="1931620" y="2022751"/>
                    <a:pt x="1911224" y="2071965"/>
                  </a:cubicBezTo>
                  <a:cubicBezTo>
                    <a:pt x="1878012" y="2152299"/>
                    <a:pt x="1963928" y="2240235"/>
                    <a:pt x="2048404" y="2212371"/>
                  </a:cubicBezTo>
                  <a:cubicBezTo>
                    <a:pt x="2065372" y="2206943"/>
                    <a:pt x="2087392" y="2195363"/>
                    <a:pt x="2097140" y="2186677"/>
                  </a:cubicBezTo>
                  <a:cubicBezTo>
                    <a:pt x="2121328" y="2165689"/>
                    <a:pt x="2133600" y="2115027"/>
                    <a:pt x="2123492" y="2077755"/>
                  </a:cubicBezTo>
                  <a:cubicBezTo>
                    <a:pt x="2109776" y="2027635"/>
                    <a:pt x="2066904" y="2001581"/>
                    <a:pt x="2022368" y="2000359"/>
                  </a:cubicBezTo>
                  <a:close/>
                  <a:moveTo>
                    <a:pt x="3015036" y="1999015"/>
                  </a:moveTo>
                  <a:cubicBezTo>
                    <a:pt x="2991536" y="1999737"/>
                    <a:pt x="2973096" y="2010223"/>
                    <a:pt x="2949232" y="2036257"/>
                  </a:cubicBezTo>
                  <a:cubicBezTo>
                    <a:pt x="2909100" y="2080009"/>
                    <a:pt x="2905124" y="2127377"/>
                    <a:pt x="2938388" y="2169321"/>
                  </a:cubicBezTo>
                  <a:cubicBezTo>
                    <a:pt x="2962612" y="2200417"/>
                    <a:pt x="3015396" y="2227535"/>
                    <a:pt x="3036728" y="2220303"/>
                  </a:cubicBezTo>
                  <a:cubicBezTo>
                    <a:pt x="3044320" y="2217773"/>
                    <a:pt x="3054444" y="2215603"/>
                    <a:pt x="3059144" y="2215603"/>
                  </a:cubicBezTo>
                  <a:cubicBezTo>
                    <a:pt x="3063844" y="2215603"/>
                    <a:pt x="3081560" y="2203671"/>
                    <a:pt x="3098552" y="2189569"/>
                  </a:cubicBezTo>
                  <a:cubicBezTo>
                    <a:pt x="3181348" y="2119783"/>
                    <a:pt x="3126756" y="1995759"/>
                    <a:pt x="3015036" y="1999015"/>
                  </a:cubicBezTo>
                  <a:close/>
                  <a:moveTo>
                    <a:pt x="510504" y="1896023"/>
                  </a:moveTo>
                  <a:cubicBezTo>
                    <a:pt x="470936" y="1893547"/>
                    <a:pt x="430752" y="1902141"/>
                    <a:pt x="395168" y="1923123"/>
                  </a:cubicBezTo>
                  <a:cubicBezTo>
                    <a:pt x="254988" y="2005421"/>
                    <a:pt x="249236" y="2203951"/>
                    <a:pt x="384384" y="2288055"/>
                  </a:cubicBezTo>
                  <a:cubicBezTo>
                    <a:pt x="456272" y="2332815"/>
                    <a:pt x="532832" y="2333899"/>
                    <a:pt x="606156" y="2291305"/>
                  </a:cubicBezTo>
                  <a:cubicBezTo>
                    <a:pt x="628800" y="2278309"/>
                    <a:pt x="660788" y="2247627"/>
                    <a:pt x="676964" y="2223805"/>
                  </a:cubicBezTo>
                  <a:cubicBezTo>
                    <a:pt x="702844" y="2185543"/>
                    <a:pt x="706436" y="2170381"/>
                    <a:pt x="706436" y="2108297"/>
                  </a:cubicBezTo>
                  <a:cubicBezTo>
                    <a:pt x="706436" y="2048377"/>
                    <a:pt x="702124" y="2030329"/>
                    <a:pt x="679120" y="1994593"/>
                  </a:cubicBezTo>
                  <a:cubicBezTo>
                    <a:pt x="640704" y="1935035"/>
                    <a:pt x="576456" y="1900151"/>
                    <a:pt x="510504" y="1896023"/>
                  </a:cubicBezTo>
                  <a:close/>
                  <a:moveTo>
                    <a:pt x="1699384" y="387"/>
                  </a:moveTo>
                  <a:cubicBezTo>
                    <a:pt x="1772344" y="-4337"/>
                    <a:pt x="1845252" y="34461"/>
                    <a:pt x="1880900" y="104633"/>
                  </a:cubicBezTo>
                  <a:cubicBezTo>
                    <a:pt x="1916904" y="175165"/>
                    <a:pt x="1898180" y="266209"/>
                    <a:pt x="1835172" y="324865"/>
                  </a:cubicBezTo>
                  <a:lnTo>
                    <a:pt x="1808528" y="349695"/>
                  </a:lnTo>
                  <a:lnTo>
                    <a:pt x="1808528" y="976565"/>
                  </a:lnTo>
                  <a:cubicBezTo>
                    <a:pt x="1808528" y="1538661"/>
                    <a:pt x="1810328" y="1603795"/>
                    <a:pt x="1824732" y="1609553"/>
                  </a:cubicBezTo>
                  <a:cubicBezTo>
                    <a:pt x="1833372" y="1612791"/>
                    <a:pt x="2161740" y="1615671"/>
                    <a:pt x="2553832" y="1615671"/>
                  </a:cubicBezTo>
                  <a:cubicBezTo>
                    <a:pt x="3355664" y="1616031"/>
                    <a:pt x="3318940" y="1612791"/>
                    <a:pt x="3379788" y="1692319"/>
                  </a:cubicBezTo>
                  <a:lnTo>
                    <a:pt x="3408952" y="1730825"/>
                  </a:lnTo>
                  <a:lnTo>
                    <a:pt x="3411832" y="2094279"/>
                  </a:lnTo>
                  <a:cubicBezTo>
                    <a:pt x="3414712" y="2436503"/>
                    <a:pt x="3413632" y="2460255"/>
                    <a:pt x="3395268" y="2496239"/>
                  </a:cubicBezTo>
                  <a:cubicBezTo>
                    <a:pt x="3371144" y="2543381"/>
                    <a:pt x="3348104" y="2564973"/>
                    <a:pt x="3299856" y="2585125"/>
                  </a:cubicBezTo>
                  <a:cubicBezTo>
                    <a:pt x="3266732" y="2598799"/>
                    <a:pt x="3084188" y="2600599"/>
                    <a:pt x="1709876" y="2600599"/>
                  </a:cubicBezTo>
                  <a:cubicBezTo>
                    <a:pt x="215668" y="2600239"/>
                    <a:pt x="155900" y="2599519"/>
                    <a:pt x="115576" y="2581165"/>
                  </a:cubicBezTo>
                  <a:cubicBezTo>
                    <a:pt x="69848" y="2560655"/>
                    <a:pt x="29524" y="2513153"/>
                    <a:pt x="11520" y="2459535"/>
                  </a:cubicBezTo>
                  <a:cubicBezTo>
                    <a:pt x="3960" y="2436503"/>
                    <a:pt x="0" y="2318111"/>
                    <a:pt x="0" y="2107955"/>
                  </a:cubicBezTo>
                  <a:cubicBezTo>
                    <a:pt x="0" y="1898157"/>
                    <a:pt x="3960" y="1779405"/>
                    <a:pt x="11520" y="1756735"/>
                  </a:cubicBezTo>
                  <a:cubicBezTo>
                    <a:pt x="28804" y="1704915"/>
                    <a:pt x="67328" y="1658493"/>
                    <a:pt x="111976" y="1635823"/>
                  </a:cubicBezTo>
                  <a:cubicBezTo>
                    <a:pt x="150500" y="1616031"/>
                    <a:pt x="172824" y="1615671"/>
                    <a:pt x="876360" y="1615671"/>
                  </a:cubicBezTo>
                  <a:cubicBezTo>
                    <a:pt x="1426516" y="1615671"/>
                    <a:pt x="1604380" y="1612791"/>
                    <a:pt x="1613384" y="1603435"/>
                  </a:cubicBezTo>
                  <a:cubicBezTo>
                    <a:pt x="1622744" y="1594079"/>
                    <a:pt x="1625624" y="1440781"/>
                    <a:pt x="1625624" y="975845"/>
                  </a:cubicBezTo>
                  <a:lnTo>
                    <a:pt x="1625624" y="360131"/>
                  </a:lnTo>
                  <a:lnTo>
                    <a:pt x="1588900" y="325225"/>
                  </a:lnTo>
                  <a:cubicBezTo>
                    <a:pt x="1525172" y="264409"/>
                    <a:pt x="1507888" y="190999"/>
                    <a:pt x="1539572" y="115069"/>
                  </a:cubicBezTo>
                  <a:cubicBezTo>
                    <a:pt x="1559736" y="66847"/>
                    <a:pt x="1581336" y="43817"/>
                    <a:pt x="1627784" y="20067"/>
                  </a:cubicBezTo>
                  <a:cubicBezTo>
                    <a:pt x="1650736" y="8371"/>
                    <a:pt x="1675064" y="1961"/>
                    <a:pt x="1699384" y="387"/>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noAutofit/>
            </a:bodyPr>
            <a:lstStyle/>
            <a:p>
              <a:endParaRPr lang="zh-TW" altLang="en-US"/>
            </a:p>
          </p:txBody>
        </p:sp>
        <p:sp>
          <p:nvSpPr>
            <p:cNvPr id="40" name="Freeform 92"/>
            <p:cNvSpPr>
              <a:spLocks/>
            </p:cNvSpPr>
            <p:nvPr/>
          </p:nvSpPr>
          <p:spPr bwMode="auto">
            <a:xfrm>
              <a:off x="35512341" y="13261794"/>
              <a:ext cx="405044" cy="1443407"/>
            </a:xfrm>
            <a:custGeom>
              <a:avLst/>
              <a:gdLst>
                <a:gd name="T0" fmla="*/ 1033 w 1527"/>
                <a:gd name="T1" fmla="*/ 5262 h 5433"/>
                <a:gd name="T2" fmla="*/ 125 w 1527"/>
                <a:gd name="T3" fmla="*/ 3147 h 5433"/>
                <a:gd name="T4" fmla="*/ 1098 w 1527"/>
                <a:gd name="T5" fmla="*/ 127 h 5433"/>
                <a:gd name="T6" fmla="*/ 1212 w 1527"/>
                <a:gd name="T7" fmla="*/ 0 h 5433"/>
                <a:gd name="T8" fmla="*/ 1369 w 1527"/>
                <a:gd name="T9" fmla="*/ 154 h 5433"/>
                <a:gd name="T10" fmla="*/ 1527 w 1527"/>
                <a:gd name="T11" fmla="*/ 353 h 5433"/>
                <a:gd name="T12" fmla="*/ 1439 w 1527"/>
                <a:gd name="T13" fmla="*/ 481 h 5433"/>
                <a:gd name="T14" fmla="*/ 863 w 1527"/>
                <a:gd name="T15" fmla="*/ 1402 h 5433"/>
                <a:gd name="T16" fmla="*/ 622 w 1527"/>
                <a:gd name="T17" fmla="*/ 2283 h 5433"/>
                <a:gd name="T18" fmla="*/ 1412 w 1527"/>
                <a:gd name="T19" fmla="*/ 4958 h 5433"/>
                <a:gd name="T20" fmla="*/ 1526 w 1527"/>
                <a:gd name="T21" fmla="*/ 5112 h 5433"/>
                <a:gd name="T22" fmla="*/ 1210 w 1527"/>
                <a:gd name="T23" fmla="*/ 5432 h 5433"/>
                <a:gd name="T24" fmla="*/ 1033 w 1527"/>
                <a:gd name="T25" fmla="*/ 5262 h 5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27" h="5433">
                  <a:moveTo>
                    <a:pt x="1033" y="5262"/>
                  </a:moveTo>
                  <a:cubicBezTo>
                    <a:pt x="505" y="4626"/>
                    <a:pt x="222" y="3966"/>
                    <a:pt x="125" y="3147"/>
                  </a:cubicBezTo>
                  <a:cubicBezTo>
                    <a:pt x="0" y="2085"/>
                    <a:pt x="368" y="942"/>
                    <a:pt x="1098" y="127"/>
                  </a:cubicBezTo>
                  <a:lnTo>
                    <a:pt x="1212" y="0"/>
                  </a:lnTo>
                  <a:lnTo>
                    <a:pt x="1369" y="154"/>
                  </a:lnTo>
                  <a:cubicBezTo>
                    <a:pt x="1456" y="239"/>
                    <a:pt x="1527" y="329"/>
                    <a:pt x="1527" y="353"/>
                  </a:cubicBezTo>
                  <a:cubicBezTo>
                    <a:pt x="1527" y="378"/>
                    <a:pt x="1487" y="436"/>
                    <a:pt x="1439" y="481"/>
                  </a:cubicBezTo>
                  <a:cubicBezTo>
                    <a:pt x="1290" y="623"/>
                    <a:pt x="990" y="1101"/>
                    <a:pt x="863" y="1402"/>
                  </a:cubicBezTo>
                  <a:cubicBezTo>
                    <a:pt x="746" y="1677"/>
                    <a:pt x="696" y="1858"/>
                    <a:pt x="622" y="2283"/>
                  </a:cubicBezTo>
                  <a:cubicBezTo>
                    <a:pt x="471" y="3144"/>
                    <a:pt x="802" y="4265"/>
                    <a:pt x="1412" y="4958"/>
                  </a:cubicBezTo>
                  <a:cubicBezTo>
                    <a:pt x="1475" y="5030"/>
                    <a:pt x="1526" y="5099"/>
                    <a:pt x="1526" y="5112"/>
                  </a:cubicBezTo>
                  <a:cubicBezTo>
                    <a:pt x="1525" y="5152"/>
                    <a:pt x="1248" y="5433"/>
                    <a:pt x="1210" y="5432"/>
                  </a:cubicBezTo>
                  <a:cubicBezTo>
                    <a:pt x="1190" y="5432"/>
                    <a:pt x="1110" y="5356"/>
                    <a:pt x="1033" y="5262"/>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p>
              <a:endParaRPr lang="zh-TW" altLang="en-US"/>
            </a:p>
          </p:txBody>
        </p:sp>
        <p:sp>
          <p:nvSpPr>
            <p:cNvPr id="41" name="Freeform 93"/>
            <p:cNvSpPr>
              <a:spLocks/>
            </p:cNvSpPr>
            <p:nvPr/>
          </p:nvSpPr>
          <p:spPr bwMode="auto">
            <a:xfrm>
              <a:off x="37228508" y="13261794"/>
              <a:ext cx="376948" cy="1443407"/>
            </a:xfrm>
            <a:custGeom>
              <a:avLst/>
              <a:gdLst>
                <a:gd name="T0" fmla="*/ 144 w 1421"/>
                <a:gd name="T1" fmla="*/ 5290 h 5433"/>
                <a:gd name="T2" fmla="*/ 0 w 1421"/>
                <a:gd name="T3" fmla="*/ 5119 h 5433"/>
                <a:gd name="T4" fmla="*/ 156 w 1421"/>
                <a:gd name="T5" fmla="*/ 4897 h 5433"/>
                <a:gd name="T6" fmla="*/ 841 w 1421"/>
                <a:gd name="T7" fmla="*/ 3529 h 5433"/>
                <a:gd name="T8" fmla="*/ 915 w 1421"/>
                <a:gd name="T9" fmla="*/ 2766 h 5433"/>
                <a:gd name="T10" fmla="*/ 756 w 1421"/>
                <a:gd name="T11" fmla="*/ 1640 h 5433"/>
                <a:gd name="T12" fmla="*/ 158 w 1421"/>
                <a:gd name="T13" fmla="*/ 567 h 5433"/>
                <a:gd name="T14" fmla="*/ 0 w 1421"/>
                <a:gd name="T15" fmla="*/ 341 h 5433"/>
                <a:gd name="T16" fmla="*/ 157 w 1421"/>
                <a:gd name="T17" fmla="*/ 154 h 5433"/>
                <a:gd name="T18" fmla="*/ 314 w 1421"/>
                <a:gd name="T19" fmla="*/ 0 h 5433"/>
                <a:gd name="T20" fmla="*/ 452 w 1421"/>
                <a:gd name="T21" fmla="*/ 155 h 5433"/>
                <a:gd name="T22" fmla="*/ 1184 w 1421"/>
                <a:gd name="T23" fmla="*/ 1378 h 5433"/>
                <a:gd name="T24" fmla="*/ 1380 w 1421"/>
                <a:gd name="T25" fmla="*/ 2110 h 5433"/>
                <a:gd name="T26" fmla="*/ 1385 w 1421"/>
                <a:gd name="T27" fmla="*/ 3313 h 5433"/>
                <a:gd name="T28" fmla="*/ 1311 w 1421"/>
                <a:gd name="T29" fmla="*/ 3641 h 5433"/>
                <a:gd name="T30" fmla="*/ 711 w 1421"/>
                <a:gd name="T31" fmla="*/ 4981 h 5433"/>
                <a:gd name="T32" fmla="*/ 310 w 1421"/>
                <a:gd name="T33" fmla="*/ 5433 h 5433"/>
                <a:gd name="T34" fmla="*/ 144 w 1421"/>
                <a:gd name="T35" fmla="*/ 5290 h 5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1" h="5433">
                  <a:moveTo>
                    <a:pt x="144" y="5290"/>
                  </a:moveTo>
                  <a:cubicBezTo>
                    <a:pt x="65" y="5212"/>
                    <a:pt x="0" y="5135"/>
                    <a:pt x="0" y="5119"/>
                  </a:cubicBezTo>
                  <a:cubicBezTo>
                    <a:pt x="0" y="5104"/>
                    <a:pt x="70" y="5004"/>
                    <a:pt x="156" y="4897"/>
                  </a:cubicBezTo>
                  <a:cubicBezTo>
                    <a:pt x="483" y="4492"/>
                    <a:pt x="709" y="4040"/>
                    <a:pt x="841" y="3529"/>
                  </a:cubicBezTo>
                  <a:cubicBezTo>
                    <a:pt x="905" y="3280"/>
                    <a:pt x="914" y="3186"/>
                    <a:pt x="915" y="2766"/>
                  </a:cubicBezTo>
                  <a:cubicBezTo>
                    <a:pt x="917" y="2242"/>
                    <a:pt x="889" y="2047"/>
                    <a:pt x="756" y="1640"/>
                  </a:cubicBezTo>
                  <a:cubicBezTo>
                    <a:pt x="623" y="1234"/>
                    <a:pt x="449" y="922"/>
                    <a:pt x="158" y="567"/>
                  </a:cubicBezTo>
                  <a:cubicBezTo>
                    <a:pt x="71" y="461"/>
                    <a:pt x="0" y="359"/>
                    <a:pt x="0" y="341"/>
                  </a:cubicBezTo>
                  <a:cubicBezTo>
                    <a:pt x="0" y="323"/>
                    <a:pt x="70" y="239"/>
                    <a:pt x="157" y="154"/>
                  </a:cubicBezTo>
                  <a:lnTo>
                    <a:pt x="314" y="0"/>
                  </a:lnTo>
                  <a:lnTo>
                    <a:pt x="452" y="155"/>
                  </a:lnTo>
                  <a:cubicBezTo>
                    <a:pt x="731" y="467"/>
                    <a:pt x="1039" y="981"/>
                    <a:pt x="1184" y="1378"/>
                  </a:cubicBezTo>
                  <a:cubicBezTo>
                    <a:pt x="1233" y="1511"/>
                    <a:pt x="1299" y="1760"/>
                    <a:pt x="1380" y="2110"/>
                  </a:cubicBezTo>
                  <a:cubicBezTo>
                    <a:pt x="1417" y="2273"/>
                    <a:pt x="1421" y="3170"/>
                    <a:pt x="1385" y="3313"/>
                  </a:cubicBezTo>
                  <a:cubicBezTo>
                    <a:pt x="1371" y="3369"/>
                    <a:pt x="1337" y="3516"/>
                    <a:pt x="1311" y="3641"/>
                  </a:cubicBezTo>
                  <a:cubicBezTo>
                    <a:pt x="1220" y="4071"/>
                    <a:pt x="985" y="4596"/>
                    <a:pt x="711" y="4981"/>
                  </a:cubicBezTo>
                  <a:cubicBezTo>
                    <a:pt x="572" y="5176"/>
                    <a:pt x="344" y="5433"/>
                    <a:pt x="310" y="5433"/>
                  </a:cubicBezTo>
                  <a:cubicBezTo>
                    <a:pt x="299" y="5433"/>
                    <a:pt x="224" y="5368"/>
                    <a:pt x="144" y="5290"/>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p>
              <a:endParaRPr lang="zh-TW" altLang="en-US"/>
            </a:p>
          </p:txBody>
        </p:sp>
        <p:sp>
          <p:nvSpPr>
            <p:cNvPr id="42" name="Freeform 94"/>
            <p:cNvSpPr>
              <a:spLocks/>
            </p:cNvSpPr>
            <p:nvPr/>
          </p:nvSpPr>
          <p:spPr bwMode="auto">
            <a:xfrm>
              <a:off x="35835435" y="13472509"/>
              <a:ext cx="300856" cy="1021974"/>
            </a:xfrm>
            <a:custGeom>
              <a:avLst/>
              <a:gdLst>
                <a:gd name="T0" fmla="*/ 649 w 1133"/>
                <a:gd name="T1" fmla="*/ 3709 h 3850"/>
                <a:gd name="T2" fmla="*/ 64 w 1133"/>
                <a:gd name="T3" fmla="*/ 2517 h 3850"/>
                <a:gd name="T4" fmla="*/ 50 w 1133"/>
                <a:gd name="T5" fmla="*/ 1437 h 3850"/>
                <a:gd name="T6" fmla="*/ 583 w 1133"/>
                <a:gd name="T7" fmla="*/ 253 h 3850"/>
                <a:gd name="T8" fmla="*/ 974 w 1133"/>
                <a:gd name="T9" fmla="*/ 185 h 3850"/>
                <a:gd name="T10" fmla="*/ 1133 w 1133"/>
                <a:gd name="T11" fmla="*/ 344 h 3850"/>
                <a:gd name="T12" fmla="*/ 984 w 1133"/>
                <a:gd name="T13" fmla="*/ 538 h 3850"/>
                <a:gd name="T14" fmla="*/ 561 w 1133"/>
                <a:gd name="T15" fmla="*/ 1412 h 3850"/>
                <a:gd name="T16" fmla="*/ 616 w 1133"/>
                <a:gd name="T17" fmla="*/ 2679 h 3850"/>
                <a:gd name="T18" fmla="*/ 966 w 1133"/>
                <a:gd name="T19" fmla="*/ 3313 h 3850"/>
                <a:gd name="T20" fmla="*/ 1087 w 1133"/>
                <a:gd name="T21" fmla="*/ 3572 h 3850"/>
                <a:gd name="T22" fmla="*/ 780 w 1133"/>
                <a:gd name="T23" fmla="*/ 3850 h 3850"/>
                <a:gd name="T24" fmla="*/ 649 w 1133"/>
                <a:gd name="T25" fmla="*/ 3709 h 38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33" h="3850">
                  <a:moveTo>
                    <a:pt x="649" y="3709"/>
                  </a:moveTo>
                  <a:cubicBezTo>
                    <a:pt x="375" y="3385"/>
                    <a:pt x="157" y="2939"/>
                    <a:pt x="64" y="2517"/>
                  </a:cubicBezTo>
                  <a:cubicBezTo>
                    <a:pt x="8" y="2258"/>
                    <a:pt x="0" y="1696"/>
                    <a:pt x="50" y="1437"/>
                  </a:cubicBezTo>
                  <a:cubicBezTo>
                    <a:pt x="132" y="1013"/>
                    <a:pt x="338" y="555"/>
                    <a:pt x="583" y="253"/>
                  </a:cubicBezTo>
                  <a:cubicBezTo>
                    <a:pt x="788" y="1"/>
                    <a:pt x="789" y="0"/>
                    <a:pt x="974" y="185"/>
                  </a:cubicBezTo>
                  <a:lnTo>
                    <a:pt x="1133" y="344"/>
                  </a:lnTo>
                  <a:lnTo>
                    <a:pt x="984" y="538"/>
                  </a:lnTo>
                  <a:cubicBezTo>
                    <a:pt x="797" y="782"/>
                    <a:pt x="632" y="1122"/>
                    <a:pt x="561" y="1412"/>
                  </a:cubicBezTo>
                  <a:cubicBezTo>
                    <a:pt x="469" y="1785"/>
                    <a:pt x="494" y="2369"/>
                    <a:pt x="616" y="2679"/>
                  </a:cubicBezTo>
                  <a:cubicBezTo>
                    <a:pt x="701" y="2898"/>
                    <a:pt x="831" y="3134"/>
                    <a:pt x="966" y="3313"/>
                  </a:cubicBezTo>
                  <a:cubicBezTo>
                    <a:pt x="1102" y="3494"/>
                    <a:pt x="1118" y="3528"/>
                    <a:pt x="1087" y="3572"/>
                  </a:cubicBezTo>
                  <a:cubicBezTo>
                    <a:pt x="1050" y="3625"/>
                    <a:pt x="802" y="3850"/>
                    <a:pt x="780" y="3850"/>
                  </a:cubicBezTo>
                  <a:cubicBezTo>
                    <a:pt x="774" y="3850"/>
                    <a:pt x="715" y="3787"/>
                    <a:pt x="649" y="3709"/>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p>
              <a:endParaRPr lang="zh-TW" altLang="en-US"/>
            </a:p>
          </p:txBody>
        </p:sp>
        <p:sp>
          <p:nvSpPr>
            <p:cNvPr id="43" name="Freeform 95"/>
            <p:cNvSpPr>
              <a:spLocks/>
            </p:cNvSpPr>
            <p:nvPr/>
          </p:nvSpPr>
          <p:spPr bwMode="auto">
            <a:xfrm>
              <a:off x="37010764" y="13480709"/>
              <a:ext cx="313734" cy="1013779"/>
            </a:xfrm>
            <a:custGeom>
              <a:avLst/>
              <a:gdLst>
                <a:gd name="T0" fmla="*/ 263 w 1183"/>
                <a:gd name="T1" fmla="*/ 3770 h 3819"/>
                <a:gd name="T2" fmla="*/ 103 w 1183"/>
                <a:gd name="T3" fmla="*/ 3603 h 3819"/>
                <a:gd name="T4" fmla="*/ 0 w 1183"/>
                <a:gd name="T5" fmla="*/ 3485 h 3819"/>
                <a:gd name="T6" fmla="*/ 140 w 1183"/>
                <a:gd name="T7" fmla="*/ 3311 h 3819"/>
                <a:gd name="T8" fmla="*/ 593 w 1183"/>
                <a:gd name="T9" fmla="*/ 2295 h 3819"/>
                <a:gd name="T10" fmla="*/ 620 w 1183"/>
                <a:gd name="T11" fmla="*/ 1689 h 3819"/>
                <a:gd name="T12" fmla="*/ 144 w 1183"/>
                <a:gd name="T13" fmla="*/ 506 h 3819"/>
                <a:gd name="T14" fmla="*/ 0 w 1183"/>
                <a:gd name="T15" fmla="*/ 318 h 3819"/>
                <a:gd name="T16" fmla="*/ 156 w 1183"/>
                <a:gd name="T17" fmla="*/ 157 h 3819"/>
                <a:gd name="T18" fmla="*/ 362 w 1183"/>
                <a:gd name="T19" fmla="*/ 26 h 3819"/>
                <a:gd name="T20" fmla="*/ 836 w 1183"/>
                <a:gd name="T21" fmla="*/ 701 h 3819"/>
                <a:gd name="T22" fmla="*/ 1105 w 1183"/>
                <a:gd name="T23" fmla="*/ 1615 h 3819"/>
                <a:gd name="T24" fmla="*/ 672 w 1183"/>
                <a:gd name="T25" fmla="*/ 3424 h 3819"/>
                <a:gd name="T26" fmla="*/ 342 w 1183"/>
                <a:gd name="T27" fmla="*/ 3819 h 3819"/>
                <a:gd name="T28" fmla="*/ 263 w 1183"/>
                <a:gd name="T29" fmla="*/ 3770 h 38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83" h="3819">
                  <a:moveTo>
                    <a:pt x="263" y="3770"/>
                  </a:moveTo>
                  <a:cubicBezTo>
                    <a:pt x="232" y="3743"/>
                    <a:pt x="160" y="3668"/>
                    <a:pt x="103" y="3603"/>
                  </a:cubicBezTo>
                  <a:lnTo>
                    <a:pt x="0" y="3485"/>
                  </a:lnTo>
                  <a:lnTo>
                    <a:pt x="140" y="3311"/>
                  </a:lnTo>
                  <a:cubicBezTo>
                    <a:pt x="378" y="3015"/>
                    <a:pt x="537" y="2660"/>
                    <a:pt x="593" y="2295"/>
                  </a:cubicBezTo>
                  <a:cubicBezTo>
                    <a:pt x="643" y="1975"/>
                    <a:pt x="645" y="1920"/>
                    <a:pt x="620" y="1689"/>
                  </a:cubicBezTo>
                  <a:cubicBezTo>
                    <a:pt x="573" y="1255"/>
                    <a:pt x="412" y="855"/>
                    <a:pt x="144" y="506"/>
                  </a:cubicBezTo>
                  <a:lnTo>
                    <a:pt x="0" y="318"/>
                  </a:lnTo>
                  <a:lnTo>
                    <a:pt x="156" y="157"/>
                  </a:lnTo>
                  <a:cubicBezTo>
                    <a:pt x="287" y="21"/>
                    <a:pt x="319" y="0"/>
                    <a:pt x="362" y="26"/>
                  </a:cubicBezTo>
                  <a:cubicBezTo>
                    <a:pt x="473" y="94"/>
                    <a:pt x="693" y="407"/>
                    <a:pt x="836" y="701"/>
                  </a:cubicBezTo>
                  <a:cubicBezTo>
                    <a:pt x="1000" y="1038"/>
                    <a:pt x="1051" y="1210"/>
                    <a:pt x="1105" y="1615"/>
                  </a:cubicBezTo>
                  <a:cubicBezTo>
                    <a:pt x="1183" y="2193"/>
                    <a:pt x="1007" y="2927"/>
                    <a:pt x="672" y="3424"/>
                  </a:cubicBezTo>
                  <a:cubicBezTo>
                    <a:pt x="555" y="3597"/>
                    <a:pt x="370" y="3819"/>
                    <a:pt x="342" y="3819"/>
                  </a:cubicBezTo>
                  <a:cubicBezTo>
                    <a:pt x="330" y="3819"/>
                    <a:pt x="294" y="3797"/>
                    <a:pt x="263" y="3770"/>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p>
              <a:endParaRPr lang="zh-TW" altLang="en-US"/>
            </a:p>
          </p:txBody>
        </p:sp>
        <p:sp>
          <p:nvSpPr>
            <p:cNvPr id="44" name="Freeform 96"/>
            <p:cNvSpPr>
              <a:spLocks/>
            </p:cNvSpPr>
            <p:nvPr/>
          </p:nvSpPr>
          <p:spPr bwMode="auto">
            <a:xfrm>
              <a:off x="36138636" y="13684397"/>
              <a:ext cx="208374" cy="600542"/>
            </a:xfrm>
            <a:custGeom>
              <a:avLst/>
              <a:gdLst>
                <a:gd name="T0" fmla="*/ 317 w 783"/>
                <a:gd name="T1" fmla="*/ 2127 h 2261"/>
                <a:gd name="T2" fmla="*/ 0 w 783"/>
                <a:gd name="T3" fmla="*/ 1146 h 2261"/>
                <a:gd name="T4" fmla="*/ 342 w 783"/>
                <a:gd name="T5" fmla="*/ 122 h 2261"/>
                <a:gd name="T6" fmla="*/ 449 w 783"/>
                <a:gd name="T7" fmla="*/ 0 h 2261"/>
                <a:gd name="T8" fmla="*/ 616 w 783"/>
                <a:gd name="T9" fmla="*/ 170 h 2261"/>
                <a:gd name="T10" fmla="*/ 783 w 783"/>
                <a:gd name="T11" fmla="*/ 339 h 2261"/>
                <a:gd name="T12" fmla="*/ 705 w 783"/>
                <a:gd name="T13" fmla="*/ 451 h 2261"/>
                <a:gd name="T14" fmla="*/ 492 w 783"/>
                <a:gd name="T15" fmla="*/ 1139 h 2261"/>
                <a:gd name="T16" fmla="*/ 685 w 783"/>
                <a:gd name="T17" fmla="*/ 1795 h 2261"/>
                <a:gd name="T18" fmla="*/ 747 w 783"/>
                <a:gd name="T19" fmla="*/ 1975 h 2261"/>
                <a:gd name="T20" fmla="*/ 441 w 783"/>
                <a:gd name="T21" fmla="*/ 2261 h 2261"/>
                <a:gd name="T22" fmla="*/ 317 w 783"/>
                <a:gd name="T23" fmla="*/ 2127 h 2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83" h="2261">
                  <a:moveTo>
                    <a:pt x="317" y="2127"/>
                  </a:moveTo>
                  <a:cubicBezTo>
                    <a:pt x="85" y="1820"/>
                    <a:pt x="1" y="1557"/>
                    <a:pt x="0" y="1146"/>
                  </a:cubicBezTo>
                  <a:cubicBezTo>
                    <a:pt x="0" y="720"/>
                    <a:pt x="112" y="384"/>
                    <a:pt x="342" y="122"/>
                  </a:cubicBezTo>
                  <a:lnTo>
                    <a:pt x="449" y="0"/>
                  </a:lnTo>
                  <a:lnTo>
                    <a:pt x="616" y="170"/>
                  </a:lnTo>
                  <a:lnTo>
                    <a:pt x="783" y="339"/>
                  </a:lnTo>
                  <a:lnTo>
                    <a:pt x="705" y="451"/>
                  </a:lnTo>
                  <a:cubicBezTo>
                    <a:pt x="555" y="668"/>
                    <a:pt x="493" y="869"/>
                    <a:pt x="492" y="1139"/>
                  </a:cubicBezTo>
                  <a:cubicBezTo>
                    <a:pt x="491" y="1416"/>
                    <a:pt x="539" y="1578"/>
                    <a:pt x="685" y="1795"/>
                  </a:cubicBezTo>
                  <a:cubicBezTo>
                    <a:pt x="752" y="1893"/>
                    <a:pt x="767" y="1938"/>
                    <a:pt x="747" y="1975"/>
                  </a:cubicBezTo>
                  <a:cubicBezTo>
                    <a:pt x="715" y="2036"/>
                    <a:pt x="473" y="2261"/>
                    <a:pt x="441" y="2261"/>
                  </a:cubicBezTo>
                  <a:cubicBezTo>
                    <a:pt x="428" y="2261"/>
                    <a:pt x="373" y="2201"/>
                    <a:pt x="317" y="2127"/>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p>
              <a:endParaRPr lang="zh-TW" altLang="en-US"/>
            </a:p>
          </p:txBody>
        </p:sp>
        <p:sp>
          <p:nvSpPr>
            <p:cNvPr id="45" name="Freeform 97"/>
            <p:cNvSpPr>
              <a:spLocks/>
            </p:cNvSpPr>
            <p:nvPr/>
          </p:nvSpPr>
          <p:spPr bwMode="auto">
            <a:xfrm>
              <a:off x="36800046" y="13693762"/>
              <a:ext cx="234129" cy="591177"/>
            </a:xfrm>
            <a:custGeom>
              <a:avLst/>
              <a:gdLst>
                <a:gd name="T0" fmla="*/ 149 w 881"/>
                <a:gd name="T1" fmla="*/ 2074 h 2228"/>
                <a:gd name="T2" fmla="*/ 0 w 881"/>
                <a:gd name="T3" fmla="*/ 1917 h 2228"/>
                <a:gd name="T4" fmla="*/ 50 w 881"/>
                <a:gd name="T5" fmla="*/ 1840 h 2228"/>
                <a:gd name="T6" fmla="*/ 276 w 881"/>
                <a:gd name="T7" fmla="*/ 1323 h 2228"/>
                <a:gd name="T8" fmla="*/ 97 w 881"/>
                <a:gd name="T9" fmla="*/ 454 h 2228"/>
                <a:gd name="T10" fmla="*/ 1 w 881"/>
                <a:gd name="T11" fmla="*/ 302 h 2228"/>
                <a:gd name="T12" fmla="*/ 150 w 881"/>
                <a:gd name="T13" fmla="*/ 151 h 2228"/>
                <a:gd name="T14" fmla="*/ 333 w 881"/>
                <a:gd name="T15" fmla="*/ 0 h 2228"/>
                <a:gd name="T16" fmla="*/ 628 w 881"/>
                <a:gd name="T17" fmla="*/ 389 h 2228"/>
                <a:gd name="T18" fmla="*/ 501 w 881"/>
                <a:gd name="T19" fmla="*/ 2041 h 2228"/>
                <a:gd name="T20" fmla="*/ 340 w 881"/>
                <a:gd name="T21" fmla="*/ 2223 h 2228"/>
                <a:gd name="T22" fmla="*/ 149 w 881"/>
                <a:gd name="T23" fmla="*/ 2074 h 2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81" h="2228">
                  <a:moveTo>
                    <a:pt x="149" y="2074"/>
                  </a:moveTo>
                  <a:lnTo>
                    <a:pt x="0" y="1917"/>
                  </a:lnTo>
                  <a:lnTo>
                    <a:pt x="50" y="1840"/>
                  </a:lnTo>
                  <a:cubicBezTo>
                    <a:pt x="178" y="1647"/>
                    <a:pt x="236" y="1514"/>
                    <a:pt x="276" y="1323"/>
                  </a:cubicBezTo>
                  <a:cubicBezTo>
                    <a:pt x="338" y="1024"/>
                    <a:pt x="280" y="742"/>
                    <a:pt x="97" y="454"/>
                  </a:cubicBezTo>
                  <a:lnTo>
                    <a:pt x="1" y="302"/>
                  </a:lnTo>
                  <a:lnTo>
                    <a:pt x="150" y="151"/>
                  </a:lnTo>
                  <a:cubicBezTo>
                    <a:pt x="232" y="68"/>
                    <a:pt x="315" y="0"/>
                    <a:pt x="333" y="0"/>
                  </a:cubicBezTo>
                  <a:cubicBezTo>
                    <a:pt x="387" y="0"/>
                    <a:pt x="528" y="187"/>
                    <a:pt x="628" y="389"/>
                  </a:cubicBezTo>
                  <a:cubicBezTo>
                    <a:pt x="881" y="903"/>
                    <a:pt x="830" y="1560"/>
                    <a:pt x="501" y="2041"/>
                  </a:cubicBezTo>
                  <a:cubicBezTo>
                    <a:pt x="435" y="2137"/>
                    <a:pt x="363" y="2219"/>
                    <a:pt x="340" y="2223"/>
                  </a:cubicBezTo>
                  <a:cubicBezTo>
                    <a:pt x="316" y="2228"/>
                    <a:pt x="230" y="2161"/>
                    <a:pt x="149" y="2074"/>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p>
              <a:endParaRPr lang="zh-TW" altLang="en-US"/>
            </a:p>
          </p:txBody>
        </p:sp>
      </p:grpSp>
    </p:spTree>
    <p:extLst>
      <p:ext uri="{BB962C8B-B14F-4D97-AF65-F5344CB8AC3E}">
        <p14:creationId xmlns:p14="http://schemas.microsoft.com/office/powerpoint/2010/main" val="2437200345"/>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圖片版面配置區 12"/>
          <p:cNvPicPr>
            <a:picLocks noGrp="1" noChangeAspect="1"/>
          </p:cNvPicPr>
          <p:nvPr>
            <p:ph type="pic" sz="quarter" idx="11"/>
          </p:nvPr>
        </p:nvPicPr>
        <p:blipFill>
          <a:blip r:embed="rId2" cstate="screen">
            <a:grayscl/>
            <a:extLst>
              <a:ext uri="{28A0092B-C50C-407E-A947-70E740481C1C}">
                <a14:useLocalDpi xmlns:a14="http://schemas.microsoft.com/office/drawing/2010/main"/>
              </a:ext>
            </a:extLst>
          </a:blip>
          <a:srcRect/>
          <a:stretch>
            <a:fillRect/>
          </a:stretch>
        </p:blipFill>
        <p:spPr>
          <a:xfrm>
            <a:off x="2649763" y="3411538"/>
            <a:ext cx="1800000" cy="1800000"/>
          </a:xfrm>
        </p:spPr>
      </p:pic>
      <p:pic>
        <p:nvPicPr>
          <p:cNvPr id="14" name="圖片版面配置區 13"/>
          <p:cNvPicPr>
            <a:picLocks noGrp="1" noChangeAspect="1"/>
          </p:cNvPicPr>
          <p:nvPr>
            <p:ph type="pic" sz="quarter" idx="12"/>
          </p:nvPr>
        </p:nvPicPr>
        <p:blipFill>
          <a:blip r:embed="rId3" cstate="screen">
            <a:grayscl/>
            <a:extLst>
              <a:ext uri="{28A0092B-C50C-407E-A947-70E740481C1C}">
                <a14:useLocalDpi xmlns:a14="http://schemas.microsoft.com/office/drawing/2010/main"/>
              </a:ext>
            </a:extLst>
          </a:blip>
          <a:srcRect/>
          <a:stretch>
            <a:fillRect/>
          </a:stretch>
        </p:blipFill>
        <p:spPr>
          <a:xfrm>
            <a:off x="4699451" y="1951038"/>
            <a:ext cx="1800000" cy="1800000"/>
          </a:xfrm>
        </p:spPr>
      </p:pic>
      <p:pic>
        <p:nvPicPr>
          <p:cNvPr id="15" name="圖片版面配置區 14"/>
          <p:cNvPicPr>
            <a:picLocks noGrp="1" noChangeAspect="1"/>
          </p:cNvPicPr>
          <p:nvPr>
            <p:ph type="pic" sz="quarter" idx="13"/>
          </p:nvPr>
        </p:nvPicPr>
        <p:blipFill>
          <a:blip r:embed="rId4" cstate="screen">
            <a:grayscl/>
            <a:extLst>
              <a:ext uri="{28A0092B-C50C-407E-A947-70E740481C1C}">
                <a14:useLocalDpi xmlns:a14="http://schemas.microsoft.com/office/drawing/2010/main"/>
              </a:ext>
            </a:extLst>
          </a:blip>
          <a:srcRect/>
          <a:stretch>
            <a:fillRect/>
          </a:stretch>
        </p:blipFill>
        <p:spPr/>
      </p:pic>
      <p:pic>
        <p:nvPicPr>
          <p:cNvPr id="12" name="圖片版面配置區 11"/>
          <p:cNvPicPr>
            <a:picLocks noGrp="1" noChangeAspect="1"/>
          </p:cNvPicPr>
          <p:nvPr>
            <p:ph type="pic" sz="quarter" idx="10"/>
          </p:nvPr>
        </p:nvPicPr>
        <p:blipFill>
          <a:blip r:embed="rId5" cstate="screen">
            <a:grayscl/>
            <a:extLst>
              <a:ext uri="{28A0092B-C50C-407E-A947-70E740481C1C}">
                <a14:useLocalDpi xmlns:a14="http://schemas.microsoft.com/office/drawing/2010/main"/>
              </a:ext>
            </a:extLst>
          </a:blip>
          <a:srcRect/>
          <a:stretch>
            <a:fillRect/>
          </a:stretch>
        </p:blipFill>
        <p:spPr>
          <a:xfrm>
            <a:off x="600075" y="1951038"/>
            <a:ext cx="1800000" cy="1800000"/>
          </a:xfrm>
        </p:spPr>
      </p:pic>
      <p:sp>
        <p:nvSpPr>
          <p:cNvPr id="5" name="頁尾版面配置區 4"/>
          <p:cNvSpPr>
            <a:spLocks noGrp="1"/>
          </p:cNvSpPr>
          <p:nvPr>
            <p:ph type="ftr" sz="quarter" idx="14"/>
          </p:nvPr>
        </p:nvSpPr>
        <p:spPr/>
        <p:txBody>
          <a:bodyPr/>
          <a:lstStyle/>
          <a:p>
            <a:r>
              <a:rPr lang="zh-TW" altLang="en-US" smtClean="0"/>
              <a:t>商業簡報網 </a:t>
            </a:r>
            <a:r>
              <a:rPr lang="en-US" altLang="zh-TW" smtClean="0"/>
              <a:t>X Matter Lab</a:t>
            </a:r>
            <a:endParaRPr lang="zh-TW" altLang="en-US" dirty="0"/>
          </a:p>
        </p:txBody>
      </p:sp>
      <p:sp>
        <p:nvSpPr>
          <p:cNvPr id="6" name="投影片編號版面配置區 5"/>
          <p:cNvSpPr>
            <a:spLocks noGrp="1"/>
          </p:cNvSpPr>
          <p:nvPr>
            <p:ph type="sldNum" sz="quarter" idx="15"/>
          </p:nvPr>
        </p:nvSpPr>
        <p:spPr/>
        <p:txBody>
          <a:bodyPr/>
          <a:lstStyle/>
          <a:p>
            <a:fld id="{E27FD744-A41C-4EAD-96D0-2F84A994B62C}" type="slidenum">
              <a:rPr lang="zh-TW" altLang="en-US" smtClean="0"/>
              <a:t>75</a:t>
            </a:fld>
            <a:endParaRPr lang="zh-TW" altLang="en-US"/>
          </a:p>
        </p:txBody>
      </p:sp>
      <p:grpSp>
        <p:nvGrpSpPr>
          <p:cNvPr id="4" name="群組 3"/>
          <p:cNvGrpSpPr/>
          <p:nvPr/>
        </p:nvGrpSpPr>
        <p:grpSpPr>
          <a:xfrm>
            <a:off x="207319" y="3810534"/>
            <a:ext cx="2585512" cy="1683987"/>
            <a:chOff x="161718" y="3810534"/>
            <a:chExt cx="2585512" cy="1683987"/>
          </a:xfrm>
        </p:grpSpPr>
        <p:sp>
          <p:nvSpPr>
            <p:cNvPr id="10" name="文字方塊 19"/>
            <p:cNvSpPr txBox="1"/>
            <p:nvPr/>
          </p:nvSpPr>
          <p:spPr>
            <a:xfrm>
              <a:off x="161718" y="4417303"/>
              <a:ext cx="2585512" cy="1077218"/>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dirty="0" smtClean="0"/>
                <a:t>The quick brown fox jumps over the lazy dog. The quick brown fox jumps over the lazy dog. </a:t>
              </a:r>
            </a:p>
          </p:txBody>
        </p:sp>
        <p:sp>
          <p:nvSpPr>
            <p:cNvPr id="11" name="文字方塊 22"/>
            <p:cNvSpPr txBox="1"/>
            <p:nvPr/>
          </p:nvSpPr>
          <p:spPr>
            <a:xfrm>
              <a:off x="161718" y="3810534"/>
              <a:ext cx="2585512" cy="584775"/>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200" dirty="0" smtClean="0"/>
                <a:t>Title</a:t>
              </a:r>
            </a:p>
          </p:txBody>
        </p:sp>
        <p:cxnSp>
          <p:nvCxnSpPr>
            <p:cNvPr id="3" name="直線接點 2"/>
            <p:cNvCxnSpPr/>
            <p:nvPr/>
          </p:nvCxnSpPr>
          <p:spPr>
            <a:xfrm>
              <a:off x="434876" y="4395153"/>
              <a:ext cx="203919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6" name="群組 15"/>
          <p:cNvGrpSpPr/>
          <p:nvPr/>
        </p:nvGrpSpPr>
        <p:grpSpPr>
          <a:xfrm>
            <a:off x="4306695" y="3810534"/>
            <a:ext cx="2585512" cy="1683987"/>
            <a:chOff x="161718" y="3810534"/>
            <a:chExt cx="2585512" cy="1683987"/>
          </a:xfrm>
        </p:grpSpPr>
        <p:sp>
          <p:nvSpPr>
            <p:cNvPr id="17" name="文字方塊 19"/>
            <p:cNvSpPr txBox="1"/>
            <p:nvPr/>
          </p:nvSpPr>
          <p:spPr>
            <a:xfrm>
              <a:off x="161718" y="4417303"/>
              <a:ext cx="2585512" cy="1077218"/>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dirty="0" smtClean="0"/>
                <a:t>The quick brown fox jumps over the lazy dog. The quick brown fox jumps over the lazy dog. </a:t>
              </a:r>
            </a:p>
          </p:txBody>
        </p:sp>
        <p:sp>
          <p:nvSpPr>
            <p:cNvPr id="18" name="文字方塊 22"/>
            <p:cNvSpPr txBox="1"/>
            <p:nvPr/>
          </p:nvSpPr>
          <p:spPr>
            <a:xfrm>
              <a:off x="161718" y="3810534"/>
              <a:ext cx="2585512" cy="584775"/>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200" dirty="0" smtClean="0"/>
                <a:t>Title</a:t>
              </a:r>
            </a:p>
          </p:txBody>
        </p:sp>
        <p:cxnSp>
          <p:nvCxnSpPr>
            <p:cNvPr id="19" name="直線接點 18"/>
            <p:cNvCxnSpPr/>
            <p:nvPr/>
          </p:nvCxnSpPr>
          <p:spPr>
            <a:xfrm>
              <a:off x="434876" y="4395153"/>
              <a:ext cx="203919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0" name="群組 19"/>
          <p:cNvGrpSpPr/>
          <p:nvPr/>
        </p:nvGrpSpPr>
        <p:grpSpPr>
          <a:xfrm>
            <a:off x="2257007" y="1746979"/>
            <a:ext cx="2585512" cy="1683987"/>
            <a:chOff x="161718" y="3810534"/>
            <a:chExt cx="2585512" cy="1683987"/>
          </a:xfrm>
        </p:grpSpPr>
        <p:sp>
          <p:nvSpPr>
            <p:cNvPr id="21" name="文字方塊 19"/>
            <p:cNvSpPr txBox="1"/>
            <p:nvPr/>
          </p:nvSpPr>
          <p:spPr>
            <a:xfrm>
              <a:off x="161718" y="4417303"/>
              <a:ext cx="2585512" cy="1077218"/>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dirty="0" smtClean="0"/>
                <a:t>The quick brown fox jumps over the lazy dog. The quick brown fox jumps over the lazy dog. </a:t>
              </a:r>
            </a:p>
          </p:txBody>
        </p:sp>
        <p:sp>
          <p:nvSpPr>
            <p:cNvPr id="22" name="文字方塊 22"/>
            <p:cNvSpPr txBox="1"/>
            <p:nvPr/>
          </p:nvSpPr>
          <p:spPr>
            <a:xfrm>
              <a:off x="161718" y="3810534"/>
              <a:ext cx="2585512" cy="584775"/>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200" dirty="0" smtClean="0"/>
                <a:t>Title</a:t>
              </a:r>
            </a:p>
          </p:txBody>
        </p:sp>
        <p:cxnSp>
          <p:nvCxnSpPr>
            <p:cNvPr id="23" name="直線接點 22"/>
            <p:cNvCxnSpPr/>
            <p:nvPr/>
          </p:nvCxnSpPr>
          <p:spPr>
            <a:xfrm>
              <a:off x="434876" y="4395153"/>
              <a:ext cx="203919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4" name="群組 23"/>
          <p:cNvGrpSpPr/>
          <p:nvPr/>
        </p:nvGrpSpPr>
        <p:grpSpPr>
          <a:xfrm>
            <a:off x="6356383" y="1746979"/>
            <a:ext cx="2585512" cy="1683987"/>
            <a:chOff x="161718" y="3810534"/>
            <a:chExt cx="2585512" cy="1683987"/>
          </a:xfrm>
        </p:grpSpPr>
        <p:sp>
          <p:nvSpPr>
            <p:cNvPr id="25" name="文字方塊 19"/>
            <p:cNvSpPr txBox="1"/>
            <p:nvPr/>
          </p:nvSpPr>
          <p:spPr>
            <a:xfrm>
              <a:off x="161718" y="4417303"/>
              <a:ext cx="2585512" cy="1077218"/>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dirty="0" smtClean="0"/>
                <a:t>The quick brown fox jumps over the lazy dog. The quick brown fox jumps over the lazy dog. </a:t>
              </a:r>
            </a:p>
          </p:txBody>
        </p:sp>
        <p:sp>
          <p:nvSpPr>
            <p:cNvPr id="26" name="文字方塊 22"/>
            <p:cNvSpPr txBox="1"/>
            <p:nvPr/>
          </p:nvSpPr>
          <p:spPr>
            <a:xfrm>
              <a:off x="161718" y="3810534"/>
              <a:ext cx="2585512" cy="584775"/>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200" dirty="0" smtClean="0"/>
                <a:t>Title</a:t>
              </a:r>
            </a:p>
          </p:txBody>
        </p:sp>
        <p:cxnSp>
          <p:nvCxnSpPr>
            <p:cNvPr id="27" name="直線接點 26"/>
            <p:cNvCxnSpPr/>
            <p:nvPr/>
          </p:nvCxnSpPr>
          <p:spPr>
            <a:xfrm>
              <a:off x="434876" y="4395153"/>
              <a:ext cx="203919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8" name="矩形 27"/>
          <p:cNvSpPr/>
          <p:nvPr/>
        </p:nvSpPr>
        <p:spPr>
          <a:xfrm>
            <a:off x="3155324" y="1223201"/>
            <a:ext cx="2833352" cy="11636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9" name="文字方塊 28"/>
          <p:cNvSpPr txBox="1"/>
          <p:nvPr/>
        </p:nvSpPr>
        <p:spPr>
          <a:xfrm>
            <a:off x="1880398" y="576870"/>
            <a:ext cx="5383205" cy="646331"/>
          </a:xfrm>
          <a:prstGeom prst="rect">
            <a:avLst/>
          </a:prstGeom>
          <a:noFill/>
        </p:spPr>
        <p:txBody>
          <a:bodyPr wrap="square" rtlCol="0" anchor="ctr">
            <a:spAutoFit/>
          </a:bodyPr>
          <a:lstStyle/>
          <a:p>
            <a:pPr algn="ctr"/>
            <a:r>
              <a:rPr lang="en-US" altLang="zh-TW" sz="3600" b="1" dirty="0" smtClean="0">
                <a:solidFill>
                  <a:schemeClr val="bg1">
                    <a:lumMod val="50000"/>
                  </a:schemeClr>
                </a:solidFill>
              </a:rPr>
              <a:t>Beyond Picture 072</a:t>
            </a:r>
            <a:endParaRPr lang="zh-TW" altLang="en-US" sz="3600" b="1" dirty="0">
              <a:solidFill>
                <a:schemeClr val="bg1">
                  <a:lumMod val="50000"/>
                </a:schemeClr>
              </a:solidFill>
            </a:endParaRPr>
          </a:p>
        </p:txBody>
      </p:sp>
      <p:sp>
        <p:nvSpPr>
          <p:cNvPr id="2" name="橢圓 1"/>
          <p:cNvSpPr/>
          <p:nvPr/>
        </p:nvSpPr>
        <p:spPr>
          <a:xfrm>
            <a:off x="874433" y="2225396"/>
            <a:ext cx="1251285" cy="1251285"/>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0" name="橢圓 29"/>
          <p:cNvSpPr/>
          <p:nvPr/>
        </p:nvSpPr>
        <p:spPr>
          <a:xfrm>
            <a:off x="4973809" y="2225396"/>
            <a:ext cx="1251285" cy="1251285"/>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1" name="橢圓 30"/>
          <p:cNvSpPr/>
          <p:nvPr/>
        </p:nvSpPr>
        <p:spPr>
          <a:xfrm>
            <a:off x="2924121" y="3685896"/>
            <a:ext cx="1251285" cy="1251285"/>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2" name="橢圓 31"/>
          <p:cNvSpPr/>
          <p:nvPr/>
        </p:nvSpPr>
        <p:spPr>
          <a:xfrm>
            <a:off x="6994357" y="3685896"/>
            <a:ext cx="1251285" cy="1251285"/>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33" name="群組 32"/>
          <p:cNvGrpSpPr/>
          <p:nvPr/>
        </p:nvGrpSpPr>
        <p:grpSpPr>
          <a:xfrm>
            <a:off x="3289395" y="4096630"/>
            <a:ext cx="520736" cy="429816"/>
            <a:chOff x="13079250" y="23448756"/>
            <a:chExt cx="2967819" cy="2449630"/>
          </a:xfrm>
          <a:solidFill>
            <a:schemeClr val="accent2"/>
          </a:solidFill>
        </p:grpSpPr>
        <p:sp>
          <p:nvSpPr>
            <p:cNvPr id="34" name="手繪多邊形 33"/>
            <p:cNvSpPr>
              <a:spLocks/>
            </p:cNvSpPr>
            <p:nvPr/>
          </p:nvSpPr>
          <p:spPr bwMode="auto">
            <a:xfrm>
              <a:off x="13079250" y="23448756"/>
              <a:ext cx="2967819" cy="2449630"/>
            </a:xfrm>
            <a:custGeom>
              <a:avLst/>
              <a:gdLst>
                <a:gd name="connsiteX0" fmla="*/ 2007528 w 4024625"/>
                <a:gd name="connsiteY0" fmla="*/ 1087436 h 3321916"/>
                <a:gd name="connsiteX1" fmla="*/ 1840007 w 4024625"/>
                <a:gd name="connsiteY1" fmla="*/ 1101840 h 3321916"/>
                <a:gd name="connsiteX2" fmla="*/ 1743097 w 4024625"/>
                <a:gd name="connsiteY2" fmla="*/ 1122724 h 3321916"/>
                <a:gd name="connsiteX3" fmla="*/ 1609441 w 4024625"/>
                <a:gd name="connsiteY3" fmla="*/ 1178896 h 3321916"/>
                <a:gd name="connsiteX4" fmla="*/ 1096431 w 4024625"/>
                <a:gd name="connsiteY4" fmla="*/ 1856928 h 3321916"/>
                <a:gd name="connsiteX5" fmla="*/ 1116966 w 4024625"/>
                <a:gd name="connsiteY5" fmla="*/ 2260216 h 3321916"/>
                <a:gd name="connsiteX6" fmla="*/ 1819472 w 4024625"/>
                <a:gd name="connsiteY6" fmla="*/ 2915204 h 3321916"/>
                <a:gd name="connsiteX7" fmla="*/ 1895847 w 4024625"/>
                <a:gd name="connsiteY7" fmla="*/ 2930328 h 3321916"/>
                <a:gd name="connsiteX8" fmla="*/ 2217919 w 4024625"/>
                <a:gd name="connsiteY8" fmla="*/ 2911604 h 3321916"/>
                <a:gd name="connsiteX9" fmla="*/ 2875753 w 4024625"/>
                <a:gd name="connsiteY9" fmla="*/ 2323952 h 3321916"/>
                <a:gd name="connsiteX10" fmla="*/ 2922227 w 4024625"/>
                <a:gd name="connsiteY10" fmla="*/ 2006360 h 3321916"/>
                <a:gd name="connsiteX11" fmla="*/ 2861343 w 4024625"/>
                <a:gd name="connsiteY11" fmla="*/ 1660684 h 3321916"/>
                <a:gd name="connsiteX12" fmla="*/ 2600515 w 4024625"/>
                <a:gd name="connsiteY12" fmla="*/ 1300604 h 3321916"/>
                <a:gd name="connsiteX13" fmla="*/ 2271958 w 4024625"/>
                <a:gd name="connsiteY13" fmla="*/ 1122364 h 3321916"/>
                <a:gd name="connsiteX14" fmla="*/ 2175409 w 4024625"/>
                <a:gd name="connsiteY14" fmla="*/ 1101840 h 3321916"/>
                <a:gd name="connsiteX15" fmla="*/ 2007528 w 4024625"/>
                <a:gd name="connsiteY15" fmla="*/ 1087436 h 3321916"/>
                <a:gd name="connsiteX16" fmla="*/ 691176 w 4024625"/>
                <a:gd name="connsiteY16" fmla="*/ 884236 h 3321916"/>
                <a:gd name="connsiteX17" fmla="*/ 395695 w 4024625"/>
                <a:gd name="connsiteY17" fmla="*/ 895036 h 3321916"/>
                <a:gd name="connsiteX18" fmla="*/ 376237 w 4024625"/>
                <a:gd name="connsiteY18" fmla="*/ 1095956 h 3321916"/>
                <a:gd name="connsiteX19" fmla="*/ 388128 w 4024625"/>
                <a:gd name="connsiteY19" fmla="*/ 1299032 h 3321916"/>
                <a:gd name="connsiteX20" fmla="*/ 691176 w 4024625"/>
                <a:gd name="connsiteY20" fmla="*/ 1311272 h 3321916"/>
                <a:gd name="connsiteX21" fmla="*/ 994223 w 4024625"/>
                <a:gd name="connsiteY21" fmla="*/ 1299032 h 3321916"/>
                <a:gd name="connsiteX22" fmla="*/ 1006475 w 4024625"/>
                <a:gd name="connsiteY22" fmla="*/ 1095956 h 3321916"/>
                <a:gd name="connsiteX23" fmla="*/ 987017 w 4024625"/>
                <a:gd name="connsiteY23" fmla="*/ 895036 h 3321916"/>
                <a:gd name="connsiteX24" fmla="*/ 691176 w 4024625"/>
                <a:gd name="connsiteY24" fmla="*/ 884236 h 3321916"/>
                <a:gd name="connsiteX25" fmla="*/ 1504906 w 4024625"/>
                <a:gd name="connsiteY25" fmla="*/ 0 h 3321916"/>
                <a:gd name="connsiteX26" fmla="*/ 2007262 w 4024625"/>
                <a:gd name="connsiteY26" fmla="*/ 0 h 3321916"/>
                <a:gd name="connsiteX27" fmla="*/ 2509258 w 4024625"/>
                <a:gd name="connsiteY27" fmla="*/ 0 h 3321916"/>
                <a:gd name="connsiteX28" fmla="*/ 2657624 w 4024625"/>
                <a:gd name="connsiteY28" fmla="*/ 247692 h 3321916"/>
                <a:gd name="connsiteX29" fmla="*/ 2828316 w 4024625"/>
                <a:gd name="connsiteY29" fmla="*/ 501868 h 3321916"/>
                <a:gd name="connsiteX30" fmla="*/ 3367404 w 4024625"/>
                <a:gd name="connsiteY30" fmla="*/ 507988 h 3321916"/>
                <a:gd name="connsiteX31" fmla="*/ 3906130 w 4024625"/>
                <a:gd name="connsiteY31" fmla="*/ 519508 h 3321916"/>
                <a:gd name="connsiteX32" fmla="*/ 3961588 w 4024625"/>
                <a:gd name="connsiteY32" fmla="*/ 562352 h 3321916"/>
                <a:gd name="connsiteX33" fmla="*/ 4024607 w 4024625"/>
                <a:gd name="connsiteY33" fmla="*/ 1909552 h 3321916"/>
                <a:gd name="connsiteX34" fmla="*/ 4011283 w 4024625"/>
                <a:gd name="connsiteY34" fmla="*/ 3168188 h 3321916"/>
                <a:gd name="connsiteX35" fmla="*/ 3887404 w 4024625"/>
                <a:gd name="connsiteY35" fmla="*/ 3301396 h 3321916"/>
                <a:gd name="connsiteX36" fmla="*/ 2004381 w 4024625"/>
                <a:gd name="connsiteY36" fmla="*/ 3321556 h 3321916"/>
                <a:gd name="connsiteX37" fmla="*/ 133601 w 4024625"/>
                <a:gd name="connsiteY37" fmla="*/ 3306436 h 3321916"/>
                <a:gd name="connsiteX38" fmla="*/ 28809 w 4024625"/>
                <a:gd name="connsiteY38" fmla="*/ 3226872 h 3321916"/>
                <a:gd name="connsiteX39" fmla="*/ 0 w 4024625"/>
                <a:gd name="connsiteY39" fmla="*/ 3187268 h 3321916"/>
                <a:gd name="connsiteX40" fmla="*/ 0 w 4024625"/>
                <a:gd name="connsiteY40" fmla="*/ 1913152 h 3321916"/>
                <a:gd name="connsiteX41" fmla="*/ 11524 w 4024625"/>
                <a:gd name="connsiteY41" fmla="*/ 616716 h 3321916"/>
                <a:gd name="connsiteX42" fmla="*/ 103712 w 4024625"/>
                <a:gd name="connsiteY42" fmla="*/ 522388 h 3321916"/>
                <a:gd name="connsiteX43" fmla="*/ 654683 w 4024625"/>
                <a:gd name="connsiteY43" fmla="*/ 507988 h 3321916"/>
                <a:gd name="connsiteX44" fmla="*/ 1177925 w 4024625"/>
                <a:gd name="connsiteY44" fmla="*/ 507988 h 3321916"/>
                <a:gd name="connsiteX45" fmla="*/ 1203853 w 4024625"/>
                <a:gd name="connsiteY45" fmla="*/ 485308 h 3321916"/>
                <a:gd name="connsiteX46" fmla="*/ 1367344 w 4024625"/>
                <a:gd name="connsiteY46" fmla="*/ 231132 h 3321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024625" h="3321916">
                  <a:moveTo>
                    <a:pt x="2007528" y="1087436"/>
                  </a:moveTo>
                  <a:cubicBezTo>
                    <a:pt x="1951687" y="1087436"/>
                    <a:pt x="1876033" y="1093916"/>
                    <a:pt x="1840007" y="1101840"/>
                  </a:cubicBezTo>
                  <a:cubicBezTo>
                    <a:pt x="1803621" y="1109400"/>
                    <a:pt x="1760029" y="1119124"/>
                    <a:pt x="1743097" y="1122724"/>
                  </a:cubicBezTo>
                  <a:cubicBezTo>
                    <a:pt x="1726525" y="1126324"/>
                    <a:pt x="1666362" y="1151532"/>
                    <a:pt x="1609441" y="1178896"/>
                  </a:cubicBezTo>
                  <a:cubicBezTo>
                    <a:pt x="1336724" y="1309604"/>
                    <a:pt x="1148309" y="1558780"/>
                    <a:pt x="1096431" y="1856928"/>
                  </a:cubicBezTo>
                  <a:cubicBezTo>
                    <a:pt x="1079499" y="1953788"/>
                    <a:pt x="1090667" y="2171996"/>
                    <a:pt x="1116966" y="2260216"/>
                  </a:cubicBezTo>
                  <a:cubicBezTo>
                    <a:pt x="1216398" y="2593652"/>
                    <a:pt x="1494518" y="2852908"/>
                    <a:pt x="1819472" y="2915204"/>
                  </a:cubicBezTo>
                  <a:cubicBezTo>
                    <a:pt x="1850094" y="2920964"/>
                    <a:pt x="1884679" y="2927808"/>
                    <a:pt x="1895847" y="2930328"/>
                  </a:cubicBezTo>
                  <a:cubicBezTo>
                    <a:pt x="1937277" y="2940048"/>
                    <a:pt x="2152352" y="2927448"/>
                    <a:pt x="2217919" y="2911604"/>
                  </a:cubicBezTo>
                  <a:cubicBezTo>
                    <a:pt x="2518736" y="2839588"/>
                    <a:pt x="2773079" y="2612376"/>
                    <a:pt x="2875753" y="2323952"/>
                  </a:cubicBezTo>
                  <a:cubicBezTo>
                    <a:pt x="2917183" y="2208004"/>
                    <a:pt x="2922587" y="2170916"/>
                    <a:pt x="2922227" y="2006360"/>
                  </a:cubicBezTo>
                  <a:cubicBezTo>
                    <a:pt x="2921506" y="1833164"/>
                    <a:pt x="2914301" y="1793552"/>
                    <a:pt x="2861343" y="1660684"/>
                  </a:cubicBezTo>
                  <a:cubicBezTo>
                    <a:pt x="2805503" y="1521692"/>
                    <a:pt x="2713997" y="1394944"/>
                    <a:pt x="2600515" y="1300604"/>
                  </a:cubicBezTo>
                  <a:cubicBezTo>
                    <a:pt x="2527382" y="1239748"/>
                    <a:pt x="2336084" y="1136048"/>
                    <a:pt x="2271958" y="1122364"/>
                  </a:cubicBezTo>
                  <a:cubicBezTo>
                    <a:pt x="2255026" y="1118764"/>
                    <a:pt x="2211795" y="1109400"/>
                    <a:pt x="2175409" y="1101840"/>
                  </a:cubicBezTo>
                  <a:cubicBezTo>
                    <a:pt x="2139022" y="1093916"/>
                    <a:pt x="2063368" y="1087436"/>
                    <a:pt x="2007528" y="1087436"/>
                  </a:cubicBezTo>
                  <a:close/>
                  <a:moveTo>
                    <a:pt x="691176" y="884236"/>
                  </a:moveTo>
                  <a:cubicBezTo>
                    <a:pt x="520734" y="884236"/>
                    <a:pt x="407947" y="888196"/>
                    <a:pt x="395695" y="895036"/>
                  </a:cubicBezTo>
                  <a:cubicBezTo>
                    <a:pt x="377318" y="904760"/>
                    <a:pt x="376237" y="918084"/>
                    <a:pt x="376237" y="1095956"/>
                  </a:cubicBezTo>
                  <a:cubicBezTo>
                    <a:pt x="376237" y="1230980"/>
                    <a:pt x="379480" y="1290392"/>
                    <a:pt x="388128" y="1299032"/>
                  </a:cubicBezTo>
                  <a:cubicBezTo>
                    <a:pt x="397137" y="1308032"/>
                    <a:pt x="478574" y="1311272"/>
                    <a:pt x="691176" y="1311272"/>
                  </a:cubicBezTo>
                  <a:cubicBezTo>
                    <a:pt x="904138" y="1311272"/>
                    <a:pt x="985575" y="1308032"/>
                    <a:pt x="994223" y="1299032"/>
                  </a:cubicBezTo>
                  <a:cubicBezTo>
                    <a:pt x="1002872" y="1290392"/>
                    <a:pt x="1006475" y="1230980"/>
                    <a:pt x="1006475" y="1095956"/>
                  </a:cubicBezTo>
                  <a:cubicBezTo>
                    <a:pt x="1006475" y="918084"/>
                    <a:pt x="1005394" y="904760"/>
                    <a:pt x="987017" y="895036"/>
                  </a:cubicBezTo>
                  <a:cubicBezTo>
                    <a:pt x="974765" y="888196"/>
                    <a:pt x="861978" y="884236"/>
                    <a:pt x="691176" y="884236"/>
                  </a:cubicBezTo>
                  <a:close/>
                  <a:moveTo>
                    <a:pt x="1504906" y="0"/>
                  </a:moveTo>
                  <a:lnTo>
                    <a:pt x="2007262" y="0"/>
                  </a:lnTo>
                  <a:lnTo>
                    <a:pt x="2509258" y="0"/>
                  </a:lnTo>
                  <a:lnTo>
                    <a:pt x="2657624" y="247692"/>
                  </a:lnTo>
                  <a:cubicBezTo>
                    <a:pt x="2764216" y="425904"/>
                    <a:pt x="2812112" y="497548"/>
                    <a:pt x="2828316" y="501868"/>
                  </a:cubicBezTo>
                  <a:cubicBezTo>
                    <a:pt x="2840920" y="505108"/>
                    <a:pt x="3083276" y="507988"/>
                    <a:pt x="3367404" y="507988"/>
                  </a:cubicBezTo>
                  <a:cubicBezTo>
                    <a:pt x="3728235" y="507988"/>
                    <a:pt x="3890286" y="511588"/>
                    <a:pt x="3906130" y="519508"/>
                  </a:cubicBezTo>
                  <a:cubicBezTo>
                    <a:pt x="3918014" y="525628"/>
                    <a:pt x="3943222" y="545072"/>
                    <a:pt x="3961588" y="562352"/>
                  </a:cubicBezTo>
                  <a:cubicBezTo>
                    <a:pt x="4027488" y="624636"/>
                    <a:pt x="4024607" y="568112"/>
                    <a:pt x="4024607" y="1909552"/>
                  </a:cubicBezTo>
                  <a:cubicBezTo>
                    <a:pt x="4024607" y="2872968"/>
                    <a:pt x="4021726" y="3133624"/>
                    <a:pt x="4011283" y="3168188"/>
                  </a:cubicBezTo>
                  <a:cubicBezTo>
                    <a:pt x="3991477" y="3235152"/>
                    <a:pt x="3952225" y="3277272"/>
                    <a:pt x="3887404" y="3301396"/>
                  </a:cubicBezTo>
                  <a:cubicBezTo>
                    <a:pt x="3830867" y="3322636"/>
                    <a:pt x="3830507" y="3322636"/>
                    <a:pt x="2004381" y="3321556"/>
                  </a:cubicBezTo>
                  <a:cubicBezTo>
                    <a:pt x="489032" y="3320836"/>
                    <a:pt x="170333" y="3318316"/>
                    <a:pt x="133601" y="3306436"/>
                  </a:cubicBezTo>
                  <a:cubicBezTo>
                    <a:pt x="81025" y="3290232"/>
                    <a:pt x="66981" y="3279432"/>
                    <a:pt x="28809" y="3226872"/>
                  </a:cubicBezTo>
                  <a:lnTo>
                    <a:pt x="0" y="3187268"/>
                  </a:lnTo>
                  <a:lnTo>
                    <a:pt x="0" y="1913152"/>
                  </a:lnTo>
                  <a:cubicBezTo>
                    <a:pt x="0" y="991136"/>
                    <a:pt x="3241" y="632556"/>
                    <a:pt x="11524" y="616716"/>
                  </a:cubicBezTo>
                  <a:cubicBezTo>
                    <a:pt x="28449" y="583952"/>
                    <a:pt x="72382" y="538592"/>
                    <a:pt x="103712" y="522388"/>
                  </a:cubicBezTo>
                  <a:cubicBezTo>
                    <a:pt x="126399" y="510508"/>
                    <a:pt x="223989" y="507988"/>
                    <a:pt x="654683" y="507988"/>
                  </a:cubicBezTo>
                  <a:lnTo>
                    <a:pt x="1177925" y="507988"/>
                  </a:lnTo>
                  <a:lnTo>
                    <a:pt x="1203853" y="485308"/>
                  </a:lnTo>
                  <a:cubicBezTo>
                    <a:pt x="1217897" y="472708"/>
                    <a:pt x="1291360" y="358220"/>
                    <a:pt x="1367344" y="231132"/>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noAutofit/>
            </a:bodyPr>
            <a:lstStyle/>
            <a:p>
              <a:endParaRPr lang="zh-TW" altLang="en-US"/>
            </a:p>
          </p:txBody>
        </p:sp>
        <p:sp>
          <p:nvSpPr>
            <p:cNvPr id="35" name="手繪多邊形 34"/>
            <p:cNvSpPr>
              <a:spLocks/>
            </p:cNvSpPr>
            <p:nvPr/>
          </p:nvSpPr>
          <p:spPr bwMode="auto">
            <a:xfrm>
              <a:off x="14046734" y="24416165"/>
              <a:ext cx="1019800" cy="1024369"/>
            </a:xfrm>
            <a:custGeom>
              <a:avLst/>
              <a:gdLst>
                <a:gd name="connsiteX0" fmla="*/ 696901 w 1382938"/>
                <a:gd name="connsiteY0" fmla="*/ 174564 h 1389136"/>
                <a:gd name="connsiteX1" fmla="*/ 615103 w 1382938"/>
                <a:gd name="connsiteY1" fmla="*/ 185584 h 1389136"/>
                <a:gd name="connsiteX2" fmla="*/ 187732 w 1382938"/>
                <a:gd name="connsiteY2" fmla="*/ 592580 h 1389136"/>
                <a:gd name="connsiteX3" fmla="*/ 187732 w 1382938"/>
                <a:gd name="connsiteY3" fmla="*/ 808496 h 1389136"/>
                <a:gd name="connsiteX4" fmla="*/ 532584 w 1382938"/>
                <a:gd name="connsiteY4" fmla="*/ 1189940 h 1389136"/>
                <a:gd name="connsiteX5" fmla="*/ 850769 w 1382938"/>
                <a:gd name="connsiteY5" fmla="*/ 1191740 h 1389136"/>
                <a:gd name="connsiteX6" fmla="*/ 1062653 w 1382938"/>
                <a:gd name="connsiteY6" fmla="*/ 1061472 h 1389136"/>
                <a:gd name="connsiteX7" fmla="*/ 1208953 w 1382938"/>
                <a:gd name="connsiteY7" fmla="*/ 698740 h 1389136"/>
                <a:gd name="connsiteX8" fmla="*/ 1135442 w 1382938"/>
                <a:gd name="connsiteY8" fmla="*/ 424528 h 1389136"/>
                <a:gd name="connsiteX9" fmla="*/ 777619 w 1382938"/>
                <a:gd name="connsiteY9" fmla="*/ 185944 h 1389136"/>
                <a:gd name="connsiteX10" fmla="*/ 696901 w 1382938"/>
                <a:gd name="connsiteY10" fmla="*/ 174564 h 1389136"/>
                <a:gd name="connsiteX11" fmla="*/ 709912 w 1382938"/>
                <a:gd name="connsiteY11" fmla="*/ 376 h 1389136"/>
                <a:gd name="connsiteX12" fmla="*/ 908829 w 1382938"/>
                <a:gd name="connsiteY12" fmla="*/ 35660 h 1389136"/>
                <a:gd name="connsiteX13" fmla="*/ 1337507 w 1382938"/>
                <a:gd name="connsiteY13" fmla="*/ 434916 h 1389136"/>
                <a:gd name="connsiteX14" fmla="*/ 1382858 w 1382938"/>
                <a:gd name="connsiteY14" fmla="*/ 698084 h 1389136"/>
                <a:gd name="connsiteX15" fmla="*/ 1357663 w 1382938"/>
                <a:gd name="connsiteY15" fmla="*/ 904012 h 1389136"/>
                <a:gd name="connsiteX16" fmla="*/ 909909 w 1382938"/>
                <a:gd name="connsiteY16" fmla="*/ 1358712 h 1389136"/>
                <a:gd name="connsiteX17" fmla="*/ 688552 w 1382938"/>
                <a:gd name="connsiteY17" fmla="*/ 1388952 h 1389136"/>
                <a:gd name="connsiteX18" fmla="*/ 517585 w 1382938"/>
                <a:gd name="connsiteY18" fmla="*/ 1372752 h 1389136"/>
                <a:gd name="connsiteX19" fmla="*/ 178170 w 1382938"/>
                <a:gd name="connsiteY19" fmla="*/ 1165384 h 1389136"/>
                <a:gd name="connsiteX20" fmla="*/ 10443 w 1382938"/>
                <a:gd name="connsiteY20" fmla="*/ 585760 h 1389136"/>
                <a:gd name="connsiteX21" fmla="*/ 214163 w 1382938"/>
                <a:gd name="connsiteY21" fmla="*/ 195868 h 1389136"/>
                <a:gd name="connsiteX22" fmla="*/ 657958 w 1382938"/>
                <a:gd name="connsiteY22" fmla="*/ 1820 h 1389136"/>
                <a:gd name="connsiteX23" fmla="*/ 709912 w 1382938"/>
                <a:gd name="connsiteY23" fmla="*/ 376 h 1389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82938" h="1389136">
                  <a:moveTo>
                    <a:pt x="696901" y="174564"/>
                  </a:moveTo>
                  <a:cubicBezTo>
                    <a:pt x="674920" y="174520"/>
                    <a:pt x="652759" y="178208"/>
                    <a:pt x="615103" y="185584"/>
                  </a:cubicBezTo>
                  <a:cubicBezTo>
                    <a:pt x="397454" y="228768"/>
                    <a:pt x="236379" y="381708"/>
                    <a:pt x="187732" y="592580"/>
                  </a:cubicBezTo>
                  <a:cubicBezTo>
                    <a:pt x="167553" y="678228"/>
                    <a:pt x="167553" y="721768"/>
                    <a:pt x="187732" y="808496"/>
                  </a:cubicBezTo>
                  <a:cubicBezTo>
                    <a:pt x="228451" y="983024"/>
                    <a:pt x="366104" y="1135604"/>
                    <a:pt x="532584" y="1189940"/>
                  </a:cubicBezTo>
                  <a:cubicBezTo>
                    <a:pt x="623030" y="1219448"/>
                    <a:pt x="766808" y="1220168"/>
                    <a:pt x="850769" y="1191740"/>
                  </a:cubicBezTo>
                  <a:cubicBezTo>
                    <a:pt x="935450" y="1163312"/>
                    <a:pt x="1000673" y="1123008"/>
                    <a:pt x="1062653" y="1061472"/>
                  </a:cubicBezTo>
                  <a:cubicBezTo>
                    <a:pt x="1166432" y="957476"/>
                    <a:pt x="1208953" y="852036"/>
                    <a:pt x="1208953" y="698740"/>
                  </a:cubicBezTo>
                  <a:cubicBezTo>
                    <a:pt x="1208953" y="591140"/>
                    <a:pt x="1188413" y="514132"/>
                    <a:pt x="1135442" y="424528"/>
                  </a:cubicBezTo>
                  <a:cubicBezTo>
                    <a:pt x="1067697" y="309016"/>
                    <a:pt x="928243" y="216172"/>
                    <a:pt x="777619" y="185944"/>
                  </a:cubicBezTo>
                  <a:cubicBezTo>
                    <a:pt x="740684" y="178388"/>
                    <a:pt x="718883" y="174612"/>
                    <a:pt x="696901" y="174564"/>
                  </a:cubicBezTo>
                  <a:close/>
                  <a:moveTo>
                    <a:pt x="709912" y="376"/>
                  </a:moveTo>
                  <a:cubicBezTo>
                    <a:pt x="769131" y="2720"/>
                    <a:pt x="846471" y="15952"/>
                    <a:pt x="908829" y="35660"/>
                  </a:cubicBezTo>
                  <a:cubicBezTo>
                    <a:pt x="1098153" y="95424"/>
                    <a:pt x="1272359" y="257788"/>
                    <a:pt x="1337507" y="434916"/>
                  </a:cubicBezTo>
                  <a:cubicBezTo>
                    <a:pt x="1380339" y="551560"/>
                    <a:pt x="1383578" y="570280"/>
                    <a:pt x="1382858" y="698084"/>
                  </a:cubicBezTo>
                  <a:cubicBezTo>
                    <a:pt x="1382138" y="803928"/>
                    <a:pt x="1377819" y="839572"/>
                    <a:pt x="1357663" y="904012"/>
                  </a:cubicBezTo>
                  <a:cubicBezTo>
                    <a:pt x="1287477" y="1127220"/>
                    <a:pt x="1129827" y="1287428"/>
                    <a:pt x="909909" y="1358712"/>
                  </a:cubicBezTo>
                  <a:cubicBezTo>
                    <a:pt x="822086" y="1387152"/>
                    <a:pt x="802290" y="1390032"/>
                    <a:pt x="688552" y="1388952"/>
                  </a:cubicBezTo>
                  <a:cubicBezTo>
                    <a:pt x="610087" y="1387872"/>
                    <a:pt x="546379" y="1382112"/>
                    <a:pt x="517585" y="1372752"/>
                  </a:cubicBezTo>
                  <a:cubicBezTo>
                    <a:pt x="367854" y="1324148"/>
                    <a:pt x="263834" y="1260788"/>
                    <a:pt x="178170" y="1165384"/>
                  </a:cubicBezTo>
                  <a:cubicBezTo>
                    <a:pt x="41037" y="1012736"/>
                    <a:pt x="-27710" y="774768"/>
                    <a:pt x="10443" y="585760"/>
                  </a:cubicBezTo>
                  <a:cubicBezTo>
                    <a:pt x="45716" y="412596"/>
                    <a:pt x="105464" y="298112"/>
                    <a:pt x="214163" y="195868"/>
                  </a:cubicBezTo>
                  <a:cubicBezTo>
                    <a:pt x="343738" y="74184"/>
                    <a:pt x="448478" y="28460"/>
                    <a:pt x="657958" y="1820"/>
                  </a:cubicBezTo>
                  <a:cubicBezTo>
                    <a:pt x="672445" y="20"/>
                    <a:pt x="690172" y="-408"/>
                    <a:pt x="709912" y="376"/>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noAutofit/>
            </a:bodyPr>
            <a:lstStyle/>
            <a:p>
              <a:endParaRPr lang="zh-TW" altLang="en-US"/>
            </a:p>
          </p:txBody>
        </p:sp>
      </p:grpSp>
      <p:sp>
        <p:nvSpPr>
          <p:cNvPr id="36" name="手繪多邊形 35"/>
          <p:cNvSpPr>
            <a:spLocks/>
          </p:cNvSpPr>
          <p:nvPr/>
        </p:nvSpPr>
        <p:spPr bwMode="auto">
          <a:xfrm flipV="1">
            <a:off x="1356601" y="2586048"/>
            <a:ext cx="286948" cy="529980"/>
          </a:xfrm>
          <a:custGeom>
            <a:avLst/>
            <a:gdLst>
              <a:gd name="connsiteX0" fmla="*/ 1041502 w 2397801"/>
              <a:gd name="connsiteY0" fmla="*/ 588163 h 4428623"/>
              <a:gd name="connsiteX1" fmla="*/ 299462 w 2397801"/>
              <a:gd name="connsiteY1" fmla="*/ 593899 h 4428623"/>
              <a:gd name="connsiteX2" fmla="*/ 283250 w 2397801"/>
              <a:gd name="connsiteY2" fmla="*/ 2218109 h 4428623"/>
              <a:gd name="connsiteX3" fmla="*/ 290095 w 2397801"/>
              <a:gd name="connsiteY3" fmla="*/ 3843037 h 4428623"/>
              <a:gd name="connsiteX4" fmla="*/ 1207710 w 2397801"/>
              <a:gd name="connsiteY4" fmla="*/ 3847357 h 4428623"/>
              <a:gd name="connsiteX5" fmla="*/ 2118479 w 2397801"/>
              <a:gd name="connsiteY5" fmla="*/ 3844837 h 4428623"/>
              <a:gd name="connsiteX6" fmla="*/ 2121001 w 2397801"/>
              <a:gd name="connsiteY6" fmla="*/ 2224589 h 4428623"/>
              <a:gd name="connsiteX7" fmla="*/ 2110914 w 2397801"/>
              <a:gd name="connsiteY7" fmla="*/ 596419 h 4428623"/>
              <a:gd name="connsiteX8" fmla="*/ 1041502 w 2397801"/>
              <a:gd name="connsiteY8" fmla="*/ 588163 h 4428623"/>
              <a:gd name="connsiteX9" fmla="*/ 1205249 w 2397801"/>
              <a:gd name="connsiteY9" fmla="*/ 186437 h 4428623"/>
              <a:gd name="connsiteX10" fmla="*/ 930070 w 2397801"/>
              <a:gd name="connsiteY10" fmla="*/ 210597 h 4428623"/>
              <a:gd name="connsiteX11" fmla="*/ 899455 w 2397801"/>
              <a:gd name="connsiteY11" fmla="*/ 338957 h 4428623"/>
              <a:gd name="connsiteX12" fmla="*/ 1201647 w 2397801"/>
              <a:gd name="connsiteY12" fmla="*/ 414677 h 4428623"/>
              <a:gd name="connsiteX13" fmla="*/ 1445490 w 2397801"/>
              <a:gd name="connsiteY13" fmla="*/ 398813 h 4428623"/>
              <a:gd name="connsiteX14" fmla="*/ 1513204 w 2397801"/>
              <a:gd name="connsiteY14" fmla="*/ 295689 h 4428623"/>
              <a:gd name="connsiteX15" fmla="*/ 1484029 w 2397801"/>
              <a:gd name="connsiteY15" fmla="*/ 219609 h 4428623"/>
              <a:gd name="connsiteX16" fmla="*/ 1454134 w 2397801"/>
              <a:gd name="connsiteY16" fmla="*/ 186437 h 4428623"/>
              <a:gd name="connsiteX17" fmla="*/ 813103 w 2397801"/>
              <a:gd name="connsiteY17" fmla="*/ 1 h 4428623"/>
              <a:gd name="connsiteX18" fmla="*/ 1241394 w 2397801"/>
              <a:gd name="connsiteY18" fmla="*/ 553 h 4428623"/>
              <a:gd name="connsiteX19" fmla="*/ 2335516 w 2397801"/>
              <a:gd name="connsiteY19" fmla="*/ 3793 h 4428623"/>
              <a:gd name="connsiteX20" fmla="*/ 2364318 w 2397801"/>
              <a:gd name="connsiteY20" fmla="*/ 25037 h 4428623"/>
              <a:gd name="connsiteX21" fmla="*/ 2392760 w 2397801"/>
              <a:gd name="connsiteY21" fmla="*/ 46641 h 4428623"/>
              <a:gd name="connsiteX22" fmla="*/ 2395281 w 2397801"/>
              <a:gd name="connsiteY22" fmla="*/ 2216709 h 4428623"/>
              <a:gd name="connsiteX23" fmla="*/ 2397801 w 2397801"/>
              <a:gd name="connsiteY23" fmla="*/ 4386781 h 4428623"/>
              <a:gd name="connsiteX24" fmla="*/ 2371159 w 2397801"/>
              <a:gd name="connsiteY24" fmla="*/ 4408025 h 4428623"/>
              <a:gd name="connsiteX25" fmla="*/ 1205032 w 2397801"/>
              <a:gd name="connsiteY25" fmla="*/ 4428545 h 4428623"/>
              <a:gd name="connsiteX26" fmla="*/ 48265 w 2397801"/>
              <a:gd name="connsiteY26" fmla="*/ 4418105 h 4428623"/>
              <a:gd name="connsiteX27" fmla="*/ 21 w 2397801"/>
              <a:gd name="connsiteY27" fmla="*/ 2208429 h 4428623"/>
              <a:gd name="connsiteX28" fmla="*/ 21 w 2397801"/>
              <a:gd name="connsiteY28" fmla="*/ 68245 h 4428623"/>
              <a:gd name="connsiteX29" fmla="*/ 28823 w 2397801"/>
              <a:gd name="connsiteY29" fmla="*/ 39437 h 4428623"/>
              <a:gd name="connsiteX30" fmla="*/ 102629 w 2397801"/>
              <a:gd name="connsiteY30" fmla="*/ 4153 h 4428623"/>
              <a:gd name="connsiteX31" fmla="*/ 813103 w 2397801"/>
              <a:gd name="connsiteY31" fmla="*/ 1 h 4428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397801" h="4428623">
                <a:moveTo>
                  <a:pt x="1041502" y="588163"/>
                </a:moveTo>
                <a:cubicBezTo>
                  <a:pt x="655239" y="588159"/>
                  <a:pt x="310023" y="589961"/>
                  <a:pt x="299462" y="593899"/>
                </a:cubicBezTo>
                <a:cubicBezTo>
                  <a:pt x="284691" y="599661"/>
                  <a:pt x="283250" y="752323"/>
                  <a:pt x="283250" y="2218109"/>
                </a:cubicBezTo>
                <a:cubicBezTo>
                  <a:pt x="283250" y="3108165"/>
                  <a:pt x="286492" y="3839437"/>
                  <a:pt x="290095" y="3843037"/>
                </a:cubicBezTo>
                <a:cubicBezTo>
                  <a:pt x="294058" y="3846637"/>
                  <a:pt x="706931" y="3848797"/>
                  <a:pt x="1207710" y="3847357"/>
                </a:cubicBezTo>
                <a:lnTo>
                  <a:pt x="2118479" y="3844837"/>
                </a:lnTo>
                <a:lnTo>
                  <a:pt x="2121001" y="2224589"/>
                </a:lnTo>
                <a:cubicBezTo>
                  <a:pt x="2123163" y="935231"/>
                  <a:pt x="2121001" y="602901"/>
                  <a:pt x="2110914" y="596419"/>
                </a:cubicBezTo>
                <a:cubicBezTo>
                  <a:pt x="2102605" y="591155"/>
                  <a:pt x="1538127" y="588167"/>
                  <a:pt x="1041502" y="588163"/>
                </a:cubicBezTo>
                <a:close/>
                <a:moveTo>
                  <a:pt x="1205249" y="186437"/>
                </a:moveTo>
                <a:cubicBezTo>
                  <a:pt x="956363" y="186437"/>
                  <a:pt x="956003" y="186437"/>
                  <a:pt x="930070" y="210597"/>
                </a:cubicBezTo>
                <a:cubicBezTo>
                  <a:pt x="889369" y="248817"/>
                  <a:pt x="878564" y="294969"/>
                  <a:pt x="899455" y="338957"/>
                </a:cubicBezTo>
                <a:cubicBezTo>
                  <a:pt x="931511" y="406745"/>
                  <a:pt x="960685" y="414317"/>
                  <a:pt x="1201647" y="414677"/>
                </a:cubicBezTo>
                <a:cubicBezTo>
                  <a:pt x="1375975" y="415037"/>
                  <a:pt x="1418476" y="412513"/>
                  <a:pt x="1445490" y="398813"/>
                </a:cubicBezTo>
                <a:cubicBezTo>
                  <a:pt x="1493394" y="374653"/>
                  <a:pt x="1513204" y="345085"/>
                  <a:pt x="1513204" y="295689"/>
                </a:cubicBezTo>
                <a:cubicBezTo>
                  <a:pt x="1513564" y="262517"/>
                  <a:pt x="1507081" y="245209"/>
                  <a:pt x="1484029" y="219609"/>
                </a:cubicBezTo>
                <a:lnTo>
                  <a:pt x="1454134" y="186437"/>
                </a:lnTo>
                <a:close/>
                <a:moveTo>
                  <a:pt x="813103" y="1"/>
                </a:moveTo>
                <a:cubicBezTo>
                  <a:pt x="946149" y="13"/>
                  <a:pt x="1090993" y="193"/>
                  <a:pt x="1241394" y="553"/>
                </a:cubicBezTo>
                <a:lnTo>
                  <a:pt x="2335516" y="3793"/>
                </a:lnTo>
                <a:lnTo>
                  <a:pt x="2364318" y="25037"/>
                </a:lnTo>
                <a:lnTo>
                  <a:pt x="2392760" y="46641"/>
                </a:lnTo>
                <a:lnTo>
                  <a:pt x="2395281" y="2216709"/>
                </a:lnTo>
                <a:lnTo>
                  <a:pt x="2397801" y="4386781"/>
                </a:lnTo>
                <a:lnTo>
                  <a:pt x="2371159" y="4408025"/>
                </a:lnTo>
                <a:cubicBezTo>
                  <a:pt x="2344517" y="4428905"/>
                  <a:pt x="2342717" y="4428905"/>
                  <a:pt x="1205032" y="4428545"/>
                </a:cubicBezTo>
                <a:cubicBezTo>
                  <a:pt x="450415" y="4428545"/>
                  <a:pt x="60146" y="4424945"/>
                  <a:pt x="48265" y="4418105"/>
                </a:cubicBezTo>
                <a:cubicBezTo>
                  <a:pt x="-2499" y="4388581"/>
                  <a:pt x="21" y="4509201"/>
                  <a:pt x="21" y="2208429"/>
                </a:cubicBezTo>
                <a:lnTo>
                  <a:pt x="21" y="68245"/>
                </a:lnTo>
                <a:lnTo>
                  <a:pt x="28823" y="39437"/>
                </a:lnTo>
                <a:cubicBezTo>
                  <a:pt x="47905" y="19997"/>
                  <a:pt x="72747" y="8473"/>
                  <a:pt x="102629" y="4153"/>
                </a:cubicBezTo>
                <a:cubicBezTo>
                  <a:pt x="120991" y="1453"/>
                  <a:pt x="413962" y="-31"/>
                  <a:pt x="813103" y="1"/>
                </a:cubicBezTo>
                <a:close/>
              </a:path>
            </a:pathLst>
          </a:custGeom>
          <a:solidFill>
            <a:schemeClr val="accent1"/>
          </a:solidFill>
          <a:ln w="0">
            <a:noFill/>
            <a:prstDash val="solid"/>
            <a:round/>
            <a:headEnd/>
            <a:tailEnd/>
          </a:ln>
        </p:spPr>
        <p:txBody>
          <a:bodyPr vert="horz" wrap="square" lIns="91440" tIns="45721" rIns="91440" bIns="45721" numCol="1" anchor="t" anchorCtr="0" compatLnSpc="1">
            <a:prstTxWarp prst="textNoShape">
              <a:avLst/>
            </a:prstTxWarp>
            <a:noAutofit/>
          </a:bodyPr>
          <a:lstStyle/>
          <a:p>
            <a:endParaRPr lang="zh-TW" altLang="en-US"/>
          </a:p>
        </p:txBody>
      </p:sp>
      <p:grpSp>
        <p:nvGrpSpPr>
          <p:cNvPr id="37" name="群組 36"/>
          <p:cNvGrpSpPr/>
          <p:nvPr/>
        </p:nvGrpSpPr>
        <p:grpSpPr>
          <a:xfrm>
            <a:off x="5358757" y="2610344"/>
            <a:ext cx="481388" cy="481388"/>
            <a:chOff x="35309818" y="13261794"/>
            <a:chExt cx="2516828" cy="2506357"/>
          </a:xfrm>
          <a:solidFill>
            <a:schemeClr val="accent3"/>
          </a:solidFill>
        </p:grpSpPr>
        <p:sp>
          <p:nvSpPr>
            <p:cNvPr id="38" name="手繪多邊形 37"/>
            <p:cNvSpPr>
              <a:spLocks/>
            </p:cNvSpPr>
            <p:nvPr/>
          </p:nvSpPr>
          <p:spPr bwMode="auto">
            <a:xfrm>
              <a:off x="35309818" y="13850431"/>
              <a:ext cx="2516828" cy="1917720"/>
            </a:xfrm>
            <a:custGeom>
              <a:avLst/>
              <a:gdLst>
                <a:gd name="connsiteX0" fmla="*/ 2520096 w 3413041"/>
                <a:gd name="connsiteY0" fmla="*/ 2002111 h 2600599"/>
                <a:gd name="connsiteX1" fmla="*/ 2443148 w 3413041"/>
                <a:gd name="connsiteY1" fmla="*/ 2036713 h 2600599"/>
                <a:gd name="connsiteX2" fmla="*/ 2430564 w 3413041"/>
                <a:gd name="connsiteY2" fmla="*/ 2169719 h 2600599"/>
                <a:gd name="connsiteX3" fmla="*/ 2517576 w 3413041"/>
                <a:gd name="connsiteY3" fmla="*/ 2225587 h 2600599"/>
                <a:gd name="connsiteX4" fmla="*/ 2561084 w 3413041"/>
                <a:gd name="connsiteY4" fmla="*/ 2209367 h 2600599"/>
                <a:gd name="connsiteX5" fmla="*/ 2616816 w 3413041"/>
                <a:gd name="connsiteY5" fmla="*/ 2052933 h 2600599"/>
                <a:gd name="connsiteX6" fmla="*/ 2520096 w 3413041"/>
                <a:gd name="connsiteY6" fmla="*/ 2002111 h 2600599"/>
                <a:gd name="connsiteX7" fmla="*/ 1508300 w 3413041"/>
                <a:gd name="connsiteY7" fmla="*/ 2002111 h 2600599"/>
                <a:gd name="connsiteX8" fmla="*/ 1405560 w 3413041"/>
                <a:gd name="connsiteY8" fmla="*/ 2145595 h 2600599"/>
                <a:gd name="connsiteX9" fmla="*/ 1478740 w 3413041"/>
                <a:gd name="connsiteY9" fmla="*/ 2211959 h 2600599"/>
                <a:gd name="connsiteX10" fmla="*/ 1603472 w 3413041"/>
                <a:gd name="connsiteY10" fmla="*/ 2164249 h 2600599"/>
                <a:gd name="connsiteX11" fmla="*/ 1611040 w 3413041"/>
                <a:gd name="connsiteY11" fmla="*/ 2063091 h 2600599"/>
                <a:gd name="connsiteX12" fmla="*/ 1508300 w 3413041"/>
                <a:gd name="connsiteY12" fmla="*/ 2002111 h 2600599"/>
                <a:gd name="connsiteX13" fmla="*/ 2022368 w 3413041"/>
                <a:gd name="connsiteY13" fmla="*/ 2000359 h 2600599"/>
                <a:gd name="connsiteX14" fmla="*/ 1911224 w 3413041"/>
                <a:gd name="connsiteY14" fmla="*/ 2071965 h 2600599"/>
                <a:gd name="connsiteX15" fmla="*/ 2048404 w 3413041"/>
                <a:gd name="connsiteY15" fmla="*/ 2212371 h 2600599"/>
                <a:gd name="connsiteX16" fmla="*/ 2097140 w 3413041"/>
                <a:gd name="connsiteY16" fmla="*/ 2186677 h 2600599"/>
                <a:gd name="connsiteX17" fmla="*/ 2123492 w 3413041"/>
                <a:gd name="connsiteY17" fmla="*/ 2077755 h 2600599"/>
                <a:gd name="connsiteX18" fmla="*/ 2022368 w 3413041"/>
                <a:gd name="connsiteY18" fmla="*/ 2000359 h 2600599"/>
                <a:gd name="connsiteX19" fmla="*/ 3015036 w 3413041"/>
                <a:gd name="connsiteY19" fmla="*/ 1999015 h 2600599"/>
                <a:gd name="connsiteX20" fmla="*/ 2949232 w 3413041"/>
                <a:gd name="connsiteY20" fmla="*/ 2036257 h 2600599"/>
                <a:gd name="connsiteX21" fmla="*/ 2938388 w 3413041"/>
                <a:gd name="connsiteY21" fmla="*/ 2169321 h 2600599"/>
                <a:gd name="connsiteX22" fmla="*/ 3036728 w 3413041"/>
                <a:gd name="connsiteY22" fmla="*/ 2220303 h 2600599"/>
                <a:gd name="connsiteX23" fmla="*/ 3059144 w 3413041"/>
                <a:gd name="connsiteY23" fmla="*/ 2215603 h 2600599"/>
                <a:gd name="connsiteX24" fmla="*/ 3098552 w 3413041"/>
                <a:gd name="connsiteY24" fmla="*/ 2189569 h 2600599"/>
                <a:gd name="connsiteX25" fmla="*/ 3015036 w 3413041"/>
                <a:gd name="connsiteY25" fmla="*/ 1999015 h 2600599"/>
                <a:gd name="connsiteX26" fmla="*/ 510504 w 3413041"/>
                <a:gd name="connsiteY26" fmla="*/ 1896023 h 2600599"/>
                <a:gd name="connsiteX27" fmla="*/ 395168 w 3413041"/>
                <a:gd name="connsiteY27" fmla="*/ 1923123 h 2600599"/>
                <a:gd name="connsiteX28" fmla="*/ 384384 w 3413041"/>
                <a:gd name="connsiteY28" fmla="*/ 2288055 h 2600599"/>
                <a:gd name="connsiteX29" fmla="*/ 606156 w 3413041"/>
                <a:gd name="connsiteY29" fmla="*/ 2291305 h 2600599"/>
                <a:gd name="connsiteX30" fmla="*/ 676964 w 3413041"/>
                <a:gd name="connsiteY30" fmla="*/ 2223805 h 2600599"/>
                <a:gd name="connsiteX31" fmla="*/ 706436 w 3413041"/>
                <a:gd name="connsiteY31" fmla="*/ 2108297 h 2600599"/>
                <a:gd name="connsiteX32" fmla="*/ 679120 w 3413041"/>
                <a:gd name="connsiteY32" fmla="*/ 1994593 h 2600599"/>
                <a:gd name="connsiteX33" fmla="*/ 510504 w 3413041"/>
                <a:gd name="connsiteY33" fmla="*/ 1896023 h 2600599"/>
                <a:gd name="connsiteX34" fmla="*/ 1699384 w 3413041"/>
                <a:gd name="connsiteY34" fmla="*/ 387 h 2600599"/>
                <a:gd name="connsiteX35" fmla="*/ 1880900 w 3413041"/>
                <a:gd name="connsiteY35" fmla="*/ 104633 h 2600599"/>
                <a:gd name="connsiteX36" fmla="*/ 1835172 w 3413041"/>
                <a:gd name="connsiteY36" fmla="*/ 324865 h 2600599"/>
                <a:gd name="connsiteX37" fmla="*/ 1808528 w 3413041"/>
                <a:gd name="connsiteY37" fmla="*/ 349695 h 2600599"/>
                <a:gd name="connsiteX38" fmla="*/ 1808528 w 3413041"/>
                <a:gd name="connsiteY38" fmla="*/ 976565 h 2600599"/>
                <a:gd name="connsiteX39" fmla="*/ 1824732 w 3413041"/>
                <a:gd name="connsiteY39" fmla="*/ 1609553 h 2600599"/>
                <a:gd name="connsiteX40" fmla="*/ 2553832 w 3413041"/>
                <a:gd name="connsiteY40" fmla="*/ 1615671 h 2600599"/>
                <a:gd name="connsiteX41" fmla="*/ 3379788 w 3413041"/>
                <a:gd name="connsiteY41" fmla="*/ 1692319 h 2600599"/>
                <a:gd name="connsiteX42" fmla="*/ 3408952 w 3413041"/>
                <a:gd name="connsiteY42" fmla="*/ 1730825 h 2600599"/>
                <a:gd name="connsiteX43" fmla="*/ 3411832 w 3413041"/>
                <a:gd name="connsiteY43" fmla="*/ 2094279 h 2600599"/>
                <a:gd name="connsiteX44" fmla="*/ 3395268 w 3413041"/>
                <a:gd name="connsiteY44" fmla="*/ 2496239 h 2600599"/>
                <a:gd name="connsiteX45" fmla="*/ 3299856 w 3413041"/>
                <a:gd name="connsiteY45" fmla="*/ 2585125 h 2600599"/>
                <a:gd name="connsiteX46" fmla="*/ 1709876 w 3413041"/>
                <a:gd name="connsiteY46" fmla="*/ 2600599 h 2600599"/>
                <a:gd name="connsiteX47" fmla="*/ 115576 w 3413041"/>
                <a:gd name="connsiteY47" fmla="*/ 2581165 h 2600599"/>
                <a:gd name="connsiteX48" fmla="*/ 11520 w 3413041"/>
                <a:gd name="connsiteY48" fmla="*/ 2459535 h 2600599"/>
                <a:gd name="connsiteX49" fmla="*/ 0 w 3413041"/>
                <a:gd name="connsiteY49" fmla="*/ 2107955 h 2600599"/>
                <a:gd name="connsiteX50" fmla="*/ 11520 w 3413041"/>
                <a:gd name="connsiteY50" fmla="*/ 1756735 h 2600599"/>
                <a:gd name="connsiteX51" fmla="*/ 111976 w 3413041"/>
                <a:gd name="connsiteY51" fmla="*/ 1635823 h 2600599"/>
                <a:gd name="connsiteX52" fmla="*/ 876360 w 3413041"/>
                <a:gd name="connsiteY52" fmla="*/ 1615671 h 2600599"/>
                <a:gd name="connsiteX53" fmla="*/ 1613384 w 3413041"/>
                <a:gd name="connsiteY53" fmla="*/ 1603435 h 2600599"/>
                <a:gd name="connsiteX54" fmla="*/ 1625624 w 3413041"/>
                <a:gd name="connsiteY54" fmla="*/ 975845 h 2600599"/>
                <a:gd name="connsiteX55" fmla="*/ 1625624 w 3413041"/>
                <a:gd name="connsiteY55" fmla="*/ 360131 h 2600599"/>
                <a:gd name="connsiteX56" fmla="*/ 1588900 w 3413041"/>
                <a:gd name="connsiteY56" fmla="*/ 325225 h 2600599"/>
                <a:gd name="connsiteX57" fmla="*/ 1539572 w 3413041"/>
                <a:gd name="connsiteY57" fmla="*/ 115069 h 2600599"/>
                <a:gd name="connsiteX58" fmla="*/ 1627784 w 3413041"/>
                <a:gd name="connsiteY58" fmla="*/ 20067 h 2600599"/>
                <a:gd name="connsiteX59" fmla="*/ 1699384 w 3413041"/>
                <a:gd name="connsiteY59" fmla="*/ 387 h 2600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3413041" h="2600599">
                  <a:moveTo>
                    <a:pt x="2520096" y="2002111"/>
                  </a:moveTo>
                  <a:cubicBezTo>
                    <a:pt x="2485576" y="2002111"/>
                    <a:pt x="2471552" y="2008599"/>
                    <a:pt x="2443148" y="2036713"/>
                  </a:cubicBezTo>
                  <a:cubicBezTo>
                    <a:pt x="2401440" y="2078525"/>
                    <a:pt x="2397124" y="2126825"/>
                    <a:pt x="2430564" y="2169719"/>
                  </a:cubicBezTo>
                  <a:cubicBezTo>
                    <a:pt x="2447824" y="2191345"/>
                    <a:pt x="2494924" y="2221623"/>
                    <a:pt x="2517576" y="2225587"/>
                  </a:cubicBezTo>
                  <a:cubicBezTo>
                    <a:pt x="2519016" y="2225947"/>
                    <a:pt x="2538432" y="2218379"/>
                    <a:pt x="2561084" y="2209367"/>
                  </a:cubicBezTo>
                  <a:cubicBezTo>
                    <a:pt x="2626164" y="2183415"/>
                    <a:pt x="2649536" y="2116733"/>
                    <a:pt x="2616816" y="2052933"/>
                  </a:cubicBezTo>
                  <a:cubicBezTo>
                    <a:pt x="2597040" y="2014725"/>
                    <a:pt x="2572952" y="2002111"/>
                    <a:pt x="2520096" y="2002111"/>
                  </a:cubicBezTo>
                  <a:close/>
                  <a:moveTo>
                    <a:pt x="1508300" y="2002111"/>
                  </a:moveTo>
                  <a:cubicBezTo>
                    <a:pt x="1428992" y="2002111"/>
                    <a:pt x="1376360" y="2076005"/>
                    <a:pt x="1405560" y="2145595"/>
                  </a:cubicBezTo>
                  <a:cubicBezTo>
                    <a:pt x="1421784" y="2184695"/>
                    <a:pt x="1436564" y="2198327"/>
                    <a:pt x="1478740" y="2211959"/>
                  </a:cubicBezTo>
                  <a:cubicBezTo>
                    <a:pt x="1522000" y="2225947"/>
                    <a:pt x="1574992" y="2205501"/>
                    <a:pt x="1603472" y="2164249"/>
                  </a:cubicBezTo>
                  <a:cubicBezTo>
                    <a:pt x="1630148" y="2125149"/>
                    <a:pt x="1631952" y="2102909"/>
                    <a:pt x="1611040" y="2063091"/>
                  </a:cubicBezTo>
                  <a:cubicBezTo>
                    <a:pt x="1589412" y="2021481"/>
                    <a:pt x="1556968" y="2002111"/>
                    <a:pt x="1508300" y="2002111"/>
                  </a:cubicBezTo>
                  <a:close/>
                  <a:moveTo>
                    <a:pt x="2022368" y="2000359"/>
                  </a:moveTo>
                  <a:cubicBezTo>
                    <a:pt x="1977828" y="1999137"/>
                    <a:pt x="1931620" y="2022751"/>
                    <a:pt x="1911224" y="2071965"/>
                  </a:cubicBezTo>
                  <a:cubicBezTo>
                    <a:pt x="1878012" y="2152299"/>
                    <a:pt x="1963928" y="2240235"/>
                    <a:pt x="2048404" y="2212371"/>
                  </a:cubicBezTo>
                  <a:cubicBezTo>
                    <a:pt x="2065372" y="2206943"/>
                    <a:pt x="2087392" y="2195363"/>
                    <a:pt x="2097140" y="2186677"/>
                  </a:cubicBezTo>
                  <a:cubicBezTo>
                    <a:pt x="2121328" y="2165689"/>
                    <a:pt x="2133600" y="2115027"/>
                    <a:pt x="2123492" y="2077755"/>
                  </a:cubicBezTo>
                  <a:cubicBezTo>
                    <a:pt x="2109776" y="2027635"/>
                    <a:pt x="2066904" y="2001581"/>
                    <a:pt x="2022368" y="2000359"/>
                  </a:cubicBezTo>
                  <a:close/>
                  <a:moveTo>
                    <a:pt x="3015036" y="1999015"/>
                  </a:moveTo>
                  <a:cubicBezTo>
                    <a:pt x="2991536" y="1999737"/>
                    <a:pt x="2973096" y="2010223"/>
                    <a:pt x="2949232" y="2036257"/>
                  </a:cubicBezTo>
                  <a:cubicBezTo>
                    <a:pt x="2909100" y="2080009"/>
                    <a:pt x="2905124" y="2127377"/>
                    <a:pt x="2938388" y="2169321"/>
                  </a:cubicBezTo>
                  <a:cubicBezTo>
                    <a:pt x="2962612" y="2200417"/>
                    <a:pt x="3015396" y="2227535"/>
                    <a:pt x="3036728" y="2220303"/>
                  </a:cubicBezTo>
                  <a:cubicBezTo>
                    <a:pt x="3044320" y="2217773"/>
                    <a:pt x="3054444" y="2215603"/>
                    <a:pt x="3059144" y="2215603"/>
                  </a:cubicBezTo>
                  <a:cubicBezTo>
                    <a:pt x="3063844" y="2215603"/>
                    <a:pt x="3081560" y="2203671"/>
                    <a:pt x="3098552" y="2189569"/>
                  </a:cubicBezTo>
                  <a:cubicBezTo>
                    <a:pt x="3181348" y="2119783"/>
                    <a:pt x="3126756" y="1995759"/>
                    <a:pt x="3015036" y="1999015"/>
                  </a:cubicBezTo>
                  <a:close/>
                  <a:moveTo>
                    <a:pt x="510504" y="1896023"/>
                  </a:moveTo>
                  <a:cubicBezTo>
                    <a:pt x="470936" y="1893547"/>
                    <a:pt x="430752" y="1902141"/>
                    <a:pt x="395168" y="1923123"/>
                  </a:cubicBezTo>
                  <a:cubicBezTo>
                    <a:pt x="254988" y="2005421"/>
                    <a:pt x="249236" y="2203951"/>
                    <a:pt x="384384" y="2288055"/>
                  </a:cubicBezTo>
                  <a:cubicBezTo>
                    <a:pt x="456272" y="2332815"/>
                    <a:pt x="532832" y="2333899"/>
                    <a:pt x="606156" y="2291305"/>
                  </a:cubicBezTo>
                  <a:cubicBezTo>
                    <a:pt x="628800" y="2278309"/>
                    <a:pt x="660788" y="2247627"/>
                    <a:pt x="676964" y="2223805"/>
                  </a:cubicBezTo>
                  <a:cubicBezTo>
                    <a:pt x="702844" y="2185543"/>
                    <a:pt x="706436" y="2170381"/>
                    <a:pt x="706436" y="2108297"/>
                  </a:cubicBezTo>
                  <a:cubicBezTo>
                    <a:pt x="706436" y="2048377"/>
                    <a:pt x="702124" y="2030329"/>
                    <a:pt x="679120" y="1994593"/>
                  </a:cubicBezTo>
                  <a:cubicBezTo>
                    <a:pt x="640704" y="1935035"/>
                    <a:pt x="576456" y="1900151"/>
                    <a:pt x="510504" y="1896023"/>
                  </a:cubicBezTo>
                  <a:close/>
                  <a:moveTo>
                    <a:pt x="1699384" y="387"/>
                  </a:moveTo>
                  <a:cubicBezTo>
                    <a:pt x="1772344" y="-4337"/>
                    <a:pt x="1845252" y="34461"/>
                    <a:pt x="1880900" y="104633"/>
                  </a:cubicBezTo>
                  <a:cubicBezTo>
                    <a:pt x="1916904" y="175165"/>
                    <a:pt x="1898180" y="266209"/>
                    <a:pt x="1835172" y="324865"/>
                  </a:cubicBezTo>
                  <a:lnTo>
                    <a:pt x="1808528" y="349695"/>
                  </a:lnTo>
                  <a:lnTo>
                    <a:pt x="1808528" y="976565"/>
                  </a:lnTo>
                  <a:cubicBezTo>
                    <a:pt x="1808528" y="1538661"/>
                    <a:pt x="1810328" y="1603795"/>
                    <a:pt x="1824732" y="1609553"/>
                  </a:cubicBezTo>
                  <a:cubicBezTo>
                    <a:pt x="1833372" y="1612791"/>
                    <a:pt x="2161740" y="1615671"/>
                    <a:pt x="2553832" y="1615671"/>
                  </a:cubicBezTo>
                  <a:cubicBezTo>
                    <a:pt x="3355664" y="1616031"/>
                    <a:pt x="3318940" y="1612791"/>
                    <a:pt x="3379788" y="1692319"/>
                  </a:cubicBezTo>
                  <a:lnTo>
                    <a:pt x="3408952" y="1730825"/>
                  </a:lnTo>
                  <a:lnTo>
                    <a:pt x="3411832" y="2094279"/>
                  </a:lnTo>
                  <a:cubicBezTo>
                    <a:pt x="3414712" y="2436503"/>
                    <a:pt x="3413632" y="2460255"/>
                    <a:pt x="3395268" y="2496239"/>
                  </a:cubicBezTo>
                  <a:cubicBezTo>
                    <a:pt x="3371144" y="2543381"/>
                    <a:pt x="3348104" y="2564973"/>
                    <a:pt x="3299856" y="2585125"/>
                  </a:cubicBezTo>
                  <a:cubicBezTo>
                    <a:pt x="3266732" y="2598799"/>
                    <a:pt x="3084188" y="2600599"/>
                    <a:pt x="1709876" y="2600599"/>
                  </a:cubicBezTo>
                  <a:cubicBezTo>
                    <a:pt x="215668" y="2600239"/>
                    <a:pt x="155900" y="2599519"/>
                    <a:pt x="115576" y="2581165"/>
                  </a:cubicBezTo>
                  <a:cubicBezTo>
                    <a:pt x="69848" y="2560655"/>
                    <a:pt x="29524" y="2513153"/>
                    <a:pt x="11520" y="2459535"/>
                  </a:cubicBezTo>
                  <a:cubicBezTo>
                    <a:pt x="3960" y="2436503"/>
                    <a:pt x="0" y="2318111"/>
                    <a:pt x="0" y="2107955"/>
                  </a:cubicBezTo>
                  <a:cubicBezTo>
                    <a:pt x="0" y="1898157"/>
                    <a:pt x="3960" y="1779405"/>
                    <a:pt x="11520" y="1756735"/>
                  </a:cubicBezTo>
                  <a:cubicBezTo>
                    <a:pt x="28804" y="1704915"/>
                    <a:pt x="67328" y="1658493"/>
                    <a:pt x="111976" y="1635823"/>
                  </a:cubicBezTo>
                  <a:cubicBezTo>
                    <a:pt x="150500" y="1616031"/>
                    <a:pt x="172824" y="1615671"/>
                    <a:pt x="876360" y="1615671"/>
                  </a:cubicBezTo>
                  <a:cubicBezTo>
                    <a:pt x="1426516" y="1615671"/>
                    <a:pt x="1604380" y="1612791"/>
                    <a:pt x="1613384" y="1603435"/>
                  </a:cubicBezTo>
                  <a:cubicBezTo>
                    <a:pt x="1622744" y="1594079"/>
                    <a:pt x="1625624" y="1440781"/>
                    <a:pt x="1625624" y="975845"/>
                  </a:cubicBezTo>
                  <a:lnTo>
                    <a:pt x="1625624" y="360131"/>
                  </a:lnTo>
                  <a:lnTo>
                    <a:pt x="1588900" y="325225"/>
                  </a:lnTo>
                  <a:cubicBezTo>
                    <a:pt x="1525172" y="264409"/>
                    <a:pt x="1507888" y="190999"/>
                    <a:pt x="1539572" y="115069"/>
                  </a:cubicBezTo>
                  <a:cubicBezTo>
                    <a:pt x="1559736" y="66847"/>
                    <a:pt x="1581336" y="43817"/>
                    <a:pt x="1627784" y="20067"/>
                  </a:cubicBezTo>
                  <a:cubicBezTo>
                    <a:pt x="1650736" y="8371"/>
                    <a:pt x="1675064" y="1961"/>
                    <a:pt x="1699384" y="387"/>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noAutofit/>
            </a:bodyPr>
            <a:lstStyle/>
            <a:p>
              <a:endParaRPr lang="zh-TW" altLang="en-US"/>
            </a:p>
          </p:txBody>
        </p:sp>
        <p:sp>
          <p:nvSpPr>
            <p:cNvPr id="39" name="Freeform 92"/>
            <p:cNvSpPr>
              <a:spLocks/>
            </p:cNvSpPr>
            <p:nvPr/>
          </p:nvSpPr>
          <p:spPr bwMode="auto">
            <a:xfrm>
              <a:off x="35512341" y="13261794"/>
              <a:ext cx="405044" cy="1443407"/>
            </a:xfrm>
            <a:custGeom>
              <a:avLst/>
              <a:gdLst>
                <a:gd name="T0" fmla="*/ 1033 w 1527"/>
                <a:gd name="T1" fmla="*/ 5262 h 5433"/>
                <a:gd name="T2" fmla="*/ 125 w 1527"/>
                <a:gd name="T3" fmla="*/ 3147 h 5433"/>
                <a:gd name="T4" fmla="*/ 1098 w 1527"/>
                <a:gd name="T5" fmla="*/ 127 h 5433"/>
                <a:gd name="T6" fmla="*/ 1212 w 1527"/>
                <a:gd name="T7" fmla="*/ 0 h 5433"/>
                <a:gd name="T8" fmla="*/ 1369 w 1527"/>
                <a:gd name="T9" fmla="*/ 154 h 5433"/>
                <a:gd name="T10" fmla="*/ 1527 w 1527"/>
                <a:gd name="T11" fmla="*/ 353 h 5433"/>
                <a:gd name="T12" fmla="*/ 1439 w 1527"/>
                <a:gd name="T13" fmla="*/ 481 h 5433"/>
                <a:gd name="T14" fmla="*/ 863 w 1527"/>
                <a:gd name="T15" fmla="*/ 1402 h 5433"/>
                <a:gd name="T16" fmla="*/ 622 w 1527"/>
                <a:gd name="T17" fmla="*/ 2283 h 5433"/>
                <a:gd name="T18" fmla="*/ 1412 w 1527"/>
                <a:gd name="T19" fmla="*/ 4958 h 5433"/>
                <a:gd name="T20" fmla="*/ 1526 w 1527"/>
                <a:gd name="T21" fmla="*/ 5112 h 5433"/>
                <a:gd name="T22" fmla="*/ 1210 w 1527"/>
                <a:gd name="T23" fmla="*/ 5432 h 5433"/>
                <a:gd name="T24" fmla="*/ 1033 w 1527"/>
                <a:gd name="T25" fmla="*/ 5262 h 5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27" h="5433">
                  <a:moveTo>
                    <a:pt x="1033" y="5262"/>
                  </a:moveTo>
                  <a:cubicBezTo>
                    <a:pt x="505" y="4626"/>
                    <a:pt x="222" y="3966"/>
                    <a:pt x="125" y="3147"/>
                  </a:cubicBezTo>
                  <a:cubicBezTo>
                    <a:pt x="0" y="2085"/>
                    <a:pt x="368" y="942"/>
                    <a:pt x="1098" y="127"/>
                  </a:cubicBezTo>
                  <a:lnTo>
                    <a:pt x="1212" y="0"/>
                  </a:lnTo>
                  <a:lnTo>
                    <a:pt x="1369" y="154"/>
                  </a:lnTo>
                  <a:cubicBezTo>
                    <a:pt x="1456" y="239"/>
                    <a:pt x="1527" y="329"/>
                    <a:pt x="1527" y="353"/>
                  </a:cubicBezTo>
                  <a:cubicBezTo>
                    <a:pt x="1527" y="378"/>
                    <a:pt x="1487" y="436"/>
                    <a:pt x="1439" y="481"/>
                  </a:cubicBezTo>
                  <a:cubicBezTo>
                    <a:pt x="1290" y="623"/>
                    <a:pt x="990" y="1101"/>
                    <a:pt x="863" y="1402"/>
                  </a:cubicBezTo>
                  <a:cubicBezTo>
                    <a:pt x="746" y="1677"/>
                    <a:pt x="696" y="1858"/>
                    <a:pt x="622" y="2283"/>
                  </a:cubicBezTo>
                  <a:cubicBezTo>
                    <a:pt x="471" y="3144"/>
                    <a:pt x="802" y="4265"/>
                    <a:pt x="1412" y="4958"/>
                  </a:cubicBezTo>
                  <a:cubicBezTo>
                    <a:pt x="1475" y="5030"/>
                    <a:pt x="1526" y="5099"/>
                    <a:pt x="1526" y="5112"/>
                  </a:cubicBezTo>
                  <a:cubicBezTo>
                    <a:pt x="1525" y="5152"/>
                    <a:pt x="1248" y="5433"/>
                    <a:pt x="1210" y="5432"/>
                  </a:cubicBezTo>
                  <a:cubicBezTo>
                    <a:pt x="1190" y="5432"/>
                    <a:pt x="1110" y="5356"/>
                    <a:pt x="1033" y="5262"/>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p>
              <a:endParaRPr lang="zh-TW" altLang="en-US"/>
            </a:p>
          </p:txBody>
        </p:sp>
        <p:sp>
          <p:nvSpPr>
            <p:cNvPr id="40" name="Freeform 93"/>
            <p:cNvSpPr>
              <a:spLocks/>
            </p:cNvSpPr>
            <p:nvPr/>
          </p:nvSpPr>
          <p:spPr bwMode="auto">
            <a:xfrm>
              <a:off x="37228508" y="13261794"/>
              <a:ext cx="376948" cy="1443407"/>
            </a:xfrm>
            <a:custGeom>
              <a:avLst/>
              <a:gdLst>
                <a:gd name="T0" fmla="*/ 144 w 1421"/>
                <a:gd name="T1" fmla="*/ 5290 h 5433"/>
                <a:gd name="T2" fmla="*/ 0 w 1421"/>
                <a:gd name="T3" fmla="*/ 5119 h 5433"/>
                <a:gd name="T4" fmla="*/ 156 w 1421"/>
                <a:gd name="T5" fmla="*/ 4897 h 5433"/>
                <a:gd name="T6" fmla="*/ 841 w 1421"/>
                <a:gd name="T7" fmla="*/ 3529 h 5433"/>
                <a:gd name="T8" fmla="*/ 915 w 1421"/>
                <a:gd name="T9" fmla="*/ 2766 h 5433"/>
                <a:gd name="T10" fmla="*/ 756 w 1421"/>
                <a:gd name="T11" fmla="*/ 1640 h 5433"/>
                <a:gd name="T12" fmla="*/ 158 w 1421"/>
                <a:gd name="T13" fmla="*/ 567 h 5433"/>
                <a:gd name="T14" fmla="*/ 0 w 1421"/>
                <a:gd name="T15" fmla="*/ 341 h 5433"/>
                <a:gd name="T16" fmla="*/ 157 w 1421"/>
                <a:gd name="T17" fmla="*/ 154 h 5433"/>
                <a:gd name="T18" fmla="*/ 314 w 1421"/>
                <a:gd name="T19" fmla="*/ 0 h 5433"/>
                <a:gd name="T20" fmla="*/ 452 w 1421"/>
                <a:gd name="T21" fmla="*/ 155 h 5433"/>
                <a:gd name="T22" fmla="*/ 1184 w 1421"/>
                <a:gd name="T23" fmla="*/ 1378 h 5433"/>
                <a:gd name="T24" fmla="*/ 1380 w 1421"/>
                <a:gd name="T25" fmla="*/ 2110 h 5433"/>
                <a:gd name="T26" fmla="*/ 1385 w 1421"/>
                <a:gd name="T27" fmla="*/ 3313 h 5433"/>
                <a:gd name="T28" fmla="*/ 1311 w 1421"/>
                <a:gd name="T29" fmla="*/ 3641 h 5433"/>
                <a:gd name="T30" fmla="*/ 711 w 1421"/>
                <a:gd name="T31" fmla="*/ 4981 h 5433"/>
                <a:gd name="T32" fmla="*/ 310 w 1421"/>
                <a:gd name="T33" fmla="*/ 5433 h 5433"/>
                <a:gd name="T34" fmla="*/ 144 w 1421"/>
                <a:gd name="T35" fmla="*/ 5290 h 5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1" h="5433">
                  <a:moveTo>
                    <a:pt x="144" y="5290"/>
                  </a:moveTo>
                  <a:cubicBezTo>
                    <a:pt x="65" y="5212"/>
                    <a:pt x="0" y="5135"/>
                    <a:pt x="0" y="5119"/>
                  </a:cubicBezTo>
                  <a:cubicBezTo>
                    <a:pt x="0" y="5104"/>
                    <a:pt x="70" y="5004"/>
                    <a:pt x="156" y="4897"/>
                  </a:cubicBezTo>
                  <a:cubicBezTo>
                    <a:pt x="483" y="4492"/>
                    <a:pt x="709" y="4040"/>
                    <a:pt x="841" y="3529"/>
                  </a:cubicBezTo>
                  <a:cubicBezTo>
                    <a:pt x="905" y="3280"/>
                    <a:pt x="914" y="3186"/>
                    <a:pt x="915" y="2766"/>
                  </a:cubicBezTo>
                  <a:cubicBezTo>
                    <a:pt x="917" y="2242"/>
                    <a:pt x="889" y="2047"/>
                    <a:pt x="756" y="1640"/>
                  </a:cubicBezTo>
                  <a:cubicBezTo>
                    <a:pt x="623" y="1234"/>
                    <a:pt x="449" y="922"/>
                    <a:pt x="158" y="567"/>
                  </a:cubicBezTo>
                  <a:cubicBezTo>
                    <a:pt x="71" y="461"/>
                    <a:pt x="0" y="359"/>
                    <a:pt x="0" y="341"/>
                  </a:cubicBezTo>
                  <a:cubicBezTo>
                    <a:pt x="0" y="323"/>
                    <a:pt x="70" y="239"/>
                    <a:pt x="157" y="154"/>
                  </a:cubicBezTo>
                  <a:lnTo>
                    <a:pt x="314" y="0"/>
                  </a:lnTo>
                  <a:lnTo>
                    <a:pt x="452" y="155"/>
                  </a:lnTo>
                  <a:cubicBezTo>
                    <a:pt x="731" y="467"/>
                    <a:pt x="1039" y="981"/>
                    <a:pt x="1184" y="1378"/>
                  </a:cubicBezTo>
                  <a:cubicBezTo>
                    <a:pt x="1233" y="1511"/>
                    <a:pt x="1299" y="1760"/>
                    <a:pt x="1380" y="2110"/>
                  </a:cubicBezTo>
                  <a:cubicBezTo>
                    <a:pt x="1417" y="2273"/>
                    <a:pt x="1421" y="3170"/>
                    <a:pt x="1385" y="3313"/>
                  </a:cubicBezTo>
                  <a:cubicBezTo>
                    <a:pt x="1371" y="3369"/>
                    <a:pt x="1337" y="3516"/>
                    <a:pt x="1311" y="3641"/>
                  </a:cubicBezTo>
                  <a:cubicBezTo>
                    <a:pt x="1220" y="4071"/>
                    <a:pt x="985" y="4596"/>
                    <a:pt x="711" y="4981"/>
                  </a:cubicBezTo>
                  <a:cubicBezTo>
                    <a:pt x="572" y="5176"/>
                    <a:pt x="344" y="5433"/>
                    <a:pt x="310" y="5433"/>
                  </a:cubicBezTo>
                  <a:cubicBezTo>
                    <a:pt x="299" y="5433"/>
                    <a:pt x="224" y="5368"/>
                    <a:pt x="144" y="5290"/>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p>
              <a:endParaRPr lang="zh-TW" altLang="en-US"/>
            </a:p>
          </p:txBody>
        </p:sp>
        <p:sp>
          <p:nvSpPr>
            <p:cNvPr id="41" name="Freeform 94"/>
            <p:cNvSpPr>
              <a:spLocks/>
            </p:cNvSpPr>
            <p:nvPr/>
          </p:nvSpPr>
          <p:spPr bwMode="auto">
            <a:xfrm>
              <a:off x="35835435" y="13472509"/>
              <a:ext cx="300856" cy="1021974"/>
            </a:xfrm>
            <a:custGeom>
              <a:avLst/>
              <a:gdLst>
                <a:gd name="T0" fmla="*/ 649 w 1133"/>
                <a:gd name="T1" fmla="*/ 3709 h 3850"/>
                <a:gd name="T2" fmla="*/ 64 w 1133"/>
                <a:gd name="T3" fmla="*/ 2517 h 3850"/>
                <a:gd name="T4" fmla="*/ 50 w 1133"/>
                <a:gd name="T5" fmla="*/ 1437 h 3850"/>
                <a:gd name="T6" fmla="*/ 583 w 1133"/>
                <a:gd name="T7" fmla="*/ 253 h 3850"/>
                <a:gd name="T8" fmla="*/ 974 w 1133"/>
                <a:gd name="T9" fmla="*/ 185 h 3850"/>
                <a:gd name="T10" fmla="*/ 1133 w 1133"/>
                <a:gd name="T11" fmla="*/ 344 h 3850"/>
                <a:gd name="T12" fmla="*/ 984 w 1133"/>
                <a:gd name="T13" fmla="*/ 538 h 3850"/>
                <a:gd name="T14" fmla="*/ 561 w 1133"/>
                <a:gd name="T15" fmla="*/ 1412 h 3850"/>
                <a:gd name="T16" fmla="*/ 616 w 1133"/>
                <a:gd name="T17" fmla="*/ 2679 h 3850"/>
                <a:gd name="T18" fmla="*/ 966 w 1133"/>
                <a:gd name="T19" fmla="*/ 3313 h 3850"/>
                <a:gd name="T20" fmla="*/ 1087 w 1133"/>
                <a:gd name="T21" fmla="*/ 3572 h 3850"/>
                <a:gd name="T22" fmla="*/ 780 w 1133"/>
                <a:gd name="T23" fmla="*/ 3850 h 3850"/>
                <a:gd name="T24" fmla="*/ 649 w 1133"/>
                <a:gd name="T25" fmla="*/ 3709 h 38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33" h="3850">
                  <a:moveTo>
                    <a:pt x="649" y="3709"/>
                  </a:moveTo>
                  <a:cubicBezTo>
                    <a:pt x="375" y="3385"/>
                    <a:pt x="157" y="2939"/>
                    <a:pt x="64" y="2517"/>
                  </a:cubicBezTo>
                  <a:cubicBezTo>
                    <a:pt x="8" y="2258"/>
                    <a:pt x="0" y="1696"/>
                    <a:pt x="50" y="1437"/>
                  </a:cubicBezTo>
                  <a:cubicBezTo>
                    <a:pt x="132" y="1013"/>
                    <a:pt x="338" y="555"/>
                    <a:pt x="583" y="253"/>
                  </a:cubicBezTo>
                  <a:cubicBezTo>
                    <a:pt x="788" y="1"/>
                    <a:pt x="789" y="0"/>
                    <a:pt x="974" y="185"/>
                  </a:cubicBezTo>
                  <a:lnTo>
                    <a:pt x="1133" y="344"/>
                  </a:lnTo>
                  <a:lnTo>
                    <a:pt x="984" y="538"/>
                  </a:lnTo>
                  <a:cubicBezTo>
                    <a:pt x="797" y="782"/>
                    <a:pt x="632" y="1122"/>
                    <a:pt x="561" y="1412"/>
                  </a:cubicBezTo>
                  <a:cubicBezTo>
                    <a:pt x="469" y="1785"/>
                    <a:pt x="494" y="2369"/>
                    <a:pt x="616" y="2679"/>
                  </a:cubicBezTo>
                  <a:cubicBezTo>
                    <a:pt x="701" y="2898"/>
                    <a:pt x="831" y="3134"/>
                    <a:pt x="966" y="3313"/>
                  </a:cubicBezTo>
                  <a:cubicBezTo>
                    <a:pt x="1102" y="3494"/>
                    <a:pt x="1118" y="3528"/>
                    <a:pt x="1087" y="3572"/>
                  </a:cubicBezTo>
                  <a:cubicBezTo>
                    <a:pt x="1050" y="3625"/>
                    <a:pt x="802" y="3850"/>
                    <a:pt x="780" y="3850"/>
                  </a:cubicBezTo>
                  <a:cubicBezTo>
                    <a:pt x="774" y="3850"/>
                    <a:pt x="715" y="3787"/>
                    <a:pt x="649" y="3709"/>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p>
              <a:endParaRPr lang="zh-TW" altLang="en-US"/>
            </a:p>
          </p:txBody>
        </p:sp>
        <p:sp>
          <p:nvSpPr>
            <p:cNvPr id="42" name="Freeform 95"/>
            <p:cNvSpPr>
              <a:spLocks/>
            </p:cNvSpPr>
            <p:nvPr/>
          </p:nvSpPr>
          <p:spPr bwMode="auto">
            <a:xfrm>
              <a:off x="37010764" y="13480709"/>
              <a:ext cx="313734" cy="1013779"/>
            </a:xfrm>
            <a:custGeom>
              <a:avLst/>
              <a:gdLst>
                <a:gd name="T0" fmla="*/ 263 w 1183"/>
                <a:gd name="T1" fmla="*/ 3770 h 3819"/>
                <a:gd name="T2" fmla="*/ 103 w 1183"/>
                <a:gd name="T3" fmla="*/ 3603 h 3819"/>
                <a:gd name="T4" fmla="*/ 0 w 1183"/>
                <a:gd name="T5" fmla="*/ 3485 h 3819"/>
                <a:gd name="T6" fmla="*/ 140 w 1183"/>
                <a:gd name="T7" fmla="*/ 3311 h 3819"/>
                <a:gd name="T8" fmla="*/ 593 w 1183"/>
                <a:gd name="T9" fmla="*/ 2295 h 3819"/>
                <a:gd name="T10" fmla="*/ 620 w 1183"/>
                <a:gd name="T11" fmla="*/ 1689 h 3819"/>
                <a:gd name="T12" fmla="*/ 144 w 1183"/>
                <a:gd name="T13" fmla="*/ 506 h 3819"/>
                <a:gd name="T14" fmla="*/ 0 w 1183"/>
                <a:gd name="T15" fmla="*/ 318 h 3819"/>
                <a:gd name="T16" fmla="*/ 156 w 1183"/>
                <a:gd name="T17" fmla="*/ 157 h 3819"/>
                <a:gd name="T18" fmla="*/ 362 w 1183"/>
                <a:gd name="T19" fmla="*/ 26 h 3819"/>
                <a:gd name="T20" fmla="*/ 836 w 1183"/>
                <a:gd name="T21" fmla="*/ 701 h 3819"/>
                <a:gd name="T22" fmla="*/ 1105 w 1183"/>
                <a:gd name="T23" fmla="*/ 1615 h 3819"/>
                <a:gd name="T24" fmla="*/ 672 w 1183"/>
                <a:gd name="T25" fmla="*/ 3424 h 3819"/>
                <a:gd name="T26" fmla="*/ 342 w 1183"/>
                <a:gd name="T27" fmla="*/ 3819 h 3819"/>
                <a:gd name="T28" fmla="*/ 263 w 1183"/>
                <a:gd name="T29" fmla="*/ 3770 h 38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83" h="3819">
                  <a:moveTo>
                    <a:pt x="263" y="3770"/>
                  </a:moveTo>
                  <a:cubicBezTo>
                    <a:pt x="232" y="3743"/>
                    <a:pt x="160" y="3668"/>
                    <a:pt x="103" y="3603"/>
                  </a:cubicBezTo>
                  <a:lnTo>
                    <a:pt x="0" y="3485"/>
                  </a:lnTo>
                  <a:lnTo>
                    <a:pt x="140" y="3311"/>
                  </a:lnTo>
                  <a:cubicBezTo>
                    <a:pt x="378" y="3015"/>
                    <a:pt x="537" y="2660"/>
                    <a:pt x="593" y="2295"/>
                  </a:cubicBezTo>
                  <a:cubicBezTo>
                    <a:pt x="643" y="1975"/>
                    <a:pt x="645" y="1920"/>
                    <a:pt x="620" y="1689"/>
                  </a:cubicBezTo>
                  <a:cubicBezTo>
                    <a:pt x="573" y="1255"/>
                    <a:pt x="412" y="855"/>
                    <a:pt x="144" y="506"/>
                  </a:cubicBezTo>
                  <a:lnTo>
                    <a:pt x="0" y="318"/>
                  </a:lnTo>
                  <a:lnTo>
                    <a:pt x="156" y="157"/>
                  </a:lnTo>
                  <a:cubicBezTo>
                    <a:pt x="287" y="21"/>
                    <a:pt x="319" y="0"/>
                    <a:pt x="362" y="26"/>
                  </a:cubicBezTo>
                  <a:cubicBezTo>
                    <a:pt x="473" y="94"/>
                    <a:pt x="693" y="407"/>
                    <a:pt x="836" y="701"/>
                  </a:cubicBezTo>
                  <a:cubicBezTo>
                    <a:pt x="1000" y="1038"/>
                    <a:pt x="1051" y="1210"/>
                    <a:pt x="1105" y="1615"/>
                  </a:cubicBezTo>
                  <a:cubicBezTo>
                    <a:pt x="1183" y="2193"/>
                    <a:pt x="1007" y="2927"/>
                    <a:pt x="672" y="3424"/>
                  </a:cubicBezTo>
                  <a:cubicBezTo>
                    <a:pt x="555" y="3597"/>
                    <a:pt x="370" y="3819"/>
                    <a:pt x="342" y="3819"/>
                  </a:cubicBezTo>
                  <a:cubicBezTo>
                    <a:pt x="330" y="3819"/>
                    <a:pt x="294" y="3797"/>
                    <a:pt x="263" y="3770"/>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p>
              <a:endParaRPr lang="zh-TW" altLang="en-US"/>
            </a:p>
          </p:txBody>
        </p:sp>
        <p:sp>
          <p:nvSpPr>
            <p:cNvPr id="43" name="Freeform 96"/>
            <p:cNvSpPr>
              <a:spLocks/>
            </p:cNvSpPr>
            <p:nvPr/>
          </p:nvSpPr>
          <p:spPr bwMode="auto">
            <a:xfrm>
              <a:off x="36138636" y="13684397"/>
              <a:ext cx="208374" cy="600542"/>
            </a:xfrm>
            <a:custGeom>
              <a:avLst/>
              <a:gdLst>
                <a:gd name="T0" fmla="*/ 317 w 783"/>
                <a:gd name="T1" fmla="*/ 2127 h 2261"/>
                <a:gd name="T2" fmla="*/ 0 w 783"/>
                <a:gd name="T3" fmla="*/ 1146 h 2261"/>
                <a:gd name="T4" fmla="*/ 342 w 783"/>
                <a:gd name="T5" fmla="*/ 122 h 2261"/>
                <a:gd name="T6" fmla="*/ 449 w 783"/>
                <a:gd name="T7" fmla="*/ 0 h 2261"/>
                <a:gd name="T8" fmla="*/ 616 w 783"/>
                <a:gd name="T9" fmla="*/ 170 h 2261"/>
                <a:gd name="T10" fmla="*/ 783 w 783"/>
                <a:gd name="T11" fmla="*/ 339 h 2261"/>
                <a:gd name="T12" fmla="*/ 705 w 783"/>
                <a:gd name="T13" fmla="*/ 451 h 2261"/>
                <a:gd name="T14" fmla="*/ 492 w 783"/>
                <a:gd name="T15" fmla="*/ 1139 h 2261"/>
                <a:gd name="T16" fmla="*/ 685 w 783"/>
                <a:gd name="T17" fmla="*/ 1795 h 2261"/>
                <a:gd name="T18" fmla="*/ 747 w 783"/>
                <a:gd name="T19" fmla="*/ 1975 h 2261"/>
                <a:gd name="T20" fmla="*/ 441 w 783"/>
                <a:gd name="T21" fmla="*/ 2261 h 2261"/>
                <a:gd name="T22" fmla="*/ 317 w 783"/>
                <a:gd name="T23" fmla="*/ 2127 h 2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83" h="2261">
                  <a:moveTo>
                    <a:pt x="317" y="2127"/>
                  </a:moveTo>
                  <a:cubicBezTo>
                    <a:pt x="85" y="1820"/>
                    <a:pt x="1" y="1557"/>
                    <a:pt x="0" y="1146"/>
                  </a:cubicBezTo>
                  <a:cubicBezTo>
                    <a:pt x="0" y="720"/>
                    <a:pt x="112" y="384"/>
                    <a:pt x="342" y="122"/>
                  </a:cubicBezTo>
                  <a:lnTo>
                    <a:pt x="449" y="0"/>
                  </a:lnTo>
                  <a:lnTo>
                    <a:pt x="616" y="170"/>
                  </a:lnTo>
                  <a:lnTo>
                    <a:pt x="783" y="339"/>
                  </a:lnTo>
                  <a:lnTo>
                    <a:pt x="705" y="451"/>
                  </a:lnTo>
                  <a:cubicBezTo>
                    <a:pt x="555" y="668"/>
                    <a:pt x="493" y="869"/>
                    <a:pt x="492" y="1139"/>
                  </a:cubicBezTo>
                  <a:cubicBezTo>
                    <a:pt x="491" y="1416"/>
                    <a:pt x="539" y="1578"/>
                    <a:pt x="685" y="1795"/>
                  </a:cubicBezTo>
                  <a:cubicBezTo>
                    <a:pt x="752" y="1893"/>
                    <a:pt x="767" y="1938"/>
                    <a:pt x="747" y="1975"/>
                  </a:cubicBezTo>
                  <a:cubicBezTo>
                    <a:pt x="715" y="2036"/>
                    <a:pt x="473" y="2261"/>
                    <a:pt x="441" y="2261"/>
                  </a:cubicBezTo>
                  <a:cubicBezTo>
                    <a:pt x="428" y="2261"/>
                    <a:pt x="373" y="2201"/>
                    <a:pt x="317" y="2127"/>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p>
              <a:endParaRPr lang="zh-TW" altLang="en-US"/>
            </a:p>
          </p:txBody>
        </p:sp>
        <p:sp>
          <p:nvSpPr>
            <p:cNvPr id="44" name="Freeform 97"/>
            <p:cNvSpPr>
              <a:spLocks/>
            </p:cNvSpPr>
            <p:nvPr/>
          </p:nvSpPr>
          <p:spPr bwMode="auto">
            <a:xfrm>
              <a:off x="36800046" y="13693762"/>
              <a:ext cx="234129" cy="591177"/>
            </a:xfrm>
            <a:custGeom>
              <a:avLst/>
              <a:gdLst>
                <a:gd name="T0" fmla="*/ 149 w 881"/>
                <a:gd name="T1" fmla="*/ 2074 h 2228"/>
                <a:gd name="T2" fmla="*/ 0 w 881"/>
                <a:gd name="T3" fmla="*/ 1917 h 2228"/>
                <a:gd name="T4" fmla="*/ 50 w 881"/>
                <a:gd name="T5" fmla="*/ 1840 h 2228"/>
                <a:gd name="T6" fmla="*/ 276 w 881"/>
                <a:gd name="T7" fmla="*/ 1323 h 2228"/>
                <a:gd name="T8" fmla="*/ 97 w 881"/>
                <a:gd name="T9" fmla="*/ 454 h 2228"/>
                <a:gd name="T10" fmla="*/ 1 w 881"/>
                <a:gd name="T11" fmla="*/ 302 h 2228"/>
                <a:gd name="T12" fmla="*/ 150 w 881"/>
                <a:gd name="T13" fmla="*/ 151 h 2228"/>
                <a:gd name="T14" fmla="*/ 333 w 881"/>
                <a:gd name="T15" fmla="*/ 0 h 2228"/>
                <a:gd name="T16" fmla="*/ 628 w 881"/>
                <a:gd name="T17" fmla="*/ 389 h 2228"/>
                <a:gd name="T18" fmla="*/ 501 w 881"/>
                <a:gd name="T19" fmla="*/ 2041 h 2228"/>
                <a:gd name="T20" fmla="*/ 340 w 881"/>
                <a:gd name="T21" fmla="*/ 2223 h 2228"/>
                <a:gd name="T22" fmla="*/ 149 w 881"/>
                <a:gd name="T23" fmla="*/ 2074 h 2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81" h="2228">
                  <a:moveTo>
                    <a:pt x="149" y="2074"/>
                  </a:moveTo>
                  <a:lnTo>
                    <a:pt x="0" y="1917"/>
                  </a:lnTo>
                  <a:lnTo>
                    <a:pt x="50" y="1840"/>
                  </a:lnTo>
                  <a:cubicBezTo>
                    <a:pt x="178" y="1647"/>
                    <a:pt x="236" y="1514"/>
                    <a:pt x="276" y="1323"/>
                  </a:cubicBezTo>
                  <a:cubicBezTo>
                    <a:pt x="338" y="1024"/>
                    <a:pt x="280" y="742"/>
                    <a:pt x="97" y="454"/>
                  </a:cubicBezTo>
                  <a:lnTo>
                    <a:pt x="1" y="302"/>
                  </a:lnTo>
                  <a:lnTo>
                    <a:pt x="150" y="151"/>
                  </a:lnTo>
                  <a:cubicBezTo>
                    <a:pt x="232" y="68"/>
                    <a:pt x="315" y="0"/>
                    <a:pt x="333" y="0"/>
                  </a:cubicBezTo>
                  <a:cubicBezTo>
                    <a:pt x="387" y="0"/>
                    <a:pt x="528" y="187"/>
                    <a:pt x="628" y="389"/>
                  </a:cubicBezTo>
                  <a:cubicBezTo>
                    <a:pt x="881" y="903"/>
                    <a:pt x="830" y="1560"/>
                    <a:pt x="501" y="2041"/>
                  </a:cubicBezTo>
                  <a:cubicBezTo>
                    <a:pt x="435" y="2137"/>
                    <a:pt x="363" y="2219"/>
                    <a:pt x="340" y="2223"/>
                  </a:cubicBezTo>
                  <a:cubicBezTo>
                    <a:pt x="316" y="2228"/>
                    <a:pt x="230" y="2161"/>
                    <a:pt x="149" y="2074"/>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p>
              <a:endParaRPr lang="zh-TW" altLang="en-US"/>
            </a:p>
          </p:txBody>
        </p:sp>
      </p:grpSp>
      <p:sp>
        <p:nvSpPr>
          <p:cNvPr id="45" name="手繪多邊形 44"/>
          <p:cNvSpPr>
            <a:spLocks/>
          </p:cNvSpPr>
          <p:nvPr/>
        </p:nvSpPr>
        <p:spPr bwMode="auto">
          <a:xfrm>
            <a:off x="7367440" y="4125151"/>
            <a:ext cx="505118" cy="372774"/>
          </a:xfrm>
          <a:custGeom>
            <a:avLst/>
            <a:gdLst>
              <a:gd name="connsiteX0" fmla="*/ 2313240 w 4627012"/>
              <a:gd name="connsiteY0" fmla="*/ 2906712 h 3414712"/>
              <a:gd name="connsiteX1" fmla="*/ 1912260 w 4627012"/>
              <a:gd name="connsiteY1" fmla="*/ 2918932 h 3414712"/>
              <a:gd name="connsiteX2" fmla="*/ 1906856 w 4627012"/>
              <a:gd name="connsiteY2" fmla="*/ 3234846 h 3414712"/>
              <a:gd name="connsiteX3" fmla="*/ 2311440 w 4627012"/>
              <a:gd name="connsiteY3" fmla="*/ 3241676 h 3414712"/>
              <a:gd name="connsiteX4" fmla="*/ 2721424 w 4627012"/>
              <a:gd name="connsiteY4" fmla="*/ 3229456 h 3414712"/>
              <a:gd name="connsiteX5" fmla="*/ 2733676 w 4627012"/>
              <a:gd name="connsiteY5" fmla="*/ 3078146 h 3414712"/>
              <a:gd name="connsiteX6" fmla="*/ 2717824 w 4627012"/>
              <a:gd name="connsiteY6" fmla="*/ 2922886 h 3414712"/>
              <a:gd name="connsiteX7" fmla="*/ 2313240 w 4627012"/>
              <a:gd name="connsiteY7" fmla="*/ 2906712 h 3414712"/>
              <a:gd name="connsiteX8" fmla="*/ 1584960 w 4627012"/>
              <a:gd name="connsiteY8" fmla="*/ 286972 h 3414712"/>
              <a:gd name="connsiteX9" fmla="*/ 289164 w 4627012"/>
              <a:gd name="connsiteY9" fmla="*/ 296550 h 3414712"/>
              <a:gd name="connsiteX10" fmla="*/ 287364 w 4627012"/>
              <a:gd name="connsiteY10" fmla="*/ 2620194 h 3414712"/>
              <a:gd name="connsiteX11" fmla="*/ 2319024 w 4627012"/>
              <a:gd name="connsiteY11" fmla="*/ 2632076 h 3414712"/>
              <a:gd name="connsiteX12" fmla="*/ 4338444 w 4627012"/>
              <a:gd name="connsiteY12" fmla="*/ 2632076 h 3414712"/>
              <a:gd name="connsiteX13" fmla="*/ 4343844 w 4627012"/>
              <a:gd name="connsiteY13" fmla="*/ 2609392 h 3414712"/>
              <a:gd name="connsiteX14" fmla="*/ 4346724 w 4627012"/>
              <a:gd name="connsiteY14" fmla="*/ 1438210 h 3414712"/>
              <a:gd name="connsiteX15" fmla="*/ 4343844 w 4627012"/>
              <a:gd name="connsiteY15" fmla="*/ 290070 h 3414712"/>
              <a:gd name="connsiteX16" fmla="*/ 2323344 w 4627012"/>
              <a:gd name="connsiteY16" fmla="*/ 287550 h 3414712"/>
              <a:gd name="connsiteX17" fmla="*/ 1584960 w 4627012"/>
              <a:gd name="connsiteY17" fmla="*/ 286972 h 3414712"/>
              <a:gd name="connsiteX18" fmla="*/ 4623604 w 4627012"/>
              <a:gd name="connsiteY18" fmla="*/ 0 h 3414712"/>
              <a:gd name="connsiteX19" fmla="*/ 4626124 w 4627012"/>
              <a:gd name="connsiteY19" fmla="*/ 1442872 h 3414712"/>
              <a:gd name="connsiteX20" fmla="*/ 4625404 w 4627012"/>
              <a:gd name="connsiteY20" fmla="*/ 2896186 h 3414712"/>
              <a:gd name="connsiteX21" fmla="*/ 3827856 w 4627012"/>
              <a:gd name="connsiteY21" fmla="*/ 2906628 h 3414712"/>
              <a:gd name="connsiteX22" fmla="*/ 3020592 w 4627012"/>
              <a:gd name="connsiteY22" fmla="*/ 2914912 h 3414712"/>
              <a:gd name="connsiteX23" fmla="*/ 3010148 w 4627012"/>
              <a:gd name="connsiteY23" fmla="*/ 3079832 h 3414712"/>
              <a:gd name="connsiteX24" fmla="*/ 3013028 w 4627012"/>
              <a:gd name="connsiteY24" fmla="*/ 3236830 h 3414712"/>
              <a:gd name="connsiteX25" fmla="*/ 3485796 w 4627012"/>
              <a:gd name="connsiteY25" fmla="*/ 3241870 h 3414712"/>
              <a:gd name="connsiteX26" fmla="*/ 3976204 w 4627012"/>
              <a:gd name="connsiteY26" fmla="*/ 3255554 h 3414712"/>
              <a:gd name="connsiteX27" fmla="*/ 4014012 w 4627012"/>
              <a:gd name="connsiteY27" fmla="*/ 3357820 h 3414712"/>
              <a:gd name="connsiteX28" fmla="*/ 4014012 w 4627012"/>
              <a:gd name="connsiteY28" fmla="*/ 3414712 h 3414712"/>
              <a:gd name="connsiteX29" fmla="*/ 2306940 w 4627012"/>
              <a:gd name="connsiteY29" fmla="*/ 3414712 h 3414712"/>
              <a:gd name="connsiteX30" fmla="*/ 599508 w 4627012"/>
              <a:gd name="connsiteY30" fmla="*/ 3414712 h 3414712"/>
              <a:gd name="connsiteX31" fmla="*/ 599508 w 4627012"/>
              <a:gd name="connsiteY31" fmla="*/ 3372942 h 3414712"/>
              <a:gd name="connsiteX32" fmla="*/ 656400 w 4627012"/>
              <a:gd name="connsiteY32" fmla="*/ 3253394 h 3414712"/>
              <a:gd name="connsiteX33" fmla="*/ 1136728 w 4627012"/>
              <a:gd name="connsiteY33" fmla="*/ 3241870 h 3414712"/>
              <a:gd name="connsiteX34" fmla="*/ 1603732 w 4627012"/>
              <a:gd name="connsiteY34" fmla="*/ 3229628 h 3414712"/>
              <a:gd name="connsiteX35" fmla="*/ 1615976 w 4627012"/>
              <a:gd name="connsiteY35" fmla="*/ 3078030 h 3414712"/>
              <a:gd name="connsiteX36" fmla="*/ 1599772 w 4627012"/>
              <a:gd name="connsiteY36" fmla="*/ 2922472 h 3414712"/>
              <a:gd name="connsiteX37" fmla="*/ 792144 w 4627012"/>
              <a:gd name="connsiteY37" fmla="*/ 2906268 h 3414712"/>
              <a:gd name="connsiteX38" fmla="*/ 0 w 4627012"/>
              <a:gd name="connsiteY38" fmla="*/ 2906268 h 3414712"/>
              <a:gd name="connsiteX39" fmla="*/ 2520 w 4627012"/>
              <a:gd name="connsiteY39" fmla="*/ 1455836 h 3414712"/>
              <a:gd name="connsiteX40" fmla="*/ 5040 w 4627012"/>
              <a:gd name="connsiteY40" fmla="*/ 5042 h 3414712"/>
              <a:gd name="connsiteX41" fmla="*/ 2314500 w 4627012"/>
              <a:gd name="connsiteY41" fmla="*/ 2520 h 3414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627012" h="3414712">
                <a:moveTo>
                  <a:pt x="2313240" y="2906712"/>
                </a:moveTo>
                <a:cubicBezTo>
                  <a:pt x="2024304" y="2906712"/>
                  <a:pt x="1921268" y="2909946"/>
                  <a:pt x="1912260" y="2918932"/>
                </a:cubicBezTo>
                <a:cubicBezTo>
                  <a:pt x="1898932" y="2932230"/>
                  <a:pt x="1893888" y="3222268"/>
                  <a:pt x="1906856" y="3234846"/>
                </a:cubicBezTo>
                <a:cubicBezTo>
                  <a:pt x="1910460" y="3238440"/>
                  <a:pt x="2092756" y="3241676"/>
                  <a:pt x="2311440" y="3241676"/>
                </a:cubicBezTo>
                <a:cubicBezTo>
                  <a:pt x="2607220" y="3241676"/>
                  <a:pt x="2712420" y="3238440"/>
                  <a:pt x="2721424" y="3229456"/>
                </a:cubicBezTo>
                <a:cubicBezTo>
                  <a:pt x="2729712" y="3221190"/>
                  <a:pt x="2733676" y="3172670"/>
                  <a:pt x="2733676" y="3078146"/>
                </a:cubicBezTo>
                <a:cubicBezTo>
                  <a:pt x="2733676" y="2964936"/>
                  <a:pt x="2730792" y="2935824"/>
                  <a:pt x="2717824" y="2922886"/>
                </a:cubicBezTo>
                <a:cubicBezTo>
                  <a:pt x="2703772" y="2908868"/>
                  <a:pt x="2652976" y="2906712"/>
                  <a:pt x="2313240" y="2906712"/>
                </a:cubicBezTo>
                <a:close/>
                <a:moveTo>
                  <a:pt x="1584960" y="286972"/>
                </a:moveTo>
                <a:cubicBezTo>
                  <a:pt x="654628" y="286788"/>
                  <a:pt x="297356" y="289530"/>
                  <a:pt x="289164" y="296550"/>
                </a:cubicBezTo>
                <a:cubicBezTo>
                  <a:pt x="269728" y="312392"/>
                  <a:pt x="268288" y="2601112"/>
                  <a:pt x="287364" y="2620194"/>
                </a:cubicBezTo>
                <a:cubicBezTo>
                  <a:pt x="296724" y="2629554"/>
                  <a:pt x="761804" y="2632076"/>
                  <a:pt x="2319024" y="2632076"/>
                </a:cubicBezTo>
                <a:lnTo>
                  <a:pt x="4338444" y="2632076"/>
                </a:lnTo>
                <a:lnTo>
                  <a:pt x="4343844" y="2609392"/>
                </a:lnTo>
                <a:cubicBezTo>
                  <a:pt x="4347080" y="2596792"/>
                  <a:pt x="4348160" y="2069706"/>
                  <a:pt x="4346724" y="1438210"/>
                </a:cubicBezTo>
                <a:lnTo>
                  <a:pt x="4343844" y="290070"/>
                </a:lnTo>
                <a:lnTo>
                  <a:pt x="2323344" y="287550"/>
                </a:lnTo>
                <a:cubicBezTo>
                  <a:pt x="2044864" y="287212"/>
                  <a:pt x="1799652" y="287014"/>
                  <a:pt x="1584960" y="286972"/>
                </a:cubicBezTo>
                <a:close/>
                <a:moveTo>
                  <a:pt x="4623604" y="0"/>
                </a:moveTo>
                <a:lnTo>
                  <a:pt x="4626124" y="1442872"/>
                </a:lnTo>
                <a:cubicBezTo>
                  <a:pt x="4627564" y="2236866"/>
                  <a:pt x="4627204" y="2890786"/>
                  <a:pt x="4625404" y="2896186"/>
                </a:cubicBezTo>
                <a:cubicBezTo>
                  <a:pt x="4623240" y="2903028"/>
                  <a:pt x="4347792" y="2906628"/>
                  <a:pt x="3827856" y="2906628"/>
                </a:cubicBezTo>
                <a:cubicBezTo>
                  <a:pt x="3390736" y="2906628"/>
                  <a:pt x="3027432" y="2910590"/>
                  <a:pt x="3020592" y="2914912"/>
                </a:cubicBezTo>
                <a:cubicBezTo>
                  <a:pt x="3010508" y="2921392"/>
                  <a:pt x="3007988" y="2961362"/>
                  <a:pt x="3010148" y="3079832"/>
                </a:cubicBezTo>
                <a:lnTo>
                  <a:pt x="3013028" y="3236830"/>
                </a:lnTo>
                <a:lnTo>
                  <a:pt x="3485796" y="3241870"/>
                </a:lnTo>
                <a:cubicBezTo>
                  <a:pt x="3745404" y="3244752"/>
                  <a:pt x="3966124" y="3250872"/>
                  <a:pt x="3976204" y="3255554"/>
                </a:cubicBezTo>
                <a:cubicBezTo>
                  <a:pt x="4003928" y="3269238"/>
                  <a:pt x="4014012" y="3296244"/>
                  <a:pt x="4014012" y="3357820"/>
                </a:cubicBezTo>
                <a:lnTo>
                  <a:pt x="4014012" y="3414712"/>
                </a:lnTo>
                <a:lnTo>
                  <a:pt x="2306940" y="3414712"/>
                </a:lnTo>
                <a:lnTo>
                  <a:pt x="599508" y="3414712"/>
                </a:lnTo>
                <a:lnTo>
                  <a:pt x="599508" y="3372942"/>
                </a:lnTo>
                <a:cubicBezTo>
                  <a:pt x="599508" y="3319650"/>
                  <a:pt x="623992" y="3268158"/>
                  <a:pt x="656400" y="3253394"/>
                </a:cubicBezTo>
                <a:cubicBezTo>
                  <a:pt x="674404" y="3245112"/>
                  <a:pt x="818428" y="3241870"/>
                  <a:pt x="1136728" y="3241870"/>
                </a:cubicBezTo>
                <a:cubicBezTo>
                  <a:pt x="1476988" y="3241870"/>
                  <a:pt x="1594372" y="3238630"/>
                  <a:pt x="1603732" y="3229628"/>
                </a:cubicBezTo>
                <a:cubicBezTo>
                  <a:pt x="1612012" y="3221346"/>
                  <a:pt x="1615976" y="3172734"/>
                  <a:pt x="1615976" y="3078030"/>
                </a:cubicBezTo>
                <a:cubicBezTo>
                  <a:pt x="1615976" y="2964604"/>
                  <a:pt x="1612732" y="2935436"/>
                  <a:pt x="1599772" y="2922472"/>
                </a:cubicBezTo>
                <a:cubicBezTo>
                  <a:pt x="1585728" y="2908070"/>
                  <a:pt x="1498232" y="2906268"/>
                  <a:pt x="792144" y="2906268"/>
                </a:cubicBezTo>
                <a:lnTo>
                  <a:pt x="0" y="2906268"/>
                </a:lnTo>
                <a:lnTo>
                  <a:pt x="2520" y="1455836"/>
                </a:lnTo>
                <a:lnTo>
                  <a:pt x="5040" y="5042"/>
                </a:lnTo>
                <a:lnTo>
                  <a:pt x="2314500" y="2520"/>
                </a:lnTo>
                <a:close/>
              </a:path>
            </a:pathLst>
          </a:custGeom>
          <a:solidFill>
            <a:schemeClr val="accent4"/>
          </a:solidFill>
          <a:ln w="0">
            <a:noFill/>
            <a:prstDash val="solid"/>
            <a:round/>
            <a:headEnd/>
            <a:tailEnd/>
          </a:ln>
        </p:spPr>
        <p:txBody>
          <a:bodyPr vert="horz" wrap="square" lIns="91440" tIns="45721" rIns="91440" bIns="45721" numCol="1" anchor="t" anchorCtr="0" compatLnSpc="1">
            <a:prstTxWarp prst="textNoShape">
              <a:avLst/>
            </a:prstTxWarp>
            <a:noAutofit/>
          </a:bodyPr>
          <a:lstStyle/>
          <a:p>
            <a:endParaRPr lang="zh-TW" altLang="en-US"/>
          </a:p>
        </p:txBody>
      </p:sp>
    </p:spTree>
    <p:extLst>
      <p:ext uri="{BB962C8B-B14F-4D97-AF65-F5344CB8AC3E}">
        <p14:creationId xmlns:p14="http://schemas.microsoft.com/office/powerpoint/2010/main" val="2623220119"/>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圖片版面配置區 8"/>
          <p:cNvPicPr>
            <a:picLocks noGrp="1" noChangeAspect="1"/>
          </p:cNvPicPr>
          <p:nvPr>
            <p:ph type="pic" sz="quarter" idx="12"/>
          </p:nvPr>
        </p:nvPicPr>
        <p:blipFill>
          <a:blip r:embed="rId2" cstate="screen">
            <a:extLst>
              <a:ext uri="{28A0092B-C50C-407E-A947-70E740481C1C}">
                <a14:useLocalDpi xmlns:a14="http://schemas.microsoft.com/office/drawing/2010/main"/>
              </a:ext>
            </a:extLst>
          </a:blip>
          <a:srcRect/>
          <a:stretch>
            <a:fillRect/>
          </a:stretch>
        </p:blipFill>
        <p:spPr/>
      </p:pic>
      <p:sp>
        <p:nvSpPr>
          <p:cNvPr id="4" name="頁尾版面配置區 3"/>
          <p:cNvSpPr>
            <a:spLocks noGrp="1"/>
          </p:cNvSpPr>
          <p:nvPr>
            <p:ph type="ftr" sz="quarter" idx="13"/>
          </p:nvPr>
        </p:nvSpPr>
        <p:spPr/>
        <p:txBody>
          <a:bodyPr/>
          <a:lstStyle/>
          <a:p>
            <a:r>
              <a:rPr lang="zh-TW" altLang="en-US" smtClean="0"/>
              <a:t>商業簡報網 </a:t>
            </a:r>
            <a:r>
              <a:rPr lang="en-US" altLang="zh-TW" smtClean="0"/>
              <a:t>X Matter Lab</a:t>
            </a:r>
            <a:endParaRPr lang="zh-TW" altLang="en-US" dirty="0"/>
          </a:p>
        </p:txBody>
      </p:sp>
      <p:sp>
        <p:nvSpPr>
          <p:cNvPr id="5" name="投影片編號版面配置區 4"/>
          <p:cNvSpPr>
            <a:spLocks noGrp="1"/>
          </p:cNvSpPr>
          <p:nvPr>
            <p:ph type="sldNum" sz="quarter" idx="14"/>
          </p:nvPr>
        </p:nvSpPr>
        <p:spPr/>
        <p:txBody>
          <a:bodyPr/>
          <a:lstStyle/>
          <a:p>
            <a:fld id="{E27FD744-A41C-4EAD-96D0-2F84A994B62C}" type="slidenum">
              <a:rPr lang="zh-TW" altLang="en-US" smtClean="0"/>
              <a:t>76</a:t>
            </a:fld>
            <a:endParaRPr lang="zh-TW" altLang="en-US"/>
          </a:p>
        </p:txBody>
      </p:sp>
      <p:sp>
        <p:nvSpPr>
          <p:cNvPr id="26" name="矩形 25"/>
          <p:cNvSpPr/>
          <p:nvPr/>
        </p:nvSpPr>
        <p:spPr>
          <a:xfrm>
            <a:off x="3155324" y="1223201"/>
            <a:ext cx="2833352" cy="11636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7" name="文字方塊 26"/>
          <p:cNvSpPr txBox="1"/>
          <p:nvPr/>
        </p:nvSpPr>
        <p:spPr>
          <a:xfrm>
            <a:off x="1880398" y="576870"/>
            <a:ext cx="5383205" cy="646331"/>
          </a:xfrm>
          <a:prstGeom prst="rect">
            <a:avLst/>
          </a:prstGeom>
          <a:noFill/>
        </p:spPr>
        <p:txBody>
          <a:bodyPr wrap="square" rtlCol="0" anchor="ctr">
            <a:spAutoFit/>
          </a:bodyPr>
          <a:lstStyle/>
          <a:p>
            <a:pPr algn="ctr"/>
            <a:r>
              <a:rPr lang="en-US" altLang="zh-TW" sz="3600" b="1" dirty="0" smtClean="0">
                <a:solidFill>
                  <a:schemeClr val="bg1">
                    <a:lumMod val="50000"/>
                  </a:schemeClr>
                </a:solidFill>
              </a:rPr>
              <a:t>Beyond Picture 073</a:t>
            </a:r>
            <a:endParaRPr lang="zh-TW" altLang="en-US" sz="3600" b="1" dirty="0">
              <a:solidFill>
                <a:schemeClr val="bg1">
                  <a:lumMod val="50000"/>
                </a:schemeClr>
              </a:solidFill>
            </a:endParaRPr>
          </a:p>
        </p:txBody>
      </p:sp>
      <p:sp>
        <p:nvSpPr>
          <p:cNvPr id="6" name="矩形 5"/>
          <p:cNvSpPr/>
          <p:nvPr/>
        </p:nvSpPr>
        <p:spPr>
          <a:xfrm>
            <a:off x="141517" y="1864895"/>
            <a:ext cx="8015894" cy="2093494"/>
          </a:xfrm>
          <a:prstGeom prst="rect">
            <a:avLst/>
          </a:pr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8" name="文字方塊 27"/>
          <p:cNvSpPr txBox="1"/>
          <p:nvPr/>
        </p:nvSpPr>
        <p:spPr>
          <a:xfrm>
            <a:off x="3240919" y="2002560"/>
            <a:ext cx="4933865" cy="678327"/>
          </a:xfrm>
          <a:prstGeom prst="rect">
            <a:avLst/>
          </a:prstGeom>
          <a:noFill/>
        </p:spPr>
        <p:txBody>
          <a:bodyPr wrap="square" rtlCol="0">
            <a:spAutoFit/>
          </a:bodyPr>
          <a:lstStyle/>
          <a:p>
            <a:pPr>
              <a:lnSpc>
                <a:spcPts val="5000"/>
              </a:lnSpc>
            </a:pPr>
            <a:r>
              <a:rPr lang="en-US" altLang="zh-TW" sz="3600" dirty="0" smtClean="0"/>
              <a:t>Make Organizing Fun!</a:t>
            </a:r>
          </a:p>
        </p:txBody>
      </p:sp>
      <p:sp>
        <p:nvSpPr>
          <p:cNvPr id="29" name="矩形 28"/>
          <p:cNvSpPr/>
          <p:nvPr/>
        </p:nvSpPr>
        <p:spPr>
          <a:xfrm>
            <a:off x="3240919" y="2745457"/>
            <a:ext cx="4916492" cy="954107"/>
          </a:xfrm>
          <a:prstGeom prst="rect">
            <a:avLst/>
          </a:prstGeom>
        </p:spPr>
        <p:txBody>
          <a:bodyPr wrap="square">
            <a:spAutoFit/>
          </a:bodyPr>
          <a:lstStyle/>
          <a:p>
            <a:r>
              <a:rPr lang="en-US" altLang="zh-TW" sz="1400" dirty="0"/>
              <a:t>The quick brown fox jumps over the lazy dog. The quick brown fox jumps over the lazy dog. The quick brown fox jumps over the lazy dog. The quick brown fox jumps over the lazy </a:t>
            </a:r>
            <a:r>
              <a:rPr lang="en-US" altLang="zh-TW" sz="1400" dirty="0" smtClean="0"/>
              <a:t>dog.</a:t>
            </a:r>
            <a:r>
              <a:rPr lang="zh-TW" altLang="en-US" sz="1400" dirty="0" smtClean="0"/>
              <a:t> </a:t>
            </a:r>
            <a:endParaRPr lang="zh-TW" altLang="en-US" sz="1400" dirty="0"/>
          </a:p>
        </p:txBody>
      </p:sp>
      <p:sp>
        <p:nvSpPr>
          <p:cNvPr id="42" name="文字方塊 12"/>
          <p:cNvSpPr txBox="1"/>
          <p:nvPr/>
        </p:nvSpPr>
        <p:spPr>
          <a:xfrm>
            <a:off x="3924385" y="4250775"/>
            <a:ext cx="1294119" cy="461665"/>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2400" dirty="0"/>
              <a:t>Agenda</a:t>
            </a:r>
            <a:endParaRPr lang="zh-TW" altLang="en-US" sz="2400" dirty="0"/>
          </a:p>
        </p:txBody>
      </p:sp>
      <p:sp>
        <p:nvSpPr>
          <p:cNvPr id="43" name="矩形 42"/>
          <p:cNvSpPr/>
          <p:nvPr/>
        </p:nvSpPr>
        <p:spPr>
          <a:xfrm>
            <a:off x="3924385" y="4653239"/>
            <a:ext cx="2192308" cy="523220"/>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a:t>
            </a:r>
            <a:endParaRPr lang="zh-TW" altLang="en-US" sz="1400" dirty="0"/>
          </a:p>
        </p:txBody>
      </p:sp>
      <p:sp>
        <p:nvSpPr>
          <p:cNvPr id="44" name="文字方塊 14"/>
          <p:cNvSpPr txBox="1"/>
          <p:nvPr/>
        </p:nvSpPr>
        <p:spPr>
          <a:xfrm>
            <a:off x="3924385" y="5237098"/>
            <a:ext cx="1294119" cy="461665"/>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2400" dirty="0"/>
              <a:t>Process</a:t>
            </a:r>
            <a:endParaRPr lang="zh-TW" altLang="en-US" sz="2400" dirty="0"/>
          </a:p>
        </p:txBody>
      </p:sp>
      <p:sp>
        <p:nvSpPr>
          <p:cNvPr id="45" name="矩形 44"/>
          <p:cNvSpPr/>
          <p:nvPr/>
        </p:nvSpPr>
        <p:spPr>
          <a:xfrm>
            <a:off x="3924385" y="5639562"/>
            <a:ext cx="2192308" cy="523220"/>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a:t>
            </a:r>
            <a:endParaRPr lang="zh-TW" altLang="en-US" sz="1400" dirty="0"/>
          </a:p>
        </p:txBody>
      </p:sp>
      <p:sp>
        <p:nvSpPr>
          <p:cNvPr id="46" name="文字方塊 16"/>
          <p:cNvSpPr txBox="1"/>
          <p:nvPr/>
        </p:nvSpPr>
        <p:spPr>
          <a:xfrm>
            <a:off x="6795284" y="4250775"/>
            <a:ext cx="1294119" cy="461665"/>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2400" dirty="0"/>
              <a:t>Security</a:t>
            </a:r>
            <a:endParaRPr lang="zh-TW" altLang="en-US" sz="2400" dirty="0"/>
          </a:p>
        </p:txBody>
      </p:sp>
      <p:sp>
        <p:nvSpPr>
          <p:cNvPr id="47" name="矩形 46"/>
          <p:cNvSpPr/>
          <p:nvPr/>
        </p:nvSpPr>
        <p:spPr>
          <a:xfrm>
            <a:off x="6795284" y="4653239"/>
            <a:ext cx="2192308" cy="523220"/>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a:t>
            </a:r>
            <a:endParaRPr lang="zh-TW" altLang="en-US" sz="1400" dirty="0"/>
          </a:p>
        </p:txBody>
      </p:sp>
      <p:sp>
        <p:nvSpPr>
          <p:cNvPr id="48" name="文字方塊 18"/>
          <p:cNvSpPr txBox="1"/>
          <p:nvPr/>
        </p:nvSpPr>
        <p:spPr>
          <a:xfrm>
            <a:off x="6795284" y="5237098"/>
            <a:ext cx="1685846" cy="461665"/>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2400" dirty="0"/>
              <a:t>Success</a:t>
            </a:r>
            <a:endParaRPr lang="zh-TW" altLang="en-US" sz="2400" dirty="0"/>
          </a:p>
        </p:txBody>
      </p:sp>
      <p:sp>
        <p:nvSpPr>
          <p:cNvPr id="49" name="矩形 48"/>
          <p:cNvSpPr/>
          <p:nvPr/>
        </p:nvSpPr>
        <p:spPr>
          <a:xfrm>
            <a:off x="6795284" y="5639562"/>
            <a:ext cx="2192308" cy="523220"/>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a:t>
            </a:r>
            <a:endParaRPr lang="zh-TW" altLang="en-US" sz="1400" dirty="0"/>
          </a:p>
        </p:txBody>
      </p:sp>
      <p:grpSp>
        <p:nvGrpSpPr>
          <p:cNvPr id="50" name="群組 49"/>
          <p:cNvGrpSpPr/>
          <p:nvPr/>
        </p:nvGrpSpPr>
        <p:grpSpPr>
          <a:xfrm>
            <a:off x="3384704" y="5468895"/>
            <a:ext cx="523644" cy="523644"/>
            <a:chOff x="5731184" y="3068960"/>
            <a:chExt cx="816070" cy="816070"/>
          </a:xfrm>
        </p:grpSpPr>
        <p:sp>
          <p:nvSpPr>
            <p:cNvPr id="51" name="橢圓 50"/>
            <p:cNvSpPr/>
            <p:nvPr/>
          </p:nvSpPr>
          <p:spPr>
            <a:xfrm>
              <a:off x="5731184" y="3068960"/>
              <a:ext cx="816070" cy="81607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p>
          </p:txBody>
        </p:sp>
        <p:grpSp>
          <p:nvGrpSpPr>
            <p:cNvPr id="52" name="群組 51"/>
            <p:cNvGrpSpPr/>
            <p:nvPr/>
          </p:nvGrpSpPr>
          <p:grpSpPr>
            <a:xfrm>
              <a:off x="5935646" y="3308966"/>
              <a:ext cx="407146" cy="336058"/>
              <a:chOff x="13079250" y="23448756"/>
              <a:chExt cx="2967819" cy="2449630"/>
            </a:xfrm>
            <a:solidFill>
              <a:schemeClr val="bg1"/>
            </a:solidFill>
          </p:grpSpPr>
          <p:sp>
            <p:nvSpPr>
              <p:cNvPr id="53" name="手繪多邊形 52"/>
              <p:cNvSpPr>
                <a:spLocks/>
              </p:cNvSpPr>
              <p:nvPr/>
            </p:nvSpPr>
            <p:spPr bwMode="auto">
              <a:xfrm>
                <a:off x="13079250" y="23448756"/>
                <a:ext cx="2967819" cy="2449630"/>
              </a:xfrm>
              <a:custGeom>
                <a:avLst/>
                <a:gdLst>
                  <a:gd name="connsiteX0" fmla="*/ 2007528 w 4024625"/>
                  <a:gd name="connsiteY0" fmla="*/ 1087436 h 3321916"/>
                  <a:gd name="connsiteX1" fmla="*/ 1840007 w 4024625"/>
                  <a:gd name="connsiteY1" fmla="*/ 1101840 h 3321916"/>
                  <a:gd name="connsiteX2" fmla="*/ 1743097 w 4024625"/>
                  <a:gd name="connsiteY2" fmla="*/ 1122724 h 3321916"/>
                  <a:gd name="connsiteX3" fmla="*/ 1609441 w 4024625"/>
                  <a:gd name="connsiteY3" fmla="*/ 1178896 h 3321916"/>
                  <a:gd name="connsiteX4" fmla="*/ 1096431 w 4024625"/>
                  <a:gd name="connsiteY4" fmla="*/ 1856928 h 3321916"/>
                  <a:gd name="connsiteX5" fmla="*/ 1116966 w 4024625"/>
                  <a:gd name="connsiteY5" fmla="*/ 2260216 h 3321916"/>
                  <a:gd name="connsiteX6" fmla="*/ 1819472 w 4024625"/>
                  <a:gd name="connsiteY6" fmla="*/ 2915204 h 3321916"/>
                  <a:gd name="connsiteX7" fmla="*/ 1895847 w 4024625"/>
                  <a:gd name="connsiteY7" fmla="*/ 2930328 h 3321916"/>
                  <a:gd name="connsiteX8" fmla="*/ 2217919 w 4024625"/>
                  <a:gd name="connsiteY8" fmla="*/ 2911604 h 3321916"/>
                  <a:gd name="connsiteX9" fmla="*/ 2875753 w 4024625"/>
                  <a:gd name="connsiteY9" fmla="*/ 2323952 h 3321916"/>
                  <a:gd name="connsiteX10" fmla="*/ 2922227 w 4024625"/>
                  <a:gd name="connsiteY10" fmla="*/ 2006360 h 3321916"/>
                  <a:gd name="connsiteX11" fmla="*/ 2861343 w 4024625"/>
                  <a:gd name="connsiteY11" fmla="*/ 1660684 h 3321916"/>
                  <a:gd name="connsiteX12" fmla="*/ 2600515 w 4024625"/>
                  <a:gd name="connsiteY12" fmla="*/ 1300604 h 3321916"/>
                  <a:gd name="connsiteX13" fmla="*/ 2271958 w 4024625"/>
                  <a:gd name="connsiteY13" fmla="*/ 1122364 h 3321916"/>
                  <a:gd name="connsiteX14" fmla="*/ 2175409 w 4024625"/>
                  <a:gd name="connsiteY14" fmla="*/ 1101840 h 3321916"/>
                  <a:gd name="connsiteX15" fmla="*/ 2007528 w 4024625"/>
                  <a:gd name="connsiteY15" fmla="*/ 1087436 h 3321916"/>
                  <a:gd name="connsiteX16" fmla="*/ 691176 w 4024625"/>
                  <a:gd name="connsiteY16" fmla="*/ 884236 h 3321916"/>
                  <a:gd name="connsiteX17" fmla="*/ 395695 w 4024625"/>
                  <a:gd name="connsiteY17" fmla="*/ 895036 h 3321916"/>
                  <a:gd name="connsiteX18" fmla="*/ 376237 w 4024625"/>
                  <a:gd name="connsiteY18" fmla="*/ 1095956 h 3321916"/>
                  <a:gd name="connsiteX19" fmla="*/ 388128 w 4024625"/>
                  <a:gd name="connsiteY19" fmla="*/ 1299032 h 3321916"/>
                  <a:gd name="connsiteX20" fmla="*/ 691176 w 4024625"/>
                  <a:gd name="connsiteY20" fmla="*/ 1311272 h 3321916"/>
                  <a:gd name="connsiteX21" fmla="*/ 994223 w 4024625"/>
                  <a:gd name="connsiteY21" fmla="*/ 1299032 h 3321916"/>
                  <a:gd name="connsiteX22" fmla="*/ 1006475 w 4024625"/>
                  <a:gd name="connsiteY22" fmla="*/ 1095956 h 3321916"/>
                  <a:gd name="connsiteX23" fmla="*/ 987017 w 4024625"/>
                  <a:gd name="connsiteY23" fmla="*/ 895036 h 3321916"/>
                  <a:gd name="connsiteX24" fmla="*/ 691176 w 4024625"/>
                  <a:gd name="connsiteY24" fmla="*/ 884236 h 3321916"/>
                  <a:gd name="connsiteX25" fmla="*/ 1504906 w 4024625"/>
                  <a:gd name="connsiteY25" fmla="*/ 0 h 3321916"/>
                  <a:gd name="connsiteX26" fmla="*/ 2007262 w 4024625"/>
                  <a:gd name="connsiteY26" fmla="*/ 0 h 3321916"/>
                  <a:gd name="connsiteX27" fmla="*/ 2509258 w 4024625"/>
                  <a:gd name="connsiteY27" fmla="*/ 0 h 3321916"/>
                  <a:gd name="connsiteX28" fmla="*/ 2657624 w 4024625"/>
                  <a:gd name="connsiteY28" fmla="*/ 247692 h 3321916"/>
                  <a:gd name="connsiteX29" fmla="*/ 2828316 w 4024625"/>
                  <a:gd name="connsiteY29" fmla="*/ 501868 h 3321916"/>
                  <a:gd name="connsiteX30" fmla="*/ 3367404 w 4024625"/>
                  <a:gd name="connsiteY30" fmla="*/ 507988 h 3321916"/>
                  <a:gd name="connsiteX31" fmla="*/ 3906130 w 4024625"/>
                  <a:gd name="connsiteY31" fmla="*/ 519508 h 3321916"/>
                  <a:gd name="connsiteX32" fmla="*/ 3961588 w 4024625"/>
                  <a:gd name="connsiteY32" fmla="*/ 562352 h 3321916"/>
                  <a:gd name="connsiteX33" fmla="*/ 4024607 w 4024625"/>
                  <a:gd name="connsiteY33" fmla="*/ 1909552 h 3321916"/>
                  <a:gd name="connsiteX34" fmla="*/ 4011283 w 4024625"/>
                  <a:gd name="connsiteY34" fmla="*/ 3168188 h 3321916"/>
                  <a:gd name="connsiteX35" fmla="*/ 3887404 w 4024625"/>
                  <a:gd name="connsiteY35" fmla="*/ 3301396 h 3321916"/>
                  <a:gd name="connsiteX36" fmla="*/ 2004381 w 4024625"/>
                  <a:gd name="connsiteY36" fmla="*/ 3321556 h 3321916"/>
                  <a:gd name="connsiteX37" fmla="*/ 133601 w 4024625"/>
                  <a:gd name="connsiteY37" fmla="*/ 3306436 h 3321916"/>
                  <a:gd name="connsiteX38" fmla="*/ 28809 w 4024625"/>
                  <a:gd name="connsiteY38" fmla="*/ 3226872 h 3321916"/>
                  <a:gd name="connsiteX39" fmla="*/ 0 w 4024625"/>
                  <a:gd name="connsiteY39" fmla="*/ 3187268 h 3321916"/>
                  <a:gd name="connsiteX40" fmla="*/ 0 w 4024625"/>
                  <a:gd name="connsiteY40" fmla="*/ 1913152 h 3321916"/>
                  <a:gd name="connsiteX41" fmla="*/ 11524 w 4024625"/>
                  <a:gd name="connsiteY41" fmla="*/ 616716 h 3321916"/>
                  <a:gd name="connsiteX42" fmla="*/ 103712 w 4024625"/>
                  <a:gd name="connsiteY42" fmla="*/ 522388 h 3321916"/>
                  <a:gd name="connsiteX43" fmla="*/ 654683 w 4024625"/>
                  <a:gd name="connsiteY43" fmla="*/ 507988 h 3321916"/>
                  <a:gd name="connsiteX44" fmla="*/ 1177925 w 4024625"/>
                  <a:gd name="connsiteY44" fmla="*/ 507988 h 3321916"/>
                  <a:gd name="connsiteX45" fmla="*/ 1203853 w 4024625"/>
                  <a:gd name="connsiteY45" fmla="*/ 485308 h 3321916"/>
                  <a:gd name="connsiteX46" fmla="*/ 1367344 w 4024625"/>
                  <a:gd name="connsiteY46" fmla="*/ 231132 h 3321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024625" h="3321916">
                    <a:moveTo>
                      <a:pt x="2007528" y="1087436"/>
                    </a:moveTo>
                    <a:cubicBezTo>
                      <a:pt x="1951687" y="1087436"/>
                      <a:pt x="1876033" y="1093916"/>
                      <a:pt x="1840007" y="1101840"/>
                    </a:cubicBezTo>
                    <a:cubicBezTo>
                      <a:pt x="1803621" y="1109400"/>
                      <a:pt x="1760029" y="1119124"/>
                      <a:pt x="1743097" y="1122724"/>
                    </a:cubicBezTo>
                    <a:cubicBezTo>
                      <a:pt x="1726525" y="1126324"/>
                      <a:pt x="1666362" y="1151532"/>
                      <a:pt x="1609441" y="1178896"/>
                    </a:cubicBezTo>
                    <a:cubicBezTo>
                      <a:pt x="1336724" y="1309604"/>
                      <a:pt x="1148309" y="1558780"/>
                      <a:pt x="1096431" y="1856928"/>
                    </a:cubicBezTo>
                    <a:cubicBezTo>
                      <a:pt x="1079499" y="1953788"/>
                      <a:pt x="1090667" y="2171996"/>
                      <a:pt x="1116966" y="2260216"/>
                    </a:cubicBezTo>
                    <a:cubicBezTo>
                      <a:pt x="1216398" y="2593652"/>
                      <a:pt x="1494518" y="2852908"/>
                      <a:pt x="1819472" y="2915204"/>
                    </a:cubicBezTo>
                    <a:cubicBezTo>
                      <a:pt x="1850094" y="2920964"/>
                      <a:pt x="1884679" y="2927808"/>
                      <a:pt x="1895847" y="2930328"/>
                    </a:cubicBezTo>
                    <a:cubicBezTo>
                      <a:pt x="1937277" y="2940048"/>
                      <a:pt x="2152352" y="2927448"/>
                      <a:pt x="2217919" y="2911604"/>
                    </a:cubicBezTo>
                    <a:cubicBezTo>
                      <a:pt x="2518736" y="2839588"/>
                      <a:pt x="2773079" y="2612376"/>
                      <a:pt x="2875753" y="2323952"/>
                    </a:cubicBezTo>
                    <a:cubicBezTo>
                      <a:pt x="2917183" y="2208004"/>
                      <a:pt x="2922587" y="2170916"/>
                      <a:pt x="2922227" y="2006360"/>
                    </a:cubicBezTo>
                    <a:cubicBezTo>
                      <a:pt x="2921506" y="1833164"/>
                      <a:pt x="2914301" y="1793552"/>
                      <a:pt x="2861343" y="1660684"/>
                    </a:cubicBezTo>
                    <a:cubicBezTo>
                      <a:pt x="2805503" y="1521692"/>
                      <a:pt x="2713997" y="1394944"/>
                      <a:pt x="2600515" y="1300604"/>
                    </a:cubicBezTo>
                    <a:cubicBezTo>
                      <a:pt x="2527382" y="1239748"/>
                      <a:pt x="2336084" y="1136048"/>
                      <a:pt x="2271958" y="1122364"/>
                    </a:cubicBezTo>
                    <a:cubicBezTo>
                      <a:pt x="2255026" y="1118764"/>
                      <a:pt x="2211795" y="1109400"/>
                      <a:pt x="2175409" y="1101840"/>
                    </a:cubicBezTo>
                    <a:cubicBezTo>
                      <a:pt x="2139022" y="1093916"/>
                      <a:pt x="2063368" y="1087436"/>
                      <a:pt x="2007528" y="1087436"/>
                    </a:cubicBezTo>
                    <a:close/>
                    <a:moveTo>
                      <a:pt x="691176" y="884236"/>
                    </a:moveTo>
                    <a:cubicBezTo>
                      <a:pt x="520734" y="884236"/>
                      <a:pt x="407947" y="888196"/>
                      <a:pt x="395695" y="895036"/>
                    </a:cubicBezTo>
                    <a:cubicBezTo>
                      <a:pt x="377318" y="904760"/>
                      <a:pt x="376237" y="918084"/>
                      <a:pt x="376237" y="1095956"/>
                    </a:cubicBezTo>
                    <a:cubicBezTo>
                      <a:pt x="376237" y="1230980"/>
                      <a:pt x="379480" y="1290392"/>
                      <a:pt x="388128" y="1299032"/>
                    </a:cubicBezTo>
                    <a:cubicBezTo>
                      <a:pt x="397137" y="1308032"/>
                      <a:pt x="478574" y="1311272"/>
                      <a:pt x="691176" y="1311272"/>
                    </a:cubicBezTo>
                    <a:cubicBezTo>
                      <a:pt x="904138" y="1311272"/>
                      <a:pt x="985575" y="1308032"/>
                      <a:pt x="994223" y="1299032"/>
                    </a:cubicBezTo>
                    <a:cubicBezTo>
                      <a:pt x="1002872" y="1290392"/>
                      <a:pt x="1006475" y="1230980"/>
                      <a:pt x="1006475" y="1095956"/>
                    </a:cubicBezTo>
                    <a:cubicBezTo>
                      <a:pt x="1006475" y="918084"/>
                      <a:pt x="1005394" y="904760"/>
                      <a:pt x="987017" y="895036"/>
                    </a:cubicBezTo>
                    <a:cubicBezTo>
                      <a:pt x="974765" y="888196"/>
                      <a:pt x="861978" y="884236"/>
                      <a:pt x="691176" y="884236"/>
                    </a:cubicBezTo>
                    <a:close/>
                    <a:moveTo>
                      <a:pt x="1504906" y="0"/>
                    </a:moveTo>
                    <a:lnTo>
                      <a:pt x="2007262" y="0"/>
                    </a:lnTo>
                    <a:lnTo>
                      <a:pt x="2509258" y="0"/>
                    </a:lnTo>
                    <a:lnTo>
                      <a:pt x="2657624" y="247692"/>
                    </a:lnTo>
                    <a:cubicBezTo>
                      <a:pt x="2764216" y="425904"/>
                      <a:pt x="2812112" y="497548"/>
                      <a:pt x="2828316" y="501868"/>
                    </a:cubicBezTo>
                    <a:cubicBezTo>
                      <a:pt x="2840920" y="505108"/>
                      <a:pt x="3083276" y="507988"/>
                      <a:pt x="3367404" y="507988"/>
                    </a:cubicBezTo>
                    <a:cubicBezTo>
                      <a:pt x="3728235" y="507988"/>
                      <a:pt x="3890286" y="511588"/>
                      <a:pt x="3906130" y="519508"/>
                    </a:cubicBezTo>
                    <a:cubicBezTo>
                      <a:pt x="3918014" y="525628"/>
                      <a:pt x="3943222" y="545072"/>
                      <a:pt x="3961588" y="562352"/>
                    </a:cubicBezTo>
                    <a:cubicBezTo>
                      <a:pt x="4027488" y="624636"/>
                      <a:pt x="4024607" y="568112"/>
                      <a:pt x="4024607" y="1909552"/>
                    </a:cubicBezTo>
                    <a:cubicBezTo>
                      <a:pt x="4024607" y="2872968"/>
                      <a:pt x="4021726" y="3133624"/>
                      <a:pt x="4011283" y="3168188"/>
                    </a:cubicBezTo>
                    <a:cubicBezTo>
                      <a:pt x="3991477" y="3235152"/>
                      <a:pt x="3952225" y="3277272"/>
                      <a:pt x="3887404" y="3301396"/>
                    </a:cubicBezTo>
                    <a:cubicBezTo>
                      <a:pt x="3830867" y="3322636"/>
                      <a:pt x="3830507" y="3322636"/>
                      <a:pt x="2004381" y="3321556"/>
                    </a:cubicBezTo>
                    <a:cubicBezTo>
                      <a:pt x="489032" y="3320836"/>
                      <a:pt x="170333" y="3318316"/>
                      <a:pt x="133601" y="3306436"/>
                    </a:cubicBezTo>
                    <a:cubicBezTo>
                      <a:pt x="81025" y="3290232"/>
                      <a:pt x="66981" y="3279432"/>
                      <a:pt x="28809" y="3226872"/>
                    </a:cubicBezTo>
                    <a:lnTo>
                      <a:pt x="0" y="3187268"/>
                    </a:lnTo>
                    <a:lnTo>
                      <a:pt x="0" y="1913152"/>
                    </a:lnTo>
                    <a:cubicBezTo>
                      <a:pt x="0" y="991136"/>
                      <a:pt x="3241" y="632556"/>
                      <a:pt x="11524" y="616716"/>
                    </a:cubicBezTo>
                    <a:cubicBezTo>
                      <a:pt x="28449" y="583952"/>
                      <a:pt x="72382" y="538592"/>
                      <a:pt x="103712" y="522388"/>
                    </a:cubicBezTo>
                    <a:cubicBezTo>
                      <a:pt x="126399" y="510508"/>
                      <a:pt x="223989" y="507988"/>
                      <a:pt x="654683" y="507988"/>
                    </a:cubicBezTo>
                    <a:lnTo>
                      <a:pt x="1177925" y="507988"/>
                    </a:lnTo>
                    <a:lnTo>
                      <a:pt x="1203853" y="485308"/>
                    </a:lnTo>
                    <a:cubicBezTo>
                      <a:pt x="1217897" y="472708"/>
                      <a:pt x="1291360" y="358220"/>
                      <a:pt x="1367344" y="231132"/>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54" name="手繪多邊形 53"/>
              <p:cNvSpPr>
                <a:spLocks/>
              </p:cNvSpPr>
              <p:nvPr/>
            </p:nvSpPr>
            <p:spPr bwMode="auto">
              <a:xfrm>
                <a:off x="14046734" y="24416165"/>
                <a:ext cx="1019800" cy="1024369"/>
              </a:xfrm>
              <a:custGeom>
                <a:avLst/>
                <a:gdLst>
                  <a:gd name="connsiteX0" fmla="*/ 696901 w 1382938"/>
                  <a:gd name="connsiteY0" fmla="*/ 174564 h 1389136"/>
                  <a:gd name="connsiteX1" fmla="*/ 615103 w 1382938"/>
                  <a:gd name="connsiteY1" fmla="*/ 185584 h 1389136"/>
                  <a:gd name="connsiteX2" fmla="*/ 187732 w 1382938"/>
                  <a:gd name="connsiteY2" fmla="*/ 592580 h 1389136"/>
                  <a:gd name="connsiteX3" fmla="*/ 187732 w 1382938"/>
                  <a:gd name="connsiteY3" fmla="*/ 808496 h 1389136"/>
                  <a:gd name="connsiteX4" fmla="*/ 532584 w 1382938"/>
                  <a:gd name="connsiteY4" fmla="*/ 1189940 h 1389136"/>
                  <a:gd name="connsiteX5" fmla="*/ 850769 w 1382938"/>
                  <a:gd name="connsiteY5" fmla="*/ 1191740 h 1389136"/>
                  <a:gd name="connsiteX6" fmla="*/ 1062653 w 1382938"/>
                  <a:gd name="connsiteY6" fmla="*/ 1061472 h 1389136"/>
                  <a:gd name="connsiteX7" fmla="*/ 1208953 w 1382938"/>
                  <a:gd name="connsiteY7" fmla="*/ 698740 h 1389136"/>
                  <a:gd name="connsiteX8" fmla="*/ 1135442 w 1382938"/>
                  <a:gd name="connsiteY8" fmla="*/ 424528 h 1389136"/>
                  <a:gd name="connsiteX9" fmla="*/ 777619 w 1382938"/>
                  <a:gd name="connsiteY9" fmla="*/ 185944 h 1389136"/>
                  <a:gd name="connsiteX10" fmla="*/ 696901 w 1382938"/>
                  <a:gd name="connsiteY10" fmla="*/ 174564 h 1389136"/>
                  <a:gd name="connsiteX11" fmla="*/ 709912 w 1382938"/>
                  <a:gd name="connsiteY11" fmla="*/ 376 h 1389136"/>
                  <a:gd name="connsiteX12" fmla="*/ 908829 w 1382938"/>
                  <a:gd name="connsiteY12" fmla="*/ 35660 h 1389136"/>
                  <a:gd name="connsiteX13" fmla="*/ 1337507 w 1382938"/>
                  <a:gd name="connsiteY13" fmla="*/ 434916 h 1389136"/>
                  <a:gd name="connsiteX14" fmla="*/ 1382858 w 1382938"/>
                  <a:gd name="connsiteY14" fmla="*/ 698084 h 1389136"/>
                  <a:gd name="connsiteX15" fmla="*/ 1357663 w 1382938"/>
                  <a:gd name="connsiteY15" fmla="*/ 904012 h 1389136"/>
                  <a:gd name="connsiteX16" fmla="*/ 909909 w 1382938"/>
                  <a:gd name="connsiteY16" fmla="*/ 1358712 h 1389136"/>
                  <a:gd name="connsiteX17" fmla="*/ 688552 w 1382938"/>
                  <a:gd name="connsiteY17" fmla="*/ 1388952 h 1389136"/>
                  <a:gd name="connsiteX18" fmla="*/ 517585 w 1382938"/>
                  <a:gd name="connsiteY18" fmla="*/ 1372752 h 1389136"/>
                  <a:gd name="connsiteX19" fmla="*/ 178170 w 1382938"/>
                  <a:gd name="connsiteY19" fmla="*/ 1165384 h 1389136"/>
                  <a:gd name="connsiteX20" fmla="*/ 10443 w 1382938"/>
                  <a:gd name="connsiteY20" fmla="*/ 585760 h 1389136"/>
                  <a:gd name="connsiteX21" fmla="*/ 214163 w 1382938"/>
                  <a:gd name="connsiteY21" fmla="*/ 195868 h 1389136"/>
                  <a:gd name="connsiteX22" fmla="*/ 657958 w 1382938"/>
                  <a:gd name="connsiteY22" fmla="*/ 1820 h 1389136"/>
                  <a:gd name="connsiteX23" fmla="*/ 709912 w 1382938"/>
                  <a:gd name="connsiteY23" fmla="*/ 376 h 1389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82938" h="1389136">
                    <a:moveTo>
                      <a:pt x="696901" y="174564"/>
                    </a:moveTo>
                    <a:cubicBezTo>
                      <a:pt x="674920" y="174520"/>
                      <a:pt x="652759" y="178208"/>
                      <a:pt x="615103" y="185584"/>
                    </a:cubicBezTo>
                    <a:cubicBezTo>
                      <a:pt x="397454" y="228768"/>
                      <a:pt x="236379" y="381708"/>
                      <a:pt x="187732" y="592580"/>
                    </a:cubicBezTo>
                    <a:cubicBezTo>
                      <a:pt x="167553" y="678228"/>
                      <a:pt x="167553" y="721768"/>
                      <a:pt x="187732" y="808496"/>
                    </a:cubicBezTo>
                    <a:cubicBezTo>
                      <a:pt x="228451" y="983024"/>
                      <a:pt x="366104" y="1135604"/>
                      <a:pt x="532584" y="1189940"/>
                    </a:cubicBezTo>
                    <a:cubicBezTo>
                      <a:pt x="623030" y="1219448"/>
                      <a:pt x="766808" y="1220168"/>
                      <a:pt x="850769" y="1191740"/>
                    </a:cubicBezTo>
                    <a:cubicBezTo>
                      <a:pt x="935450" y="1163312"/>
                      <a:pt x="1000673" y="1123008"/>
                      <a:pt x="1062653" y="1061472"/>
                    </a:cubicBezTo>
                    <a:cubicBezTo>
                      <a:pt x="1166432" y="957476"/>
                      <a:pt x="1208953" y="852036"/>
                      <a:pt x="1208953" y="698740"/>
                    </a:cubicBezTo>
                    <a:cubicBezTo>
                      <a:pt x="1208953" y="591140"/>
                      <a:pt x="1188413" y="514132"/>
                      <a:pt x="1135442" y="424528"/>
                    </a:cubicBezTo>
                    <a:cubicBezTo>
                      <a:pt x="1067697" y="309016"/>
                      <a:pt x="928243" y="216172"/>
                      <a:pt x="777619" y="185944"/>
                    </a:cubicBezTo>
                    <a:cubicBezTo>
                      <a:pt x="740684" y="178388"/>
                      <a:pt x="718883" y="174612"/>
                      <a:pt x="696901" y="174564"/>
                    </a:cubicBezTo>
                    <a:close/>
                    <a:moveTo>
                      <a:pt x="709912" y="376"/>
                    </a:moveTo>
                    <a:cubicBezTo>
                      <a:pt x="769131" y="2720"/>
                      <a:pt x="846471" y="15952"/>
                      <a:pt x="908829" y="35660"/>
                    </a:cubicBezTo>
                    <a:cubicBezTo>
                      <a:pt x="1098153" y="95424"/>
                      <a:pt x="1272359" y="257788"/>
                      <a:pt x="1337507" y="434916"/>
                    </a:cubicBezTo>
                    <a:cubicBezTo>
                      <a:pt x="1380339" y="551560"/>
                      <a:pt x="1383578" y="570280"/>
                      <a:pt x="1382858" y="698084"/>
                    </a:cubicBezTo>
                    <a:cubicBezTo>
                      <a:pt x="1382138" y="803928"/>
                      <a:pt x="1377819" y="839572"/>
                      <a:pt x="1357663" y="904012"/>
                    </a:cubicBezTo>
                    <a:cubicBezTo>
                      <a:pt x="1287477" y="1127220"/>
                      <a:pt x="1129827" y="1287428"/>
                      <a:pt x="909909" y="1358712"/>
                    </a:cubicBezTo>
                    <a:cubicBezTo>
                      <a:pt x="822086" y="1387152"/>
                      <a:pt x="802290" y="1390032"/>
                      <a:pt x="688552" y="1388952"/>
                    </a:cubicBezTo>
                    <a:cubicBezTo>
                      <a:pt x="610087" y="1387872"/>
                      <a:pt x="546379" y="1382112"/>
                      <a:pt x="517585" y="1372752"/>
                    </a:cubicBezTo>
                    <a:cubicBezTo>
                      <a:pt x="367854" y="1324148"/>
                      <a:pt x="263834" y="1260788"/>
                      <a:pt x="178170" y="1165384"/>
                    </a:cubicBezTo>
                    <a:cubicBezTo>
                      <a:pt x="41037" y="1012736"/>
                      <a:pt x="-27710" y="774768"/>
                      <a:pt x="10443" y="585760"/>
                    </a:cubicBezTo>
                    <a:cubicBezTo>
                      <a:pt x="45716" y="412596"/>
                      <a:pt x="105464" y="298112"/>
                      <a:pt x="214163" y="195868"/>
                    </a:cubicBezTo>
                    <a:cubicBezTo>
                      <a:pt x="343738" y="74184"/>
                      <a:pt x="448478" y="28460"/>
                      <a:pt x="657958" y="1820"/>
                    </a:cubicBezTo>
                    <a:cubicBezTo>
                      <a:pt x="672445" y="20"/>
                      <a:pt x="690172" y="-408"/>
                      <a:pt x="709912" y="376"/>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grpSp>
      <p:grpSp>
        <p:nvGrpSpPr>
          <p:cNvPr id="55" name="群組 54"/>
          <p:cNvGrpSpPr/>
          <p:nvPr/>
        </p:nvGrpSpPr>
        <p:grpSpPr>
          <a:xfrm>
            <a:off x="3384704" y="4482572"/>
            <a:ext cx="523644" cy="523644"/>
            <a:chOff x="5731184" y="1981037"/>
            <a:chExt cx="816070" cy="816070"/>
          </a:xfrm>
        </p:grpSpPr>
        <p:sp>
          <p:nvSpPr>
            <p:cNvPr id="56" name="橢圓 55"/>
            <p:cNvSpPr/>
            <p:nvPr/>
          </p:nvSpPr>
          <p:spPr>
            <a:xfrm>
              <a:off x="5731184" y="1981037"/>
              <a:ext cx="816070" cy="81607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p>
          </p:txBody>
        </p:sp>
        <p:sp>
          <p:nvSpPr>
            <p:cNvPr id="57" name="手繪多邊形 56"/>
            <p:cNvSpPr>
              <a:spLocks/>
            </p:cNvSpPr>
            <p:nvPr/>
          </p:nvSpPr>
          <p:spPr bwMode="auto">
            <a:xfrm flipV="1">
              <a:off x="6011604" y="2153374"/>
              <a:ext cx="255230" cy="471396"/>
            </a:xfrm>
            <a:custGeom>
              <a:avLst/>
              <a:gdLst>
                <a:gd name="connsiteX0" fmla="*/ 1041502 w 2397801"/>
                <a:gd name="connsiteY0" fmla="*/ 588163 h 4428623"/>
                <a:gd name="connsiteX1" fmla="*/ 299462 w 2397801"/>
                <a:gd name="connsiteY1" fmla="*/ 593899 h 4428623"/>
                <a:gd name="connsiteX2" fmla="*/ 283250 w 2397801"/>
                <a:gd name="connsiteY2" fmla="*/ 2218109 h 4428623"/>
                <a:gd name="connsiteX3" fmla="*/ 290095 w 2397801"/>
                <a:gd name="connsiteY3" fmla="*/ 3843037 h 4428623"/>
                <a:gd name="connsiteX4" fmla="*/ 1207710 w 2397801"/>
                <a:gd name="connsiteY4" fmla="*/ 3847357 h 4428623"/>
                <a:gd name="connsiteX5" fmla="*/ 2118479 w 2397801"/>
                <a:gd name="connsiteY5" fmla="*/ 3844837 h 4428623"/>
                <a:gd name="connsiteX6" fmla="*/ 2121001 w 2397801"/>
                <a:gd name="connsiteY6" fmla="*/ 2224589 h 4428623"/>
                <a:gd name="connsiteX7" fmla="*/ 2110914 w 2397801"/>
                <a:gd name="connsiteY7" fmla="*/ 596419 h 4428623"/>
                <a:gd name="connsiteX8" fmla="*/ 1041502 w 2397801"/>
                <a:gd name="connsiteY8" fmla="*/ 588163 h 4428623"/>
                <a:gd name="connsiteX9" fmla="*/ 1205249 w 2397801"/>
                <a:gd name="connsiteY9" fmla="*/ 186437 h 4428623"/>
                <a:gd name="connsiteX10" fmla="*/ 930070 w 2397801"/>
                <a:gd name="connsiteY10" fmla="*/ 210597 h 4428623"/>
                <a:gd name="connsiteX11" fmla="*/ 899455 w 2397801"/>
                <a:gd name="connsiteY11" fmla="*/ 338957 h 4428623"/>
                <a:gd name="connsiteX12" fmla="*/ 1201647 w 2397801"/>
                <a:gd name="connsiteY12" fmla="*/ 414677 h 4428623"/>
                <a:gd name="connsiteX13" fmla="*/ 1445490 w 2397801"/>
                <a:gd name="connsiteY13" fmla="*/ 398813 h 4428623"/>
                <a:gd name="connsiteX14" fmla="*/ 1513204 w 2397801"/>
                <a:gd name="connsiteY14" fmla="*/ 295689 h 4428623"/>
                <a:gd name="connsiteX15" fmla="*/ 1484029 w 2397801"/>
                <a:gd name="connsiteY15" fmla="*/ 219609 h 4428623"/>
                <a:gd name="connsiteX16" fmla="*/ 1454134 w 2397801"/>
                <a:gd name="connsiteY16" fmla="*/ 186437 h 4428623"/>
                <a:gd name="connsiteX17" fmla="*/ 813103 w 2397801"/>
                <a:gd name="connsiteY17" fmla="*/ 1 h 4428623"/>
                <a:gd name="connsiteX18" fmla="*/ 1241394 w 2397801"/>
                <a:gd name="connsiteY18" fmla="*/ 553 h 4428623"/>
                <a:gd name="connsiteX19" fmla="*/ 2335516 w 2397801"/>
                <a:gd name="connsiteY19" fmla="*/ 3793 h 4428623"/>
                <a:gd name="connsiteX20" fmla="*/ 2364318 w 2397801"/>
                <a:gd name="connsiteY20" fmla="*/ 25037 h 4428623"/>
                <a:gd name="connsiteX21" fmla="*/ 2392760 w 2397801"/>
                <a:gd name="connsiteY21" fmla="*/ 46641 h 4428623"/>
                <a:gd name="connsiteX22" fmla="*/ 2395281 w 2397801"/>
                <a:gd name="connsiteY22" fmla="*/ 2216709 h 4428623"/>
                <a:gd name="connsiteX23" fmla="*/ 2397801 w 2397801"/>
                <a:gd name="connsiteY23" fmla="*/ 4386781 h 4428623"/>
                <a:gd name="connsiteX24" fmla="*/ 2371159 w 2397801"/>
                <a:gd name="connsiteY24" fmla="*/ 4408025 h 4428623"/>
                <a:gd name="connsiteX25" fmla="*/ 1205032 w 2397801"/>
                <a:gd name="connsiteY25" fmla="*/ 4428545 h 4428623"/>
                <a:gd name="connsiteX26" fmla="*/ 48265 w 2397801"/>
                <a:gd name="connsiteY26" fmla="*/ 4418105 h 4428623"/>
                <a:gd name="connsiteX27" fmla="*/ 21 w 2397801"/>
                <a:gd name="connsiteY27" fmla="*/ 2208429 h 4428623"/>
                <a:gd name="connsiteX28" fmla="*/ 21 w 2397801"/>
                <a:gd name="connsiteY28" fmla="*/ 68245 h 4428623"/>
                <a:gd name="connsiteX29" fmla="*/ 28823 w 2397801"/>
                <a:gd name="connsiteY29" fmla="*/ 39437 h 4428623"/>
                <a:gd name="connsiteX30" fmla="*/ 102629 w 2397801"/>
                <a:gd name="connsiteY30" fmla="*/ 4153 h 4428623"/>
                <a:gd name="connsiteX31" fmla="*/ 813103 w 2397801"/>
                <a:gd name="connsiteY31" fmla="*/ 1 h 4428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397801" h="4428623">
                  <a:moveTo>
                    <a:pt x="1041502" y="588163"/>
                  </a:moveTo>
                  <a:cubicBezTo>
                    <a:pt x="655239" y="588159"/>
                    <a:pt x="310023" y="589961"/>
                    <a:pt x="299462" y="593899"/>
                  </a:cubicBezTo>
                  <a:cubicBezTo>
                    <a:pt x="284691" y="599661"/>
                    <a:pt x="283250" y="752323"/>
                    <a:pt x="283250" y="2218109"/>
                  </a:cubicBezTo>
                  <a:cubicBezTo>
                    <a:pt x="283250" y="3108165"/>
                    <a:pt x="286492" y="3839437"/>
                    <a:pt x="290095" y="3843037"/>
                  </a:cubicBezTo>
                  <a:cubicBezTo>
                    <a:pt x="294058" y="3846637"/>
                    <a:pt x="706931" y="3848797"/>
                    <a:pt x="1207710" y="3847357"/>
                  </a:cubicBezTo>
                  <a:lnTo>
                    <a:pt x="2118479" y="3844837"/>
                  </a:lnTo>
                  <a:lnTo>
                    <a:pt x="2121001" y="2224589"/>
                  </a:lnTo>
                  <a:cubicBezTo>
                    <a:pt x="2123163" y="935231"/>
                    <a:pt x="2121001" y="602901"/>
                    <a:pt x="2110914" y="596419"/>
                  </a:cubicBezTo>
                  <a:cubicBezTo>
                    <a:pt x="2102605" y="591155"/>
                    <a:pt x="1538127" y="588167"/>
                    <a:pt x="1041502" y="588163"/>
                  </a:cubicBezTo>
                  <a:close/>
                  <a:moveTo>
                    <a:pt x="1205249" y="186437"/>
                  </a:moveTo>
                  <a:cubicBezTo>
                    <a:pt x="956363" y="186437"/>
                    <a:pt x="956003" y="186437"/>
                    <a:pt x="930070" y="210597"/>
                  </a:cubicBezTo>
                  <a:cubicBezTo>
                    <a:pt x="889369" y="248817"/>
                    <a:pt x="878564" y="294969"/>
                    <a:pt x="899455" y="338957"/>
                  </a:cubicBezTo>
                  <a:cubicBezTo>
                    <a:pt x="931511" y="406745"/>
                    <a:pt x="960685" y="414317"/>
                    <a:pt x="1201647" y="414677"/>
                  </a:cubicBezTo>
                  <a:cubicBezTo>
                    <a:pt x="1375975" y="415037"/>
                    <a:pt x="1418476" y="412513"/>
                    <a:pt x="1445490" y="398813"/>
                  </a:cubicBezTo>
                  <a:cubicBezTo>
                    <a:pt x="1493394" y="374653"/>
                    <a:pt x="1513204" y="345085"/>
                    <a:pt x="1513204" y="295689"/>
                  </a:cubicBezTo>
                  <a:cubicBezTo>
                    <a:pt x="1513564" y="262517"/>
                    <a:pt x="1507081" y="245209"/>
                    <a:pt x="1484029" y="219609"/>
                  </a:cubicBezTo>
                  <a:lnTo>
                    <a:pt x="1454134" y="186437"/>
                  </a:lnTo>
                  <a:close/>
                  <a:moveTo>
                    <a:pt x="813103" y="1"/>
                  </a:moveTo>
                  <a:cubicBezTo>
                    <a:pt x="946149" y="13"/>
                    <a:pt x="1090993" y="193"/>
                    <a:pt x="1241394" y="553"/>
                  </a:cubicBezTo>
                  <a:lnTo>
                    <a:pt x="2335516" y="3793"/>
                  </a:lnTo>
                  <a:lnTo>
                    <a:pt x="2364318" y="25037"/>
                  </a:lnTo>
                  <a:lnTo>
                    <a:pt x="2392760" y="46641"/>
                  </a:lnTo>
                  <a:lnTo>
                    <a:pt x="2395281" y="2216709"/>
                  </a:lnTo>
                  <a:lnTo>
                    <a:pt x="2397801" y="4386781"/>
                  </a:lnTo>
                  <a:lnTo>
                    <a:pt x="2371159" y="4408025"/>
                  </a:lnTo>
                  <a:cubicBezTo>
                    <a:pt x="2344517" y="4428905"/>
                    <a:pt x="2342717" y="4428905"/>
                    <a:pt x="1205032" y="4428545"/>
                  </a:cubicBezTo>
                  <a:cubicBezTo>
                    <a:pt x="450415" y="4428545"/>
                    <a:pt x="60146" y="4424945"/>
                    <a:pt x="48265" y="4418105"/>
                  </a:cubicBezTo>
                  <a:cubicBezTo>
                    <a:pt x="-2499" y="4388581"/>
                    <a:pt x="21" y="4509201"/>
                    <a:pt x="21" y="2208429"/>
                  </a:cubicBezTo>
                  <a:lnTo>
                    <a:pt x="21" y="68245"/>
                  </a:lnTo>
                  <a:lnTo>
                    <a:pt x="28823" y="39437"/>
                  </a:lnTo>
                  <a:cubicBezTo>
                    <a:pt x="47905" y="19997"/>
                    <a:pt x="72747" y="8473"/>
                    <a:pt x="102629" y="4153"/>
                  </a:cubicBezTo>
                  <a:cubicBezTo>
                    <a:pt x="120991" y="1453"/>
                    <a:pt x="413962" y="-31"/>
                    <a:pt x="813103" y="1"/>
                  </a:cubicBezTo>
                  <a:close/>
                </a:path>
              </a:pathLst>
            </a:custGeom>
            <a:solidFill>
              <a:schemeClr val="bg1"/>
            </a:solid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grpSp>
        <p:nvGrpSpPr>
          <p:cNvPr id="58" name="群組 57"/>
          <p:cNvGrpSpPr/>
          <p:nvPr/>
        </p:nvGrpSpPr>
        <p:grpSpPr>
          <a:xfrm>
            <a:off x="6255603" y="4482572"/>
            <a:ext cx="523644" cy="523644"/>
            <a:chOff x="5731184" y="4156883"/>
            <a:chExt cx="816070" cy="816070"/>
          </a:xfrm>
        </p:grpSpPr>
        <p:sp>
          <p:nvSpPr>
            <p:cNvPr id="59" name="橢圓 58"/>
            <p:cNvSpPr/>
            <p:nvPr/>
          </p:nvSpPr>
          <p:spPr>
            <a:xfrm>
              <a:off x="5731184" y="4156883"/>
              <a:ext cx="816070" cy="81607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p>
          </p:txBody>
        </p:sp>
        <p:grpSp>
          <p:nvGrpSpPr>
            <p:cNvPr id="60" name="群組 59"/>
            <p:cNvGrpSpPr/>
            <p:nvPr/>
          </p:nvGrpSpPr>
          <p:grpSpPr>
            <a:xfrm>
              <a:off x="5939596" y="4366125"/>
              <a:ext cx="399246" cy="397586"/>
              <a:chOff x="35309818" y="13261794"/>
              <a:chExt cx="2516828" cy="2506357"/>
            </a:xfrm>
            <a:solidFill>
              <a:schemeClr val="bg1"/>
            </a:solidFill>
          </p:grpSpPr>
          <p:sp>
            <p:nvSpPr>
              <p:cNvPr id="61" name="手繪多邊形 60"/>
              <p:cNvSpPr>
                <a:spLocks/>
              </p:cNvSpPr>
              <p:nvPr/>
            </p:nvSpPr>
            <p:spPr bwMode="auto">
              <a:xfrm>
                <a:off x="35309818" y="13850431"/>
                <a:ext cx="2516828" cy="1917720"/>
              </a:xfrm>
              <a:custGeom>
                <a:avLst/>
                <a:gdLst>
                  <a:gd name="connsiteX0" fmla="*/ 2520096 w 3413041"/>
                  <a:gd name="connsiteY0" fmla="*/ 2002111 h 2600599"/>
                  <a:gd name="connsiteX1" fmla="*/ 2443148 w 3413041"/>
                  <a:gd name="connsiteY1" fmla="*/ 2036713 h 2600599"/>
                  <a:gd name="connsiteX2" fmla="*/ 2430564 w 3413041"/>
                  <a:gd name="connsiteY2" fmla="*/ 2169719 h 2600599"/>
                  <a:gd name="connsiteX3" fmla="*/ 2517576 w 3413041"/>
                  <a:gd name="connsiteY3" fmla="*/ 2225587 h 2600599"/>
                  <a:gd name="connsiteX4" fmla="*/ 2561084 w 3413041"/>
                  <a:gd name="connsiteY4" fmla="*/ 2209367 h 2600599"/>
                  <a:gd name="connsiteX5" fmla="*/ 2616816 w 3413041"/>
                  <a:gd name="connsiteY5" fmla="*/ 2052933 h 2600599"/>
                  <a:gd name="connsiteX6" fmla="*/ 2520096 w 3413041"/>
                  <a:gd name="connsiteY6" fmla="*/ 2002111 h 2600599"/>
                  <a:gd name="connsiteX7" fmla="*/ 1508300 w 3413041"/>
                  <a:gd name="connsiteY7" fmla="*/ 2002111 h 2600599"/>
                  <a:gd name="connsiteX8" fmla="*/ 1405560 w 3413041"/>
                  <a:gd name="connsiteY8" fmla="*/ 2145595 h 2600599"/>
                  <a:gd name="connsiteX9" fmla="*/ 1478740 w 3413041"/>
                  <a:gd name="connsiteY9" fmla="*/ 2211959 h 2600599"/>
                  <a:gd name="connsiteX10" fmla="*/ 1603472 w 3413041"/>
                  <a:gd name="connsiteY10" fmla="*/ 2164249 h 2600599"/>
                  <a:gd name="connsiteX11" fmla="*/ 1611040 w 3413041"/>
                  <a:gd name="connsiteY11" fmla="*/ 2063091 h 2600599"/>
                  <a:gd name="connsiteX12" fmla="*/ 1508300 w 3413041"/>
                  <a:gd name="connsiteY12" fmla="*/ 2002111 h 2600599"/>
                  <a:gd name="connsiteX13" fmla="*/ 2022368 w 3413041"/>
                  <a:gd name="connsiteY13" fmla="*/ 2000359 h 2600599"/>
                  <a:gd name="connsiteX14" fmla="*/ 1911224 w 3413041"/>
                  <a:gd name="connsiteY14" fmla="*/ 2071965 h 2600599"/>
                  <a:gd name="connsiteX15" fmla="*/ 2048404 w 3413041"/>
                  <a:gd name="connsiteY15" fmla="*/ 2212371 h 2600599"/>
                  <a:gd name="connsiteX16" fmla="*/ 2097140 w 3413041"/>
                  <a:gd name="connsiteY16" fmla="*/ 2186677 h 2600599"/>
                  <a:gd name="connsiteX17" fmla="*/ 2123492 w 3413041"/>
                  <a:gd name="connsiteY17" fmla="*/ 2077755 h 2600599"/>
                  <a:gd name="connsiteX18" fmla="*/ 2022368 w 3413041"/>
                  <a:gd name="connsiteY18" fmla="*/ 2000359 h 2600599"/>
                  <a:gd name="connsiteX19" fmla="*/ 3015036 w 3413041"/>
                  <a:gd name="connsiteY19" fmla="*/ 1999015 h 2600599"/>
                  <a:gd name="connsiteX20" fmla="*/ 2949232 w 3413041"/>
                  <a:gd name="connsiteY20" fmla="*/ 2036257 h 2600599"/>
                  <a:gd name="connsiteX21" fmla="*/ 2938388 w 3413041"/>
                  <a:gd name="connsiteY21" fmla="*/ 2169321 h 2600599"/>
                  <a:gd name="connsiteX22" fmla="*/ 3036728 w 3413041"/>
                  <a:gd name="connsiteY22" fmla="*/ 2220303 h 2600599"/>
                  <a:gd name="connsiteX23" fmla="*/ 3059144 w 3413041"/>
                  <a:gd name="connsiteY23" fmla="*/ 2215603 h 2600599"/>
                  <a:gd name="connsiteX24" fmla="*/ 3098552 w 3413041"/>
                  <a:gd name="connsiteY24" fmla="*/ 2189569 h 2600599"/>
                  <a:gd name="connsiteX25" fmla="*/ 3015036 w 3413041"/>
                  <a:gd name="connsiteY25" fmla="*/ 1999015 h 2600599"/>
                  <a:gd name="connsiteX26" fmla="*/ 510504 w 3413041"/>
                  <a:gd name="connsiteY26" fmla="*/ 1896023 h 2600599"/>
                  <a:gd name="connsiteX27" fmla="*/ 395168 w 3413041"/>
                  <a:gd name="connsiteY27" fmla="*/ 1923123 h 2600599"/>
                  <a:gd name="connsiteX28" fmla="*/ 384384 w 3413041"/>
                  <a:gd name="connsiteY28" fmla="*/ 2288055 h 2600599"/>
                  <a:gd name="connsiteX29" fmla="*/ 606156 w 3413041"/>
                  <a:gd name="connsiteY29" fmla="*/ 2291305 h 2600599"/>
                  <a:gd name="connsiteX30" fmla="*/ 676964 w 3413041"/>
                  <a:gd name="connsiteY30" fmla="*/ 2223805 h 2600599"/>
                  <a:gd name="connsiteX31" fmla="*/ 706436 w 3413041"/>
                  <a:gd name="connsiteY31" fmla="*/ 2108297 h 2600599"/>
                  <a:gd name="connsiteX32" fmla="*/ 679120 w 3413041"/>
                  <a:gd name="connsiteY32" fmla="*/ 1994593 h 2600599"/>
                  <a:gd name="connsiteX33" fmla="*/ 510504 w 3413041"/>
                  <a:gd name="connsiteY33" fmla="*/ 1896023 h 2600599"/>
                  <a:gd name="connsiteX34" fmla="*/ 1699384 w 3413041"/>
                  <a:gd name="connsiteY34" fmla="*/ 387 h 2600599"/>
                  <a:gd name="connsiteX35" fmla="*/ 1880900 w 3413041"/>
                  <a:gd name="connsiteY35" fmla="*/ 104633 h 2600599"/>
                  <a:gd name="connsiteX36" fmla="*/ 1835172 w 3413041"/>
                  <a:gd name="connsiteY36" fmla="*/ 324865 h 2600599"/>
                  <a:gd name="connsiteX37" fmla="*/ 1808528 w 3413041"/>
                  <a:gd name="connsiteY37" fmla="*/ 349695 h 2600599"/>
                  <a:gd name="connsiteX38" fmla="*/ 1808528 w 3413041"/>
                  <a:gd name="connsiteY38" fmla="*/ 976565 h 2600599"/>
                  <a:gd name="connsiteX39" fmla="*/ 1824732 w 3413041"/>
                  <a:gd name="connsiteY39" fmla="*/ 1609553 h 2600599"/>
                  <a:gd name="connsiteX40" fmla="*/ 2553832 w 3413041"/>
                  <a:gd name="connsiteY40" fmla="*/ 1615671 h 2600599"/>
                  <a:gd name="connsiteX41" fmla="*/ 3379788 w 3413041"/>
                  <a:gd name="connsiteY41" fmla="*/ 1692319 h 2600599"/>
                  <a:gd name="connsiteX42" fmla="*/ 3408952 w 3413041"/>
                  <a:gd name="connsiteY42" fmla="*/ 1730825 h 2600599"/>
                  <a:gd name="connsiteX43" fmla="*/ 3411832 w 3413041"/>
                  <a:gd name="connsiteY43" fmla="*/ 2094279 h 2600599"/>
                  <a:gd name="connsiteX44" fmla="*/ 3395268 w 3413041"/>
                  <a:gd name="connsiteY44" fmla="*/ 2496239 h 2600599"/>
                  <a:gd name="connsiteX45" fmla="*/ 3299856 w 3413041"/>
                  <a:gd name="connsiteY45" fmla="*/ 2585125 h 2600599"/>
                  <a:gd name="connsiteX46" fmla="*/ 1709876 w 3413041"/>
                  <a:gd name="connsiteY46" fmla="*/ 2600599 h 2600599"/>
                  <a:gd name="connsiteX47" fmla="*/ 115576 w 3413041"/>
                  <a:gd name="connsiteY47" fmla="*/ 2581165 h 2600599"/>
                  <a:gd name="connsiteX48" fmla="*/ 11520 w 3413041"/>
                  <a:gd name="connsiteY48" fmla="*/ 2459535 h 2600599"/>
                  <a:gd name="connsiteX49" fmla="*/ 0 w 3413041"/>
                  <a:gd name="connsiteY49" fmla="*/ 2107955 h 2600599"/>
                  <a:gd name="connsiteX50" fmla="*/ 11520 w 3413041"/>
                  <a:gd name="connsiteY50" fmla="*/ 1756735 h 2600599"/>
                  <a:gd name="connsiteX51" fmla="*/ 111976 w 3413041"/>
                  <a:gd name="connsiteY51" fmla="*/ 1635823 h 2600599"/>
                  <a:gd name="connsiteX52" fmla="*/ 876360 w 3413041"/>
                  <a:gd name="connsiteY52" fmla="*/ 1615671 h 2600599"/>
                  <a:gd name="connsiteX53" fmla="*/ 1613384 w 3413041"/>
                  <a:gd name="connsiteY53" fmla="*/ 1603435 h 2600599"/>
                  <a:gd name="connsiteX54" fmla="*/ 1625624 w 3413041"/>
                  <a:gd name="connsiteY54" fmla="*/ 975845 h 2600599"/>
                  <a:gd name="connsiteX55" fmla="*/ 1625624 w 3413041"/>
                  <a:gd name="connsiteY55" fmla="*/ 360131 h 2600599"/>
                  <a:gd name="connsiteX56" fmla="*/ 1588900 w 3413041"/>
                  <a:gd name="connsiteY56" fmla="*/ 325225 h 2600599"/>
                  <a:gd name="connsiteX57" fmla="*/ 1539572 w 3413041"/>
                  <a:gd name="connsiteY57" fmla="*/ 115069 h 2600599"/>
                  <a:gd name="connsiteX58" fmla="*/ 1627784 w 3413041"/>
                  <a:gd name="connsiteY58" fmla="*/ 20067 h 2600599"/>
                  <a:gd name="connsiteX59" fmla="*/ 1699384 w 3413041"/>
                  <a:gd name="connsiteY59" fmla="*/ 387 h 2600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3413041" h="2600599">
                    <a:moveTo>
                      <a:pt x="2520096" y="2002111"/>
                    </a:moveTo>
                    <a:cubicBezTo>
                      <a:pt x="2485576" y="2002111"/>
                      <a:pt x="2471552" y="2008599"/>
                      <a:pt x="2443148" y="2036713"/>
                    </a:cubicBezTo>
                    <a:cubicBezTo>
                      <a:pt x="2401440" y="2078525"/>
                      <a:pt x="2397124" y="2126825"/>
                      <a:pt x="2430564" y="2169719"/>
                    </a:cubicBezTo>
                    <a:cubicBezTo>
                      <a:pt x="2447824" y="2191345"/>
                      <a:pt x="2494924" y="2221623"/>
                      <a:pt x="2517576" y="2225587"/>
                    </a:cubicBezTo>
                    <a:cubicBezTo>
                      <a:pt x="2519016" y="2225947"/>
                      <a:pt x="2538432" y="2218379"/>
                      <a:pt x="2561084" y="2209367"/>
                    </a:cubicBezTo>
                    <a:cubicBezTo>
                      <a:pt x="2626164" y="2183415"/>
                      <a:pt x="2649536" y="2116733"/>
                      <a:pt x="2616816" y="2052933"/>
                    </a:cubicBezTo>
                    <a:cubicBezTo>
                      <a:pt x="2597040" y="2014725"/>
                      <a:pt x="2572952" y="2002111"/>
                      <a:pt x="2520096" y="2002111"/>
                    </a:cubicBezTo>
                    <a:close/>
                    <a:moveTo>
                      <a:pt x="1508300" y="2002111"/>
                    </a:moveTo>
                    <a:cubicBezTo>
                      <a:pt x="1428992" y="2002111"/>
                      <a:pt x="1376360" y="2076005"/>
                      <a:pt x="1405560" y="2145595"/>
                    </a:cubicBezTo>
                    <a:cubicBezTo>
                      <a:pt x="1421784" y="2184695"/>
                      <a:pt x="1436564" y="2198327"/>
                      <a:pt x="1478740" y="2211959"/>
                    </a:cubicBezTo>
                    <a:cubicBezTo>
                      <a:pt x="1522000" y="2225947"/>
                      <a:pt x="1574992" y="2205501"/>
                      <a:pt x="1603472" y="2164249"/>
                    </a:cubicBezTo>
                    <a:cubicBezTo>
                      <a:pt x="1630148" y="2125149"/>
                      <a:pt x="1631952" y="2102909"/>
                      <a:pt x="1611040" y="2063091"/>
                    </a:cubicBezTo>
                    <a:cubicBezTo>
                      <a:pt x="1589412" y="2021481"/>
                      <a:pt x="1556968" y="2002111"/>
                      <a:pt x="1508300" y="2002111"/>
                    </a:cubicBezTo>
                    <a:close/>
                    <a:moveTo>
                      <a:pt x="2022368" y="2000359"/>
                    </a:moveTo>
                    <a:cubicBezTo>
                      <a:pt x="1977828" y="1999137"/>
                      <a:pt x="1931620" y="2022751"/>
                      <a:pt x="1911224" y="2071965"/>
                    </a:cubicBezTo>
                    <a:cubicBezTo>
                      <a:pt x="1878012" y="2152299"/>
                      <a:pt x="1963928" y="2240235"/>
                      <a:pt x="2048404" y="2212371"/>
                    </a:cubicBezTo>
                    <a:cubicBezTo>
                      <a:pt x="2065372" y="2206943"/>
                      <a:pt x="2087392" y="2195363"/>
                      <a:pt x="2097140" y="2186677"/>
                    </a:cubicBezTo>
                    <a:cubicBezTo>
                      <a:pt x="2121328" y="2165689"/>
                      <a:pt x="2133600" y="2115027"/>
                      <a:pt x="2123492" y="2077755"/>
                    </a:cubicBezTo>
                    <a:cubicBezTo>
                      <a:pt x="2109776" y="2027635"/>
                      <a:pt x="2066904" y="2001581"/>
                      <a:pt x="2022368" y="2000359"/>
                    </a:cubicBezTo>
                    <a:close/>
                    <a:moveTo>
                      <a:pt x="3015036" y="1999015"/>
                    </a:moveTo>
                    <a:cubicBezTo>
                      <a:pt x="2991536" y="1999737"/>
                      <a:pt x="2973096" y="2010223"/>
                      <a:pt x="2949232" y="2036257"/>
                    </a:cubicBezTo>
                    <a:cubicBezTo>
                      <a:pt x="2909100" y="2080009"/>
                      <a:pt x="2905124" y="2127377"/>
                      <a:pt x="2938388" y="2169321"/>
                    </a:cubicBezTo>
                    <a:cubicBezTo>
                      <a:pt x="2962612" y="2200417"/>
                      <a:pt x="3015396" y="2227535"/>
                      <a:pt x="3036728" y="2220303"/>
                    </a:cubicBezTo>
                    <a:cubicBezTo>
                      <a:pt x="3044320" y="2217773"/>
                      <a:pt x="3054444" y="2215603"/>
                      <a:pt x="3059144" y="2215603"/>
                    </a:cubicBezTo>
                    <a:cubicBezTo>
                      <a:pt x="3063844" y="2215603"/>
                      <a:pt x="3081560" y="2203671"/>
                      <a:pt x="3098552" y="2189569"/>
                    </a:cubicBezTo>
                    <a:cubicBezTo>
                      <a:pt x="3181348" y="2119783"/>
                      <a:pt x="3126756" y="1995759"/>
                      <a:pt x="3015036" y="1999015"/>
                    </a:cubicBezTo>
                    <a:close/>
                    <a:moveTo>
                      <a:pt x="510504" y="1896023"/>
                    </a:moveTo>
                    <a:cubicBezTo>
                      <a:pt x="470936" y="1893547"/>
                      <a:pt x="430752" y="1902141"/>
                      <a:pt x="395168" y="1923123"/>
                    </a:cubicBezTo>
                    <a:cubicBezTo>
                      <a:pt x="254988" y="2005421"/>
                      <a:pt x="249236" y="2203951"/>
                      <a:pt x="384384" y="2288055"/>
                    </a:cubicBezTo>
                    <a:cubicBezTo>
                      <a:pt x="456272" y="2332815"/>
                      <a:pt x="532832" y="2333899"/>
                      <a:pt x="606156" y="2291305"/>
                    </a:cubicBezTo>
                    <a:cubicBezTo>
                      <a:pt x="628800" y="2278309"/>
                      <a:pt x="660788" y="2247627"/>
                      <a:pt x="676964" y="2223805"/>
                    </a:cubicBezTo>
                    <a:cubicBezTo>
                      <a:pt x="702844" y="2185543"/>
                      <a:pt x="706436" y="2170381"/>
                      <a:pt x="706436" y="2108297"/>
                    </a:cubicBezTo>
                    <a:cubicBezTo>
                      <a:pt x="706436" y="2048377"/>
                      <a:pt x="702124" y="2030329"/>
                      <a:pt x="679120" y="1994593"/>
                    </a:cubicBezTo>
                    <a:cubicBezTo>
                      <a:pt x="640704" y="1935035"/>
                      <a:pt x="576456" y="1900151"/>
                      <a:pt x="510504" y="1896023"/>
                    </a:cubicBezTo>
                    <a:close/>
                    <a:moveTo>
                      <a:pt x="1699384" y="387"/>
                    </a:moveTo>
                    <a:cubicBezTo>
                      <a:pt x="1772344" y="-4337"/>
                      <a:pt x="1845252" y="34461"/>
                      <a:pt x="1880900" y="104633"/>
                    </a:cubicBezTo>
                    <a:cubicBezTo>
                      <a:pt x="1916904" y="175165"/>
                      <a:pt x="1898180" y="266209"/>
                      <a:pt x="1835172" y="324865"/>
                    </a:cubicBezTo>
                    <a:lnTo>
                      <a:pt x="1808528" y="349695"/>
                    </a:lnTo>
                    <a:lnTo>
                      <a:pt x="1808528" y="976565"/>
                    </a:lnTo>
                    <a:cubicBezTo>
                      <a:pt x="1808528" y="1538661"/>
                      <a:pt x="1810328" y="1603795"/>
                      <a:pt x="1824732" y="1609553"/>
                    </a:cubicBezTo>
                    <a:cubicBezTo>
                      <a:pt x="1833372" y="1612791"/>
                      <a:pt x="2161740" y="1615671"/>
                      <a:pt x="2553832" y="1615671"/>
                    </a:cubicBezTo>
                    <a:cubicBezTo>
                      <a:pt x="3355664" y="1616031"/>
                      <a:pt x="3318940" y="1612791"/>
                      <a:pt x="3379788" y="1692319"/>
                    </a:cubicBezTo>
                    <a:lnTo>
                      <a:pt x="3408952" y="1730825"/>
                    </a:lnTo>
                    <a:lnTo>
                      <a:pt x="3411832" y="2094279"/>
                    </a:lnTo>
                    <a:cubicBezTo>
                      <a:pt x="3414712" y="2436503"/>
                      <a:pt x="3413632" y="2460255"/>
                      <a:pt x="3395268" y="2496239"/>
                    </a:cubicBezTo>
                    <a:cubicBezTo>
                      <a:pt x="3371144" y="2543381"/>
                      <a:pt x="3348104" y="2564973"/>
                      <a:pt x="3299856" y="2585125"/>
                    </a:cubicBezTo>
                    <a:cubicBezTo>
                      <a:pt x="3266732" y="2598799"/>
                      <a:pt x="3084188" y="2600599"/>
                      <a:pt x="1709876" y="2600599"/>
                    </a:cubicBezTo>
                    <a:cubicBezTo>
                      <a:pt x="215668" y="2600239"/>
                      <a:pt x="155900" y="2599519"/>
                      <a:pt x="115576" y="2581165"/>
                    </a:cubicBezTo>
                    <a:cubicBezTo>
                      <a:pt x="69848" y="2560655"/>
                      <a:pt x="29524" y="2513153"/>
                      <a:pt x="11520" y="2459535"/>
                    </a:cubicBezTo>
                    <a:cubicBezTo>
                      <a:pt x="3960" y="2436503"/>
                      <a:pt x="0" y="2318111"/>
                      <a:pt x="0" y="2107955"/>
                    </a:cubicBezTo>
                    <a:cubicBezTo>
                      <a:pt x="0" y="1898157"/>
                      <a:pt x="3960" y="1779405"/>
                      <a:pt x="11520" y="1756735"/>
                    </a:cubicBezTo>
                    <a:cubicBezTo>
                      <a:pt x="28804" y="1704915"/>
                      <a:pt x="67328" y="1658493"/>
                      <a:pt x="111976" y="1635823"/>
                    </a:cubicBezTo>
                    <a:cubicBezTo>
                      <a:pt x="150500" y="1616031"/>
                      <a:pt x="172824" y="1615671"/>
                      <a:pt x="876360" y="1615671"/>
                    </a:cubicBezTo>
                    <a:cubicBezTo>
                      <a:pt x="1426516" y="1615671"/>
                      <a:pt x="1604380" y="1612791"/>
                      <a:pt x="1613384" y="1603435"/>
                    </a:cubicBezTo>
                    <a:cubicBezTo>
                      <a:pt x="1622744" y="1594079"/>
                      <a:pt x="1625624" y="1440781"/>
                      <a:pt x="1625624" y="975845"/>
                    </a:cubicBezTo>
                    <a:lnTo>
                      <a:pt x="1625624" y="360131"/>
                    </a:lnTo>
                    <a:lnTo>
                      <a:pt x="1588900" y="325225"/>
                    </a:lnTo>
                    <a:cubicBezTo>
                      <a:pt x="1525172" y="264409"/>
                      <a:pt x="1507888" y="190999"/>
                      <a:pt x="1539572" y="115069"/>
                    </a:cubicBezTo>
                    <a:cubicBezTo>
                      <a:pt x="1559736" y="66847"/>
                      <a:pt x="1581336" y="43817"/>
                      <a:pt x="1627784" y="20067"/>
                    </a:cubicBezTo>
                    <a:cubicBezTo>
                      <a:pt x="1650736" y="8371"/>
                      <a:pt x="1675064" y="1961"/>
                      <a:pt x="1699384" y="387"/>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62" name="Freeform 92"/>
              <p:cNvSpPr>
                <a:spLocks/>
              </p:cNvSpPr>
              <p:nvPr/>
            </p:nvSpPr>
            <p:spPr bwMode="auto">
              <a:xfrm>
                <a:off x="35512341" y="13261794"/>
                <a:ext cx="405044" cy="1443407"/>
              </a:xfrm>
              <a:custGeom>
                <a:avLst/>
                <a:gdLst>
                  <a:gd name="T0" fmla="*/ 1033 w 1527"/>
                  <a:gd name="T1" fmla="*/ 5262 h 5433"/>
                  <a:gd name="T2" fmla="*/ 125 w 1527"/>
                  <a:gd name="T3" fmla="*/ 3147 h 5433"/>
                  <a:gd name="T4" fmla="*/ 1098 w 1527"/>
                  <a:gd name="T5" fmla="*/ 127 h 5433"/>
                  <a:gd name="T6" fmla="*/ 1212 w 1527"/>
                  <a:gd name="T7" fmla="*/ 0 h 5433"/>
                  <a:gd name="T8" fmla="*/ 1369 w 1527"/>
                  <a:gd name="T9" fmla="*/ 154 h 5433"/>
                  <a:gd name="T10" fmla="*/ 1527 w 1527"/>
                  <a:gd name="T11" fmla="*/ 353 h 5433"/>
                  <a:gd name="T12" fmla="*/ 1439 w 1527"/>
                  <a:gd name="T13" fmla="*/ 481 h 5433"/>
                  <a:gd name="T14" fmla="*/ 863 w 1527"/>
                  <a:gd name="T15" fmla="*/ 1402 h 5433"/>
                  <a:gd name="T16" fmla="*/ 622 w 1527"/>
                  <a:gd name="T17" fmla="*/ 2283 h 5433"/>
                  <a:gd name="T18" fmla="*/ 1412 w 1527"/>
                  <a:gd name="T19" fmla="*/ 4958 h 5433"/>
                  <a:gd name="T20" fmla="*/ 1526 w 1527"/>
                  <a:gd name="T21" fmla="*/ 5112 h 5433"/>
                  <a:gd name="T22" fmla="*/ 1210 w 1527"/>
                  <a:gd name="T23" fmla="*/ 5432 h 5433"/>
                  <a:gd name="T24" fmla="*/ 1033 w 1527"/>
                  <a:gd name="T25" fmla="*/ 5262 h 5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27" h="5433">
                    <a:moveTo>
                      <a:pt x="1033" y="5262"/>
                    </a:moveTo>
                    <a:cubicBezTo>
                      <a:pt x="505" y="4626"/>
                      <a:pt x="222" y="3966"/>
                      <a:pt x="125" y="3147"/>
                    </a:cubicBezTo>
                    <a:cubicBezTo>
                      <a:pt x="0" y="2085"/>
                      <a:pt x="368" y="942"/>
                      <a:pt x="1098" y="127"/>
                    </a:cubicBezTo>
                    <a:lnTo>
                      <a:pt x="1212" y="0"/>
                    </a:lnTo>
                    <a:lnTo>
                      <a:pt x="1369" y="154"/>
                    </a:lnTo>
                    <a:cubicBezTo>
                      <a:pt x="1456" y="239"/>
                      <a:pt x="1527" y="329"/>
                      <a:pt x="1527" y="353"/>
                    </a:cubicBezTo>
                    <a:cubicBezTo>
                      <a:pt x="1527" y="378"/>
                      <a:pt x="1487" y="436"/>
                      <a:pt x="1439" y="481"/>
                    </a:cubicBezTo>
                    <a:cubicBezTo>
                      <a:pt x="1290" y="623"/>
                      <a:pt x="990" y="1101"/>
                      <a:pt x="863" y="1402"/>
                    </a:cubicBezTo>
                    <a:cubicBezTo>
                      <a:pt x="746" y="1677"/>
                      <a:pt x="696" y="1858"/>
                      <a:pt x="622" y="2283"/>
                    </a:cubicBezTo>
                    <a:cubicBezTo>
                      <a:pt x="471" y="3144"/>
                      <a:pt x="802" y="4265"/>
                      <a:pt x="1412" y="4958"/>
                    </a:cubicBezTo>
                    <a:cubicBezTo>
                      <a:pt x="1475" y="5030"/>
                      <a:pt x="1526" y="5099"/>
                      <a:pt x="1526" y="5112"/>
                    </a:cubicBezTo>
                    <a:cubicBezTo>
                      <a:pt x="1525" y="5152"/>
                      <a:pt x="1248" y="5433"/>
                      <a:pt x="1210" y="5432"/>
                    </a:cubicBezTo>
                    <a:cubicBezTo>
                      <a:pt x="1190" y="5432"/>
                      <a:pt x="1110" y="5356"/>
                      <a:pt x="1033" y="5262"/>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63" name="Freeform 93"/>
              <p:cNvSpPr>
                <a:spLocks/>
              </p:cNvSpPr>
              <p:nvPr/>
            </p:nvSpPr>
            <p:spPr bwMode="auto">
              <a:xfrm>
                <a:off x="37228508" y="13261794"/>
                <a:ext cx="376948" cy="1443407"/>
              </a:xfrm>
              <a:custGeom>
                <a:avLst/>
                <a:gdLst>
                  <a:gd name="T0" fmla="*/ 144 w 1421"/>
                  <a:gd name="T1" fmla="*/ 5290 h 5433"/>
                  <a:gd name="T2" fmla="*/ 0 w 1421"/>
                  <a:gd name="T3" fmla="*/ 5119 h 5433"/>
                  <a:gd name="T4" fmla="*/ 156 w 1421"/>
                  <a:gd name="T5" fmla="*/ 4897 h 5433"/>
                  <a:gd name="T6" fmla="*/ 841 w 1421"/>
                  <a:gd name="T7" fmla="*/ 3529 h 5433"/>
                  <a:gd name="T8" fmla="*/ 915 w 1421"/>
                  <a:gd name="T9" fmla="*/ 2766 h 5433"/>
                  <a:gd name="T10" fmla="*/ 756 w 1421"/>
                  <a:gd name="T11" fmla="*/ 1640 h 5433"/>
                  <a:gd name="T12" fmla="*/ 158 w 1421"/>
                  <a:gd name="T13" fmla="*/ 567 h 5433"/>
                  <a:gd name="T14" fmla="*/ 0 w 1421"/>
                  <a:gd name="T15" fmla="*/ 341 h 5433"/>
                  <a:gd name="T16" fmla="*/ 157 w 1421"/>
                  <a:gd name="T17" fmla="*/ 154 h 5433"/>
                  <a:gd name="T18" fmla="*/ 314 w 1421"/>
                  <a:gd name="T19" fmla="*/ 0 h 5433"/>
                  <a:gd name="T20" fmla="*/ 452 w 1421"/>
                  <a:gd name="T21" fmla="*/ 155 h 5433"/>
                  <a:gd name="T22" fmla="*/ 1184 w 1421"/>
                  <a:gd name="T23" fmla="*/ 1378 h 5433"/>
                  <a:gd name="T24" fmla="*/ 1380 w 1421"/>
                  <a:gd name="T25" fmla="*/ 2110 h 5433"/>
                  <a:gd name="T26" fmla="*/ 1385 w 1421"/>
                  <a:gd name="T27" fmla="*/ 3313 h 5433"/>
                  <a:gd name="T28" fmla="*/ 1311 w 1421"/>
                  <a:gd name="T29" fmla="*/ 3641 h 5433"/>
                  <a:gd name="T30" fmla="*/ 711 w 1421"/>
                  <a:gd name="T31" fmla="*/ 4981 h 5433"/>
                  <a:gd name="T32" fmla="*/ 310 w 1421"/>
                  <a:gd name="T33" fmla="*/ 5433 h 5433"/>
                  <a:gd name="T34" fmla="*/ 144 w 1421"/>
                  <a:gd name="T35" fmla="*/ 5290 h 5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1" h="5433">
                    <a:moveTo>
                      <a:pt x="144" y="5290"/>
                    </a:moveTo>
                    <a:cubicBezTo>
                      <a:pt x="65" y="5212"/>
                      <a:pt x="0" y="5135"/>
                      <a:pt x="0" y="5119"/>
                    </a:cubicBezTo>
                    <a:cubicBezTo>
                      <a:pt x="0" y="5104"/>
                      <a:pt x="70" y="5004"/>
                      <a:pt x="156" y="4897"/>
                    </a:cubicBezTo>
                    <a:cubicBezTo>
                      <a:pt x="483" y="4492"/>
                      <a:pt x="709" y="4040"/>
                      <a:pt x="841" y="3529"/>
                    </a:cubicBezTo>
                    <a:cubicBezTo>
                      <a:pt x="905" y="3280"/>
                      <a:pt x="914" y="3186"/>
                      <a:pt x="915" y="2766"/>
                    </a:cubicBezTo>
                    <a:cubicBezTo>
                      <a:pt x="917" y="2242"/>
                      <a:pt x="889" y="2047"/>
                      <a:pt x="756" y="1640"/>
                    </a:cubicBezTo>
                    <a:cubicBezTo>
                      <a:pt x="623" y="1234"/>
                      <a:pt x="449" y="922"/>
                      <a:pt x="158" y="567"/>
                    </a:cubicBezTo>
                    <a:cubicBezTo>
                      <a:pt x="71" y="461"/>
                      <a:pt x="0" y="359"/>
                      <a:pt x="0" y="341"/>
                    </a:cubicBezTo>
                    <a:cubicBezTo>
                      <a:pt x="0" y="323"/>
                      <a:pt x="70" y="239"/>
                      <a:pt x="157" y="154"/>
                    </a:cubicBezTo>
                    <a:lnTo>
                      <a:pt x="314" y="0"/>
                    </a:lnTo>
                    <a:lnTo>
                      <a:pt x="452" y="155"/>
                    </a:lnTo>
                    <a:cubicBezTo>
                      <a:pt x="731" y="467"/>
                      <a:pt x="1039" y="981"/>
                      <a:pt x="1184" y="1378"/>
                    </a:cubicBezTo>
                    <a:cubicBezTo>
                      <a:pt x="1233" y="1511"/>
                      <a:pt x="1299" y="1760"/>
                      <a:pt x="1380" y="2110"/>
                    </a:cubicBezTo>
                    <a:cubicBezTo>
                      <a:pt x="1417" y="2273"/>
                      <a:pt x="1421" y="3170"/>
                      <a:pt x="1385" y="3313"/>
                    </a:cubicBezTo>
                    <a:cubicBezTo>
                      <a:pt x="1371" y="3369"/>
                      <a:pt x="1337" y="3516"/>
                      <a:pt x="1311" y="3641"/>
                    </a:cubicBezTo>
                    <a:cubicBezTo>
                      <a:pt x="1220" y="4071"/>
                      <a:pt x="985" y="4596"/>
                      <a:pt x="711" y="4981"/>
                    </a:cubicBezTo>
                    <a:cubicBezTo>
                      <a:pt x="572" y="5176"/>
                      <a:pt x="344" y="5433"/>
                      <a:pt x="310" y="5433"/>
                    </a:cubicBezTo>
                    <a:cubicBezTo>
                      <a:pt x="299" y="5433"/>
                      <a:pt x="224" y="5368"/>
                      <a:pt x="144" y="5290"/>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64" name="Freeform 94"/>
              <p:cNvSpPr>
                <a:spLocks/>
              </p:cNvSpPr>
              <p:nvPr/>
            </p:nvSpPr>
            <p:spPr bwMode="auto">
              <a:xfrm>
                <a:off x="35835435" y="13472509"/>
                <a:ext cx="300856" cy="1021974"/>
              </a:xfrm>
              <a:custGeom>
                <a:avLst/>
                <a:gdLst>
                  <a:gd name="T0" fmla="*/ 649 w 1133"/>
                  <a:gd name="T1" fmla="*/ 3709 h 3850"/>
                  <a:gd name="T2" fmla="*/ 64 w 1133"/>
                  <a:gd name="T3" fmla="*/ 2517 h 3850"/>
                  <a:gd name="T4" fmla="*/ 50 w 1133"/>
                  <a:gd name="T5" fmla="*/ 1437 h 3850"/>
                  <a:gd name="T6" fmla="*/ 583 w 1133"/>
                  <a:gd name="T7" fmla="*/ 253 h 3850"/>
                  <a:gd name="T8" fmla="*/ 974 w 1133"/>
                  <a:gd name="T9" fmla="*/ 185 h 3850"/>
                  <a:gd name="T10" fmla="*/ 1133 w 1133"/>
                  <a:gd name="T11" fmla="*/ 344 h 3850"/>
                  <a:gd name="T12" fmla="*/ 984 w 1133"/>
                  <a:gd name="T13" fmla="*/ 538 h 3850"/>
                  <a:gd name="T14" fmla="*/ 561 w 1133"/>
                  <a:gd name="T15" fmla="*/ 1412 h 3850"/>
                  <a:gd name="T16" fmla="*/ 616 w 1133"/>
                  <a:gd name="T17" fmla="*/ 2679 h 3850"/>
                  <a:gd name="T18" fmla="*/ 966 w 1133"/>
                  <a:gd name="T19" fmla="*/ 3313 h 3850"/>
                  <a:gd name="T20" fmla="*/ 1087 w 1133"/>
                  <a:gd name="T21" fmla="*/ 3572 h 3850"/>
                  <a:gd name="T22" fmla="*/ 780 w 1133"/>
                  <a:gd name="T23" fmla="*/ 3850 h 3850"/>
                  <a:gd name="T24" fmla="*/ 649 w 1133"/>
                  <a:gd name="T25" fmla="*/ 3709 h 38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33" h="3850">
                    <a:moveTo>
                      <a:pt x="649" y="3709"/>
                    </a:moveTo>
                    <a:cubicBezTo>
                      <a:pt x="375" y="3385"/>
                      <a:pt x="157" y="2939"/>
                      <a:pt x="64" y="2517"/>
                    </a:cubicBezTo>
                    <a:cubicBezTo>
                      <a:pt x="8" y="2258"/>
                      <a:pt x="0" y="1696"/>
                      <a:pt x="50" y="1437"/>
                    </a:cubicBezTo>
                    <a:cubicBezTo>
                      <a:pt x="132" y="1013"/>
                      <a:pt x="338" y="555"/>
                      <a:pt x="583" y="253"/>
                    </a:cubicBezTo>
                    <a:cubicBezTo>
                      <a:pt x="788" y="1"/>
                      <a:pt x="789" y="0"/>
                      <a:pt x="974" y="185"/>
                    </a:cubicBezTo>
                    <a:lnTo>
                      <a:pt x="1133" y="344"/>
                    </a:lnTo>
                    <a:lnTo>
                      <a:pt x="984" y="538"/>
                    </a:lnTo>
                    <a:cubicBezTo>
                      <a:pt x="797" y="782"/>
                      <a:pt x="632" y="1122"/>
                      <a:pt x="561" y="1412"/>
                    </a:cubicBezTo>
                    <a:cubicBezTo>
                      <a:pt x="469" y="1785"/>
                      <a:pt x="494" y="2369"/>
                      <a:pt x="616" y="2679"/>
                    </a:cubicBezTo>
                    <a:cubicBezTo>
                      <a:pt x="701" y="2898"/>
                      <a:pt x="831" y="3134"/>
                      <a:pt x="966" y="3313"/>
                    </a:cubicBezTo>
                    <a:cubicBezTo>
                      <a:pt x="1102" y="3494"/>
                      <a:pt x="1118" y="3528"/>
                      <a:pt x="1087" y="3572"/>
                    </a:cubicBezTo>
                    <a:cubicBezTo>
                      <a:pt x="1050" y="3625"/>
                      <a:pt x="802" y="3850"/>
                      <a:pt x="780" y="3850"/>
                    </a:cubicBezTo>
                    <a:cubicBezTo>
                      <a:pt x="774" y="3850"/>
                      <a:pt x="715" y="3787"/>
                      <a:pt x="649" y="3709"/>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65" name="Freeform 95"/>
              <p:cNvSpPr>
                <a:spLocks/>
              </p:cNvSpPr>
              <p:nvPr/>
            </p:nvSpPr>
            <p:spPr bwMode="auto">
              <a:xfrm>
                <a:off x="37010764" y="13480709"/>
                <a:ext cx="313734" cy="1013779"/>
              </a:xfrm>
              <a:custGeom>
                <a:avLst/>
                <a:gdLst>
                  <a:gd name="T0" fmla="*/ 263 w 1183"/>
                  <a:gd name="T1" fmla="*/ 3770 h 3819"/>
                  <a:gd name="T2" fmla="*/ 103 w 1183"/>
                  <a:gd name="T3" fmla="*/ 3603 h 3819"/>
                  <a:gd name="T4" fmla="*/ 0 w 1183"/>
                  <a:gd name="T5" fmla="*/ 3485 h 3819"/>
                  <a:gd name="T6" fmla="*/ 140 w 1183"/>
                  <a:gd name="T7" fmla="*/ 3311 h 3819"/>
                  <a:gd name="T8" fmla="*/ 593 w 1183"/>
                  <a:gd name="T9" fmla="*/ 2295 h 3819"/>
                  <a:gd name="T10" fmla="*/ 620 w 1183"/>
                  <a:gd name="T11" fmla="*/ 1689 h 3819"/>
                  <a:gd name="T12" fmla="*/ 144 w 1183"/>
                  <a:gd name="T13" fmla="*/ 506 h 3819"/>
                  <a:gd name="T14" fmla="*/ 0 w 1183"/>
                  <a:gd name="T15" fmla="*/ 318 h 3819"/>
                  <a:gd name="T16" fmla="*/ 156 w 1183"/>
                  <a:gd name="T17" fmla="*/ 157 h 3819"/>
                  <a:gd name="T18" fmla="*/ 362 w 1183"/>
                  <a:gd name="T19" fmla="*/ 26 h 3819"/>
                  <a:gd name="T20" fmla="*/ 836 w 1183"/>
                  <a:gd name="T21" fmla="*/ 701 h 3819"/>
                  <a:gd name="T22" fmla="*/ 1105 w 1183"/>
                  <a:gd name="T23" fmla="*/ 1615 h 3819"/>
                  <a:gd name="T24" fmla="*/ 672 w 1183"/>
                  <a:gd name="T25" fmla="*/ 3424 h 3819"/>
                  <a:gd name="T26" fmla="*/ 342 w 1183"/>
                  <a:gd name="T27" fmla="*/ 3819 h 3819"/>
                  <a:gd name="T28" fmla="*/ 263 w 1183"/>
                  <a:gd name="T29" fmla="*/ 3770 h 38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83" h="3819">
                    <a:moveTo>
                      <a:pt x="263" y="3770"/>
                    </a:moveTo>
                    <a:cubicBezTo>
                      <a:pt x="232" y="3743"/>
                      <a:pt x="160" y="3668"/>
                      <a:pt x="103" y="3603"/>
                    </a:cubicBezTo>
                    <a:lnTo>
                      <a:pt x="0" y="3485"/>
                    </a:lnTo>
                    <a:lnTo>
                      <a:pt x="140" y="3311"/>
                    </a:lnTo>
                    <a:cubicBezTo>
                      <a:pt x="378" y="3015"/>
                      <a:pt x="537" y="2660"/>
                      <a:pt x="593" y="2295"/>
                    </a:cubicBezTo>
                    <a:cubicBezTo>
                      <a:pt x="643" y="1975"/>
                      <a:pt x="645" y="1920"/>
                      <a:pt x="620" y="1689"/>
                    </a:cubicBezTo>
                    <a:cubicBezTo>
                      <a:pt x="573" y="1255"/>
                      <a:pt x="412" y="855"/>
                      <a:pt x="144" y="506"/>
                    </a:cubicBezTo>
                    <a:lnTo>
                      <a:pt x="0" y="318"/>
                    </a:lnTo>
                    <a:lnTo>
                      <a:pt x="156" y="157"/>
                    </a:lnTo>
                    <a:cubicBezTo>
                      <a:pt x="287" y="21"/>
                      <a:pt x="319" y="0"/>
                      <a:pt x="362" y="26"/>
                    </a:cubicBezTo>
                    <a:cubicBezTo>
                      <a:pt x="473" y="94"/>
                      <a:pt x="693" y="407"/>
                      <a:pt x="836" y="701"/>
                    </a:cubicBezTo>
                    <a:cubicBezTo>
                      <a:pt x="1000" y="1038"/>
                      <a:pt x="1051" y="1210"/>
                      <a:pt x="1105" y="1615"/>
                    </a:cubicBezTo>
                    <a:cubicBezTo>
                      <a:pt x="1183" y="2193"/>
                      <a:pt x="1007" y="2927"/>
                      <a:pt x="672" y="3424"/>
                    </a:cubicBezTo>
                    <a:cubicBezTo>
                      <a:pt x="555" y="3597"/>
                      <a:pt x="370" y="3819"/>
                      <a:pt x="342" y="3819"/>
                    </a:cubicBezTo>
                    <a:cubicBezTo>
                      <a:pt x="330" y="3819"/>
                      <a:pt x="294" y="3797"/>
                      <a:pt x="263" y="3770"/>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66" name="Freeform 96"/>
              <p:cNvSpPr>
                <a:spLocks/>
              </p:cNvSpPr>
              <p:nvPr/>
            </p:nvSpPr>
            <p:spPr bwMode="auto">
              <a:xfrm>
                <a:off x="36138636" y="13684397"/>
                <a:ext cx="208374" cy="600542"/>
              </a:xfrm>
              <a:custGeom>
                <a:avLst/>
                <a:gdLst>
                  <a:gd name="T0" fmla="*/ 317 w 783"/>
                  <a:gd name="T1" fmla="*/ 2127 h 2261"/>
                  <a:gd name="T2" fmla="*/ 0 w 783"/>
                  <a:gd name="T3" fmla="*/ 1146 h 2261"/>
                  <a:gd name="T4" fmla="*/ 342 w 783"/>
                  <a:gd name="T5" fmla="*/ 122 h 2261"/>
                  <a:gd name="T6" fmla="*/ 449 w 783"/>
                  <a:gd name="T7" fmla="*/ 0 h 2261"/>
                  <a:gd name="T8" fmla="*/ 616 w 783"/>
                  <a:gd name="T9" fmla="*/ 170 h 2261"/>
                  <a:gd name="T10" fmla="*/ 783 w 783"/>
                  <a:gd name="T11" fmla="*/ 339 h 2261"/>
                  <a:gd name="T12" fmla="*/ 705 w 783"/>
                  <a:gd name="T13" fmla="*/ 451 h 2261"/>
                  <a:gd name="T14" fmla="*/ 492 w 783"/>
                  <a:gd name="T15" fmla="*/ 1139 h 2261"/>
                  <a:gd name="T16" fmla="*/ 685 w 783"/>
                  <a:gd name="T17" fmla="*/ 1795 h 2261"/>
                  <a:gd name="T18" fmla="*/ 747 w 783"/>
                  <a:gd name="T19" fmla="*/ 1975 h 2261"/>
                  <a:gd name="T20" fmla="*/ 441 w 783"/>
                  <a:gd name="T21" fmla="*/ 2261 h 2261"/>
                  <a:gd name="T22" fmla="*/ 317 w 783"/>
                  <a:gd name="T23" fmla="*/ 2127 h 2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83" h="2261">
                    <a:moveTo>
                      <a:pt x="317" y="2127"/>
                    </a:moveTo>
                    <a:cubicBezTo>
                      <a:pt x="85" y="1820"/>
                      <a:pt x="1" y="1557"/>
                      <a:pt x="0" y="1146"/>
                    </a:cubicBezTo>
                    <a:cubicBezTo>
                      <a:pt x="0" y="720"/>
                      <a:pt x="112" y="384"/>
                      <a:pt x="342" y="122"/>
                    </a:cubicBezTo>
                    <a:lnTo>
                      <a:pt x="449" y="0"/>
                    </a:lnTo>
                    <a:lnTo>
                      <a:pt x="616" y="170"/>
                    </a:lnTo>
                    <a:lnTo>
                      <a:pt x="783" y="339"/>
                    </a:lnTo>
                    <a:lnTo>
                      <a:pt x="705" y="451"/>
                    </a:lnTo>
                    <a:cubicBezTo>
                      <a:pt x="555" y="668"/>
                      <a:pt x="493" y="869"/>
                      <a:pt x="492" y="1139"/>
                    </a:cubicBezTo>
                    <a:cubicBezTo>
                      <a:pt x="491" y="1416"/>
                      <a:pt x="539" y="1578"/>
                      <a:pt x="685" y="1795"/>
                    </a:cubicBezTo>
                    <a:cubicBezTo>
                      <a:pt x="752" y="1893"/>
                      <a:pt x="767" y="1938"/>
                      <a:pt x="747" y="1975"/>
                    </a:cubicBezTo>
                    <a:cubicBezTo>
                      <a:pt x="715" y="2036"/>
                      <a:pt x="473" y="2261"/>
                      <a:pt x="441" y="2261"/>
                    </a:cubicBezTo>
                    <a:cubicBezTo>
                      <a:pt x="428" y="2261"/>
                      <a:pt x="373" y="2201"/>
                      <a:pt x="317" y="2127"/>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67" name="Freeform 97"/>
              <p:cNvSpPr>
                <a:spLocks/>
              </p:cNvSpPr>
              <p:nvPr/>
            </p:nvSpPr>
            <p:spPr bwMode="auto">
              <a:xfrm>
                <a:off x="36800046" y="13693762"/>
                <a:ext cx="234129" cy="591177"/>
              </a:xfrm>
              <a:custGeom>
                <a:avLst/>
                <a:gdLst>
                  <a:gd name="T0" fmla="*/ 149 w 881"/>
                  <a:gd name="T1" fmla="*/ 2074 h 2228"/>
                  <a:gd name="T2" fmla="*/ 0 w 881"/>
                  <a:gd name="T3" fmla="*/ 1917 h 2228"/>
                  <a:gd name="T4" fmla="*/ 50 w 881"/>
                  <a:gd name="T5" fmla="*/ 1840 h 2228"/>
                  <a:gd name="T6" fmla="*/ 276 w 881"/>
                  <a:gd name="T7" fmla="*/ 1323 h 2228"/>
                  <a:gd name="T8" fmla="*/ 97 w 881"/>
                  <a:gd name="T9" fmla="*/ 454 h 2228"/>
                  <a:gd name="T10" fmla="*/ 1 w 881"/>
                  <a:gd name="T11" fmla="*/ 302 h 2228"/>
                  <a:gd name="T12" fmla="*/ 150 w 881"/>
                  <a:gd name="T13" fmla="*/ 151 h 2228"/>
                  <a:gd name="T14" fmla="*/ 333 w 881"/>
                  <a:gd name="T15" fmla="*/ 0 h 2228"/>
                  <a:gd name="T16" fmla="*/ 628 w 881"/>
                  <a:gd name="T17" fmla="*/ 389 h 2228"/>
                  <a:gd name="T18" fmla="*/ 501 w 881"/>
                  <a:gd name="T19" fmla="*/ 2041 h 2228"/>
                  <a:gd name="T20" fmla="*/ 340 w 881"/>
                  <a:gd name="T21" fmla="*/ 2223 h 2228"/>
                  <a:gd name="T22" fmla="*/ 149 w 881"/>
                  <a:gd name="T23" fmla="*/ 2074 h 2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81" h="2228">
                    <a:moveTo>
                      <a:pt x="149" y="2074"/>
                    </a:moveTo>
                    <a:lnTo>
                      <a:pt x="0" y="1917"/>
                    </a:lnTo>
                    <a:lnTo>
                      <a:pt x="50" y="1840"/>
                    </a:lnTo>
                    <a:cubicBezTo>
                      <a:pt x="178" y="1647"/>
                      <a:pt x="236" y="1514"/>
                      <a:pt x="276" y="1323"/>
                    </a:cubicBezTo>
                    <a:cubicBezTo>
                      <a:pt x="338" y="1024"/>
                      <a:pt x="280" y="742"/>
                      <a:pt x="97" y="454"/>
                    </a:cubicBezTo>
                    <a:lnTo>
                      <a:pt x="1" y="302"/>
                    </a:lnTo>
                    <a:lnTo>
                      <a:pt x="150" y="151"/>
                    </a:lnTo>
                    <a:cubicBezTo>
                      <a:pt x="232" y="68"/>
                      <a:pt x="315" y="0"/>
                      <a:pt x="333" y="0"/>
                    </a:cubicBezTo>
                    <a:cubicBezTo>
                      <a:pt x="387" y="0"/>
                      <a:pt x="528" y="187"/>
                      <a:pt x="628" y="389"/>
                    </a:cubicBezTo>
                    <a:cubicBezTo>
                      <a:pt x="881" y="903"/>
                      <a:pt x="830" y="1560"/>
                      <a:pt x="501" y="2041"/>
                    </a:cubicBezTo>
                    <a:cubicBezTo>
                      <a:pt x="435" y="2137"/>
                      <a:pt x="363" y="2219"/>
                      <a:pt x="340" y="2223"/>
                    </a:cubicBezTo>
                    <a:cubicBezTo>
                      <a:pt x="316" y="2228"/>
                      <a:pt x="230" y="2161"/>
                      <a:pt x="149" y="2074"/>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grpSp>
      <p:grpSp>
        <p:nvGrpSpPr>
          <p:cNvPr id="68" name="群組 67"/>
          <p:cNvGrpSpPr/>
          <p:nvPr/>
        </p:nvGrpSpPr>
        <p:grpSpPr>
          <a:xfrm>
            <a:off x="6255603" y="5468895"/>
            <a:ext cx="523644" cy="523644"/>
            <a:chOff x="5731184" y="5244806"/>
            <a:chExt cx="816070" cy="816070"/>
          </a:xfrm>
        </p:grpSpPr>
        <p:sp>
          <p:nvSpPr>
            <p:cNvPr id="69" name="橢圓 68"/>
            <p:cNvSpPr/>
            <p:nvPr/>
          </p:nvSpPr>
          <p:spPr>
            <a:xfrm>
              <a:off x="5731184" y="5244806"/>
              <a:ext cx="816070" cy="81607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p>
          </p:txBody>
        </p:sp>
        <p:sp>
          <p:nvSpPr>
            <p:cNvPr id="70" name="手繪多邊形 69"/>
            <p:cNvSpPr>
              <a:spLocks/>
            </p:cNvSpPr>
            <p:nvPr/>
          </p:nvSpPr>
          <p:spPr bwMode="auto">
            <a:xfrm>
              <a:off x="5916458" y="5488444"/>
              <a:ext cx="445522" cy="328794"/>
            </a:xfrm>
            <a:custGeom>
              <a:avLst/>
              <a:gdLst>
                <a:gd name="connsiteX0" fmla="*/ 2313240 w 4627012"/>
                <a:gd name="connsiteY0" fmla="*/ 2906712 h 3414712"/>
                <a:gd name="connsiteX1" fmla="*/ 1912260 w 4627012"/>
                <a:gd name="connsiteY1" fmla="*/ 2918932 h 3414712"/>
                <a:gd name="connsiteX2" fmla="*/ 1906856 w 4627012"/>
                <a:gd name="connsiteY2" fmla="*/ 3234846 h 3414712"/>
                <a:gd name="connsiteX3" fmla="*/ 2311440 w 4627012"/>
                <a:gd name="connsiteY3" fmla="*/ 3241676 h 3414712"/>
                <a:gd name="connsiteX4" fmla="*/ 2721424 w 4627012"/>
                <a:gd name="connsiteY4" fmla="*/ 3229456 h 3414712"/>
                <a:gd name="connsiteX5" fmla="*/ 2733676 w 4627012"/>
                <a:gd name="connsiteY5" fmla="*/ 3078146 h 3414712"/>
                <a:gd name="connsiteX6" fmla="*/ 2717824 w 4627012"/>
                <a:gd name="connsiteY6" fmla="*/ 2922886 h 3414712"/>
                <a:gd name="connsiteX7" fmla="*/ 2313240 w 4627012"/>
                <a:gd name="connsiteY7" fmla="*/ 2906712 h 3414712"/>
                <a:gd name="connsiteX8" fmla="*/ 1584960 w 4627012"/>
                <a:gd name="connsiteY8" fmla="*/ 286972 h 3414712"/>
                <a:gd name="connsiteX9" fmla="*/ 289164 w 4627012"/>
                <a:gd name="connsiteY9" fmla="*/ 296550 h 3414712"/>
                <a:gd name="connsiteX10" fmla="*/ 287364 w 4627012"/>
                <a:gd name="connsiteY10" fmla="*/ 2620194 h 3414712"/>
                <a:gd name="connsiteX11" fmla="*/ 2319024 w 4627012"/>
                <a:gd name="connsiteY11" fmla="*/ 2632076 h 3414712"/>
                <a:gd name="connsiteX12" fmla="*/ 4338444 w 4627012"/>
                <a:gd name="connsiteY12" fmla="*/ 2632076 h 3414712"/>
                <a:gd name="connsiteX13" fmla="*/ 4343844 w 4627012"/>
                <a:gd name="connsiteY13" fmla="*/ 2609392 h 3414712"/>
                <a:gd name="connsiteX14" fmla="*/ 4346724 w 4627012"/>
                <a:gd name="connsiteY14" fmla="*/ 1438210 h 3414712"/>
                <a:gd name="connsiteX15" fmla="*/ 4343844 w 4627012"/>
                <a:gd name="connsiteY15" fmla="*/ 290070 h 3414712"/>
                <a:gd name="connsiteX16" fmla="*/ 2323344 w 4627012"/>
                <a:gd name="connsiteY16" fmla="*/ 287550 h 3414712"/>
                <a:gd name="connsiteX17" fmla="*/ 1584960 w 4627012"/>
                <a:gd name="connsiteY17" fmla="*/ 286972 h 3414712"/>
                <a:gd name="connsiteX18" fmla="*/ 4623604 w 4627012"/>
                <a:gd name="connsiteY18" fmla="*/ 0 h 3414712"/>
                <a:gd name="connsiteX19" fmla="*/ 4626124 w 4627012"/>
                <a:gd name="connsiteY19" fmla="*/ 1442872 h 3414712"/>
                <a:gd name="connsiteX20" fmla="*/ 4625404 w 4627012"/>
                <a:gd name="connsiteY20" fmla="*/ 2896186 h 3414712"/>
                <a:gd name="connsiteX21" fmla="*/ 3827856 w 4627012"/>
                <a:gd name="connsiteY21" fmla="*/ 2906628 h 3414712"/>
                <a:gd name="connsiteX22" fmla="*/ 3020592 w 4627012"/>
                <a:gd name="connsiteY22" fmla="*/ 2914912 h 3414712"/>
                <a:gd name="connsiteX23" fmla="*/ 3010148 w 4627012"/>
                <a:gd name="connsiteY23" fmla="*/ 3079832 h 3414712"/>
                <a:gd name="connsiteX24" fmla="*/ 3013028 w 4627012"/>
                <a:gd name="connsiteY24" fmla="*/ 3236830 h 3414712"/>
                <a:gd name="connsiteX25" fmla="*/ 3485796 w 4627012"/>
                <a:gd name="connsiteY25" fmla="*/ 3241870 h 3414712"/>
                <a:gd name="connsiteX26" fmla="*/ 3976204 w 4627012"/>
                <a:gd name="connsiteY26" fmla="*/ 3255554 h 3414712"/>
                <a:gd name="connsiteX27" fmla="*/ 4014012 w 4627012"/>
                <a:gd name="connsiteY27" fmla="*/ 3357820 h 3414712"/>
                <a:gd name="connsiteX28" fmla="*/ 4014012 w 4627012"/>
                <a:gd name="connsiteY28" fmla="*/ 3414712 h 3414712"/>
                <a:gd name="connsiteX29" fmla="*/ 2306940 w 4627012"/>
                <a:gd name="connsiteY29" fmla="*/ 3414712 h 3414712"/>
                <a:gd name="connsiteX30" fmla="*/ 599508 w 4627012"/>
                <a:gd name="connsiteY30" fmla="*/ 3414712 h 3414712"/>
                <a:gd name="connsiteX31" fmla="*/ 599508 w 4627012"/>
                <a:gd name="connsiteY31" fmla="*/ 3372942 h 3414712"/>
                <a:gd name="connsiteX32" fmla="*/ 656400 w 4627012"/>
                <a:gd name="connsiteY32" fmla="*/ 3253394 h 3414712"/>
                <a:gd name="connsiteX33" fmla="*/ 1136728 w 4627012"/>
                <a:gd name="connsiteY33" fmla="*/ 3241870 h 3414712"/>
                <a:gd name="connsiteX34" fmla="*/ 1603732 w 4627012"/>
                <a:gd name="connsiteY34" fmla="*/ 3229628 h 3414712"/>
                <a:gd name="connsiteX35" fmla="*/ 1615976 w 4627012"/>
                <a:gd name="connsiteY35" fmla="*/ 3078030 h 3414712"/>
                <a:gd name="connsiteX36" fmla="*/ 1599772 w 4627012"/>
                <a:gd name="connsiteY36" fmla="*/ 2922472 h 3414712"/>
                <a:gd name="connsiteX37" fmla="*/ 792144 w 4627012"/>
                <a:gd name="connsiteY37" fmla="*/ 2906268 h 3414712"/>
                <a:gd name="connsiteX38" fmla="*/ 0 w 4627012"/>
                <a:gd name="connsiteY38" fmla="*/ 2906268 h 3414712"/>
                <a:gd name="connsiteX39" fmla="*/ 2520 w 4627012"/>
                <a:gd name="connsiteY39" fmla="*/ 1455836 h 3414712"/>
                <a:gd name="connsiteX40" fmla="*/ 5040 w 4627012"/>
                <a:gd name="connsiteY40" fmla="*/ 5042 h 3414712"/>
                <a:gd name="connsiteX41" fmla="*/ 2314500 w 4627012"/>
                <a:gd name="connsiteY41" fmla="*/ 2520 h 3414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627012" h="3414712">
                  <a:moveTo>
                    <a:pt x="2313240" y="2906712"/>
                  </a:moveTo>
                  <a:cubicBezTo>
                    <a:pt x="2024304" y="2906712"/>
                    <a:pt x="1921268" y="2909946"/>
                    <a:pt x="1912260" y="2918932"/>
                  </a:cubicBezTo>
                  <a:cubicBezTo>
                    <a:pt x="1898932" y="2932230"/>
                    <a:pt x="1893888" y="3222268"/>
                    <a:pt x="1906856" y="3234846"/>
                  </a:cubicBezTo>
                  <a:cubicBezTo>
                    <a:pt x="1910460" y="3238440"/>
                    <a:pt x="2092756" y="3241676"/>
                    <a:pt x="2311440" y="3241676"/>
                  </a:cubicBezTo>
                  <a:cubicBezTo>
                    <a:pt x="2607220" y="3241676"/>
                    <a:pt x="2712420" y="3238440"/>
                    <a:pt x="2721424" y="3229456"/>
                  </a:cubicBezTo>
                  <a:cubicBezTo>
                    <a:pt x="2729712" y="3221190"/>
                    <a:pt x="2733676" y="3172670"/>
                    <a:pt x="2733676" y="3078146"/>
                  </a:cubicBezTo>
                  <a:cubicBezTo>
                    <a:pt x="2733676" y="2964936"/>
                    <a:pt x="2730792" y="2935824"/>
                    <a:pt x="2717824" y="2922886"/>
                  </a:cubicBezTo>
                  <a:cubicBezTo>
                    <a:pt x="2703772" y="2908868"/>
                    <a:pt x="2652976" y="2906712"/>
                    <a:pt x="2313240" y="2906712"/>
                  </a:cubicBezTo>
                  <a:close/>
                  <a:moveTo>
                    <a:pt x="1584960" y="286972"/>
                  </a:moveTo>
                  <a:cubicBezTo>
                    <a:pt x="654628" y="286788"/>
                    <a:pt x="297356" y="289530"/>
                    <a:pt x="289164" y="296550"/>
                  </a:cubicBezTo>
                  <a:cubicBezTo>
                    <a:pt x="269728" y="312392"/>
                    <a:pt x="268288" y="2601112"/>
                    <a:pt x="287364" y="2620194"/>
                  </a:cubicBezTo>
                  <a:cubicBezTo>
                    <a:pt x="296724" y="2629554"/>
                    <a:pt x="761804" y="2632076"/>
                    <a:pt x="2319024" y="2632076"/>
                  </a:cubicBezTo>
                  <a:lnTo>
                    <a:pt x="4338444" y="2632076"/>
                  </a:lnTo>
                  <a:lnTo>
                    <a:pt x="4343844" y="2609392"/>
                  </a:lnTo>
                  <a:cubicBezTo>
                    <a:pt x="4347080" y="2596792"/>
                    <a:pt x="4348160" y="2069706"/>
                    <a:pt x="4346724" y="1438210"/>
                  </a:cubicBezTo>
                  <a:lnTo>
                    <a:pt x="4343844" y="290070"/>
                  </a:lnTo>
                  <a:lnTo>
                    <a:pt x="2323344" y="287550"/>
                  </a:lnTo>
                  <a:cubicBezTo>
                    <a:pt x="2044864" y="287212"/>
                    <a:pt x="1799652" y="287014"/>
                    <a:pt x="1584960" y="286972"/>
                  </a:cubicBezTo>
                  <a:close/>
                  <a:moveTo>
                    <a:pt x="4623604" y="0"/>
                  </a:moveTo>
                  <a:lnTo>
                    <a:pt x="4626124" y="1442872"/>
                  </a:lnTo>
                  <a:cubicBezTo>
                    <a:pt x="4627564" y="2236866"/>
                    <a:pt x="4627204" y="2890786"/>
                    <a:pt x="4625404" y="2896186"/>
                  </a:cubicBezTo>
                  <a:cubicBezTo>
                    <a:pt x="4623240" y="2903028"/>
                    <a:pt x="4347792" y="2906628"/>
                    <a:pt x="3827856" y="2906628"/>
                  </a:cubicBezTo>
                  <a:cubicBezTo>
                    <a:pt x="3390736" y="2906628"/>
                    <a:pt x="3027432" y="2910590"/>
                    <a:pt x="3020592" y="2914912"/>
                  </a:cubicBezTo>
                  <a:cubicBezTo>
                    <a:pt x="3010508" y="2921392"/>
                    <a:pt x="3007988" y="2961362"/>
                    <a:pt x="3010148" y="3079832"/>
                  </a:cubicBezTo>
                  <a:lnTo>
                    <a:pt x="3013028" y="3236830"/>
                  </a:lnTo>
                  <a:lnTo>
                    <a:pt x="3485796" y="3241870"/>
                  </a:lnTo>
                  <a:cubicBezTo>
                    <a:pt x="3745404" y="3244752"/>
                    <a:pt x="3966124" y="3250872"/>
                    <a:pt x="3976204" y="3255554"/>
                  </a:cubicBezTo>
                  <a:cubicBezTo>
                    <a:pt x="4003928" y="3269238"/>
                    <a:pt x="4014012" y="3296244"/>
                    <a:pt x="4014012" y="3357820"/>
                  </a:cubicBezTo>
                  <a:lnTo>
                    <a:pt x="4014012" y="3414712"/>
                  </a:lnTo>
                  <a:lnTo>
                    <a:pt x="2306940" y="3414712"/>
                  </a:lnTo>
                  <a:lnTo>
                    <a:pt x="599508" y="3414712"/>
                  </a:lnTo>
                  <a:lnTo>
                    <a:pt x="599508" y="3372942"/>
                  </a:lnTo>
                  <a:cubicBezTo>
                    <a:pt x="599508" y="3319650"/>
                    <a:pt x="623992" y="3268158"/>
                    <a:pt x="656400" y="3253394"/>
                  </a:cubicBezTo>
                  <a:cubicBezTo>
                    <a:pt x="674404" y="3245112"/>
                    <a:pt x="818428" y="3241870"/>
                    <a:pt x="1136728" y="3241870"/>
                  </a:cubicBezTo>
                  <a:cubicBezTo>
                    <a:pt x="1476988" y="3241870"/>
                    <a:pt x="1594372" y="3238630"/>
                    <a:pt x="1603732" y="3229628"/>
                  </a:cubicBezTo>
                  <a:cubicBezTo>
                    <a:pt x="1612012" y="3221346"/>
                    <a:pt x="1615976" y="3172734"/>
                    <a:pt x="1615976" y="3078030"/>
                  </a:cubicBezTo>
                  <a:cubicBezTo>
                    <a:pt x="1615976" y="2964604"/>
                    <a:pt x="1612732" y="2935436"/>
                    <a:pt x="1599772" y="2922472"/>
                  </a:cubicBezTo>
                  <a:cubicBezTo>
                    <a:pt x="1585728" y="2908070"/>
                    <a:pt x="1498232" y="2906268"/>
                    <a:pt x="792144" y="2906268"/>
                  </a:cubicBezTo>
                  <a:lnTo>
                    <a:pt x="0" y="2906268"/>
                  </a:lnTo>
                  <a:lnTo>
                    <a:pt x="2520" y="1455836"/>
                  </a:lnTo>
                  <a:lnTo>
                    <a:pt x="5040" y="5042"/>
                  </a:lnTo>
                  <a:lnTo>
                    <a:pt x="2314500" y="2520"/>
                  </a:lnTo>
                  <a:close/>
                </a:path>
              </a:pathLst>
            </a:custGeom>
            <a:solidFill>
              <a:schemeClr val="bg1"/>
            </a:solid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spTree>
    <p:extLst>
      <p:ext uri="{BB962C8B-B14F-4D97-AF65-F5344CB8AC3E}">
        <p14:creationId xmlns:p14="http://schemas.microsoft.com/office/powerpoint/2010/main" val="1658639652"/>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圖片版面配置區 16"/>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a:xfrm>
            <a:off x="388800" y="1659704"/>
            <a:ext cx="1800000" cy="1800000"/>
          </a:xfrm>
          <a:ln w="76200">
            <a:solidFill>
              <a:schemeClr val="accent2"/>
            </a:solidFill>
          </a:ln>
        </p:spPr>
      </p:pic>
      <p:pic>
        <p:nvPicPr>
          <p:cNvPr id="18" name="圖片版面配置區 17"/>
          <p:cNvPicPr>
            <a:picLocks noGrp="1" noChangeAspect="1"/>
          </p:cNvPicPr>
          <p:nvPr>
            <p:ph type="pic" sz="quarter" idx="11"/>
          </p:nvPr>
        </p:nvPicPr>
        <p:blipFill>
          <a:blip r:embed="rId3" cstate="screen">
            <a:extLst>
              <a:ext uri="{28A0092B-C50C-407E-A947-70E740481C1C}">
                <a14:useLocalDpi xmlns:a14="http://schemas.microsoft.com/office/drawing/2010/main"/>
              </a:ext>
            </a:extLst>
          </a:blip>
          <a:srcRect/>
          <a:stretch>
            <a:fillRect/>
          </a:stretch>
        </p:blipFill>
        <p:spPr>
          <a:xfrm>
            <a:off x="2577600" y="1659704"/>
            <a:ext cx="1800000" cy="1800000"/>
          </a:xfrm>
          <a:ln w="76200">
            <a:solidFill>
              <a:schemeClr val="accent2"/>
            </a:solidFill>
          </a:ln>
        </p:spPr>
      </p:pic>
      <p:pic>
        <p:nvPicPr>
          <p:cNvPr id="19" name="圖片版面配置區 18"/>
          <p:cNvPicPr>
            <a:picLocks noGrp="1" noChangeAspect="1"/>
          </p:cNvPicPr>
          <p:nvPr>
            <p:ph type="pic" sz="quarter" idx="12"/>
          </p:nvPr>
        </p:nvPicPr>
        <p:blipFill>
          <a:blip r:embed="rId4" cstate="screen">
            <a:extLst>
              <a:ext uri="{28A0092B-C50C-407E-A947-70E740481C1C}">
                <a14:useLocalDpi xmlns:a14="http://schemas.microsoft.com/office/drawing/2010/main"/>
              </a:ext>
            </a:extLst>
          </a:blip>
          <a:srcRect/>
          <a:stretch>
            <a:fillRect/>
          </a:stretch>
        </p:blipFill>
        <p:spPr>
          <a:xfrm>
            <a:off x="4766400" y="1659704"/>
            <a:ext cx="1800000" cy="1800000"/>
          </a:xfrm>
          <a:ln w="76200">
            <a:solidFill>
              <a:schemeClr val="accent2"/>
            </a:solidFill>
          </a:ln>
        </p:spPr>
      </p:pic>
      <p:pic>
        <p:nvPicPr>
          <p:cNvPr id="20" name="圖片版面配置區 19"/>
          <p:cNvPicPr>
            <a:picLocks noGrp="1" noChangeAspect="1"/>
          </p:cNvPicPr>
          <p:nvPr>
            <p:ph type="pic" sz="quarter" idx="13"/>
          </p:nvPr>
        </p:nvPicPr>
        <p:blipFill>
          <a:blip r:embed="rId5" cstate="screen">
            <a:extLst>
              <a:ext uri="{28A0092B-C50C-407E-A947-70E740481C1C}">
                <a14:useLocalDpi xmlns:a14="http://schemas.microsoft.com/office/drawing/2010/main"/>
              </a:ext>
            </a:extLst>
          </a:blip>
          <a:srcRect/>
          <a:stretch>
            <a:fillRect/>
          </a:stretch>
        </p:blipFill>
        <p:spPr>
          <a:xfrm>
            <a:off x="6955200" y="1659704"/>
            <a:ext cx="1800000" cy="1800000"/>
          </a:xfrm>
          <a:ln w="76200">
            <a:solidFill>
              <a:schemeClr val="accent2"/>
            </a:solidFill>
          </a:ln>
        </p:spPr>
      </p:pic>
      <p:pic>
        <p:nvPicPr>
          <p:cNvPr id="21" name="圖片版面配置區 20"/>
          <p:cNvPicPr>
            <a:picLocks noGrp="1" noChangeAspect="1"/>
          </p:cNvPicPr>
          <p:nvPr>
            <p:ph type="pic" sz="quarter" idx="14"/>
          </p:nvPr>
        </p:nvPicPr>
        <p:blipFill>
          <a:blip r:embed="rId6" cstate="screen">
            <a:extLst>
              <a:ext uri="{28A0092B-C50C-407E-A947-70E740481C1C}">
                <a14:useLocalDpi xmlns:a14="http://schemas.microsoft.com/office/drawing/2010/main"/>
              </a:ext>
            </a:extLst>
          </a:blip>
          <a:srcRect/>
          <a:stretch>
            <a:fillRect/>
          </a:stretch>
        </p:blipFill>
        <p:spPr>
          <a:xfrm>
            <a:off x="388800" y="3820656"/>
            <a:ext cx="1800000" cy="1800000"/>
          </a:xfrm>
          <a:ln w="76200">
            <a:solidFill>
              <a:schemeClr val="accent2"/>
            </a:solidFill>
          </a:ln>
        </p:spPr>
      </p:pic>
      <p:pic>
        <p:nvPicPr>
          <p:cNvPr id="22" name="圖片版面配置區 21"/>
          <p:cNvPicPr>
            <a:picLocks noGrp="1" noChangeAspect="1"/>
          </p:cNvPicPr>
          <p:nvPr>
            <p:ph type="pic" sz="quarter" idx="15"/>
          </p:nvPr>
        </p:nvPicPr>
        <p:blipFill>
          <a:blip r:embed="rId7" cstate="screen">
            <a:extLst>
              <a:ext uri="{28A0092B-C50C-407E-A947-70E740481C1C}">
                <a14:useLocalDpi xmlns:a14="http://schemas.microsoft.com/office/drawing/2010/main"/>
              </a:ext>
            </a:extLst>
          </a:blip>
          <a:srcRect/>
          <a:stretch>
            <a:fillRect/>
          </a:stretch>
        </p:blipFill>
        <p:spPr>
          <a:xfrm>
            <a:off x="2577600" y="3820656"/>
            <a:ext cx="1800000" cy="1800000"/>
          </a:xfrm>
          <a:ln w="76200">
            <a:solidFill>
              <a:schemeClr val="accent2"/>
            </a:solidFill>
          </a:ln>
        </p:spPr>
      </p:pic>
      <p:pic>
        <p:nvPicPr>
          <p:cNvPr id="23" name="圖片版面配置區 22"/>
          <p:cNvPicPr>
            <a:picLocks noGrp="1" noChangeAspect="1"/>
          </p:cNvPicPr>
          <p:nvPr>
            <p:ph type="pic" sz="quarter" idx="16"/>
          </p:nvPr>
        </p:nvPicPr>
        <p:blipFill>
          <a:blip r:embed="rId8" cstate="screen">
            <a:extLst>
              <a:ext uri="{28A0092B-C50C-407E-A947-70E740481C1C}">
                <a14:useLocalDpi xmlns:a14="http://schemas.microsoft.com/office/drawing/2010/main"/>
              </a:ext>
            </a:extLst>
          </a:blip>
          <a:srcRect/>
          <a:stretch>
            <a:fillRect/>
          </a:stretch>
        </p:blipFill>
        <p:spPr>
          <a:xfrm>
            <a:off x="4766400" y="3820656"/>
            <a:ext cx="1800000" cy="1800000"/>
          </a:xfrm>
          <a:ln w="76200">
            <a:solidFill>
              <a:schemeClr val="accent2"/>
            </a:solidFill>
          </a:ln>
        </p:spPr>
      </p:pic>
      <p:pic>
        <p:nvPicPr>
          <p:cNvPr id="24" name="圖片版面配置區 23"/>
          <p:cNvPicPr>
            <a:picLocks noGrp="1" noChangeAspect="1"/>
          </p:cNvPicPr>
          <p:nvPr>
            <p:ph type="pic" sz="quarter" idx="17"/>
          </p:nvPr>
        </p:nvPicPr>
        <p:blipFill>
          <a:blip r:embed="rId9" cstate="screen">
            <a:extLst>
              <a:ext uri="{28A0092B-C50C-407E-A947-70E740481C1C}">
                <a14:useLocalDpi xmlns:a14="http://schemas.microsoft.com/office/drawing/2010/main"/>
              </a:ext>
            </a:extLst>
          </a:blip>
          <a:srcRect/>
          <a:stretch>
            <a:fillRect/>
          </a:stretch>
        </p:blipFill>
        <p:spPr>
          <a:xfrm>
            <a:off x="6955200" y="3820656"/>
            <a:ext cx="1800000" cy="1800000"/>
          </a:xfrm>
          <a:ln w="76200">
            <a:solidFill>
              <a:schemeClr val="accent2"/>
            </a:solidFill>
          </a:ln>
        </p:spPr>
      </p:pic>
      <p:sp>
        <p:nvSpPr>
          <p:cNvPr id="7" name="頁尾版面配置區 6"/>
          <p:cNvSpPr>
            <a:spLocks noGrp="1"/>
          </p:cNvSpPr>
          <p:nvPr>
            <p:ph type="ftr" sz="quarter" idx="18"/>
          </p:nvPr>
        </p:nvSpPr>
        <p:spPr/>
        <p:txBody>
          <a:bodyPr/>
          <a:lstStyle/>
          <a:p>
            <a:r>
              <a:rPr lang="zh-TW" altLang="en-US" smtClean="0"/>
              <a:t>商業簡報網 </a:t>
            </a:r>
            <a:r>
              <a:rPr lang="en-US" altLang="zh-TW" smtClean="0"/>
              <a:t>X Matter Lab</a:t>
            </a:r>
            <a:endParaRPr lang="zh-TW" altLang="en-US" dirty="0"/>
          </a:p>
        </p:txBody>
      </p:sp>
      <p:sp>
        <p:nvSpPr>
          <p:cNvPr id="8" name="投影片編號版面配置區 7"/>
          <p:cNvSpPr>
            <a:spLocks noGrp="1"/>
          </p:cNvSpPr>
          <p:nvPr>
            <p:ph type="sldNum" sz="quarter" idx="19"/>
          </p:nvPr>
        </p:nvSpPr>
        <p:spPr/>
        <p:txBody>
          <a:bodyPr/>
          <a:lstStyle/>
          <a:p>
            <a:fld id="{E27FD744-A41C-4EAD-96D0-2F84A994B62C}" type="slidenum">
              <a:rPr lang="zh-TW" altLang="en-US" smtClean="0"/>
              <a:t>77</a:t>
            </a:fld>
            <a:endParaRPr lang="zh-TW" altLang="en-US"/>
          </a:p>
        </p:txBody>
      </p:sp>
      <p:sp>
        <p:nvSpPr>
          <p:cNvPr id="15" name="文字方塊 51"/>
          <p:cNvSpPr txBox="1"/>
          <p:nvPr/>
        </p:nvSpPr>
        <p:spPr>
          <a:xfrm>
            <a:off x="679528" y="5732548"/>
            <a:ext cx="7784944" cy="584775"/>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600" dirty="0" smtClean="0"/>
              <a:t>The quick brown fox jumps over the lazy dog. </a:t>
            </a:r>
            <a:r>
              <a:rPr lang="en-US" altLang="zh-TW" sz="1600" dirty="0"/>
              <a:t>The quick brown fox jumps over the lazy dog. The quick brown fox jumps over the lazy dog. </a:t>
            </a:r>
          </a:p>
        </p:txBody>
      </p:sp>
      <p:sp>
        <p:nvSpPr>
          <p:cNvPr id="16" name="矩形 15"/>
          <p:cNvSpPr/>
          <p:nvPr/>
        </p:nvSpPr>
        <p:spPr>
          <a:xfrm>
            <a:off x="3155324" y="1223201"/>
            <a:ext cx="2833352" cy="11636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5" name="文字方塊 24"/>
          <p:cNvSpPr txBox="1"/>
          <p:nvPr/>
        </p:nvSpPr>
        <p:spPr>
          <a:xfrm>
            <a:off x="1880398" y="576870"/>
            <a:ext cx="5383205" cy="646331"/>
          </a:xfrm>
          <a:prstGeom prst="rect">
            <a:avLst/>
          </a:prstGeom>
          <a:noFill/>
        </p:spPr>
        <p:txBody>
          <a:bodyPr wrap="square" rtlCol="0" anchor="ctr">
            <a:spAutoFit/>
          </a:bodyPr>
          <a:lstStyle/>
          <a:p>
            <a:pPr algn="ctr"/>
            <a:r>
              <a:rPr lang="en-US" altLang="zh-TW" sz="3600" b="1" dirty="0" smtClean="0">
                <a:solidFill>
                  <a:schemeClr val="bg1">
                    <a:lumMod val="50000"/>
                  </a:schemeClr>
                </a:solidFill>
              </a:rPr>
              <a:t>Beyond Picture 074</a:t>
            </a:r>
            <a:endParaRPr lang="zh-TW" altLang="en-US" sz="3600" b="1" dirty="0">
              <a:solidFill>
                <a:schemeClr val="bg1">
                  <a:lumMod val="50000"/>
                </a:schemeClr>
              </a:solidFill>
            </a:endParaRPr>
          </a:p>
        </p:txBody>
      </p:sp>
    </p:spTree>
    <p:extLst>
      <p:ext uri="{BB962C8B-B14F-4D97-AF65-F5344CB8AC3E}">
        <p14:creationId xmlns:p14="http://schemas.microsoft.com/office/powerpoint/2010/main" val="3625417528"/>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圖片版面配置區 11"/>
          <p:cNvPicPr>
            <a:picLocks noGrp="1" noChangeAspect="1"/>
          </p:cNvPicPr>
          <p:nvPr>
            <p:ph type="pic" sz="quarter" idx="17"/>
          </p:nvPr>
        </p:nvPicPr>
        <p:blipFill>
          <a:blip r:embed="rId2" cstate="screen">
            <a:extLst>
              <a:ext uri="{28A0092B-C50C-407E-A947-70E740481C1C}">
                <a14:useLocalDpi xmlns:a14="http://schemas.microsoft.com/office/drawing/2010/main"/>
              </a:ext>
            </a:extLst>
          </a:blip>
          <a:srcRect/>
          <a:stretch>
            <a:fillRect/>
          </a:stretch>
        </p:blipFill>
        <p:spPr>
          <a:xfrm>
            <a:off x="6207300" y="1785164"/>
            <a:ext cx="2602800" cy="1944000"/>
          </a:xfrm>
        </p:spPr>
      </p:pic>
      <p:pic>
        <p:nvPicPr>
          <p:cNvPr id="11" name="圖片版面配置區 10"/>
          <p:cNvPicPr>
            <a:picLocks noGrp="1" noChangeAspect="1"/>
          </p:cNvPicPr>
          <p:nvPr>
            <p:ph type="pic" sz="quarter" idx="16"/>
          </p:nvPr>
        </p:nvPicPr>
        <p:blipFill>
          <a:blip r:embed="rId3" cstate="screen">
            <a:extLst>
              <a:ext uri="{28A0092B-C50C-407E-A947-70E740481C1C}">
                <a14:useLocalDpi xmlns:a14="http://schemas.microsoft.com/office/drawing/2010/main"/>
              </a:ext>
            </a:extLst>
          </a:blip>
          <a:srcRect/>
          <a:stretch>
            <a:fillRect/>
          </a:stretch>
        </p:blipFill>
        <p:spPr>
          <a:xfrm>
            <a:off x="333900" y="1785164"/>
            <a:ext cx="2602800" cy="1944000"/>
          </a:xfrm>
        </p:spPr>
      </p:pic>
      <p:pic>
        <p:nvPicPr>
          <p:cNvPr id="10" name="圖片版面配置區 9"/>
          <p:cNvPicPr>
            <a:picLocks noGrp="1" noChangeAspect="1"/>
          </p:cNvPicPr>
          <p:nvPr>
            <p:ph type="pic" sz="quarter" idx="15"/>
          </p:nvPr>
        </p:nvPicPr>
        <p:blipFill>
          <a:blip r:embed="rId4" cstate="screen">
            <a:extLst>
              <a:ext uri="{28A0092B-C50C-407E-A947-70E740481C1C}">
                <a14:useLocalDpi xmlns:a14="http://schemas.microsoft.com/office/drawing/2010/main"/>
              </a:ext>
            </a:extLst>
          </a:blip>
          <a:srcRect/>
          <a:stretch>
            <a:fillRect/>
          </a:stretch>
        </p:blipFill>
        <p:spPr>
          <a:xfrm>
            <a:off x="3270600" y="1785164"/>
            <a:ext cx="2602800" cy="1944000"/>
          </a:xfrm>
        </p:spPr>
      </p:pic>
      <p:sp>
        <p:nvSpPr>
          <p:cNvPr id="5" name="頁尾版面配置區 4"/>
          <p:cNvSpPr>
            <a:spLocks noGrp="1"/>
          </p:cNvSpPr>
          <p:nvPr>
            <p:ph type="ftr" sz="quarter" idx="18"/>
          </p:nvPr>
        </p:nvSpPr>
        <p:spPr/>
        <p:txBody>
          <a:bodyPr/>
          <a:lstStyle/>
          <a:p>
            <a:r>
              <a:rPr lang="zh-TW" altLang="en-US" smtClean="0"/>
              <a:t>商業簡報網 </a:t>
            </a:r>
            <a:r>
              <a:rPr lang="en-US" altLang="zh-TW" smtClean="0"/>
              <a:t>X Matter Lab</a:t>
            </a:r>
            <a:endParaRPr lang="zh-TW" altLang="en-US" dirty="0"/>
          </a:p>
        </p:txBody>
      </p:sp>
      <p:sp>
        <p:nvSpPr>
          <p:cNvPr id="6" name="投影片編號版面配置區 5"/>
          <p:cNvSpPr>
            <a:spLocks noGrp="1"/>
          </p:cNvSpPr>
          <p:nvPr>
            <p:ph type="sldNum" sz="quarter" idx="19"/>
          </p:nvPr>
        </p:nvSpPr>
        <p:spPr/>
        <p:txBody>
          <a:bodyPr/>
          <a:lstStyle/>
          <a:p>
            <a:fld id="{E27FD744-A41C-4EAD-96D0-2F84A994B62C}" type="slidenum">
              <a:rPr lang="zh-TW" altLang="en-US" smtClean="0"/>
              <a:t>78</a:t>
            </a:fld>
            <a:endParaRPr lang="zh-TW" altLang="en-US"/>
          </a:p>
        </p:txBody>
      </p:sp>
      <p:sp>
        <p:nvSpPr>
          <p:cNvPr id="2" name="矩形 1"/>
          <p:cNvSpPr/>
          <p:nvPr/>
        </p:nvSpPr>
        <p:spPr>
          <a:xfrm>
            <a:off x="333900" y="3729164"/>
            <a:ext cx="2602800" cy="16907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3" name="矩形 42"/>
          <p:cNvSpPr/>
          <p:nvPr/>
        </p:nvSpPr>
        <p:spPr>
          <a:xfrm>
            <a:off x="3270600" y="3729164"/>
            <a:ext cx="2602800" cy="16907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4" name="矩形 43"/>
          <p:cNvSpPr/>
          <p:nvPr/>
        </p:nvSpPr>
        <p:spPr>
          <a:xfrm>
            <a:off x="6207300" y="3729164"/>
            <a:ext cx="2602800" cy="169070"/>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6" name="矩形 45"/>
          <p:cNvSpPr/>
          <p:nvPr/>
        </p:nvSpPr>
        <p:spPr>
          <a:xfrm>
            <a:off x="333900" y="3885716"/>
            <a:ext cx="2602800" cy="2310550"/>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7" name="矩形 46"/>
          <p:cNvSpPr/>
          <p:nvPr/>
        </p:nvSpPr>
        <p:spPr>
          <a:xfrm>
            <a:off x="3270600" y="3885716"/>
            <a:ext cx="2602800" cy="231055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8" name="矩形 47"/>
          <p:cNvSpPr/>
          <p:nvPr/>
        </p:nvSpPr>
        <p:spPr>
          <a:xfrm>
            <a:off x="6207300" y="3885716"/>
            <a:ext cx="2602800" cy="2310550"/>
          </a:xfrm>
          <a:prstGeom prst="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9" name="矩形 48"/>
          <p:cNvSpPr/>
          <p:nvPr/>
        </p:nvSpPr>
        <p:spPr>
          <a:xfrm>
            <a:off x="3155324" y="1223201"/>
            <a:ext cx="2833352" cy="11636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0" name="文字方塊 49"/>
          <p:cNvSpPr txBox="1"/>
          <p:nvPr/>
        </p:nvSpPr>
        <p:spPr>
          <a:xfrm>
            <a:off x="1880398" y="576870"/>
            <a:ext cx="5383205" cy="646331"/>
          </a:xfrm>
          <a:prstGeom prst="rect">
            <a:avLst/>
          </a:prstGeom>
          <a:noFill/>
        </p:spPr>
        <p:txBody>
          <a:bodyPr wrap="square" rtlCol="0" anchor="ctr">
            <a:spAutoFit/>
          </a:bodyPr>
          <a:lstStyle/>
          <a:p>
            <a:pPr algn="ctr"/>
            <a:r>
              <a:rPr lang="en-US" altLang="zh-TW" sz="3600" b="1" dirty="0" smtClean="0">
                <a:solidFill>
                  <a:schemeClr val="bg1">
                    <a:lumMod val="50000"/>
                  </a:schemeClr>
                </a:solidFill>
              </a:rPr>
              <a:t>Beyond Picture 075</a:t>
            </a:r>
            <a:endParaRPr lang="zh-TW" altLang="en-US" sz="3600" b="1" dirty="0">
              <a:solidFill>
                <a:schemeClr val="bg1">
                  <a:lumMod val="50000"/>
                </a:schemeClr>
              </a:solidFill>
            </a:endParaRPr>
          </a:p>
        </p:txBody>
      </p:sp>
      <p:grpSp>
        <p:nvGrpSpPr>
          <p:cNvPr id="7" name="群組 6"/>
          <p:cNvGrpSpPr/>
          <p:nvPr/>
        </p:nvGrpSpPr>
        <p:grpSpPr>
          <a:xfrm>
            <a:off x="4074071" y="3241655"/>
            <a:ext cx="995858" cy="995858"/>
            <a:chOff x="3922933" y="3188041"/>
            <a:chExt cx="1103086" cy="1103086"/>
          </a:xfrm>
        </p:grpSpPr>
        <p:sp>
          <p:nvSpPr>
            <p:cNvPr id="52" name="橢圓 51"/>
            <p:cNvSpPr/>
            <p:nvPr/>
          </p:nvSpPr>
          <p:spPr>
            <a:xfrm>
              <a:off x="3922933" y="3188041"/>
              <a:ext cx="1103086" cy="110308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55" name="群組 54"/>
            <p:cNvGrpSpPr/>
            <p:nvPr/>
          </p:nvGrpSpPr>
          <p:grpSpPr>
            <a:xfrm>
              <a:off x="4161887" y="3481572"/>
              <a:ext cx="625178" cy="516024"/>
              <a:chOff x="13079250" y="23448756"/>
              <a:chExt cx="2967819" cy="2449630"/>
            </a:xfrm>
            <a:solidFill>
              <a:schemeClr val="bg1"/>
            </a:solidFill>
          </p:grpSpPr>
          <p:sp>
            <p:nvSpPr>
              <p:cNvPr id="56" name="手繪多邊形 55"/>
              <p:cNvSpPr>
                <a:spLocks/>
              </p:cNvSpPr>
              <p:nvPr/>
            </p:nvSpPr>
            <p:spPr bwMode="auto">
              <a:xfrm>
                <a:off x="13079250" y="23448756"/>
                <a:ext cx="2967819" cy="2449630"/>
              </a:xfrm>
              <a:custGeom>
                <a:avLst/>
                <a:gdLst>
                  <a:gd name="connsiteX0" fmla="*/ 2007528 w 4024625"/>
                  <a:gd name="connsiteY0" fmla="*/ 1087436 h 3321916"/>
                  <a:gd name="connsiteX1" fmla="*/ 1840007 w 4024625"/>
                  <a:gd name="connsiteY1" fmla="*/ 1101840 h 3321916"/>
                  <a:gd name="connsiteX2" fmla="*/ 1743097 w 4024625"/>
                  <a:gd name="connsiteY2" fmla="*/ 1122724 h 3321916"/>
                  <a:gd name="connsiteX3" fmla="*/ 1609441 w 4024625"/>
                  <a:gd name="connsiteY3" fmla="*/ 1178896 h 3321916"/>
                  <a:gd name="connsiteX4" fmla="*/ 1096431 w 4024625"/>
                  <a:gd name="connsiteY4" fmla="*/ 1856928 h 3321916"/>
                  <a:gd name="connsiteX5" fmla="*/ 1116966 w 4024625"/>
                  <a:gd name="connsiteY5" fmla="*/ 2260216 h 3321916"/>
                  <a:gd name="connsiteX6" fmla="*/ 1819472 w 4024625"/>
                  <a:gd name="connsiteY6" fmla="*/ 2915204 h 3321916"/>
                  <a:gd name="connsiteX7" fmla="*/ 1895847 w 4024625"/>
                  <a:gd name="connsiteY7" fmla="*/ 2930328 h 3321916"/>
                  <a:gd name="connsiteX8" fmla="*/ 2217919 w 4024625"/>
                  <a:gd name="connsiteY8" fmla="*/ 2911604 h 3321916"/>
                  <a:gd name="connsiteX9" fmla="*/ 2875753 w 4024625"/>
                  <a:gd name="connsiteY9" fmla="*/ 2323952 h 3321916"/>
                  <a:gd name="connsiteX10" fmla="*/ 2922227 w 4024625"/>
                  <a:gd name="connsiteY10" fmla="*/ 2006360 h 3321916"/>
                  <a:gd name="connsiteX11" fmla="*/ 2861343 w 4024625"/>
                  <a:gd name="connsiteY11" fmla="*/ 1660684 h 3321916"/>
                  <a:gd name="connsiteX12" fmla="*/ 2600515 w 4024625"/>
                  <a:gd name="connsiteY12" fmla="*/ 1300604 h 3321916"/>
                  <a:gd name="connsiteX13" fmla="*/ 2271958 w 4024625"/>
                  <a:gd name="connsiteY13" fmla="*/ 1122364 h 3321916"/>
                  <a:gd name="connsiteX14" fmla="*/ 2175409 w 4024625"/>
                  <a:gd name="connsiteY14" fmla="*/ 1101840 h 3321916"/>
                  <a:gd name="connsiteX15" fmla="*/ 2007528 w 4024625"/>
                  <a:gd name="connsiteY15" fmla="*/ 1087436 h 3321916"/>
                  <a:gd name="connsiteX16" fmla="*/ 691176 w 4024625"/>
                  <a:gd name="connsiteY16" fmla="*/ 884236 h 3321916"/>
                  <a:gd name="connsiteX17" fmla="*/ 395695 w 4024625"/>
                  <a:gd name="connsiteY17" fmla="*/ 895036 h 3321916"/>
                  <a:gd name="connsiteX18" fmla="*/ 376237 w 4024625"/>
                  <a:gd name="connsiteY18" fmla="*/ 1095956 h 3321916"/>
                  <a:gd name="connsiteX19" fmla="*/ 388128 w 4024625"/>
                  <a:gd name="connsiteY19" fmla="*/ 1299032 h 3321916"/>
                  <a:gd name="connsiteX20" fmla="*/ 691176 w 4024625"/>
                  <a:gd name="connsiteY20" fmla="*/ 1311272 h 3321916"/>
                  <a:gd name="connsiteX21" fmla="*/ 994223 w 4024625"/>
                  <a:gd name="connsiteY21" fmla="*/ 1299032 h 3321916"/>
                  <a:gd name="connsiteX22" fmla="*/ 1006475 w 4024625"/>
                  <a:gd name="connsiteY22" fmla="*/ 1095956 h 3321916"/>
                  <a:gd name="connsiteX23" fmla="*/ 987017 w 4024625"/>
                  <a:gd name="connsiteY23" fmla="*/ 895036 h 3321916"/>
                  <a:gd name="connsiteX24" fmla="*/ 691176 w 4024625"/>
                  <a:gd name="connsiteY24" fmla="*/ 884236 h 3321916"/>
                  <a:gd name="connsiteX25" fmla="*/ 1504906 w 4024625"/>
                  <a:gd name="connsiteY25" fmla="*/ 0 h 3321916"/>
                  <a:gd name="connsiteX26" fmla="*/ 2007262 w 4024625"/>
                  <a:gd name="connsiteY26" fmla="*/ 0 h 3321916"/>
                  <a:gd name="connsiteX27" fmla="*/ 2509258 w 4024625"/>
                  <a:gd name="connsiteY27" fmla="*/ 0 h 3321916"/>
                  <a:gd name="connsiteX28" fmla="*/ 2657624 w 4024625"/>
                  <a:gd name="connsiteY28" fmla="*/ 247692 h 3321916"/>
                  <a:gd name="connsiteX29" fmla="*/ 2828316 w 4024625"/>
                  <a:gd name="connsiteY29" fmla="*/ 501868 h 3321916"/>
                  <a:gd name="connsiteX30" fmla="*/ 3367404 w 4024625"/>
                  <a:gd name="connsiteY30" fmla="*/ 507988 h 3321916"/>
                  <a:gd name="connsiteX31" fmla="*/ 3906130 w 4024625"/>
                  <a:gd name="connsiteY31" fmla="*/ 519508 h 3321916"/>
                  <a:gd name="connsiteX32" fmla="*/ 3961588 w 4024625"/>
                  <a:gd name="connsiteY32" fmla="*/ 562352 h 3321916"/>
                  <a:gd name="connsiteX33" fmla="*/ 4024607 w 4024625"/>
                  <a:gd name="connsiteY33" fmla="*/ 1909552 h 3321916"/>
                  <a:gd name="connsiteX34" fmla="*/ 4011283 w 4024625"/>
                  <a:gd name="connsiteY34" fmla="*/ 3168188 h 3321916"/>
                  <a:gd name="connsiteX35" fmla="*/ 3887404 w 4024625"/>
                  <a:gd name="connsiteY35" fmla="*/ 3301396 h 3321916"/>
                  <a:gd name="connsiteX36" fmla="*/ 2004381 w 4024625"/>
                  <a:gd name="connsiteY36" fmla="*/ 3321556 h 3321916"/>
                  <a:gd name="connsiteX37" fmla="*/ 133601 w 4024625"/>
                  <a:gd name="connsiteY37" fmla="*/ 3306436 h 3321916"/>
                  <a:gd name="connsiteX38" fmla="*/ 28809 w 4024625"/>
                  <a:gd name="connsiteY38" fmla="*/ 3226872 h 3321916"/>
                  <a:gd name="connsiteX39" fmla="*/ 0 w 4024625"/>
                  <a:gd name="connsiteY39" fmla="*/ 3187268 h 3321916"/>
                  <a:gd name="connsiteX40" fmla="*/ 0 w 4024625"/>
                  <a:gd name="connsiteY40" fmla="*/ 1913152 h 3321916"/>
                  <a:gd name="connsiteX41" fmla="*/ 11524 w 4024625"/>
                  <a:gd name="connsiteY41" fmla="*/ 616716 h 3321916"/>
                  <a:gd name="connsiteX42" fmla="*/ 103712 w 4024625"/>
                  <a:gd name="connsiteY42" fmla="*/ 522388 h 3321916"/>
                  <a:gd name="connsiteX43" fmla="*/ 654683 w 4024625"/>
                  <a:gd name="connsiteY43" fmla="*/ 507988 h 3321916"/>
                  <a:gd name="connsiteX44" fmla="*/ 1177925 w 4024625"/>
                  <a:gd name="connsiteY44" fmla="*/ 507988 h 3321916"/>
                  <a:gd name="connsiteX45" fmla="*/ 1203853 w 4024625"/>
                  <a:gd name="connsiteY45" fmla="*/ 485308 h 3321916"/>
                  <a:gd name="connsiteX46" fmla="*/ 1367344 w 4024625"/>
                  <a:gd name="connsiteY46" fmla="*/ 231132 h 3321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024625" h="3321916">
                    <a:moveTo>
                      <a:pt x="2007528" y="1087436"/>
                    </a:moveTo>
                    <a:cubicBezTo>
                      <a:pt x="1951687" y="1087436"/>
                      <a:pt x="1876033" y="1093916"/>
                      <a:pt x="1840007" y="1101840"/>
                    </a:cubicBezTo>
                    <a:cubicBezTo>
                      <a:pt x="1803621" y="1109400"/>
                      <a:pt x="1760029" y="1119124"/>
                      <a:pt x="1743097" y="1122724"/>
                    </a:cubicBezTo>
                    <a:cubicBezTo>
                      <a:pt x="1726525" y="1126324"/>
                      <a:pt x="1666362" y="1151532"/>
                      <a:pt x="1609441" y="1178896"/>
                    </a:cubicBezTo>
                    <a:cubicBezTo>
                      <a:pt x="1336724" y="1309604"/>
                      <a:pt x="1148309" y="1558780"/>
                      <a:pt x="1096431" y="1856928"/>
                    </a:cubicBezTo>
                    <a:cubicBezTo>
                      <a:pt x="1079499" y="1953788"/>
                      <a:pt x="1090667" y="2171996"/>
                      <a:pt x="1116966" y="2260216"/>
                    </a:cubicBezTo>
                    <a:cubicBezTo>
                      <a:pt x="1216398" y="2593652"/>
                      <a:pt x="1494518" y="2852908"/>
                      <a:pt x="1819472" y="2915204"/>
                    </a:cubicBezTo>
                    <a:cubicBezTo>
                      <a:pt x="1850094" y="2920964"/>
                      <a:pt x="1884679" y="2927808"/>
                      <a:pt x="1895847" y="2930328"/>
                    </a:cubicBezTo>
                    <a:cubicBezTo>
                      <a:pt x="1937277" y="2940048"/>
                      <a:pt x="2152352" y="2927448"/>
                      <a:pt x="2217919" y="2911604"/>
                    </a:cubicBezTo>
                    <a:cubicBezTo>
                      <a:pt x="2518736" y="2839588"/>
                      <a:pt x="2773079" y="2612376"/>
                      <a:pt x="2875753" y="2323952"/>
                    </a:cubicBezTo>
                    <a:cubicBezTo>
                      <a:pt x="2917183" y="2208004"/>
                      <a:pt x="2922587" y="2170916"/>
                      <a:pt x="2922227" y="2006360"/>
                    </a:cubicBezTo>
                    <a:cubicBezTo>
                      <a:pt x="2921506" y="1833164"/>
                      <a:pt x="2914301" y="1793552"/>
                      <a:pt x="2861343" y="1660684"/>
                    </a:cubicBezTo>
                    <a:cubicBezTo>
                      <a:pt x="2805503" y="1521692"/>
                      <a:pt x="2713997" y="1394944"/>
                      <a:pt x="2600515" y="1300604"/>
                    </a:cubicBezTo>
                    <a:cubicBezTo>
                      <a:pt x="2527382" y="1239748"/>
                      <a:pt x="2336084" y="1136048"/>
                      <a:pt x="2271958" y="1122364"/>
                    </a:cubicBezTo>
                    <a:cubicBezTo>
                      <a:pt x="2255026" y="1118764"/>
                      <a:pt x="2211795" y="1109400"/>
                      <a:pt x="2175409" y="1101840"/>
                    </a:cubicBezTo>
                    <a:cubicBezTo>
                      <a:pt x="2139022" y="1093916"/>
                      <a:pt x="2063368" y="1087436"/>
                      <a:pt x="2007528" y="1087436"/>
                    </a:cubicBezTo>
                    <a:close/>
                    <a:moveTo>
                      <a:pt x="691176" y="884236"/>
                    </a:moveTo>
                    <a:cubicBezTo>
                      <a:pt x="520734" y="884236"/>
                      <a:pt x="407947" y="888196"/>
                      <a:pt x="395695" y="895036"/>
                    </a:cubicBezTo>
                    <a:cubicBezTo>
                      <a:pt x="377318" y="904760"/>
                      <a:pt x="376237" y="918084"/>
                      <a:pt x="376237" y="1095956"/>
                    </a:cubicBezTo>
                    <a:cubicBezTo>
                      <a:pt x="376237" y="1230980"/>
                      <a:pt x="379480" y="1290392"/>
                      <a:pt x="388128" y="1299032"/>
                    </a:cubicBezTo>
                    <a:cubicBezTo>
                      <a:pt x="397137" y="1308032"/>
                      <a:pt x="478574" y="1311272"/>
                      <a:pt x="691176" y="1311272"/>
                    </a:cubicBezTo>
                    <a:cubicBezTo>
                      <a:pt x="904138" y="1311272"/>
                      <a:pt x="985575" y="1308032"/>
                      <a:pt x="994223" y="1299032"/>
                    </a:cubicBezTo>
                    <a:cubicBezTo>
                      <a:pt x="1002872" y="1290392"/>
                      <a:pt x="1006475" y="1230980"/>
                      <a:pt x="1006475" y="1095956"/>
                    </a:cubicBezTo>
                    <a:cubicBezTo>
                      <a:pt x="1006475" y="918084"/>
                      <a:pt x="1005394" y="904760"/>
                      <a:pt x="987017" y="895036"/>
                    </a:cubicBezTo>
                    <a:cubicBezTo>
                      <a:pt x="974765" y="888196"/>
                      <a:pt x="861978" y="884236"/>
                      <a:pt x="691176" y="884236"/>
                    </a:cubicBezTo>
                    <a:close/>
                    <a:moveTo>
                      <a:pt x="1504906" y="0"/>
                    </a:moveTo>
                    <a:lnTo>
                      <a:pt x="2007262" y="0"/>
                    </a:lnTo>
                    <a:lnTo>
                      <a:pt x="2509258" y="0"/>
                    </a:lnTo>
                    <a:lnTo>
                      <a:pt x="2657624" y="247692"/>
                    </a:lnTo>
                    <a:cubicBezTo>
                      <a:pt x="2764216" y="425904"/>
                      <a:pt x="2812112" y="497548"/>
                      <a:pt x="2828316" y="501868"/>
                    </a:cubicBezTo>
                    <a:cubicBezTo>
                      <a:pt x="2840920" y="505108"/>
                      <a:pt x="3083276" y="507988"/>
                      <a:pt x="3367404" y="507988"/>
                    </a:cubicBezTo>
                    <a:cubicBezTo>
                      <a:pt x="3728235" y="507988"/>
                      <a:pt x="3890286" y="511588"/>
                      <a:pt x="3906130" y="519508"/>
                    </a:cubicBezTo>
                    <a:cubicBezTo>
                      <a:pt x="3918014" y="525628"/>
                      <a:pt x="3943222" y="545072"/>
                      <a:pt x="3961588" y="562352"/>
                    </a:cubicBezTo>
                    <a:cubicBezTo>
                      <a:pt x="4027488" y="624636"/>
                      <a:pt x="4024607" y="568112"/>
                      <a:pt x="4024607" y="1909552"/>
                    </a:cubicBezTo>
                    <a:cubicBezTo>
                      <a:pt x="4024607" y="2872968"/>
                      <a:pt x="4021726" y="3133624"/>
                      <a:pt x="4011283" y="3168188"/>
                    </a:cubicBezTo>
                    <a:cubicBezTo>
                      <a:pt x="3991477" y="3235152"/>
                      <a:pt x="3952225" y="3277272"/>
                      <a:pt x="3887404" y="3301396"/>
                    </a:cubicBezTo>
                    <a:cubicBezTo>
                      <a:pt x="3830867" y="3322636"/>
                      <a:pt x="3830507" y="3322636"/>
                      <a:pt x="2004381" y="3321556"/>
                    </a:cubicBezTo>
                    <a:cubicBezTo>
                      <a:pt x="489032" y="3320836"/>
                      <a:pt x="170333" y="3318316"/>
                      <a:pt x="133601" y="3306436"/>
                    </a:cubicBezTo>
                    <a:cubicBezTo>
                      <a:pt x="81025" y="3290232"/>
                      <a:pt x="66981" y="3279432"/>
                      <a:pt x="28809" y="3226872"/>
                    </a:cubicBezTo>
                    <a:lnTo>
                      <a:pt x="0" y="3187268"/>
                    </a:lnTo>
                    <a:lnTo>
                      <a:pt x="0" y="1913152"/>
                    </a:lnTo>
                    <a:cubicBezTo>
                      <a:pt x="0" y="991136"/>
                      <a:pt x="3241" y="632556"/>
                      <a:pt x="11524" y="616716"/>
                    </a:cubicBezTo>
                    <a:cubicBezTo>
                      <a:pt x="28449" y="583952"/>
                      <a:pt x="72382" y="538592"/>
                      <a:pt x="103712" y="522388"/>
                    </a:cubicBezTo>
                    <a:cubicBezTo>
                      <a:pt x="126399" y="510508"/>
                      <a:pt x="223989" y="507988"/>
                      <a:pt x="654683" y="507988"/>
                    </a:cubicBezTo>
                    <a:lnTo>
                      <a:pt x="1177925" y="507988"/>
                    </a:lnTo>
                    <a:lnTo>
                      <a:pt x="1203853" y="485308"/>
                    </a:lnTo>
                    <a:cubicBezTo>
                      <a:pt x="1217897" y="472708"/>
                      <a:pt x="1291360" y="358220"/>
                      <a:pt x="1367344" y="231132"/>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noAutofit/>
              </a:bodyPr>
              <a:lstStyle/>
              <a:p>
                <a:endParaRPr lang="zh-TW" altLang="en-US"/>
              </a:p>
            </p:txBody>
          </p:sp>
          <p:sp>
            <p:nvSpPr>
              <p:cNvPr id="57" name="手繪多邊形 56"/>
              <p:cNvSpPr>
                <a:spLocks/>
              </p:cNvSpPr>
              <p:nvPr/>
            </p:nvSpPr>
            <p:spPr bwMode="auto">
              <a:xfrm>
                <a:off x="14046734" y="24416165"/>
                <a:ext cx="1019800" cy="1024369"/>
              </a:xfrm>
              <a:custGeom>
                <a:avLst/>
                <a:gdLst>
                  <a:gd name="connsiteX0" fmla="*/ 696901 w 1382938"/>
                  <a:gd name="connsiteY0" fmla="*/ 174564 h 1389136"/>
                  <a:gd name="connsiteX1" fmla="*/ 615103 w 1382938"/>
                  <a:gd name="connsiteY1" fmla="*/ 185584 h 1389136"/>
                  <a:gd name="connsiteX2" fmla="*/ 187732 w 1382938"/>
                  <a:gd name="connsiteY2" fmla="*/ 592580 h 1389136"/>
                  <a:gd name="connsiteX3" fmla="*/ 187732 w 1382938"/>
                  <a:gd name="connsiteY3" fmla="*/ 808496 h 1389136"/>
                  <a:gd name="connsiteX4" fmla="*/ 532584 w 1382938"/>
                  <a:gd name="connsiteY4" fmla="*/ 1189940 h 1389136"/>
                  <a:gd name="connsiteX5" fmla="*/ 850769 w 1382938"/>
                  <a:gd name="connsiteY5" fmla="*/ 1191740 h 1389136"/>
                  <a:gd name="connsiteX6" fmla="*/ 1062653 w 1382938"/>
                  <a:gd name="connsiteY6" fmla="*/ 1061472 h 1389136"/>
                  <a:gd name="connsiteX7" fmla="*/ 1208953 w 1382938"/>
                  <a:gd name="connsiteY7" fmla="*/ 698740 h 1389136"/>
                  <a:gd name="connsiteX8" fmla="*/ 1135442 w 1382938"/>
                  <a:gd name="connsiteY8" fmla="*/ 424528 h 1389136"/>
                  <a:gd name="connsiteX9" fmla="*/ 777619 w 1382938"/>
                  <a:gd name="connsiteY9" fmla="*/ 185944 h 1389136"/>
                  <a:gd name="connsiteX10" fmla="*/ 696901 w 1382938"/>
                  <a:gd name="connsiteY10" fmla="*/ 174564 h 1389136"/>
                  <a:gd name="connsiteX11" fmla="*/ 709912 w 1382938"/>
                  <a:gd name="connsiteY11" fmla="*/ 376 h 1389136"/>
                  <a:gd name="connsiteX12" fmla="*/ 908829 w 1382938"/>
                  <a:gd name="connsiteY12" fmla="*/ 35660 h 1389136"/>
                  <a:gd name="connsiteX13" fmla="*/ 1337507 w 1382938"/>
                  <a:gd name="connsiteY13" fmla="*/ 434916 h 1389136"/>
                  <a:gd name="connsiteX14" fmla="*/ 1382858 w 1382938"/>
                  <a:gd name="connsiteY14" fmla="*/ 698084 h 1389136"/>
                  <a:gd name="connsiteX15" fmla="*/ 1357663 w 1382938"/>
                  <a:gd name="connsiteY15" fmla="*/ 904012 h 1389136"/>
                  <a:gd name="connsiteX16" fmla="*/ 909909 w 1382938"/>
                  <a:gd name="connsiteY16" fmla="*/ 1358712 h 1389136"/>
                  <a:gd name="connsiteX17" fmla="*/ 688552 w 1382938"/>
                  <a:gd name="connsiteY17" fmla="*/ 1388952 h 1389136"/>
                  <a:gd name="connsiteX18" fmla="*/ 517585 w 1382938"/>
                  <a:gd name="connsiteY18" fmla="*/ 1372752 h 1389136"/>
                  <a:gd name="connsiteX19" fmla="*/ 178170 w 1382938"/>
                  <a:gd name="connsiteY19" fmla="*/ 1165384 h 1389136"/>
                  <a:gd name="connsiteX20" fmla="*/ 10443 w 1382938"/>
                  <a:gd name="connsiteY20" fmla="*/ 585760 h 1389136"/>
                  <a:gd name="connsiteX21" fmla="*/ 214163 w 1382938"/>
                  <a:gd name="connsiteY21" fmla="*/ 195868 h 1389136"/>
                  <a:gd name="connsiteX22" fmla="*/ 657958 w 1382938"/>
                  <a:gd name="connsiteY22" fmla="*/ 1820 h 1389136"/>
                  <a:gd name="connsiteX23" fmla="*/ 709912 w 1382938"/>
                  <a:gd name="connsiteY23" fmla="*/ 376 h 1389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82938" h="1389136">
                    <a:moveTo>
                      <a:pt x="696901" y="174564"/>
                    </a:moveTo>
                    <a:cubicBezTo>
                      <a:pt x="674920" y="174520"/>
                      <a:pt x="652759" y="178208"/>
                      <a:pt x="615103" y="185584"/>
                    </a:cubicBezTo>
                    <a:cubicBezTo>
                      <a:pt x="397454" y="228768"/>
                      <a:pt x="236379" y="381708"/>
                      <a:pt x="187732" y="592580"/>
                    </a:cubicBezTo>
                    <a:cubicBezTo>
                      <a:pt x="167553" y="678228"/>
                      <a:pt x="167553" y="721768"/>
                      <a:pt x="187732" y="808496"/>
                    </a:cubicBezTo>
                    <a:cubicBezTo>
                      <a:pt x="228451" y="983024"/>
                      <a:pt x="366104" y="1135604"/>
                      <a:pt x="532584" y="1189940"/>
                    </a:cubicBezTo>
                    <a:cubicBezTo>
                      <a:pt x="623030" y="1219448"/>
                      <a:pt x="766808" y="1220168"/>
                      <a:pt x="850769" y="1191740"/>
                    </a:cubicBezTo>
                    <a:cubicBezTo>
                      <a:pt x="935450" y="1163312"/>
                      <a:pt x="1000673" y="1123008"/>
                      <a:pt x="1062653" y="1061472"/>
                    </a:cubicBezTo>
                    <a:cubicBezTo>
                      <a:pt x="1166432" y="957476"/>
                      <a:pt x="1208953" y="852036"/>
                      <a:pt x="1208953" y="698740"/>
                    </a:cubicBezTo>
                    <a:cubicBezTo>
                      <a:pt x="1208953" y="591140"/>
                      <a:pt x="1188413" y="514132"/>
                      <a:pt x="1135442" y="424528"/>
                    </a:cubicBezTo>
                    <a:cubicBezTo>
                      <a:pt x="1067697" y="309016"/>
                      <a:pt x="928243" y="216172"/>
                      <a:pt x="777619" y="185944"/>
                    </a:cubicBezTo>
                    <a:cubicBezTo>
                      <a:pt x="740684" y="178388"/>
                      <a:pt x="718883" y="174612"/>
                      <a:pt x="696901" y="174564"/>
                    </a:cubicBezTo>
                    <a:close/>
                    <a:moveTo>
                      <a:pt x="709912" y="376"/>
                    </a:moveTo>
                    <a:cubicBezTo>
                      <a:pt x="769131" y="2720"/>
                      <a:pt x="846471" y="15952"/>
                      <a:pt x="908829" y="35660"/>
                    </a:cubicBezTo>
                    <a:cubicBezTo>
                      <a:pt x="1098153" y="95424"/>
                      <a:pt x="1272359" y="257788"/>
                      <a:pt x="1337507" y="434916"/>
                    </a:cubicBezTo>
                    <a:cubicBezTo>
                      <a:pt x="1380339" y="551560"/>
                      <a:pt x="1383578" y="570280"/>
                      <a:pt x="1382858" y="698084"/>
                    </a:cubicBezTo>
                    <a:cubicBezTo>
                      <a:pt x="1382138" y="803928"/>
                      <a:pt x="1377819" y="839572"/>
                      <a:pt x="1357663" y="904012"/>
                    </a:cubicBezTo>
                    <a:cubicBezTo>
                      <a:pt x="1287477" y="1127220"/>
                      <a:pt x="1129827" y="1287428"/>
                      <a:pt x="909909" y="1358712"/>
                    </a:cubicBezTo>
                    <a:cubicBezTo>
                      <a:pt x="822086" y="1387152"/>
                      <a:pt x="802290" y="1390032"/>
                      <a:pt x="688552" y="1388952"/>
                    </a:cubicBezTo>
                    <a:cubicBezTo>
                      <a:pt x="610087" y="1387872"/>
                      <a:pt x="546379" y="1382112"/>
                      <a:pt x="517585" y="1372752"/>
                    </a:cubicBezTo>
                    <a:cubicBezTo>
                      <a:pt x="367854" y="1324148"/>
                      <a:pt x="263834" y="1260788"/>
                      <a:pt x="178170" y="1165384"/>
                    </a:cubicBezTo>
                    <a:cubicBezTo>
                      <a:pt x="41037" y="1012736"/>
                      <a:pt x="-27710" y="774768"/>
                      <a:pt x="10443" y="585760"/>
                    </a:cubicBezTo>
                    <a:cubicBezTo>
                      <a:pt x="45716" y="412596"/>
                      <a:pt x="105464" y="298112"/>
                      <a:pt x="214163" y="195868"/>
                    </a:cubicBezTo>
                    <a:cubicBezTo>
                      <a:pt x="343738" y="74184"/>
                      <a:pt x="448478" y="28460"/>
                      <a:pt x="657958" y="1820"/>
                    </a:cubicBezTo>
                    <a:cubicBezTo>
                      <a:pt x="672445" y="20"/>
                      <a:pt x="690172" y="-408"/>
                      <a:pt x="709912" y="376"/>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noAutofit/>
              </a:bodyPr>
              <a:lstStyle/>
              <a:p>
                <a:endParaRPr lang="zh-TW" altLang="en-US"/>
              </a:p>
            </p:txBody>
          </p:sp>
        </p:grpSp>
      </p:grpSp>
      <p:grpSp>
        <p:nvGrpSpPr>
          <p:cNvPr id="4" name="群組 3"/>
          <p:cNvGrpSpPr/>
          <p:nvPr/>
        </p:nvGrpSpPr>
        <p:grpSpPr>
          <a:xfrm>
            <a:off x="1137371" y="3241655"/>
            <a:ext cx="995858" cy="995858"/>
            <a:chOff x="1057058" y="3188041"/>
            <a:chExt cx="1103086" cy="1103086"/>
          </a:xfrm>
        </p:grpSpPr>
        <p:sp>
          <p:nvSpPr>
            <p:cNvPr id="51" name="橢圓 50"/>
            <p:cNvSpPr/>
            <p:nvPr/>
          </p:nvSpPr>
          <p:spPr>
            <a:xfrm>
              <a:off x="1057058" y="3188041"/>
              <a:ext cx="1103086" cy="110308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8" name="手繪多邊形 57"/>
            <p:cNvSpPr>
              <a:spLocks/>
            </p:cNvSpPr>
            <p:nvPr/>
          </p:nvSpPr>
          <p:spPr bwMode="auto">
            <a:xfrm flipV="1">
              <a:off x="1436351" y="3421447"/>
              <a:ext cx="344500" cy="636274"/>
            </a:xfrm>
            <a:custGeom>
              <a:avLst/>
              <a:gdLst>
                <a:gd name="connsiteX0" fmla="*/ 1041502 w 2397801"/>
                <a:gd name="connsiteY0" fmla="*/ 588163 h 4428623"/>
                <a:gd name="connsiteX1" fmla="*/ 299462 w 2397801"/>
                <a:gd name="connsiteY1" fmla="*/ 593899 h 4428623"/>
                <a:gd name="connsiteX2" fmla="*/ 283250 w 2397801"/>
                <a:gd name="connsiteY2" fmla="*/ 2218109 h 4428623"/>
                <a:gd name="connsiteX3" fmla="*/ 290095 w 2397801"/>
                <a:gd name="connsiteY3" fmla="*/ 3843037 h 4428623"/>
                <a:gd name="connsiteX4" fmla="*/ 1207710 w 2397801"/>
                <a:gd name="connsiteY4" fmla="*/ 3847357 h 4428623"/>
                <a:gd name="connsiteX5" fmla="*/ 2118479 w 2397801"/>
                <a:gd name="connsiteY5" fmla="*/ 3844837 h 4428623"/>
                <a:gd name="connsiteX6" fmla="*/ 2121001 w 2397801"/>
                <a:gd name="connsiteY6" fmla="*/ 2224589 h 4428623"/>
                <a:gd name="connsiteX7" fmla="*/ 2110914 w 2397801"/>
                <a:gd name="connsiteY7" fmla="*/ 596419 h 4428623"/>
                <a:gd name="connsiteX8" fmla="*/ 1041502 w 2397801"/>
                <a:gd name="connsiteY8" fmla="*/ 588163 h 4428623"/>
                <a:gd name="connsiteX9" fmla="*/ 1205249 w 2397801"/>
                <a:gd name="connsiteY9" fmla="*/ 186437 h 4428623"/>
                <a:gd name="connsiteX10" fmla="*/ 930070 w 2397801"/>
                <a:gd name="connsiteY10" fmla="*/ 210597 h 4428623"/>
                <a:gd name="connsiteX11" fmla="*/ 899455 w 2397801"/>
                <a:gd name="connsiteY11" fmla="*/ 338957 h 4428623"/>
                <a:gd name="connsiteX12" fmla="*/ 1201647 w 2397801"/>
                <a:gd name="connsiteY12" fmla="*/ 414677 h 4428623"/>
                <a:gd name="connsiteX13" fmla="*/ 1445490 w 2397801"/>
                <a:gd name="connsiteY13" fmla="*/ 398813 h 4428623"/>
                <a:gd name="connsiteX14" fmla="*/ 1513204 w 2397801"/>
                <a:gd name="connsiteY14" fmla="*/ 295689 h 4428623"/>
                <a:gd name="connsiteX15" fmla="*/ 1484029 w 2397801"/>
                <a:gd name="connsiteY15" fmla="*/ 219609 h 4428623"/>
                <a:gd name="connsiteX16" fmla="*/ 1454134 w 2397801"/>
                <a:gd name="connsiteY16" fmla="*/ 186437 h 4428623"/>
                <a:gd name="connsiteX17" fmla="*/ 813103 w 2397801"/>
                <a:gd name="connsiteY17" fmla="*/ 1 h 4428623"/>
                <a:gd name="connsiteX18" fmla="*/ 1241394 w 2397801"/>
                <a:gd name="connsiteY18" fmla="*/ 553 h 4428623"/>
                <a:gd name="connsiteX19" fmla="*/ 2335516 w 2397801"/>
                <a:gd name="connsiteY19" fmla="*/ 3793 h 4428623"/>
                <a:gd name="connsiteX20" fmla="*/ 2364318 w 2397801"/>
                <a:gd name="connsiteY20" fmla="*/ 25037 h 4428623"/>
                <a:gd name="connsiteX21" fmla="*/ 2392760 w 2397801"/>
                <a:gd name="connsiteY21" fmla="*/ 46641 h 4428623"/>
                <a:gd name="connsiteX22" fmla="*/ 2395281 w 2397801"/>
                <a:gd name="connsiteY22" fmla="*/ 2216709 h 4428623"/>
                <a:gd name="connsiteX23" fmla="*/ 2397801 w 2397801"/>
                <a:gd name="connsiteY23" fmla="*/ 4386781 h 4428623"/>
                <a:gd name="connsiteX24" fmla="*/ 2371159 w 2397801"/>
                <a:gd name="connsiteY24" fmla="*/ 4408025 h 4428623"/>
                <a:gd name="connsiteX25" fmla="*/ 1205032 w 2397801"/>
                <a:gd name="connsiteY25" fmla="*/ 4428545 h 4428623"/>
                <a:gd name="connsiteX26" fmla="*/ 48265 w 2397801"/>
                <a:gd name="connsiteY26" fmla="*/ 4418105 h 4428623"/>
                <a:gd name="connsiteX27" fmla="*/ 21 w 2397801"/>
                <a:gd name="connsiteY27" fmla="*/ 2208429 h 4428623"/>
                <a:gd name="connsiteX28" fmla="*/ 21 w 2397801"/>
                <a:gd name="connsiteY28" fmla="*/ 68245 h 4428623"/>
                <a:gd name="connsiteX29" fmla="*/ 28823 w 2397801"/>
                <a:gd name="connsiteY29" fmla="*/ 39437 h 4428623"/>
                <a:gd name="connsiteX30" fmla="*/ 102629 w 2397801"/>
                <a:gd name="connsiteY30" fmla="*/ 4153 h 4428623"/>
                <a:gd name="connsiteX31" fmla="*/ 813103 w 2397801"/>
                <a:gd name="connsiteY31" fmla="*/ 1 h 4428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397801" h="4428623">
                  <a:moveTo>
                    <a:pt x="1041502" y="588163"/>
                  </a:moveTo>
                  <a:cubicBezTo>
                    <a:pt x="655239" y="588159"/>
                    <a:pt x="310023" y="589961"/>
                    <a:pt x="299462" y="593899"/>
                  </a:cubicBezTo>
                  <a:cubicBezTo>
                    <a:pt x="284691" y="599661"/>
                    <a:pt x="283250" y="752323"/>
                    <a:pt x="283250" y="2218109"/>
                  </a:cubicBezTo>
                  <a:cubicBezTo>
                    <a:pt x="283250" y="3108165"/>
                    <a:pt x="286492" y="3839437"/>
                    <a:pt x="290095" y="3843037"/>
                  </a:cubicBezTo>
                  <a:cubicBezTo>
                    <a:pt x="294058" y="3846637"/>
                    <a:pt x="706931" y="3848797"/>
                    <a:pt x="1207710" y="3847357"/>
                  </a:cubicBezTo>
                  <a:lnTo>
                    <a:pt x="2118479" y="3844837"/>
                  </a:lnTo>
                  <a:lnTo>
                    <a:pt x="2121001" y="2224589"/>
                  </a:lnTo>
                  <a:cubicBezTo>
                    <a:pt x="2123163" y="935231"/>
                    <a:pt x="2121001" y="602901"/>
                    <a:pt x="2110914" y="596419"/>
                  </a:cubicBezTo>
                  <a:cubicBezTo>
                    <a:pt x="2102605" y="591155"/>
                    <a:pt x="1538127" y="588167"/>
                    <a:pt x="1041502" y="588163"/>
                  </a:cubicBezTo>
                  <a:close/>
                  <a:moveTo>
                    <a:pt x="1205249" y="186437"/>
                  </a:moveTo>
                  <a:cubicBezTo>
                    <a:pt x="956363" y="186437"/>
                    <a:pt x="956003" y="186437"/>
                    <a:pt x="930070" y="210597"/>
                  </a:cubicBezTo>
                  <a:cubicBezTo>
                    <a:pt x="889369" y="248817"/>
                    <a:pt x="878564" y="294969"/>
                    <a:pt x="899455" y="338957"/>
                  </a:cubicBezTo>
                  <a:cubicBezTo>
                    <a:pt x="931511" y="406745"/>
                    <a:pt x="960685" y="414317"/>
                    <a:pt x="1201647" y="414677"/>
                  </a:cubicBezTo>
                  <a:cubicBezTo>
                    <a:pt x="1375975" y="415037"/>
                    <a:pt x="1418476" y="412513"/>
                    <a:pt x="1445490" y="398813"/>
                  </a:cubicBezTo>
                  <a:cubicBezTo>
                    <a:pt x="1493394" y="374653"/>
                    <a:pt x="1513204" y="345085"/>
                    <a:pt x="1513204" y="295689"/>
                  </a:cubicBezTo>
                  <a:cubicBezTo>
                    <a:pt x="1513564" y="262517"/>
                    <a:pt x="1507081" y="245209"/>
                    <a:pt x="1484029" y="219609"/>
                  </a:cubicBezTo>
                  <a:lnTo>
                    <a:pt x="1454134" y="186437"/>
                  </a:lnTo>
                  <a:close/>
                  <a:moveTo>
                    <a:pt x="813103" y="1"/>
                  </a:moveTo>
                  <a:cubicBezTo>
                    <a:pt x="946149" y="13"/>
                    <a:pt x="1090993" y="193"/>
                    <a:pt x="1241394" y="553"/>
                  </a:cubicBezTo>
                  <a:lnTo>
                    <a:pt x="2335516" y="3793"/>
                  </a:lnTo>
                  <a:lnTo>
                    <a:pt x="2364318" y="25037"/>
                  </a:lnTo>
                  <a:lnTo>
                    <a:pt x="2392760" y="46641"/>
                  </a:lnTo>
                  <a:lnTo>
                    <a:pt x="2395281" y="2216709"/>
                  </a:lnTo>
                  <a:lnTo>
                    <a:pt x="2397801" y="4386781"/>
                  </a:lnTo>
                  <a:lnTo>
                    <a:pt x="2371159" y="4408025"/>
                  </a:lnTo>
                  <a:cubicBezTo>
                    <a:pt x="2344517" y="4428905"/>
                    <a:pt x="2342717" y="4428905"/>
                    <a:pt x="1205032" y="4428545"/>
                  </a:cubicBezTo>
                  <a:cubicBezTo>
                    <a:pt x="450415" y="4428545"/>
                    <a:pt x="60146" y="4424945"/>
                    <a:pt x="48265" y="4418105"/>
                  </a:cubicBezTo>
                  <a:cubicBezTo>
                    <a:pt x="-2499" y="4388581"/>
                    <a:pt x="21" y="4509201"/>
                    <a:pt x="21" y="2208429"/>
                  </a:cubicBezTo>
                  <a:lnTo>
                    <a:pt x="21" y="68245"/>
                  </a:lnTo>
                  <a:lnTo>
                    <a:pt x="28823" y="39437"/>
                  </a:lnTo>
                  <a:cubicBezTo>
                    <a:pt x="47905" y="19997"/>
                    <a:pt x="72747" y="8473"/>
                    <a:pt x="102629" y="4153"/>
                  </a:cubicBezTo>
                  <a:cubicBezTo>
                    <a:pt x="120991" y="1453"/>
                    <a:pt x="413962" y="-31"/>
                    <a:pt x="813103" y="1"/>
                  </a:cubicBezTo>
                  <a:close/>
                </a:path>
              </a:pathLst>
            </a:custGeom>
            <a:solidFill>
              <a:schemeClr val="bg1"/>
            </a:solidFill>
            <a:ln w="0">
              <a:noFill/>
              <a:prstDash val="solid"/>
              <a:round/>
              <a:headEnd/>
              <a:tailEnd/>
            </a:ln>
          </p:spPr>
          <p:txBody>
            <a:bodyPr vert="horz" wrap="square" lIns="91440" tIns="45721" rIns="91440" bIns="45721" numCol="1" anchor="t" anchorCtr="0" compatLnSpc="1">
              <a:prstTxWarp prst="textNoShape">
                <a:avLst/>
              </a:prstTxWarp>
              <a:noAutofit/>
            </a:bodyPr>
            <a:lstStyle/>
            <a:p>
              <a:endParaRPr lang="zh-TW" altLang="en-US"/>
            </a:p>
          </p:txBody>
        </p:sp>
      </p:grpSp>
      <p:grpSp>
        <p:nvGrpSpPr>
          <p:cNvPr id="3" name="群組 2"/>
          <p:cNvGrpSpPr/>
          <p:nvPr/>
        </p:nvGrpSpPr>
        <p:grpSpPr>
          <a:xfrm>
            <a:off x="7010771" y="3241655"/>
            <a:ext cx="995858" cy="995858"/>
            <a:chOff x="1057058" y="6056178"/>
            <a:chExt cx="1103086" cy="1103086"/>
          </a:xfrm>
        </p:grpSpPr>
        <p:sp>
          <p:nvSpPr>
            <p:cNvPr id="53" name="橢圓 52"/>
            <p:cNvSpPr/>
            <p:nvPr/>
          </p:nvSpPr>
          <p:spPr>
            <a:xfrm>
              <a:off x="1057058" y="6056178"/>
              <a:ext cx="1103086" cy="110308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59" name="群組 58"/>
            <p:cNvGrpSpPr/>
            <p:nvPr/>
          </p:nvGrpSpPr>
          <p:grpSpPr>
            <a:xfrm>
              <a:off x="1376517" y="6376601"/>
              <a:ext cx="464168" cy="462240"/>
              <a:chOff x="35309818" y="13261794"/>
              <a:chExt cx="2516828" cy="2506357"/>
            </a:xfrm>
            <a:solidFill>
              <a:schemeClr val="bg1"/>
            </a:solidFill>
          </p:grpSpPr>
          <p:sp>
            <p:nvSpPr>
              <p:cNvPr id="60" name="手繪多邊形 59"/>
              <p:cNvSpPr>
                <a:spLocks/>
              </p:cNvSpPr>
              <p:nvPr/>
            </p:nvSpPr>
            <p:spPr bwMode="auto">
              <a:xfrm>
                <a:off x="35309818" y="13850431"/>
                <a:ext cx="2516828" cy="1917720"/>
              </a:xfrm>
              <a:custGeom>
                <a:avLst/>
                <a:gdLst>
                  <a:gd name="connsiteX0" fmla="*/ 2520096 w 3413041"/>
                  <a:gd name="connsiteY0" fmla="*/ 2002111 h 2600599"/>
                  <a:gd name="connsiteX1" fmla="*/ 2443148 w 3413041"/>
                  <a:gd name="connsiteY1" fmla="*/ 2036713 h 2600599"/>
                  <a:gd name="connsiteX2" fmla="*/ 2430564 w 3413041"/>
                  <a:gd name="connsiteY2" fmla="*/ 2169719 h 2600599"/>
                  <a:gd name="connsiteX3" fmla="*/ 2517576 w 3413041"/>
                  <a:gd name="connsiteY3" fmla="*/ 2225587 h 2600599"/>
                  <a:gd name="connsiteX4" fmla="*/ 2561084 w 3413041"/>
                  <a:gd name="connsiteY4" fmla="*/ 2209367 h 2600599"/>
                  <a:gd name="connsiteX5" fmla="*/ 2616816 w 3413041"/>
                  <a:gd name="connsiteY5" fmla="*/ 2052933 h 2600599"/>
                  <a:gd name="connsiteX6" fmla="*/ 2520096 w 3413041"/>
                  <a:gd name="connsiteY6" fmla="*/ 2002111 h 2600599"/>
                  <a:gd name="connsiteX7" fmla="*/ 1508300 w 3413041"/>
                  <a:gd name="connsiteY7" fmla="*/ 2002111 h 2600599"/>
                  <a:gd name="connsiteX8" fmla="*/ 1405560 w 3413041"/>
                  <a:gd name="connsiteY8" fmla="*/ 2145595 h 2600599"/>
                  <a:gd name="connsiteX9" fmla="*/ 1478740 w 3413041"/>
                  <a:gd name="connsiteY9" fmla="*/ 2211959 h 2600599"/>
                  <a:gd name="connsiteX10" fmla="*/ 1603472 w 3413041"/>
                  <a:gd name="connsiteY10" fmla="*/ 2164249 h 2600599"/>
                  <a:gd name="connsiteX11" fmla="*/ 1611040 w 3413041"/>
                  <a:gd name="connsiteY11" fmla="*/ 2063091 h 2600599"/>
                  <a:gd name="connsiteX12" fmla="*/ 1508300 w 3413041"/>
                  <a:gd name="connsiteY12" fmla="*/ 2002111 h 2600599"/>
                  <a:gd name="connsiteX13" fmla="*/ 2022368 w 3413041"/>
                  <a:gd name="connsiteY13" fmla="*/ 2000359 h 2600599"/>
                  <a:gd name="connsiteX14" fmla="*/ 1911224 w 3413041"/>
                  <a:gd name="connsiteY14" fmla="*/ 2071965 h 2600599"/>
                  <a:gd name="connsiteX15" fmla="*/ 2048404 w 3413041"/>
                  <a:gd name="connsiteY15" fmla="*/ 2212371 h 2600599"/>
                  <a:gd name="connsiteX16" fmla="*/ 2097140 w 3413041"/>
                  <a:gd name="connsiteY16" fmla="*/ 2186677 h 2600599"/>
                  <a:gd name="connsiteX17" fmla="*/ 2123492 w 3413041"/>
                  <a:gd name="connsiteY17" fmla="*/ 2077755 h 2600599"/>
                  <a:gd name="connsiteX18" fmla="*/ 2022368 w 3413041"/>
                  <a:gd name="connsiteY18" fmla="*/ 2000359 h 2600599"/>
                  <a:gd name="connsiteX19" fmla="*/ 3015036 w 3413041"/>
                  <a:gd name="connsiteY19" fmla="*/ 1999015 h 2600599"/>
                  <a:gd name="connsiteX20" fmla="*/ 2949232 w 3413041"/>
                  <a:gd name="connsiteY20" fmla="*/ 2036257 h 2600599"/>
                  <a:gd name="connsiteX21" fmla="*/ 2938388 w 3413041"/>
                  <a:gd name="connsiteY21" fmla="*/ 2169321 h 2600599"/>
                  <a:gd name="connsiteX22" fmla="*/ 3036728 w 3413041"/>
                  <a:gd name="connsiteY22" fmla="*/ 2220303 h 2600599"/>
                  <a:gd name="connsiteX23" fmla="*/ 3059144 w 3413041"/>
                  <a:gd name="connsiteY23" fmla="*/ 2215603 h 2600599"/>
                  <a:gd name="connsiteX24" fmla="*/ 3098552 w 3413041"/>
                  <a:gd name="connsiteY24" fmla="*/ 2189569 h 2600599"/>
                  <a:gd name="connsiteX25" fmla="*/ 3015036 w 3413041"/>
                  <a:gd name="connsiteY25" fmla="*/ 1999015 h 2600599"/>
                  <a:gd name="connsiteX26" fmla="*/ 510504 w 3413041"/>
                  <a:gd name="connsiteY26" fmla="*/ 1896023 h 2600599"/>
                  <a:gd name="connsiteX27" fmla="*/ 395168 w 3413041"/>
                  <a:gd name="connsiteY27" fmla="*/ 1923123 h 2600599"/>
                  <a:gd name="connsiteX28" fmla="*/ 384384 w 3413041"/>
                  <a:gd name="connsiteY28" fmla="*/ 2288055 h 2600599"/>
                  <a:gd name="connsiteX29" fmla="*/ 606156 w 3413041"/>
                  <a:gd name="connsiteY29" fmla="*/ 2291305 h 2600599"/>
                  <a:gd name="connsiteX30" fmla="*/ 676964 w 3413041"/>
                  <a:gd name="connsiteY30" fmla="*/ 2223805 h 2600599"/>
                  <a:gd name="connsiteX31" fmla="*/ 706436 w 3413041"/>
                  <a:gd name="connsiteY31" fmla="*/ 2108297 h 2600599"/>
                  <a:gd name="connsiteX32" fmla="*/ 679120 w 3413041"/>
                  <a:gd name="connsiteY32" fmla="*/ 1994593 h 2600599"/>
                  <a:gd name="connsiteX33" fmla="*/ 510504 w 3413041"/>
                  <a:gd name="connsiteY33" fmla="*/ 1896023 h 2600599"/>
                  <a:gd name="connsiteX34" fmla="*/ 1699384 w 3413041"/>
                  <a:gd name="connsiteY34" fmla="*/ 387 h 2600599"/>
                  <a:gd name="connsiteX35" fmla="*/ 1880900 w 3413041"/>
                  <a:gd name="connsiteY35" fmla="*/ 104633 h 2600599"/>
                  <a:gd name="connsiteX36" fmla="*/ 1835172 w 3413041"/>
                  <a:gd name="connsiteY36" fmla="*/ 324865 h 2600599"/>
                  <a:gd name="connsiteX37" fmla="*/ 1808528 w 3413041"/>
                  <a:gd name="connsiteY37" fmla="*/ 349695 h 2600599"/>
                  <a:gd name="connsiteX38" fmla="*/ 1808528 w 3413041"/>
                  <a:gd name="connsiteY38" fmla="*/ 976565 h 2600599"/>
                  <a:gd name="connsiteX39" fmla="*/ 1824732 w 3413041"/>
                  <a:gd name="connsiteY39" fmla="*/ 1609553 h 2600599"/>
                  <a:gd name="connsiteX40" fmla="*/ 2553832 w 3413041"/>
                  <a:gd name="connsiteY40" fmla="*/ 1615671 h 2600599"/>
                  <a:gd name="connsiteX41" fmla="*/ 3379788 w 3413041"/>
                  <a:gd name="connsiteY41" fmla="*/ 1692319 h 2600599"/>
                  <a:gd name="connsiteX42" fmla="*/ 3408952 w 3413041"/>
                  <a:gd name="connsiteY42" fmla="*/ 1730825 h 2600599"/>
                  <a:gd name="connsiteX43" fmla="*/ 3411832 w 3413041"/>
                  <a:gd name="connsiteY43" fmla="*/ 2094279 h 2600599"/>
                  <a:gd name="connsiteX44" fmla="*/ 3395268 w 3413041"/>
                  <a:gd name="connsiteY44" fmla="*/ 2496239 h 2600599"/>
                  <a:gd name="connsiteX45" fmla="*/ 3299856 w 3413041"/>
                  <a:gd name="connsiteY45" fmla="*/ 2585125 h 2600599"/>
                  <a:gd name="connsiteX46" fmla="*/ 1709876 w 3413041"/>
                  <a:gd name="connsiteY46" fmla="*/ 2600599 h 2600599"/>
                  <a:gd name="connsiteX47" fmla="*/ 115576 w 3413041"/>
                  <a:gd name="connsiteY47" fmla="*/ 2581165 h 2600599"/>
                  <a:gd name="connsiteX48" fmla="*/ 11520 w 3413041"/>
                  <a:gd name="connsiteY48" fmla="*/ 2459535 h 2600599"/>
                  <a:gd name="connsiteX49" fmla="*/ 0 w 3413041"/>
                  <a:gd name="connsiteY49" fmla="*/ 2107955 h 2600599"/>
                  <a:gd name="connsiteX50" fmla="*/ 11520 w 3413041"/>
                  <a:gd name="connsiteY50" fmla="*/ 1756735 h 2600599"/>
                  <a:gd name="connsiteX51" fmla="*/ 111976 w 3413041"/>
                  <a:gd name="connsiteY51" fmla="*/ 1635823 h 2600599"/>
                  <a:gd name="connsiteX52" fmla="*/ 876360 w 3413041"/>
                  <a:gd name="connsiteY52" fmla="*/ 1615671 h 2600599"/>
                  <a:gd name="connsiteX53" fmla="*/ 1613384 w 3413041"/>
                  <a:gd name="connsiteY53" fmla="*/ 1603435 h 2600599"/>
                  <a:gd name="connsiteX54" fmla="*/ 1625624 w 3413041"/>
                  <a:gd name="connsiteY54" fmla="*/ 975845 h 2600599"/>
                  <a:gd name="connsiteX55" fmla="*/ 1625624 w 3413041"/>
                  <a:gd name="connsiteY55" fmla="*/ 360131 h 2600599"/>
                  <a:gd name="connsiteX56" fmla="*/ 1588900 w 3413041"/>
                  <a:gd name="connsiteY56" fmla="*/ 325225 h 2600599"/>
                  <a:gd name="connsiteX57" fmla="*/ 1539572 w 3413041"/>
                  <a:gd name="connsiteY57" fmla="*/ 115069 h 2600599"/>
                  <a:gd name="connsiteX58" fmla="*/ 1627784 w 3413041"/>
                  <a:gd name="connsiteY58" fmla="*/ 20067 h 2600599"/>
                  <a:gd name="connsiteX59" fmla="*/ 1699384 w 3413041"/>
                  <a:gd name="connsiteY59" fmla="*/ 387 h 2600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3413041" h="2600599">
                    <a:moveTo>
                      <a:pt x="2520096" y="2002111"/>
                    </a:moveTo>
                    <a:cubicBezTo>
                      <a:pt x="2485576" y="2002111"/>
                      <a:pt x="2471552" y="2008599"/>
                      <a:pt x="2443148" y="2036713"/>
                    </a:cubicBezTo>
                    <a:cubicBezTo>
                      <a:pt x="2401440" y="2078525"/>
                      <a:pt x="2397124" y="2126825"/>
                      <a:pt x="2430564" y="2169719"/>
                    </a:cubicBezTo>
                    <a:cubicBezTo>
                      <a:pt x="2447824" y="2191345"/>
                      <a:pt x="2494924" y="2221623"/>
                      <a:pt x="2517576" y="2225587"/>
                    </a:cubicBezTo>
                    <a:cubicBezTo>
                      <a:pt x="2519016" y="2225947"/>
                      <a:pt x="2538432" y="2218379"/>
                      <a:pt x="2561084" y="2209367"/>
                    </a:cubicBezTo>
                    <a:cubicBezTo>
                      <a:pt x="2626164" y="2183415"/>
                      <a:pt x="2649536" y="2116733"/>
                      <a:pt x="2616816" y="2052933"/>
                    </a:cubicBezTo>
                    <a:cubicBezTo>
                      <a:pt x="2597040" y="2014725"/>
                      <a:pt x="2572952" y="2002111"/>
                      <a:pt x="2520096" y="2002111"/>
                    </a:cubicBezTo>
                    <a:close/>
                    <a:moveTo>
                      <a:pt x="1508300" y="2002111"/>
                    </a:moveTo>
                    <a:cubicBezTo>
                      <a:pt x="1428992" y="2002111"/>
                      <a:pt x="1376360" y="2076005"/>
                      <a:pt x="1405560" y="2145595"/>
                    </a:cubicBezTo>
                    <a:cubicBezTo>
                      <a:pt x="1421784" y="2184695"/>
                      <a:pt x="1436564" y="2198327"/>
                      <a:pt x="1478740" y="2211959"/>
                    </a:cubicBezTo>
                    <a:cubicBezTo>
                      <a:pt x="1522000" y="2225947"/>
                      <a:pt x="1574992" y="2205501"/>
                      <a:pt x="1603472" y="2164249"/>
                    </a:cubicBezTo>
                    <a:cubicBezTo>
                      <a:pt x="1630148" y="2125149"/>
                      <a:pt x="1631952" y="2102909"/>
                      <a:pt x="1611040" y="2063091"/>
                    </a:cubicBezTo>
                    <a:cubicBezTo>
                      <a:pt x="1589412" y="2021481"/>
                      <a:pt x="1556968" y="2002111"/>
                      <a:pt x="1508300" y="2002111"/>
                    </a:cubicBezTo>
                    <a:close/>
                    <a:moveTo>
                      <a:pt x="2022368" y="2000359"/>
                    </a:moveTo>
                    <a:cubicBezTo>
                      <a:pt x="1977828" y="1999137"/>
                      <a:pt x="1931620" y="2022751"/>
                      <a:pt x="1911224" y="2071965"/>
                    </a:cubicBezTo>
                    <a:cubicBezTo>
                      <a:pt x="1878012" y="2152299"/>
                      <a:pt x="1963928" y="2240235"/>
                      <a:pt x="2048404" y="2212371"/>
                    </a:cubicBezTo>
                    <a:cubicBezTo>
                      <a:pt x="2065372" y="2206943"/>
                      <a:pt x="2087392" y="2195363"/>
                      <a:pt x="2097140" y="2186677"/>
                    </a:cubicBezTo>
                    <a:cubicBezTo>
                      <a:pt x="2121328" y="2165689"/>
                      <a:pt x="2133600" y="2115027"/>
                      <a:pt x="2123492" y="2077755"/>
                    </a:cubicBezTo>
                    <a:cubicBezTo>
                      <a:pt x="2109776" y="2027635"/>
                      <a:pt x="2066904" y="2001581"/>
                      <a:pt x="2022368" y="2000359"/>
                    </a:cubicBezTo>
                    <a:close/>
                    <a:moveTo>
                      <a:pt x="3015036" y="1999015"/>
                    </a:moveTo>
                    <a:cubicBezTo>
                      <a:pt x="2991536" y="1999737"/>
                      <a:pt x="2973096" y="2010223"/>
                      <a:pt x="2949232" y="2036257"/>
                    </a:cubicBezTo>
                    <a:cubicBezTo>
                      <a:pt x="2909100" y="2080009"/>
                      <a:pt x="2905124" y="2127377"/>
                      <a:pt x="2938388" y="2169321"/>
                    </a:cubicBezTo>
                    <a:cubicBezTo>
                      <a:pt x="2962612" y="2200417"/>
                      <a:pt x="3015396" y="2227535"/>
                      <a:pt x="3036728" y="2220303"/>
                    </a:cubicBezTo>
                    <a:cubicBezTo>
                      <a:pt x="3044320" y="2217773"/>
                      <a:pt x="3054444" y="2215603"/>
                      <a:pt x="3059144" y="2215603"/>
                    </a:cubicBezTo>
                    <a:cubicBezTo>
                      <a:pt x="3063844" y="2215603"/>
                      <a:pt x="3081560" y="2203671"/>
                      <a:pt x="3098552" y="2189569"/>
                    </a:cubicBezTo>
                    <a:cubicBezTo>
                      <a:pt x="3181348" y="2119783"/>
                      <a:pt x="3126756" y="1995759"/>
                      <a:pt x="3015036" y="1999015"/>
                    </a:cubicBezTo>
                    <a:close/>
                    <a:moveTo>
                      <a:pt x="510504" y="1896023"/>
                    </a:moveTo>
                    <a:cubicBezTo>
                      <a:pt x="470936" y="1893547"/>
                      <a:pt x="430752" y="1902141"/>
                      <a:pt x="395168" y="1923123"/>
                    </a:cubicBezTo>
                    <a:cubicBezTo>
                      <a:pt x="254988" y="2005421"/>
                      <a:pt x="249236" y="2203951"/>
                      <a:pt x="384384" y="2288055"/>
                    </a:cubicBezTo>
                    <a:cubicBezTo>
                      <a:pt x="456272" y="2332815"/>
                      <a:pt x="532832" y="2333899"/>
                      <a:pt x="606156" y="2291305"/>
                    </a:cubicBezTo>
                    <a:cubicBezTo>
                      <a:pt x="628800" y="2278309"/>
                      <a:pt x="660788" y="2247627"/>
                      <a:pt x="676964" y="2223805"/>
                    </a:cubicBezTo>
                    <a:cubicBezTo>
                      <a:pt x="702844" y="2185543"/>
                      <a:pt x="706436" y="2170381"/>
                      <a:pt x="706436" y="2108297"/>
                    </a:cubicBezTo>
                    <a:cubicBezTo>
                      <a:pt x="706436" y="2048377"/>
                      <a:pt x="702124" y="2030329"/>
                      <a:pt x="679120" y="1994593"/>
                    </a:cubicBezTo>
                    <a:cubicBezTo>
                      <a:pt x="640704" y="1935035"/>
                      <a:pt x="576456" y="1900151"/>
                      <a:pt x="510504" y="1896023"/>
                    </a:cubicBezTo>
                    <a:close/>
                    <a:moveTo>
                      <a:pt x="1699384" y="387"/>
                    </a:moveTo>
                    <a:cubicBezTo>
                      <a:pt x="1772344" y="-4337"/>
                      <a:pt x="1845252" y="34461"/>
                      <a:pt x="1880900" y="104633"/>
                    </a:cubicBezTo>
                    <a:cubicBezTo>
                      <a:pt x="1916904" y="175165"/>
                      <a:pt x="1898180" y="266209"/>
                      <a:pt x="1835172" y="324865"/>
                    </a:cubicBezTo>
                    <a:lnTo>
                      <a:pt x="1808528" y="349695"/>
                    </a:lnTo>
                    <a:lnTo>
                      <a:pt x="1808528" y="976565"/>
                    </a:lnTo>
                    <a:cubicBezTo>
                      <a:pt x="1808528" y="1538661"/>
                      <a:pt x="1810328" y="1603795"/>
                      <a:pt x="1824732" y="1609553"/>
                    </a:cubicBezTo>
                    <a:cubicBezTo>
                      <a:pt x="1833372" y="1612791"/>
                      <a:pt x="2161740" y="1615671"/>
                      <a:pt x="2553832" y="1615671"/>
                    </a:cubicBezTo>
                    <a:cubicBezTo>
                      <a:pt x="3355664" y="1616031"/>
                      <a:pt x="3318940" y="1612791"/>
                      <a:pt x="3379788" y="1692319"/>
                    </a:cubicBezTo>
                    <a:lnTo>
                      <a:pt x="3408952" y="1730825"/>
                    </a:lnTo>
                    <a:lnTo>
                      <a:pt x="3411832" y="2094279"/>
                    </a:lnTo>
                    <a:cubicBezTo>
                      <a:pt x="3414712" y="2436503"/>
                      <a:pt x="3413632" y="2460255"/>
                      <a:pt x="3395268" y="2496239"/>
                    </a:cubicBezTo>
                    <a:cubicBezTo>
                      <a:pt x="3371144" y="2543381"/>
                      <a:pt x="3348104" y="2564973"/>
                      <a:pt x="3299856" y="2585125"/>
                    </a:cubicBezTo>
                    <a:cubicBezTo>
                      <a:pt x="3266732" y="2598799"/>
                      <a:pt x="3084188" y="2600599"/>
                      <a:pt x="1709876" y="2600599"/>
                    </a:cubicBezTo>
                    <a:cubicBezTo>
                      <a:pt x="215668" y="2600239"/>
                      <a:pt x="155900" y="2599519"/>
                      <a:pt x="115576" y="2581165"/>
                    </a:cubicBezTo>
                    <a:cubicBezTo>
                      <a:pt x="69848" y="2560655"/>
                      <a:pt x="29524" y="2513153"/>
                      <a:pt x="11520" y="2459535"/>
                    </a:cubicBezTo>
                    <a:cubicBezTo>
                      <a:pt x="3960" y="2436503"/>
                      <a:pt x="0" y="2318111"/>
                      <a:pt x="0" y="2107955"/>
                    </a:cubicBezTo>
                    <a:cubicBezTo>
                      <a:pt x="0" y="1898157"/>
                      <a:pt x="3960" y="1779405"/>
                      <a:pt x="11520" y="1756735"/>
                    </a:cubicBezTo>
                    <a:cubicBezTo>
                      <a:pt x="28804" y="1704915"/>
                      <a:pt x="67328" y="1658493"/>
                      <a:pt x="111976" y="1635823"/>
                    </a:cubicBezTo>
                    <a:cubicBezTo>
                      <a:pt x="150500" y="1616031"/>
                      <a:pt x="172824" y="1615671"/>
                      <a:pt x="876360" y="1615671"/>
                    </a:cubicBezTo>
                    <a:cubicBezTo>
                      <a:pt x="1426516" y="1615671"/>
                      <a:pt x="1604380" y="1612791"/>
                      <a:pt x="1613384" y="1603435"/>
                    </a:cubicBezTo>
                    <a:cubicBezTo>
                      <a:pt x="1622744" y="1594079"/>
                      <a:pt x="1625624" y="1440781"/>
                      <a:pt x="1625624" y="975845"/>
                    </a:cubicBezTo>
                    <a:lnTo>
                      <a:pt x="1625624" y="360131"/>
                    </a:lnTo>
                    <a:lnTo>
                      <a:pt x="1588900" y="325225"/>
                    </a:lnTo>
                    <a:cubicBezTo>
                      <a:pt x="1525172" y="264409"/>
                      <a:pt x="1507888" y="190999"/>
                      <a:pt x="1539572" y="115069"/>
                    </a:cubicBezTo>
                    <a:cubicBezTo>
                      <a:pt x="1559736" y="66847"/>
                      <a:pt x="1581336" y="43817"/>
                      <a:pt x="1627784" y="20067"/>
                    </a:cubicBezTo>
                    <a:cubicBezTo>
                      <a:pt x="1650736" y="8371"/>
                      <a:pt x="1675064" y="1961"/>
                      <a:pt x="1699384" y="387"/>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noAutofit/>
              </a:bodyPr>
              <a:lstStyle/>
              <a:p>
                <a:endParaRPr lang="zh-TW" altLang="en-US"/>
              </a:p>
            </p:txBody>
          </p:sp>
          <p:sp>
            <p:nvSpPr>
              <p:cNvPr id="61" name="Freeform 92"/>
              <p:cNvSpPr>
                <a:spLocks/>
              </p:cNvSpPr>
              <p:nvPr/>
            </p:nvSpPr>
            <p:spPr bwMode="auto">
              <a:xfrm>
                <a:off x="35512341" y="13261794"/>
                <a:ext cx="405044" cy="1443407"/>
              </a:xfrm>
              <a:custGeom>
                <a:avLst/>
                <a:gdLst>
                  <a:gd name="T0" fmla="*/ 1033 w 1527"/>
                  <a:gd name="T1" fmla="*/ 5262 h 5433"/>
                  <a:gd name="T2" fmla="*/ 125 w 1527"/>
                  <a:gd name="T3" fmla="*/ 3147 h 5433"/>
                  <a:gd name="T4" fmla="*/ 1098 w 1527"/>
                  <a:gd name="T5" fmla="*/ 127 h 5433"/>
                  <a:gd name="T6" fmla="*/ 1212 w 1527"/>
                  <a:gd name="T7" fmla="*/ 0 h 5433"/>
                  <a:gd name="T8" fmla="*/ 1369 w 1527"/>
                  <a:gd name="T9" fmla="*/ 154 h 5433"/>
                  <a:gd name="T10" fmla="*/ 1527 w 1527"/>
                  <a:gd name="T11" fmla="*/ 353 h 5433"/>
                  <a:gd name="T12" fmla="*/ 1439 w 1527"/>
                  <a:gd name="T13" fmla="*/ 481 h 5433"/>
                  <a:gd name="T14" fmla="*/ 863 w 1527"/>
                  <a:gd name="T15" fmla="*/ 1402 h 5433"/>
                  <a:gd name="T16" fmla="*/ 622 w 1527"/>
                  <a:gd name="T17" fmla="*/ 2283 h 5433"/>
                  <a:gd name="T18" fmla="*/ 1412 w 1527"/>
                  <a:gd name="T19" fmla="*/ 4958 h 5433"/>
                  <a:gd name="T20" fmla="*/ 1526 w 1527"/>
                  <a:gd name="T21" fmla="*/ 5112 h 5433"/>
                  <a:gd name="T22" fmla="*/ 1210 w 1527"/>
                  <a:gd name="T23" fmla="*/ 5432 h 5433"/>
                  <a:gd name="T24" fmla="*/ 1033 w 1527"/>
                  <a:gd name="T25" fmla="*/ 5262 h 5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27" h="5433">
                    <a:moveTo>
                      <a:pt x="1033" y="5262"/>
                    </a:moveTo>
                    <a:cubicBezTo>
                      <a:pt x="505" y="4626"/>
                      <a:pt x="222" y="3966"/>
                      <a:pt x="125" y="3147"/>
                    </a:cubicBezTo>
                    <a:cubicBezTo>
                      <a:pt x="0" y="2085"/>
                      <a:pt x="368" y="942"/>
                      <a:pt x="1098" y="127"/>
                    </a:cubicBezTo>
                    <a:lnTo>
                      <a:pt x="1212" y="0"/>
                    </a:lnTo>
                    <a:lnTo>
                      <a:pt x="1369" y="154"/>
                    </a:lnTo>
                    <a:cubicBezTo>
                      <a:pt x="1456" y="239"/>
                      <a:pt x="1527" y="329"/>
                      <a:pt x="1527" y="353"/>
                    </a:cubicBezTo>
                    <a:cubicBezTo>
                      <a:pt x="1527" y="378"/>
                      <a:pt x="1487" y="436"/>
                      <a:pt x="1439" y="481"/>
                    </a:cubicBezTo>
                    <a:cubicBezTo>
                      <a:pt x="1290" y="623"/>
                      <a:pt x="990" y="1101"/>
                      <a:pt x="863" y="1402"/>
                    </a:cubicBezTo>
                    <a:cubicBezTo>
                      <a:pt x="746" y="1677"/>
                      <a:pt x="696" y="1858"/>
                      <a:pt x="622" y="2283"/>
                    </a:cubicBezTo>
                    <a:cubicBezTo>
                      <a:pt x="471" y="3144"/>
                      <a:pt x="802" y="4265"/>
                      <a:pt x="1412" y="4958"/>
                    </a:cubicBezTo>
                    <a:cubicBezTo>
                      <a:pt x="1475" y="5030"/>
                      <a:pt x="1526" y="5099"/>
                      <a:pt x="1526" y="5112"/>
                    </a:cubicBezTo>
                    <a:cubicBezTo>
                      <a:pt x="1525" y="5152"/>
                      <a:pt x="1248" y="5433"/>
                      <a:pt x="1210" y="5432"/>
                    </a:cubicBezTo>
                    <a:cubicBezTo>
                      <a:pt x="1190" y="5432"/>
                      <a:pt x="1110" y="5356"/>
                      <a:pt x="1033" y="5262"/>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p>
                <a:endParaRPr lang="zh-TW" altLang="en-US"/>
              </a:p>
            </p:txBody>
          </p:sp>
          <p:sp>
            <p:nvSpPr>
              <p:cNvPr id="62" name="Freeform 93"/>
              <p:cNvSpPr>
                <a:spLocks/>
              </p:cNvSpPr>
              <p:nvPr/>
            </p:nvSpPr>
            <p:spPr bwMode="auto">
              <a:xfrm>
                <a:off x="37228508" y="13261794"/>
                <a:ext cx="376948" cy="1443407"/>
              </a:xfrm>
              <a:custGeom>
                <a:avLst/>
                <a:gdLst>
                  <a:gd name="T0" fmla="*/ 144 w 1421"/>
                  <a:gd name="T1" fmla="*/ 5290 h 5433"/>
                  <a:gd name="T2" fmla="*/ 0 w 1421"/>
                  <a:gd name="T3" fmla="*/ 5119 h 5433"/>
                  <a:gd name="T4" fmla="*/ 156 w 1421"/>
                  <a:gd name="T5" fmla="*/ 4897 h 5433"/>
                  <a:gd name="T6" fmla="*/ 841 w 1421"/>
                  <a:gd name="T7" fmla="*/ 3529 h 5433"/>
                  <a:gd name="T8" fmla="*/ 915 w 1421"/>
                  <a:gd name="T9" fmla="*/ 2766 h 5433"/>
                  <a:gd name="T10" fmla="*/ 756 w 1421"/>
                  <a:gd name="T11" fmla="*/ 1640 h 5433"/>
                  <a:gd name="T12" fmla="*/ 158 w 1421"/>
                  <a:gd name="T13" fmla="*/ 567 h 5433"/>
                  <a:gd name="T14" fmla="*/ 0 w 1421"/>
                  <a:gd name="T15" fmla="*/ 341 h 5433"/>
                  <a:gd name="T16" fmla="*/ 157 w 1421"/>
                  <a:gd name="T17" fmla="*/ 154 h 5433"/>
                  <a:gd name="T18" fmla="*/ 314 w 1421"/>
                  <a:gd name="T19" fmla="*/ 0 h 5433"/>
                  <a:gd name="T20" fmla="*/ 452 w 1421"/>
                  <a:gd name="T21" fmla="*/ 155 h 5433"/>
                  <a:gd name="T22" fmla="*/ 1184 w 1421"/>
                  <a:gd name="T23" fmla="*/ 1378 h 5433"/>
                  <a:gd name="T24" fmla="*/ 1380 w 1421"/>
                  <a:gd name="T25" fmla="*/ 2110 h 5433"/>
                  <a:gd name="T26" fmla="*/ 1385 w 1421"/>
                  <a:gd name="T27" fmla="*/ 3313 h 5433"/>
                  <a:gd name="T28" fmla="*/ 1311 w 1421"/>
                  <a:gd name="T29" fmla="*/ 3641 h 5433"/>
                  <a:gd name="T30" fmla="*/ 711 w 1421"/>
                  <a:gd name="T31" fmla="*/ 4981 h 5433"/>
                  <a:gd name="T32" fmla="*/ 310 w 1421"/>
                  <a:gd name="T33" fmla="*/ 5433 h 5433"/>
                  <a:gd name="T34" fmla="*/ 144 w 1421"/>
                  <a:gd name="T35" fmla="*/ 5290 h 5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1" h="5433">
                    <a:moveTo>
                      <a:pt x="144" y="5290"/>
                    </a:moveTo>
                    <a:cubicBezTo>
                      <a:pt x="65" y="5212"/>
                      <a:pt x="0" y="5135"/>
                      <a:pt x="0" y="5119"/>
                    </a:cubicBezTo>
                    <a:cubicBezTo>
                      <a:pt x="0" y="5104"/>
                      <a:pt x="70" y="5004"/>
                      <a:pt x="156" y="4897"/>
                    </a:cubicBezTo>
                    <a:cubicBezTo>
                      <a:pt x="483" y="4492"/>
                      <a:pt x="709" y="4040"/>
                      <a:pt x="841" y="3529"/>
                    </a:cubicBezTo>
                    <a:cubicBezTo>
                      <a:pt x="905" y="3280"/>
                      <a:pt x="914" y="3186"/>
                      <a:pt x="915" y="2766"/>
                    </a:cubicBezTo>
                    <a:cubicBezTo>
                      <a:pt x="917" y="2242"/>
                      <a:pt x="889" y="2047"/>
                      <a:pt x="756" y="1640"/>
                    </a:cubicBezTo>
                    <a:cubicBezTo>
                      <a:pt x="623" y="1234"/>
                      <a:pt x="449" y="922"/>
                      <a:pt x="158" y="567"/>
                    </a:cubicBezTo>
                    <a:cubicBezTo>
                      <a:pt x="71" y="461"/>
                      <a:pt x="0" y="359"/>
                      <a:pt x="0" y="341"/>
                    </a:cubicBezTo>
                    <a:cubicBezTo>
                      <a:pt x="0" y="323"/>
                      <a:pt x="70" y="239"/>
                      <a:pt x="157" y="154"/>
                    </a:cubicBezTo>
                    <a:lnTo>
                      <a:pt x="314" y="0"/>
                    </a:lnTo>
                    <a:lnTo>
                      <a:pt x="452" y="155"/>
                    </a:lnTo>
                    <a:cubicBezTo>
                      <a:pt x="731" y="467"/>
                      <a:pt x="1039" y="981"/>
                      <a:pt x="1184" y="1378"/>
                    </a:cubicBezTo>
                    <a:cubicBezTo>
                      <a:pt x="1233" y="1511"/>
                      <a:pt x="1299" y="1760"/>
                      <a:pt x="1380" y="2110"/>
                    </a:cubicBezTo>
                    <a:cubicBezTo>
                      <a:pt x="1417" y="2273"/>
                      <a:pt x="1421" y="3170"/>
                      <a:pt x="1385" y="3313"/>
                    </a:cubicBezTo>
                    <a:cubicBezTo>
                      <a:pt x="1371" y="3369"/>
                      <a:pt x="1337" y="3516"/>
                      <a:pt x="1311" y="3641"/>
                    </a:cubicBezTo>
                    <a:cubicBezTo>
                      <a:pt x="1220" y="4071"/>
                      <a:pt x="985" y="4596"/>
                      <a:pt x="711" y="4981"/>
                    </a:cubicBezTo>
                    <a:cubicBezTo>
                      <a:pt x="572" y="5176"/>
                      <a:pt x="344" y="5433"/>
                      <a:pt x="310" y="5433"/>
                    </a:cubicBezTo>
                    <a:cubicBezTo>
                      <a:pt x="299" y="5433"/>
                      <a:pt x="224" y="5368"/>
                      <a:pt x="144" y="5290"/>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p>
                <a:endParaRPr lang="zh-TW" altLang="en-US"/>
              </a:p>
            </p:txBody>
          </p:sp>
          <p:sp>
            <p:nvSpPr>
              <p:cNvPr id="63" name="Freeform 94"/>
              <p:cNvSpPr>
                <a:spLocks/>
              </p:cNvSpPr>
              <p:nvPr/>
            </p:nvSpPr>
            <p:spPr bwMode="auto">
              <a:xfrm>
                <a:off x="35835435" y="13472509"/>
                <a:ext cx="300856" cy="1021974"/>
              </a:xfrm>
              <a:custGeom>
                <a:avLst/>
                <a:gdLst>
                  <a:gd name="T0" fmla="*/ 649 w 1133"/>
                  <a:gd name="T1" fmla="*/ 3709 h 3850"/>
                  <a:gd name="T2" fmla="*/ 64 w 1133"/>
                  <a:gd name="T3" fmla="*/ 2517 h 3850"/>
                  <a:gd name="T4" fmla="*/ 50 w 1133"/>
                  <a:gd name="T5" fmla="*/ 1437 h 3850"/>
                  <a:gd name="T6" fmla="*/ 583 w 1133"/>
                  <a:gd name="T7" fmla="*/ 253 h 3850"/>
                  <a:gd name="T8" fmla="*/ 974 w 1133"/>
                  <a:gd name="T9" fmla="*/ 185 h 3850"/>
                  <a:gd name="T10" fmla="*/ 1133 w 1133"/>
                  <a:gd name="T11" fmla="*/ 344 h 3850"/>
                  <a:gd name="T12" fmla="*/ 984 w 1133"/>
                  <a:gd name="T13" fmla="*/ 538 h 3850"/>
                  <a:gd name="T14" fmla="*/ 561 w 1133"/>
                  <a:gd name="T15" fmla="*/ 1412 h 3850"/>
                  <a:gd name="T16" fmla="*/ 616 w 1133"/>
                  <a:gd name="T17" fmla="*/ 2679 h 3850"/>
                  <a:gd name="T18" fmla="*/ 966 w 1133"/>
                  <a:gd name="T19" fmla="*/ 3313 h 3850"/>
                  <a:gd name="T20" fmla="*/ 1087 w 1133"/>
                  <a:gd name="T21" fmla="*/ 3572 h 3850"/>
                  <a:gd name="T22" fmla="*/ 780 w 1133"/>
                  <a:gd name="T23" fmla="*/ 3850 h 3850"/>
                  <a:gd name="T24" fmla="*/ 649 w 1133"/>
                  <a:gd name="T25" fmla="*/ 3709 h 38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33" h="3850">
                    <a:moveTo>
                      <a:pt x="649" y="3709"/>
                    </a:moveTo>
                    <a:cubicBezTo>
                      <a:pt x="375" y="3385"/>
                      <a:pt x="157" y="2939"/>
                      <a:pt x="64" y="2517"/>
                    </a:cubicBezTo>
                    <a:cubicBezTo>
                      <a:pt x="8" y="2258"/>
                      <a:pt x="0" y="1696"/>
                      <a:pt x="50" y="1437"/>
                    </a:cubicBezTo>
                    <a:cubicBezTo>
                      <a:pt x="132" y="1013"/>
                      <a:pt x="338" y="555"/>
                      <a:pt x="583" y="253"/>
                    </a:cubicBezTo>
                    <a:cubicBezTo>
                      <a:pt x="788" y="1"/>
                      <a:pt x="789" y="0"/>
                      <a:pt x="974" y="185"/>
                    </a:cubicBezTo>
                    <a:lnTo>
                      <a:pt x="1133" y="344"/>
                    </a:lnTo>
                    <a:lnTo>
                      <a:pt x="984" y="538"/>
                    </a:lnTo>
                    <a:cubicBezTo>
                      <a:pt x="797" y="782"/>
                      <a:pt x="632" y="1122"/>
                      <a:pt x="561" y="1412"/>
                    </a:cubicBezTo>
                    <a:cubicBezTo>
                      <a:pt x="469" y="1785"/>
                      <a:pt x="494" y="2369"/>
                      <a:pt x="616" y="2679"/>
                    </a:cubicBezTo>
                    <a:cubicBezTo>
                      <a:pt x="701" y="2898"/>
                      <a:pt x="831" y="3134"/>
                      <a:pt x="966" y="3313"/>
                    </a:cubicBezTo>
                    <a:cubicBezTo>
                      <a:pt x="1102" y="3494"/>
                      <a:pt x="1118" y="3528"/>
                      <a:pt x="1087" y="3572"/>
                    </a:cubicBezTo>
                    <a:cubicBezTo>
                      <a:pt x="1050" y="3625"/>
                      <a:pt x="802" y="3850"/>
                      <a:pt x="780" y="3850"/>
                    </a:cubicBezTo>
                    <a:cubicBezTo>
                      <a:pt x="774" y="3850"/>
                      <a:pt x="715" y="3787"/>
                      <a:pt x="649" y="3709"/>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p>
                <a:endParaRPr lang="zh-TW" altLang="en-US"/>
              </a:p>
            </p:txBody>
          </p:sp>
          <p:sp>
            <p:nvSpPr>
              <p:cNvPr id="64" name="Freeform 95"/>
              <p:cNvSpPr>
                <a:spLocks/>
              </p:cNvSpPr>
              <p:nvPr/>
            </p:nvSpPr>
            <p:spPr bwMode="auto">
              <a:xfrm>
                <a:off x="37010764" y="13480709"/>
                <a:ext cx="313734" cy="1013779"/>
              </a:xfrm>
              <a:custGeom>
                <a:avLst/>
                <a:gdLst>
                  <a:gd name="T0" fmla="*/ 263 w 1183"/>
                  <a:gd name="T1" fmla="*/ 3770 h 3819"/>
                  <a:gd name="T2" fmla="*/ 103 w 1183"/>
                  <a:gd name="T3" fmla="*/ 3603 h 3819"/>
                  <a:gd name="T4" fmla="*/ 0 w 1183"/>
                  <a:gd name="T5" fmla="*/ 3485 h 3819"/>
                  <a:gd name="T6" fmla="*/ 140 w 1183"/>
                  <a:gd name="T7" fmla="*/ 3311 h 3819"/>
                  <a:gd name="T8" fmla="*/ 593 w 1183"/>
                  <a:gd name="T9" fmla="*/ 2295 h 3819"/>
                  <a:gd name="T10" fmla="*/ 620 w 1183"/>
                  <a:gd name="T11" fmla="*/ 1689 h 3819"/>
                  <a:gd name="T12" fmla="*/ 144 w 1183"/>
                  <a:gd name="T13" fmla="*/ 506 h 3819"/>
                  <a:gd name="T14" fmla="*/ 0 w 1183"/>
                  <a:gd name="T15" fmla="*/ 318 h 3819"/>
                  <a:gd name="T16" fmla="*/ 156 w 1183"/>
                  <a:gd name="T17" fmla="*/ 157 h 3819"/>
                  <a:gd name="T18" fmla="*/ 362 w 1183"/>
                  <a:gd name="T19" fmla="*/ 26 h 3819"/>
                  <a:gd name="T20" fmla="*/ 836 w 1183"/>
                  <a:gd name="T21" fmla="*/ 701 h 3819"/>
                  <a:gd name="T22" fmla="*/ 1105 w 1183"/>
                  <a:gd name="T23" fmla="*/ 1615 h 3819"/>
                  <a:gd name="T24" fmla="*/ 672 w 1183"/>
                  <a:gd name="T25" fmla="*/ 3424 h 3819"/>
                  <a:gd name="T26" fmla="*/ 342 w 1183"/>
                  <a:gd name="T27" fmla="*/ 3819 h 3819"/>
                  <a:gd name="T28" fmla="*/ 263 w 1183"/>
                  <a:gd name="T29" fmla="*/ 3770 h 38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83" h="3819">
                    <a:moveTo>
                      <a:pt x="263" y="3770"/>
                    </a:moveTo>
                    <a:cubicBezTo>
                      <a:pt x="232" y="3743"/>
                      <a:pt x="160" y="3668"/>
                      <a:pt x="103" y="3603"/>
                    </a:cubicBezTo>
                    <a:lnTo>
                      <a:pt x="0" y="3485"/>
                    </a:lnTo>
                    <a:lnTo>
                      <a:pt x="140" y="3311"/>
                    </a:lnTo>
                    <a:cubicBezTo>
                      <a:pt x="378" y="3015"/>
                      <a:pt x="537" y="2660"/>
                      <a:pt x="593" y="2295"/>
                    </a:cubicBezTo>
                    <a:cubicBezTo>
                      <a:pt x="643" y="1975"/>
                      <a:pt x="645" y="1920"/>
                      <a:pt x="620" y="1689"/>
                    </a:cubicBezTo>
                    <a:cubicBezTo>
                      <a:pt x="573" y="1255"/>
                      <a:pt x="412" y="855"/>
                      <a:pt x="144" y="506"/>
                    </a:cubicBezTo>
                    <a:lnTo>
                      <a:pt x="0" y="318"/>
                    </a:lnTo>
                    <a:lnTo>
                      <a:pt x="156" y="157"/>
                    </a:lnTo>
                    <a:cubicBezTo>
                      <a:pt x="287" y="21"/>
                      <a:pt x="319" y="0"/>
                      <a:pt x="362" y="26"/>
                    </a:cubicBezTo>
                    <a:cubicBezTo>
                      <a:pt x="473" y="94"/>
                      <a:pt x="693" y="407"/>
                      <a:pt x="836" y="701"/>
                    </a:cubicBezTo>
                    <a:cubicBezTo>
                      <a:pt x="1000" y="1038"/>
                      <a:pt x="1051" y="1210"/>
                      <a:pt x="1105" y="1615"/>
                    </a:cubicBezTo>
                    <a:cubicBezTo>
                      <a:pt x="1183" y="2193"/>
                      <a:pt x="1007" y="2927"/>
                      <a:pt x="672" y="3424"/>
                    </a:cubicBezTo>
                    <a:cubicBezTo>
                      <a:pt x="555" y="3597"/>
                      <a:pt x="370" y="3819"/>
                      <a:pt x="342" y="3819"/>
                    </a:cubicBezTo>
                    <a:cubicBezTo>
                      <a:pt x="330" y="3819"/>
                      <a:pt x="294" y="3797"/>
                      <a:pt x="263" y="3770"/>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p>
                <a:endParaRPr lang="zh-TW" altLang="en-US"/>
              </a:p>
            </p:txBody>
          </p:sp>
          <p:sp>
            <p:nvSpPr>
              <p:cNvPr id="65" name="Freeform 96"/>
              <p:cNvSpPr>
                <a:spLocks/>
              </p:cNvSpPr>
              <p:nvPr/>
            </p:nvSpPr>
            <p:spPr bwMode="auto">
              <a:xfrm>
                <a:off x="36138636" y="13684397"/>
                <a:ext cx="208374" cy="600542"/>
              </a:xfrm>
              <a:custGeom>
                <a:avLst/>
                <a:gdLst>
                  <a:gd name="T0" fmla="*/ 317 w 783"/>
                  <a:gd name="T1" fmla="*/ 2127 h 2261"/>
                  <a:gd name="T2" fmla="*/ 0 w 783"/>
                  <a:gd name="T3" fmla="*/ 1146 h 2261"/>
                  <a:gd name="T4" fmla="*/ 342 w 783"/>
                  <a:gd name="T5" fmla="*/ 122 h 2261"/>
                  <a:gd name="T6" fmla="*/ 449 w 783"/>
                  <a:gd name="T7" fmla="*/ 0 h 2261"/>
                  <a:gd name="T8" fmla="*/ 616 w 783"/>
                  <a:gd name="T9" fmla="*/ 170 h 2261"/>
                  <a:gd name="T10" fmla="*/ 783 w 783"/>
                  <a:gd name="T11" fmla="*/ 339 h 2261"/>
                  <a:gd name="T12" fmla="*/ 705 w 783"/>
                  <a:gd name="T13" fmla="*/ 451 h 2261"/>
                  <a:gd name="T14" fmla="*/ 492 w 783"/>
                  <a:gd name="T15" fmla="*/ 1139 h 2261"/>
                  <a:gd name="T16" fmla="*/ 685 w 783"/>
                  <a:gd name="T17" fmla="*/ 1795 h 2261"/>
                  <a:gd name="T18" fmla="*/ 747 w 783"/>
                  <a:gd name="T19" fmla="*/ 1975 h 2261"/>
                  <a:gd name="T20" fmla="*/ 441 w 783"/>
                  <a:gd name="T21" fmla="*/ 2261 h 2261"/>
                  <a:gd name="T22" fmla="*/ 317 w 783"/>
                  <a:gd name="T23" fmla="*/ 2127 h 2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83" h="2261">
                    <a:moveTo>
                      <a:pt x="317" y="2127"/>
                    </a:moveTo>
                    <a:cubicBezTo>
                      <a:pt x="85" y="1820"/>
                      <a:pt x="1" y="1557"/>
                      <a:pt x="0" y="1146"/>
                    </a:cubicBezTo>
                    <a:cubicBezTo>
                      <a:pt x="0" y="720"/>
                      <a:pt x="112" y="384"/>
                      <a:pt x="342" y="122"/>
                    </a:cubicBezTo>
                    <a:lnTo>
                      <a:pt x="449" y="0"/>
                    </a:lnTo>
                    <a:lnTo>
                      <a:pt x="616" y="170"/>
                    </a:lnTo>
                    <a:lnTo>
                      <a:pt x="783" y="339"/>
                    </a:lnTo>
                    <a:lnTo>
                      <a:pt x="705" y="451"/>
                    </a:lnTo>
                    <a:cubicBezTo>
                      <a:pt x="555" y="668"/>
                      <a:pt x="493" y="869"/>
                      <a:pt x="492" y="1139"/>
                    </a:cubicBezTo>
                    <a:cubicBezTo>
                      <a:pt x="491" y="1416"/>
                      <a:pt x="539" y="1578"/>
                      <a:pt x="685" y="1795"/>
                    </a:cubicBezTo>
                    <a:cubicBezTo>
                      <a:pt x="752" y="1893"/>
                      <a:pt x="767" y="1938"/>
                      <a:pt x="747" y="1975"/>
                    </a:cubicBezTo>
                    <a:cubicBezTo>
                      <a:pt x="715" y="2036"/>
                      <a:pt x="473" y="2261"/>
                      <a:pt x="441" y="2261"/>
                    </a:cubicBezTo>
                    <a:cubicBezTo>
                      <a:pt x="428" y="2261"/>
                      <a:pt x="373" y="2201"/>
                      <a:pt x="317" y="2127"/>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p>
                <a:endParaRPr lang="zh-TW" altLang="en-US"/>
              </a:p>
            </p:txBody>
          </p:sp>
          <p:sp>
            <p:nvSpPr>
              <p:cNvPr id="66" name="Freeform 97"/>
              <p:cNvSpPr>
                <a:spLocks/>
              </p:cNvSpPr>
              <p:nvPr/>
            </p:nvSpPr>
            <p:spPr bwMode="auto">
              <a:xfrm>
                <a:off x="36800046" y="13693762"/>
                <a:ext cx="234129" cy="591177"/>
              </a:xfrm>
              <a:custGeom>
                <a:avLst/>
                <a:gdLst>
                  <a:gd name="T0" fmla="*/ 149 w 881"/>
                  <a:gd name="T1" fmla="*/ 2074 h 2228"/>
                  <a:gd name="T2" fmla="*/ 0 w 881"/>
                  <a:gd name="T3" fmla="*/ 1917 h 2228"/>
                  <a:gd name="T4" fmla="*/ 50 w 881"/>
                  <a:gd name="T5" fmla="*/ 1840 h 2228"/>
                  <a:gd name="T6" fmla="*/ 276 w 881"/>
                  <a:gd name="T7" fmla="*/ 1323 h 2228"/>
                  <a:gd name="T8" fmla="*/ 97 w 881"/>
                  <a:gd name="T9" fmla="*/ 454 h 2228"/>
                  <a:gd name="T10" fmla="*/ 1 w 881"/>
                  <a:gd name="T11" fmla="*/ 302 h 2228"/>
                  <a:gd name="T12" fmla="*/ 150 w 881"/>
                  <a:gd name="T13" fmla="*/ 151 h 2228"/>
                  <a:gd name="T14" fmla="*/ 333 w 881"/>
                  <a:gd name="T15" fmla="*/ 0 h 2228"/>
                  <a:gd name="T16" fmla="*/ 628 w 881"/>
                  <a:gd name="T17" fmla="*/ 389 h 2228"/>
                  <a:gd name="T18" fmla="*/ 501 w 881"/>
                  <a:gd name="T19" fmla="*/ 2041 h 2228"/>
                  <a:gd name="T20" fmla="*/ 340 w 881"/>
                  <a:gd name="T21" fmla="*/ 2223 h 2228"/>
                  <a:gd name="T22" fmla="*/ 149 w 881"/>
                  <a:gd name="T23" fmla="*/ 2074 h 2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81" h="2228">
                    <a:moveTo>
                      <a:pt x="149" y="2074"/>
                    </a:moveTo>
                    <a:lnTo>
                      <a:pt x="0" y="1917"/>
                    </a:lnTo>
                    <a:lnTo>
                      <a:pt x="50" y="1840"/>
                    </a:lnTo>
                    <a:cubicBezTo>
                      <a:pt x="178" y="1647"/>
                      <a:pt x="236" y="1514"/>
                      <a:pt x="276" y="1323"/>
                    </a:cubicBezTo>
                    <a:cubicBezTo>
                      <a:pt x="338" y="1024"/>
                      <a:pt x="280" y="742"/>
                      <a:pt x="97" y="454"/>
                    </a:cubicBezTo>
                    <a:lnTo>
                      <a:pt x="1" y="302"/>
                    </a:lnTo>
                    <a:lnTo>
                      <a:pt x="150" y="151"/>
                    </a:lnTo>
                    <a:cubicBezTo>
                      <a:pt x="232" y="68"/>
                      <a:pt x="315" y="0"/>
                      <a:pt x="333" y="0"/>
                    </a:cubicBezTo>
                    <a:cubicBezTo>
                      <a:pt x="387" y="0"/>
                      <a:pt x="528" y="187"/>
                      <a:pt x="628" y="389"/>
                    </a:cubicBezTo>
                    <a:cubicBezTo>
                      <a:pt x="881" y="903"/>
                      <a:pt x="830" y="1560"/>
                      <a:pt x="501" y="2041"/>
                    </a:cubicBezTo>
                    <a:cubicBezTo>
                      <a:pt x="435" y="2137"/>
                      <a:pt x="363" y="2219"/>
                      <a:pt x="340" y="2223"/>
                    </a:cubicBezTo>
                    <a:cubicBezTo>
                      <a:pt x="316" y="2228"/>
                      <a:pt x="230" y="2161"/>
                      <a:pt x="149" y="2074"/>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p>
                <a:endParaRPr lang="zh-TW" altLang="en-US"/>
              </a:p>
            </p:txBody>
          </p:sp>
        </p:grpSp>
      </p:grpSp>
      <p:sp>
        <p:nvSpPr>
          <p:cNvPr id="68" name="文字方塊 67"/>
          <p:cNvSpPr txBox="1"/>
          <p:nvPr/>
        </p:nvSpPr>
        <p:spPr>
          <a:xfrm>
            <a:off x="369788" y="4312427"/>
            <a:ext cx="2531024" cy="1755417"/>
          </a:xfrm>
          <a:prstGeom prst="rect">
            <a:avLst/>
          </a:prstGeom>
          <a:noFill/>
        </p:spPr>
        <p:txBody>
          <a:bodyPr wrap="square" rtlCol="0">
            <a:spAutoFit/>
          </a:bodyPr>
          <a:lstStyle/>
          <a:p>
            <a:pPr marL="180975" indent="-180975">
              <a:lnSpc>
                <a:spcPts val="2200"/>
              </a:lnSpc>
              <a:buFont typeface="Arial" panose="020B0604020202020204" pitchFamily="34" charset="0"/>
              <a:buChar char="•"/>
            </a:pPr>
            <a:r>
              <a:rPr lang="en-US" sz="1400" dirty="0" smtClean="0"/>
              <a:t>The quick brown fox jumps over the lazy dog. </a:t>
            </a:r>
          </a:p>
          <a:p>
            <a:pPr marL="180975" indent="-180975">
              <a:lnSpc>
                <a:spcPts val="2200"/>
              </a:lnSpc>
              <a:buFont typeface="Arial" panose="020B0604020202020204" pitchFamily="34" charset="0"/>
              <a:buChar char="•"/>
            </a:pPr>
            <a:r>
              <a:rPr lang="en-US" sz="1400" dirty="0" smtClean="0"/>
              <a:t>The </a:t>
            </a:r>
            <a:r>
              <a:rPr lang="en-US" sz="1400" dirty="0"/>
              <a:t>quick brown fox jumps over the lazy dog. </a:t>
            </a:r>
            <a:endParaRPr lang="en-US" sz="1400" dirty="0" smtClean="0"/>
          </a:p>
          <a:p>
            <a:pPr marL="180975" indent="-180975">
              <a:lnSpc>
                <a:spcPts val="2200"/>
              </a:lnSpc>
              <a:buFont typeface="Arial" panose="020B0604020202020204" pitchFamily="34" charset="0"/>
              <a:buChar char="•"/>
            </a:pPr>
            <a:r>
              <a:rPr lang="en-US" altLang="zh-TW" sz="1400" dirty="0"/>
              <a:t>The quick brown fox jumps over the lazy dog. </a:t>
            </a:r>
          </a:p>
        </p:txBody>
      </p:sp>
      <p:sp>
        <p:nvSpPr>
          <p:cNvPr id="69" name="文字方塊 68"/>
          <p:cNvSpPr txBox="1"/>
          <p:nvPr/>
        </p:nvSpPr>
        <p:spPr>
          <a:xfrm>
            <a:off x="3305247" y="4312427"/>
            <a:ext cx="2531024" cy="1755417"/>
          </a:xfrm>
          <a:prstGeom prst="rect">
            <a:avLst/>
          </a:prstGeom>
          <a:noFill/>
        </p:spPr>
        <p:txBody>
          <a:bodyPr wrap="square" rtlCol="0">
            <a:spAutoFit/>
          </a:bodyPr>
          <a:lstStyle/>
          <a:p>
            <a:pPr marL="180975" indent="-180975">
              <a:lnSpc>
                <a:spcPts val="2200"/>
              </a:lnSpc>
              <a:buFont typeface="Arial" panose="020B0604020202020204" pitchFamily="34" charset="0"/>
              <a:buChar char="•"/>
            </a:pPr>
            <a:r>
              <a:rPr lang="en-US" sz="1400" dirty="0" smtClean="0"/>
              <a:t>The quick brown fox jumps over the lazy dog. </a:t>
            </a:r>
          </a:p>
          <a:p>
            <a:pPr marL="180975" indent="-180975">
              <a:lnSpc>
                <a:spcPts val="2200"/>
              </a:lnSpc>
              <a:buFont typeface="Arial" panose="020B0604020202020204" pitchFamily="34" charset="0"/>
              <a:buChar char="•"/>
            </a:pPr>
            <a:r>
              <a:rPr lang="en-US" sz="1400" dirty="0" smtClean="0"/>
              <a:t>The </a:t>
            </a:r>
            <a:r>
              <a:rPr lang="en-US" sz="1400" dirty="0"/>
              <a:t>quick brown fox jumps over the lazy dog. </a:t>
            </a:r>
            <a:endParaRPr lang="en-US" sz="1400" dirty="0" smtClean="0"/>
          </a:p>
          <a:p>
            <a:pPr marL="180975" indent="-180975">
              <a:lnSpc>
                <a:spcPts val="2200"/>
              </a:lnSpc>
              <a:buFont typeface="Arial" panose="020B0604020202020204" pitchFamily="34" charset="0"/>
              <a:buChar char="•"/>
            </a:pPr>
            <a:r>
              <a:rPr lang="en-US" altLang="zh-TW" sz="1400" dirty="0"/>
              <a:t>The quick brown fox jumps over the lazy dog. </a:t>
            </a:r>
          </a:p>
        </p:txBody>
      </p:sp>
      <p:sp>
        <p:nvSpPr>
          <p:cNvPr id="70" name="文字方塊 69"/>
          <p:cNvSpPr txBox="1"/>
          <p:nvPr/>
        </p:nvSpPr>
        <p:spPr>
          <a:xfrm>
            <a:off x="6240706" y="4312427"/>
            <a:ext cx="2531024" cy="1755417"/>
          </a:xfrm>
          <a:prstGeom prst="rect">
            <a:avLst/>
          </a:prstGeom>
          <a:noFill/>
        </p:spPr>
        <p:txBody>
          <a:bodyPr wrap="square" rtlCol="0">
            <a:spAutoFit/>
          </a:bodyPr>
          <a:lstStyle/>
          <a:p>
            <a:pPr marL="180975" indent="-180975">
              <a:lnSpc>
                <a:spcPts val="2200"/>
              </a:lnSpc>
              <a:buFont typeface="Arial" panose="020B0604020202020204" pitchFamily="34" charset="0"/>
              <a:buChar char="•"/>
            </a:pPr>
            <a:r>
              <a:rPr lang="en-US" sz="1400" dirty="0" smtClean="0"/>
              <a:t>The quick brown fox jumps over the lazy dog. </a:t>
            </a:r>
          </a:p>
          <a:p>
            <a:pPr marL="180975" indent="-180975">
              <a:lnSpc>
                <a:spcPts val="2200"/>
              </a:lnSpc>
              <a:buFont typeface="Arial" panose="020B0604020202020204" pitchFamily="34" charset="0"/>
              <a:buChar char="•"/>
            </a:pPr>
            <a:r>
              <a:rPr lang="en-US" sz="1400" dirty="0" smtClean="0"/>
              <a:t>The </a:t>
            </a:r>
            <a:r>
              <a:rPr lang="en-US" sz="1400" dirty="0"/>
              <a:t>quick brown fox jumps over the lazy dog. </a:t>
            </a:r>
            <a:endParaRPr lang="en-US" sz="1400" dirty="0" smtClean="0"/>
          </a:p>
          <a:p>
            <a:pPr marL="180975" indent="-180975">
              <a:lnSpc>
                <a:spcPts val="2200"/>
              </a:lnSpc>
              <a:buFont typeface="Arial" panose="020B0604020202020204" pitchFamily="34" charset="0"/>
              <a:buChar char="•"/>
            </a:pPr>
            <a:r>
              <a:rPr lang="en-US" altLang="zh-TW" sz="1400" dirty="0"/>
              <a:t>The quick brown fox jumps over the lazy dog. </a:t>
            </a:r>
          </a:p>
        </p:txBody>
      </p:sp>
    </p:spTree>
    <p:extLst>
      <p:ext uri="{BB962C8B-B14F-4D97-AF65-F5344CB8AC3E}">
        <p14:creationId xmlns:p14="http://schemas.microsoft.com/office/powerpoint/2010/main" val="159793258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1611312"/>
            <a:ext cx="1104900" cy="4615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1" name="圖片版面配置區 10"/>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a:xfrm>
            <a:off x="159400" y="1755150"/>
            <a:ext cx="4876800" cy="4327525"/>
          </a:xfrm>
        </p:spPr>
      </p:pic>
      <p:pic>
        <p:nvPicPr>
          <p:cNvPr id="12" name="圖片版面配置區 11"/>
          <p:cNvPicPr>
            <a:picLocks noGrp="1" noChangeAspect="1"/>
          </p:cNvPicPr>
          <p:nvPr>
            <p:ph type="pic" sz="quarter" idx="14"/>
          </p:nvPr>
        </p:nvPicPr>
        <p:blipFill>
          <a:blip r:embed="rId3" cstate="screen">
            <a:extLst>
              <a:ext uri="{28A0092B-C50C-407E-A947-70E740481C1C}">
                <a14:useLocalDpi xmlns:a14="http://schemas.microsoft.com/office/drawing/2010/main"/>
              </a:ext>
            </a:extLst>
          </a:blip>
          <a:srcRect/>
          <a:stretch>
            <a:fillRect/>
          </a:stretch>
        </p:blipFill>
        <p:spPr>
          <a:xfrm>
            <a:off x="5168900" y="1751013"/>
            <a:ext cx="2837105" cy="2822161"/>
          </a:xfrm>
        </p:spPr>
      </p:pic>
      <p:sp>
        <p:nvSpPr>
          <p:cNvPr id="7" name="頁尾版面配置區 6"/>
          <p:cNvSpPr>
            <a:spLocks noGrp="1"/>
          </p:cNvSpPr>
          <p:nvPr>
            <p:ph type="ftr" sz="quarter" idx="15"/>
          </p:nvPr>
        </p:nvSpPr>
        <p:spPr/>
        <p:txBody>
          <a:bodyPr/>
          <a:lstStyle/>
          <a:p>
            <a:r>
              <a:rPr lang="zh-TW" altLang="en-US" smtClean="0"/>
              <a:t>商業簡報網 </a:t>
            </a:r>
            <a:r>
              <a:rPr lang="en-US" altLang="zh-TW" smtClean="0"/>
              <a:t>X Matter Lab</a:t>
            </a:r>
            <a:endParaRPr lang="zh-TW" altLang="en-US" dirty="0"/>
          </a:p>
        </p:txBody>
      </p:sp>
      <p:sp>
        <p:nvSpPr>
          <p:cNvPr id="8" name="投影片編號版面配置區 7"/>
          <p:cNvSpPr>
            <a:spLocks noGrp="1"/>
          </p:cNvSpPr>
          <p:nvPr>
            <p:ph type="sldNum" sz="quarter" idx="16"/>
          </p:nvPr>
        </p:nvSpPr>
        <p:spPr/>
        <p:txBody>
          <a:bodyPr/>
          <a:lstStyle/>
          <a:p>
            <a:fld id="{E27FD744-A41C-4EAD-96D0-2F84A994B62C}" type="slidenum">
              <a:rPr lang="zh-TW" altLang="en-US" smtClean="0"/>
              <a:t>7</a:t>
            </a:fld>
            <a:endParaRPr lang="zh-TW" altLang="en-US"/>
          </a:p>
        </p:txBody>
      </p:sp>
      <p:sp>
        <p:nvSpPr>
          <p:cNvPr id="6" name="矩形 5"/>
          <p:cNvSpPr/>
          <p:nvPr/>
        </p:nvSpPr>
        <p:spPr>
          <a:xfrm>
            <a:off x="3155324" y="1223201"/>
            <a:ext cx="2833352" cy="11636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文字方塊 51"/>
          <p:cNvSpPr txBox="1"/>
          <p:nvPr/>
        </p:nvSpPr>
        <p:spPr>
          <a:xfrm>
            <a:off x="5303012" y="4785520"/>
            <a:ext cx="3434588" cy="1077218"/>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600" dirty="0" smtClean="0"/>
              <a:t>The quick brown fox jumps over the lazy dog. </a:t>
            </a:r>
            <a:r>
              <a:rPr lang="en-US" altLang="zh-TW" sz="1600" dirty="0"/>
              <a:t>The quick brown fox jumps over the lazy dog. The quick brown fox jumps over the lazy dog</a:t>
            </a:r>
            <a:r>
              <a:rPr lang="en-US" altLang="zh-TW" sz="1600" dirty="0" smtClean="0"/>
              <a:t>.. </a:t>
            </a:r>
            <a:endParaRPr lang="en-US" altLang="zh-TW" sz="1600" dirty="0"/>
          </a:p>
        </p:txBody>
      </p:sp>
      <p:sp>
        <p:nvSpPr>
          <p:cNvPr id="14" name="文字方塊 13"/>
          <p:cNvSpPr txBox="1"/>
          <p:nvPr/>
        </p:nvSpPr>
        <p:spPr>
          <a:xfrm>
            <a:off x="1880398" y="576870"/>
            <a:ext cx="5383205" cy="646331"/>
          </a:xfrm>
          <a:prstGeom prst="rect">
            <a:avLst/>
          </a:prstGeom>
          <a:noFill/>
        </p:spPr>
        <p:txBody>
          <a:bodyPr wrap="square" rtlCol="0" anchor="ctr">
            <a:spAutoFit/>
          </a:bodyPr>
          <a:lstStyle/>
          <a:p>
            <a:pPr algn="ctr"/>
            <a:r>
              <a:rPr lang="en-US" altLang="zh-TW" sz="3600" b="1" dirty="0" smtClean="0">
                <a:solidFill>
                  <a:schemeClr val="bg1">
                    <a:lumMod val="50000"/>
                  </a:schemeClr>
                </a:solidFill>
              </a:rPr>
              <a:t>Beyond Picture 004</a:t>
            </a:r>
            <a:endParaRPr lang="zh-TW" altLang="en-US" sz="3600" b="1" dirty="0">
              <a:solidFill>
                <a:schemeClr val="bg1">
                  <a:lumMod val="50000"/>
                </a:schemeClr>
              </a:solidFill>
            </a:endParaRPr>
          </a:p>
        </p:txBody>
      </p:sp>
    </p:spTree>
    <p:extLst>
      <p:ext uri="{BB962C8B-B14F-4D97-AF65-F5344CB8AC3E}">
        <p14:creationId xmlns:p14="http://schemas.microsoft.com/office/powerpoint/2010/main" val="2333545452"/>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頁尾版面配置區 1"/>
          <p:cNvSpPr>
            <a:spLocks noGrp="1"/>
          </p:cNvSpPr>
          <p:nvPr>
            <p:ph type="ftr" sz="quarter" idx="13"/>
          </p:nvPr>
        </p:nvSpPr>
        <p:spPr/>
        <p:txBody>
          <a:bodyPr/>
          <a:lstStyle/>
          <a:p>
            <a:r>
              <a:rPr lang="zh-TW" altLang="en-US" smtClean="0"/>
              <a:t>商業簡報網 </a:t>
            </a:r>
            <a:r>
              <a:rPr lang="en-US" altLang="zh-TW" smtClean="0"/>
              <a:t>X Matter Lab</a:t>
            </a:r>
            <a:endParaRPr lang="zh-TW" altLang="en-US" dirty="0"/>
          </a:p>
        </p:txBody>
      </p:sp>
      <p:sp>
        <p:nvSpPr>
          <p:cNvPr id="3" name="投影片編號版面配置區 2"/>
          <p:cNvSpPr>
            <a:spLocks noGrp="1"/>
          </p:cNvSpPr>
          <p:nvPr>
            <p:ph type="sldNum" sz="quarter" idx="14"/>
          </p:nvPr>
        </p:nvSpPr>
        <p:spPr/>
        <p:txBody>
          <a:bodyPr/>
          <a:lstStyle/>
          <a:p>
            <a:fld id="{E27FD744-A41C-4EAD-96D0-2F84A994B62C}" type="slidenum">
              <a:rPr lang="zh-TW" altLang="en-US" smtClean="0"/>
              <a:t>79</a:t>
            </a:fld>
            <a:endParaRPr lang="zh-TW" altLang="en-US"/>
          </a:p>
        </p:txBody>
      </p:sp>
      <p:pic>
        <p:nvPicPr>
          <p:cNvPr id="18" name="圖片版面配置區 17"/>
          <p:cNvPicPr>
            <a:picLocks noGrp="1" noChangeAspect="1"/>
          </p:cNvPicPr>
          <p:nvPr>
            <p:ph type="pic" sz="quarter" idx="10"/>
          </p:nvPr>
        </p:nvPicPr>
        <p:blipFill>
          <a:blip r:embed="rId2" cstate="screen">
            <a:grayscl/>
            <a:extLst>
              <a:ext uri="{28A0092B-C50C-407E-A947-70E740481C1C}">
                <a14:useLocalDpi xmlns:a14="http://schemas.microsoft.com/office/drawing/2010/main"/>
              </a:ext>
            </a:extLst>
          </a:blip>
          <a:srcRect/>
          <a:stretch>
            <a:fillRect/>
          </a:stretch>
        </p:blipFill>
        <p:spPr>
          <a:xfrm>
            <a:off x="0" y="1889125"/>
            <a:ext cx="4572000" cy="2009775"/>
          </a:xfrm>
        </p:spPr>
      </p:pic>
      <p:pic>
        <p:nvPicPr>
          <p:cNvPr id="19" name="圖片版面配置區 18"/>
          <p:cNvPicPr>
            <a:picLocks noGrp="1" noChangeAspect="1"/>
          </p:cNvPicPr>
          <p:nvPr>
            <p:ph type="pic" sz="quarter" idx="10"/>
          </p:nvPr>
        </p:nvPicPr>
        <p:blipFill>
          <a:blip r:embed="rId3" cstate="screen">
            <a:grayscl/>
            <a:extLst>
              <a:ext uri="{28A0092B-C50C-407E-A947-70E740481C1C}">
                <a14:useLocalDpi xmlns:a14="http://schemas.microsoft.com/office/drawing/2010/main"/>
              </a:ext>
            </a:extLst>
          </a:blip>
          <a:srcRect/>
          <a:stretch>
            <a:fillRect/>
          </a:stretch>
        </p:blipFill>
        <p:spPr>
          <a:xfrm>
            <a:off x="4572000" y="1889125"/>
            <a:ext cx="4572000" cy="2009775"/>
          </a:xfrm>
        </p:spPr>
      </p:pic>
      <p:pic>
        <p:nvPicPr>
          <p:cNvPr id="20" name="圖片版面配置區 19"/>
          <p:cNvPicPr>
            <a:picLocks noGrp="1" noChangeAspect="1"/>
          </p:cNvPicPr>
          <p:nvPr>
            <p:ph type="pic" sz="quarter" idx="10"/>
          </p:nvPr>
        </p:nvPicPr>
        <p:blipFill>
          <a:blip r:embed="rId4" cstate="screen">
            <a:grayscl/>
            <a:extLst>
              <a:ext uri="{28A0092B-C50C-407E-A947-70E740481C1C}">
                <a14:useLocalDpi xmlns:a14="http://schemas.microsoft.com/office/drawing/2010/main"/>
              </a:ext>
            </a:extLst>
          </a:blip>
          <a:srcRect/>
          <a:stretch>
            <a:fillRect/>
          </a:stretch>
        </p:blipFill>
        <p:spPr>
          <a:xfrm>
            <a:off x="0" y="3898900"/>
            <a:ext cx="4572000" cy="2009775"/>
          </a:xfrm>
        </p:spPr>
      </p:pic>
      <p:pic>
        <p:nvPicPr>
          <p:cNvPr id="21" name="圖片版面配置區 20"/>
          <p:cNvPicPr>
            <a:picLocks noGrp="1" noChangeAspect="1"/>
          </p:cNvPicPr>
          <p:nvPr>
            <p:ph type="pic" sz="quarter" idx="10"/>
          </p:nvPr>
        </p:nvPicPr>
        <p:blipFill>
          <a:blip r:embed="rId5" cstate="screen">
            <a:grayscl/>
            <a:extLst>
              <a:ext uri="{28A0092B-C50C-407E-A947-70E740481C1C}">
                <a14:useLocalDpi xmlns:a14="http://schemas.microsoft.com/office/drawing/2010/main"/>
              </a:ext>
            </a:extLst>
          </a:blip>
          <a:srcRect/>
          <a:stretch>
            <a:fillRect/>
          </a:stretch>
        </p:blipFill>
        <p:spPr>
          <a:xfrm>
            <a:off x="4572000" y="3898900"/>
            <a:ext cx="4572000" cy="2009775"/>
          </a:xfrm>
        </p:spPr>
      </p:pic>
      <p:sp>
        <p:nvSpPr>
          <p:cNvPr id="16" name="文字方塊 15"/>
          <p:cNvSpPr txBox="1"/>
          <p:nvPr/>
        </p:nvSpPr>
        <p:spPr>
          <a:xfrm>
            <a:off x="1880398" y="576870"/>
            <a:ext cx="5383205" cy="646331"/>
          </a:xfrm>
          <a:prstGeom prst="rect">
            <a:avLst/>
          </a:prstGeom>
          <a:noFill/>
        </p:spPr>
        <p:txBody>
          <a:bodyPr wrap="square" rtlCol="0" anchor="ctr">
            <a:spAutoFit/>
          </a:bodyPr>
          <a:lstStyle/>
          <a:p>
            <a:pPr algn="ctr"/>
            <a:r>
              <a:rPr lang="en-US" altLang="zh-TW" sz="3600" b="1" dirty="0" smtClean="0">
                <a:solidFill>
                  <a:schemeClr val="bg1">
                    <a:lumMod val="50000"/>
                  </a:schemeClr>
                </a:solidFill>
              </a:rPr>
              <a:t>Beyond Picture 076</a:t>
            </a:r>
            <a:endParaRPr lang="zh-TW" altLang="en-US" sz="3600" b="1" dirty="0">
              <a:solidFill>
                <a:schemeClr val="bg1">
                  <a:lumMod val="50000"/>
                </a:schemeClr>
              </a:solidFill>
            </a:endParaRPr>
          </a:p>
        </p:txBody>
      </p:sp>
      <p:sp>
        <p:nvSpPr>
          <p:cNvPr id="17" name="矩形 16"/>
          <p:cNvSpPr/>
          <p:nvPr/>
        </p:nvSpPr>
        <p:spPr>
          <a:xfrm>
            <a:off x="2950784" y="1223201"/>
            <a:ext cx="2833352" cy="11636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4" name="矩形 23"/>
          <p:cNvSpPr/>
          <p:nvPr/>
        </p:nvSpPr>
        <p:spPr>
          <a:xfrm>
            <a:off x="5438275" y="3898900"/>
            <a:ext cx="3705726" cy="2009775"/>
          </a:xfrm>
          <a:prstGeom prst="rect">
            <a:avLst/>
          </a:prstGeom>
          <a:gradFill flip="none" rotWithShape="1">
            <a:gsLst>
              <a:gs pos="0">
                <a:schemeClr val="accent1">
                  <a:lumMod val="5000"/>
                  <a:lumOff val="95000"/>
                  <a:alpha val="0"/>
                </a:schemeClr>
              </a:gs>
              <a:gs pos="64000">
                <a:srgbClr val="B4B9C4"/>
              </a:gs>
              <a:gs pos="100000">
                <a:schemeClr val="accent5"/>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25" name="矩形 24"/>
          <p:cNvSpPr/>
          <p:nvPr/>
        </p:nvSpPr>
        <p:spPr>
          <a:xfrm>
            <a:off x="866275" y="1869532"/>
            <a:ext cx="3705726" cy="2029368"/>
          </a:xfrm>
          <a:prstGeom prst="rect">
            <a:avLst/>
          </a:prstGeom>
          <a:gradFill flip="none" rotWithShape="1">
            <a:gsLst>
              <a:gs pos="0">
                <a:schemeClr val="accent1">
                  <a:lumMod val="5000"/>
                  <a:lumOff val="95000"/>
                  <a:alpha val="0"/>
                </a:schemeClr>
              </a:gs>
              <a:gs pos="64000">
                <a:srgbClr val="B4B9C4"/>
              </a:gs>
              <a:gs pos="100000">
                <a:schemeClr val="accent5"/>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26" name="矩形 25"/>
          <p:cNvSpPr/>
          <p:nvPr/>
        </p:nvSpPr>
        <p:spPr>
          <a:xfrm rot="10800000">
            <a:off x="-1" y="3879307"/>
            <a:ext cx="3705726" cy="2029368"/>
          </a:xfrm>
          <a:prstGeom prst="rect">
            <a:avLst/>
          </a:prstGeom>
          <a:gradFill>
            <a:gsLst>
              <a:gs pos="0">
                <a:schemeClr val="accent1">
                  <a:lumMod val="5000"/>
                  <a:lumOff val="95000"/>
                  <a:alpha val="0"/>
                </a:schemeClr>
              </a:gs>
              <a:gs pos="58000">
                <a:srgbClr val="B4B9C4"/>
              </a:gs>
              <a:gs pos="100000">
                <a:schemeClr val="bg1">
                  <a:lumMod val="5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27" name="矩形 26"/>
          <p:cNvSpPr/>
          <p:nvPr/>
        </p:nvSpPr>
        <p:spPr>
          <a:xfrm rot="10800000">
            <a:off x="4572001" y="1869532"/>
            <a:ext cx="3705726" cy="2029368"/>
          </a:xfrm>
          <a:prstGeom prst="rect">
            <a:avLst/>
          </a:prstGeom>
          <a:gradFill>
            <a:gsLst>
              <a:gs pos="0">
                <a:schemeClr val="accent1">
                  <a:lumMod val="5000"/>
                  <a:lumOff val="95000"/>
                  <a:alpha val="0"/>
                </a:schemeClr>
              </a:gs>
              <a:gs pos="58000">
                <a:srgbClr val="B4B9C4"/>
              </a:gs>
              <a:gs pos="100000">
                <a:schemeClr val="bg1">
                  <a:lumMod val="5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28" name="文字方塊 27"/>
          <p:cNvSpPr txBox="1"/>
          <p:nvPr/>
        </p:nvSpPr>
        <p:spPr>
          <a:xfrm>
            <a:off x="3025086" y="2147035"/>
            <a:ext cx="1546914" cy="1384995"/>
          </a:xfrm>
          <a:prstGeom prst="rect">
            <a:avLst/>
          </a:prstGeom>
          <a:noFill/>
        </p:spPr>
        <p:txBody>
          <a:bodyPr wrap="square" rtlCol="0">
            <a:spAutoFit/>
          </a:bodyPr>
          <a:lstStyle/>
          <a:p>
            <a:r>
              <a:rPr lang="en-US" sz="1400" dirty="0" smtClean="0">
                <a:solidFill>
                  <a:schemeClr val="bg1"/>
                </a:solidFill>
              </a:rPr>
              <a:t>The quick brown fox jumps over the lazy dog. </a:t>
            </a:r>
            <a:r>
              <a:rPr lang="en-US" sz="1400" dirty="0">
                <a:solidFill>
                  <a:schemeClr val="bg1"/>
                </a:solidFill>
              </a:rPr>
              <a:t>The quick brown fox jumps over the lazy dog. </a:t>
            </a:r>
          </a:p>
        </p:txBody>
      </p:sp>
      <p:sp>
        <p:nvSpPr>
          <p:cNvPr id="29" name="文字方塊 28"/>
          <p:cNvSpPr txBox="1"/>
          <p:nvPr/>
        </p:nvSpPr>
        <p:spPr>
          <a:xfrm>
            <a:off x="4572001" y="2147035"/>
            <a:ext cx="1546914" cy="1384995"/>
          </a:xfrm>
          <a:prstGeom prst="rect">
            <a:avLst/>
          </a:prstGeom>
          <a:noFill/>
        </p:spPr>
        <p:txBody>
          <a:bodyPr wrap="square" rtlCol="0">
            <a:spAutoFit/>
          </a:bodyPr>
          <a:lstStyle/>
          <a:p>
            <a:r>
              <a:rPr lang="en-US" sz="1400" dirty="0" smtClean="0">
                <a:solidFill>
                  <a:schemeClr val="bg1"/>
                </a:solidFill>
              </a:rPr>
              <a:t>The quick brown fox jumps over the lazy dog. </a:t>
            </a:r>
            <a:r>
              <a:rPr lang="en-US" sz="1400" dirty="0">
                <a:solidFill>
                  <a:schemeClr val="bg1"/>
                </a:solidFill>
              </a:rPr>
              <a:t>The quick brown fox jumps over the lazy dog. </a:t>
            </a:r>
          </a:p>
        </p:txBody>
      </p:sp>
      <p:sp>
        <p:nvSpPr>
          <p:cNvPr id="30" name="文字方塊 29"/>
          <p:cNvSpPr txBox="1"/>
          <p:nvPr/>
        </p:nvSpPr>
        <p:spPr>
          <a:xfrm>
            <a:off x="-2" y="4201493"/>
            <a:ext cx="1546914" cy="1384995"/>
          </a:xfrm>
          <a:prstGeom prst="rect">
            <a:avLst/>
          </a:prstGeom>
          <a:noFill/>
        </p:spPr>
        <p:txBody>
          <a:bodyPr wrap="square" rtlCol="0">
            <a:spAutoFit/>
          </a:bodyPr>
          <a:lstStyle/>
          <a:p>
            <a:r>
              <a:rPr lang="en-US" sz="1400" dirty="0" smtClean="0">
                <a:solidFill>
                  <a:schemeClr val="bg1"/>
                </a:solidFill>
              </a:rPr>
              <a:t>The quick brown fox jumps over the lazy dog. </a:t>
            </a:r>
            <a:r>
              <a:rPr lang="en-US" sz="1400" dirty="0">
                <a:solidFill>
                  <a:schemeClr val="bg1"/>
                </a:solidFill>
              </a:rPr>
              <a:t>The quick brown fox jumps over the lazy dog. </a:t>
            </a:r>
          </a:p>
        </p:txBody>
      </p:sp>
      <p:sp>
        <p:nvSpPr>
          <p:cNvPr id="31" name="文字方塊 30"/>
          <p:cNvSpPr txBox="1"/>
          <p:nvPr/>
        </p:nvSpPr>
        <p:spPr>
          <a:xfrm>
            <a:off x="7597086" y="4201493"/>
            <a:ext cx="1546914" cy="1384995"/>
          </a:xfrm>
          <a:prstGeom prst="rect">
            <a:avLst/>
          </a:prstGeom>
          <a:noFill/>
        </p:spPr>
        <p:txBody>
          <a:bodyPr wrap="square" rtlCol="0">
            <a:spAutoFit/>
          </a:bodyPr>
          <a:lstStyle/>
          <a:p>
            <a:r>
              <a:rPr lang="en-US" sz="1400" dirty="0" smtClean="0">
                <a:solidFill>
                  <a:schemeClr val="bg1"/>
                </a:solidFill>
              </a:rPr>
              <a:t>The quick brown fox jumps over the lazy dog. </a:t>
            </a:r>
            <a:r>
              <a:rPr lang="en-US" sz="1400" dirty="0">
                <a:solidFill>
                  <a:schemeClr val="bg1"/>
                </a:solidFill>
              </a:rPr>
              <a:t>The quick brown fox jumps over the lazy dog. </a:t>
            </a:r>
          </a:p>
        </p:txBody>
      </p:sp>
    </p:spTree>
    <p:extLst>
      <p:ext uri="{BB962C8B-B14F-4D97-AF65-F5344CB8AC3E}">
        <p14:creationId xmlns:p14="http://schemas.microsoft.com/office/powerpoint/2010/main" val="759144391"/>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圖片版面配置區 8"/>
          <p:cNvPicPr>
            <a:picLocks noGrp="1" noChangeAspect="1"/>
          </p:cNvPicPr>
          <p:nvPr>
            <p:ph type="pic" sz="quarter" idx="15"/>
          </p:nvPr>
        </p:nvPicPr>
        <p:blipFill>
          <a:blip r:embed="rId2" cstate="screen">
            <a:extLst>
              <a:ext uri="{28A0092B-C50C-407E-A947-70E740481C1C}">
                <a14:useLocalDpi xmlns:a14="http://schemas.microsoft.com/office/drawing/2010/main"/>
              </a:ext>
            </a:extLst>
          </a:blip>
          <a:srcRect/>
          <a:stretch>
            <a:fillRect/>
          </a:stretch>
        </p:blipFill>
        <p:spPr/>
      </p:pic>
      <p:sp>
        <p:nvSpPr>
          <p:cNvPr id="6" name="頁尾版面配置區 5"/>
          <p:cNvSpPr>
            <a:spLocks noGrp="1"/>
          </p:cNvSpPr>
          <p:nvPr>
            <p:ph type="ftr" sz="quarter" idx="16"/>
          </p:nvPr>
        </p:nvSpPr>
        <p:spPr/>
        <p:txBody>
          <a:bodyPr/>
          <a:lstStyle/>
          <a:p>
            <a:r>
              <a:rPr lang="zh-TW" altLang="en-US" smtClean="0"/>
              <a:t>商業簡報網 </a:t>
            </a:r>
            <a:r>
              <a:rPr lang="en-US" altLang="zh-TW" smtClean="0"/>
              <a:t>X Matter Lab</a:t>
            </a:r>
            <a:endParaRPr lang="zh-TW" altLang="en-US" dirty="0"/>
          </a:p>
        </p:txBody>
      </p:sp>
      <p:sp>
        <p:nvSpPr>
          <p:cNvPr id="7" name="投影片編號版面配置區 6"/>
          <p:cNvSpPr>
            <a:spLocks noGrp="1"/>
          </p:cNvSpPr>
          <p:nvPr>
            <p:ph type="sldNum" sz="quarter" idx="17"/>
          </p:nvPr>
        </p:nvSpPr>
        <p:spPr/>
        <p:txBody>
          <a:bodyPr/>
          <a:lstStyle/>
          <a:p>
            <a:fld id="{E27FD744-A41C-4EAD-96D0-2F84A994B62C}" type="slidenum">
              <a:rPr lang="zh-TW" altLang="en-US" smtClean="0"/>
              <a:t>80</a:t>
            </a:fld>
            <a:endParaRPr lang="zh-TW" altLang="en-US"/>
          </a:p>
        </p:txBody>
      </p:sp>
      <p:sp>
        <p:nvSpPr>
          <p:cNvPr id="5" name="矩形 4"/>
          <p:cNvSpPr/>
          <p:nvPr/>
        </p:nvSpPr>
        <p:spPr>
          <a:xfrm>
            <a:off x="753788" y="1223201"/>
            <a:ext cx="2833352" cy="11636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矩形 9"/>
          <p:cNvSpPr/>
          <p:nvPr/>
        </p:nvSpPr>
        <p:spPr>
          <a:xfrm>
            <a:off x="1418966" y="2419622"/>
            <a:ext cx="2457450" cy="646331"/>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200" dirty="0"/>
              <a:t>The quick brown fox jumps over the lazy dog. The quick brown fox jumps over the lazy dog</a:t>
            </a:r>
            <a:r>
              <a:rPr lang="en-US" altLang="zh-TW" sz="1200" dirty="0" smtClean="0"/>
              <a:t>.</a:t>
            </a:r>
            <a:endParaRPr lang="zh-TW" altLang="en-US" sz="1200" dirty="0"/>
          </a:p>
        </p:txBody>
      </p:sp>
      <p:sp>
        <p:nvSpPr>
          <p:cNvPr id="11" name="橢圓 10"/>
          <p:cNvSpPr/>
          <p:nvPr/>
        </p:nvSpPr>
        <p:spPr>
          <a:xfrm>
            <a:off x="584576" y="1924358"/>
            <a:ext cx="834390" cy="83439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p>
        </p:txBody>
      </p:sp>
      <p:cxnSp>
        <p:nvCxnSpPr>
          <p:cNvPr id="12" name="直線接點 11"/>
          <p:cNvCxnSpPr/>
          <p:nvPr/>
        </p:nvCxnSpPr>
        <p:spPr>
          <a:xfrm>
            <a:off x="1007486" y="2341553"/>
            <a:ext cx="2868930" cy="0"/>
          </a:xfrm>
          <a:prstGeom prst="line">
            <a:avLst/>
          </a:prstGeom>
          <a:ln w="19050">
            <a:solidFill>
              <a:schemeClr val="bg1">
                <a:lumMod val="50000"/>
              </a:schemeClr>
            </a:solidFill>
            <a:headEnd type="oval" w="lg" len="lg"/>
            <a:tailEnd type="oval" w="lg" len="lg"/>
          </a:ln>
        </p:spPr>
        <p:style>
          <a:lnRef idx="1">
            <a:schemeClr val="accent1"/>
          </a:lnRef>
          <a:fillRef idx="0">
            <a:schemeClr val="accent1"/>
          </a:fillRef>
          <a:effectRef idx="0">
            <a:schemeClr val="accent1"/>
          </a:effectRef>
          <a:fontRef idx="minor">
            <a:schemeClr val="tx1"/>
          </a:fontRef>
        </p:style>
      </p:cxnSp>
      <p:sp>
        <p:nvSpPr>
          <p:cNvPr id="13" name="文字方塊 88"/>
          <p:cNvSpPr txBox="1"/>
          <p:nvPr/>
        </p:nvSpPr>
        <p:spPr>
          <a:xfrm>
            <a:off x="1418966" y="1876681"/>
            <a:ext cx="1771650" cy="461665"/>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2400" b="1" dirty="0" smtClean="0">
                <a:solidFill>
                  <a:schemeClr val="accent1"/>
                </a:solidFill>
              </a:rPr>
              <a:t>Business</a:t>
            </a:r>
            <a:endParaRPr lang="zh-TW" altLang="en-US" sz="2400" b="1" dirty="0">
              <a:solidFill>
                <a:schemeClr val="accent1"/>
              </a:solidFill>
            </a:endParaRPr>
          </a:p>
        </p:txBody>
      </p:sp>
      <p:sp>
        <p:nvSpPr>
          <p:cNvPr id="14" name="矩形 13"/>
          <p:cNvSpPr/>
          <p:nvPr/>
        </p:nvSpPr>
        <p:spPr>
          <a:xfrm>
            <a:off x="1418966" y="3894092"/>
            <a:ext cx="2457450" cy="646331"/>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200" dirty="0"/>
              <a:t>The quick brown fox jumps over the lazy dog. The quick brown fox jumps over the lazy dog</a:t>
            </a:r>
            <a:r>
              <a:rPr lang="en-US" altLang="zh-TW" sz="1200" dirty="0" smtClean="0"/>
              <a:t>.</a:t>
            </a:r>
            <a:endParaRPr lang="zh-TW" altLang="en-US" sz="1200" dirty="0"/>
          </a:p>
        </p:txBody>
      </p:sp>
      <p:sp>
        <p:nvSpPr>
          <p:cNvPr id="15" name="橢圓 14"/>
          <p:cNvSpPr/>
          <p:nvPr/>
        </p:nvSpPr>
        <p:spPr>
          <a:xfrm>
            <a:off x="584576" y="3398828"/>
            <a:ext cx="834390" cy="83439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p>
        </p:txBody>
      </p:sp>
      <p:cxnSp>
        <p:nvCxnSpPr>
          <p:cNvPr id="16" name="直線接點 15"/>
          <p:cNvCxnSpPr/>
          <p:nvPr/>
        </p:nvCxnSpPr>
        <p:spPr>
          <a:xfrm>
            <a:off x="1007486" y="3816023"/>
            <a:ext cx="2868930" cy="0"/>
          </a:xfrm>
          <a:prstGeom prst="line">
            <a:avLst/>
          </a:prstGeom>
          <a:ln w="19050">
            <a:solidFill>
              <a:schemeClr val="bg1">
                <a:lumMod val="50000"/>
              </a:schemeClr>
            </a:solidFill>
            <a:headEnd type="oval" w="lg" len="lg"/>
            <a:tailEnd type="oval" w="lg" len="lg"/>
          </a:ln>
        </p:spPr>
        <p:style>
          <a:lnRef idx="1">
            <a:schemeClr val="accent1"/>
          </a:lnRef>
          <a:fillRef idx="0">
            <a:schemeClr val="accent1"/>
          </a:fillRef>
          <a:effectRef idx="0">
            <a:schemeClr val="accent1"/>
          </a:effectRef>
          <a:fontRef idx="minor">
            <a:schemeClr val="tx1"/>
          </a:fontRef>
        </p:style>
      </p:cxnSp>
      <p:sp>
        <p:nvSpPr>
          <p:cNvPr id="17" name="文字方塊 88"/>
          <p:cNvSpPr txBox="1"/>
          <p:nvPr/>
        </p:nvSpPr>
        <p:spPr>
          <a:xfrm>
            <a:off x="1418966" y="3351151"/>
            <a:ext cx="1771650" cy="461665"/>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2400" b="1" dirty="0" smtClean="0">
                <a:solidFill>
                  <a:schemeClr val="accent2"/>
                </a:solidFill>
              </a:rPr>
              <a:t>Business</a:t>
            </a:r>
            <a:endParaRPr lang="zh-TW" altLang="en-US" sz="2400" b="1" dirty="0">
              <a:solidFill>
                <a:schemeClr val="accent2"/>
              </a:solidFill>
            </a:endParaRPr>
          </a:p>
        </p:txBody>
      </p:sp>
      <p:sp>
        <p:nvSpPr>
          <p:cNvPr id="18" name="矩形 17"/>
          <p:cNvSpPr/>
          <p:nvPr/>
        </p:nvSpPr>
        <p:spPr>
          <a:xfrm>
            <a:off x="1418966" y="5368562"/>
            <a:ext cx="2457450" cy="646331"/>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200" dirty="0"/>
              <a:t>The quick brown fox jumps over the lazy dog. The quick brown fox jumps over the lazy dog</a:t>
            </a:r>
            <a:r>
              <a:rPr lang="en-US" altLang="zh-TW" sz="1200" dirty="0" smtClean="0"/>
              <a:t>.</a:t>
            </a:r>
            <a:endParaRPr lang="zh-TW" altLang="en-US" sz="1200" dirty="0"/>
          </a:p>
        </p:txBody>
      </p:sp>
      <p:sp>
        <p:nvSpPr>
          <p:cNvPr id="19" name="橢圓 18"/>
          <p:cNvSpPr/>
          <p:nvPr/>
        </p:nvSpPr>
        <p:spPr>
          <a:xfrm>
            <a:off x="584576" y="4873298"/>
            <a:ext cx="834390" cy="83439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p>
        </p:txBody>
      </p:sp>
      <p:cxnSp>
        <p:nvCxnSpPr>
          <p:cNvPr id="20" name="直線接點 19"/>
          <p:cNvCxnSpPr/>
          <p:nvPr/>
        </p:nvCxnSpPr>
        <p:spPr>
          <a:xfrm>
            <a:off x="1007486" y="5290493"/>
            <a:ext cx="2868930" cy="0"/>
          </a:xfrm>
          <a:prstGeom prst="line">
            <a:avLst/>
          </a:prstGeom>
          <a:ln w="19050">
            <a:solidFill>
              <a:schemeClr val="bg1">
                <a:lumMod val="50000"/>
              </a:schemeClr>
            </a:solidFill>
            <a:headEnd type="oval" w="lg" len="lg"/>
            <a:tailEnd type="oval" w="lg" len="lg"/>
          </a:ln>
        </p:spPr>
        <p:style>
          <a:lnRef idx="1">
            <a:schemeClr val="accent1"/>
          </a:lnRef>
          <a:fillRef idx="0">
            <a:schemeClr val="accent1"/>
          </a:fillRef>
          <a:effectRef idx="0">
            <a:schemeClr val="accent1"/>
          </a:effectRef>
          <a:fontRef idx="minor">
            <a:schemeClr val="tx1"/>
          </a:fontRef>
        </p:style>
      </p:cxnSp>
      <p:sp>
        <p:nvSpPr>
          <p:cNvPr id="21" name="文字方塊 88"/>
          <p:cNvSpPr txBox="1"/>
          <p:nvPr/>
        </p:nvSpPr>
        <p:spPr>
          <a:xfrm>
            <a:off x="1418966" y="4825621"/>
            <a:ext cx="1771650" cy="461665"/>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2400" b="1" dirty="0" smtClean="0">
                <a:solidFill>
                  <a:schemeClr val="accent3"/>
                </a:solidFill>
              </a:rPr>
              <a:t>Business</a:t>
            </a:r>
            <a:endParaRPr lang="zh-TW" altLang="en-US" sz="2400" b="1" dirty="0">
              <a:solidFill>
                <a:schemeClr val="accent3"/>
              </a:solidFill>
            </a:endParaRPr>
          </a:p>
        </p:txBody>
      </p:sp>
      <p:sp>
        <p:nvSpPr>
          <p:cNvPr id="23" name="文字方塊 22"/>
          <p:cNvSpPr txBox="1"/>
          <p:nvPr/>
        </p:nvSpPr>
        <p:spPr>
          <a:xfrm>
            <a:off x="101373" y="576870"/>
            <a:ext cx="4448930" cy="646331"/>
          </a:xfrm>
          <a:prstGeom prst="rect">
            <a:avLst/>
          </a:prstGeom>
          <a:noFill/>
        </p:spPr>
        <p:txBody>
          <a:bodyPr wrap="square" rtlCol="0" anchor="ctr">
            <a:spAutoFit/>
          </a:bodyPr>
          <a:lstStyle/>
          <a:p>
            <a:pPr algn="ctr"/>
            <a:r>
              <a:rPr lang="en-US" altLang="zh-TW" sz="3600" b="1" dirty="0" smtClean="0">
                <a:solidFill>
                  <a:schemeClr val="bg1">
                    <a:lumMod val="50000"/>
                  </a:schemeClr>
                </a:solidFill>
              </a:rPr>
              <a:t>Beyond Picture 077</a:t>
            </a:r>
            <a:endParaRPr lang="zh-TW" altLang="en-US" sz="3600" b="1" dirty="0">
              <a:solidFill>
                <a:schemeClr val="bg1">
                  <a:lumMod val="50000"/>
                </a:schemeClr>
              </a:solidFill>
            </a:endParaRPr>
          </a:p>
        </p:txBody>
      </p:sp>
    </p:spTree>
    <p:extLst>
      <p:ext uri="{BB962C8B-B14F-4D97-AF65-F5344CB8AC3E}">
        <p14:creationId xmlns:p14="http://schemas.microsoft.com/office/powerpoint/2010/main" val="2516268620"/>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投影片編號版面配置區 4"/>
          <p:cNvSpPr>
            <a:spLocks noGrp="1"/>
          </p:cNvSpPr>
          <p:nvPr>
            <p:ph type="sldNum" sz="quarter" idx="12"/>
          </p:nvPr>
        </p:nvSpPr>
        <p:spPr/>
        <p:txBody>
          <a:bodyPr/>
          <a:lstStyle/>
          <a:p>
            <a:fld id="{93B68095-C8B2-4A76-90AA-E601358CCBC3}" type="slidenum">
              <a:rPr lang="zh-TW" altLang="en-US" smtClean="0"/>
              <a:t>81</a:t>
            </a:fld>
            <a:endParaRPr lang="zh-TW" altLang="en-US"/>
          </a:p>
        </p:txBody>
      </p:sp>
      <p:sp>
        <p:nvSpPr>
          <p:cNvPr id="7" name="矩形 6"/>
          <p:cNvSpPr/>
          <p:nvPr/>
        </p:nvSpPr>
        <p:spPr>
          <a:xfrm>
            <a:off x="3155324" y="1223201"/>
            <a:ext cx="2833352" cy="11636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頁尾版面配置區 1"/>
          <p:cNvSpPr>
            <a:spLocks noGrp="1"/>
          </p:cNvSpPr>
          <p:nvPr>
            <p:ph type="ftr" sz="quarter" idx="11"/>
          </p:nvPr>
        </p:nvSpPr>
        <p:spPr/>
        <p:txBody>
          <a:bodyPr/>
          <a:lstStyle/>
          <a:p>
            <a:r>
              <a:rPr lang="zh-TW" altLang="en-US" smtClean="0"/>
              <a:t>商業簡報網 </a:t>
            </a:r>
            <a:r>
              <a:rPr lang="en-US" altLang="zh-TW" smtClean="0"/>
              <a:t>X Matter Lab</a:t>
            </a:r>
            <a:endParaRPr lang="zh-TW" altLang="en-US"/>
          </a:p>
        </p:txBody>
      </p:sp>
      <p:pic>
        <p:nvPicPr>
          <p:cNvPr id="43" name="Picture 5" descr="\\LIVEAURA\Matter Lab\商攝\形象照\2016-商攝(20160324)原檔\matterlab修\初選\Noir Passport\IMG_9828.jpg"/>
          <p:cNvPicPr>
            <a:picLocks noChangeAspect="1" noChangeArrowheads="1"/>
          </p:cNvPicPr>
          <p:nvPr/>
        </p:nvPicPr>
        <p:blipFill>
          <a:blip r:embed="rId3" cstate="screen">
            <a:duotone>
              <a:prstClr val="black"/>
              <a:schemeClr val="tx2">
                <a:tint val="45000"/>
                <a:satMod val="400000"/>
              </a:schemeClr>
            </a:duotone>
            <a:extLst>
              <a:ext uri="{28A0092B-C50C-407E-A947-70E740481C1C}">
                <a14:useLocalDpi xmlns:a14="http://schemas.microsoft.com/office/drawing/2010/main"/>
              </a:ext>
            </a:extLst>
          </a:blip>
          <a:srcRect/>
          <a:stretch>
            <a:fillRect/>
          </a:stretch>
        </p:blipFill>
        <p:spPr bwMode="auto">
          <a:xfrm>
            <a:off x="-11752" y="1701710"/>
            <a:ext cx="9144000" cy="2794413"/>
          </a:xfrm>
          <a:prstGeom prst="rect">
            <a:avLst/>
          </a:prstGeom>
          <a:noFill/>
        </p:spPr>
      </p:pic>
      <p:sp>
        <p:nvSpPr>
          <p:cNvPr id="46" name="文字方塊 45"/>
          <p:cNvSpPr txBox="1"/>
          <p:nvPr/>
        </p:nvSpPr>
        <p:spPr>
          <a:xfrm>
            <a:off x="1880398" y="576870"/>
            <a:ext cx="5383205" cy="646331"/>
          </a:xfrm>
          <a:prstGeom prst="rect">
            <a:avLst/>
          </a:prstGeom>
          <a:noFill/>
        </p:spPr>
        <p:txBody>
          <a:bodyPr wrap="square" rtlCol="0" anchor="ctr">
            <a:spAutoFit/>
          </a:bodyPr>
          <a:lstStyle/>
          <a:p>
            <a:pPr algn="ctr"/>
            <a:r>
              <a:rPr lang="en-US" altLang="zh-TW" sz="3600" b="1" dirty="0" smtClean="0">
                <a:solidFill>
                  <a:schemeClr val="bg1">
                    <a:lumMod val="50000"/>
                  </a:schemeClr>
                </a:solidFill>
              </a:rPr>
              <a:t>Beyond Picture 078</a:t>
            </a:r>
            <a:endParaRPr lang="zh-TW" altLang="en-US" sz="3600" b="1" dirty="0">
              <a:solidFill>
                <a:schemeClr val="bg1">
                  <a:lumMod val="50000"/>
                </a:schemeClr>
              </a:solidFill>
            </a:endParaRPr>
          </a:p>
        </p:txBody>
      </p:sp>
      <p:sp>
        <p:nvSpPr>
          <p:cNvPr id="3" name="橢圓 2"/>
          <p:cNvSpPr/>
          <p:nvPr/>
        </p:nvSpPr>
        <p:spPr>
          <a:xfrm>
            <a:off x="609786" y="2337032"/>
            <a:ext cx="1523768" cy="1523768"/>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2" name="橢圓 41"/>
          <p:cNvSpPr/>
          <p:nvPr/>
        </p:nvSpPr>
        <p:spPr>
          <a:xfrm>
            <a:off x="770846" y="2498092"/>
            <a:ext cx="1201649" cy="1201649"/>
          </a:xfrm>
          <a:prstGeom prst="ellipse">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5" name="橢圓 44"/>
          <p:cNvSpPr/>
          <p:nvPr/>
        </p:nvSpPr>
        <p:spPr>
          <a:xfrm>
            <a:off x="2743340" y="2337032"/>
            <a:ext cx="1523768" cy="1523768"/>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7" name="橢圓 46"/>
          <p:cNvSpPr/>
          <p:nvPr/>
        </p:nvSpPr>
        <p:spPr>
          <a:xfrm>
            <a:off x="2904400" y="2498092"/>
            <a:ext cx="1201649" cy="1201649"/>
          </a:xfrm>
          <a:prstGeom prst="ellipse">
            <a:avLst/>
          </a:pr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9" name="橢圓 48"/>
          <p:cNvSpPr/>
          <p:nvPr/>
        </p:nvSpPr>
        <p:spPr>
          <a:xfrm>
            <a:off x="4876894" y="2337032"/>
            <a:ext cx="1523768" cy="1523768"/>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0" name="橢圓 49"/>
          <p:cNvSpPr/>
          <p:nvPr/>
        </p:nvSpPr>
        <p:spPr>
          <a:xfrm>
            <a:off x="5037954" y="2498092"/>
            <a:ext cx="1201649" cy="1201649"/>
          </a:xfrm>
          <a:prstGeom prst="ellips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2" name="橢圓 51"/>
          <p:cNvSpPr/>
          <p:nvPr/>
        </p:nvSpPr>
        <p:spPr>
          <a:xfrm>
            <a:off x="7010448" y="2337032"/>
            <a:ext cx="1523768" cy="1523768"/>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3" name="橢圓 52"/>
          <p:cNvSpPr/>
          <p:nvPr/>
        </p:nvSpPr>
        <p:spPr>
          <a:xfrm>
            <a:off x="7171508" y="2498092"/>
            <a:ext cx="1201649" cy="1201649"/>
          </a:xfrm>
          <a:prstGeom prst="ellipse">
            <a:avLst/>
          </a:prstGeom>
          <a:solidFill>
            <a:schemeClr val="accent4">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54" name="群組 53"/>
          <p:cNvGrpSpPr/>
          <p:nvPr/>
        </p:nvGrpSpPr>
        <p:grpSpPr>
          <a:xfrm>
            <a:off x="3168310" y="2770027"/>
            <a:ext cx="673828" cy="556178"/>
            <a:chOff x="13079250" y="23448756"/>
            <a:chExt cx="2967819" cy="2449630"/>
          </a:xfrm>
          <a:solidFill>
            <a:schemeClr val="bg1"/>
          </a:solidFill>
        </p:grpSpPr>
        <p:sp>
          <p:nvSpPr>
            <p:cNvPr id="55" name="手繪多邊形 54"/>
            <p:cNvSpPr>
              <a:spLocks/>
            </p:cNvSpPr>
            <p:nvPr/>
          </p:nvSpPr>
          <p:spPr bwMode="auto">
            <a:xfrm>
              <a:off x="13079250" y="23448756"/>
              <a:ext cx="2967819" cy="2449630"/>
            </a:xfrm>
            <a:custGeom>
              <a:avLst/>
              <a:gdLst>
                <a:gd name="connsiteX0" fmla="*/ 2007528 w 4024625"/>
                <a:gd name="connsiteY0" fmla="*/ 1087436 h 3321916"/>
                <a:gd name="connsiteX1" fmla="*/ 1840007 w 4024625"/>
                <a:gd name="connsiteY1" fmla="*/ 1101840 h 3321916"/>
                <a:gd name="connsiteX2" fmla="*/ 1743097 w 4024625"/>
                <a:gd name="connsiteY2" fmla="*/ 1122724 h 3321916"/>
                <a:gd name="connsiteX3" fmla="*/ 1609441 w 4024625"/>
                <a:gd name="connsiteY3" fmla="*/ 1178896 h 3321916"/>
                <a:gd name="connsiteX4" fmla="*/ 1096431 w 4024625"/>
                <a:gd name="connsiteY4" fmla="*/ 1856928 h 3321916"/>
                <a:gd name="connsiteX5" fmla="*/ 1116966 w 4024625"/>
                <a:gd name="connsiteY5" fmla="*/ 2260216 h 3321916"/>
                <a:gd name="connsiteX6" fmla="*/ 1819472 w 4024625"/>
                <a:gd name="connsiteY6" fmla="*/ 2915204 h 3321916"/>
                <a:gd name="connsiteX7" fmla="*/ 1895847 w 4024625"/>
                <a:gd name="connsiteY7" fmla="*/ 2930328 h 3321916"/>
                <a:gd name="connsiteX8" fmla="*/ 2217919 w 4024625"/>
                <a:gd name="connsiteY8" fmla="*/ 2911604 h 3321916"/>
                <a:gd name="connsiteX9" fmla="*/ 2875753 w 4024625"/>
                <a:gd name="connsiteY9" fmla="*/ 2323952 h 3321916"/>
                <a:gd name="connsiteX10" fmla="*/ 2922227 w 4024625"/>
                <a:gd name="connsiteY10" fmla="*/ 2006360 h 3321916"/>
                <a:gd name="connsiteX11" fmla="*/ 2861343 w 4024625"/>
                <a:gd name="connsiteY11" fmla="*/ 1660684 h 3321916"/>
                <a:gd name="connsiteX12" fmla="*/ 2600515 w 4024625"/>
                <a:gd name="connsiteY12" fmla="*/ 1300604 h 3321916"/>
                <a:gd name="connsiteX13" fmla="*/ 2271958 w 4024625"/>
                <a:gd name="connsiteY13" fmla="*/ 1122364 h 3321916"/>
                <a:gd name="connsiteX14" fmla="*/ 2175409 w 4024625"/>
                <a:gd name="connsiteY14" fmla="*/ 1101840 h 3321916"/>
                <a:gd name="connsiteX15" fmla="*/ 2007528 w 4024625"/>
                <a:gd name="connsiteY15" fmla="*/ 1087436 h 3321916"/>
                <a:gd name="connsiteX16" fmla="*/ 691176 w 4024625"/>
                <a:gd name="connsiteY16" fmla="*/ 884236 h 3321916"/>
                <a:gd name="connsiteX17" fmla="*/ 395695 w 4024625"/>
                <a:gd name="connsiteY17" fmla="*/ 895036 h 3321916"/>
                <a:gd name="connsiteX18" fmla="*/ 376237 w 4024625"/>
                <a:gd name="connsiteY18" fmla="*/ 1095956 h 3321916"/>
                <a:gd name="connsiteX19" fmla="*/ 388128 w 4024625"/>
                <a:gd name="connsiteY19" fmla="*/ 1299032 h 3321916"/>
                <a:gd name="connsiteX20" fmla="*/ 691176 w 4024625"/>
                <a:gd name="connsiteY20" fmla="*/ 1311272 h 3321916"/>
                <a:gd name="connsiteX21" fmla="*/ 994223 w 4024625"/>
                <a:gd name="connsiteY21" fmla="*/ 1299032 h 3321916"/>
                <a:gd name="connsiteX22" fmla="*/ 1006475 w 4024625"/>
                <a:gd name="connsiteY22" fmla="*/ 1095956 h 3321916"/>
                <a:gd name="connsiteX23" fmla="*/ 987017 w 4024625"/>
                <a:gd name="connsiteY23" fmla="*/ 895036 h 3321916"/>
                <a:gd name="connsiteX24" fmla="*/ 691176 w 4024625"/>
                <a:gd name="connsiteY24" fmla="*/ 884236 h 3321916"/>
                <a:gd name="connsiteX25" fmla="*/ 1504906 w 4024625"/>
                <a:gd name="connsiteY25" fmla="*/ 0 h 3321916"/>
                <a:gd name="connsiteX26" fmla="*/ 2007262 w 4024625"/>
                <a:gd name="connsiteY26" fmla="*/ 0 h 3321916"/>
                <a:gd name="connsiteX27" fmla="*/ 2509258 w 4024625"/>
                <a:gd name="connsiteY27" fmla="*/ 0 h 3321916"/>
                <a:gd name="connsiteX28" fmla="*/ 2657624 w 4024625"/>
                <a:gd name="connsiteY28" fmla="*/ 247692 h 3321916"/>
                <a:gd name="connsiteX29" fmla="*/ 2828316 w 4024625"/>
                <a:gd name="connsiteY29" fmla="*/ 501868 h 3321916"/>
                <a:gd name="connsiteX30" fmla="*/ 3367404 w 4024625"/>
                <a:gd name="connsiteY30" fmla="*/ 507988 h 3321916"/>
                <a:gd name="connsiteX31" fmla="*/ 3906130 w 4024625"/>
                <a:gd name="connsiteY31" fmla="*/ 519508 h 3321916"/>
                <a:gd name="connsiteX32" fmla="*/ 3961588 w 4024625"/>
                <a:gd name="connsiteY32" fmla="*/ 562352 h 3321916"/>
                <a:gd name="connsiteX33" fmla="*/ 4024607 w 4024625"/>
                <a:gd name="connsiteY33" fmla="*/ 1909552 h 3321916"/>
                <a:gd name="connsiteX34" fmla="*/ 4011283 w 4024625"/>
                <a:gd name="connsiteY34" fmla="*/ 3168188 h 3321916"/>
                <a:gd name="connsiteX35" fmla="*/ 3887404 w 4024625"/>
                <a:gd name="connsiteY35" fmla="*/ 3301396 h 3321916"/>
                <a:gd name="connsiteX36" fmla="*/ 2004381 w 4024625"/>
                <a:gd name="connsiteY36" fmla="*/ 3321556 h 3321916"/>
                <a:gd name="connsiteX37" fmla="*/ 133601 w 4024625"/>
                <a:gd name="connsiteY37" fmla="*/ 3306436 h 3321916"/>
                <a:gd name="connsiteX38" fmla="*/ 28809 w 4024625"/>
                <a:gd name="connsiteY38" fmla="*/ 3226872 h 3321916"/>
                <a:gd name="connsiteX39" fmla="*/ 0 w 4024625"/>
                <a:gd name="connsiteY39" fmla="*/ 3187268 h 3321916"/>
                <a:gd name="connsiteX40" fmla="*/ 0 w 4024625"/>
                <a:gd name="connsiteY40" fmla="*/ 1913152 h 3321916"/>
                <a:gd name="connsiteX41" fmla="*/ 11524 w 4024625"/>
                <a:gd name="connsiteY41" fmla="*/ 616716 h 3321916"/>
                <a:gd name="connsiteX42" fmla="*/ 103712 w 4024625"/>
                <a:gd name="connsiteY42" fmla="*/ 522388 h 3321916"/>
                <a:gd name="connsiteX43" fmla="*/ 654683 w 4024625"/>
                <a:gd name="connsiteY43" fmla="*/ 507988 h 3321916"/>
                <a:gd name="connsiteX44" fmla="*/ 1177925 w 4024625"/>
                <a:gd name="connsiteY44" fmla="*/ 507988 h 3321916"/>
                <a:gd name="connsiteX45" fmla="*/ 1203853 w 4024625"/>
                <a:gd name="connsiteY45" fmla="*/ 485308 h 3321916"/>
                <a:gd name="connsiteX46" fmla="*/ 1367344 w 4024625"/>
                <a:gd name="connsiteY46" fmla="*/ 231132 h 3321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024625" h="3321916">
                  <a:moveTo>
                    <a:pt x="2007528" y="1087436"/>
                  </a:moveTo>
                  <a:cubicBezTo>
                    <a:pt x="1951687" y="1087436"/>
                    <a:pt x="1876033" y="1093916"/>
                    <a:pt x="1840007" y="1101840"/>
                  </a:cubicBezTo>
                  <a:cubicBezTo>
                    <a:pt x="1803621" y="1109400"/>
                    <a:pt x="1760029" y="1119124"/>
                    <a:pt x="1743097" y="1122724"/>
                  </a:cubicBezTo>
                  <a:cubicBezTo>
                    <a:pt x="1726525" y="1126324"/>
                    <a:pt x="1666362" y="1151532"/>
                    <a:pt x="1609441" y="1178896"/>
                  </a:cubicBezTo>
                  <a:cubicBezTo>
                    <a:pt x="1336724" y="1309604"/>
                    <a:pt x="1148309" y="1558780"/>
                    <a:pt x="1096431" y="1856928"/>
                  </a:cubicBezTo>
                  <a:cubicBezTo>
                    <a:pt x="1079499" y="1953788"/>
                    <a:pt x="1090667" y="2171996"/>
                    <a:pt x="1116966" y="2260216"/>
                  </a:cubicBezTo>
                  <a:cubicBezTo>
                    <a:pt x="1216398" y="2593652"/>
                    <a:pt x="1494518" y="2852908"/>
                    <a:pt x="1819472" y="2915204"/>
                  </a:cubicBezTo>
                  <a:cubicBezTo>
                    <a:pt x="1850094" y="2920964"/>
                    <a:pt x="1884679" y="2927808"/>
                    <a:pt x="1895847" y="2930328"/>
                  </a:cubicBezTo>
                  <a:cubicBezTo>
                    <a:pt x="1937277" y="2940048"/>
                    <a:pt x="2152352" y="2927448"/>
                    <a:pt x="2217919" y="2911604"/>
                  </a:cubicBezTo>
                  <a:cubicBezTo>
                    <a:pt x="2518736" y="2839588"/>
                    <a:pt x="2773079" y="2612376"/>
                    <a:pt x="2875753" y="2323952"/>
                  </a:cubicBezTo>
                  <a:cubicBezTo>
                    <a:pt x="2917183" y="2208004"/>
                    <a:pt x="2922587" y="2170916"/>
                    <a:pt x="2922227" y="2006360"/>
                  </a:cubicBezTo>
                  <a:cubicBezTo>
                    <a:pt x="2921506" y="1833164"/>
                    <a:pt x="2914301" y="1793552"/>
                    <a:pt x="2861343" y="1660684"/>
                  </a:cubicBezTo>
                  <a:cubicBezTo>
                    <a:pt x="2805503" y="1521692"/>
                    <a:pt x="2713997" y="1394944"/>
                    <a:pt x="2600515" y="1300604"/>
                  </a:cubicBezTo>
                  <a:cubicBezTo>
                    <a:pt x="2527382" y="1239748"/>
                    <a:pt x="2336084" y="1136048"/>
                    <a:pt x="2271958" y="1122364"/>
                  </a:cubicBezTo>
                  <a:cubicBezTo>
                    <a:pt x="2255026" y="1118764"/>
                    <a:pt x="2211795" y="1109400"/>
                    <a:pt x="2175409" y="1101840"/>
                  </a:cubicBezTo>
                  <a:cubicBezTo>
                    <a:pt x="2139022" y="1093916"/>
                    <a:pt x="2063368" y="1087436"/>
                    <a:pt x="2007528" y="1087436"/>
                  </a:cubicBezTo>
                  <a:close/>
                  <a:moveTo>
                    <a:pt x="691176" y="884236"/>
                  </a:moveTo>
                  <a:cubicBezTo>
                    <a:pt x="520734" y="884236"/>
                    <a:pt x="407947" y="888196"/>
                    <a:pt x="395695" y="895036"/>
                  </a:cubicBezTo>
                  <a:cubicBezTo>
                    <a:pt x="377318" y="904760"/>
                    <a:pt x="376237" y="918084"/>
                    <a:pt x="376237" y="1095956"/>
                  </a:cubicBezTo>
                  <a:cubicBezTo>
                    <a:pt x="376237" y="1230980"/>
                    <a:pt x="379480" y="1290392"/>
                    <a:pt x="388128" y="1299032"/>
                  </a:cubicBezTo>
                  <a:cubicBezTo>
                    <a:pt x="397137" y="1308032"/>
                    <a:pt x="478574" y="1311272"/>
                    <a:pt x="691176" y="1311272"/>
                  </a:cubicBezTo>
                  <a:cubicBezTo>
                    <a:pt x="904138" y="1311272"/>
                    <a:pt x="985575" y="1308032"/>
                    <a:pt x="994223" y="1299032"/>
                  </a:cubicBezTo>
                  <a:cubicBezTo>
                    <a:pt x="1002872" y="1290392"/>
                    <a:pt x="1006475" y="1230980"/>
                    <a:pt x="1006475" y="1095956"/>
                  </a:cubicBezTo>
                  <a:cubicBezTo>
                    <a:pt x="1006475" y="918084"/>
                    <a:pt x="1005394" y="904760"/>
                    <a:pt x="987017" y="895036"/>
                  </a:cubicBezTo>
                  <a:cubicBezTo>
                    <a:pt x="974765" y="888196"/>
                    <a:pt x="861978" y="884236"/>
                    <a:pt x="691176" y="884236"/>
                  </a:cubicBezTo>
                  <a:close/>
                  <a:moveTo>
                    <a:pt x="1504906" y="0"/>
                  </a:moveTo>
                  <a:lnTo>
                    <a:pt x="2007262" y="0"/>
                  </a:lnTo>
                  <a:lnTo>
                    <a:pt x="2509258" y="0"/>
                  </a:lnTo>
                  <a:lnTo>
                    <a:pt x="2657624" y="247692"/>
                  </a:lnTo>
                  <a:cubicBezTo>
                    <a:pt x="2764216" y="425904"/>
                    <a:pt x="2812112" y="497548"/>
                    <a:pt x="2828316" y="501868"/>
                  </a:cubicBezTo>
                  <a:cubicBezTo>
                    <a:pt x="2840920" y="505108"/>
                    <a:pt x="3083276" y="507988"/>
                    <a:pt x="3367404" y="507988"/>
                  </a:cubicBezTo>
                  <a:cubicBezTo>
                    <a:pt x="3728235" y="507988"/>
                    <a:pt x="3890286" y="511588"/>
                    <a:pt x="3906130" y="519508"/>
                  </a:cubicBezTo>
                  <a:cubicBezTo>
                    <a:pt x="3918014" y="525628"/>
                    <a:pt x="3943222" y="545072"/>
                    <a:pt x="3961588" y="562352"/>
                  </a:cubicBezTo>
                  <a:cubicBezTo>
                    <a:pt x="4027488" y="624636"/>
                    <a:pt x="4024607" y="568112"/>
                    <a:pt x="4024607" y="1909552"/>
                  </a:cubicBezTo>
                  <a:cubicBezTo>
                    <a:pt x="4024607" y="2872968"/>
                    <a:pt x="4021726" y="3133624"/>
                    <a:pt x="4011283" y="3168188"/>
                  </a:cubicBezTo>
                  <a:cubicBezTo>
                    <a:pt x="3991477" y="3235152"/>
                    <a:pt x="3952225" y="3277272"/>
                    <a:pt x="3887404" y="3301396"/>
                  </a:cubicBezTo>
                  <a:cubicBezTo>
                    <a:pt x="3830867" y="3322636"/>
                    <a:pt x="3830507" y="3322636"/>
                    <a:pt x="2004381" y="3321556"/>
                  </a:cubicBezTo>
                  <a:cubicBezTo>
                    <a:pt x="489032" y="3320836"/>
                    <a:pt x="170333" y="3318316"/>
                    <a:pt x="133601" y="3306436"/>
                  </a:cubicBezTo>
                  <a:cubicBezTo>
                    <a:pt x="81025" y="3290232"/>
                    <a:pt x="66981" y="3279432"/>
                    <a:pt x="28809" y="3226872"/>
                  </a:cubicBezTo>
                  <a:lnTo>
                    <a:pt x="0" y="3187268"/>
                  </a:lnTo>
                  <a:lnTo>
                    <a:pt x="0" y="1913152"/>
                  </a:lnTo>
                  <a:cubicBezTo>
                    <a:pt x="0" y="991136"/>
                    <a:pt x="3241" y="632556"/>
                    <a:pt x="11524" y="616716"/>
                  </a:cubicBezTo>
                  <a:cubicBezTo>
                    <a:pt x="28449" y="583952"/>
                    <a:pt x="72382" y="538592"/>
                    <a:pt x="103712" y="522388"/>
                  </a:cubicBezTo>
                  <a:cubicBezTo>
                    <a:pt x="126399" y="510508"/>
                    <a:pt x="223989" y="507988"/>
                    <a:pt x="654683" y="507988"/>
                  </a:cubicBezTo>
                  <a:lnTo>
                    <a:pt x="1177925" y="507988"/>
                  </a:lnTo>
                  <a:lnTo>
                    <a:pt x="1203853" y="485308"/>
                  </a:lnTo>
                  <a:cubicBezTo>
                    <a:pt x="1217897" y="472708"/>
                    <a:pt x="1291360" y="358220"/>
                    <a:pt x="1367344" y="231132"/>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noAutofit/>
            </a:bodyPr>
            <a:lstStyle/>
            <a:p>
              <a:endParaRPr lang="zh-TW" altLang="en-US"/>
            </a:p>
          </p:txBody>
        </p:sp>
        <p:sp>
          <p:nvSpPr>
            <p:cNvPr id="56" name="手繪多邊形 55"/>
            <p:cNvSpPr>
              <a:spLocks/>
            </p:cNvSpPr>
            <p:nvPr/>
          </p:nvSpPr>
          <p:spPr bwMode="auto">
            <a:xfrm>
              <a:off x="14046734" y="24416165"/>
              <a:ext cx="1019800" cy="1024369"/>
            </a:xfrm>
            <a:custGeom>
              <a:avLst/>
              <a:gdLst>
                <a:gd name="connsiteX0" fmla="*/ 696901 w 1382938"/>
                <a:gd name="connsiteY0" fmla="*/ 174564 h 1389136"/>
                <a:gd name="connsiteX1" fmla="*/ 615103 w 1382938"/>
                <a:gd name="connsiteY1" fmla="*/ 185584 h 1389136"/>
                <a:gd name="connsiteX2" fmla="*/ 187732 w 1382938"/>
                <a:gd name="connsiteY2" fmla="*/ 592580 h 1389136"/>
                <a:gd name="connsiteX3" fmla="*/ 187732 w 1382938"/>
                <a:gd name="connsiteY3" fmla="*/ 808496 h 1389136"/>
                <a:gd name="connsiteX4" fmla="*/ 532584 w 1382938"/>
                <a:gd name="connsiteY4" fmla="*/ 1189940 h 1389136"/>
                <a:gd name="connsiteX5" fmla="*/ 850769 w 1382938"/>
                <a:gd name="connsiteY5" fmla="*/ 1191740 h 1389136"/>
                <a:gd name="connsiteX6" fmla="*/ 1062653 w 1382938"/>
                <a:gd name="connsiteY6" fmla="*/ 1061472 h 1389136"/>
                <a:gd name="connsiteX7" fmla="*/ 1208953 w 1382938"/>
                <a:gd name="connsiteY7" fmla="*/ 698740 h 1389136"/>
                <a:gd name="connsiteX8" fmla="*/ 1135442 w 1382938"/>
                <a:gd name="connsiteY8" fmla="*/ 424528 h 1389136"/>
                <a:gd name="connsiteX9" fmla="*/ 777619 w 1382938"/>
                <a:gd name="connsiteY9" fmla="*/ 185944 h 1389136"/>
                <a:gd name="connsiteX10" fmla="*/ 696901 w 1382938"/>
                <a:gd name="connsiteY10" fmla="*/ 174564 h 1389136"/>
                <a:gd name="connsiteX11" fmla="*/ 709912 w 1382938"/>
                <a:gd name="connsiteY11" fmla="*/ 376 h 1389136"/>
                <a:gd name="connsiteX12" fmla="*/ 908829 w 1382938"/>
                <a:gd name="connsiteY12" fmla="*/ 35660 h 1389136"/>
                <a:gd name="connsiteX13" fmla="*/ 1337507 w 1382938"/>
                <a:gd name="connsiteY13" fmla="*/ 434916 h 1389136"/>
                <a:gd name="connsiteX14" fmla="*/ 1382858 w 1382938"/>
                <a:gd name="connsiteY14" fmla="*/ 698084 h 1389136"/>
                <a:gd name="connsiteX15" fmla="*/ 1357663 w 1382938"/>
                <a:gd name="connsiteY15" fmla="*/ 904012 h 1389136"/>
                <a:gd name="connsiteX16" fmla="*/ 909909 w 1382938"/>
                <a:gd name="connsiteY16" fmla="*/ 1358712 h 1389136"/>
                <a:gd name="connsiteX17" fmla="*/ 688552 w 1382938"/>
                <a:gd name="connsiteY17" fmla="*/ 1388952 h 1389136"/>
                <a:gd name="connsiteX18" fmla="*/ 517585 w 1382938"/>
                <a:gd name="connsiteY18" fmla="*/ 1372752 h 1389136"/>
                <a:gd name="connsiteX19" fmla="*/ 178170 w 1382938"/>
                <a:gd name="connsiteY19" fmla="*/ 1165384 h 1389136"/>
                <a:gd name="connsiteX20" fmla="*/ 10443 w 1382938"/>
                <a:gd name="connsiteY20" fmla="*/ 585760 h 1389136"/>
                <a:gd name="connsiteX21" fmla="*/ 214163 w 1382938"/>
                <a:gd name="connsiteY21" fmla="*/ 195868 h 1389136"/>
                <a:gd name="connsiteX22" fmla="*/ 657958 w 1382938"/>
                <a:gd name="connsiteY22" fmla="*/ 1820 h 1389136"/>
                <a:gd name="connsiteX23" fmla="*/ 709912 w 1382938"/>
                <a:gd name="connsiteY23" fmla="*/ 376 h 1389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82938" h="1389136">
                  <a:moveTo>
                    <a:pt x="696901" y="174564"/>
                  </a:moveTo>
                  <a:cubicBezTo>
                    <a:pt x="674920" y="174520"/>
                    <a:pt x="652759" y="178208"/>
                    <a:pt x="615103" y="185584"/>
                  </a:cubicBezTo>
                  <a:cubicBezTo>
                    <a:pt x="397454" y="228768"/>
                    <a:pt x="236379" y="381708"/>
                    <a:pt x="187732" y="592580"/>
                  </a:cubicBezTo>
                  <a:cubicBezTo>
                    <a:pt x="167553" y="678228"/>
                    <a:pt x="167553" y="721768"/>
                    <a:pt x="187732" y="808496"/>
                  </a:cubicBezTo>
                  <a:cubicBezTo>
                    <a:pt x="228451" y="983024"/>
                    <a:pt x="366104" y="1135604"/>
                    <a:pt x="532584" y="1189940"/>
                  </a:cubicBezTo>
                  <a:cubicBezTo>
                    <a:pt x="623030" y="1219448"/>
                    <a:pt x="766808" y="1220168"/>
                    <a:pt x="850769" y="1191740"/>
                  </a:cubicBezTo>
                  <a:cubicBezTo>
                    <a:pt x="935450" y="1163312"/>
                    <a:pt x="1000673" y="1123008"/>
                    <a:pt x="1062653" y="1061472"/>
                  </a:cubicBezTo>
                  <a:cubicBezTo>
                    <a:pt x="1166432" y="957476"/>
                    <a:pt x="1208953" y="852036"/>
                    <a:pt x="1208953" y="698740"/>
                  </a:cubicBezTo>
                  <a:cubicBezTo>
                    <a:pt x="1208953" y="591140"/>
                    <a:pt x="1188413" y="514132"/>
                    <a:pt x="1135442" y="424528"/>
                  </a:cubicBezTo>
                  <a:cubicBezTo>
                    <a:pt x="1067697" y="309016"/>
                    <a:pt x="928243" y="216172"/>
                    <a:pt x="777619" y="185944"/>
                  </a:cubicBezTo>
                  <a:cubicBezTo>
                    <a:pt x="740684" y="178388"/>
                    <a:pt x="718883" y="174612"/>
                    <a:pt x="696901" y="174564"/>
                  </a:cubicBezTo>
                  <a:close/>
                  <a:moveTo>
                    <a:pt x="709912" y="376"/>
                  </a:moveTo>
                  <a:cubicBezTo>
                    <a:pt x="769131" y="2720"/>
                    <a:pt x="846471" y="15952"/>
                    <a:pt x="908829" y="35660"/>
                  </a:cubicBezTo>
                  <a:cubicBezTo>
                    <a:pt x="1098153" y="95424"/>
                    <a:pt x="1272359" y="257788"/>
                    <a:pt x="1337507" y="434916"/>
                  </a:cubicBezTo>
                  <a:cubicBezTo>
                    <a:pt x="1380339" y="551560"/>
                    <a:pt x="1383578" y="570280"/>
                    <a:pt x="1382858" y="698084"/>
                  </a:cubicBezTo>
                  <a:cubicBezTo>
                    <a:pt x="1382138" y="803928"/>
                    <a:pt x="1377819" y="839572"/>
                    <a:pt x="1357663" y="904012"/>
                  </a:cubicBezTo>
                  <a:cubicBezTo>
                    <a:pt x="1287477" y="1127220"/>
                    <a:pt x="1129827" y="1287428"/>
                    <a:pt x="909909" y="1358712"/>
                  </a:cubicBezTo>
                  <a:cubicBezTo>
                    <a:pt x="822086" y="1387152"/>
                    <a:pt x="802290" y="1390032"/>
                    <a:pt x="688552" y="1388952"/>
                  </a:cubicBezTo>
                  <a:cubicBezTo>
                    <a:pt x="610087" y="1387872"/>
                    <a:pt x="546379" y="1382112"/>
                    <a:pt x="517585" y="1372752"/>
                  </a:cubicBezTo>
                  <a:cubicBezTo>
                    <a:pt x="367854" y="1324148"/>
                    <a:pt x="263834" y="1260788"/>
                    <a:pt x="178170" y="1165384"/>
                  </a:cubicBezTo>
                  <a:cubicBezTo>
                    <a:pt x="41037" y="1012736"/>
                    <a:pt x="-27710" y="774768"/>
                    <a:pt x="10443" y="585760"/>
                  </a:cubicBezTo>
                  <a:cubicBezTo>
                    <a:pt x="45716" y="412596"/>
                    <a:pt x="105464" y="298112"/>
                    <a:pt x="214163" y="195868"/>
                  </a:cubicBezTo>
                  <a:cubicBezTo>
                    <a:pt x="343738" y="74184"/>
                    <a:pt x="448478" y="28460"/>
                    <a:pt x="657958" y="1820"/>
                  </a:cubicBezTo>
                  <a:cubicBezTo>
                    <a:pt x="672445" y="20"/>
                    <a:pt x="690172" y="-408"/>
                    <a:pt x="709912" y="376"/>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noAutofit/>
            </a:bodyPr>
            <a:lstStyle/>
            <a:p>
              <a:endParaRPr lang="zh-TW" altLang="en-US"/>
            </a:p>
          </p:txBody>
        </p:sp>
      </p:grpSp>
      <p:sp>
        <p:nvSpPr>
          <p:cNvPr id="57" name="手繪多邊形 56"/>
          <p:cNvSpPr>
            <a:spLocks/>
          </p:cNvSpPr>
          <p:nvPr/>
        </p:nvSpPr>
        <p:spPr bwMode="auto">
          <a:xfrm flipV="1">
            <a:off x="1186016" y="2756022"/>
            <a:ext cx="371308" cy="685788"/>
          </a:xfrm>
          <a:custGeom>
            <a:avLst/>
            <a:gdLst>
              <a:gd name="connsiteX0" fmla="*/ 1041502 w 2397801"/>
              <a:gd name="connsiteY0" fmla="*/ 588163 h 4428623"/>
              <a:gd name="connsiteX1" fmla="*/ 299462 w 2397801"/>
              <a:gd name="connsiteY1" fmla="*/ 593899 h 4428623"/>
              <a:gd name="connsiteX2" fmla="*/ 283250 w 2397801"/>
              <a:gd name="connsiteY2" fmla="*/ 2218109 h 4428623"/>
              <a:gd name="connsiteX3" fmla="*/ 290095 w 2397801"/>
              <a:gd name="connsiteY3" fmla="*/ 3843037 h 4428623"/>
              <a:gd name="connsiteX4" fmla="*/ 1207710 w 2397801"/>
              <a:gd name="connsiteY4" fmla="*/ 3847357 h 4428623"/>
              <a:gd name="connsiteX5" fmla="*/ 2118479 w 2397801"/>
              <a:gd name="connsiteY5" fmla="*/ 3844837 h 4428623"/>
              <a:gd name="connsiteX6" fmla="*/ 2121001 w 2397801"/>
              <a:gd name="connsiteY6" fmla="*/ 2224589 h 4428623"/>
              <a:gd name="connsiteX7" fmla="*/ 2110914 w 2397801"/>
              <a:gd name="connsiteY7" fmla="*/ 596419 h 4428623"/>
              <a:gd name="connsiteX8" fmla="*/ 1041502 w 2397801"/>
              <a:gd name="connsiteY8" fmla="*/ 588163 h 4428623"/>
              <a:gd name="connsiteX9" fmla="*/ 1205249 w 2397801"/>
              <a:gd name="connsiteY9" fmla="*/ 186437 h 4428623"/>
              <a:gd name="connsiteX10" fmla="*/ 930070 w 2397801"/>
              <a:gd name="connsiteY10" fmla="*/ 210597 h 4428623"/>
              <a:gd name="connsiteX11" fmla="*/ 899455 w 2397801"/>
              <a:gd name="connsiteY11" fmla="*/ 338957 h 4428623"/>
              <a:gd name="connsiteX12" fmla="*/ 1201647 w 2397801"/>
              <a:gd name="connsiteY12" fmla="*/ 414677 h 4428623"/>
              <a:gd name="connsiteX13" fmla="*/ 1445490 w 2397801"/>
              <a:gd name="connsiteY13" fmla="*/ 398813 h 4428623"/>
              <a:gd name="connsiteX14" fmla="*/ 1513204 w 2397801"/>
              <a:gd name="connsiteY14" fmla="*/ 295689 h 4428623"/>
              <a:gd name="connsiteX15" fmla="*/ 1484029 w 2397801"/>
              <a:gd name="connsiteY15" fmla="*/ 219609 h 4428623"/>
              <a:gd name="connsiteX16" fmla="*/ 1454134 w 2397801"/>
              <a:gd name="connsiteY16" fmla="*/ 186437 h 4428623"/>
              <a:gd name="connsiteX17" fmla="*/ 813103 w 2397801"/>
              <a:gd name="connsiteY17" fmla="*/ 1 h 4428623"/>
              <a:gd name="connsiteX18" fmla="*/ 1241394 w 2397801"/>
              <a:gd name="connsiteY18" fmla="*/ 553 h 4428623"/>
              <a:gd name="connsiteX19" fmla="*/ 2335516 w 2397801"/>
              <a:gd name="connsiteY19" fmla="*/ 3793 h 4428623"/>
              <a:gd name="connsiteX20" fmla="*/ 2364318 w 2397801"/>
              <a:gd name="connsiteY20" fmla="*/ 25037 h 4428623"/>
              <a:gd name="connsiteX21" fmla="*/ 2392760 w 2397801"/>
              <a:gd name="connsiteY21" fmla="*/ 46641 h 4428623"/>
              <a:gd name="connsiteX22" fmla="*/ 2395281 w 2397801"/>
              <a:gd name="connsiteY22" fmla="*/ 2216709 h 4428623"/>
              <a:gd name="connsiteX23" fmla="*/ 2397801 w 2397801"/>
              <a:gd name="connsiteY23" fmla="*/ 4386781 h 4428623"/>
              <a:gd name="connsiteX24" fmla="*/ 2371159 w 2397801"/>
              <a:gd name="connsiteY24" fmla="*/ 4408025 h 4428623"/>
              <a:gd name="connsiteX25" fmla="*/ 1205032 w 2397801"/>
              <a:gd name="connsiteY25" fmla="*/ 4428545 h 4428623"/>
              <a:gd name="connsiteX26" fmla="*/ 48265 w 2397801"/>
              <a:gd name="connsiteY26" fmla="*/ 4418105 h 4428623"/>
              <a:gd name="connsiteX27" fmla="*/ 21 w 2397801"/>
              <a:gd name="connsiteY27" fmla="*/ 2208429 h 4428623"/>
              <a:gd name="connsiteX28" fmla="*/ 21 w 2397801"/>
              <a:gd name="connsiteY28" fmla="*/ 68245 h 4428623"/>
              <a:gd name="connsiteX29" fmla="*/ 28823 w 2397801"/>
              <a:gd name="connsiteY29" fmla="*/ 39437 h 4428623"/>
              <a:gd name="connsiteX30" fmla="*/ 102629 w 2397801"/>
              <a:gd name="connsiteY30" fmla="*/ 4153 h 4428623"/>
              <a:gd name="connsiteX31" fmla="*/ 813103 w 2397801"/>
              <a:gd name="connsiteY31" fmla="*/ 1 h 4428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397801" h="4428623">
                <a:moveTo>
                  <a:pt x="1041502" y="588163"/>
                </a:moveTo>
                <a:cubicBezTo>
                  <a:pt x="655239" y="588159"/>
                  <a:pt x="310023" y="589961"/>
                  <a:pt x="299462" y="593899"/>
                </a:cubicBezTo>
                <a:cubicBezTo>
                  <a:pt x="284691" y="599661"/>
                  <a:pt x="283250" y="752323"/>
                  <a:pt x="283250" y="2218109"/>
                </a:cubicBezTo>
                <a:cubicBezTo>
                  <a:pt x="283250" y="3108165"/>
                  <a:pt x="286492" y="3839437"/>
                  <a:pt x="290095" y="3843037"/>
                </a:cubicBezTo>
                <a:cubicBezTo>
                  <a:pt x="294058" y="3846637"/>
                  <a:pt x="706931" y="3848797"/>
                  <a:pt x="1207710" y="3847357"/>
                </a:cubicBezTo>
                <a:lnTo>
                  <a:pt x="2118479" y="3844837"/>
                </a:lnTo>
                <a:lnTo>
                  <a:pt x="2121001" y="2224589"/>
                </a:lnTo>
                <a:cubicBezTo>
                  <a:pt x="2123163" y="935231"/>
                  <a:pt x="2121001" y="602901"/>
                  <a:pt x="2110914" y="596419"/>
                </a:cubicBezTo>
                <a:cubicBezTo>
                  <a:pt x="2102605" y="591155"/>
                  <a:pt x="1538127" y="588167"/>
                  <a:pt x="1041502" y="588163"/>
                </a:cubicBezTo>
                <a:close/>
                <a:moveTo>
                  <a:pt x="1205249" y="186437"/>
                </a:moveTo>
                <a:cubicBezTo>
                  <a:pt x="956363" y="186437"/>
                  <a:pt x="956003" y="186437"/>
                  <a:pt x="930070" y="210597"/>
                </a:cubicBezTo>
                <a:cubicBezTo>
                  <a:pt x="889369" y="248817"/>
                  <a:pt x="878564" y="294969"/>
                  <a:pt x="899455" y="338957"/>
                </a:cubicBezTo>
                <a:cubicBezTo>
                  <a:pt x="931511" y="406745"/>
                  <a:pt x="960685" y="414317"/>
                  <a:pt x="1201647" y="414677"/>
                </a:cubicBezTo>
                <a:cubicBezTo>
                  <a:pt x="1375975" y="415037"/>
                  <a:pt x="1418476" y="412513"/>
                  <a:pt x="1445490" y="398813"/>
                </a:cubicBezTo>
                <a:cubicBezTo>
                  <a:pt x="1493394" y="374653"/>
                  <a:pt x="1513204" y="345085"/>
                  <a:pt x="1513204" y="295689"/>
                </a:cubicBezTo>
                <a:cubicBezTo>
                  <a:pt x="1513564" y="262517"/>
                  <a:pt x="1507081" y="245209"/>
                  <a:pt x="1484029" y="219609"/>
                </a:cubicBezTo>
                <a:lnTo>
                  <a:pt x="1454134" y="186437"/>
                </a:lnTo>
                <a:close/>
                <a:moveTo>
                  <a:pt x="813103" y="1"/>
                </a:moveTo>
                <a:cubicBezTo>
                  <a:pt x="946149" y="13"/>
                  <a:pt x="1090993" y="193"/>
                  <a:pt x="1241394" y="553"/>
                </a:cubicBezTo>
                <a:lnTo>
                  <a:pt x="2335516" y="3793"/>
                </a:lnTo>
                <a:lnTo>
                  <a:pt x="2364318" y="25037"/>
                </a:lnTo>
                <a:lnTo>
                  <a:pt x="2392760" y="46641"/>
                </a:lnTo>
                <a:lnTo>
                  <a:pt x="2395281" y="2216709"/>
                </a:lnTo>
                <a:lnTo>
                  <a:pt x="2397801" y="4386781"/>
                </a:lnTo>
                <a:lnTo>
                  <a:pt x="2371159" y="4408025"/>
                </a:lnTo>
                <a:cubicBezTo>
                  <a:pt x="2344517" y="4428905"/>
                  <a:pt x="2342717" y="4428905"/>
                  <a:pt x="1205032" y="4428545"/>
                </a:cubicBezTo>
                <a:cubicBezTo>
                  <a:pt x="450415" y="4428545"/>
                  <a:pt x="60146" y="4424945"/>
                  <a:pt x="48265" y="4418105"/>
                </a:cubicBezTo>
                <a:cubicBezTo>
                  <a:pt x="-2499" y="4388581"/>
                  <a:pt x="21" y="4509201"/>
                  <a:pt x="21" y="2208429"/>
                </a:cubicBezTo>
                <a:lnTo>
                  <a:pt x="21" y="68245"/>
                </a:lnTo>
                <a:lnTo>
                  <a:pt x="28823" y="39437"/>
                </a:lnTo>
                <a:cubicBezTo>
                  <a:pt x="47905" y="19997"/>
                  <a:pt x="72747" y="8473"/>
                  <a:pt x="102629" y="4153"/>
                </a:cubicBezTo>
                <a:cubicBezTo>
                  <a:pt x="120991" y="1453"/>
                  <a:pt x="413962" y="-31"/>
                  <a:pt x="813103" y="1"/>
                </a:cubicBezTo>
                <a:close/>
              </a:path>
            </a:pathLst>
          </a:custGeom>
          <a:solidFill>
            <a:schemeClr val="bg1"/>
          </a:solidFill>
          <a:ln w="0">
            <a:noFill/>
            <a:prstDash val="solid"/>
            <a:round/>
            <a:headEnd/>
            <a:tailEnd/>
          </a:ln>
        </p:spPr>
        <p:txBody>
          <a:bodyPr vert="horz" wrap="square" lIns="91440" tIns="45721" rIns="91440" bIns="45721" numCol="1" anchor="t" anchorCtr="0" compatLnSpc="1">
            <a:prstTxWarp prst="textNoShape">
              <a:avLst/>
            </a:prstTxWarp>
            <a:noAutofit/>
          </a:bodyPr>
          <a:lstStyle/>
          <a:p>
            <a:endParaRPr lang="zh-TW" altLang="en-US"/>
          </a:p>
        </p:txBody>
      </p:sp>
      <p:grpSp>
        <p:nvGrpSpPr>
          <p:cNvPr id="58" name="群組 57"/>
          <p:cNvGrpSpPr/>
          <p:nvPr/>
        </p:nvGrpSpPr>
        <p:grpSpPr>
          <a:xfrm>
            <a:off x="5388634" y="2786311"/>
            <a:ext cx="500288" cy="498210"/>
            <a:chOff x="35309818" y="13261794"/>
            <a:chExt cx="2516828" cy="2506357"/>
          </a:xfrm>
          <a:solidFill>
            <a:schemeClr val="bg1"/>
          </a:solidFill>
        </p:grpSpPr>
        <p:sp>
          <p:nvSpPr>
            <p:cNvPr id="59" name="手繪多邊形 58"/>
            <p:cNvSpPr>
              <a:spLocks/>
            </p:cNvSpPr>
            <p:nvPr/>
          </p:nvSpPr>
          <p:spPr bwMode="auto">
            <a:xfrm>
              <a:off x="35309818" y="13850431"/>
              <a:ext cx="2516828" cy="1917720"/>
            </a:xfrm>
            <a:custGeom>
              <a:avLst/>
              <a:gdLst>
                <a:gd name="connsiteX0" fmla="*/ 2520096 w 3413041"/>
                <a:gd name="connsiteY0" fmla="*/ 2002111 h 2600599"/>
                <a:gd name="connsiteX1" fmla="*/ 2443148 w 3413041"/>
                <a:gd name="connsiteY1" fmla="*/ 2036713 h 2600599"/>
                <a:gd name="connsiteX2" fmla="*/ 2430564 w 3413041"/>
                <a:gd name="connsiteY2" fmla="*/ 2169719 h 2600599"/>
                <a:gd name="connsiteX3" fmla="*/ 2517576 w 3413041"/>
                <a:gd name="connsiteY3" fmla="*/ 2225587 h 2600599"/>
                <a:gd name="connsiteX4" fmla="*/ 2561084 w 3413041"/>
                <a:gd name="connsiteY4" fmla="*/ 2209367 h 2600599"/>
                <a:gd name="connsiteX5" fmla="*/ 2616816 w 3413041"/>
                <a:gd name="connsiteY5" fmla="*/ 2052933 h 2600599"/>
                <a:gd name="connsiteX6" fmla="*/ 2520096 w 3413041"/>
                <a:gd name="connsiteY6" fmla="*/ 2002111 h 2600599"/>
                <a:gd name="connsiteX7" fmla="*/ 1508300 w 3413041"/>
                <a:gd name="connsiteY7" fmla="*/ 2002111 h 2600599"/>
                <a:gd name="connsiteX8" fmla="*/ 1405560 w 3413041"/>
                <a:gd name="connsiteY8" fmla="*/ 2145595 h 2600599"/>
                <a:gd name="connsiteX9" fmla="*/ 1478740 w 3413041"/>
                <a:gd name="connsiteY9" fmla="*/ 2211959 h 2600599"/>
                <a:gd name="connsiteX10" fmla="*/ 1603472 w 3413041"/>
                <a:gd name="connsiteY10" fmla="*/ 2164249 h 2600599"/>
                <a:gd name="connsiteX11" fmla="*/ 1611040 w 3413041"/>
                <a:gd name="connsiteY11" fmla="*/ 2063091 h 2600599"/>
                <a:gd name="connsiteX12" fmla="*/ 1508300 w 3413041"/>
                <a:gd name="connsiteY12" fmla="*/ 2002111 h 2600599"/>
                <a:gd name="connsiteX13" fmla="*/ 2022368 w 3413041"/>
                <a:gd name="connsiteY13" fmla="*/ 2000359 h 2600599"/>
                <a:gd name="connsiteX14" fmla="*/ 1911224 w 3413041"/>
                <a:gd name="connsiteY14" fmla="*/ 2071965 h 2600599"/>
                <a:gd name="connsiteX15" fmla="*/ 2048404 w 3413041"/>
                <a:gd name="connsiteY15" fmla="*/ 2212371 h 2600599"/>
                <a:gd name="connsiteX16" fmla="*/ 2097140 w 3413041"/>
                <a:gd name="connsiteY16" fmla="*/ 2186677 h 2600599"/>
                <a:gd name="connsiteX17" fmla="*/ 2123492 w 3413041"/>
                <a:gd name="connsiteY17" fmla="*/ 2077755 h 2600599"/>
                <a:gd name="connsiteX18" fmla="*/ 2022368 w 3413041"/>
                <a:gd name="connsiteY18" fmla="*/ 2000359 h 2600599"/>
                <a:gd name="connsiteX19" fmla="*/ 3015036 w 3413041"/>
                <a:gd name="connsiteY19" fmla="*/ 1999015 h 2600599"/>
                <a:gd name="connsiteX20" fmla="*/ 2949232 w 3413041"/>
                <a:gd name="connsiteY20" fmla="*/ 2036257 h 2600599"/>
                <a:gd name="connsiteX21" fmla="*/ 2938388 w 3413041"/>
                <a:gd name="connsiteY21" fmla="*/ 2169321 h 2600599"/>
                <a:gd name="connsiteX22" fmla="*/ 3036728 w 3413041"/>
                <a:gd name="connsiteY22" fmla="*/ 2220303 h 2600599"/>
                <a:gd name="connsiteX23" fmla="*/ 3059144 w 3413041"/>
                <a:gd name="connsiteY23" fmla="*/ 2215603 h 2600599"/>
                <a:gd name="connsiteX24" fmla="*/ 3098552 w 3413041"/>
                <a:gd name="connsiteY24" fmla="*/ 2189569 h 2600599"/>
                <a:gd name="connsiteX25" fmla="*/ 3015036 w 3413041"/>
                <a:gd name="connsiteY25" fmla="*/ 1999015 h 2600599"/>
                <a:gd name="connsiteX26" fmla="*/ 510504 w 3413041"/>
                <a:gd name="connsiteY26" fmla="*/ 1896023 h 2600599"/>
                <a:gd name="connsiteX27" fmla="*/ 395168 w 3413041"/>
                <a:gd name="connsiteY27" fmla="*/ 1923123 h 2600599"/>
                <a:gd name="connsiteX28" fmla="*/ 384384 w 3413041"/>
                <a:gd name="connsiteY28" fmla="*/ 2288055 h 2600599"/>
                <a:gd name="connsiteX29" fmla="*/ 606156 w 3413041"/>
                <a:gd name="connsiteY29" fmla="*/ 2291305 h 2600599"/>
                <a:gd name="connsiteX30" fmla="*/ 676964 w 3413041"/>
                <a:gd name="connsiteY30" fmla="*/ 2223805 h 2600599"/>
                <a:gd name="connsiteX31" fmla="*/ 706436 w 3413041"/>
                <a:gd name="connsiteY31" fmla="*/ 2108297 h 2600599"/>
                <a:gd name="connsiteX32" fmla="*/ 679120 w 3413041"/>
                <a:gd name="connsiteY32" fmla="*/ 1994593 h 2600599"/>
                <a:gd name="connsiteX33" fmla="*/ 510504 w 3413041"/>
                <a:gd name="connsiteY33" fmla="*/ 1896023 h 2600599"/>
                <a:gd name="connsiteX34" fmla="*/ 1699384 w 3413041"/>
                <a:gd name="connsiteY34" fmla="*/ 387 h 2600599"/>
                <a:gd name="connsiteX35" fmla="*/ 1880900 w 3413041"/>
                <a:gd name="connsiteY35" fmla="*/ 104633 h 2600599"/>
                <a:gd name="connsiteX36" fmla="*/ 1835172 w 3413041"/>
                <a:gd name="connsiteY36" fmla="*/ 324865 h 2600599"/>
                <a:gd name="connsiteX37" fmla="*/ 1808528 w 3413041"/>
                <a:gd name="connsiteY37" fmla="*/ 349695 h 2600599"/>
                <a:gd name="connsiteX38" fmla="*/ 1808528 w 3413041"/>
                <a:gd name="connsiteY38" fmla="*/ 976565 h 2600599"/>
                <a:gd name="connsiteX39" fmla="*/ 1824732 w 3413041"/>
                <a:gd name="connsiteY39" fmla="*/ 1609553 h 2600599"/>
                <a:gd name="connsiteX40" fmla="*/ 2553832 w 3413041"/>
                <a:gd name="connsiteY40" fmla="*/ 1615671 h 2600599"/>
                <a:gd name="connsiteX41" fmla="*/ 3379788 w 3413041"/>
                <a:gd name="connsiteY41" fmla="*/ 1692319 h 2600599"/>
                <a:gd name="connsiteX42" fmla="*/ 3408952 w 3413041"/>
                <a:gd name="connsiteY42" fmla="*/ 1730825 h 2600599"/>
                <a:gd name="connsiteX43" fmla="*/ 3411832 w 3413041"/>
                <a:gd name="connsiteY43" fmla="*/ 2094279 h 2600599"/>
                <a:gd name="connsiteX44" fmla="*/ 3395268 w 3413041"/>
                <a:gd name="connsiteY44" fmla="*/ 2496239 h 2600599"/>
                <a:gd name="connsiteX45" fmla="*/ 3299856 w 3413041"/>
                <a:gd name="connsiteY45" fmla="*/ 2585125 h 2600599"/>
                <a:gd name="connsiteX46" fmla="*/ 1709876 w 3413041"/>
                <a:gd name="connsiteY46" fmla="*/ 2600599 h 2600599"/>
                <a:gd name="connsiteX47" fmla="*/ 115576 w 3413041"/>
                <a:gd name="connsiteY47" fmla="*/ 2581165 h 2600599"/>
                <a:gd name="connsiteX48" fmla="*/ 11520 w 3413041"/>
                <a:gd name="connsiteY48" fmla="*/ 2459535 h 2600599"/>
                <a:gd name="connsiteX49" fmla="*/ 0 w 3413041"/>
                <a:gd name="connsiteY49" fmla="*/ 2107955 h 2600599"/>
                <a:gd name="connsiteX50" fmla="*/ 11520 w 3413041"/>
                <a:gd name="connsiteY50" fmla="*/ 1756735 h 2600599"/>
                <a:gd name="connsiteX51" fmla="*/ 111976 w 3413041"/>
                <a:gd name="connsiteY51" fmla="*/ 1635823 h 2600599"/>
                <a:gd name="connsiteX52" fmla="*/ 876360 w 3413041"/>
                <a:gd name="connsiteY52" fmla="*/ 1615671 h 2600599"/>
                <a:gd name="connsiteX53" fmla="*/ 1613384 w 3413041"/>
                <a:gd name="connsiteY53" fmla="*/ 1603435 h 2600599"/>
                <a:gd name="connsiteX54" fmla="*/ 1625624 w 3413041"/>
                <a:gd name="connsiteY54" fmla="*/ 975845 h 2600599"/>
                <a:gd name="connsiteX55" fmla="*/ 1625624 w 3413041"/>
                <a:gd name="connsiteY55" fmla="*/ 360131 h 2600599"/>
                <a:gd name="connsiteX56" fmla="*/ 1588900 w 3413041"/>
                <a:gd name="connsiteY56" fmla="*/ 325225 h 2600599"/>
                <a:gd name="connsiteX57" fmla="*/ 1539572 w 3413041"/>
                <a:gd name="connsiteY57" fmla="*/ 115069 h 2600599"/>
                <a:gd name="connsiteX58" fmla="*/ 1627784 w 3413041"/>
                <a:gd name="connsiteY58" fmla="*/ 20067 h 2600599"/>
                <a:gd name="connsiteX59" fmla="*/ 1699384 w 3413041"/>
                <a:gd name="connsiteY59" fmla="*/ 387 h 2600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3413041" h="2600599">
                  <a:moveTo>
                    <a:pt x="2520096" y="2002111"/>
                  </a:moveTo>
                  <a:cubicBezTo>
                    <a:pt x="2485576" y="2002111"/>
                    <a:pt x="2471552" y="2008599"/>
                    <a:pt x="2443148" y="2036713"/>
                  </a:cubicBezTo>
                  <a:cubicBezTo>
                    <a:pt x="2401440" y="2078525"/>
                    <a:pt x="2397124" y="2126825"/>
                    <a:pt x="2430564" y="2169719"/>
                  </a:cubicBezTo>
                  <a:cubicBezTo>
                    <a:pt x="2447824" y="2191345"/>
                    <a:pt x="2494924" y="2221623"/>
                    <a:pt x="2517576" y="2225587"/>
                  </a:cubicBezTo>
                  <a:cubicBezTo>
                    <a:pt x="2519016" y="2225947"/>
                    <a:pt x="2538432" y="2218379"/>
                    <a:pt x="2561084" y="2209367"/>
                  </a:cubicBezTo>
                  <a:cubicBezTo>
                    <a:pt x="2626164" y="2183415"/>
                    <a:pt x="2649536" y="2116733"/>
                    <a:pt x="2616816" y="2052933"/>
                  </a:cubicBezTo>
                  <a:cubicBezTo>
                    <a:pt x="2597040" y="2014725"/>
                    <a:pt x="2572952" y="2002111"/>
                    <a:pt x="2520096" y="2002111"/>
                  </a:cubicBezTo>
                  <a:close/>
                  <a:moveTo>
                    <a:pt x="1508300" y="2002111"/>
                  </a:moveTo>
                  <a:cubicBezTo>
                    <a:pt x="1428992" y="2002111"/>
                    <a:pt x="1376360" y="2076005"/>
                    <a:pt x="1405560" y="2145595"/>
                  </a:cubicBezTo>
                  <a:cubicBezTo>
                    <a:pt x="1421784" y="2184695"/>
                    <a:pt x="1436564" y="2198327"/>
                    <a:pt x="1478740" y="2211959"/>
                  </a:cubicBezTo>
                  <a:cubicBezTo>
                    <a:pt x="1522000" y="2225947"/>
                    <a:pt x="1574992" y="2205501"/>
                    <a:pt x="1603472" y="2164249"/>
                  </a:cubicBezTo>
                  <a:cubicBezTo>
                    <a:pt x="1630148" y="2125149"/>
                    <a:pt x="1631952" y="2102909"/>
                    <a:pt x="1611040" y="2063091"/>
                  </a:cubicBezTo>
                  <a:cubicBezTo>
                    <a:pt x="1589412" y="2021481"/>
                    <a:pt x="1556968" y="2002111"/>
                    <a:pt x="1508300" y="2002111"/>
                  </a:cubicBezTo>
                  <a:close/>
                  <a:moveTo>
                    <a:pt x="2022368" y="2000359"/>
                  </a:moveTo>
                  <a:cubicBezTo>
                    <a:pt x="1977828" y="1999137"/>
                    <a:pt x="1931620" y="2022751"/>
                    <a:pt x="1911224" y="2071965"/>
                  </a:cubicBezTo>
                  <a:cubicBezTo>
                    <a:pt x="1878012" y="2152299"/>
                    <a:pt x="1963928" y="2240235"/>
                    <a:pt x="2048404" y="2212371"/>
                  </a:cubicBezTo>
                  <a:cubicBezTo>
                    <a:pt x="2065372" y="2206943"/>
                    <a:pt x="2087392" y="2195363"/>
                    <a:pt x="2097140" y="2186677"/>
                  </a:cubicBezTo>
                  <a:cubicBezTo>
                    <a:pt x="2121328" y="2165689"/>
                    <a:pt x="2133600" y="2115027"/>
                    <a:pt x="2123492" y="2077755"/>
                  </a:cubicBezTo>
                  <a:cubicBezTo>
                    <a:pt x="2109776" y="2027635"/>
                    <a:pt x="2066904" y="2001581"/>
                    <a:pt x="2022368" y="2000359"/>
                  </a:cubicBezTo>
                  <a:close/>
                  <a:moveTo>
                    <a:pt x="3015036" y="1999015"/>
                  </a:moveTo>
                  <a:cubicBezTo>
                    <a:pt x="2991536" y="1999737"/>
                    <a:pt x="2973096" y="2010223"/>
                    <a:pt x="2949232" y="2036257"/>
                  </a:cubicBezTo>
                  <a:cubicBezTo>
                    <a:pt x="2909100" y="2080009"/>
                    <a:pt x="2905124" y="2127377"/>
                    <a:pt x="2938388" y="2169321"/>
                  </a:cubicBezTo>
                  <a:cubicBezTo>
                    <a:pt x="2962612" y="2200417"/>
                    <a:pt x="3015396" y="2227535"/>
                    <a:pt x="3036728" y="2220303"/>
                  </a:cubicBezTo>
                  <a:cubicBezTo>
                    <a:pt x="3044320" y="2217773"/>
                    <a:pt x="3054444" y="2215603"/>
                    <a:pt x="3059144" y="2215603"/>
                  </a:cubicBezTo>
                  <a:cubicBezTo>
                    <a:pt x="3063844" y="2215603"/>
                    <a:pt x="3081560" y="2203671"/>
                    <a:pt x="3098552" y="2189569"/>
                  </a:cubicBezTo>
                  <a:cubicBezTo>
                    <a:pt x="3181348" y="2119783"/>
                    <a:pt x="3126756" y="1995759"/>
                    <a:pt x="3015036" y="1999015"/>
                  </a:cubicBezTo>
                  <a:close/>
                  <a:moveTo>
                    <a:pt x="510504" y="1896023"/>
                  </a:moveTo>
                  <a:cubicBezTo>
                    <a:pt x="470936" y="1893547"/>
                    <a:pt x="430752" y="1902141"/>
                    <a:pt x="395168" y="1923123"/>
                  </a:cubicBezTo>
                  <a:cubicBezTo>
                    <a:pt x="254988" y="2005421"/>
                    <a:pt x="249236" y="2203951"/>
                    <a:pt x="384384" y="2288055"/>
                  </a:cubicBezTo>
                  <a:cubicBezTo>
                    <a:pt x="456272" y="2332815"/>
                    <a:pt x="532832" y="2333899"/>
                    <a:pt x="606156" y="2291305"/>
                  </a:cubicBezTo>
                  <a:cubicBezTo>
                    <a:pt x="628800" y="2278309"/>
                    <a:pt x="660788" y="2247627"/>
                    <a:pt x="676964" y="2223805"/>
                  </a:cubicBezTo>
                  <a:cubicBezTo>
                    <a:pt x="702844" y="2185543"/>
                    <a:pt x="706436" y="2170381"/>
                    <a:pt x="706436" y="2108297"/>
                  </a:cubicBezTo>
                  <a:cubicBezTo>
                    <a:pt x="706436" y="2048377"/>
                    <a:pt x="702124" y="2030329"/>
                    <a:pt x="679120" y="1994593"/>
                  </a:cubicBezTo>
                  <a:cubicBezTo>
                    <a:pt x="640704" y="1935035"/>
                    <a:pt x="576456" y="1900151"/>
                    <a:pt x="510504" y="1896023"/>
                  </a:cubicBezTo>
                  <a:close/>
                  <a:moveTo>
                    <a:pt x="1699384" y="387"/>
                  </a:moveTo>
                  <a:cubicBezTo>
                    <a:pt x="1772344" y="-4337"/>
                    <a:pt x="1845252" y="34461"/>
                    <a:pt x="1880900" y="104633"/>
                  </a:cubicBezTo>
                  <a:cubicBezTo>
                    <a:pt x="1916904" y="175165"/>
                    <a:pt x="1898180" y="266209"/>
                    <a:pt x="1835172" y="324865"/>
                  </a:cubicBezTo>
                  <a:lnTo>
                    <a:pt x="1808528" y="349695"/>
                  </a:lnTo>
                  <a:lnTo>
                    <a:pt x="1808528" y="976565"/>
                  </a:lnTo>
                  <a:cubicBezTo>
                    <a:pt x="1808528" y="1538661"/>
                    <a:pt x="1810328" y="1603795"/>
                    <a:pt x="1824732" y="1609553"/>
                  </a:cubicBezTo>
                  <a:cubicBezTo>
                    <a:pt x="1833372" y="1612791"/>
                    <a:pt x="2161740" y="1615671"/>
                    <a:pt x="2553832" y="1615671"/>
                  </a:cubicBezTo>
                  <a:cubicBezTo>
                    <a:pt x="3355664" y="1616031"/>
                    <a:pt x="3318940" y="1612791"/>
                    <a:pt x="3379788" y="1692319"/>
                  </a:cubicBezTo>
                  <a:lnTo>
                    <a:pt x="3408952" y="1730825"/>
                  </a:lnTo>
                  <a:lnTo>
                    <a:pt x="3411832" y="2094279"/>
                  </a:lnTo>
                  <a:cubicBezTo>
                    <a:pt x="3414712" y="2436503"/>
                    <a:pt x="3413632" y="2460255"/>
                    <a:pt x="3395268" y="2496239"/>
                  </a:cubicBezTo>
                  <a:cubicBezTo>
                    <a:pt x="3371144" y="2543381"/>
                    <a:pt x="3348104" y="2564973"/>
                    <a:pt x="3299856" y="2585125"/>
                  </a:cubicBezTo>
                  <a:cubicBezTo>
                    <a:pt x="3266732" y="2598799"/>
                    <a:pt x="3084188" y="2600599"/>
                    <a:pt x="1709876" y="2600599"/>
                  </a:cubicBezTo>
                  <a:cubicBezTo>
                    <a:pt x="215668" y="2600239"/>
                    <a:pt x="155900" y="2599519"/>
                    <a:pt x="115576" y="2581165"/>
                  </a:cubicBezTo>
                  <a:cubicBezTo>
                    <a:pt x="69848" y="2560655"/>
                    <a:pt x="29524" y="2513153"/>
                    <a:pt x="11520" y="2459535"/>
                  </a:cubicBezTo>
                  <a:cubicBezTo>
                    <a:pt x="3960" y="2436503"/>
                    <a:pt x="0" y="2318111"/>
                    <a:pt x="0" y="2107955"/>
                  </a:cubicBezTo>
                  <a:cubicBezTo>
                    <a:pt x="0" y="1898157"/>
                    <a:pt x="3960" y="1779405"/>
                    <a:pt x="11520" y="1756735"/>
                  </a:cubicBezTo>
                  <a:cubicBezTo>
                    <a:pt x="28804" y="1704915"/>
                    <a:pt x="67328" y="1658493"/>
                    <a:pt x="111976" y="1635823"/>
                  </a:cubicBezTo>
                  <a:cubicBezTo>
                    <a:pt x="150500" y="1616031"/>
                    <a:pt x="172824" y="1615671"/>
                    <a:pt x="876360" y="1615671"/>
                  </a:cubicBezTo>
                  <a:cubicBezTo>
                    <a:pt x="1426516" y="1615671"/>
                    <a:pt x="1604380" y="1612791"/>
                    <a:pt x="1613384" y="1603435"/>
                  </a:cubicBezTo>
                  <a:cubicBezTo>
                    <a:pt x="1622744" y="1594079"/>
                    <a:pt x="1625624" y="1440781"/>
                    <a:pt x="1625624" y="975845"/>
                  </a:cubicBezTo>
                  <a:lnTo>
                    <a:pt x="1625624" y="360131"/>
                  </a:lnTo>
                  <a:lnTo>
                    <a:pt x="1588900" y="325225"/>
                  </a:lnTo>
                  <a:cubicBezTo>
                    <a:pt x="1525172" y="264409"/>
                    <a:pt x="1507888" y="190999"/>
                    <a:pt x="1539572" y="115069"/>
                  </a:cubicBezTo>
                  <a:cubicBezTo>
                    <a:pt x="1559736" y="66847"/>
                    <a:pt x="1581336" y="43817"/>
                    <a:pt x="1627784" y="20067"/>
                  </a:cubicBezTo>
                  <a:cubicBezTo>
                    <a:pt x="1650736" y="8371"/>
                    <a:pt x="1675064" y="1961"/>
                    <a:pt x="1699384" y="387"/>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noAutofit/>
            </a:bodyPr>
            <a:lstStyle/>
            <a:p>
              <a:endParaRPr lang="zh-TW" altLang="en-US"/>
            </a:p>
          </p:txBody>
        </p:sp>
        <p:sp>
          <p:nvSpPr>
            <p:cNvPr id="60" name="Freeform 92"/>
            <p:cNvSpPr>
              <a:spLocks/>
            </p:cNvSpPr>
            <p:nvPr/>
          </p:nvSpPr>
          <p:spPr bwMode="auto">
            <a:xfrm>
              <a:off x="35512341" y="13261794"/>
              <a:ext cx="405044" cy="1443407"/>
            </a:xfrm>
            <a:custGeom>
              <a:avLst/>
              <a:gdLst>
                <a:gd name="T0" fmla="*/ 1033 w 1527"/>
                <a:gd name="T1" fmla="*/ 5262 h 5433"/>
                <a:gd name="T2" fmla="*/ 125 w 1527"/>
                <a:gd name="T3" fmla="*/ 3147 h 5433"/>
                <a:gd name="T4" fmla="*/ 1098 w 1527"/>
                <a:gd name="T5" fmla="*/ 127 h 5433"/>
                <a:gd name="T6" fmla="*/ 1212 w 1527"/>
                <a:gd name="T7" fmla="*/ 0 h 5433"/>
                <a:gd name="T8" fmla="*/ 1369 w 1527"/>
                <a:gd name="T9" fmla="*/ 154 h 5433"/>
                <a:gd name="T10" fmla="*/ 1527 w 1527"/>
                <a:gd name="T11" fmla="*/ 353 h 5433"/>
                <a:gd name="T12" fmla="*/ 1439 w 1527"/>
                <a:gd name="T13" fmla="*/ 481 h 5433"/>
                <a:gd name="T14" fmla="*/ 863 w 1527"/>
                <a:gd name="T15" fmla="*/ 1402 h 5433"/>
                <a:gd name="T16" fmla="*/ 622 w 1527"/>
                <a:gd name="T17" fmla="*/ 2283 h 5433"/>
                <a:gd name="T18" fmla="*/ 1412 w 1527"/>
                <a:gd name="T19" fmla="*/ 4958 h 5433"/>
                <a:gd name="T20" fmla="*/ 1526 w 1527"/>
                <a:gd name="T21" fmla="*/ 5112 h 5433"/>
                <a:gd name="T22" fmla="*/ 1210 w 1527"/>
                <a:gd name="T23" fmla="*/ 5432 h 5433"/>
                <a:gd name="T24" fmla="*/ 1033 w 1527"/>
                <a:gd name="T25" fmla="*/ 5262 h 5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27" h="5433">
                  <a:moveTo>
                    <a:pt x="1033" y="5262"/>
                  </a:moveTo>
                  <a:cubicBezTo>
                    <a:pt x="505" y="4626"/>
                    <a:pt x="222" y="3966"/>
                    <a:pt x="125" y="3147"/>
                  </a:cubicBezTo>
                  <a:cubicBezTo>
                    <a:pt x="0" y="2085"/>
                    <a:pt x="368" y="942"/>
                    <a:pt x="1098" y="127"/>
                  </a:cubicBezTo>
                  <a:lnTo>
                    <a:pt x="1212" y="0"/>
                  </a:lnTo>
                  <a:lnTo>
                    <a:pt x="1369" y="154"/>
                  </a:lnTo>
                  <a:cubicBezTo>
                    <a:pt x="1456" y="239"/>
                    <a:pt x="1527" y="329"/>
                    <a:pt x="1527" y="353"/>
                  </a:cubicBezTo>
                  <a:cubicBezTo>
                    <a:pt x="1527" y="378"/>
                    <a:pt x="1487" y="436"/>
                    <a:pt x="1439" y="481"/>
                  </a:cubicBezTo>
                  <a:cubicBezTo>
                    <a:pt x="1290" y="623"/>
                    <a:pt x="990" y="1101"/>
                    <a:pt x="863" y="1402"/>
                  </a:cubicBezTo>
                  <a:cubicBezTo>
                    <a:pt x="746" y="1677"/>
                    <a:pt x="696" y="1858"/>
                    <a:pt x="622" y="2283"/>
                  </a:cubicBezTo>
                  <a:cubicBezTo>
                    <a:pt x="471" y="3144"/>
                    <a:pt x="802" y="4265"/>
                    <a:pt x="1412" y="4958"/>
                  </a:cubicBezTo>
                  <a:cubicBezTo>
                    <a:pt x="1475" y="5030"/>
                    <a:pt x="1526" y="5099"/>
                    <a:pt x="1526" y="5112"/>
                  </a:cubicBezTo>
                  <a:cubicBezTo>
                    <a:pt x="1525" y="5152"/>
                    <a:pt x="1248" y="5433"/>
                    <a:pt x="1210" y="5432"/>
                  </a:cubicBezTo>
                  <a:cubicBezTo>
                    <a:pt x="1190" y="5432"/>
                    <a:pt x="1110" y="5356"/>
                    <a:pt x="1033" y="5262"/>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p>
              <a:endParaRPr lang="zh-TW" altLang="en-US"/>
            </a:p>
          </p:txBody>
        </p:sp>
        <p:sp>
          <p:nvSpPr>
            <p:cNvPr id="61" name="Freeform 93"/>
            <p:cNvSpPr>
              <a:spLocks/>
            </p:cNvSpPr>
            <p:nvPr/>
          </p:nvSpPr>
          <p:spPr bwMode="auto">
            <a:xfrm>
              <a:off x="37228508" y="13261794"/>
              <a:ext cx="376948" cy="1443407"/>
            </a:xfrm>
            <a:custGeom>
              <a:avLst/>
              <a:gdLst>
                <a:gd name="T0" fmla="*/ 144 w 1421"/>
                <a:gd name="T1" fmla="*/ 5290 h 5433"/>
                <a:gd name="T2" fmla="*/ 0 w 1421"/>
                <a:gd name="T3" fmla="*/ 5119 h 5433"/>
                <a:gd name="T4" fmla="*/ 156 w 1421"/>
                <a:gd name="T5" fmla="*/ 4897 h 5433"/>
                <a:gd name="T6" fmla="*/ 841 w 1421"/>
                <a:gd name="T7" fmla="*/ 3529 h 5433"/>
                <a:gd name="T8" fmla="*/ 915 w 1421"/>
                <a:gd name="T9" fmla="*/ 2766 h 5433"/>
                <a:gd name="T10" fmla="*/ 756 w 1421"/>
                <a:gd name="T11" fmla="*/ 1640 h 5433"/>
                <a:gd name="T12" fmla="*/ 158 w 1421"/>
                <a:gd name="T13" fmla="*/ 567 h 5433"/>
                <a:gd name="T14" fmla="*/ 0 w 1421"/>
                <a:gd name="T15" fmla="*/ 341 h 5433"/>
                <a:gd name="T16" fmla="*/ 157 w 1421"/>
                <a:gd name="T17" fmla="*/ 154 h 5433"/>
                <a:gd name="T18" fmla="*/ 314 w 1421"/>
                <a:gd name="T19" fmla="*/ 0 h 5433"/>
                <a:gd name="T20" fmla="*/ 452 w 1421"/>
                <a:gd name="T21" fmla="*/ 155 h 5433"/>
                <a:gd name="T22" fmla="*/ 1184 w 1421"/>
                <a:gd name="T23" fmla="*/ 1378 h 5433"/>
                <a:gd name="T24" fmla="*/ 1380 w 1421"/>
                <a:gd name="T25" fmla="*/ 2110 h 5433"/>
                <a:gd name="T26" fmla="*/ 1385 w 1421"/>
                <a:gd name="T27" fmla="*/ 3313 h 5433"/>
                <a:gd name="T28" fmla="*/ 1311 w 1421"/>
                <a:gd name="T29" fmla="*/ 3641 h 5433"/>
                <a:gd name="T30" fmla="*/ 711 w 1421"/>
                <a:gd name="T31" fmla="*/ 4981 h 5433"/>
                <a:gd name="T32" fmla="*/ 310 w 1421"/>
                <a:gd name="T33" fmla="*/ 5433 h 5433"/>
                <a:gd name="T34" fmla="*/ 144 w 1421"/>
                <a:gd name="T35" fmla="*/ 5290 h 5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1" h="5433">
                  <a:moveTo>
                    <a:pt x="144" y="5290"/>
                  </a:moveTo>
                  <a:cubicBezTo>
                    <a:pt x="65" y="5212"/>
                    <a:pt x="0" y="5135"/>
                    <a:pt x="0" y="5119"/>
                  </a:cubicBezTo>
                  <a:cubicBezTo>
                    <a:pt x="0" y="5104"/>
                    <a:pt x="70" y="5004"/>
                    <a:pt x="156" y="4897"/>
                  </a:cubicBezTo>
                  <a:cubicBezTo>
                    <a:pt x="483" y="4492"/>
                    <a:pt x="709" y="4040"/>
                    <a:pt x="841" y="3529"/>
                  </a:cubicBezTo>
                  <a:cubicBezTo>
                    <a:pt x="905" y="3280"/>
                    <a:pt x="914" y="3186"/>
                    <a:pt x="915" y="2766"/>
                  </a:cubicBezTo>
                  <a:cubicBezTo>
                    <a:pt x="917" y="2242"/>
                    <a:pt x="889" y="2047"/>
                    <a:pt x="756" y="1640"/>
                  </a:cubicBezTo>
                  <a:cubicBezTo>
                    <a:pt x="623" y="1234"/>
                    <a:pt x="449" y="922"/>
                    <a:pt x="158" y="567"/>
                  </a:cubicBezTo>
                  <a:cubicBezTo>
                    <a:pt x="71" y="461"/>
                    <a:pt x="0" y="359"/>
                    <a:pt x="0" y="341"/>
                  </a:cubicBezTo>
                  <a:cubicBezTo>
                    <a:pt x="0" y="323"/>
                    <a:pt x="70" y="239"/>
                    <a:pt x="157" y="154"/>
                  </a:cubicBezTo>
                  <a:lnTo>
                    <a:pt x="314" y="0"/>
                  </a:lnTo>
                  <a:lnTo>
                    <a:pt x="452" y="155"/>
                  </a:lnTo>
                  <a:cubicBezTo>
                    <a:pt x="731" y="467"/>
                    <a:pt x="1039" y="981"/>
                    <a:pt x="1184" y="1378"/>
                  </a:cubicBezTo>
                  <a:cubicBezTo>
                    <a:pt x="1233" y="1511"/>
                    <a:pt x="1299" y="1760"/>
                    <a:pt x="1380" y="2110"/>
                  </a:cubicBezTo>
                  <a:cubicBezTo>
                    <a:pt x="1417" y="2273"/>
                    <a:pt x="1421" y="3170"/>
                    <a:pt x="1385" y="3313"/>
                  </a:cubicBezTo>
                  <a:cubicBezTo>
                    <a:pt x="1371" y="3369"/>
                    <a:pt x="1337" y="3516"/>
                    <a:pt x="1311" y="3641"/>
                  </a:cubicBezTo>
                  <a:cubicBezTo>
                    <a:pt x="1220" y="4071"/>
                    <a:pt x="985" y="4596"/>
                    <a:pt x="711" y="4981"/>
                  </a:cubicBezTo>
                  <a:cubicBezTo>
                    <a:pt x="572" y="5176"/>
                    <a:pt x="344" y="5433"/>
                    <a:pt x="310" y="5433"/>
                  </a:cubicBezTo>
                  <a:cubicBezTo>
                    <a:pt x="299" y="5433"/>
                    <a:pt x="224" y="5368"/>
                    <a:pt x="144" y="5290"/>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p>
              <a:endParaRPr lang="zh-TW" altLang="en-US"/>
            </a:p>
          </p:txBody>
        </p:sp>
        <p:sp>
          <p:nvSpPr>
            <p:cNvPr id="62" name="Freeform 94"/>
            <p:cNvSpPr>
              <a:spLocks/>
            </p:cNvSpPr>
            <p:nvPr/>
          </p:nvSpPr>
          <p:spPr bwMode="auto">
            <a:xfrm>
              <a:off x="35835435" y="13472509"/>
              <a:ext cx="300856" cy="1021974"/>
            </a:xfrm>
            <a:custGeom>
              <a:avLst/>
              <a:gdLst>
                <a:gd name="T0" fmla="*/ 649 w 1133"/>
                <a:gd name="T1" fmla="*/ 3709 h 3850"/>
                <a:gd name="T2" fmla="*/ 64 w 1133"/>
                <a:gd name="T3" fmla="*/ 2517 h 3850"/>
                <a:gd name="T4" fmla="*/ 50 w 1133"/>
                <a:gd name="T5" fmla="*/ 1437 h 3850"/>
                <a:gd name="T6" fmla="*/ 583 w 1133"/>
                <a:gd name="T7" fmla="*/ 253 h 3850"/>
                <a:gd name="T8" fmla="*/ 974 w 1133"/>
                <a:gd name="T9" fmla="*/ 185 h 3850"/>
                <a:gd name="T10" fmla="*/ 1133 w 1133"/>
                <a:gd name="T11" fmla="*/ 344 h 3850"/>
                <a:gd name="T12" fmla="*/ 984 w 1133"/>
                <a:gd name="T13" fmla="*/ 538 h 3850"/>
                <a:gd name="T14" fmla="*/ 561 w 1133"/>
                <a:gd name="T15" fmla="*/ 1412 h 3850"/>
                <a:gd name="T16" fmla="*/ 616 w 1133"/>
                <a:gd name="T17" fmla="*/ 2679 h 3850"/>
                <a:gd name="T18" fmla="*/ 966 w 1133"/>
                <a:gd name="T19" fmla="*/ 3313 h 3850"/>
                <a:gd name="T20" fmla="*/ 1087 w 1133"/>
                <a:gd name="T21" fmla="*/ 3572 h 3850"/>
                <a:gd name="T22" fmla="*/ 780 w 1133"/>
                <a:gd name="T23" fmla="*/ 3850 h 3850"/>
                <a:gd name="T24" fmla="*/ 649 w 1133"/>
                <a:gd name="T25" fmla="*/ 3709 h 38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33" h="3850">
                  <a:moveTo>
                    <a:pt x="649" y="3709"/>
                  </a:moveTo>
                  <a:cubicBezTo>
                    <a:pt x="375" y="3385"/>
                    <a:pt x="157" y="2939"/>
                    <a:pt x="64" y="2517"/>
                  </a:cubicBezTo>
                  <a:cubicBezTo>
                    <a:pt x="8" y="2258"/>
                    <a:pt x="0" y="1696"/>
                    <a:pt x="50" y="1437"/>
                  </a:cubicBezTo>
                  <a:cubicBezTo>
                    <a:pt x="132" y="1013"/>
                    <a:pt x="338" y="555"/>
                    <a:pt x="583" y="253"/>
                  </a:cubicBezTo>
                  <a:cubicBezTo>
                    <a:pt x="788" y="1"/>
                    <a:pt x="789" y="0"/>
                    <a:pt x="974" y="185"/>
                  </a:cubicBezTo>
                  <a:lnTo>
                    <a:pt x="1133" y="344"/>
                  </a:lnTo>
                  <a:lnTo>
                    <a:pt x="984" y="538"/>
                  </a:lnTo>
                  <a:cubicBezTo>
                    <a:pt x="797" y="782"/>
                    <a:pt x="632" y="1122"/>
                    <a:pt x="561" y="1412"/>
                  </a:cubicBezTo>
                  <a:cubicBezTo>
                    <a:pt x="469" y="1785"/>
                    <a:pt x="494" y="2369"/>
                    <a:pt x="616" y="2679"/>
                  </a:cubicBezTo>
                  <a:cubicBezTo>
                    <a:pt x="701" y="2898"/>
                    <a:pt x="831" y="3134"/>
                    <a:pt x="966" y="3313"/>
                  </a:cubicBezTo>
                  <a:cubicBezTo>
                    <a:pt x="1102" y="3494"/>
                    <a:pt x="1118" y="3528"/>
                    <a:pt x="1087" y="3572"/>
                  </a:cubicBezTo>
                  <a:cubicBezTo>
                    <a:pt x="1050" y="3625"/>
                    <a:pt x="802" y="3850"/>
                    <a:pt x="780" y="3850"/>
                  </a:cubicBezTo>
                  <a:cubicBezTo>
                    <a:pt x="774" y="3850"/>
                    <a:pt x="715" y="3787"/>
                    <a:pt x="649" y="3709"/>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p>
              <a:endParaRPr lang="zh-TW" altLang="en-US"/>
            </a:p>
          </p:txBody>
        </p:sp>
        <p:sp>
          <p:nvSpPr>
            <p:cNvPr id="63" name="Freeform 95"/>
            <p:cNvSpPr>
              <a:spLocks/>
            </p:cNvSpPr>
            <p:nvPr/>
          </p:nvSpPr>
          <p:spPr bwMode="auto">
            <a:xfrm>
              <a:off x="37010764" y="13480709"/>
              <a:ext cx="313734" cy="1013779"/>
            </a:xfrm>
            <a:custGeom>
              <a:avLst/>
              <a:gdLst>
                <a:gd name="T0" fmla="*/ 263 w 1183"/>
                <a:gd name="T1" fmla="*/ 3770 h 3819"/>
                <a:gd name="T2" fmla="*/ 103 w 1183"/>
                <a:gd name="T3" fmla="*/ 3603 h 3819"/>
                <a:gd name="T4" fmla="*/ 0 w 1183"/>
                <a:gd name="T5" fmla="*/ 3485 h 3819"/>
                <a:gd name="T6" fmla="*/ 140 w 1183"/>
                <a:gd name="T7" fmla="*/ 3311 h 3819"/>
                <a:gd name="T8" fmla="*/ 593 w 1183"/>
                <a:gd name="T9" fmla="*/ 2295 h 3819"/>
                <a:gd name="T10" fmla="*/ 620 w 1183"/>
                <a:gd name="T11" fmla="*/ 1689 h 3819"/>
                <a:gd name="T12" fmla="*/ 144 w 1183"/>
                <a:gd name="T13" fmla="*/ 506 h 3819"/>
                <a:gd name="T14" fmla="*/ 0 w 1183"/>
                <a:gd name="T15" fmla="*/ 318 h 3819"/>
                <a:gd name="T16" fmla="*/ 156 w 1183"/>
                <a:gd name="T17" fmla="*/ 157 h 3819"/>
                <a:gd name="T18" fmla="*/ 362 w 1183"/>
                <a:gd name="T19" fmla="*/ 26 h 3819"/>
                <a:gd name="T20" fmla="*/ 836 w 1183"/>
                <a:gd name="T21" fmla="*/ 701 h 3819"/>
                <a:gd name="T22" fmla="*/ 1105 w 1183"/>
                <a:gd name="T23" fmla="*/ 1615 h 3819"/>
                <a:gd name="T24" fmla="*/ 672 w 1183"/>
                <a:gd name="T25" fmla="*/ 3424 h 3819"/>
                <a:gd name="T26" fmla="*/ 342 w 1183"/>
                <a:gd name="T27" fmla="*/ 3819 h 3819"/>
                <a:gd name="T28" fmla="*/ 263 w 1183"/>
                <a:gd name="T29" fmla="*/ 3770 h 38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83" h="3819">
                  <a:moveTo>
                    <a:pt x="263" y="3770"/>
                  </a:moveTo>
                  <a:cubicBezTo>
                    <a:pt x="232" y="3743"/>
                    <a:pt x="160" y="3668"/>
                    <a:pt x="103" y="3603"/>
                  </a:cubicBezTo>
                  <a:lnTo>
                    <a:pt x="0" y="3485"/>
                  </a:lnTo>
                  <a:lnTo>
                    <a:pt x="140" y="3311"/>
                  </a:lnTo>
                  <a:cubicBezTo>
                    <a:pt x="378" y="3015"/>
                    <a:pt x="537" y="2660"/>
                    <a:pt x="593" y="2295"/>
                  </a:cubicBezTo>
                  <a:cubicBezTo>
                    <a:pt x="643" y="1975"/>
                    <a:pt x="645" y="1920"/>
                    <a:pt x="620" y="1689"/>
                  </a:cubicBezTo>
                  <a:cubicBezTo>
                    <a:pt x="573" y="1255"/>
                    <a:pt x="412" y="855"/>
                    <a:pt x="144" y="506"/>
                  </a:cubicBezTo>
                  <a:lnTo>
                    <a:pt x="0" y="318"/>
                  </a:lnTo>
                  <a:lnTo>
                    <a:pt x="156" y="157"/>
                  </a:lnTo>
                  <a:cubicBezTo>
                    <a:pt x="287" y="21"/>
                    <a:pt x="319" y="0"/>
                    <a:pt x="362" y="26"/>
                  </a:cubicBezTo>
                  <a:cubicBezTo>
                    <a:pt x="473" y="94"/>
                    <a:pt x="693" y="407"/>
                    <a:pt x="836" y="701"/>
                  </a:cubicBezTo>
                  <a:cubicBezTo>
                    <a:pt x="1000" y="1038"/>
                    <a:pt x="1051" y="1210"/>
                    <a:pt x="1105" y="1615"/>
                  </a:cubicBezTo>
                  <a:cubicBezTo>
                    <a:pt x="1183" y="2193"/>
                    <a:pt x="1007" y="2927"/>
                    <a:pt x="672" y="3424"/>
                  </a:cubicBezTo>
                  <a:cubicBezTo>
                    <a:pt x="555" y="3597"/>
                    <a:pt x="370" y="3819"/>
                    <a:pt x="342" y="3819"/>
                  </a:cubicBezTo>
                  <a:cubicBezTo>
                    <a:pt x="330" y="3819"/>
                    <a:pt x="294" y="3797"/>
                    <a:pt x="263" y="3770"/>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p>
              <a:endParaRPr lang="zh-TW" altLang="en-US"/>
            </a:p>
          </p:txBody>
        </p:sp>
        <p:sp>
          <p:nvSpPr>
            <p:cNvPr id="64" name="Freeform 96"/>
            <p:cNvSpPr>
              <a:spLocks/>
            </p:cNvSpPr>
            <p:nvPr/>
          </p:nvSpPr>
          <p:spPr bwMode="auto">
            <a:xfrm>
              <a:off x="36138636" y="13684397"/>
              <a:ext cx="208374" cy="600542"/>
            </a:xfrm>
            <a:custGeom>
              <a:avLst/>
              <a:gdLst>
                <a:gd name="T0" fmla="*/ 317 w 783"/>
                <a:gd name="T1" fmla="*/ 2127 h 2261"/>
                <a:gd name="T2" fmla="*/ 0 w 783"/>
                <a:gd name="T3" fmla="*/ 1146 h 2261"/>
                <a:gd name="T4" fmla="*/ 342 w 783"/>
                <a:gd name="T5" fmla="*/ 122 h 2261"/>
                <a:gd name="T6" fmla="*/ 449 w 783"/>
                <a:gd name="T7" fmla="*/ 0 h 2261"/>
                <a:gd name="T8" fmla="*/ 616 w 783"/>
                <a:gd name="T9" fmla="*/ 170 h 2261"/>
                <a:gd name="T10" fmla="*/ 783 w 783"/>
                <a:gd name="T11" fmla="*/ 339 h 2261"/>
                <a:gd name="T12" fmla="*/ 705 w 783"/>
                <a:gd name="T13" fmla="*/ 451 h 2261"/>
                <a:gd name="T14" fmla="*/ 492 w 783"/>
                <a:gd name="T15" fmla="*/ 1139 h 2261"/>
                <a:gd name="T16" fmla="*/ 685 w 783"/>
                <a:gd name="T17" fmla="*/ 1795 h 2261"/>
                <a:gd name="T18" fmla="*/ 747 w 783"/>
                <a:gd name="T19" fmla="*/ 1975 h 2261"/>
                <a:gd name="T20" fmla="*/ 441 w 783"/>
                <a:gd name="T21" fmla="*/ 2261 h 2261"/>
                <a:gd name="T22" fmla="*/ 317 w 783"/>
                <a:gd name="T23" fmla="*/ 2127 h 2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83" h="2261">
                  <a:moveTo>
                    <a:pt x="317" y="2127"/>
                  </a:moveTo>
                  <a:cubicBezTo>
                    <a:pt x="85" y="1820"/>
                    <a:pt x="1" y="1557"/>
                    <a:pt x="0" y="1146"/>
                  </a:cubicBezTo>
                  <a:cubicBezTo>
                    <a:pt x="0" y="720"/>
                    <a:pt x="112" y="384"/>
                    <a:pt x="342" y="122"/>
                  </a:cubicBezTo>
                  <a:lnTo>
                    <a:pt x="449" y="0"/>
                  </a:lnTo>
                  <a:lnTo>
                    <a:pt x="616" y="170"/>
                  </a:lnTo>
                  <a:lnTo>
                    <a:pt x="783" y="339"/>
                  </a:lnTo>
                  <a:lnTo>
                    <a:pt x="705" y="451"/>
                  </a:lnTo>
                  <a:cubicBezTo>
                    <a:pt x="555" y="668"/>
                    <a:pt x="493" y="869"/>
                    <a:pt x="492" y="1139"/>
                  </a:cubicBezTo>
                  <a:cubicBezTo>
                    <a:pt x="491" y="1416"/>
                    <a:pt x="539" y="1578"/>
                    <a:pt x="685" y="1795"/>
                  </a:cubicBezTo>
                  <a:cubicBezTo>
                    <a:pt x="752" y="1893"/>
                    <a:pt x="767" y="1938"/>
                    <a:pt x="747" y="1975"/>
                  </a:cubicBezTo>
                  <a:cubicBezTo>
                    <a:pt x="715" y="2036"/>
                    <a:pt x="473" y="2261"/>
                    <a:pt x="441" y="2261"/>
                  </a:cubicBezTo>
                  <a:cubicBezTo>
                    <a:pt x="428" y="2261"/>
                    <a:pt x="373" y="2201"/>
                    <a:pt x="317" y="2127"/>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p>
              <a:endParaRPr lang="zh-TW" altLang="en-US"/>
            </a:p>
          </p:txBody>
        </p:sp>
        <p:sp>
          <p:nvSpPr>
            <p:cNvPr id="65" name="Freeform 97"/>
            <p:cNvSpPr>
              <a:spLocks/>
            </p:cNvSpPr>
            <p:nvPr/>
          </p:nvSpPr>
          <p:spPr bwMode="auto">
            <a:xfrm>
              <a:off x="36800046" y="13693762"/>
              <a:ext cx="234129" cy="591177"/>
            </a:xfrm>
            <a:custGeom>
              <a:avLst/>
              <a:gdLst>
                <a:gd name="T0" fmla="*/ 149 w 881"/>
                <a:gd name="T1" fmla="*/ 2074 h 2228"/>
                <a:gd name="T2" fmla="*/ 0 w 881"/>
                <a:gd name="T3" fmla="*/ 1917 h 2228"/>
                <a:gd name="T4" fmla="*/ 50 w 881"/>
                <a:gd name="T5" fmla="*/ 1840 h 2228"/>
                <a:gd name="T6" fmla="*/ 276 w 881"/>
                <a:gd name="T7" fmla="*/ 1323 h 2228"/>
                <a:gd name="T8" fmla="*/ 97 w 881"/>
                <a:gd name="T9" fmla="*/ 454 h 2228"/>
                <a:gd name="T10" fmla="*/ 1 w 881"/>
                <a:gd name="T11" fmla="*/ 302 h 2228"/>
                <a:gd name="T12" fmla="*/ 150 w 881"/>
                <a:gd name="T13" fmla="*/ 151 h 2228"/>
                <a:gd name="T14" fmla="*/ 333 w 881"/>
                <a:gd name="T15" fmla="*/ 0 h 2228"/>
                <a:gd name="T16" fmla="*/ 628 w 881"/>
                <a:gd name="T17" fmla="*/ 389 h 2228"/>
                <a:gd name="T18" fmla="*/ 501 w 881"/>
                <a:gd name="T19" fmla="*/ 2041 h 2228"/>
                <a:gd name="T20" fmla="*/ 340 w 881"/>
                <a:gd name="T21" fmla="*/ 2223 h 2228"/>
                <a:gd name="T22" fmla="*/ 149 w 881"/>
                <a:gd name="T23" fmla="*/ 2074 h 2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81" h="2228">
                  <a:moveTo>
                    <a:pt x="149" y="2074"/>
                  </a:moveTo>
                  <a:lnTo>
                    <a:pt x="0" y="1917"/>
                  </a:lnTo>
                  <a:lnTo>
                    <a:pt x="50" y="1840"/>
                  </a:lnTo>
                  <a:cubicBezTo>
                    <a:pt x="178" y="1647"/>
                    <a:pt x="236" y="1514"/>
                    <a:pt x="276" y="1323"/>
                  </a:cubicBezTo>
                  <a:cubicBezTo>
                    <a:pt x="338" y="1024"/>
                    <a:pt x="280" y="742"/>
                    <a:pt x="97" y="454"/>
                  </a:cubicBezTo>
                  <a:lnTo>
                    <a:pt x="1" y="302"/>
                  </a:lnTo>
                  <a:lnTo>
                    <a:pt x="150" y="151"/>
                  </a:lnTo>
                  <a:cubicBezTo>
                    <a:pt x="232" y="68"/>
                    <a:pt x="315" y="0"/>
                    <a:pt x="333" y="0"/>
                  </a:cubicBezTo>
                  <a:cubicBezTo>
                    <a:pt x="387" y="0"/>
                    <a:pt x="528" y="187"/>
                    <a:pt x="628" y="389"/>
                  </a:cubicBezTo>
                  <a:cubicBezTo>
                    <a:pt x="881" y="903"/>
                    <a:pt x="830" y="1560"/>
                    <a:pt x="501" y="2041"/>
                  </a:cubicBezTo>
                  <a:cubicBezTo>
                    <a:pt x="435" y="2137"/>
                    <a:pt x="363" y="2219"/>
                    <a:pt x="340" y="2223"/>
                  </a:cubicBezTo>
                  <a:cubicBezTo>
                    <a:pt x="316" y="2228"/>
                    <a:pt x="230" y="2161"/>
                    <a:pt x="149" y="2074"/>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p>
              <a:endParaRPr lang="zh-TW" altLang="en-US"/>
            </a:p>
          </p:txBody>
        </p:sp>
      </p:grpSp>
      <p:sp>
        <p:nvSpPr>
          <p:cNvPr id="66" name="手繪多邊形 65"/>
          <p:cNvSpPr>
            <a:spLocks/>
          </p:cNvSpPr>
          <p:nvPr/>
        </p:nvSpPr>
        <p:spPr bwMode="auto">
          <a:xfrm>
            <a:off x="7445522" y="2857732"/>
            <a:ext cx="653620" cy="482368"/>
          </a:xfrm>
          <a:custGeom>
            <a:avLst/>
            <a:gdLst>
              <a:gd name="connsiteX0" fmla="*/ 2313240 w 4627012"/>
              <a:gd name="connsiteY0" fmla="*/ 2906712 h 3414712"/>
              <a:gd name="connsiteX1" fmla="*/ 1912260 w 4627012"/>
              <a:gd name="connsiteY1" fmla="*/ 2918932 h 3414712"/>
              <a:gd name="connsiteX2" fmla="*/ 1906856 w 4627012"/>
              <a:gd name="connsiteY2" fmla="*/ 3234846 h 3414712"/>
              <a:gd name="connsiteX3" fmla="*/ 2311440 w 4627012"/>
              <a:gd name="connsiteY3" fmla="*/ 3241676 h 3414712"/>
              <a:gd name="connsiteX4" fmla="*/ 2721424 w 4627012"/>
              <a:gd name="connsiteY4" fmla="*/ 3229456 h 3414712"/>
              <a:gd name="connsiteX5" fmla="*/ 2733676 w 4627012"/>
              <a:gd name="connsiteY5" fmla="*/ 3078146 h 3414712"/>
              <a:gd name="connsiteX6" fmla="*/ 2717824 w 4627012"/>
              <a:gd name="connsiteY6" fmla="*/ 2922886 h 3414712"/>
              <a:gd name="connsiteX7" fmla="*/ 2313240 w 4627012"/>
              <a:gd name="connsiteY7" fmla="*/ 2906712 h 3414712"/>
              <a:gd name="connsiteX8" fmla="*/ 1584960 w 4627012"/>
              <a:gd name="connsiteY8" fmla="*/ 286972 h 3414712"/>
              <a:gd name="connsiteX9" fmla="*/ 289164 w 4627012"/>
              <a:gd name="connsiteY9" fmla="*/ 296550 h 3414712"/>
              <a:gd name="connsiteX10" fmla="*/ 287364 w 4627012"/>
              <a:gd name="connsiteY10" fmla="*/ 2620194 h 3414712"/>
              <a:gd name="connsiteX11" fmla="*/ 2319024 w 4627012"/>
              <a:gd name="connsiteY11" fmla="*/ 2632076 h 3414712"/>
              <a:gd name="connsiteX12" fmla="*/ 4338444 w 4627012"/>
              <a:gd name="connsiteY12" fmla="*/ 2632076 h 3414712"/>
              <a:gd name="connsiteX13" fmla="*/ 4343844 w 4627012"/>
              <a:gd name="connsiteY13" fmla="*/ 2609392 h 3414712"/>
              <a:gd name="connsiteX14" fmla="*/ 4346724 w 4627012"/>
              <a:gd name="connsiteY14" fmla="*/ 1438210 h 3414712"/>
              <a:gd name="connsiteX15" fmla="*/ 4343844 w 4627012"/>
              <a:gd name="connsiteY15" fmla="*/ 290070 h 3414712"/>
              <a:gd name="connsiteX16" fmla="*/ 2323344 w 4627012"/>
              <a:gd name="connsiteY16" fmla="*/ 287550 h 3414712"/>
              <a:gd name="connsiteX17" fmla="*/ 1584960 w 4627012"/>
              <a:gd name="connsiteY17" fmla="*/ 286972 h 3414712"/>
              <a:gd name="connsiteX18" fmla="*/ 4623604 w 4627012"/>
              <a:gd name="connsiteY18" fmla="*/ 0 h 3414712"/>
              <a:gd name="connsiteX19" fmla="*/ 4626124 w 4627012"/>
              <a:gd name="connsiteY19" fmla="*/ 1442872 h 3414712"/>
              <a:gd name="connsiteX20" fmla="*/ 4625404 w 4627012"/>
              <a:gd name="connsiteY20" fmla="*/ 2896186 h 3414712"/>
              <a:gd name="connsiteX21" fmla="*/ 3827856 w 4627012"/>
              <a:gd name="connsiteY21" fmla="*/ 2906628 h 3414712"/>
              <a:gd name="connsiteX22" fmla="*/ 3020592 w 4627012"/>
              <a:gd name="connsiteY22" fmla="*/ 2914912 h 3414712"/>
              <a:gd name="connsiteX23" fmla="*/ 3010148 w 4627012"/>
              <a:gd name="connsiteY23" fmla="*/ 3079832 h 3414712"/>
              <a:gd name="connsiteX24" fmla="*/ 3013028 w 4627012"/>
              <a:gd name="connsiteY24" fmla="*/ 3236830 h 3414712"/>
              <a:gd name="connsiteX25" fmla="*/ 3485796 w 4627012"/>
              <a:gd name="connsiteY25" fmla="*/ 3241870 h 3414712"/>
              <a:gd name="connsiteX26" fmla="*/ 3976204 w 4627012"/>
              <a:gd name="connsiteY26" fmla="*/ 3255554 h 3414712"/>
              <a:gd name="connsiteX27" fmla="*/ 4014012 w 4627012"/>
              <a:gd name="connsiteY27" fmla="*/ 3357820 h 3414712"/>
              <a:gd name="connsiteX28" fmla="*/ 4014012 w 4627012"/>
              <a:gd name="connsiteY28" fmla="*/ 3414712 h 3414712"/>
              <a:gd name="connsiteX29" fmla="*/ 2306940 w 4627012"/>
              <a:gd name="connsiteY29" fmla="*/ 3414712 h 3414712"/>
              <a:gd name="connsiteX30" fmla="*/ 599508 w 4627012"/>
              <a:gd name="connsiteY30" fmla="*/ 3414712 h 3414712"/>
              <a:gd name="connsiteX31" fmla="*/ 599508 w 4627012"/>
              <a:gd name="connsiteY31" fmla="*/ 3372942 h 3414712"/>
              <a:gd name="connsiteX32" fmla="*/ 656400 w 4627012"/>
              <a:gd name="connsiteY32" fmla="*/ 3253394 h 3414712"/>
              <a:gd name="connsiteX33" fmla="*/ 1136728 w 4627012"/>
              <a:gd name="connsiteY33" fmla="*/ 3241870 h 3414712"/>
              <a:gd name="connsiteX34" fmla="*/ 1603732 w 4627012"/>
              <a:gd name="connsiteY34" fmla="*/ 3229628 h 3414712"/>
              <a:gd name="connsiteX35" fmla="*/ 1615976 w 4627012"/>
              <a:gd name="connsiteY35" fmla="*/ 3078030 h 3414712"/>
              <a:gd name="connsiteX36" fmla="*/ 1599772 w 4627012"/>
              <a:gd name="connsiteY36" fmla="*/ 2922472 h 3414712"/>
              <a:gd name="connsiteX37" fmla="*/ 792144 w 4627012"/>
              <a:gd name="connsiteY37" fmla="*/ 2906268 h 3414712"/>
              <a:gd name="connsiteX38" fmla="*/ 0 w 4627012"/>
              <a:gd name="connsiteY38" fmla="*/ 2906268 h 3414712"/>
              <a:gd name="connsiteX39" fmla="*/ 2520 w 4627012"/>
              <a:gd name="connsiteY39" fmla="*/ 1455836 h 3414712"/>
              <a:gd name="connsiteX40" fmla="*/ 5040 w 4627012"/>
              <a:gd name="connsiteY40" fmla="*/ 5042 h 3414712"/>
              <a:gd name="connsiteX41" fmla="*/ 2314500 w 4627012"/>
              <a:gd name="connsiteY41" fmla="*/ 2520 h 3414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627012" h="3414712">
                <a:moveTo>
                  <a:pt x="2313240" y="2906712"/>
                </a:moveTo>
                <a:cubicBezTo>
                  <a:pt x="2024304" y="2906712"/>
                  <a:pt x="1921268" y="2909946"/>
                  <a:pt x="1912260" y="2918932"/>
                </a:cubicBezTo>
                <a:cubicBezTo>
                  <a:pt x="1898932" y="2932230"/>
                  <a:pt x="1893888" y="3222268"/>
                  <a:pt x="1906856" y="3234846"/>
                </a:cubicBezTo>
                <a:cubicBezTo>
                  <a:pt x="1910460" y="3238440"/>
                  <a:pt x="2092756" y="3241676"/>
                  <a:pt x="2311440" y="3241676"/>
                </a:cubicBezTo>
                <a:cubicBezTo>
                  <a:pt x="2607220" y="3241676"/>
                  <a:pt x="2712420" y="3238440"/>
                  <a:pt x="2721424" y="3229456"/>
                </a:cubicBezTo>
                <a:cubicBezTo>
                  <a:pt x="2729712" y="3221190"/>
                  <a:pt x="2733676" y="3172670"/>
                  <a:pt x="2733676" y="3078146"/>
                </a:cubicBezTo>
                <a:cubicBezTo>
                  <a:pt x="2733676" y="2964936"/>
                  <a:pt x="2730792" y="2935824"/>
                  <a:pt x="2717824" y="2922886"/>
                </a:cubicBezTo>
                <a:cubicBezTo>
                  <a:pt x="2703772" y="2908868"/>
                  <a:pt x="2652976" y="2906712"/>
                  <a:pt x="2313240" y="2906712"/>
                </a:cubicBezTo>
                <a:close/>
                <a:moveTo>
                  <a:pt x="1584960" y="286972"/>
                </a:moveTo>
                <a:cubicBezTo>
                  <a:pt x="654628" y="286788"/>
                  <a:pt x="297356" y="289530"/>
                  <a:pt x="289164" y="296550"/>
                </a:cubicBezTo>
                <a:cubicBezTo>
                  <a:pt x="269728" y="312392"/>
                  <a:pt x="268288" y="2601112"/>
                  <a:pt x="287364" y="2620194"/>
                </a:cubicBezTo>
                <a:cubicBezTo>
                  <a:pt x="296724" y="2629554"/>
                  <a:pt x="761804" y="2632076"/>
                  <a:pt x="2319024" y="2632076"/>
                </a:cubicBezTo>
                <a:lnTo>
                  <a:pt x="4338444" y="2632076"/>
                </a:lnTo>
                <a:lnTo>
                  <a:pt x="4343844" y="2609392"/>
                </a:lnTo>
                <a:cubicBezTo>
                  <a:pt x="4347080" y="2596792"/>
                  <a:pt x="4348160" y="2069706"/>
                  <a:pt x="4346724" y="1438210"/>
                </a:cubicBezTo>
                <a:lnTo>
                  <a:pt x="4343844" y="290070"/>
                </a:lnTo>
                <a:lnTo>
                  <a:pt x="2323344" y="287550"/>
                </a:lnTo>
                <a:cubicBezTo>
                  <a:pt x="2044864" y="287212"/>
                  <a:pt x="1799652" y="287014"/>
                  <a:pt x="1584960" y="286972"/>
                </a:cubicBezTo>
                <a:close/>
                <a:moveTo>
                  <a:pt x="4623604" y="0"/>
                </a:moveTo>
                <a:lnTo>
                  <a:pt x="4626124" y="1442872"/>
                </a:lnTo>
                <a:cubicBezTo>
                  <a:pt x="4627564" y="2236866"/>
                  <a:pt x="4627204" y="2890786"/>
                  <a:pt x="4625404" y="2896186"/>
                </a:cubicBezTo>
                <a:cubicBezTo>
                  <a:pt x="4623240" y="2903028"/>
                  <a:pt x="4347792" y="2906628"/>
                  <a:pt x="3827856" y="2906628"/>
                </a:cubicBezTo>
                <a:cubicBezTo>
                  <a:pt x="3390736" y="2906628"/>
                  <a:pt x="3027432" y="2910590"/>
                  <a:pt x="3020592" y="2914912"/>
                </a:cubicBezTo>
                <a:cubicBezTo>
                  <a:pt x="3010508" y="2921392"/>
                  <a:pt x="3007988" y="2961362"/>
                  <a:pt x="3010148" y="3079832"/>
                </a:cubicBezTo>
                <a:lnTo>
                  <a:pt x="3013028" y="3236830"/>
                </a:lnTo>
                <a:lnTo>
                  <a:pt x="3485796" y="3241870"/>
                </a:lnTo>
                <a:cubicBezTo>
                  <a:pt x="3745404" y="3244752"/>
                  <a:pt x="3966124" y="3250872"/>
                  <a:pt x="3976204" y="3255554"/>
                </a:cubicBezTo>
                <a:cubicBezTo>
                  <a:pt x="4003928" y="3269238"/>
                  <a:pt x="4014012" y="3296244"/>
                  <a:pt x="4014012" y="3357820"/>
                </a:cubicBezTo>
                <a:lnTo>
                  <a:pt x="4014012" y="3414712"/>
                </a:lnTo>
                <a:lnTo>
                  <a:pt x="2306940" y="3414712"/>
                </a:lnTo>
                <a:lnTo>
                  <a:pt x="599508" y="3414712"/>
                </a:lnTo>
                <a:lnTo>
                  <a:pt x="599508" y="3372942"/>
                </a:lnTo>
                <a:cubicBezTo>
                  <a:pt x="599508" y="3319650"/>
                  <a:pt x="623992" y="3268158"/>
                  <a:pt x="656400" y="3253394"/>
                </a:cubicBezTo>
                <a:cubicBezTo>
                  <a:pt x="674404" y="3245112"/>
                  <a:pt x="818428" y="3241870"/>
                  <a:pt x="1136728" y="3241870"/>
                </a:cubicBezTo>
                <a:cubicBezTo>
                  <a:pt x="1476988" y="3241870"/>
                  <a:pt x="1594372" y="3238630"/>
                  <a:pt x="1603732" y="3229628"/>
                </a:cubicBezTo>
                <a:cubicBezTo>
                  <a:pt x="1612012" y="3221346"/>
                  <a:pt x="1615976" y="3172734"/>
                  <a:pt x="1615976" y="3078030"/>
                </a:cubicBezTo>
                <a:cubicBezTo>
                  <a:pt x="1615976" y="2964604"/>
                  <a:pt x="1612732" y="2935436"/>
                  <a:pt x="1599772" y="2922472"/>
                </a:cubicBezTo>
                <a:cubicBezTo>
                  <a:pt x="1585728" y="2908070"/>
                  <a:pt x="1498232" y="2906268"/>
                  <a:pt x="792144" y="2906268"/>
                </a:cubicBezTo>
                <a:lnTo>
                  <a:pt x="0" y="2906268"/>
                </a:lnTo>
                <a:lnTo>
                  <a:pt x="2520" y="1455836"/>
                </a:lnTo>
                <a:lnTo>
                  <a:pt x="5040" y="5042"/>
                </a:lnTo>
                <a:lnTo>
                  <a:pt x="2314500" y="2520"/>
                </a:lnTo>
                <a:close/>
              </a:path>
            </a:pathLst>
          </a:custGeom>
          <a:solidFill>
            <a:schemeClr val="bg1"/>
          </a:solidFill>
          <a:ln w="0">
            <a:noFill/>
            <a:prstDash val="solid"/>
            <a:round/>
            <a:headEnd/>
            <a:tailEnd/>
          </a:ln>
        </p:spPr>
        <p:txBody>
          <a:bodyPr vert="horz" wrap="square" lIns="91440" tIns="45721" rIns="91440" bIns="45721" numCol="1" anchor="t" anchorCtr="0" compatLnSpc="1">
            <a:prstTxWarp prst="textNoShape">
              <a:avLst/>
            </a:prstTxWarp>
            <a:noAutofit/>
          </a:bodyPr>
          <a:lstStyle/>
          <a:p>
            <a:endParaRPr lang="zh-TW" altLang="en-US"/>
          </a:p>
        </p:txBody>
      </p:sp>
      <p:sp>
        <p:nvSpPr>
          <p:cNvPr id="68" name="矩形 67"/>
          <p:cNvSpPr/>
          <p:nvPr/>
        </p:nvSpPr>
        <p:spPr>
          <a:xfrm>
            <a:off x="1394157" y="4672973"/>
            <a:ext cx="2788497" cy="738664"/>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The quick brown fox jumps over the lazy dog</a:t>
            </a:r>
            <a:r>
              <a:rPr lang="en-US" altLang="zh-TW" sz="1400" dirty="0" smtClean="0"/>
              <a:t>.</a:t>
            </a:r>
            <a:endParaRPr lang="zh-TW" altLang="en-US" sz="1400" dirty="0"/>
          </a:p>
        </p:txBody>
      </p:sp>
      <p:sp>
        <p:nvSpPr>
          <p:cNvPr id="69" name="矩形 68"/>
          <p:cNvSpPr/>
          <p:nvPr/>
        </p:nvSpPr>
        <p:spPr>
          <a:xfrm>
            <a:off x="1394157" y="5622497"/>
            <a:ext cx="2788497" cy="738664"/>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The quick brown fox jumps over the lazy dog</a:t>
            </a:r>
            <a:r>
              <a:rPr lang="en-US" altLang="zh-TW" sz="1400" dirty="0" smtClean="0"/>
              <a:t>.</a:t>
            </a:r>
            <a:endParaRPr lang="zh-TW" altLang="en-US" sz="1400" dirty="0"/>
          </a:p>
        </p:txBody>
      </p:sp>
      <p:sp>
        <p:nvSpPr>
          <p:cNvPr id="70" name="矩形 69"/>
          <p:cNvSpPr/>
          <p:nvPr/>
        </p:nvSpPr>
        <p:spPr>
          <a:xfrm>
            <a:off x="5460770" y="4675645"/>
            <a:ext cx="2788497" cy="738664"/>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The quick brown fox jumps over the lazy dog</a:t>
            </a:r>
            <a:r>
              <a:rPr lang="en-US" altLang="zh-TW" sz="1400" dirty="0" smtClean="0"/>
              <a:t>.</a:t>
            </a:r>
            <a:endParaRPr lang="zh-TW" altLang="en-US" sz="1400" dirty="0"/>
          </a:p>
        </p:txBody>
      </p:sp>
      <p:sp>
        <p:nvSpPr>
          <p:cNvPr id="71" name="矩形 70"/>
          <p:cNvSpPr/>
          <p:nvPr/>
        </p:nvSpPr>
        <p:spPr>
          <a:xfrm>
            <a:off x="5460770" y="5574805"/>
            <a:ext cx="2788497" cy="738664"/>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The quick brown fox jumps over the lazy dog</a:t>
            </a:r>
            <a:r>
              <a:rPr lang="en-US" altLang="zh-TW" sz="1400" dirty="0" smtClean="0"/>
              <a:t>.</a:t>
            </a:r>
            <a:endParaRPr lang="zh-TW" altLang="en-US" sz="1400" dirty="0"/>
          </a:p>
        </p:txBody>
      </p:sp>
      <p:grpSp>
        <p:nvGrpSpPr>
          <p:cNvPr id="72" name="群組 71"/>
          <p:cNvGrpSpPr/>
          <p:nvPr/>
        </p:nvGrpSpPr>
        <p:grpSpPr>
          <a:xfrm>
            <a:off x="942336" y="4857636"/>
            <a:ext cx="364036" cy="364036"/>
            <a:chOff x="439901" y="1993616"/>
            <a:chExt cx="364036" cy="364036"/>
          </a:xfrm>
        </p:grpSpPr>
        <p:sp>
          <p:nvSpPr>
            <p:cNvPr id="73" name="圓角矩形 72"/>
            <p:cNvSpPr/>
            <p:nvPr/>
          </p:nvSpPr>
          <p:spPr>
            <a:xfrm>
              <a:off x="439901" y="1993616"/>
              <a:ext cx="364036" cy="364036"/>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p>
          </p:txBody>
        </p:sp>
        <p:sp>
          <p:nvSpPr>
            <p:cNvPr id="74" name="手繪多邊形 73"/>
            <p:cNvSpPr/>
            <p:nvPr/>
          </p:nvSpPr>
          <p:spPr>
            <a:xfrm>
              <a:off x="516599" y="2070300"/>
              <a:ext cx="210640" cy="210668"/>
            </a:xfrm>
            <a:custGeom>
              <a:avLst/>
              <a:gdLst/>
              <a:ahLst/>
              <a:cxnLst/>
              <a:rect l="l" t="t" r="r" b="b"/>
              <a:pathLst>
                <a:path w="133388" h="133406">
                  <a:moveTo>
                    <a:pt x="11740" y="0"/>
                  </a:moveTo>
                  <a:lnTo>
                    <a:pt x="116868" y="105178"/>
                  </a:lnTo>
                  <a:lnTo>
                    <a:pt x="116868" y="19"/>
                  </a:lnTo>
                  <a:lnTo>
                    <a:pt x="133388" y="16651"/>
                  </a:lnTo>
                  <a:lnTo>
                    <a:pt x="133388" y="133406"/>
                  </a:lnTo>
                  <a:lnTo>
                    <a:pt x="16520" y="133406"/>
                  </a:lnTo>
                  <a:lnTo>
                    <a:pt x="0" y="116886"/>
                  </a:lnTo>
                  <a:lnTo>
                    <a:pt x="105259" y="116886"/>
                  </a:lnTo>
                  <a:lnTo>
                    <a:pt x="0" y="11739"/>
                  </a:lnTo>
                  <a:lnTo>
                    <a:pt x="11740" y="0"/>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solidFill>
                  <a:schemeClr val="bg1"/>
                </a:solidFill>
              </a:endParaRPr>
            </a:p>
          </p:txBody>
        </p:sp>
      </p:grpSp>
      <p:grpSp>
        <p:nvGrpSpPr>
          <p:cNvPr id="75" name="群組 74"/>
          <p:cNvGrpSpPr/>
          <p:nvPr/>
        </p:nvGrpSpPr>
        <p:grpSpPr>
          <a:xfrm>
            <a:off x="942336" y="5809812"/>
            <a:ext cx="364036" cy="364036"/>
            <a:chOff x="439901" y="1993616"/>
            <a:chExt cx="364036" cy="364036"/>
          </a:xfrm>
        </p:grpSpPr>
        <p:sp>
          <p:nvSpPr>
            <p:cNvPr id="76" name="圓角矩形 75"/>
            <p:cNvSpPr/>
            <p:nvPr/>
          </p:nvSpPr>
          <p:spPr>
            <a:xfrm>
              <a:off x="439901" y="1993616"/>
              <a:ext cx="364036" cy="364036"/>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p>
          </p:txBody>
        </p:sp>
        <p:sp>
          <p:nvSpPr>
            <p:cNvPr id="77" name="手繪多邊形 76"/>
            <p:cNvSpPr/>
            <p:nvPr/>
          </p:nvSpPr>
          <p:spPr>
            <a:xfrm>
              <a:off x="516599" y="2070300"/>
              <a:ext cx="210640" cy="210668"/>
            </a:xfrm>
            <a:custGeom>
              <a:avLst/>
              <a:gdLst/>
              <a:ahLst/>
              <a:cxnLst/>
              <a:rect l="l" t="t" r="r" b="b"/>
              <a:pathLst>
                <a:path w="133388" h="133406">
                  <a:moveTo>
                    <a:pt x="11740" y="0"/>
                  </a:moveTo>
                  <a:lnTo>
                    <a:pt x="116868" y="105178"/>
                  </a:lnTo>
                  <a:lnTo>
                    <a:pt x="116868" y="19"/>
                  </a:lnTo>
                  <a:lnTo>
                    <a:pt x="133388" y="16651"/>
                  </a:lnTo>
                  <a:lnTo>
                    <a:pt x="133388" y="133406"/>
                  </a:lnTo>
                  <a:lnTo>
                    <a:pt x="16520" y="133406"/>
                  </a:lnTo>
                  <a:lnTo>
                    <a:pt x="0" y="116886"/>
                  </a:lnTo>
                  <a:lnTo>
                    <a:pt x="105259" y="116886"/>
                  </a:lnTo>
                  <a:lnTo>
                    <a:pt x="0" y="11739"/>
                  </a:lnTo>
                  <a:lnTo>
                    <a:pt x="11740" y="0"/>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solidFill>
                  <a:schemeClr val="bg1"/>
                </a:solidFill>
              </a:endParaRPr>
            </a:p>
          </p:txBody>
        </p:sp>
      </p:grpSp>
      <p:grpSp>
        <p:nvGrpSpPr>
          <p:cNvPr id="78" name="群組 77"/>
          <p:cNvGrpSpPr/>
          <p:nvPr/>
        </p:nvGrpSpPr>
        <p:grpSpPr>
          <a:xfrm>
            <a:off x="5008949" y="4865612"/>
            <a:ext cx="364036" cy="364036"/>
            <a:chOff x="439901" y="1993616"/>
            <a:chExt cx="364036" cy="364036"/>
          </a:xfrm>
        </p:grpSpPr>
        <p:sp>
          <p:nvSpPr>
            <p:cNvPr id="79" name="圓角矩形 78"/>
            <p:cNvSpPr/>
            <p:nvPr/>
          </p:nvSpPr>
          <p:spPr>
            <a:xfrm>
              <a:off x="439901" y="1993616"/>
              <a:ext cx="364036" cy="364036"/>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p>
          </p:txBody>
        </p:sp>
        <p:sp>
          <p:nvSpPr>
            <p:cNvPr id="80" name="手繪多邊形 79"/>
            <p:cNvSpPr/>
            <p:nvPr/>
          </p:nvSpPr>
          <p:spPr>
            <a:xfrm>
              <a:off x="516599" y="2070300"/>
              <a:ext cx="210640" cy="210668"/>
            </a:xfrm>
            <a:custGeom>
              <a:avLst/>
              <a:gdLst/>
              <a:ahLst/>
              <a:cxnLst/>
              <a:rect l="l" t="t" r="r" b="b"/>
              <a:pathLst>
                <a:path w="133388" h="133406">
                  <a:moveTo>
                    <a:pt x="11740" y="0"/>
                  </a:moveTo>
                  <a:lnTo>
                    <a:pt x="116868" y="105178"/>
                  </a:lnTo>
                  <a:lnTo>
                    <a:pt x="116868" y="19"/>
                  </a:lnTo>
                  <a:lnTo>
                    <a:pt x="133388" y="16651"/>
                  </a:lnTo>
                  <a:lnTo>
                    <a:pt x="133388" y="133406"/>
                  </a:lnTo>
                  <a:lnTo>
                    <a:pt x="16520" y="133406"/>
                  </a:lnTo>
                  <a:lnTo>
                    <a:pt x="0" y="116886"/>
                  </a:lnTo>
                  <a:lnTo>
                    <a:pt x="105259" y="116886"/>
                  </a:lnTo>
                  <a:lnTo>
                    <a:pt x="0" y="11739"/>
                  </a:lnTo>
                  <a:lnTo>
                    <a:pt x="11740" y="0"/>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solidFill>
                  <a:schemeClr val="bg1"/>
                </a:solidFill>
              </a:endParaRPr>
            </a:p>
          </p:txBody>
        </p:sp>
      </p:grpSp>
      <p:grpSp>
        <p:nvGrpSpPr>
          <p:cNvPr id="81" name="群組 80"/>
          <p:cNvGrpSpPr/>
          <p:nvPr/>
        </p:nvGrpSpPr>
        <p:grpSpPr>
          <a:xfrm>
            <a:off x="5008949" y="5767424"/>
            <a:ext cx="364036" cy="364036"/>
            <a:chOff x="439901" y="1993616"/>
            <a:chExt cx="364036" cy="364036"/>
          </a:xfrm>
        </p:grpSpPr>
        <p:sp>
          <p:nvSpPr>
            <p:cNvPr id="82" name="圓角矩形 81"/>
            <p:cNvSpPr/>
            <p:nvPr/>
          </p:nvSpPr>
          <p:spPr>
            <a:xfrm>
              <a:off x="439901" y="1993616"/>
              <a:ext cx="364036" cy="364036"/>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p>
          </p:txBody>
        </p:sp>
        <p:sp>
          <p:nvSpPr>
            <p:cNvPr id="83" name="手繪多邊形 82"/>
            <p:cNvSpPr/>
            <p:nvPr/>
          </p:nvSpPr>
          <p:spPr>
            <a:xfrm>
              <a:off x="516599" y="2070300"/>
              <a:ext cx="210640" cy="210668"/>
            </a:xfrm>
            <a:custGeom>
              <a:avLst/>
              <a:gdLst/>
              <a:ahLst/>
              <a:cxnLst/>
              <a:rect l="l" t="t" r="r" b="b"/>
              <a:pathLst>
                <a:path w="133388" h="133406">
                  <a:moveTo>
                    <a:pt x="11740" y="0"/>
                  </a:moveTo>
                  <a:lnTo>
                    <a:pt x="116868" y="105178"/>
                  </a:lnTo>
                  <a:lnTo>
                    <a:pt x="116868" y="19"/>
                  </a:lnTo>
                  <a:lnTo>
                    <a:pt x="133388" y="16651"/>
                  </a:lnTo>
                  <a:lnTo>
                    <a:pt x="133388" y="133406"/>
                  </a:lnTo>
                  <a:lnTo>
                    <a:pt x="16520" y="133406"/>
                  </a:lnTo>
                  <a:lnTo>
                    <a:pt x="0" y="116886"/>
                  </a:lnTo>
                  <a:lnTo>
                    <a:pt x="105259" y="116886"/>
                  </a:lnTo>
                  <a:lnTo>
                    <a:pt x="0" y="11739"/>
                  </a:lnTo>
                  <a:lnTo>
                    <a:pt x="11740" y="0"/>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solidFill>
                  <a:schemeClr val="bg1"/>
                </a:solidFill>
              </a:endParaRPr>
            </a:p>
          </p:txBody>
        </p:sp>
      </p:grpSp>
    </p:spTree>
    <p:extLst>
      <p:ext uri="{BB962C8B-B14F-4D97-AF65-F5344CB8AC3E}">
        <p14:creationId xmlns:p14="http://schemas.microsoft.com/office/powerpoint/2010/main" val="3035277561"/>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圖片版面配置區 10"/>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a:xfrm flipH="1">
            <a:off x="159400" y="1755150"/>
            <a:ext cx="4876800" cy="4327525"/>
          </a:xfrm>
        </p:spPr>
      </p:pic>
      <p:sp>
        <p:nvSpPr>
          <p:cNvPr id="7" name="頁尾版面配置區 6"/>
          <p:cNvSpPr>
            <a:spLocks noGrp="1"/>
          </p:cNvSpPr>
          <p:nvPr>
            <p:ph type="ftr" sz="quarter" idx="15"/>
          </p:nvPr>
        </p:nvSpPr>
        <p:spPr/>
        <p:txBody>
          <a:bodyPr/>
          <a:lstStyle/>
          <a:p>
            <a:r>
              <a:rPr lang="zh-TW" altLang="en-US" smtClean="0"/>
              <a:t>商業簡報網 </a:t>
            </a:r>
            <a:r>
              <a:rPr lang="en-US" altLang="zh-TW" smtClean="0"/>
              <a:t>X Matter Lab</a:t>
            </a:r>
            <a:endParaRPr lang="zh-TW" altLang="en-US" dirty="0"/>
          </a:p>
        </p:txBody>
      </p:sp>
      <p:sp>
        <p:nvSpPr>
          <p:cNvPr id="8" name="投影片編號版面配置區 7"/>
          <p:cNvSpPr>
            <a:spLocks noGrp="1"/>
          </p:cNvSpPr>
          <p:nvPr>
            <p:ph type="sldNum" sz="quarter" idx="16"/>
          </p:nvPr>
        </p:nvSpPr>
        <p:spPr/>
        <p:txBody>
          <a:bodyPr/>
          <a:lstStyle/>
          <a:p>
            <a:fld id="{E27FD744-A41C-4EAD-96D0-2F84A994B62C}" type="slidenum">
              <a:rPr lang="zh-TW" altLang="en-US" smtClean="0"/>
              <a:t>82</a:t>
            </a:fld>
            <a:endParaRPr lang="zh-TW" altLang="en-US"/>
          </a:p>
        </p:txBody>
      </p:sp>
      <p:sp>
        <p:nvSpPr>
          <p:cNvPr id="6" name="矩形 5"/>
          <p:cNvSpPr/>
          <p:nvPr/>
        </p:nvSpPr>
        <p:spPr>
          <a:xfrm>
            <a:off x="3155324" y="1223201"/>
            <a:ext cx="2833352" cy="11636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文字方塊 13"/>
          <p:cNvSpPr txBox="1"/>
          <p:nvPr/>
        </p:nvSpPr>
        <p:spPr>
          <a:xfrm>
            <a:off x="1880398" y="576870"/>
            <a:ext cx="5383205" cy="646331"/>
          </a:xfrm>
          <a:prstGeom prst="rect">
            <a:avLst/>
          </a:prstGeom>
          <a:noFill/>
        </p:spPr>
        <p:txBody>
          <a:bodyPr wrap="square" rtlCol="0" anchor="ctr">
            <a:spAutoFit/>
          </a:bodyPr>
          <a:lstStyle/>
          <a:p>
            <a:pPr algn="ctr"/>
            <a:r>
              <a:rPr lang="en-US" altLang="zh-TW" sz="3600" b="1" dirty="0" smtClean="0">
                <a:solidFill>
                  <a:schemeClr val="bg1">
                    <a:lumMod val="50000"/>
                  </a:schemeClr>
                </a:solidFill>
              </a:rPr>
              <a:t>Beyond Picture 079</a:t>
            </a:r>
            <a:endParaRPr lang="zh-TW" altLang="en-US" sz="3600" b="1" dirty="0">
              <a:solidFill>
                <a:schemeClr val="bg1">
                  <a:lumMod val="50000"/>
                </a:schemeClr>
              </a:solidFill>
            </a:endParaRPr>
          </a:p>
        </p:txBody>
      </p:sp>
      <p:sp>
        <p:nvSpPr>
          <p:cNvPr id="13" name="矩形 12"/>
          <p:cNvSpPr/>
          <p:nvPr/>
        </p:nvSpPr>
        <p:spPr>
          <a:xfrm>
            <a:off x="387687" y="1957725"/>
            <a:ext cx="4420226" cy="3922376"/>
          </a:xfrm>
          <a:prstGeom prst="rect">
            <a:avLst/>
          </a:prstGeom>
          <a:gradFill>
            <a:gsLst>
              <a:gs pos="13000">
                <a:schemeClr val="accent5"/>
              </a:gs>
              <a:gs pos="0">
                <a:srgbClr val="505364"/>
              </a:gs>
              <a:gs pos="100000">
                <a:schemeClr val="bg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47" name="群組 46"/>
          <p:cNvGrpSpPr/>
          <p:nvPr/>
        </p:nvGrpSpPr>
        <p:grpSpPr>
          <a:xfrm>
            <a:off x="5325812" y="1943666"/>
            <a:ext cx="519568" cy="519568"/>
            <a:chOff x="-3116445" y="1975982"/>
            <a:chExt cx="519568" cy="519568"/>
          </a:xfrm>
        </p:grpSpPr>
        <p:sp>
          <p:nvSpPr>
            <p:cNvPr id="64" name="橢圓 63"/>
            <p:cNvSpPr/>
            <p:nvPr/>
          </p:nvSpPr>
          <p:spPr>
            <a:xfrm>
              <a:off x="-3116445" y="1975982"/>
              <a:ext cx="519568" cy="51956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p>
          </p:txBody>
        </p:sp>
        <p:sp>
          <p:nvSpPr>
            <p:cNvPr id="65" name="橢圓 64"/>
            <p:cNvSpPr/>
            <p:nvPr/>
          </p:nvSpPr>
          <p:spPr>
            <a:xfrm>
              <a:off x="-3067246" y="2025181"/>
              <a:ext cx="421170" cy="42117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p>
          </p:txBody>
        </p:sp>
        <p:sp>
          <p:nvSpPr>
            <p:cNvPr id="66" name="Freeform 24"/>
            <p:cNvSpPr>
              <a:spLocks/>
            </p:cNvSpPr>
            <p:nvPr/>
          </p:nvSpPr>
          <p:spPr bwMode="auto">
            <a:xfrm>
              <a:off x="-3002450" y="2133884"/>
              <a:ext cx="291578" cy="203764"/>
            </a:xfrm>
            <a:custGeom>
              <a:avLst/>
              <a:gdLst>
                <a:gd name="T0" fmla="*/ 4246 w 12841"/>
                <a:gd name="T1" fmla="*/ 8708 h 8975"/>
                <a:gd name="T2" fmla="*/ 2639 w 12841"/>
                <a:gd name="T3" fmla="*/ 7052 h 8975"/>
                <a:gd name="T4" fmla="*/ 0 w 12841"/>
                <a:gd name="T5" fmla="*/ 4319 h 8975"/>
                <a:gd name="T6" fmla="*/ 1130 w 12841"/>
                <a:gd name="T7" fmla="*/ 3251 h 8975"/>
                <a:gd name="T8" fmla="*/ 3847 w 12841"/>
                <a:gd name="T9" fmla="*/ 6019 h 8975"/>
                <a:gd name="T10" fmla="*/ 4581 w 12841"/>
                <a:gd name="T11" fmla="*/ 6717 h 8975"/>
                <a:gd name="T12" fmla="*/ 4866 w 12841"/>
                <a:gd name="T13" fmla="*/ 6498 h 8975"/>
                <a:gd name="T14" fmla="*/ 6126 w 12841"/>
                <a:gd name="T15" fmla="*/ 5308 h 8975"/>
                <a:gd name="T16" fmla="*/ 7874 w 12841"/>
                <a:gd name="T17" fmla="*/ 3653 h 8975"/>
                <a:gd name="T18" fmla="*/ 9201 w 12841"/>
                <a:gd name="T19" fmla="*/ 2398 h 8975"/>
                <a:gd name="T20" fmla="*/ 10471 w 12841"/>
                <a:gd name="T21" fmla="*/ 1199 h 8975"/>
                <a:gd name="T22" fmla="*/ 11211 w 12841"/>
                <a:gd name="T23" fmla="*/ 497 h 8975"/>
                <a:gd name="T24" fmla="*/ 11776 w 12841"/>
                <a:gd name="T25" fmla="*/ 5 h 8975"/>
                <a:gd name="T26" fmla="*/ 12841 w 12841"/>
                <a:gd name="T27" fmla="*/ 1093 h 8975"/>
                <a:gd name="T28" fmla="*/ 11833 w 12841"/>
                <a:gd name="T29" fmla="*/ 2078 h 8975"/>
                <a:gd name="T30" fmla="*/ 9709 w 12841"/>
                <a:gd name="T31" fmla="*/ 4094 h 8975"/>
                <a:gd name="T32" fmla="*/ 8297 w 12841"/>
                <a:gd name="T33" fmla="*/ 5433 h 8975"/>
                <a:gd name="T34" fmla="*/ 7169 w 12841"/>
                <a:gd name="T35" fmla="*/ 6504 h 8975"/>
                <a:gd name="T36" fmla="*/ 4522 w 12841"/>
                <a:gd name="T37" fmla="*/ 8975 h 8975"/>
                <a:gd name="T38" fmla="*/ 4246 w 12841"/>
                <a:gd name="T39" fmla="*/ 8708 h 89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841" h="8975">
                  <a:moveTo>
                    <a:pt x="4246" y="8708"/>
                  </a:moveTo>
                  <a:cubicBezTo>
                    <a:pt x="4107" y="8561"/>
                    <a:pt x="3384" y="7816"/>
                    <a:pt x="2639" y="7052"/>
                  </a:cubicBezTo>
                  <a:cubicBezTo>
                    <a:pt x="524" y="4884"/>
                    <a:pt x="0" y="4341"/>
                    <a:pt x="0" y="4319"/>
                  </a:cubicBezTo>
                  <a:cubicBezTo>
                    <a:pt x="0" y="4282"/>
                    <a:pt x="1101" y="3241"/>
                    <a:pt x="1130" y="3251"/>
                  </a:cubicBezTo>
                  <a:cubicBezTo>
                    <a:pt x="1154" y="3259"/>
                    <a:pt x="2028" y="4149"/>
                    <a:pt x="3847" y="6019"/>
                  </a:cubicBezTo>
                  <a:cubicBezTo>
                    <a:pt x="4268" y="6451"/>
                    <a:pt x="4548" y="6717"/>
                    <a:pt x="4581" y="6717"/>
                  </a:cubicBezTo>
                  <a:cubicBezTo>
                    <a:pt x="4611" y="6717"/>
                    <a:pt x="4739" y="6619"/>
                    <a:pt x="4866" y="6498"/>
                  </a:cubicBezTo>
                  <a:cubicBezTo>
                    <a:pt x="4993" y="6378"/>
                    <a:pt x="5560" y="5842"/>
                    <a:pt x="6126" y="5308"/>
                  </a:cubicBezTo>
                  <a:cubicBezTo>
                    <a:pt x="7373" y="4129"/>
                    <a:pt x="7531" y="3980"/>
                    <a:pt x="7874" y="3653"/>
                  </a:cubicBezTo>
                  <a:cubicBezTo>
                    <a:pt x="8021" y="3512"/>
                    <a:pt x="8618" y="2947"/>
                    <a:pt x="9201" y="2398"/>
                  </a:cubicBezTo>
                  <a:cubicBezTo>
                    <a:pt x="9783" y="1848"/>
                    <a:pt x="10354" y="1309"/>
                    <a:pt x="10471" y="1199"/>
                  </a:cubicBezTo>
                  <a:cubicBezTo>
                    <a:pt x="10587" y="1089"/>
                    <a:pt x="10920" y="773"/>
                    <a:pt x="11211" y="497"/>
                  </a:cubicBezTo>
                  <a:cubicBezTo>
                    <a:pt x="11501" y="222"/>
                    <a:pt x="11756" y="0"/>
                    <a:pt x="11776" y="5"/>
                  </a:cubicBezTo>
                  <a:cubicBezTo>
                    <a:pt x="11824" y="17"/>
                    <a:pt x="12841" y="1056"/>
                    <a:pt x="12841" y="1093"/>
                  </a:cubicBezTo>
                  <a:cubicBezTo>
                    <a:pt x="12841" y="1109"/>
                    <a:pt x="12388" y="1552"/>
                    <a:pt x="11833" y="2078"/>
                  </a:cubicBezTo>
                  <a:cubicBezTo>
                    <a:pt x="11279" y="2604"/>
                    <a:pt x="10323" y="3511"/>
                    <a:pt x="9709" y="4094"/>
                  </a:cubicBezTo>
                  <a:cubicBezTo>
                    <a:pt x="9096" y="4677"/>
                    <a:pt x="8460" y="5279"/>
                    <a:pt x="8297" y="5433"/>
                  </a:cubicBezTo>
                  <a:cubicBezTo>
                    <a:pt x="8134" y="5586"/>
                    <a:pt x="7626" y="6068"/>
                    <a:pt x="7169" y="6504"/>
                  </a:cubicBezTo>
                  <a:cubicBezTo>
                    <a:pt x="5525" y="8067"/>
                    <a:pt x="4553" y="8975"/>
                    <a:pt x="4522" y="8975"/>
                  </a:cubicBezTo>
                  <a:cubicBezTo>
                    <a:pt x="4510" y="8975"/>
                    <a:pt x="4386" y="8855"/>
                    <a:pt x="4246" y="8708"/>
                  </a:cubicBezTo>
                  <a:close/>
                </a:path>
              </a:pathLst>
            </a:custGeom>
            <a:solidFill>
              <a:schemeClr val="bg1"/>
            </a:solid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sp>
        <p:nvSpPr>
          <p:cNvPr id="48" name="矩形 47"/>
          <p:cNvSpPr/>
          <p:nvPr/>
        </p:nvSpPr>
        <p:spPr>
          <a:xfrm>
            <a:off x="5860977" y="1834118"/>
            <a:ext cx="2935610" cy="738664"/>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The quick brown fox jumps over the lazy dog</a:t>
            </a:r>
            <a:r>
              <a:rPr lang="en-US" altLang="zh-TW" sz="1400" dirty="0" smtClean="0"/>
              <a:t>.</a:t>
            </a:r>
            <a:endParaRPr lang="zh-TW" altLang="en-US" sz="1400" dirty="0"/>
          </a:p>
        </p:txBody>
      </p:sp>
      <p:grpSp>
        <p:nvGrpSpPr>
          <p:cNvPr id="49" name="群組 48"/>
          <p:cNvGrpSpPr/>
          <p:nvPr/>
        </p:nvGrpSpPr>
        <p:grpSpPr>
          <a:xfrm>
            <a:off x="5325812" y="3073966"/>
            <a:ext cx="519568" cy="519568"/>
            <a:chOff x="-3116445" y="1975982"/>
            <a:chExt cx="519568" cy="519568"/>
          </a:xfrm>
        </p:grpSpPr>
        <p:sp>
          <p:nvSpPr>
            <p:cNvPr id="61" name="橢圓 60"/>
            <p:cNvSpPr/>
            <p:nvPr/>
          </p:nvSpPr>
          <p:spPr>
            <a:xfrm>
              <a:off x="-3116445" y="1975982"/>
              <a:ext cx="519568" cy="51956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dirty="0"/>
            </a:p>
          </p:txBody>
        </p:sp>
        <p:sp>
          <p:nvSpPr>
            <p:cNvPr id="62" name="橢圓 61"/>
            <p:cNvSpPr/>
            <p:nvPr/>
          </p:nvSpPr>
          <p:spPr>
            <a:xfrm>
              <a:off x="-3067246" y="2025181"/>
              <a:ext cx="421170" cy="42117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p>
          </p:txBody>
        </p:sp>
        <p:sp>
          <p:nvSpPr>
            <p:cNvPr id="63" name="Freeform 24"/>
            <p:cNvSpPr>
              <a:spLocks/>
            </p:cNvSpPr>
            <p:nvPr/>
          </p:nvSpPr>
          <p:spPr bwMode="auto">
            <a:xfrm>
              <a:off x="-3002450" y="2133884"/>
              <a:ext cx="291578" cy="203764"/>
            </a:xfrm>
            <a:custGeom>
              <a:avLst/>
              <a:gdLst>
                <a:gd name="T0" fmla="*/ 4246 w 12841"/>
                <a:gd name="T1" fmla="*/ 8708 h 8975"/>
                <a:gd name="T2" fmla="*/ 2639 w 12841"/>
                <a:gd name="T3" fmla="*/ 7052 h 8975"/>
                <a:gd name="T4" fmla="*/ 0 w 12841"/>
                <a:gd name="T5" fmla="*/ 4319 h 8975"/>
                <a:gd name="T6" fmla="*/ 1130 w 12841"/>
                <a:gd name="T7" fmla="*/ 3251 h 8975"/>
                <a:gd name="T8" fmla="*/ 3847 w 12841"/>
                <a:gd name="T9" fmla="*/ 6019 h 8975"/>
                <a:gd name="T10" fmla="*/ 4581 w 12841"/>
                <a:gd name="T11" fmla="*/ 6717 h 8975"/>
                <a:gd name="T12" fmla="*/ 4866 w 12841"/>
                <a:gd name="T13" fmla="*/ 6498 h 8975"/>
                <a:gd name="T14" fmla="*/ 6126 w 12841"/>
                <a:gd name="T15" fmla="*/ 5308 h 8975"/>
                <a:gd name="T16" fmla="*/ 7874 w 12841"/>
                <a:gd name="T17" fmla="*/ 3653 h 8975"/>
                <a:gd name="T18" fmla="*/ 9201 w 12841"/>
                <a:gd name="T19" fmla="*/ 2398 h 8975"/>
                <a:gd name="T20" fmla="*/ 10471 w 12841"/>
                <a:gd name="T21" fmla="*/ 1199 h 8975"/>
                <a:gd name="T22" fmla="*/ 11211 w 12841"/>
                <a:gd name="T23" fmla="*/ 497 h 8975"/>
                <a:gd name="T24" fmla="*/ 11776 w 12841"/>
                <a:gd name="T25" fmla="*/ 5 h 8975"/>
                <a:gd name="T26" fmla="*/ 12841 w 12841"/>
                <a:gd name="T27" fmla="*/ 1093 h 8975"/>
                <a:gd name="T28" fmla="*/ 11833 w 12841"/>
                <a:gd name="T29" fmla="*/ 2078 h 8975"/>
                <a:gd name="T30" fmla="*/ 9709 w 12841"/>
                <a:gd name="T31" fmla="*/ 4094 h 8975"/>
                <a:gd name="T32" fmla="*/ 8297 w 12841"/>
                <a:gd name="T33" fmla="*/ 5433 h 8975"/>
                <a:gd name="T34" fmla="*/ 7169 w 12841"/>
                <a:gd name="T35" fmla="*/ 6504 h 8975"/>
                <a:gd name="T36" fmla="*/ 4522 w 12841"/>
                <a:gd name="T37" fmla="*/ 8975 h 8975"/>
                <a:gd name="T38" fmla="*/ 4246 w 12841"/>
                <a:gd name="T39" fmla="*/ 8708 h 89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841" h="8975">
                  <a:moveTo>
                    <a:pt x="4246" y="8708"/>
                  </a:moveTo>
                  <a:cubicBezTo>
                    <a:pt x="4107" y="8561"/>
                    <a:pt x="3384" y="7816"/>
                    <a:pt x="2639" y="7052"/>
                  </a:cubicBezTo>
                  <a:cubicBezTo>
                    <a:pt x="524" y="4884"/>
                    <a:pt x="0" y="4341"/>
                    <a:pt x="0" y="4319"/>
                  </a:cubicBezTo>
                  <a:cubicBezTo>
                    <a:pt x="0" y="4282"/>
                    <a:pt x="1101" y="3241"/>
                    <a:pt x="1130" y="3251"/>
                  </a:cubicBezTo>
                  <a:cubicBezTo>
                    <a:pt x="1154" y="3259"/>
                    <a:pt x="2028" y="4149"/>
                    <a:pt x="3847" y="6019"/>
                  </a:cubicBezTo>
                  <a:cubicBezTo>
                    <a:pt x="4268" y="6451"/>
                    <a:pt x="4548" y="6717"/>
                    <a:pt x="4581" y="6717"/>
                  </a:cubicBezTo>
                  <a:cubicBezTo>
                    <a:pt x="4611" y="6717"/>
                    <a:pt x="4739" y="6619"/>
                    <a:pt x="4866" y="6498"/>
                  </a:cubicBezTo>
                  <a:cubicBezTo>
                    <a:pt x="4993" y="6378"/>
                    <a:pt x="5560" y="5842"/>
                    <a:pt x="6126" y="5308"/>
                  </a:cubicBezTo>
                  <a:cubicBezTo>
                    <a:pt x="7373" y="4129"/>
                    <a:pt x="7531" y="3980"/>
                    <a:pt x="7874" y="3653"/>
                  </a:cubicBezTo>
                  <a:cubicBezTo>
                    <a:pt x="8021" y="3512"/>
                    <a:pt x="8618" y="2947"/>
                    <a:pt x="9201" y="2398"/>
                  </a:cubicBezTo>
                  <a:cubicBezTo>
                    <a:pt x="9783" y="1848"/>
                    <a:pt x="10354" y="1309"/>
                    <a:pt x="10471" y="1199"/>
                  </a:cubicBezTo>
                  <a:cubicBezTo>
                    <a:pt x="10587" y="1089"/>
                    <a:pt x="10920" y="773"/>
                    <a:pt x="11211" y="497"/>
                  </a:cubicBezTo>
                  <a:cubicBezTo>
                    <a:pt x="11501" y="222"/>
                    <a:pt x="11756" y="0"/>
                    <a:pt x="11776" y="5"/>
                  </a:cubicBezTo>
                  <a:cubicBezTo>
                    <a:pt x="11824" y="17"/>
                    <a:pt x="12841" y="1056"/>
                    <a:pt x="12841" y="1093"/>
                  </a:cubicBezTo>
                  <a:cubicBezTo>
                    <a:pt x="12841" y="1109"/>
                    <a:pt x="12388" y="1552"/>
                    <a:pt x="11833" y="2078"/>
                  </a:cubicBezTo>
                  <a:cubicBezTo>
                    <a:pt x="11279" y="2604"/>
                    <a:pt x="10323" y="3511"/>
                    <a:pt x="9709" y="4094"/>
                  </a:cubicBezTo>
                  <a:cubicBezTo>
                    <a:pt x="9096" y="4677"/>
                    <a:pt x="8460" y="5279"/>
                    <a:pt x="8297" y="5433"/>
                  </a:cubicBezTo>
                  <a:cubicBezTo>
                    <a:pt x="8134" y="5586"/>
                    <a:pt x="7626" y="6068"/>
                    <a:pt x="7169" y="6504"/>
                  </a:cubicBezTo>
                  <a:cubicBezTo>
                    <a:pt x="5525" y="8067"/>
                    <a:pt x="4553" y="8975"/>
                    <a:pt x="4522" y="8975"/>
                  </a:cubicBezTo>
                  <a:cubicBezTo>
                    <a:pt x="4510" y="8975"/>
                    <a:pt x="4386" y="8855"/>
                    <a:pt x="4246" y="8708"/>
                  </a:cubicBezTo>
                  <a:close/>
                </a:path>
              </a:pathLst>
            </a:custGeom>
            <a:solidFill>
              <a:schemeClr val="bg1"/>
            </a:solid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sp>
        <p:nvSpPr>
          <p:cNvPr id="50" name="矩形 49"/>
          <p:cNvSpPr/>
          <p:nvPr/>
        </p:nvSpPr>
        <p:spPr>
          <a:xfrm>
            <a:off x="5860977" y="2964418"/>
            <a:ext cx="2935610" cy="738664"/>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The quick brown fox jumps over the lazy dog</a:t>
            </a:r>
            <a:r>
              <a:rPr lang="en-US" altLang="zh-TW" sz="1400" dirty="0" smtClean="0"/>
              <a:t>.</a:t>
            </a:r>
            <a:endParaRPr lang="zh-TW" altLang="en-US" sz="1400" dirty="0"/>
          </a:p>
        </p:txBody>
      </p:sp>
      <p:grpSp>
        <p:nvGrpSpPr>
          <p:cNvPr id="51" name="群組 50"/>
          <p:cNvGrpSpPr/>
          <p:nvPr/>
        </p:nvGrpSpPr>
        <p:grpSpPr>
          <a:xfrm>
            <a:off x="5325812" y="4204266"/>
            <a:ext cx="519568" cy="519568"/>
            <a:chOff x="-3116445" y="1975982"/>
            <a:chExt cx="519568" cy="519568"/>
          </a:xfrm>
        </p:grpSpPr>
        <p:sp>
          <p:nvSpPr>
            <p:cNvPr id="58" name="橢圓 57"/>
            <p:cNvSpPr/>
            <p:nvPr/>
          </p:nvSpPr>
          <p:spPr>
            <a:xfrm>
              <a:off x="-3116445" y="1975982"/>
              <a:ext cx="519568" cy="51956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p>
          </p:txBody>
        </p:sp>
        <p:sp>
          <p:nvSpPr>
            <p:cNvPr id="59" name="橢圓 58"/>
            <p:cNvSpPr/>
            <p:nvPr/>
          </p:nvSpPr>
          <p:spPr>
            <a:xfrm>
              <a:off x="-3067246" y="2025181"/>
              <a:ext cx="421170" cy="42117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p>
          </p:txBody>
        </p:sp>
        <p:sp>
          <p:nvSpPr>
            <p:cNvPr id="60" name="Freeform 24"/>
            <p:cNvSpPr>
              <a:spLocks/>
            </p:cNvSpPr>
            <p:nvPr/>
          </p:nvSpPr>
          <p:spPr bwMode="auto">
            <a:xfrm>
              <a:off x="-3002450" y="2133884"/>
              <a:ext cx="291578" cy="203764"/>
            </a:xfrm>
            <a:custGeom>
              <a:avLst/>
              <a:gdLst>
                <a:gd name="T0" fmla="*/ 4246 w 12841"/>
                <a:gd name="T1" fmla="*/ 8708 h 8975"/>
                <a:gd name="T2" fmla="*/ 2639 w 12841"/>
                <a:gd name="T3" fmla="*/ 7052 h 8975"/>
                <a:gd name="T4" fmla="*/ 0 w 12841"/>
                <a:gd name="T5" fmla="*/ 4319 h 8975"/>
                <a:gd name="T6" fmla="*/ 1130 w 12841"/>
                <a:gd name="T7" fmla="*/ 3251 h 8975"/>
                <a:gd name="T8" fmla="*/ 3847 w 12841"/>
                <a:gd name="T9" fmla="*/ 6019 h 8975"/>
                <a:gd name="T10" fmla="*/ 4581 w 12841"/>
                <a:gd name="T11" fmla="*/ 6717 h 8975"/>
                <a:gd name="T12" fmla="*/ 4866 w 12841"/>
                <a:gd name="T13" fmla="*/ 6498 h 8975"/>
                <a:gd name="T14" fmla="*/ 6126 w 12841"/>
                <a:gd name="T15" fmla="*/ 5308 h 8975"/>
                <a:gd name="T16" fmla="*/ 7874 w 12841"/>
                <a:gd name="T17" fmla="*/ 3653 h 8975"/>
                <a:gd name="T18" fmla="*/ 9201 w 12841"/>
                <a:gd name="T19" fmla="*/ 2398 h 8975"/>
                <a:gd name="T20" fmla="*/ 10471 w 12841"/>
                <a:gd name="T21" fmla="*/ 1199 h 8975"/>
                <a:gd name="T22" fmla="*/ 11211 w 12841"/>
                <a:gd name="T23" fmla="*/ 497 h 8975"/>
                <a:gd name="T24" fmla="*/ 11776 w 12841"/>
                <a:gd name="T25" fmla="*/ 5 h 8975"/>
                <a:gd name="T26" fmla="*/ 12841 w 12841"/>
                <a:gd name="T27" fmla="*/ 1093 h 8975"/>
                <a:gd name="T28" fmla="*/ 11833 w 12841"/>
                <a:gd name="T29" fmla="*/ 2078 h 8975"/>
                <a:gd name="T30" fmla="*/ 9709 w 12841"/>
                <a:gd name="T31" fmla="*/ 4094 h 8975"/>
                <a:gd name="T32" fmla="*/ 8297 w 12841"/>
                <a:gd name="T33" fmla="*/ 5433 h 8975"/>
                <a:gd name="T34" fmla="*/ 7169 w 12841"/>
                <a:gd name="T35" fmla="*/ 6504 h 8975"/>
                <a:gd name="T36" fmla="*/ 4522 w 12841"/>
                <a:gd name="T37" fmla="*/ 8975 h 8975"/>
                <a:gd name="T38" fmla="*/ 4246 w 12841"/>
                <a:gd name="T39" fmla="*/ 8708 h 89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841" h="8975">
                  <a:moveTo>
                    <a:pt x="4246" y="8708"/>
                  </a:moveTo>
                  <a:cubicBezTo>
                    <a:pt x="4107" y="8561"/>
                    <a:pt x="3384" y="7816"/>
                    <a:pt x="2639" y="7052"/>
                  </a:cubicBezTo>
                  <a:cubicBezTo>
                    <a:pt x="524" y="4884"/>
                    <a:pt x="0" y="4341"/>
                    <a:pt x="0" y="4319"/>
                  </a:cubicBezTo>
                  <a:cubicBezTo>
                    <a:pt x="0" y="4282"/>
                    <a:pt x="1101" y="3241"/>
                    <a:pt x="1130" y="3251"/>
                  </a:cubicBezTo>
                  <a:cubicBezTo>
                    <a:pt x="1154" y="3259"/>
                    <a:pt x="2028" y="4149"/>
                    <a:pt x="3847" y="6019"/>
                  </a:cubicBezTo>
                  <a:cubicBezTo>
                    <a:pt x="4268" y="6451"/>
                    <a:pt x="4548" y="6717"/>
                    <a:pt x="4581" y="6717"/>
                  </a:cubicBezTo>
                  <a:cubicBezTo>
                    <a:pt x="4611" y="6717"/>
                    <a:pt x="4739" y="6619"/>
                    <a:pt x="4866" y="6498"/>
                  </a:cubicBezTo>
                  <a:cubicBezTo>
                    <a:pt x="4993" y="6378"/>
                    <a:pt x="5560" y="5842"/>
                    <a:pt x="6126" y="5308"/>
                  </a:cubicBezTo>
                  <a:cubicBezTo>
                    <a:pt x="7373" y="4129"/>
                    <a:pt x="7531" y="3980"/>
                    <a:pt x="7874" y="3653"/>
                  </a:cubicBezTo>
                  <a:cubicBezTo>
                    <a:pt x="8021" y="3512"/>
                    <a:pt x="8618" y="2947"/>
                    <a:pt x="9201" y="2398"/>
                  </a:cubicBezTo>
                  <a:cubicBezTo>
                    <a:pt x="9783" y="1848"/>
                    <a:pt x="10354" y="1309"/>
                    <a:pt x="10471" y="1199"/>
                  </a:cubicBezTo>
                  <a:cubicBezTo>
                    <a:pt x="10587" y="1089"/>
                    <a:pt x="10920" y="773"/>
                    <a:pt x="11211" y="497"/>
                  </a:cubicBezTo>
                  <a:cubicBezTo>
                    <a:pt x="11501" y="222"/>
                    <a:pt x="11756" y="0"/>
                    <a:pt x="11776" y="5"/>
                  </a:cubicBezTo>
                  <a:cubicBezTo>
                    <a:pt x="11824" y="17"/>
                    <a:pt x="12841" y="1056"/>
                    <a:pt x="12841" y="1093"/>
                  </a:cubicBezTo>
                  <a:cubicBezTo>
                    <a:pt x="12841" y="1109"/>
                    <a:pt x="12388" y="1552"/>
                    <a:pt x="11833" y="2078"/>
                  </a:cubicBezTo>
                  <a:cubicBezTo>
                    <a:pt x="11279" y="2604"/>
                    <a:pt x="10323" y="3511"/>
                    <a:pt x="9709" y="4094"/>
                  </a:cubicBezTo>
                  <a:cubicBezTo>
                    <a:pt x="9096" y="4677"/>
                    <a:pt x="8460" y="5279"/>
                    <a:pt x="8297" y="5433"/>
                  </a:cubicBezTo>
                  <a:cubicBezTo>
                    <a:pt x="8134" y="5586"/>
                    <a:pt x="7626" y="6068"/>
                    <a:pt x="7169" y="6504"/>
                  </a:cubicBezTo>
                  <a:cubicBezTo>
                    <a:pt x="5525" y="8067"/>
                    <a:pt x="4553" y="8975"/>
                    <a:pt x="4522" y="8975"/>
                  </a:cubicBezTo>
                  <a:cubicBezTo>
                    <a:pt x="4510" y="8975"/>
                    <a:pt x="4386" y="8855"/>
                    <a:pt x="4246" y="8708"/>
                  </a:cubicBezTo>
                  <a:close/>
                </a:path>
              </a:pathLst>
            </a:custGeom>
            <a:solidFill>
              <a:schemeClr val="bg1"/>
            </a:solid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sp>
        <p:nvSpPr>
          <p:cNvPr id="52" name="矩形 51"/>
          <p:cNvSpPr/>
          <p:nvPr/>
        </p:nvSpPr>
        <p:spPr>
          <a:xfrm>
            <a:off x="5860977" y="4094718"/>
            <a:ext cx="2935610" cy="738664"/>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The quick brown fox jumps over the lazy dog</a:t>
            </a:r>
            <a:r>
              <a:rPr lang="en-US" altLang="zh-TW" sz="1400" dirty="0" smtClean="0"/>
              <a:t>.</a:t>
            </a:r>
            <a:endParaRPr lang="zh-TW" altLang="en-US" sz="1400" dirty="0"/>
          </a:p>
        </p:txBody>
      </p:sp>
      <p:grpSp>
        <p:nvGrpSpPr>
          <p:cNvPr id="53" name="群組 52"/>
          <p:cNvGrpSpPr/>
          <p:nvPr/>
        </p:nvGrpSpPr>
        <p:grpSpPr>
          <a:xfrm>
            <a:off x="5325812" y="5334566"/>
            <a:ext cx="519568" cy="519568"/>
            <a:chOff x="-3116445" y="1975982"/>
            <a:chExt cx="519568" cy="519568"/>
          </a:xfrm>
        </p:grpSpPr>
        <p:sp>
          <p:nvSpPr>
            <p:cNvPr id="55" name="橢圓 54"/>
            <p:cNvSpPr/>
            <p:nvPr/>
          </p:nvSpPr>
          <p:spPr>
            <a:xfrm>
              <a:off x="-3116445" y="1975982"/>
              <a:ext cx="519568" cy="51956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p>
          </p:txBody>
        </p:sp>
        <p:sp>
          <p:nvSpPr>
            <p:cNvPr id="56" name="橢圓 55"/>
            <p:cNvSpPr/>
            <p:nvPr/>
          </p:nvSpPr>
          <p:spPr>
            <a:xfrm>
              <a:off x="-3067246" y="2025181"/>
              <a:ext cx="421170" cy="42117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p>
          </p:txBody>
        </p:sp>
        <p:sp>
          <p:nvSpPr>
            <p:cNvPr id="57" name="Freeform 24"/>
            <p:cNvSpPr>
              <a:spLocks/>
            </p:cNvSpPr>
            <p:nvPr/>
          </p:nvSpPr>
          <p:spPr bwMode="auto">
            <a:xfrm>
              <a:off x="-3002450" y="2133884"/>
              <a:ext cx="291578" cy="203764"/>
            </a:xfrm>
            <a:custGeom>
              <a:avLst/>
              <a:gdLst>
                <a:gd name="T0" fmla="*/ 4246 w 12841"/>
                <a:gd name="T1" fmla="*/ 8708 h 8975"/>
                <a:gd name="T2" fmla="*/ 2639 w 12841"/>
                <a:gd name="T3" fmla="*/ 7052 h 8975"/>
                <a:gd name="T4" fmla="*/ 0 w 12841"/>
                <a:gd name="T5" fmla="*/ 4319 h 8975"/>
                <a:gd name="T6" fmla="*/ 1130 w 12841"/>
                <a:gd name="T7" fmla="*/ 3251 h 8975"/>
                <a:gd name="T8" fmla="*/ 3847 w 12841"/>
                <a:gd name="T9" fmla="*/ 6019 h 8975"/>
                <a:gd name="T10" fmla="*/ 4581 w 12841"/>
                <a:gd name="T11" fmla="*/ 6717 h 8975"/>
                <a:gd name="T12" fmla="*/ 4866 w 12841"/>
                <a:gd name="T13" fmla="*/ 6498 h 8975"/>
                <a:gd name="T14" fmla="*/ 6126 w 12841"/>
                <a:gd name="T15" fmla="*/ 5308 h 8975"/>
                <a:gd name="T16" fmla="*/ 7874 w 12841"/>
                <a:gd name="T17" fmla="*/ 3653 h 8975"/>
                <a:gd name="T18" fmla="*/ 9201 w 12841"/>
                <a:gd name="T19" fmla="*/ 2398 h 8975"/>
                <a:gd name="T20" fmla="*/ 10471 w 12841"/>
                <a:gd name="T21" fmla="*/ 1199 h 8975"/>
                <a:gd name="T22" fmla="*/ 11211 w 12841"/>
                <a:gd name="T23" fmla="*/ 497 h 8975"/>
                <a:gd name="T24" fmla="*/ 11776 w 12841"/>
                <a:gd name="T25" fmla="*/ 5 h 8975"/>
                <a:gd name="T26" fmla="*/ 12841 w 12841"/>
                <a:gd name="T27" fmla="*/ 1093 h 8975"/>
                <a:gd name="T28" fmla="*/ 11833 w 12841"/>
                <a:gd name="T29" fmla="*/ 2078 h 8975"/>
                <a:gd name="T30" fmla="*/ 9709 w 12841"/>
                <a:gd name="T31" fmla="*/ 4094 h 8975"/>
                <a:gd name="T32" fmla="*/ 8297 w 12841"/>
                <a:gd name="T33" fmla="*/ 5433 h 8975"/>
                <a:gd name="T34" fmla="*/ 7169 w 12841"/>
                <a:gd name="T35" fmla="*/ 6504 h 8975"/>
                <a:gd name="T36" fmla="*/ 4522 w 12841"/>
                <a:gd name="T37" fmla="*/ 8975 h 8975"/>
                <a:gd name="T38" fmla="*/ 4246 w 12841"/>
                <a:gd name="T39" fmla="*/ 8708 h 89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841" h="8975">
                  <a:moveTo>
                    <a:pt x="4246" y="8708"/>
                  </a:moveTo>
                  <a:cubicBezTo>
                    <a:pt x="4107" y="8561"/>
                    <a:pt x="3384" y="7816"/>
                    <a:pt x="2639" y="7052"/>
                  </a:cubicBezTo>
                  <a:cubicBezTo>
                    <a:pt x="524" y="4884"/>
                    <a:pt x="0" y="4341"/>
                    <a:pt x="0" y="4319"/>
                  </a:cubicBezTo>
                  <a:cubicBezTo>
                    <a:pt x="0" y="4282"/>
                    <a:pt x="1101" y="3241"/>
                    <a:pt x="1130" y="3251"/>
                  </a:cubicBezTo>
                  <a:cubicBezTo>
                    <a:pt x="1154" y="3259"/>
                    <a:pt x="2028" y="4149"/>
                    <a:pt x="3847" y="6019"/>
                  </a:cubicBezTo>
                  <a:cubicBezTo>
                    <a:pt x="4268" y="6451"/>
                    <a:pt x="4548" y="6717"/>
                    <a:pt x="4581" y="6717"/>
                  </a:cubicBezTo>
                  <a:cubicBezTo>
                    <a:pt x="4611" y="6717"/>
                    <a:pt x="4739" y="6619"/>
                    <a:pt x="4866" y="6498"/>
                  </a:cubicBezTo>
                  <a:cubicBezTo>
                    <a:pt x="4993" y="6378"/>
                    <a:pt x="5560" y="5842"/>
                    <a:pt x="6126" y="5308"/>
                  </a:cubicBezTo>
                  <a:cubicBezTo>
                    <a:pt x="7373" y="4129"/>
                    <a:pt x="7531" y="3980"/>
                    <a:pt x="7874" y="3653"/>
                  </a:cubicBezTo>
                  <a:cubicBezTo>
                    <a:pt x="8021" y="3512"/>
                    <a:pt x="8618" y="2947"/>
                    <a:pt x="9201" y="2398"/>
                  </a:cubicBezTo>
                  <a:cubicBezTo>
                    <a:pt x="9783" y="1848"/>
                    <a:pt x="10354" y="1309"/>
                    <a:pt x="10471" y="1199"/>
                  </a:cubicBezTo>
                  <a:cubicBezTo>
                    <a:pt x="10587" y="1089"/>
                    <a:pt x="10920" y="773"/>
                    <a:pt x="11211" y="497"/>
                  </a:cubicBezTo>
                  <a:cubicBezTo>
                    <a:pt x="11501" y="222"/>
                    <a:pt x="11756" y="0"/>
                    <a:pt x="11776" y="5"/>
                  </a:cubicBezTo>
                  <a:cubicBezTo>
                    <a:pt x="11824" y="17"/>
                    <a:pt x="12841" y="1056"/>
                    <a:pt x="12841" y="1093"/>
                  </a:cubicBezTo>
                  <a:cubicBezTo>
                    <a:pt x="12841" y="1109"/>
                    <a:pt x="12388" y="1552"/>
                    <a:pt x="11833" y="2078"/>
                  </a:cubicBezTo>
                  <a:cubicBezTo>
                    <a:pt x="11279" y="2604"/>
                    <a:pt x="10323" y="3511"/>
                    <a:pt x="9709" y="4094"/>
                  </a:cubicBezTo>
                  <a:cubicBezTo>
                    <a:pt x="9096" y="4677"/>
                    <a:pt x="8460" y="5279"/>
                    <a:pt x="8297" y="5433"/>
                  </a:cubicBezTo>
                  <a:cubicBezTo>
                    <a:pt x="8134" y="5586"/>
                    <a:pt x="7626" y="6068"/>
                    <a:pt x="7169" y="6504"/>
                  </a:cubicBezTo>
                  <a:cubicBezTo>
                    <a:pt x="5525" y="8067"/>
                    <a:pt x="4553" y="8975"/>
                    <a:pt x="4522" y="8975"/>
                  </a:cubicBezTo>
                  <a:cubicBezTo>
                    <a:pt x="4510" y="8975"/>
                    <a:pt x="4386" y="8855"/>
                    <a:pt x="4246" y="8708"/>
                  </a:cubicBezTo>
                  <a:close/>
                </a:path>
              </a:pathLst>
            </a:custGeom>
            <a:solidFill>
              <a:schemeClr val="bg1"/>
            </a:solid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sp>
        <p:nvSpPr>
          <p:cNvPr id="54" name="矩形 53"/>
          <p:cNvSpPr/>
          <p:nvPr/>
        </p:nvSpPr>
        <p:spPr>
          <a:xfrm>
            <a:off x="5860977" y="5225018"/>
            <a:ext cx="2935610" cy="738664"/>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The quick brown fox jumps over the lazy dog</a:t>
            </a:r>
            <a:r>
              <a:rPr lang="en-US" altLang="zh-TW" sz="1400" dirty="0" smtClean="0"/>
              <a:t>.</a:t>
            </a:r>
            <a:endParaRPr lang="zh-TW" altLang="en-US" sz="1400" dirty="0"/>
          </a:p>
        </p:txBody>
      </p:sp>
      <p:sp>
        <p:nvSpPr>
          <p:cNvPr id="2" name="矩形 1"/>
          <p:cNvSpPr/>
          <p:nvPr/>
        </p:nvSpPr>
        <p:spPr>
          <a:xfrm>
            <a:off x="480587" y="3736689"/>
            <a:ext cx="2906483" cy="2015936"/>
          </a:xfrm>
          <a:prstGeom prst="rect">
            <a:avLst/>
          </a:prstGeom>
        </p:spPr>
        <p:txBody>
          <a:bodyPr wrap="square">
            <a:spAutoFit/>
          </a:bodyPr>
          <a:lstStyle/>
          <a:p>
            <a:pPr>
              <a:lnSpc>
                <a:spcPts val="5000"/>
              </a:lnSpc>
            </a:pPr>
            <a:r>
              <a:rPr lang="en-US" altLang="zh-TW" sz="4000" dirty="0">
                <a:solidFill>
                  <a:schemeClr val="bg1"/>
                </a:solidFill>
              </a:rPr>
              <a:t>Make </a:t>
            </a:r>
            <a:br>
              <a:rPr lang="en-US" altLang="zh-TW" sz="4000" dirty="0">
                <a:solidFill>
                  <a:schemeClr val="bg1"/>
                </a:solidFill>
              </a:rPr>
            </a:br>
            <a:r>
              <a:rPr lang="en-US" altLang="zh-TW" sz="4000" dirty="0">
                <a:solidFill>
                  <a:schemeClr val="bg1"/>
                </a:solidFill>
              </a:rPr>
              <a:t>Organizing </a:t>
            </a:r>
            <a:br>
              <a:rPr lang="en-US" altLang="zh-TW" sz="4000" dirty="0">
                <a:solidFill>
                  <a:schemeClr val="bg1"/>
                </a:solidFill>
              </a:rPr>
            </a:br>
            <a:r>
              <a:rPr lang="en-US" altLang="zh-TW" sz="4000" dirty="0">
                <a:solidFill>
                  <a:schemeClr val="bg1"/>
                </a:solidFill>
              </a:rPr>
              <a:t>Fun.</a:t>
            </a:r>
          </a:p>
        </p:txBody>
      </p:sp>
    </p:spTree>
    <p:extLst>
      <p:ext uri="{BB962C8B-B14F-4D97-AF65-F5344CB8AC3E}">
        <p14:creationId xmlns:p14="http://schemas.microsoft.com/office/powerpoint/2010/main" val="336508635"/>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圖片版面配置區 15"/>
          <p:cNvPicPr>
            <a:picLocks noGrp="1" noChangeAspect="1"/>
          </p:cNvPicPr>
          <p:nvPr>
            <p:ph type="pic" sz="quarter" idx="13"/>
          </p:nvPr>
        </p:nvPicPr>
        <p:blipFill>
          <a:blip r:embed="rId2" cstate="screen">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p:pic>
      <p:pic>
        <p:nvPicPr>
          <p:cNvPr id="17" name="圖片版面配置區 16"/>
          <p:cNvPicPr>
            <a:picLocks noGrp="1" noChangeAspect="1"/>
          </p:cNvPicPr>
          <p:nvPr>
            <p:ph type="pic" sz="quarter" idx="14"/>
          </p:nvPr>
        </p:nvPicPr>
        <p:blipFill>
          <a:blip r:embed="rId3" cstate="screen">
            <a:duotone>
              <a:prstClr val="black"/>
              <a:schemeClr val="accent1">
                <a:tint val="45000"/>
                <a:satMod val="400000"/>
              </a:schemeClr>
            </a:duotone>
            <a:extLst>
              <a:ext uri="{28A0092B-C50C-407E-A947-70E740481C1C}">
                <a14:useLocalDpi xmlns:a14="http://schemas.microsoft.com/office/drawing/2010/main"/>
              </a:ext>
            </a:extLst>
          </a:blip>
          <a:srcRect/>
          <a:stretch>
            <a:fillRect/>
          </a:stretch>
        </p:blipFill>
        <p:spPr/>
      </p:pic>
      <p:pic>
        <p:nvPicPr>
          <p:cNvPr id="18" name="圖片版面配置區 17"/>
          <p:cNvPicPr>
            <a:picLocks noGrp="1" noChangeAspect="1"/>
          </p:cNvPicPr>
          <p:nvPr>
            <p:ph type="pic" sz="quarter" idx="15"/>
          </p:nvPr>
        </p:nvPicPr>
        <p:blipFill>
          <a:blip r:embed="rId4" cstate="screen">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p:pic>
      <p:pic>
        <p:nvPicPr>
          <p:cNvPr id="19" name="圖片版面配置區 18"/>
          <p:cNvPicPr>
            <a:picLocks noGrp="1" noChangeAspect="1"/>
          </p:cNvPicPr>
          <p:nvPr>
            <p:ph type="pic" sz="quarter" idx="16"/>
          </p:nvPr>
        </p:nvPicPr>
        <p:blipFill>
          <a:blip r:embed="rId5" cstate="screen">
            <a:duotone>
              <a:prstClr val="black"/>
              <a:schemeClr val="accent3">
                <a:tint val="45000"/>
                <a:satMod val="400000"/>
              </a:schemeClr>
            </a:duotone>
            <a:extLst>
              <a:ext uri="{28A0092B-C50C-407E-A947-70E740481C1C}">
                <a14:useLocalDpi xmlns:a14="http://schemas.microsoft.com/office/drawing/2010/main"/>
              </a:ext>
            </a:extLst>
          </a:blip>
          <a:srcRect/>
          <a:stretch>
            <a:fillRect/>
          </a:stretch>
        </p:blipFill>
        <p:spPr/>
      </p:pic>
      <p:pic>
        <p:nvPicPr>
          <p:cNvPr id="20" name="圖片版面配置區 19"/>
          <p:cNvPicPr>
            <a:picLocks noGrp="1" noChangeAspect="1"/>
          </p:cNvPicPr>
          <p:nvPr>
            <p:ph type="pic" sz="quarter" idx="17"/>
          </p:nvPr>
        </p:nvPicPr>
        <p:blipFill>
          <a:blip r:embed="rId6" cstate="screen">
            <a:duotone>
              <a:prstClr val="black"/>
              <a:schemeClr val="accent4">
                <a:tint val="45000"/>
                <a:satMod val="400000"/>
              </a:schemeClr>
            </a:duotone>
            <a:extLst>
              <a:ext uri="{28A0092B-C50C-407E-A947-70E740481C1C}">
                <a14:useLocalDpi xmlns:a14="http://schemas.microsoft.com/office/drawing/2010/main"/>
              </a:ext>
            </a:extLst>
          </a:blip>
          <a:srcRect/>
          <a:stretch>
            <a:fillRect/>
          </a:stretch>
        </p:blipFill>
        <p:spPr/>
      </p:pic>
      <p:pic>
        <p:nvPicPr>
          <p:cNvPr id="21" name="圖片版面配置區 20"/>
          <p:cNvPicPr>
            <a:picLocks noGrp="1" noChangeAspect="1"/>
          </p:cNvPicPr>
          <p:nvPr>
            <p:ph type="pic" sz="quarter" idx="18"/>
          </p:nvPr>
        </p:nvPicPr>
        <p:blipFill>
          <a:blip r:embed="rId7" cstate="screen">
            <a:duotone>
              <a:prstClr val="black"/>
              <a:schemeClr val="accent6">
                <a:tint val="45000"/>
                <a:satMod val="400000"/>
              </a:schemeClr>
            </a:duotone>
            <a:extLst>
              <a:ext uri="{28A0092B-C50C-407E-A947-70E740481C1C}">
                <a14:useLocalDpi xmlns:a14="http://schemas.microsoft.com/office/drawing/2010/main"/>
              </a:ext>
            </a:extLst>
          </a:blip>
          <a:srcRect/>
          <a:stretch>
            <a:fillRect/>
          </a:stretch>
        </p:blipFill>
        <p:spPr/>
      </p:pic>
      <p:sp>
        <p:nvSpPr>
          <p:cNvPr id="8" name="頁尾版面配置區 7"/>
          <p:cNvSpPr>
            <a:spLocks noGrp="1"/>
          </p:cNvSpPr>
          <p:nvPr>
            <p:ph type="ftr" sz="quarter" idx="19"/>
          </p:nvPr>
        </p:nvSpPr>
        <p:spPr/>
        <p:txBody>
          <a:bodyPr/>
          <a:lstStyle/>
          <a:p>
            <a:r>
              <a:rPr lang="zh-TW" altLang="en-US" smtClean="0"/>
              <a:t>商業簡報網 </a:t>
            </a:r>
            <a:r>
              <a:rPr lang="en-US" altLang="zh-TW" smtClean="0"/>
              <a:t>X Matter Lab</a:t>
            </a:r>
            <a:endParaRPr lang="zh-TW" altLang="en-US" dirty="0"/>
          </a:p>
        </p:txBody>
      </p:sp>
      <p:sp>
        <p:nvSpPr>
          <p:cNvPr id="9" name="投影片編號版面配置區 8"/>
          <p:cNvSpPr>
            <a:spLocks noGrp="1"/>
          </p:cNvSpPr>
          <p:nvPr>
            <p:ph type="sldNum" sz="quarter" idx="20"/>
          </p:nvPr>
        </p:nvSpPr>
        <p:spPr/>
        <p:txBody>
          <a:bodyPr/>
          <a:lstStyle/>
          <a:p>
            <a:fld id="{E27FD744-A41C-4EAD-96D0-2F84A994B62C}" type="slidenum">
              <a:rPr lang="zh-TW" altLang="en-US" smtClean="0"/>
              <a:t>83</a:t>
            </a:fld>
            <a:endParaRPr lang="zh-TW" altLang="en-US"/>
          </a:p>
        </p:txBody>
      </p:sp>
      <p:sp>
        <p:nvSpPr>
          <p:cNvPr id="22" name="矩形 21"/>
          <p:cNvSpPr/>
          <p:nvPr/>
        </p:nvSpPr>
        <p:spPr>
          <a:xfrm>
            <a:off x="3155324" y="1223201"/>
            <a:ext cx="2833352" cy="11636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文字方塊 51"/>
          <p:cNvSpPr txBox="1"/>
          <p:nvPr/>
        </p:nvSpPr>
        <p:spPr>
          <a:xfrm>
            <a:off x="679528" y="5114415"/>
            <a:ext cx="7784944" cy="830997"/>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600" dirty="0" smtClean="0"/>
              <a:t>The quick brown fox jumps over the lazy dog. </a:t>
            </a:r>
            <a:r>
              <a:rPr lang="en-US" altLang="zh-TW" sz="1600" dirty="0"/>
              <a:t>The quick brown fox jumps over the lazy dog. The quick brown fox jumps over the lazy dog. The quick brown fox jumps over the lazy dog. </a:t>
            </a:r>
          </a:p>
        </p:txBody>
      </p:sp>
      <p:sp>
        <p:nvSpPr>
          <p:cNvPr id="14" name="文字方塊 13"/>
          <p:cNvSpPr txBox="1"/>
          <p:nvPr/>
        </p:nvSpPr>
        <p:spPr>
          <a:xfrm>
            <a:off x="1880398" y="576870"/>
            <a:ext cx="5383205" cy="646331"/>
          </a:xfrm>
          <a:prstGeom prst="rect">
            <a:avLst/>
          </a:prstGeom>
          <a:noFill/>
        </p:spPr>
        <p:txBody>
          <a:bodyPr wrap="square" rtlCol="0" anchor="ctr">
            <a:spAutoFit/>
          </a:bodyPr>
          <a:lstStyle/>
          <a:p>
            <a:pPr algn="ctr"/>
            <a:r>
              <a:rPr lang="en-US" altLang="zh-TW" sz="3600" b="1" dirty="0" smtClean="0">
                <a:solidFill>
                  <a:schemeClr val="bg1">
                    <a:lumMod val="50000"/>
                  </a:schemeClr>
                </a:solidFill>
              </a:rPr>
              <a:t>Beyond Picture 080</a:t>
            </a:r>
            <a:endParaRPr lang="zh-TW" altLang="en-US" sz="3600" b="1" dirty="0">
              <a:solidFill>
                <a:schemeClr val="bg1">
                  <a:lumMod val="50000"/>
                </a:schemeClr>
              </a:solidFill>
            </a:endParaRPr>
          </a:p>
        </p:txBody>
      </p:sp>
    </p:spTree>
    <p:extLst>
      <p:ext uri="{BB962C8B-B14F-4D97-AF65-F5344CB8AC3E}">
        <p14:creationId xmlns:p14="http://schemas.microsoft.com/office/powerpoint/2010/main" val="1599318912"/>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頁尾版面配置區 3"/>
          <p:cNvSpPr>
            <a:spLocks noGrp="1"/>
          </p:cNvSpPr>
          <p:nvPr>
            <p:ph type="ftr" sz="quarter" idx="14"/>
          </p:nvPr>
        </p:nvSpPr>
        <p:spPr/>
        <p:txBody>
          <a:bodyPr/>
          <a:lstStyle/>
          <a:p>
            <a:r>
              <a:rPr lang="zh-TW" altLang="en-US" smtClean="0"/>
              <a:t>商業簡報網 </a:t>
            </a:r>
            <a:r>
              <a:rPr lang="en-US" altLang="zh-TW" smtClean="0"/>
              <a:t>X Matter Lab</a:t>
            </a:r>
            <a:endParaRPr lang="zh-TW" altLang="en-US" dirty="0"/>
          </a:p>
        </p:txBody>
      </p:sp>
      <p:sp>
        <p:nvSpPr>
          <p:cNvPr id="5" name="投影片編號版面配置區 4"/>
          <p:cNvSpPr>
            <a:spLocks noGrp="1"/>
          </p:cNvSpPr>
          <p:nvPr>
            <p:ph type="sldNum" sz="quarter" idx="15"/>
          </p:nvPr>
        </p:nvSpPr>
        <p:spPr/>
        <p:txBody>
          <a:bodyPr/>
          <a:lstStyle/>
          <a:p>
            <a:fld id="{E27FD744-A41C-4EAD-96D0-2F84A994B62C}" type="slidenum">
              <a:rPr lang="zh-TW" altLang="en-US" smtClean="0"/>
              <a:t>84</a:t>
            </a:fld>
            <a:endParaRPr lang="zh-TW" altLang="en-US"/>
          </a:p>
        </p:txBody>
      </p:sp>
      <p:sp>
        <p:nvSpPr>
          <p:cNvPr id="64" name="矩形 63"/>
          <p:cNvSpPr/>
          <p:nvPr/>
        </p:nvSpPr>
        <p:spPr>
          <a:xfrm>
            <a:off x="3155324" y="1223201"/>
            <a:ext cx="2833352" cy="11636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5" name="文字方塊 64"/>
          <p:cNvSpPr txBox="1"/>
          <p:nvPr/>
        </p:nvSpPr>
        <p:spPr>
          <a:xfrm>
            <a:off x="1880398" y="576870"/>
            <a:ext cx="5383205" cy="646331"/>
          </a:xfrm>
          <a:prstGeom prst="rect">
            <a:avLst/>
          </a:prstGeom>
          <a:noFill/>
        </p:spPr>
        <p:txBody>
          <a:bodyPr wrap="square" rtlCol="0" anchor="ctr">
            <a:spAutoFit/>
          </a:bodyPr>
          <a:lstStyle/>
          <a:p>
            <a:pPr algn="ctr"/>
            <a:r>
              <a:rPr lang="en-US" altLang="zh-TW" sz="3600" b="1" dirty="0" smtClean="0">
                <a:solidFill>
                  <a:schemeClr val="bg1">
                    <a:lumMod val="50000"/>
                  </a:schemeClr>
                </a:solidFill>
              </a:rPr>
              <a:t>Beyond Picture 081</a:t>
            </a:r>
            <a:endParaRPr lang="zh-TW" altLang="en-US" sz="3600" b="1" dirty="0">
              <a:solidFill>
                <a:schemeClr val="bg1">
                  <a:lumMod val="50000"/>
                </a:schemeClr>
              </a:solidFill>
            </a:endParaRPr>
          </a:p>
        </p:txBody>
      </p:sp>
      <p:pic>
        <p:nvPicPr>
          <p:cNvPr id="14" name="圖片版面配置區 13"/>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a:xfrm>
            <a:off x="922975" y="2699787"/>
            <a:ext cx="2070600" cy="2070600"/>
          </a:xfrm>
        </p:spPr>
      </p:pic>
      <p:sp>
        <p:nvSpPr>
          <p:cNvPr id="15" name="圓角化對角線角落矩形 14"/>
          <p:cNvSpPr/>
          <p:nvPr/>
        </p:nvSpPr>
        <p:spPr>
          <a:xfrm>
            <a:off x="789351" y="2566163"/>
            <a:ext cx="2337848" cy="2337848"/>
          </a:xfrm>
          <a:prstGeom prst="round2DiagRect">
            <a:avLst/>
          </a:pr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6" name="矩形 65"/>
          <p:cNvSpPr/>
          <p:nvPr/>
        </p:nvSpPr>
        <p:spPr>
          <a:xfrm>
            <a:off x="5234852" y="1921496"/>
            <a:ext cx="1402990" cy="1402990"/>
          </a:xfrm>
          <a:prstGeom prst="rect">
            <a:avLst/>
          </a:prstGeom>
          <a:solidFill>
            <a:schemeClr val="accent5"/>
          </a:solid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dirty="0">
                <a:solidFill>
                  <a:schemeClr val="bg1"/>
                </a:solidFill>
              </a:rPr>
              <a:t>The quick brown fox jumps over the lazy dog.</a:t>
            </a:r>
            <a:endParaRPr lang="en-US" sz="2800" b="1" dirty="0">
              <a:solidFill>
                <a:schemeClr val="bg1"/>
              </a:solidFill>
              <a:latin typeface="微軟正黑體" panose="020B0604030504040204" pitchFamily="34" charset="-120"/>
              <a:ea typeface="微軟正黑體" panose="020B0604030504040204" pitchFamily="34" charset="-120"/>
            </a:endParaRPr>
          </a:p>
        </p:txBody>
      </p:sp>
      <p:sp>
        <p:nvSpPr>
          <p:cNvPr id="67" name="文字方塊 8"/>
          <p:cNvSpPr txBox="1"/>
          <p:nvPr/>
        </p:nvSpPr>
        <p:spPr>
          <a:xfrm>
            <a:off x="4070795" y="4191927"/>
            <a:ext cx="4067238" cy="1915140"/>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2160"/>
              </a:lnSpc>
              <a:spcBef>
                <a:spcPts val="1200"/>
              </a:spcBef>
            </a:pPr>
            <a:r>
              <a:rPr lang="en-US" sz="1600" dirty="0" smtClean="0"/>
              <a:t>The quick brown fox jumps over the lazy dog</a:t>
            </a:r>
            <a:r>
              <a:rPr lang="en-US" sz="1600" dirty="0"/>
              <a:t>. The quick brown fox jumps over the lazy dog</a:t>
            </a:r>
            <a:r>
              <a:rPr lang="en-US" sz="1600" dirty="0" smtClean="0"/>
              <a:t>.</a:t>
            </a:r>
            <a:endParaRPr lang="en-US" sz="1600" dirty="0"/>
          </a:p>
          <a:p>
            <a:pPr>
              <a:lnSpc>
                <a:spcPts val="2160"/>
              </a:lnSpc>
              <a:spcBef>
                <a:spcPts val="1200"/>
              </a:spcBef>
            </a:pPr>
            <a:r>
              <a:rPr lang="en-US" sz="1600" dirty="0"/>
              <a:t>The quick brown fox jumps over the lazy dog. The quick brown fox jumps over the lazy dog</a:t>
            </a:r>
            <a:r>
              <a:rPr lang="en-US" sz="1600" dirty="0" smtClean="0"/>
              <a:t>.</a:t>
            </a:r>
            <a:endParaRPr lang="en-US" sz="1600" dirty="0"/>
          </a:p>
        </p:txBody>
      </p:sp>
      <p:sp>
        <p:nvSpPr>
          <p:cNvPr id="68" name="文字方塊 9"/>
          <p:cNvSpPr txBox="1"/>
          <p:nvPr/>
        </p:nvSpPr>
        <p:spPr>
          <a:xfrm>
            <a:off x="4034698" y="3721726"/>
            <a:ext cx="1248220" cy="584775"/>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200" b="1" dirty="0" smtClean="0"/>
              <a:t>Title</a:t>
            </a:r>
          </a:p>
        </p:txBody>
      </p:sp>
      <p:pic>
        <p:nvPicPr>
          <p:cNvPr id="69" name="圖片版面配置區 9"/>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6637842" y="1919334"/>
            <a:ext cx="1404000" cy="1405152"/>
          </a:xfrm>
          <a:prstGeom prst="rect">
            <a:avLst/>
          </a:prstGeom>
        </p:spPr>
      </p:pic>
      <p:pic>
        <p:nvPicPr>
          <p:cNvPr id="70" name="圖片 69"/>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901567" y="1921496"/>
            <a:ext cx="1404000" cy="1404000"/>
          </a:xfrm>
          <a:prstGeom prst="rect">
            <a:avLst/>
          </a:prstGeom>
        </p:spPr>
      </p:pic>
    </p:spTree>
    <p:extLst>
      <p:ext uri="{BB962C8B-B14F-4D97-AF65-F5344CB8AC3E}">
        <p14:creationId xmlns:p14="http://schemas.microsoft.com/office/powerpoint/2010/main" val="2394407996"/>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投影片編號版面配置區 4"/>
          <p:cNvSpPr>
            <a:spLocks noGrp="1"/>
          </p:cNvSpPr>
          <p:nvPr>
            <p:ph type="sldNum" sz="quarter" idx="12"/>
          </p:nvPr>
        </p:nvSpPr>
        <p:spPr/>
        <p:txBody>
          <a:bodyPr/>
          <a:lstStyle/>
          <a:p>
            <a:fld id="{93B68095-C8B2-4A76-90AA-E601358CCBC3}" type="slidenum">
              <a:rPr lang="zh-TW" altLang="en-US" smtClean="0"/>
              <a:t>85</a:t>
            </a:fld>
            <a:endParaRPr lang="zh-TW" altLang="en-US"/>
          </a:p>
        </p:txBody>
      </p:sp>
      <p:sp>
        <p:nvSpPr>
          <p:cNvPr id="7" name="矩形 6"/>
          <p:cNvSpPr/>
          <p:nvPr/>
        </p:nvSpPr>
        <p:spPr>
          <a:xfrm>
            <a:off x="3155324" y="1223201"/>
            <a:ext cx="2833352" cy="11636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矩形 7"/>
          <p:cNvSpPr/>
          <p:nvPr/>
        </p:nvSpPr>
        <p:spPr>
          <a:xfrm>
            <a:off x="0" y="4341131"/>
            <a:ext cx="2286000" cy="10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矩形 8"/>
          <p:cNvSpPr/>
          <p:nvPr/>
        </p:nvSpPr>
        <p:spPr>
          <a:xfrm>
            <a:off x="2286000" y="4341131"/>
            <a:ext cx="2286000" cy="10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矩形 9"/>
          <p:cNvSpPr/>
          <p:nvPr/>
        </p:nvSpPr>
        <p:spPr>
          <a:xfrm>
            <a:off x="4572000" y="4341131"/>
            <a:ext cx="2286000" cy="10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矩形 10"/>
          <p:cNvSpPr/>
          <p:nvPr/>
        </p:nvSpPr>
        <p:spPr>
          <a:xfrm>
            <a:off x="6858000" y="4341131"/>
            <a:ext cx="2286000" cy="10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文字方塊 12"/>
          <p:cNvSpPr txBox="1"/>
          <p:nvPr/>
        </p:nvSpPr>
        <p:spPr>
          <a:xfrm>
            <a:off x="1707196" y="4511652"/>
            <a:ext cx="1294119" cy="461665"/>
          </a:xfrm>
          <a:prstGeom prst="rect">
            <a:avLst/>
          </a:prstGeom>
          <a:noFill/>
        </p:spPr>
        <p:txBody>
          <a:bodyPr wrap="square" rtlCol="0">
            <a:spAutoFit/>
          </a:bodyPr>
          <a:lstStyle/>
          <a:p>
            <a:pPr algn="ctr"/>
            <a:r>
              <a:rPr lang="en-US" altLang="zh-TW" sz="2400" dirty="0"/>
              <a:t>Agenda</a:t>
            </a:r>
            <a:endParaRPr lang="zh-TW" altLang="en-US" sz="2400" dirty="0"/>
          </a:p>
        </p:txBody>
      </p:sp>
      <p:sp>
        <p:nvSpPr>
          <p:cNvPr id="14" name="矩形 13"/>
          <p:cNvSpPr/>
          <p:nvPr/>
        </p:nvSpPr>
        <p:spPr>
          <a:xfrm>
            <a:off x="1707196" y="4914116"/>
            <a:ext cx="2535850" cy="523220"/>
          </a:xfrm>
          <a:prstGeom prst="rect">
            <a:avLst/>
          </a:prstGeom>
        </p:spPr>
        <p:txBody>
          <a:bodyPr wrap="square">
            <a:spAutoFit/>
          </a:bodyPr>
          <a:lstStyle/>
          <a:p>
            <a:r>
              <a:rPr lang="en-US" altLang="zh-TW" sz="1400" dirty="0"/>
              <a:t>The quick brown fox jumps over the lazy dog. </a:t>
            </a:r>
            <a:endParaRPr lang="zh-TW" altLang="en-US" sz="1400" dirty="0"/>
          </a:p>
        </p:txBody>
      </p:sp>
      <p:sp>
        <p:nvSpPr>
          <p:cNvPr id="15" name="文字方塊 14"/>
          <p:cNvSpPr txBox="1"/>
          <p:nvPr/>
        </p:nvSpPr>
        <p:spPr>
          <a:xfrm>
            <a:off x="1707196" y="5409075"/>
            <a:ext cx="1294119" cy="461665"/>
          </a:xfrm>
          <a:prstGeom prst="rect">
            <a:avLst/>
          </a:prstGeom>
          <a:noFill/>
        </p:spPr>
        <p:txBody>
          <a:bodyPr wrap="square" rtlCol="0">
            <a:spAutoFit/>
          </a:bodyPr>
          <a:lstStyle/>
          <a:p>
            <a:pPr algn="ctr"/>
            <a:r>
              <a:rPr lang="en-US" altLang="zh-TW" sz="2400" dirty="0"/>
              <a:t>Process</a:t>
            </a:r>
            <a:endParaRPr lang="zh-TW" altLang="en-US" sz="2400" dirty="0"/>
          </a:p>
        </p:txBody>
      </p:sp>
      <p:sp>
        <p:nvSpPr>
          <p:cNvPr id="16" name="矩形 15"/>
          <p:cNvSpPr/>
          <p:nvPr/>
        </p:nvSpPr>
        <p:spPr>
          <a:xfrm>
            <a:off x="1707196" y="5811539"/>
            <a:ext cx="2535850" cy="523220"/>
          </a:xfrm>
          <a:prstGeom prst="rect">
            <a:avLst/>
          </a:prstGeom>
        </p:spPr>
        <p:txBody>
          <a:bodyPr wrap="square">
            <a:spAutoFit/>
          </a:bodyPr>
          <a:lstStyle/>
          <a:p>
            <a:r>
              <a:rPr lang="en-US" altLang="zh-TW" sz="1400" dirty="0"/>
              <a:t>The quick brown fox jumps over the lazy dog. </a:t>
            </a:r>
            <a:endParaRPr lang="zh-TW" altLang="en-US" sz="1400" dirty="0"/>
          </a:p>
        </p:txBody>
      </p:sp>
      <p:sp>
        <p:nvSpPr>
          <p:cNvPr id="17" name="文字方塊 16"/>
          <p:cNvSpPr txBox="1"/>
          <p:nvPr/>
        </p:nvSpPr>
        <p:spPr>
          <a:xfrm>
            <a:off x="5865459" y="4511652"/>
            <a:ext cx="1294119" cy="461665"/>
          </a:xfrm>
          <a:prstGeom prst="rect">
            <a:avLst/>
          </a:prstGeom>
          <a:noFill/>
        </p:spPr>
        <p:txBody>
          <a:bodyPr wrap="square" rtlCol="0">
            <a:spAutoFit/>
          </a:bodyPr>
          <a:lstStyle/>
          <a:p>
            <a:pPr algn="ctr"/>
            <a:r>
              <a:rPr lang="en-US" altLang="zh-TW" sz="2400" dirty="0"/>
              <a:t>Security</a:t>
            </a:r>
            <a:endParaRPr lang="zh-TW" altLang="en-US" sz="2400" dirty="0"/>
          </a:p>
        </p:txBody>
      </p:sp>
      <p:sp>
        <p:nvSpPr>
          <p:cNvPr id="18" name="矩形 17"/>
          <p:cNvSpPr/>
          <p:nvPr/>
        </p:nvSpPr>
        <p:spPr>
          <a:xfrm>
            <a:off x="5865459" y="4914116"/>
            <a:ext cx="2535850" cy="523220"/>
          </a:xfrm>
          <a:prstGeom prst="rect">
            <a:avLst/>
          </a:prstGeom>
        </p:spPr>
        <p:txBody>
          <a:bodyPr wrap="square">
            <a:spAutoFit/>
          </a:bodyPr>
          <a:lstStyle/>
          <a:p>
            <a:r>
              <a:rPr lang="en-US" altLang="zh-TW" sz="1400" dirty="0"/>
              <a:t>The quick brown fox jumps over the lazy dog. </a:t>
            </a:r>
            <a:endParaRPr lang="zh-TW" altLang="en-US" sz="1400" dirty="0"/>
          </a:p>
        </p:txBody>
      </p:sp>
      <p:sp>
        <p:nvSpPr>
          <p:cNvPr id="19" name="文字方塊 18"/>
          <p:cNvSpPr txBox="1"/>
          <p:nvPr/>
        </p:nvSpPr>
        <p:spPr>
          <a:xfrm>
            <a:off x="5865459" y="5409075"/>
            <a:ext cx="1685846" cy="461665"/>
          </a:xfrm>
          <a:prstGeom prst="rect">
            <a:avLst/>
          </a:prstGeom>
          <a:noFill/>
        </p:spPr>
        <p:txBody>
          <a:bodyPr wrap="square" rtlCol="0">
            <a:spAutoFit/>
          </a:bodyPr>
          <a:lstStyle/>
          <a:p>
            <a:r>
              <a:rPr lang="en-US" altLang="zh-TW" sz="2400" dirty="0"/>
              <a:t>Success</a:t>
            </a:r>
            <a:endParaRPr lang="zh-TW" altLang="en-US" sz="2400" dirty="0"/>
          </a:p>
        </p:txBody>
      </p:sp>
      <p:sp>
        <p:nvSpPr>
          <p:cNvPr id="20" name="矩形 19"/>
          <p:cNvSpPr/>
          <p:nvPr/>
        </p:nvSpPr>
        <p:spPr>
          <a:xfrm>
            <a:off x="5865459" y="5811539"/>
            <a:ext cx="2535850" cy="523220"/>
          </a:xfrm>
          <a:prstGeom prst="rect">
            <a:avLst/>
          </a:prstGeom>
        </p:spPr>
        <p:txBody>
          <a:bodyPr wrap="square">
            <a:spAutoFit/>
          </a:bodyPr>
          <a:lstStyle/>
          <a:p>
            <a:r>
              <a:rPr lang="en-US" altLang="zh-TW" sz="1400" dirty="0"/>
              <a:t>The quick brown fox jumps over the lazy dog. </a:t>
            </a:r>
            <a:endParaRPr lang="zh-TW" altLang="en-US" sz="1400" dirty="0"/>
          </a:p>
        </p:txBody>
      </p:sp>
      <p:grpSp>
        <p:nvGrpSpPr>
          <p:cNvPr id="21" name="群組 20"/>
          <p:cNvGrpSpPr/>
          <p:nvPr/>
        </p:nvGrpSpPr>
        <p:grpSpPr>
          <a:xfrm>
            <a:off x="1167515" y="5640872"/>
            <a:ext cx="523644" cy="523644"/>
            <a:chOff x="5731184" y="3068960"/>
            <a:chExt cx="816070" cy="816070"/>
          </a:xfrm>
        </p:grpSpPr>
        <p:sp>
          <p:nvSpPr>
            <p:cNvPr id="22" name="橢圓 21"/>
            <p:cNvSpPr/>
            <p:nvPr/>
          </p:nvSpPr>
          <p:spPr>
            <a:xfrm>
              <a:off x="5731184" y="3068960"/>
              <a:ext cx="816070" cy="81607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23" name="群組 22"/>
            <p:cNvGrpSpPr/>
            <p:nvPr/>
          </p:nvGrpSpPr>
          <p:grpSpPr>
            <a:xfrm>
              <a:off x="5935646" y="3308966"/>
              <a:ext cx="407146" cy="336058"/>
              <a:chOff x="13079250" y="23448756"/>
              <a:chExt cx="2967819" cy="2449630"/>
            </a:xfrm>
            <a:solidFill>
              <a:schemeClr val="bg1"/>
            </a:solidFill>
          </p:grpSpPr>
          <p:sp>
            <p:nvSpPr>
              <p:cNvPr id="24" name="手繪多邊形 23"/>
              <p:cNvSpPr>
                <a:spLocks/>
              </p:cNvSpPr>
              <p:nvPr/>
            </p:nvSpPr>
            <p:spPr bwMode="auto">
              <a:xfrm>
                <a:off x="13079250" y="23448756"/>
                <a:ext cx="2967819" cy="2449630"/>
              </a:xfrm>
              <a:custGeom>
                <a:avLst/>
                <a:gdLst>
                  <a:gd name="connsiteX0" fmla="*/ 2007528 w 4024625"/>
                  <a:gd name="connsiteY0" fmla="*/ 1087436 h 3321916"/>
                  <a:gd name="connsiteX1" fmla="*/ 1840007 w 4024625"/>
                  <a:gd name="connsiteY1" fmla="*/ 1101840 h 3321916"/>
                  <a:gd name="connsiteX2" fmla="*/ 1743097 w 4024625"/>
                  <a:gd name="connsiteY2" fmla="*/ 1122724 h 3321916"/>
                  <a:gd name="connsiteX3" fmla="*/ 1609441 w 4024625"/>
                  <a:gd name="connsiteY3" fmla="*/ 1178896 h 3321916"/>
                  <a:gd name="connsiteX4" fmla="*/ 1096431 w 4024625"/>
                  <a:gd name="connsiteY4" fmla="*/ 1856928 h 3321916"/>
                  <a:gd name="connsiteX5" fmla="*/ 1116966 w 4024625"/>
                  <a:gd name="connsiteY5" fmla="*/ 2260216 h 3321916"/>
                  <a:gd name="connsiteX6" fmla="*/ 1819472 w 4024625"/>
                  <a:gd name="connsiteY6" fmla="*/ 2915204 h 3321916"/>
                  <a:gd name="connsiteX7" fmla="*/ 1895847 w 4024625"/>
                  <a:gd name="connsiteY7" fmla="*/ 2930328 h 3321916"/>
                  <a:gd name="connsiteX8" fmla="*/ 2217919 w 4024625"/>
                  <a:gd name="connsiteY8" fmla="*/ 2911604 h 3321916"/>
                  <a:gd name="connsiteX9" fmla="*/ 2875753 w 4024625"/>
                  <a:gd name="connsiteY9" fmla="*/ 2323952 h 3321916"/>
                  <a:gd name="connsiteX10" fmla="*/ 2922227 w 4024625"/>
                  <a:gd name="connsiteY10" fmla="*/ 2006360 h 3321916"/>
                  <a:gd name="connsiteX11" fmla="*/ 2861343 w 4024625"/>
                  <a:gd name="connsiteY11" fmla="*/ 1660684 h 3321916"/>
                  <a:gd name="connsiteX12" fmla="*/ 2600515 w 4024625"/>
                  <a:gd name="connsiteY12" fmla="*/ 1300604 h 3321916"/>
                  <a:gd name="connsiteX13" fmla="*/ 2271958 w 4024625"/>
                  <a:gd name="connsiteY13" fmla="*/ 1122364 h 3321916"/>
                  <a:gd name="connsiteX14" fmla="*/ 2175409 w 4024625"/>
                  <a:gd name="connsiteY14" fmla="*/ 1101840 h 3321916"/>
                  <a:gd name="connsiteX15" fmla="*/ 2007528 w 4024625"/>
                  <a:gd name="connsiteY15" fmla="*/ 1087436 h 3321916"/>
                  <a:gd name="connsiteX16" fmla="*/ 691176 w 4024625"/>
                  <a:gd name="connsiteY16" fmla="*/ 884236 h 3321916"/>
                  <a:gd name="connsiteX17" fmla="*/ 395695 w 4024625"/>
                  <a:gd name="connsiteY17" fmla="*/ 895036 h 3321916"/>
                  <a:gd name="connsiteX18" fmla="*/ 376237 w 4024625"/>
                  <a:gd name="connsiteY18" fmla="*/ 1095956 h 3321916"/>
                  <a:gd name="connsiteX19" fmla="*/ 388128 w 4024625"/>
                  <a:gd name="connsiteY19" fmla="*/ 1299032 h 3321916"/>
                  <a:gd name="connsiteX20" fmla="*/ 691176 w 4024625"/>
                  <a:gd name="connsiteY20" fmla="*/ 1311272 h 3321916"/>
                  <a:gd name="connsiteX21" fmla="*/ 994223 w 4024625"/>
                  <a:gd name="connsiteY21" fmla="*/ 1299032 h 3321916"/>
                  <a:gd name="connsiteX22" fmla="*/ 1006475 w 4024625"/>
                  <a:gd name="connsiteY22" fmla="*/ 1095956 h 3321916"/>
                  <a:gd name="connsiteX23" fmla="*/ 987017 w 4024625"/>
                  <a:gd name="connsiteY23" fmla="*/ 895036 h 3321916"/>
                  <a:gd name="connsiteX24" fmla="*/ 691176 w 4024625"/>
                  <a:gd name="connsiteY24" fmla="*/ 884236 h 3321916"/>
                  <a:gd name="connsiteX25" fmla="*/ 1504906 w 4024625"/>
                  <a:gd name="connsiteY25" fmla="*/ 0 h 3321916"/>
                  <a:gd name="connsiteX26" fmla="*/ 2007262 w 4024625"/>
                  <a:gd name="connsiteY26" fmla="*/ 0 h 3321916"/>
                  <a:gd name="connsiteX27" fmla="*/ 2509258 w 4024625"/>
                  <a:gd name="connsiteY27" fmla="*/ 0 h 3321916"/>
                  <a:gd name="connsiteX28" fmla="*/ 2657624 w 4024625"/>
                  <a:gd name="connsiteY28" fmla="*/ 247692 h 3321916"/>
                  <a:gd name="connsiteX29" fmla="*/ 2828316 w 4024625"/>
                  <a:gd name="connsiteY29" fmla="*/ 501868 h 3321916"/>
                  <a:gd name="connsiteX30" fmla="*/ 3367404 w 4024625"/>
                  <a:gd name="connsiteY30" fmla="*/ 507988 h 3321916"/>
                  <a:gd name="connsiteX31" fmla="*/ 3906130 w 4024625"/>
                  <a:gd name="connsiteY31" fmla="*/ 519508 h 3321916"/>
                  <a:gd name="connsiteX32" fmla="*/ 3961588 w 4024625"/>
                  <a:gd name="connsiteY32" fmla="*/ 562352 h 3321916"/>
                  <a:gd name="connsiteX33" fmla="*/ 4024607 w 4024625"/>
                  <a:gd name="connsiteY33" fmla="*/ 1909552 h 3321916"/>
                  <a:gd name="connsiteX34" fmla="*/ 4011283 w 4024625"/>
                  <a:gd name="connsiteY34" fmla="*/ 3168188 h 3321916"/>
                  <a:gd name="connsiteX35" fmla="*/ 3887404 w 4024625"/>
                  <a:gd name="connsiteY35" fmla="*/ 3301396 h 3321916"/>
                  <a:gd name="connsiteX36" fmla="*/ 2004381 w 4024625"/>
                  <a:gd name="connsiteY36" fmla="*/ 3321556 h 3321916"/>
                  <a:gd name="connsiteX37" fmla="*/ 133601 w 4024625"/>
                  <a:gd name="connsiteY37" fmla="*/ 3306436 h 3321916"/>
                  <a:gd name="connsiteX38" fmla="*/ 28809 w 4024625"/>
                  <a:gd name="connsiteY38" fmla="*/ 3226872 h 3321916"/>
                  <a:gd name="connsiteX39" fmla="*/ 0 w 4024625"/>
                  <a:gd name="connsiteY39" fmla="*/ 3187268 h 3321916"/>
                  <a:gd name="connsiteX40" fmla="*/ 0 w 4024625"/>
                  <a:gd name="connsiteY40" fmla="*/ 1913152 h 3321916"/>
                  <a:gd name="connsiteX41" fmla="*/ 11524 w 4024625"/>
                  <a:gd name="connsiteY41" fmla="*/ 616716 h 3321916"/>
                  <a:gd name="connsiteX42" fmla="*/ 103712 w 4024625"/>
                  <a:gd name="connsiteY42" fmla="*/ 522388 h 3321916"/>
                  <a:gd name="connsiteX43" fmla="*/ 654683 w 4024625"/>
                  <a:gd name="connsiteY43" fmla="*/ 507988 h 3321916"/>
                  <a:gd name="connsiteX44" fmla="*/ 1177925 w 4024625"/>
                  <a:gd name="connsiteY44" fmla="*/ 507988 h 3321916"/>
                  <a:gd name="connsiteX45" fmla="*/ 1203853 w 4024625"/>
                  <a:gd name="connsiteY45" fmla="*/ 485308 h 3321916"/>
                  <a:gd name="connsiteX46" fmla="*/ 1367344 w 4024625"/>
                  <a:gd name="connsiteY46" fmla="*/ 231132 h 3321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024625" h="3321916">
                    <a:moveTo>
                      <a:pt x="2007528" y="1087436"/>
                    </a:moveTo>
                    <a:cubicBezTo>
                      <a:pt x="1951687" y="1087436"/>
                      <a:pt x="1876033" y="1093916"/>
                      <a:pt x="1840007" y="1101840"/>
                    </a:cubicBezTo>
                    <a:cubicBezTo>
                      <a:pt x="1803621" y="1109400"/>
                      <a:pt x="1760029" y="1119124"/>
                      <a:pt x="1743097" y="1122724"/>
                    </a:cubicBezTo>
                    <a:cubicBezTo>
                      <a:pt x="1726525" y="1126324"/>
                      <a:pt x="1666362" y="1151532"/>
                      <a:pt x="1609441" y="1178896"/>
                    </a:cubicBezTo>
                    <a:cubicBezTo>
                      <a:pt x="1336724" y="1309604"/>
                      <a:pt x="1148309" y="1558780"/>
                      <a:pt x="1096431" y="1856928"/>
                    </a:cubicBezTo>
                    <a:cubicBezTo>
                      <a:pt x="1079499" y="1953788"/>
                      <a:pt x="1090667" y="2171996"/>
                      <a:pt x="1116966" y="2260216"/>
                    </a:cubicBezTo>
                    <a:cubicBezTo>
                      <a:pt x="1216398" y="2593652"/>
                      <a:pt x="1494518" y="2852908"/>
                      <a:pt x="1819472" y="2915204"/>
                    </a:cubicBezTo>
                    <a:cubicBezTo>
                      <a:pt x="1850094" y="2920964"/>
                      <a:pt x="1884679" y="2927808"/>
                      <a:pt x="1895847" y="2930328"/>
                    </a:cubicBezTo>
                    <a:cubicBezTo>
                      <a:pt x="1937277" y="2940048"/>
                      <a:pt x="2152352" y="2927448"/>
                      <a:pt x="2217919" y="2911604"/>
                    </a:cubicBezTo>
                    <a:cubicBezTo>
                      <a:pt x="2518736" y="2839588"/>
                      <a:pt x="2773079" y="2612376"/>
                      <a:pt x="2875753" y="2323952"/>
                    </a:cubicBezTo>
                    <a:cubicBezTo>
                      <a:pt x="2917183" y="2208004"/>
                      <a:pt x="2922587" y="2170916"/>
                      <a:pt x="2922227" y="2006360"/>
                    </a:cubicBezTo>
                    <a:cubicBezTo>
                      <a:pt x="2921506" y="1833164"/>
                      <a:pt x="2914301" y="1793552"/>
                      <a:pt x="2861343" y="1660684"/>
                    </a:cubicBezTo>
                    <a:cubicBezTo>
                      <a:pt x="2805503" y="1521692"/>
                      <a:pt x="2713997" y="1394944"/>
                      <a:pt x="2600515" y="1300604"/>
                    </a:cubicBezTo>
                    <a:cubicBezTo>
                      <a:pt x="2527382" y="1239748"/>
                      <a:pt x="2336084" y="1136048"/>
                      <a:pt x="2271958" y="1122364"/>
                    </a:cubicBezTo>
                    <a:cubicBezTo>
                      <a:pt x="2255026" y="1118764"/>
                      <a:pt x="2211795" y="1109400"/>
                      <a:pt x="2175409" y="1101840"/>
                    </a:cubicBezTo>
                    <a:cubicBezTo>
                      <a:pt x="2139022" y="1093916"/>
                      <a:pt x="2063368" y="1087436"/>
                      <a:pt x="2007528" y="1087436"/>
                    </a:cubicBezTo>
                    <a:close/>
                    <a:moveTo>
                      <a:pt x="691176" y="884236"/>
                    </a:moveTo>
                    <a:cubicBezTo>
                      <a:pt x="520734" y="884236"/>
                      <a:pt x="407947" y="888196"/>
                      <a:pt x="395695" y="895036"/>
                    </a:cubicBezTo>
                    <a:cubicBezTo>
                      <a:pt x="377318" y="904760"/>
                      <a:pt x="376237" y="918084"/>
                      <a:pt x="376237" y="1095956"/>
                    </a:cubicBezTo>
                    <a:cubicBezTo>
                      <a:pt x="376237" y="1230980"/>
                      <a:pt x="379480" y="1290392"/>
                      <a:pt x="388128" y="1299032"/>
                    </a:cubicBezTo>
                    <a:cubicBezTo>
                      <a:pt x="397137" y="1308032"/>
                      <a:pt x="478574" y="1311272"/>
                      <a:pt x="691176" y="1311272"/>
                    </a:cubicBezTo>
                    <a:cubicBezTo>
                      <a:pt x="904138" y="1311272"/>
                      <a:pt x="985575" y="1308032"/>
                      <a:pt x="994223" y="1299032"/>
                    </a:cubicBezTo>
                    <a:cubicBezTo>
                      <a:pt x="1002872" y="1290392"/>
                      <a:pt x="1006475" y="1230980"/>
                      <a:pt x="1006475" y="1095956"/>
                    </a:cubicBezTo>
                    <a:cubicBezTo>
                      <a:pt x="1006475" y="918084"/>
                      <a:pt x="1005394" y="904760"/>
                      <a:pt x="987017" y="895036"/>
                    </a:cubicBezTo>
                    <a:cubicBezTo>
                      <a:pt x="974765" y="888196"/>
                      <a:pt x="861978" y="884236"/>
                      <a:pt x="691176" y="884236"/>
                    </a:cubicBezTo>
                    <a:close/>
                    <a:moveTo>
                      <a:pt x="1504906" y="0"/>
                    </a:moveTo>
                    <a:lnTo>
                      <a:pt x="2007262" y="0"/>
                    </a:lnTo>
                    <a:lnTo>
                      <a:pt x="2509258" y="0"/>
                    </a:lnTo>
                    <a:lnTo>
                      <a:pt x="2657624" y="247692"/>
                    </a:lnTo>
                    <a:cubicBezTo>
                      <a:pt x="2764216" y="425904"/>
                      <a:pt x="2812112" y="497548"/>
                      <a:pt x="2828316" y="501868"/>
                    </a:cubicBezTo>
                    <a:cubicBezTo>
                      <a:pt x="2840920" y="505108"/>
                      <a:pt x="3083276" y="507988"/>
                      <a:pt x="3367404" y="507988"/>
                    </a:cubicBezTo>
                    <a:cubicBezTo>
                      <a:pt x="3728235" y="507988"/>
                      <a:pt x="3890286" y="511588"/>
                      <a:pt x="3906130" y="519508"/>
                    </a:cubicBezTo>
                    <a:cubicBezTo>
                      <a:pt x="3918014" y="525628"/>
                      <a:pt x="3943222" y="545072"/>
                      <a:pt x="3961588" y="562352"/>
                    </a:cubicBezTo>
                    <a:cubicBezTo>
                      <a:pt x="4027488" y="624636"/>
                      <a:pt x="4024607" y="568112"/>
                      <a:pt x="4024607" y="1909552"/>
                    </a:cubicBezTo>
                    <a:cubicBezTo>
                      <a:pt x="4024607" y="2872968"/>
                      <a:pt x="4021726" y="3133624"/>
                      <a:pt x="4011283" y="3168188"/>
                    </a:cubicBezTo>
                    <a:cubicBezTo>
                      <a:pt x="3991477" y="3235152"/>
                      <a:pt x="3952225" y="3277272"/>
                      <a:pt x="3887404" y="3301396"/>
                    </a:cubicBezTo>
                    <a:cubicBezTo>
                      <a:pt x="3830867" y="3322636"/>
                      <a:pt x="3830507" y="3322636"/>
                      <a:pt x="2004381" y="3321556"/>
                    </a:cubicBezTo>
                    <a:cubicBezTo>
                      <a:pt x="489032" y="3320836"/>
                      <a:pt x="170333" y="3318316"/>
                      <a:pt x="133601" y="3306436"/>
                    </a:cubicBezTo>
                    <a:cubicBezTo>
                      <a:pt x="81025" y="3290232"/>
                      <a:pt x="66981" y="3279432"/>
                      <a:pt x="28809" y="3226872"/>
                    </a:cubicBezTo>
                    <a:lnTo>
                      <a:pt x="0" y="3187268"/>
                    </a:lnTo>
                    <a:lnTo>
                      <a:pt x="0" y="1913152"/>
                    </a:lnTo>
                    <a:cubicBezTo>
                      <a:pt x="0" y="991136"/>
                      <a:pt x="3241" y="632556"/>
                      <a:pt x="11524" y="616716"/>
                    </a:cubicBezTo>
                    <a:cubicBezTo>
                      <a:pt x="28449" y="583952"/>
                      <a:pt x="72382" y="538592"/>
                      <a:pt x="103712" y="522388"/>
                    </a:cubicBezTo>
                    <a:cubicBezTo>
                      <a:pt x="126399" y="510508"/>
                      <a:pt x="223989" y="507988"/>
                      <a:pt x="654683" y="507988"/>
                    </a:cubicBezTo>
                    <a:lnTo>
                      <a:pt x="1177925" y="507988"/>
                    </a:lnTo>
                    <a:lnTo>
                      <a:pt x="1203853" y="485308"/>
                    </a:lnTo>
                    <a:cubicBezTo>
                      <a:pt x="1217897" y="472708"/>
                      <a:pt x="1291360" y="358220"/>
                      <a:pt x="1367344" y="231132"/>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noAutofit/>
              </a:bodyPr>
              <a:lstStyle/>
              <a:p>
                <a:endParaRPr lang="zh-TW" altLang="en-US"/>
              </a:p>
            </p:txBody>
          </p:sp>
          <p:sp>
            <p:nvSpPr>
              <p:cNvPr id="25" name="手繪多邊形 24"/>
              <p:cNvSpPr>
                <a:spLocks/>
              </p:cNvSpPr>
              <p:nvPr/>
            </p:nvSpPr>
            <p:spPr bwMode="auto">
              <a:xfrm>
                <a:off x="14046734" y="24416165"/>
                <a:ext cx="1019800" cy="1024369"/>
              </a:xfrm>
              <a:custGeom>
                <a:avLst/>
                <a:gdLst>
                  <a:gd name="connsiteX0" fmla="*/ 696901 w 1382938"/>
                  <a:gd name="connsiteY0" fmla="*/ 174564 h 1389136"/>
                  <a:gd name="connsiteX1" fmla="*/ 615103 w 1382938"/>
                  <a:gd name="connsiteY1" fmla="*/ 185584 h 1389136"/>
                  <a:gd name="connsiteX2" fmla="*/ 187732 w 1382938"/>
                  <a:gd name="connsiteY2" fmla="*/ 592580 h 1389136"/>
                  <a:gd name="connsiteX3" fmla="*/ 187732 w 1382938"/>
                  <a:gd name="connsiteY3" fmla="*/ 808496 h 1389136"/>
                  <a:gd name="connsiteX4" fmla="*/ 532584 w 1382938"/>
                  <a:gd name="connsiteY4" fmla="*/ 1189940 h 1389136"/>
                  <a:gd name="connsiteX5" fmla="*/ 850769 w 1382938"/>
                  <a:gd name="connsiteY5" fmla="*/ 1191740 h 1389136"/>
                  <a:gd name="connsiteX6" fmla="*/ 1062653 w 1382938"/>
                  <a:gd name="connsiteY6" fmla="*/ 1061472 h 1389136"/>
                  <a:gd name="connsiteX7" fmla="*/ 1208953 w 1382938"/>
                  <a:gd name="connsiteY7" fmla="*/ 698740 h 1389136"/>
                  <a:gd name="connsiteX8" fmla="*/ 1135442 w 1382938"/>
                  <a:gd name="connsiteY8" fmla="*/ 424528 h 1389136"/>
                  <a:gd name="connsiteX9" fmla="*/ 777619 w 1382938"/>
                  <a:gd name="connsiteY9" fmla="*/ 185944 h 1389136"/>
                  <a:gd name="connsiteX10" fmla="*/ 696901 w 1382938"/>
                  <a:gd name="connsiteY10" fmla="*/ 174564 h 1389136"/>
                  <a:gd name="connsiteX11" fmla="*/ 709912 w 1382938"/>
                  <a:gd name="connsiteY11" fmla="*/ 376 h 1389136"/>
                  <a:gd name="connsiteX12" fmla="*/ 908829 w 1382938"/>
                  <a:gd name="connsiteY12" fmla="*/ 35660 h 1389136"/>
                  <a:gd name="connsiteX13" fmla="*/ 1337507 w 1382938"/>
                  <a:gd name="connsiteY13" fmla="*/ 434916 h 1389136"/>
                  <a:gd name="connsiteX14" fmla="*/ 1382858 w 1382938"/>
                  <a:gd name="connsiteY14" fmla="*/ 698084 h 1389136"/>
                  <a:gd name="connsiteX15" fmla="*/ 1357663 w 1382938"/>
                  <a:gd name="connsiteY15" fmla="*/ 904012 h 1389136"/>
                  <a:gd name="connsiteX16" fmla="*/ 909909 w 1382938"/>
                  <a:gd name="connsiteY16" fmla="*/ 1358712 h 1389136"/>
                  <a:gd name="connsiteX17" fmla="*/ 688552 w 1382938"/>
                  <a:gd name="connsiteY17" fmla="*/ 1388952 h 1389136"/>
                  <a:gd name="connsiteX18" fmla="*/ 517585 w 1382938"/>
                  <a:gd name="connsiteY18" fmla="*/ 1372752 h 1389136"/>
                  <a:gd name="connsiteX19" fmla="*/ 178170 w 1382938"/>
                  <a:gd name="connsiteY19" fmla="*/ 1165384 h 1389136"/>
                  <a:gd name="connsiteX20" fmla="*/ 10443 w 1382938"/>
                  <a:gd name="connsiteY20" fmla="*/ 585760 h 1389136"/>
                  <a:gd name="connsiteX21" fmla="*/ 214163 w 1382938"/>
                  <a:gd name="connsiteY21" fmla="*/ 195868 h 1389136"/>
                  <a:gd name="connsiteX22" fmla="*/ 657958 w 1382938"/>
                  <a:gd name="connsiteY22" fmla="*/ 1820 h 1389136"/>
                  <a:gd name="connsiteX23" fmla="*/ 709912 w 1382938"/>
                  <a:gd name="connsiteY23" fmla="*/ 376 h 1389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82938" h="1389136">
                    <a:moveTo>
                      <a:pt x="696901" y="174564"/>
                    </a:moveTo>
                    <a:cubicBezTo>
                      <a:pt x="674920" y="174520"/>
                      <a:pt x="652759" y="178208"/>
                      <a:pt x="615103" y="185584"/>
                    </a:cubicBezTo>
                    <a:cubicBezTo>
                      <a:pt x="397454" y="228768"/>
                      <a:pt x="236379" y="381708"/>
                      <a:pt x="187732" y="592580"/>
                    </a:cubicBezTo>
                    <a:cubicBezTo>
                      <a:pt x="167553" y="678228"/>
                      <a:pt x="167553" y="721768"/>
                      <a:pt x="187732" y="808496"/>
                    </a:cubicBezTo>
                    <a:cubicBezTo>
                      <a:pt x="228451" y="983024"/>
                      <a:pt x="366104" y="1135604"/>
                      <a:pt x="532584" y="1189940"/>
                    </a:cubicBezTo>
                    <a:cubicBezTo>
                      <a:pt x="623030" y="1219448"/>
                      <a:pt x="766808" y="1220168"/>
                      <a:pt x="850769" y="1191740"/>
                    </a:cubicBezTo>
                    <a:cubicBezTo>
                      <a:pt x="935450" y="1163312"/>
                      <a:pt x="1000673" y="1123008"/>
                      <a:pt x="1062653" y="1061472"/>
                    </a:cubicBezTo>
                    <a:cubicBezTo>
                      <a:pt x="1166432" y="957476"/>
                      <a:pt x="1208953" y="852036"/>
                      <a:pt x="1208953" y="698740"/>
                    </a:cubicBezTo>
                    <a:cubicBezTo>
                      <a:pt x="1208953" y="591140"/>
                      <a:pt x="1188413" y="514132"/>
                      <a:pt x="1135442" y="424528"/>
                    </a:cubicBezTo>
                    <a:cubicBezTo>
                      <a:pt x="1067697" y="309016"/>
                      <a:pt x="928243" y="216172"/>
                      <a:pt x="777619" y="185944"/>
                    </a:cubicBezTo>
                    <a:cubicBezTo>
                      <a:pt x="740684" y="178388"/>
                      <a:pt x="718883" y="174612"/>
                      <a:pt x="696901" y="174564"/>
                    </a:cubicBezTo>
                    <a:close/>
                    <a:moveTo>
                      <a:pt x="709912" y="376"/>
                    </a:moveTo>
                    <a:cubicBezTo>
                      <a:pt x="769131" y="2720"/>
                      <a:pt x="846471" y="15952"/>
                      <a:pt x="908829" y="35660"/>
                    </a:cubicBezTo>
                    <a:cubicBezTo>
                      <a:pt x="1098153" y="95424"/>
                      <a:pt x="1272359" y="257788"/>
                      <a:pt x="1337507" y="434916"/>
                    </a:cubicBezTo>
                    <a:cubicBezTo>
                      <a:pt x="1380339" y="551560"/>
                      <a:pt x="1383578" y="570280"/>
                      <a:pt x="1382858" y="698084"/>
                    </a:cubicBezTo>
                    <a:cubicBezTo>
                      <a:pt x="1382138" y="803928"/>
                      <a:pt x="1377819" y="839572"/>
                      <a:pt x="1357663" y="904012"/>
                    </a:cubicBezTo>
                    <a:cubicBezTo>
                      <a:pt x="1287477" y="1127220"/>
                      <a:pt x="1129827" y="1287428"/>
                      <a:pt x="909909" y="1358712"/>
                    </a:cubicBezTo>
                    <a:cubicBezTo>
                      <a:pt x="822086" y="1387152"/>
                      <a:pt x="802290" y="1390032"/>
                      <a:pt x="688552" y="1388952"/>
                    </a:cubicBezTo>
                    <a:cubicBezTo>
                      <a:pt x="610087" y="1387872"/>
                      <a:pt x="546379" y="1382112"/>
                      <a:pt x="517585" y="1372752"/>
                    </a:cubicBezTo>
                    <a:cubicBezTo>
                      <a:pt x="367854" y="1324148"/>
                      <a:pt x="263834" y="1260788"/>
                      <a:pt x="178170" y="1165384"/>
                    </a:cubicBezTo>
                    <a:cubicBezTo>
                      <a:pt x="41037" y="1012736"/>
                      <a:pt x="-27710" y="774768"/>
                      <a:pt x="10443" y="585760"/>
                    </a:cubicBezTo>
                    <a:cubicBezTo>
                      <a:pt x="45716" y="412596"/>
                      <a:pt x="105464" y="298112"/>
                      <a:pt x="214163" y="195868"/>
                    </a:cubicBezTo>
                    <a:cubicBezTo>
                      <a:pt x="343738" y="74184"/>
                      <a:pt x="448478" y="28460"/>
                      <a:pt x="657958" y="1820"/>
                    </a:cubicBezTo>
                    <a:cubicBezTo>
                      <a:pt x="672445" y="20"/>
                      <a:pt x="690172" y="-408"/>
                      <a:pt x="709912" y="376"/>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noAutofit/>
              </a:bodyPr>
              <a:lstStyle/>
              <a:p>
                <a:endParaRPr lang="zh-TW" altLang="en-US"/>
              </a:p>
            </p:txBody>
          </p:sp>
        </p:grpSp>
      </p:grpSp>
      <p:grpSp>
        <p:nvGrpSpPr>
          <p:cNvPr id="26" name="群組 25"/>
          <p:cNvGrpSpPr/>
          <p:nvPr/>
        </p:nvGrpSpPr>
        <p:grpSpPr>
          <a:xfrm>
            <a:off x="1167515" y="4743449"/>
            <a:ext cx="523644" cy="523644"/>
            <a:chOff x="5731184" y="1981037"/>
            <a:chExt cx="816070" cy="816070"/>
          </a:xfrm>
        </p:grpSpPr>
        <p:sp>
          <p:nvSpPr>
            <p:cNvPr id="27" name="橢圓 26"/>
            <p:cNvSpPr/>
            <p:nvPr/>
          </p:nvSpPr>
          <p:spPr>
            <a:xfrm>
              <a:off x="5731184" y="1981037"/>
              <a:ext cx="816070" cy="81607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8" name="手繪多邊形 27"/>
            <p:cNvSpPr>
              <a:spLocks/>
            </p:cNvSpPr>
            <p:nvPr/>
          </p:nvSpPr>
          <p:spPr bwMode="auto">
            <a:xfrm flipV="1">
              <a:off x="6011604" y="2153374"/>
              <a:ext cx="255230" cy="471396"/>
            </a:xfrm>
            <a:custGeom>
              <a:avLst/>
              <a:gdLst>
                <a:gd name="connsiteX0" fmla="*/ 1041502 w 2397801"/>
                <a:gd name="connsiteY0" fmla="*/ 588163 h 4428623"/>
                <a:gd name="connsiteX1" fmla="*/ 299462 w 2397801"/>
                <a:gd name="connsiteY1" fmla="*/ 593899 h 4428623"/>
                <a:gd name="connsiteX2" fmla="*/ 283250 w 2397801"/>
                <a:gd name="connsiteY2" fmla="*/ 2218109 h 4428623"/>
                <a:gd name="connsiteX3" fmla="*/ 290095 w 2397801"/>
                <a:gd name="connsiteY3" fmla="*/ 3843037 h 4428623"/>
                <a:gd name="connsiteX4" fmla="*/ 1207710 w 2397801"/>
                <a:gd name="connsiteY4" fmla="*/ 3847357 h 4428623"/>
                <a:gd name="connsiteX5" fmla="*/ 2118479 w 2397801"/>
                <a:gd name="connsiteY5" fmla="*/ 3844837 h 4428623"/>
                <a:gd name="connsiteX6" fmla="*/ 2121001 w 2397801"/>
                <a:gd name="connsiteY6" fmla="*/ 2224589 h 4428623"/>
                <a:gd name="connsiteX7" fmla="*/ 2110914 w 2397801"/>
                <a:gd name="connsiteY7" fmla="*/ 596419 h 4428623"/>
                <a:gd name="connsiteX8" fmla="*/ 1041502 w 2397801"/>
                <a:gd name="connsiteY8" fmla="*/ 588163 h 4428623"/>
                <a:gd name="connsiteX9" fmla="*/ 1205249 w 2397801"/>
                <a:gd name="connsiteY9" fmla="*/ 186437 h 4428623"/>
                <a:gd name="connsiteX10" fmla="*/ 930070 w 2397801"/>
                <a:gd name="connsiteY10" fmla="*/ 210597 h 4428623"/>
                <a:gd name="connsiteX11" fmla="*/ 899455 w 2397801"/>
                <a:gd name="connsiteY11" fmla="*/ 338957 h 4428623"/>
                <a:gd name="connsiteX12" fmla="*/ 1201647 w 2397801"/>
                <a:gd name="connsiteY12" fmla="*/ 414677 h 4428623"/>
                <a:gd name="connsiteX13" fmla="*/ 1445490 w 2397801"/>
                <a:gd name="connsiteY13" fmla="*/ 398813 h 4428623"/>
                <a:gd name="connsiteX14" fmla="*/ 1513204 w 2397801"/>
                <a:gd name="connsiteY14" fmla="*/ 295689 h 4428623"/>
                <a:gd name="connsiteX15" fmla="*/ 1484029 w 2397801"/>
                <a:gd name="connsiteY15" fmla="*/ 219609 h 4428623"/>
                <a:gd name="connsiteX16" fmla="*/ 1454134 w 2397801"/>
                <a:gd name="connsiteY16" fmla="*/ 186437 h 4428623"/>
                <a:gd name="connsiteX17" fmla="*/ 813103 w 2397801"/>
                <a:gd name="connsiteY17" fmla="*/ 1 h 4428623"/>
                <a:gd name="connsiteX18" fmla="*/ 1241394 w 2397801"/>
                <a:gd name="connsiteY18" fmla="*/ 553 h 4428623"/>
                <a:gd name="connsiteX19" fmla="*/ 2335516 w 2397801"/>
                <a:gd name="connsiteY19" fmla="*/ 3793 h 4428623"/>
                <a:gd name="connsiteX20" fmla="*/ 2364318 w 2397801"/>
                <a:gd name="connsiteY20" fmla="*/ 25037 h 4428623"/>
                <a:gd name="connsiteX21" fmla="*/ 2392760 w 2397801"/>
                <a:gd name="connsiteY21" fmla="*/ 46641 h 4428623"/>
                <a:gd name="connsiteX22" fmla="*/ 2395281 w 2397801"/>
                <a:gd name="connsiteY22" fmla="*/ 2216709 h 4428623"/>
                <a:gd name="connsiteX23" fmla="*/ 2397801 w 2397801"/>
                <a:gd name="connsiteY23" fmla="*/ 4386781 h 4428623"/>
                <a:gd name="connsiteX24" fmla="*/ 2371159 w 2397801"/>
                <a:gd name="connsiteY24" fmla="*/ 4408025 h 4428623"/>
                <a:gd name="connsiteX25" fmla="*/ 1205032 w 2397801"/>
                <a:gd name="connsiteY25" fmla="*/ 4428545 h 4428623"/>
                <a:gd name="connsiteX26" fmla="*/ 48265 w 2397801"/>
                <a:gd name="connsiteY26" fmla="*/ 4418105 h 4428623"/>
                <a:gd name="connsiteX27" fmla="*/ 21 w 2397801"/>
                <a:gd name="connsiteY27" fmla="*/ 2208429 h 4428623"/>
                <a:gd name="connsiteX28" fmla="*/ 21 w 2397801"/>
                <a:gd name="connsiteY28" fmla="*/ 68245 h 4428623"/>
                <a:gd name="connsiteX29" fmla="*/ 28823 w 2397801"/>
                <a:gd name="connsiteY29" fmla="*/ 39437 h 4428623"/>
                <a:gd name="connsiteX30" fmla="*/ 102629 w 2397801"/>
                <a:gd name="connsiteY30" fmla="*/ 4153 h 4428623"/>
                <a:gd name="connsiteX31" fmla="*/ 813103 w 2397801"/>
                <a:gd name="connsiteY31" fmla="*/ 1 h 4428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397801" h="4428623">
                  <a:moveTo>
                    <a:pt x="1041502" y="588163"/>
                  </a:moveTo>
                  <a:cubicBezTo>
                    <a:pt x="655239" y="588159"/>
                    <a:pt x="310023" y="589961"/>
                    <a:pt x="299462" y="593899"/>
                  </a:cubicBezTo>
                  <a:cubicBezTo>
                    <a:pt x="284691" y="599661"/>
                    <a:pt x="283250" y="752323"/>
                    <a:pt x="283250" y="2218109"/>
                  </a:cubicBezTo>
                  <a:cubicBezTo>
                    <a:pt x="283250" y="3108165"/>
                    <a:pt x="286492" y="3839437"/>
                    <a:pt x="290095" y="3843037"/>
                  </a:cubicBezTo>
                  <a:cubicBezTo>
                    <a:pt x="294058" y="3846637"/>
                    <a:pt x="706931" y="3848797"/>
                    <a:pt x="1207710" y="3847357"/>
                  </a:cubicBezTo>
                  <a:lnTo>
                    <a:pt x="2118479" y="3844837"/>
                  </a:lnTo>
                  <a:lnTo>
                    <a:pt x="2121001" y="2224589"/>
                  </a:lnTo>
                  <a:cubicBezTo>
                    <a:pt x="2123163" y="935231"/>
                    <a:pt x="2121001" y="602901"/>
                    <a:pt x="2110914" y="596419"/>
                  </a:cubicBezTo>
                  <a:cubicBezTo>
                    <a:pt x="2102605" y="591155"/>
                    <a:pt x="1538127" y="588167"/>
                    <a:pt x="1041502" y="588163"/>
                  </a:cubicBezTo>
                  <a:close/>
                  <a:moveTo>
                    <a:pt x="1205249" y="186437"/>
                  </a:moveTo>
                  <a:cubicBezTo>
                    <a:pt x="956363" y="186437"/>
                    <a:pt x="956003" y="186437"/>
                    <a:pt x="930070" y="210597"/>
                  </a:cubicBezTo>
                  <a:cubicBezTo>
                    <a:pt x="889369" y="248817"/>
                    <a:pt x="878564" y="294969"/>
                    <a:pt x="899455" y="338957"/>
                  </a:cubicBezTo>
                  <a:cubicBezTo>
                    <a:pt x="931511" y="406745"/>
                    <a:pt x="960685" y="414317"/>
                    <a:pt x="1201647" y="414677"/>
                  </a:cubicBezTo>
                  <a:cubicBezTo>
                    <a:pt x="1375975" y="415037"/>
                    <a:pt x="1418476" y="412513"/>
                    <a:pt x="1445490" y="398813"/>
                  </a:cubicBezTo>
                  <a:cubicBezTo>
                    <a:pt x="1493394" y="374653"/>
                    <a:pt x="1513204" y="345085"/>
                    <a:pt x="1513204" y="295689"/>
                  </a:cubicBezTo>
                  <a:cubicBezTo>
                    <a:pt x="1513564" y="262517"/>
                    <a:pt x="1507081" y="245209"/>
                    <a:pt x="1484029" y="219609"/>
                  </a:cubicBezTo>
                  <a:lnTo>
                    <a:pt x="1454134" y="186437"/>
                  </a:lnTo>
                  <a:close/>
                  <a:moveTo>
                    <a:pt x="813103" y="1"/>
                  </a:moveTo>
                  <a:cubicBezTo>
                    <a:pt x="946149" y="13"/>
                    <a:pt x="1090993" y="193"/>
                    <a:pt x="1241394" y="553"/>
                  </a:cubicBezTo>
                  <a:lnTo>
                    <a:pt x="2335516" y="3793"/>
                  </a:lnTo>
                  <a:lnTo>
                    <a:pt x="2364318" y="25037"/>
                  </a:lnTo>
                  <a:lnTo>
                    <a:pt x="2392760" y="46641"/>
                  </a:lnTo>
                  <a:lnTo>
                    <a:pt x="2395281" y="2216709"/>
                  </a:lnTo>
                  <a:lnTo>
                    <a:pt x="2397801" y="4386781"/>
                  </a:lnTo>
                  <a:lnTo>
                    <a:pt x="2371159" y="4408025"/>
                  </a:lnTo>
                  <a:cubicBezTo>
                    <a:pt x="2344517" y="4428905"/>
                    <a:pt x="2342717" y="4428905"/>
                    <a:pt x="1205032" y="4428545"/>
                  </a:cubicBezTo>
                  <a:cubicBezTo>
                    <a:pt x="450415" y="4428545"/>
                    <a:pt x="60146" y="4424945"/>
                    <a:pt x="48265" y="4418105"/>
                  </a:cubicBezTo>
                  <a:cubicBezTo>
                    <a:pt x="-2499" y="4388581"/>
                    <a:pt x="21" y="4509201"/>
                    <a:pt x="21" y="2208429"/>
                  </a:cubicBezTo>
                  <a:lnTo>
                    <a:pt x="21" y="68245"/>
                  </a:lnTo>
                  <a:lnTo>
                    <a:pt x="28823" y="39437"/>
                  </a:lnTo>
                  <a:cubicBezTo>
                    <a:pt x="47905" y="19997"/>
                    <a:pt x="72747" y="8473"/>
                    <a:pt x="102629" y="4153"/>
                  </a:cubicBezTo>
                  <a:cubicBezTo>
                    <a:pt x="120991" y="1453"/>
                    <a:pt x="413962" y="-31"/>
                    <a:pt x="813103" y="1"/>
                  </a:cubicBezTo>
                  <a:close/>
                </a:path>
              </a:pathLst>
            </a:custGeom>
            <a:solidFill>
              <a:schemeClr val="bg1"/>
            </a:solidFill>
            <a:ln w="0">
              <a:noFill/>
              <a:prstDash val="solid"/>
              <a:round/>
              <a:headEnd/>
              <a:tailEnd/>
            </a:ln>
          </p:spPr>
          <p:txBody>
            <a:bodyPr vert="horz" wrap="square" lIns="91440" tIns="45721" rIns="91440" bIns="45721" numCol="1" anchor="t" anchorCtr="0" compatLnSpc="1">
              <a:prstTxWarp prst="textNoShape">
                <a:avLst/>
              </a:prstTxWarp>
              <a:noAutofit/>
            </a:bodyPr>
            <a:lstStyle/>
            <a:p>
              <a:endParaRPr lang="zh-TW" altLang="en-US"/>
            </a:p>
          </p:txBody>
        </p:sp>
      </p:grpSp>
      <p:grpSp>
        <p:nvGrpSpPr>
          <p:cNvPr id="29" name="群組 28"/>
          <p:cNvGrpSpPr/>
          <p:nvPr/>
        </p:nvGrpSpPr>
        <p:grpSpPr>
          <a:xfrm>
            <a:off x="5325778" y="4743449"/>
            <a:ext cx="523644" cy="523644"/>
            <a:chOff x="5731184" y="4156883"/>
            <a:chExt cx="816070" cy="816070"/>
          </a:xfrm>
        </p:grpSpPr>
        <p:sp>
          <p:nvSpPr>
            <p:cNvPr id="30" name="橢圓 29"/>
            <p:cNvSpPr/>
            <p:nvPr/>
          </p:nvSpPr>
          <p:spPr>
            <a:xfrm>
              <a:off x="5731184" y="4156883"/>
              <a:ext cx="816070" cy="81607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31" name="群組 30"/>
            <p:cNvGrpSpPr/>
            <p:nvPr/>
          </p:nvGrpSpPr>
          <p:grpSpPr>
            <a:xfrm>
              <a:off x="5939596" y="4366125"/>
              <a:ext cx="399246" cy="397586"/>
              <a:chOff x="35309818" y="13261794"/>
              <a:chExt cx="2516828" cy="2506357"/>
            </a:xfrm>
            <a:solidFill>
              <a:schemeClr val="bg1"/>
            </a:solidFill>
          </p:grpSpPr>
          <p:sp>
            <p:nvSpPr>
              <p:cNvPr id="32" name="手繪多邊形 31"/>
              <p:cNvSpPr>
                <a:spLocks/>
              </p:cNvSpPr>
              <p:nvPr/>
            </p:nvSpPr>
            <p:spPr bwMode="auto">
              <a:xfrm>
                <a:off x="35309818" y="13850431"/>
                <a:ext cx="2516828" cy="1917720"/>
              </a:xfrm>
              <a:custGeom>
                <a:avLst/>
                <a:gdLst>
                  <a:gd name="connsiteX0" fmla="*/ 2520096 w 3413041"/>
                  <a:gd name="connsiteY0" fmla="*/ 2002111 h 2600599"/>
                  <a:gd name="connsiteX1" fmla="*/ 2443148 w 3413041"/>
                  <a:gd name="connsiteY1" fmla="*/ 2036713 h 2600599"/>
                  <a:gd name="connsiteX2" fmla="*/ 2430564 w 3413041"/>
                  <a:gd name="connsiteY2" fmla="*/ 2169719 h 2600599"/>
                  <a:gd name="connsiteX3" fmla="*/ 2517576 w 3413041"/>
                  <a:gd name="connsiteY3" fmla="*/ 2225587 h 2600599"/>
                  <a:gd name="connsiteX4" fmla="*/ 2561084 w 3413041"/>
                  <a:gd name="connsiteY4" fmla="*/ 2209367 h 2600599"/>
                  <a:gd name="connsiteX5" fmla="*/ 2616816 w 3413041"/>
                  <a:gd name="connsiteY5" fmla="*/ 2052933 h 2600599"/>
                  <a:gd name="connsiteX6" fmla="*/ 2520096 w 3413041"/>
                  <a:gd name="connsiteY6" fmla="*/ 2002111 h 2600599"/>
                  <a:gd name="connsiteX7" fmla="*/ 1508300 w 3413041"/>
                  <a:gd name="connsiteY7" fmla="*/ 2002111 h 2600599"/>
                  <a:gd name="connsiteX8" fmla="*/ 1405560 w 3413041"/>
                  <a:gd name="connsiteY8" fmla="*/ 2145595 h 2600599"/>
                  <a:gd name="connsiteX9" fmla="*/ 1478740 w 3413041"/>
                  <a:gd name="connsiteY9" fmla="*/ 2211959 h 2600599"/>
                  <a:gd name="connsiteX10" fmla="*/ 1603472 w 3413041"/>
                  <a:gd name="connsiteY10" fmla="*/ 2164249 h 2600599"/>
                  <a:gd name="connsiteX11" fmla="*/ 1611040 w 3413041"/>
                  <a:gd name="connsiteY11" fmla="*/ 2063091 h 2600599"/>
                  <a:gd name="connsiteX12" fmla="*/ 1508300 w 3413041"/>
                  <a:gd name="connsiteY12" fmla="*/ 2002111 h 2600599"/>
                  <a:gd name="connsiteX13" fmla="*/ 2022368 w 3413041"/>
                  <a:gd name="connsiteY13" fmla="*/ 2000359 h 2600599"/>
                  <a:gd name="connsiteX14" fmla="*/ 1911224 w 3413041"/>
                  <a:gd name="connsiteY14" fmla="*/ 2071965 h 2600599"/>
                  <a:gd name="connsiteX15" fmla="*/ 2048404 w 3413041"/>
                  <a:gd name="connsiteY15" fmla="*/ 2212371 h 2600599"/>
                  <a:gd name="connsiteX16" fmla="*/ 2097140 w 3413041"/>
                  <a:gd name="connsiteY16" fmla="*/ 2186677 h 2600599"/>
                  <a:gd name="connsiteX17" fmla="*/ 2123492 w 3413041"/>
                  <a:gd name="connsiteY17" fmla="*/ 2077755 h 2600599"/>
                  <a:gd name="connsiteX18" fmla="*/ 2022368 w 3413041"/>
                  <a:gd name="connsiteY18" fmla="*/ 2000359 h 2600599"/>
                  <a:gd name="connsiteX19" fmla="*/ 3015036 w 3413041"/>
                  <a:gd name="connsiteY19" fmla="*/ 1999015 h 2600599"/>
                  <a:gd name="connsiteX20" fmla="*/ 2949232 w 3413041"/>
                  <a:gd name="connsiteY20" fmla="*/ 2036257 h 2600599"/>
                  <a:gd name="connsiteX21" fmla="*/ 2938388 w 3413041"/>
                  <a:gd name="connsiteY21" fmla="*/ 2169321 h 2600599"/>
                  <a:gd name="connsiteX22" fmla="*/ 3036728 w 3413041"/>
                  <a:gd name="connsiteY22" fmla="*/ 2220303 h 2600599"/>
                  <a:gd name="connsiteX23" fmla="*/ 3059144 w 3413041"/>
                  <a:gd name="connsiteY23" fmla="*/ 2215603 h 2600599"/>
                  <a:gd name="connsiteX24" fmla="*/ 3098552 w 3413041"/>
                  <a:gd name="connsiteY24" fmla="*/ 2189569 h 2600599"/>
                  <a:gd name="connsiteX25" fmla="*/ 3015036 w 3413041"/>
                  <a:gd name="connsiteY25" fmla="*/ 1999015 h 2600599"/>
                  <a:gd name="connsiteX26" fmla="*/ 510504 w 3413041"/>
                  <a:gd name="connsiteY26" fmla="*/ 1896023 h 2600599"/>
                  <a:gd name="connsiteX27" fmla="*/ 395168 w 3413041"/>
                  <a:gd name="connsiteY27" fmla="*/ 1923123 h 2600599"/>
                  <a:gd name="connsiteX28" fmla="*/ 384384 w 3413041"/>
                  <a:gd name="connsiteY28" fmla="*/ 2288055 h 2600599"/>
                  <a:gd name="connsiteX29" fmla="*/ 606156 w 3413041"/>
                  <a:gd name="connsiteY29" fmla="*/ 2291305 h 2600599"/>
                  <a:gd name="connsiteX30" fmla="*/ 676964 w 3413041"/>
                  <a:gd name="connsiteY30" fmla="*/ 2223805 h 2600599"/>
                  <a:gd name="connsiteX31" fmla="*/ 706436 w 3413041"/>
                  <a:gd name="connsiteY31" fmla="*/ 2108297 h 2600599"/>
                  <a:gd name="connsiteX32" fmla="*/ 679120 w 3413041"/>
                  <a:gd name="connsiteY32" fmla="*/ 1994593 h 2600599"/>
                  <a:gd name="connsiteX33" fmla="*/ 510504 w 3413041"/>
                  <a:gd name="connsiteY33" fmla="*/ 1896023 h 2600599"/>
                  <a:gd name="connsiteX34" fmla="*/ 1699384 w 3413041"/>
                  <a:gd name="connsiteY34" fmla="*/ 387 h 2600599"/>
                  <a:gd name="connsiteX35" fmla="*/ 1880900 w 3413041"/>
                  <a:gd name="connsiteY35" fmla="*/ 104633 h 2600599"/>
                  <a:gd name="connsiteX36" fmla="*/ 1835172 w 3413041"/>
                  <a:gd name="connsiteY36" fmla="*/ 324865 h 2600599"/>
                  <a:gd name="connsiteX37" fmla="*/ 1808528 w 3413041"/>
                  <a:gd name="connsiteY37" fmla="*/ 349695 h 2600599"/>
                  <a:gd name="connsiteX38" fmla="*/ 1808528 w 3413041"/>
                  <a:gd name="connsiteY38" fmla="*/ 976565 h 2600599"/>
                  <a:gd name="connsiteX39" fmla="*/ 1824732 w 3413041"/>
                  <a:gd name="connsiteY39" fmla="*/ 1609553 h 2600599"/>
                  <a:gd name="connsiteX40" fmla="*/ 2553832 w 3413041"/>
                  <a:gd name="connsiteY40" fmla="*/ 1615671 h 2600599"/>
                  <a:gd name="connsiteX41" fmla="*/ 3379788 w 3413041"/>
                  <a:gd name="connsiteY41" fmla="*/ 1692319 h 2600599"/>
                  <a:gd name="connsiteX42" fmla="*/ 3408952 w 3413041"/>
                  <a:gd name="connsiteY42" fmla="*/ 1730825 h 2600599"/>
                  <a:gd name="connsiteX43" fmla="*/ 3411832 w 3413041"/>
                  <a:gd name="connsiteY43" fmla="*/ 2094279 h 2600599"/>
                  <a:gd name="connsiteX44" fmla="*/ 3395268 w 3413041"/>
                  <a:gd name="connsiteY44" fmla="*/ 2496239 h 2600599"/>
                  <a:gd name="connsiteX45" fmla="*/ 3299856 w 3413041"/>
                  <a:gd name="connsiteY45" fmla="*/ 2585125 h 2600599"/>
                  <a:gd name="connsiteX46" fmla="*/ 1709876 w 3413041"/>
                  <a:gd name="connsiteY46" fmla="*/ 2600599 h 2600599"/>
                  <a:gd name="connsiteX47" fmla="*/ 115576 w 3413041"/>
                  <a:gd name="connsiteY47" fmla="*/ 2581165 h 2600599"/>
                  <a:gd name="connsiteX48" fmla="*/ 11520 w 3413041"/>
                  <a:gd name="connsiteY48" fmla="*/ 2459535 h 2600599"/>
                  <a:gd name="connsiteX49" fmla="*/ 0 w 3413041"/>
                  <a:gd name="connsiteY49" fmla="*/ 2107955 h 2600599"/>
                  <a:gd name="connsiteX50" fmla="*/ 11520 w 3413041"/>
                  <a:gd name="connsiteY50" fmla="*/ 1756735 h 2600599"/>
                  <a:gd name="connsiteX51" fmla="*/ 111976 w 3413041"/>
                  <a:gd name="connsiteY51" fmla="*/ 1635823 h 2600599"/>
                  <a:gd name="connsiteX52" fmla="*/ 876360 w 3413041"/>
                  <a:gd name="connsiteY52" fmla="*/ 1615671 h 2600599"/>
                  <a:gd name="connsiteX53" fmla="*/ 1613384 w 3413041"/>
                  <a:gd name="connsiteY53" fmla="*/ 1603435 h 2600599"/>
                  <a:gd name="connsiteX54" fmla="*/ 1625624 w 3413041"/>
                  <a:gd name="connsiteY54" fmla="*/ 975845 h 2600599"/>
                  <a:gd name="connsiteX55" fmla="*/ 1625624 w 3413041"/>
                  <a:gd name="connsiteY55" fmla="*/ 360131 h 2600599"/>
                  <a:gd name="connsiteX56" fmla="*/ 1588900 w 3413041"/>
                  <a:gd name="connsiteY56" fmla="*/ 325225 h 2600599"/>
                  <a:gd name="connsiteX57" fmla="*/ 1539572 w 3413041"/>
                  <a:gd name="connsiteY57" fmla="*/ 115069 h 2600599"/>
                  <a:gd name="connsiteX58" fmla="*/ 1627784 w 3413041"/>
                  <a:gd name="connsiteY58" fmla="*/ 20067 h 2600599"/>
                  <a:gd name="connsiteX59" fmla="*/ 1699384 w 3413041"/>
                  <a:gd name="connsiteY59" fmla="*/ 387 h 2600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3413041" h="2600599">
                    <a:moveTo>
                      <a:pt x="2520096" y="2002111"/>
                    </a:moveTo>
                    <a:cubicBezTo>
                      <a:pt x="2485576" y="2002111"/>
                      <a:pt x="2471552" y="2008599"/>
                      <a:pt x="2443148" y="2036713"/>
                    </a:cubicBezTo>
                    <a:cubicBezTo>
                      <a:pt x="2401440" y="2078525"/>
                      <a:pt x="2397124" y="2126825"/>
                      <a:pt x="2430564" y="2169719"/>
                    </a:cubicBezTo>
                    <a:cubicBezTo>
                      <a:pt x="2447824" y="2191345"/>
                      <a:pt x="2494924" y="2221623"/>
                      <a:pt x="2517576" y="2225587"/>
                    </a:cubicBezTo>
                    <a:cubicBezTo>
                      <a:pt x="2519016" y="2225947"/>
                      <a:pt x="2538432" y="2218379"/>
                      <a:pt x="2561084" y="2209367"/>
                    </a:cubicBezTo>
                    <a:cubicBezTo>
                      <a:pt x="2626164" y="2183415"/>
                      <a:pt x="2649536" y="2116733"/>
                      <a:pt x="2616816" y="2052933"/>
                    </a:cubicBezTo>
                    <a:cubicBezTo>
                      <a:pt x="2597040" y="2014725"/>
                      <a:pt x="2572952" y="2002111"/>
                      <a:pt x="2520096" y="2002111"/>
                    </a:cubicBezTo>
                    <a:close/>
                    <a:moveTo>
                      <a:pt x="1508300" y="2002111"/>
                    </a:moveTo>
                    <a:cubicBezTo>
                      <a:pt x="1428992" y="2002111"/>
                      <a:pt x="1376360" y="2076005"/>
                      <a:pt x="1405560" y="2145595"/>
                    </a:cubicBezTo>
                    <a:cubicBezTo>
                      <a:pt x="1421784" y="2184695"/>
                      <a:pt x="1436564" y="2198327"/>
                      <a:pt x="1478740" y="2211959"/>
                    </a:cubicBezTo>
                    <a:cubicBezTo>
                      <a:pt x="1522000" y="2225947"/>
                      <a:pt x="1574992" y="2205501"/>
                      <a:pt x="1603472" y="2164249"/>
                    </a:cubicBezTo>
                    <a:cubicBezTo>
                      <a:pt x="1630148" y="2125149"/>
                      <a:pt x="1631952" y="2102909"/>
                      <a:pt x="1611040" y="2063091"/>
                    </a:cubicBezTo>
                    <a:cubicBezTo>
                      <a:pt x="1589412" y="2021481"/>
                      <a:pt x="1556968" y="2002111"/>
                      <a:pt x="1508300" y="2002111"/>
                    </a:cubicBezTo>
                    <a:close/>
                    <a:moveTo>
                      <a:pt x="2022368" y="2000359"/>
                    </a:moveTo>
                    <a:cubicBezTo>
                      <a:pt x="1977828" y="1999137"/>
                      <a:pt x="1931620" y="2022751"/>
                      <a:pt x="1911224" y="2071965"/>
                    </a:cubicBezTo>
                    <a:cubicBezTo>
                      <a:pt x="1878012" y="2152299"/>
                      <a:pt x="1963928" y="2240235"/>
                      <a:pt x="2048404" y="2212371"/>
                    </a:cubicBezTo>
                    <a:cubicBezTo>
                      <a:pt x="2065372" y="2206943"/>
                      <a:pt x="2087392" y="2195363"/>
                      <a:pt x="2097140" y="2186677"/>
                    </a:cubicBezTo>
                    <a:cubicBezTo>
                      <a:pt x="2121328" y="2165689"/>
                      <a:pt x="2133600" y="2115027"/>
                      <a:pt x="2123492" y="2077755"/>
                    </a:cubicBezTo>
                    <a:cubicBezTo>
                      <a:pt x="2109776" y="2027635"/>
                      <a:pt x="2066904" y="2001581"/>
                      <a:pt x="2022368" y="2000359"/>
                    </a:cubicBezTo>
                    <a:close/>
                    <a:moveTo>
                      <a:pt x="3015036" y="1999015"/>
                    </a:moveTo>
                    <a:cubicBezTo>
                      <a:pt x="2991536" y="1999737"/>
                      <a:pt x="2973096" y="2010223"/>
                      <a:pt x="2949232" y="2036257"/>
                    </a:cubicBezTo>
                    <a:cubicBezTo>
                      <a:pt x="2909100" y="2080009"/>
                      <a:pt x="2905124" y="2127377"/>
                      <a:pt x="2938388" y="2169321"/>
                    </a:cubicBezTo>
                    <a:cubicBezTo>
                      <a:pt x="2962612" y="2200417"/>
                      <a:pt x="3015396" y="2227535"/>
                      <a:pt x="3036728" y="2220303"/>
                    </a:cubicBezTo>
                    <a:cubicBezTo>
                      <a:pt x="3044320" y="2217773"/>
                      <a:pt x="3054444" y="2215603"/>
                      <a:pt x="3059144" y="2215603"/>
                    </a:cubicBezTo>
                    <a:cubicBezTo>
                      <a:pt x="3063844" y="2215603"/>
                      <a:pt x="3081560" y="2203671"/>
                      <a:pt x="3098552" y="2189569"/>
                    </a:cubicBezTo>
                    <a:cubicBezTo>
                      <a:pt x="3181348" y="2119783"/>
                      <a:pt x="3126756" y="1995759"/>
                      <a:pt x="3015036" y="1999015"/>
                    </a:cubicBezTo>
                    <a:close/>
                    <a:moveTo>
                      <a:pt x="510504" y="1896023"/>
                    </a:moveTo>
                    <a:cubicBezTo>
                      <a:pt x="470936" y="1893547"/>
                      <a:pt x="430752" y="1902141"/>
                      <a:pt x="395168" y="1923123"/>
                    </a:cubicBezTo>
                    <a:cubicBezTo>
                      <a:pt x="254988" y="2005421"/>
                      <a:pt x="249236" y="2203951"/>
                      <a:pt x="384384" y="2288055"/>
                    </a:cubicBezTo>
                    <a:cubicBezTo>
                      <a:pt x="456272" y="2332815"/>
                      <a:pt x="532832" y="2333899"/>
                      <a:pt x="606156" y="2291305"/>
                    </a:cubicBezTo>
                    <a:cubicBezTo>
                      <a:pt x="628800" y="2278309"/>
                      <a:pt x="660788" y="2247627"/>
                      <a:pt x="676964" y="2223805"/>
                    </a:cubicBezTo>
                    <a:cubicBezTo>
                      <a:pt x="702844" y="2185543"/>
                      <a:pt x="706436" y="2170381"/>
                      <a:pt x="706436" y="2108297"/>
                    </a:cubicBezTo>
                    <a:cubicBezTo>
                      <a:pt x="706436" y="2048377"/>
                      <a:pt x="702124" y="2030329"/>
                      <a:pt x="679120" y="1994593"/>
                    </a:cubicBezTo>
                    <a:cubicBezTo>
                      <a:pt x="640704" y="1935035"/>
                      <a:pt x="576456" y="1900151"/>
                      <a:pt x="510504" y="1896023"/>
                    </a:cubicBezTo>
                    <a:close/>
                    <a:moveTo>
                      <a:pt x="1699384" y="387"/>
                    </a:moveTo>
                    <a:cubicBezTo>
                      <a:pt x="1772344" y="-4337"/>
                      <a:pt x="1845252" y="34461"/>
                      <a:pt x="1880900" y="104633"/>
                    </a:cubicBezTo>
                    <a:cubicBezTo>
                      <a:pt x="1916904" y="175165"/>
                      <a:pt x="1898180" y="266209"/>
                      <a:pt x="1835172" y="324865"/>
                    </a:cubicBezTo>
                    <a:lnTo>
                      <a:pt x="1808528" y="349695"/>
                    </a:lnTo>
                    <a:lnTo>
                      <a:pt x="1808528" y="976565"/>
                    </a:lnTo>
                    <a:cubicBezTo>
                      <a:pt x="1808528" y="1538661"/>
                      <a:pt x="1810328" y="1603795"/>
                      <a:pt x="1824732" y="1609553"/>
                    </a:cubicBezTo>
                    <a:cubicBezTo>
                      <a:pt x="1833372" y="1612791"/>
                      <a:pt x="2161740" y="1615671"/>
                      <a:pt x="2553832" y="1615671"/>
                    </a:cubicBezTo>
                    <a:cubicBezTo>
                      <a:pt x="3355664" y="1616031"/>
                      <a:pt x="3318940" y="1612791"/>
                      <a:pt x="3379788" y="1692319"/>
                    </a:cubicBezTo>
                    <a:lnTo>
                      <a:pt x="3408952" y="1730825"/>
                    </a:lnTo>
                    <a:lnTo>
                      <a:pt x="3411832" y="2094279"/>
                    </a:lnTo>
                    <a:cubicBezTo>
                      <a:pt x="3414712" y="2436503"/>
                      <a:pt x="3413632" y="2460255"/>
                      <a:pt x="3395268" y="2496239"/>
                    </a:cubicBezTo>
                    <a:cubicBezTo>
                      <a:pt x="3371144" y="2543381"/>
                      <a:pt x="3348104" y="2564973"/>
                      <a:pt x="3299856" y="2585125"/>
                    </a:cubicBezTo>
                    <a:cubicBezTo>
                      <a:pt x="3266732" y="2598799"/>
                      <a:pt x="3084188" y="2600599"/>
                      <a:pt x="1709876" y="2600599"/>
                    </a:cubicBezTo>
                    <a:cubicBezTo>
                      <a:pt x="215668" y="2600239"/>
                      <a:pt x="155900" y="2599519"/>
                      <a:pt x="115576" y="2581165"/>
                    </a:cubicBezTo>
                    <a:cubicBezTo>
                      <a:pt x="69848" y="2560655"/>
                      <a:pt x="29524" y="2513153"/>
                      <a:pt x="11520" y="2459535"/>
                    </a:cubicBezTo>
                    <a:cubicBezTo>
                      <a:pt x="3960" y="2436503"/>
                      <a:pt x="0" y="2318111"/>
                      <a:pt x="0" y="2107955"/>
                    </a:cubicBezTo>
                    <a:cubicBezTo>
                      <a:pt x="0" y="1898157"/>
                      <a:pt x="3960" y="1779405"/>
                      <a:pt x="11520" y="1756735"/>
                    </a:cubicBezTo>
                    <a:cubicBezTo>
                      <a:pt x="28804" y="1704915"/>
                      <a:pt x="67328" y="1658493"/>
                      <a:pt x="111976" y="1635823"/>
                    </a:cubicBezTo>
                    <a:cubicBezTo>
                      <a:pt x="150500" y="1616031"/>
                      <a:pt x="172824" y="1615671"/>
                      <a:pt x="876360" y="1615671"/>
                    </a:cubicBezTo>
                    <a:cubicBezTo>
                      <a:pt x="1426516" y="1615671"/>
                      <a:pt x="1604380" y="1612791"/>
                      <a:pt x="1613384" y="1603435"/>
                    </a:cubicBezTo>
                    <a:cubicBezTo>
                      <a:pt x="1622744" y="1594079"/>
                      <a:pt x="1625624" y="1440781"/>
                      <a:pt x="1625624" y="975845"/>
                    </a:cubicBezTo>
                    <a:lnTo>
                      <a:pt x="1625624" y="360131"/>
                    </a:lnTo>
                    <a:lnTo>
                      <a:pt x="1588900" y="325225"/>
                    </a:lnTo>
                    <a:cubicBezTo>
                      <a:pt x="1525172" y="264409"/>
                      <a:pt x="1507888" y="190999"/>
                      <a:pt x="1539572" y="115069"/>
                    </a:cubicBezTo>
                    <a:cubicBezTo>
                      <a:pt x="1559736" y="66847"/>
                      <a:pt x="1581336" y="43817"/>
                      <a:pt x="1627784" y="20067"/>
                    </a:cubicBezTo>
                    <a:cubicBezTo>
                      <a:pt x="1650736" y="8371"/>
                      <a:pt x="1675064" y="1961"/>
                      <a:pt x="1699384" y="387"/>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noAutofit/>
              </a:bodyPr>
              <a:lstStyle/>
              <a:p>
                <a:endParaRPr lang="zh-TW" altLang="en-US"/>
              </a:p>
            </p:txBody>
          </p:sp>
          <p:sp>
            <p:nvSpPr>
              <p:cNvPr id="33" name="Freeform 92"/>
              <p:cNvSpPr>
                <a:spLocks/>
              </p:cNvSpPr>
              <p:nvPr/>
            </p:nvSpPr>
            <p:spPr bwMode="auto">
              <a:xfrm>
                <a:off x="35512341" y="13261794"/>
                <a:ext cx="405044" cy="1443407"/>
              </a:xfrm>
              <a:custGeom>
                <a:avLst/>
                <a:gdLst>
                  <a:gd name="T0" fmla="*/ 1033 w 1527"/>
                  <a:gd name="T1" fmla="*/ 5262 h 5433"/>
                  <a:gd name="T2" fmla="*/ 125 w 1527"/>
                  <a:gd name="T3" fmla="*/ 3147 h 5433"/>
                  <a:gd name="T4" fmla="*/ 1098 w 1527"/>
                  <a:gd name="T5" fmla="*/ 127 h 5433"/>
                  <a:gd name="T6" fmla="*/ 1212 w 1527"/>
                  <a:gd name="T7" fmla="*/ 0 h 5433"/>
                  <a:gd name="T8" fmla="*/ 1369 w 1527"/>
                  <a:gd name="T9" fmla="*/ 154 h 5433"/>
                  <a:gd name="T10" fmla="*/ 1527 w 1527"/>
                  <a:gd name="T11" fmla="*/ 353 h 5433"/>
                  <a:gd name="T12" fmla="*/ 1439 w 1527"/>
                  <a:gd name="T13" fmla="*/ 481 h 5433"/>
                  <a:gd name="T14" fmla="*/ 863 w 1527"/>
                  <a:gd name="T15" fmla="*/ 1402 h 5433"/>
                  <a:gd name="T16" fmla="*/ 622 w 1527"/>
                  <a:gd name="T17" fmla="*/ 2283 h 5433"/>
                  <a:gd name="T18" fmla="*/ 1412 w 1527"/>
                  <a:gd name="T19" fmla="*/ 4958 h 5433"/>
                  <a:gd name="T20" fmla="*/ 1526 w 1527"/>
                  <a:gd name="T21" fmla="*/ 5112 h 5433"/>
                  <a:gd name="T22" fmla="*/ 1210 w 1527"/>
                  <a:gd name="T23" fmla="*/ 5432 h 5433"/>
                  <a:gd name="T24" fmla="*/ 1033 w 1527"/>
                  <a:gd name="T25" fmla="*/ 5262 h 5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27" h="5433">
                    <a:moveTo>
                      <a:pt x="1033" y="5262"/>
                    </a:moveTo>
                    <a:cubicBezTo>
                      <a:pt x="505" y="4626"/>
                      <a:pt x="222" y="3966"/>
                      <a:pt x="125" y="3147"/>
                    </a:cubicBezTo>
                    <a:cubicBezTo>
                      <a:pt x="0" y="2085"/>
                      <a:pt x="368" y="942"/>
                      <a:pt x="1098" y="127"/>
                    </a:cubicBezTo>
                    <a:lnTo>
                      <a:pt x="1212" y="0"/>
                    </a:lnTo>
                    <a:lnTo>
                      <a:pt x="1369" y="154"/>
                    </a:lnTo>
                    <a:cubicBezTo>
                      <a:pt x="1456" y="239"/>
                      <a:pt x="1527" y="329"/>
                      <a:pt x="1527" y="353"/>
                    </a:cubicBezTo>
                    <a:cubicBezTo>
                      <a:pt x="1527" y="378"/>
                      <a:pt x="1487" y="436"/>
                      <a:pt x="1439" y="481"/>
                    </a:cubicBezTo>
                    <a:cubicBezTo>
                      <a:pt x="1290" y="623"/>
                      <a:pt x="990" y="1101"/>
                      <a:pt x="863" y="1402"/>
                    </a:cubicBezTo>
                    <a:cubicBezTo>
                      <a:pt x="746" y="1677"/>
                      <a:pt x="696" y="1858"/>
                      <a:pt x="622" y="2283"/>
                    </a:cubicBezTo>
                    <a:cubicBezTo>
                      <a:pt x="471" y="3144"/>
                      <a:pt x="802" y="4265"/>
                      <a:pt x="1412" y="4958"/>
                    </a:cubicBezTo>
                    <a:cubicBezTo>
                      <a:pt x="1475" y="5030"/>
                      <a:pt x="1526" y="5099"/>
                      <a:pt x="1526" y="5112"/>
                    </a:cubicBezTo>
                    <a:cubicBezTo>
                      <a:pt x="1525" y="5152"/>
                      <a:pt x="1248" y="5433"/>
                      <a:pt x="1210" y="5432"/>
                    </a:cubicBezTo>
                    <a:cubicBezTo>
                      <a:pt x="1190" y="5432"/>
                      <a:pt x="1110" y="5356"/>
                      <a:pt x="1033" y="5262"/>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p>
                <a:endParaRPr lang="zh-TW" altLang="en-US"/>
              </a:p>
            </p:txBody>
          </p:sp>
          <p:sp>
            <p:nvSpPr>
              <p:cNvPr id="34" name="Freeform 93"/>
              <p:cNvSpPr>
                <a:spLocks/>
              </p:cNvSpPr>
              <p:nvPr/>
            </p:nvSpPr>
            <p:spPr bwMode="auto">
              <a:xfrm>
                <a:off x="37228508" y="13261794"/>
                <a:ext cx="376948" cy="1443407"/>
              </a:xfrm>
              <a:custGeom>
                <a:avLst/>
                <a:gdLst>
                  <a:gd name="T0" fmla="*/ 144 w 1421"/>
                  <a:gd name="T1" fmla="*/ 5290 h 5433"/>
                  <a:gd name="T2" fmla="*/ 0 w 1421"/>
                  <a:gd name="T3" fmla="*/ 5119 h 5433"/>
                  <a:gd name="T4" fmla="*/ 156 w 1421"/>
                  <a:gd name="T5" fmla="*/ 4897 h 5433"/>
                  <a:gd name="T6" fmla="*/ 841 w 1421"/>
                  <a:gd name="T7" fmla="*/ 3529 h 5433"/>
                  <a:gd name="T8" fmla="*/ 915 w 1421"/>
                  <a:gd name="T9" fmla="*/ 2766 h 5433"/>
                  <a:gd name="T10" fmla="*/ 756 w 1421"/>
                  <a:gd name="T11" fmla="*/ 1640 h 5433"/>
                  <a:gd name="T12" fmla="*/ 158 w 1421"/>
                  <a:gd name="T13" fmla="*/ 567 h 5433"/>
                  <a:gd name="T14" fmla="*/ 0 w 1421"/>
                  <a:gd name="T15" fmla="*/ 341 h 5433"/>
                  <a:gd name="T16" fmla="*/ 157 w 1421"/>
                  <a:gd name="T17" fmla="*/ 154 h 5433"/>
                  <a:gd name="T18" fmla="*/ 314 w 1421"/>
                  <a:gd name="T19" fmla="*/ 0 h 5433"/>
                  <a:gd name="T20" fmla="*/ 452 w 1421"/>
                  <a:gd name="T21" fmla="*/ 155 h 5433"/>
                  <a:gd name="T22" fmla="*/ 1184 w 1421"/>
                  <a:gd name="T23" fmla="*/ 1378 h 5433"/>
                  <a:gd name="T24" fmla="*/ 1380 w 1421"/>
                  <a:gd name="T25" fmla="*/ 2110 h 5433"/>
                  <a:gd name="T26" fmla="*/ 1385 w 1421"/>
                  <a:gd name="T27" fmla="*/ 3313 h 5433"/>
                  <a:gd name="T28" fmla="*/ 1311 w 1421"/>
                  <a:gd name="T29" fmla="*/ 3641 h 5433"/>
                  <a:gd name="T30" fmla="*/ 711 w 1421"/>
                  <a:gd name="T31" fmla="*/ 4981 h 5433"/>
                  <a:gd name="T32" fmla="*/ 310 w 1421"/>
                  <a:gd name="T33" fmla="*/ 5433 h 5433"/>
                  <a:gd name="T34" fmla="*/ 144 w 1421"/>
                  <a:gd name="T35" fmla="*/ 5290 h 5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1" h="5433">
                    <a:moveTo>
                      <a:pt x="144" y="5290"/>
                    </a:moveTo>
                    <a:cubicBezTo>
                      <a:pt x="65" y="5212"/>
                      <a:pt x="0" y="5135"/>
                      <a:pt x="0" y="5119"/>
                    </a:cubicBezTo>
                    <a:cubicBezTo>
                      <a:pt x="0" y="5104"/>
                      <a:pt x="70" y="5004"/>
                      <a:pt x="156" y="4897"/>
                    </a:cubicBezTo>
                    <a:cubicBezTo>
                      <a:pt x="483" y="4492"/>
                      <a:pt x="709" y="4040"/>
                      <a:pt x="841" y="3529"/>
                    </a:cubicBezTo>
                    <a:cubicBezTo>
                      <a:pt x="905" y="3280"/>
                      <a:pt x="914" y="3186"/>
                      <a:pt x="915" y="2766"/>
                    </a:cubicBezTo>
                    <a:cubicBezTo>
                      <a:pt x="917" y="2242"/>
                      <a:pt x="889" y="2047"/>
                      <a:pt x="756" y="1640"/>
                    </a:cubicBezTo>
                    <a:cubicBezTo>
                      <a:pt x="623" y="1234"/>
                      <a:pt x="449" y="922"/>
                      <a:pt x="158" y="567"/>
                    </a:cubicBezTo>
                    <a:cubicBezTo>
                      <a:pt x="71" y="461"/>
                      <a:pt x="0" y="359"/>
                      <a:pt x="0" y="341"/>
                    </a:cubicBezTo>
                    <a:cubicBezTo>
                      <a:pt x="0" y="323"/>
                      <a:pt x="70" y="239"/>
                      <a:pt x="157" y="154"/>
                    </a:cubicBezTo>
                    <a:lnTo>
                      <a:pt x="314" y="0"/>
                    </a:lnTo>
                    <a:lnTo>
                      <a:pt x="452" y="155"/>
                    </a:lnTo>
                    <a:cubicBezTo>
                      <a:pt x="731" y="467"/>
                      <a:pt x="1039" y="981"/>
                      <a:pt x="1184" y="1378"/>
                    </a:cubicBezTo>
                    <a:cubicBezTo>
                      <a:pt x="1233" y="1511"/>
                      <a:pt x="1299" y="1760"/>
                      <a:pt x="1380" y="2110"/>
                    </a:cubicBezTo>
                    <a:cubicBezTo>
                      <a:pt x="1417" y="2273"/>
                      <a:pt x="1421" y="3170"/>
                      <a:pt x="1385" y="3313"/>
                    </a:cubicBezTo>
                    <a:cubicBezTo>
                      <a:pt x="1371" y="3369"/>
                      <a:pt x="1337" y="3516"/>
                      <a:pt x="1311" y="3641"/>
                    </a:cubicBezTo>
                    <a:cubicBezTo>
                      <a:pt x="1220" y="4071"/>
                      <a:pt x="985" y="4596"/>
                      <a:pt x="711" y="4981"/>
                    </a:cubicBezTo>
                    <a:cubicBezTo>
                      <a:pt x="572" y="5176"/>
                      <a:pt x="344" y="5433"/>
                      <a:pt x="310" y="5433"/>
                    </a:cubicBezTo>
                    <a:cubicBezTo>
                      <a:pt x="299" y="5433"/>
                      <a:pt x="224" y="5368"/>
                      <a:pt x="144" y="5290"/>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p>
                <a:endParaRPr lang="zh-TW" altLang="en-US"/>
              </a:p>
            </p:txBody>
          </p:sp>
          <p:sp>
            <p:nvSpPr>
              <p:cNvPr id="35" name="Freeform 94"/>
              <p:cNvSpPr>
                <a:spLocks/>
              </p:cNvSpPr>
              <p:nvPr/>
            </p:nvSpPr>
            <p:spPr bwMode="auto">
              <a:xfrm>
                <a:off x="35835435" y="13472509"/>
                <a:ext cx="300856" cy="1021974"/>
              </a:xfrm>
              <a:custGeom>
                <a:avLst/>
                <a:gdLst>
                  <a:gd name="T0" fmla="*/ 649 w 1133"/>
                  <a:gd name="T1" fmla="*/ 3709 h 3850"/>
                  <a:gd name="T2" fmla="*/ 64 w 1133"/>
                  <a:gd name="T3" fmla="*/ 2517 h 3850"/>
                  <a:gd name="T4" fmla="*/ 50 w 1133"/>
                  <a:gd name="T5" fmla="*/ 1437 h 3850"/>
                  <a:gd name="T6" fmla="*/ 583 w 1133"/>
                  <a:gd name="T7" fmla="*/ 253 h 3850"/>
                  <a:gd name="T8" fmla="*/ 974 w 1133"/>
                  <a:gd name="T9" fmla="*/ 185 h 3850"/>
                  <a:gd name="T10" fmla="*/ 1133 w 1133"/>
                  <a:gd name="T11" fmla="*/ 344 h 3850"/>
                  <a:gd name="T12" fmla="*/ 984 w 1133"/>
                  <a:gd name="T13" fmla="*/ 538 h 3850"/>
                  <a:gd name="T14" fmla="*/ 561 w 1133"/>
                  <a:gd name="T15" fmla="*/ 1412 h 3850"/>
                  <a:gd name="T16" fmla="*/ 616 w 1133"/>
                  <a:gd name="T17" fmla="*/ 2679 h 3850"/>
                  <a:gd name="T18" fmla="*/ 966 w 1133"/>
                  <a:gd name="T19" fmla="*/ 3313 h 3850"/>
                  <a:gd name="T20" fmla="*/ 1087 w 1133"/>
                  <a:gd name="T21" fmla="*/ 3572 h 3850"/>
                  <a:gd name="T22" fmla="*/ 780 w 1133"/>
                  <a:gd name="T23" fmla="*/ 3850 h 3850"/>
                  <a:gd name="T24" fmla="*/ 649 w 1133"/>
                  <a:gd name="T25" fmla="*/ 3709 h 38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33" h="3850">
                    <a:moveTo>
                      <a:pt x="649" y="3709"/>
                    </a:moveTo>
                    <a:cubicBezTo>
                      <a:pt x="375" y="3385"/>
                      <a:pt x="157" y="2939"/>
                      <a:pt x="64" y="2517"/>
                    </a:cubicBezTo>
                    <a:cubicBezTo>
                      <a:pt x="8" y="2258"/>
                      <a:pt x="0" y="1696"/>
                      <a:pt x="50" y="1437"/>
                    </a:cubicBezTo>
                    <a:cubicBezTo>
                      <a:pt x="132" y="1013"/>
                      <a:pt x="338" y="555"/>
                      <a:pt x="583" y="253"/>
                    </a:cubicBezTo>
                    <a:cubicBezTo>
                      <a:pt x="788" y="1"/>
                      <a:pt x="789" y="0"/>
                      <a:pt x="974" y="185"/>
                    </a:cubicBezTo>
                    <a:lnTo>
                      <a:pt x="1133" y="344"/>
                    </a:lnTo>
                    <a:lnTo>
                      <a:pt x="984" y="538"/>
                    </a:lnTo>
                    <a:cubicBezTo>
                      <a:pt x="797" y="782"/>
                      <a:pt x="632" y="1122"/>
                      <a:pt x="561" y="1412"/>
                    </a:cubicBezTo>
                    <a:cubicBezTo>
                      <a:pt x="469" y="1785"/>
                      <a:pt x="494" y="2369"/>
                      <a:pt x="616" y="2679"/>
                    </a:cubicBezTo>
                    <a:cubicBezTo>
                      <a:pt x="701" y="2898"/>
                      <a:pt x="831" y="3134"/>
                      <a:pt x="966" y="3313"/>
                    </a:cubicBezTo>
                    <a:cubicBezTo>
                      <a:pt x="1102" y="3494"/>
                      <a:pt x="1118" y="3528"/>
                      <a:pt x="1087" y="3572"/>
                    </a:cubicBezTo>
                    <a:cubicBezTo>
                      <a:pt x="1050" y="3625"/>
                      <a:pt x="802" y="3850"/>
                      <a:pt x="780" y="3850"/>
                    </a:cubicBezTo>
                    <a:cubicBezTo>
                      <a:pt x="774" y="3850"/>
                      <a:pt x="715" y="3787"/>
                      <a:pt x="649" y="3709"/>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p>
                <a:endParaRPr lang="zh-TW" altLang="en-US"/>
              </a:p>
            </p:txBody>
          </p:sp>
          <p:sp>
            <p:nvSpPr>
              <p:cNvPr id="36" name="Freeform 95"/>
              <p:cNvSpPr>
                <a:spLocks/>
              </p:cNvSpPr>
              <p:nvPr/>
            </p:nvSpPr>
            <p:spPr bwMode="auto">
              <a:xfrm>
                <a:off x="37010764" y="13480709"/>
                <a:ext cx="313734" cy="1013779"/>
              </a:xfrm>
              <a:custGeom>
                <a:avLst/>
                <a:gdLst>
                  <a:gd name="T0" fmla="*/ 263 w 1183"/>
                  <a:gd name="T1" fmla="*/ 3770 h 3819"/>
                  <a:gd name="T2" fmla="*/ 103 w 1183"/>
                  <a:gd name="T3" fmla="*/ 3603 h 3819"/>
                  <a:gd name="T4" fmla="*/ 0 w 1183"/>
                  <a:gd name="T5" fmla="*/ 3485 h 3819"/>
                  <a:gd name="T6" fmla="*/ 140 w 1183"/>
                  <a:gd name="T7" fmla="*/ 3311 h 3819"/>
                  <a:gd name="T8" fmla="*/ 593 w 1183"/>
                  <a:gd name="T9" fmla="*/ 2295 h 3819"/>
                  <a:gd name="T10" fmla="*/ 620 w 1183"/>
                  <a:gd name="T11" fmla="*/ 1689 h 3819"/>
                  <a:gd name="T12" fmla="*/ 144 w 1183"/>
                  <a:gd name="T13" fmla="*/ 506 h 3819"/>
                  <a:gd name="T14" fmla="*/ 0 w 1183"/>
                  <a:gd name="T15" fmla="*/ 318 h 3819"/>
                  <a:gd name="T16" fmla="*/ 156 w 1183"/>
                  <a:gd name="T17" fmla="*/ 157 h 3819"/>
                  <a:gd name="T18" fmla="*/ 362 w 1183"/>
                  <a:gd name="T19" fmla="*/ 26 h 3819"/>
                  <a:gd name="T20" fmla="*/ 836 w 1183"/>
                  <a:gd name="T21" fmla="*/ 701 h 3819"/>
                  <a:gd name="T22" fmla="*/ 1105 w 1183"/>
                  <a:gd name="T23" fmla="*/ 1615 h 3819"/>
                  <a:gd name="T24" fmla="*/ 672 w 1183"/>
                  <a:gd name="T25" fmla="*/ 3424 h 3819"/>
                  <a:gd name="T26" fmla="*/ 342 w 1183"/>
                  <a:gd name="T27" fmla="*/ 3819 h 3819"/>
                  <a:gd name="T28" fmla="*/ 263 w 1183"/>
                  <a:gd name="T29" fmla="*/ 3770 h 38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83" h="3819">
                    <a:moveTo>
                      <a:pt x="263" y="3770"/>
                    </a:moveTo>
                    <a:cubicBezTo>
                      <a:pt x="232" y="3743"/>
                      <a:pt x="160" y="3668"/>
                      <a:pt x="103" y="3603"/>
                    </a:cubicBezTo>
                    <a:lnTo>
                      <a:pt x="0" y="3485"/>
                    </a:lnTo>
                    <a:lnTo>
                      <a:pt x="140" y="3311"/>
                    </a:lnTo>
                    <a:cubicBezTo>
                      <a:pt x="378" y="3015"/>
                      <a:pt x="537" y="2660"/>
                      <a:pt x="593" y="2295"/>
                    </a:cubicBezTo>
                    <a:cubicBezTo>
                      <a:pt x="643" y="1975"/>
                      <a:pt x="645" y="1920"/>
                      <a:pt x="620" y="1689"/>
                    </a:cubicBezTo>
                    <a:cubicBezTo>
                      <a:pt x="573" y="1255"/>
                      <a:pt x="412" y="855"/>
                      <a:pt x="144" y="506"/>
                    </a:cubicBezTo>
                    <a:lnTo>
                      <a:pt x="0" y="318"/>
                    </a:lnTo>
                    <a:lnTo>
                      <a:pt x="156" y="157"/>
                    </a:lnTo>
                    <a:cubicBezTo>
                      <a:pt x="287" y="21"/>
                      <a:pt x="319" y="0"/>
                      <a:pt x="362" y="26"/>
                    </a:cubicBezTo>
                    <a:cubicBezTo>
                      <a:pt x="473" y="94"/>
                      <a:pt x="693" y="407"/>
                      <a:pt x="836" y="701"/>
                    </a:cubicBezTo>
                    <a:cubicBezTo>
                      <a:pt x="1000" y="1038"/>
                      <a:pt x="1051" y="1210"/>
                      <a:pt x="1105" y="1615"/>
                    </a:cubicBezTo>
                    <a:cubicBezTo>
                      <a:pt x="1183" y="2193"/>
                      <a:pt x="1007" y="2927"/>
                      <a:pt x="672" y="3424"/>
                    </a:cubicBezTo>
                    <a:cubicBezTo>
                      <a:pt x="555" y="3597"/>
                      <a:pt x="370" y="3819"/>
                      <a:pt x="342" y="3819"/>
                    </a:cubicBezTo>
                    <a:cubicBezTo>
                      <a:pt x="330" y="3819"/>
                      <a:pt x="294" y="3797"/>
                      <a:pt x="263" y="3770"/>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p>
                <a:endParaRPr lang="zh-TW" altLang="en-US"/>
              </a:p>
            </p:txBody>
          </p:sp>
          <p:sp>
            <p:nvSpPr>
              <p:cNvPr id="37" name="Freeform 96"/>
              <p:cNvSpPr>
                <a:spLocks/>
              </p:cNvSpPr>
              <p:nvPr/>
            </p:nvSpPr>
            <p:spPr bwMode="auto">
              <a:xfrm>
                <a:off x="36138636" y="13684397"/>
                <a:ext cx="208374" cy="600542"/>
              </a:xfrm>
              <a:custGeom>
                <a:avLst/>
                <a:gdLst>
                  <a:gd name="T0" fmla="*/ 317 w 783"/>
                  <a:gd name="T1" fmla="*/ 2127 h 2261"/>
                  <a:gd name="T2" fmla="*/ 0 w 783"/>
                  <a:gd name="T3" fmla="*/ 1146 h 2261"/>
                  <a:gd name="T4" fmla="*/ 342 w 783"/>
                  <a:gd name="T5" fmla="*/ 122 h 2261"/>
                  <a:gd name="T6" fmla="*/ 449 w 783"/>
                  <a:gd name="T7" fmla="*/ 0 h 2261"/>
                  <a:gd name="T8" fmla="*/ 616 w 783"/>
                  <a:gd name="T9" fmla="*/ 170 h 2261"/>
                  <a:gd name="T10" fmla="*/ 783 w 783"/>
                  <a:gd name="T11" fmla="*/ 339 h 2261"/>
                  <a:gd name="T12" fmla="*/ 705 w 783"/>
                  <a:gd name="T13" fmla="*/ 451 h 2261"/>
                  <a:gd name="T14" fmla="*/ 492 w 783"/>
                  <a:gd name="T15" fmla="*/ 1139 h 2261"/>
                  <a:gd name="T16" fmla="*/ 685 w 783"/>
                  <a:gd name="T17" fmla="*/ 1795 h 2261"/>
                  <a:gd name="T18" fmla="*/ 747 w 783"/>
                  <a:gd name="T19" fmla="*/ 1975 h 2261"/>
                  <a:gd name="T20" fmla="*/ 441 w 783"/>
                  <a:gd name="T21" fmla="*/ 2261 h 2261"/>
                  <a:gd name="T22" fmla="*/ 317 w 783"/>
                  <a:gd name="T23" fmla="*/ 2127 h 2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83" h="2261">
                    <a:moveTo>
                      <a:pt x="317" y="2127"/>
                    </a:moveTo>
                    <a:cubicBezTo>
                      <a:pt x="85" y="1820"/>
                      <a:pt x="1" y="1557"/>
                      <a:pt x="0" y="1146"/>
                    </a:cubicBezTo>
                    <a:cubicBezTo>
                      <a:pt x="0" y="720"/>
                      <a:pt x="112" y="384"/>
                      <a:pt x="342" y="122"/>
                    </a:cubicBezTo>
                    <a:lnTo>
                      <a:pt x="449" y="0"/>
                    </a:lnTo>
                    <a:lnTo>
                      <a:pt x="616" y="170"/>
                    </a:lnTo>
                    <a:lnTo>
                      <a:pt x="783" y="339"/>
                    </a:lnTo>
                    <a:lnTo>
                      <a:pt x="705" y="451"/>
                    </a:lnTo>
                    <a:cubicBezTo>
                      <a:pt x="555" y="668"/>
                      <a:pt x="493" y="869"/>
                      <a:pt x="492" y="1139"/>
                    </a:cubicBezTo>
                    <a:cubicBezTo>
                      <a:pt x="491" y="1416"/>
                      <a:pt x="539" y="1578"/>
                      <a:pt x="685" y="1795"/>
                    </a:cubicBezTo>
                    <a:cubicBezTo>
                      <a:pt x="752" y="1893"/>
                      <a:pt x="767" y="1938"/>
                      <a:pt x="747" y="1975"/>
                    </a:cubicBezTo>
                    <a:cubicBezTo>
                      <a:pt x="715" y="2036"/>
                      <a:pt x="473" y="2261"/>
                      <a:pt x="441" y="2261"/>
                    </a:cubicBezTo>
                    <a:cubicBezTo>
                      <a:pt x="428" y="2261"/>
                      <a:pt x="373" y="2201"/>
                      <a:pt x="317" y="2127"/>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p>
                <a:endParaRPr lang="zh-TW" altLang="en-US"/>
              </a:p>
            </p:txBody>
          </p:sp>
          <p:sp>
            <p:nvSpPr>
              <p:cNvPr id="38" name="Freeform 97"/>
              <p:cNvSpPr>
                <a:spLocks/>
              </p:cNvSpPr>
              <p:nvPr/>
            </p:nvSpPr>
            <p:spPr bwMode="auto">
              <a:xfrm>
                <a:off x="36800046" y="13693762"/>
                <a:ext cx="234129" cy="591177"/>
              </a:xfrm>
              <a:custGeom>
                <a:avLst/>
                <a:gdLst>
                  <a:gd name="T0" fmla="*/ 149 w 881"/>
                  <a:gd name="T1" fmla="*/ 2074 h 2228"/>
                  <a:gd name="T2" fmla="*/ 0 w 881"/>
                  <a:gd name="T3" fmla="*/ 1917 h 2228"/>
                  <a:gd name="T4" fmla="*/ 50 w 881"/>
                  <a:gd name="T5" fmla="*/ 1840 h 2228"/>
                  <a:gd name="T6" fmla="*/ 276 w 881"/>
                  <a:gd name="T7" fmla="*/ 1323 h 2228"/>
                  <a:gd name="T8" fmla="*/ 97 w 881"/>
                  <a:gd name="T9" fmla="*/ 454 h 2228"/>
                  <a:gd name="T10" fmla="*/ 1 w 881"/>
                  <a:gd name="T11" fmla="*/ 302 h 2228"/>
                  <a:gd name="T12" fmla="*/ 150 w 881"/>
                  <a:gd name="T13" fmla="*/ 151 h 2228"/>
                  <a:gd name="T14" fmla="*/ 333 w 881"/>
                  <a:gd name="T15" fmla="*/ 0 h 2228"/>
                  <a:gd name="T16" fmla="*/ 628 w 881"/>
                  <a:gd name="T17" fmla="*/ 389 h 2228"/>
                  <a:gd name="T18" fmla="*/ 501 w 881"/>
                  <a:gd name="T19" fmla="*/ 2041 h 2228"/>
                  <a:gd name="T20" fmla="*/ 340 w 881"/>
                  <a:gd name="T21" fmla="*/ 2223 h 2228"/>
                  <a:gd name="T22" fmla="*/ 149 w 881"/>
                  <a:gd name="T23" fmla="*/ 2074 h 2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81" h="2228">
                    <a:moveTo>
                      <a:pt x="149" y="2074"/>
                    </a:moveTo>
                    <a:lnTo>
                      <a:pt x="0" y="1917"/>
                    </a:lnTo>
                    <a:lnTo>
                      <a:pt x="50" y="1840"/>
                    </a:lnTo>
                    <a:cubicBezTo>
                      <a:pt x="178" y="1647"/>
                      <a:pt x="236" y="1514"/>
                      <a:pt x="276" y="1323"/>
                    </a:cubicBezTo>
                    <a:cubicBezTo>
                      <a:pt x="338" y="1024"/>
                      <a:pt x="280" y="742"/>
                      <a:pt x="97" y="454"/>
                    </a:cubicBezTo>
                    <a:lnTo>
                      <a:pt x="1" y="302"/>
                    </a:lnTo>
                    <a:lnTo>
                      <a:pt x="150" y="151"/>
                    </a:lnTo>
                    <a:cubicBezTo>
                      <a:pt x="232" y="68"/>
                      <a:pt x="315" y="0"/>
                      <a:pt x="333" y="0"/>
                    </a:cubicBezTo>
                    <a:cubicBezTo>
                      <a:pt x="387" y="0"/>
                      <a:pt x="528" y="187"/>
                      <a:pt x="628" y="389"/>
                    </a:cubicBezTo>
                    <a:cubicBezTo>
                      <a:pt x="881" y="903"/>
                      <a:pt x="830" y="1560"/>
                      <a:pt x="501" y="2041"/>
                    </a:cubicBezTo>
                    <a:cubicBezTo>
                      <a:pt x="435" y="2137"/>
                      <a:pt x="363" y="2219"/>
                      <a:pt x="340" y="2223"/>
                    </a:cubicBezTo>
                    <a:cubicBezTo>
                      <a:pt x="316" y="2228"/>
                      <a:pt x="230" y="2161"/>
                      <a:pt x="149" y="2074"/>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p>
                <a:endParaRPr lang="zh-TW" altLang="en-US"/>
              </a:p>
            </p:txBody>
          </p:sp>
        </p:grpSp>
      </p:grpSp>
      <p:grpSp>
        <p:nvGrpSpPr>
          <p:cNvPr id="39" name="群組 38"/>
          <p:cNvGrpSpPr/>
          <p:nvPr/>
        </p:nvGrpSpPr>
        <p:grpSpPr>
          <a:xfrm>
            <a:off x="5325778" y="5640872"/>
            <a:ext cx="523644" cy="523644"/>
            <a:chOff x="5731184" y="5244806"/>
            <a:chExt cx="816070" cy="816070"/>
          </a:xfrm>
        </p:grpSpPr>
        <p:sp>
          <p:nvSpPr>
            <p:cNvPr id="40" name="橢圓 39"/>
            <p:cNvSpPr/>
            <p:nvPr/>
          </p:nvSpPr>
          <p:spPr>
            <a:xfrm>
              <a:off x="5731184" y="5244806"/>
              <a:ext cx="816070" cy="81607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1" name="手繪多邊形 40"/>
            <p:cNvSpPr>
              <a:spLocks/>
            </p:cNvSpPr>
            <p:nvPr/>
          </p:nvSpPr>
          <p:spPr bwMode="auto">
            <a:xfrm>
              <a:off x="5916458" y="5488444"/>
              <a:ext cx="445522" cy="328794"/>
            </a:xfrm>
            <a:custGeom>
              <a:avLst/>
              <a:gdLst>
                <a:gd name="connsiteX0" fmla="*/ 2313240 w 4627012"/>
                <a:gd name="connsiteY0" fmla="*/ 2906712 h 3414712"/>
                <a:gd name="connsiteX1" fmla="*/ 1912260 w 4627012"/>
                <a:gd name="connsiteY1" fmla="*/ 2918932 h 3414712"/>
                <a:gd name="connsiteX2" fmla="*/ 1906856 w 4627012"/>
                <a:gd name="connsiteY2" fmla="*/ 3234846 h 3414712"/>
                <a:gd name="connsiteX3" fmla="*/ 2311440 w 4627012"/>
                <a:gd name="connsiteY3" fmla="*/ 3241676 h 3414712"/>
                <a:gd name="connsiteX4" fmla="*/ 2721424 w 4627012"/>
                <a:gd name="connsiteY4" fmla="*/ 3229456 h 3414712"/>
                <a:gd name="connsiteX5" fmla="*/ 2733676 w 4627012"/>
                <a:gd name="connsiteY5" fmla="*/ 3078146 h 3414712"/>
                <a:gd name="connsiteX6" fmla="*/ 2717824 w 4627012"/>
                <a:gd name="connsiteY6" fmla="*/ 2922886 h 3414712"/>
                <a:gd name="connsiteX7" fmla="*/ 2313240 w 4627012"/>
                <a:gd name="connsiteY7" fmla="*/ 2906712 h 3414712"/>
                <a:gd name="connsiteX8" fmla="*/ 1584960 w 4627012"/>
                <a:gd name="connsiteY8" fmla="*/ 286972 h 3414712"/>
                <a:gd name="connsiteX9" fmla="*/ 289164 w 4627012"/>
                <a:gd name="connsiteY9" fmla="*/ 296550 h 3414712"/>
                <a:gd name="connsiteX10" fmla="*/ 287364 w 4627012"/>
                <a:gd name="connsiteY10" fmla="*/ 2620194 h 3414712"/>
                <a:gd name="connsiteX11" fmla="*/ 2319024 w 4627012"/>
                <a:gd name="connsiteY11" fmla="*/ 2632076 h 3414712"/>
                <a:gd name="connsiteX12" fmla="*/ 4338444 w 4627012"/>
                <a:gd name="connsiteY12" fmla="*/ 2632076 h 3414712"/>
                <a:gd name="connsiteX13" fmla="*/ 4343844 w 4627012"/>
                <a:gd name="connsiteY13" fmla="*/ 2609392 h 3414712"/>
                <a:gd name="connsiteX14" fmla="*/ 4346724 w 4627012"/>
                <a:gd name="connsiteY14" fmla="*/ 1438210 h 3414712"/>
                <a:gd name="connsiteX15" fmla="*/ 4343844 w 4627012"/>
                <a:gd name="connsiteY15" fmla="*/ 290070 h 3414712"/>
                <a:gd name="connsiteX16" fmla="*/ 2323344 w 4627012"/>
                <a:gd name="connsiteY16" fmla="*/ 287550 h 3414712"/>
                <a:gd name="connsiteX17" fmla="*/ 1584960 w 4627012"/>
                <a:gd name="connsiteY17" fmla="*/ 286972 h 3414712"/>
                <a:gd name="connsiteX18" fmla="*/ 4623604 w 4627012"/>
                <a:gd name="connsiteY18" fmla="*/ 0 h 3414712"/>
                <a:gd name="connsiteX19" fmla="*/ 4626124 w 4627012"/>
                <a:gd name="connsiteY19" fmla="*/ 1442872 h 3414712"/>
                <a:gd name="connsiteX20" fmla="*/ 4625404 w 4627012"/>
                <a:gd name="connsiteY20" fmla="*/ 2896186 h 3414712"/>
                <a:gd name="connsiteX21" fmla="*/ 3827856 w 4627012"/>
                <a:gd name="connsiteY21" fmla="*/ 2906628 h 3414712"/>
                <a:gd name="connsiteX22" fmla="*/ 3020592 w 4627012"/>
                <a:gd name="connsiteY22" fmla="*/ 2914912 h 3414712"/>
                <a:gd name="connsiteX23" fmla="*/ 3010148 w 4627012"/>
                <a:gd name="connsiteY23" fmla="*/ 3079832 h 3414712"/>
                <a:gd name="connsiteX24" fmla="*/ 3013028 w 4627012"/>
                <a:gd name="connsiteY24" fmla="*/ 3236830 h 3414712"/>
                <a:gd name="connsiteX25" fmla="*/ 3485796 w 4627012"/>
                <a:gd name="connsiteY25" fmla="*/ 3241870 h 3414712"/>
                <a:gd name="connsiteX26" fmla="*/ 3976204 w 4627012"/>
                <a:gd name="connsiteY26" fmla="*/ 3255554 h 3414712"/>
                <a:gd name="connsiteX27" fmla="*/ 4014012 w 4627012"/>
                <a:gd name="connsiteY27" fmla="*/ 3357820 h 3414712"/>
                <a:gd name="connsiteX28" fmla="*/ 4014012 w 4627012"/>
                <a:gd name="connsiteY28" fmla="*/ 3414712 h 3414712"/>
                <a:gd name="connsiteX29" fmla="*/ 2306940 w 4627012"/>
                <a:gd name="connsiteY29" fmla="*/ 3414712 h 3414712"/>
                <a:gd name="connsiteX30" fmla="*/ 599508 w 4627012"/>
                <a:gd name="connsiteY30" fmla="*/ 3414712 h 3414712"/>
                <a:gd name="connsiteX31" fmla="*/ 599508 w 4627012"/>
                <a:gd name="connsiteY31" fmla="*/ 3372942 h 3414712"/>
                <a:gd name="connsiteX32" fmla="*/ 656400 w 4627012"/>
                <a:gd name="connsiteY32" fmla="*/ 3253394 h 3414712"/>
                <a:gd name="connsiteX33" fmla="*/ 1136728 w 4627012"/>
                <a:gd name="connsiteY33" fmla="*/ 3241870 h 3414712"/>
                <a:gd name="connsiteX34" fmla="*/ 1603732 w 4627012"/>
                <a:gd name="connsiteY34" fmla="*/ 3229628 h 3414712"/>
                <a:gd name="connsiteX35" fmla="*/ 1615976 w 4627012"/>
                <a:gd name="connsiteY35" fmla="*/ 3078030 h 3414712"/>
                <a:gd name="connsiteX36" fmla="*/ 1599772 w 4627012"/>
                <a:gd name="connsiteY36" fmla="*/ 2922472 h 3414712"/>
                <a:gd name="connsiteX37" fmla="*/ 792144 w 4627012"/>
                <a:gd name="connsiteY37" fmla="*/ 2906268 h 3414712"/>
                <a:gd name="connsiteX38" fmla="*/ 0 w 4627012"/>
                <a:gd name="connsiteY38" fmla="*/ 2906268 h 3414712"/>
                <a:gd name="connsiteX39" fmla="*/ 2520 w 4627012"/>
                <a:gd name="connsiteY39" fmla="*/ 1455836 h 3414712"/>
                <a:gd name="connsiteX40" fmla="*/ 5040 w 4627012"/>
                <a:gd name="connsiteY40" fmla="*/ 5042 h 3414712"/>
                <a:gd name="connsiteX41" fmla="*/ 2314500 w 4627012"/>
                <a:gd name="connsiteY41" fmla="*/ 2520 h 3414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627012" h="3414712">
                  <a:moveTo>
                    <a:pt x="2313240" y="2906712"/>
                  </a:moveTo>
                  <a:cubicBezTo>
                    <a:pt x="2024304" y="2906712"/>
                    <a:pt x="1921268" y="2909946"/>
                    <a:pt x="1912260" y="2918932"/>
                  </a:cubicBezTo>
                  <a:cubicBezTo>
                    <a:pt x="1898932" y="2932230"/>
                    <a:pt x="1893888" y="3222268"/>
                    <a:pt x="1906856" y="3234846"/>
                  </a:cubicBezTo>
                  <a:cubicBezTo>
                    <a:pt x="1910460" y="3238440"/>
                    <a:pt x="2092756" y="3241676"/>
                    <a:pt x="2311440" y="3241676"/>
                  </a:cubicBezTo>
                  <a:cubicBezTo>
                    <a:pt x="2607220" y="3241676"/>
                    <a:pt x="2712420" y="3238440"/>
                    <a:pt x="2721424" y="3229456"/>
                  </a:cubicBezTo>
                  <a:cubicBezTo>
                    <a:pt x="2729712" y="3221190"/>
                    <a:pt x="2733676" y="3172670"/>
                    <a:pt x="2733676" y="3078146"/>
                  </a:cubicBezTo>
                  <a:cubicBezTo>
                    <a:pt x="2733676" y="2964936"/>
                    <a:pt x="2730792" y="2935824"/>
                    <a:pt x="2717824" y="2922886"/>
                  </a:cubicBezTo>
                  <a:cubicBezTo>
                    <a:pt x="2703772" y="2908868"/>
                    <a:pt x="2652976" y="2906712"/>
                    <a:pt x="2313240" y="2906712"/>
                  </a:cubicBezTo>
                  <a:close/>
                  <a:moveTo>
                    <a:pt x="1584960" y="286972"/>
                  </a:moveTo>
                  <a:cubicBezTo>
                    <a:pt x="654628" y="286788"/>
                    <a:pt x="297356" y="289530"/>
                    <a:pt x="289164" y="296550"/>
                  </a:cubicBezTo>
                  <a:cubicBezTo>
                    <a:pt x="269728" y="312392"/>
                    <a:pt x="268288" y="2601112"/>
                    <a:pt x="287364" y="2620194"/>
                  </a:cubicBezTo>
                  <a:cubicBezTo>
                    <a:pt x="296724" y="2629554"/>
                    <a:pt x="761804" y="2632076"/>
                    <a:pt x="2319024" y="2632076"/>
                  </a:cubicBezTo>
                  <a:lnTo>
                    <a:pt x="4338444" y="2632076"/>
                  </a:lnTo>
                  <a:lnTo>
                    <a:pt x="4343844" y="2609392"/>
                  </a:lnTo>
                  <a:cubicBezTo>
                    <a:pt x="4347080" y="2596792"/>
                    <a:pt x="4348160" y="2069706"/>
                    <a:pt x="4346724" y="1438210"/>
                  </a:cubicBezTo>
                  <a:lnTo>
                    <a:pt x="4343844" y="290070"/>
                  </a:lnTo>
                  <a:lnTo>
                    <a:pt x="2323344" y="287550"/>
                  </a:lnTo>
                  <a:cubicBezTo>
                    <a:pt x="2044864" y="287212"/>
                    <a:pt x="1799652" y="287014"/>
                    <a:pt x="1584960" y="286972"/>
                  </a:cubicBezTo>
                  <a:close/>
                  <a:moveTo>
                    <a:pt x="4623604" y="0"/>
                  </a:moveTo>
                  <a:lnTo>
                    <a:pt x="4626124" y="1442872"/>
                  </a:lnTo>
                  <a:cubicBezTo>
                    <a:pt x="4627564" y="2236866"/>
                    <a:pt x="4627204" y="2890786"/>
                    <a:pt x="4625404" y="2896186"/>
                  </a:cubicBezTo>
                  <a:cubicBezTo>
                    <a:pt x="4623240" y="2903028"/>
                    <a:pt x="4347792" y="2906628"/>
                    <a:pt x="3827856" y="2906628"/>
                  </a:cubicBezTo>
                  <a:cubicBezTo>
                    <a:pt x="3390736" y="2906628"/>
                    <a:pt x="3027432" y="2910590"/>
                    <a:pt x="3020592" y="2914912"/>
                  </a:cubicBezTo>
                  <a:cubicBezTo>
                    <a:pt x="3010508" y="2921392"/>
                    <a:pt x="3007988" y="2961362"/>
                    <a:pt x="3010148" y="3079832"/>
                  </a:cubicBezTo>
                  <a:lnTo>
                    <a:pt x="3013028" y="3236830"/>
                  </a:lnTo>
                  <a:lnTo>
                    <a:pt x="3485796" y="3241870"/>
                  </a:lnTo>
                  <a:cubicBezTo>
                    <a:pt x="3745404" y="3244752"/>
                    <a:pt x="3966124" y="3250872"/>
                    <a:pt x="3976204" y="3255554"/>
                  </a:cubicBezTo>
                  <a:cubicBezTo>
                    <a:pt x="4003928" y="3269238"/>
                    <a:pt x="4014012" y="3296244"/>
                    <a:pt x="4014012" y="3357820"/>
                  </a:cubicBezTo>
                  <a:lnTo>
                    <a:pt x="4014012" y="3414712"/>
                  </a:lnTo>
                  <a:lnTo>
                    <a:pt x="2306940" y="3414712"/>
                  </a:lnTo>
                  <a:lnTo>
                    <a:pt x="599508" y="3414712"/>
                  </a:lnTo>
                  <a:lnTo>
                    <a:pt x="599508" y="3372942"/>
                  </a:lnTo>
                  <a:cubicBezTo>
                    <a:pt x="599508" y="3319650"/>
                    <a:pt x="623992" y="3268158"/>
                    <a:pt x="656400" y="3253394"/>
                  </a:cubicBezTo>
                  <a:cubicBezTo>
                    <a:pt x="674404" y="3245112"/>
                    <a:pt x="818428" y="3241870"/>
                    <a:pt x="1136728" y="3241870"/>
                  </a:cubicBezTo>
                  <a:cubicBezTo>
                    <a:pt x="1476988" y="3241870"/>
                    <a:pt x="1594372" y="3238630"/>
                    <a:pt x="1603732" y="3229628"/>
                  </a:cubicBezTo>
                  <a:cubicBezTo>
                    <a:pt x="1612012" y="3221346"/>
                    <a:pt x="1615976" y="3172734"/>
                    <a:pt x="1615976" y="3078030"/>
                  </a:cubicBezTo>
                  <a:cubicBezTo>
                    <a:pt x="1615976" y="2964604"/>
                    <a:pt x="1612732" y="2935436"/>
                    <a:pt x="1599772" y="2922472"/>
                  </a:cubicBezTo>
                  <a:cubicBezTo>
                    <a:pt x="1585728" y="2908070"/>
                    <a:pt x="1498232" y="2906268"/>
                    <a:pt x="792144" y="2906268"/>
                  </a:cubicBezTo>
                  <a:lnTo>
                    <a:pt x="0" y="2906268"/>
                  </a:lnTo>
                  <a:lnTo>
                    <a:pt x="2520" y="1455836"/>
                  </a:lnTo>
                  <a:lnTo>
                    <a:pt x="5040" y="5042"/>
                  </a:lnTo>
                  <a:lnTo>
                    <a:pt x="2314500" y="2520"/>
                  </a:lnTo>
                  <a:close/>
                </a:path>
              </a:pathLst>
            </a:custGeom>
            <a:solidFill>
              <a:schemeClr val="bg1"/>
            </a:solidFill>
            <a:ln w="0">
              <a:noFill/>
              <a:prstDash val="solid"/>
              <a:round/>
              <a:headEnd/>
              <a:tailEnd/>
            </a:ln>
          </p:spPr>
          <p:txBody>
            <a:bodyPr vert="horz" wrap="square" lIns="91440" tIns="45721" rIns="91440" bIns="45721" numCol="1" anchor="t" anchorCtr="0" compatLnSpc="1">
              <a:prstTxWarp prst="textNoShape">
                <a:avLst/>
              </a:prstTxWarp>
              <a:noAutofit/>
            </a:bodyPr>
            <a:lstStyle/>
            <a:p>
              <a:endParaRPr lang="zh-TW" altLang="en-US"/>
            </a:p>
          </p:txBody>
        </p:sp>
      </p:grpSp>
      <p:sp>
        <p:nvSpPr>
          <p:cNvPr id="2" name="頁尾版面配置區 1"/>
          <p:cNvSpPr>
            <a:spLocks noGrp="1"/>
          </p:cNvSpPr>
          <p:nvPr>
            <p:ph type="ftr" sz="quarter" idx="11"/>
          </p:nvPr>
        </p:nvSpPr>
        <p:spPr/>
        <p:txBody>
          <a:bodyPr/>
          <a:lstStyle/>
          <a:p>
            <a:r>
              <a:rPr lang="zh-TW" altLang="en-US" smtClean="0"/>
              <a:t>商業簡報網 </a:t>
            </a:r>
            <a:r>
              <a:rPr lang="en-US" altLang="zh-TW" smtClean="0"/>
              <a:t>X Matter Lab</a:t>
            </a:r>
            <a:endParaRPr lang="zh-TW" altLang="en-US"/>
          </a:p>
        </p:txBody>
      </p:sp>
      <p:pic>
        <p:nvPicPr>
          <p:cNvPr id="43" name="Picture 5" descr="\\LIVEAURA\Matter Lab\商攝\形象照\2016-商攝(20160324)原檔\matterlab修\初選\Noir Passport\IMG_9828.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1752" y="1549310"/>
            <a:ext cx="9144000" cy="2794413"/>
          </a:xfrm>
          <a:prstGeom prst="rect">
            <a:avLst/>
          </a:prstGeom>
          <a:noFill/>
        </p:spPr>
      </p:pic>
      <p:sp>
        <p:nvSpPr>
          <p:cNvPr id="46" name="文字方塊 45"/>
          <p:cNvSpPr txBox="1"/>
          <p:nvPr/>
        </p:nvSpPr>
        <p:spPr>
          <a:xfrm>
            <a:off x="1880398" y="576870"/>
            <a:ext cx="5383205" cy="646331"/>
          </a:xfrm>
          <a:prstGeom prst="rect">
            <a:avLst/>
          </a:prstGeom>
          <a:noFill/>
        </p:spPr>
        <p:txBody>
          <a:bodyPr wrap="square" rtlCol="0" anchor="ctr">
            <a:spAutoFit/>
          </a:bodyPr>
          <a:lstStyle/>
          <a:p>
            <a:pPr algn="ctr"/>
            <a:r>
              <a:rPr lang="en-US" altLang="zh-TW" sz="3600" b="1" dirty="0" smtClean="0">
                <a:solidFill>
                  <a:schemeClr val="bg1">
                    <a:lumMod val="50000"/>
                  </a:schemeClr>
                </a:solidFill>
              </a:rPr>
              <a:t>Beyond Picture 082</a:t>
            </a:r>
            <a:endParaRPr lang="zh-TW" altLang="en-US" sz="3600" b="1" dirty="0">
              <a:solidFill>
                <a:schemeClr val="bg1">
                  <a:lumMod val="50000"/>
                </a:schemeClr>
              </a:solidFill>
            </a:endParaRPr>
          </a:p>
        </p:txBody>
      </p:sp>
    </p:spTree>
    <p:extLst>
      <p:ext uri="{BB962C8B-B14F-4D97-AF65-F5344CB8AC3E}">
        <p14:creationId xmlns:p14="http://schemas.microsoft.com/office/powerpoint/2010/main" val="3256700071"/>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5331137" y="1932932"/>
            <a:ext cx="833440" cy="833440"/>
          </a:xfrm>
          <a:prstGeom prst="rect">
            <a:avLst/>
          </a:prstGeom>
          <a:solidFill>
            <a:schemeClr val="accent1"/>
          </a:solid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chemeClr val="bg1"/>
                </a:solidFill>
                <a:latin typeface="微軟正黑體" panose="020B0604030504040204" pitchFamily="34" charset="-120"/>
                <a:ea typeface="微軟正黑體" panose="020B0604030504040204" pitchFamily="34" charset="-120"/>
              </a:rPr>
              <a:t>01</a:t>
            </a:r>
          </a:p>
        </p:txBody>
      </p:sp>
      <p:sp>
        <p:nvSpPr>
          <p:cNvPr id="3" name="文字方塊 2"/>
          <p:cNvSpPr txBox="1"/>
          <p:nvPr/>
        </p:nvSpPr>
        <p:spPr>
          <a:xfrm>
            <a:off x="6241926" y="2050425"/>
            <a:ext cx="2900329" cy="598455"/>
          </a:xfrm>
          <a:prstGeom prst="rect">
            <a:avLst/>
          </a:prstGeom>
          <a:noFill/>
        </p:spPr>
        <p:txBody>
          <a:bodyPr wrap="square" rtlCol="0">
            <a:spAutoFit/>
          </a:bodyPr>
          <a:lstStyle/>
          <a:p>
            <a:r>
              <a:rPr lang="en-US" sz="1600" dirty="0" smtClean="0"/>
              <a:t>The quick brown fox jumps over the lazy dog. </a:t>
            </a:r>
          </a:p>
        </p:txBody>
      </p:sp>
      <p:sp>
        <p:nvSpPr>
          <p:cNvPr id="7" name="矩形 6"/>
          <p:cNvSpPr/>
          <p:nvPr/>
        </p:nvSpPr>
        <p:spPr>
          <a:xfrm>
            <a:off x="5331137" y="2968985"/>
            <a:ext cx="833440" cy="833440"/>
          </a:xfrm>
          <a:prstGeom prst="rect">
            <a:avLst/>
          </a:prstGeom>
          <a:solidFill>
            <a:schemeClr val="accent2"/>
          </a:solid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chemeClr val="bg1"/>
                </a:solidFill>
                <a:latin typeface="微軟正黑體" panose="020B0604030504040204" pitchFamily="34" charset="-120"/>
                <a:ea typeface="微軟正黑體" panose="020B0604030504040204" pitchFamily="34" charset="-120"/>
              </a:rPr>
              <a:t>02</a:t>
            </a:r>
          </a:p>
        </p:txBody>
      </p:sp>
      <p:sp>
        <p:nvSpPr>
          <p:cNvPr id="8" name="文字方塊 7"/>
          <p:cNvSpPr txBox="1"/>
          <p:nvPr/>
        </p:nvSpPr>
        <p:spPr>
          <a:xfrm>
            <a:off x="6241926" y="3086478"/>
            <a:ext cx="2900329" cy="598455"/>
          </a:xfrm>
          <a:prstGeom prst="rect">
            <a:avLst/>
          </a:prstGeom>
          <a:noFill/>
        </p:spPr>
        <p:txBody>
          <a:bodyPr wrap="square" rtlCol="0">
            <a:spAutoFit/>
          </a:bodyPr>
          <a:lstStyle/>
          <a:p>
            <a:r>
              <a:rPr lang="en-US" sz="1600" dirty="0" smtClean="0"/>
              <a:t>The quick brown fox jumps over the lazy dog. </a:t>
            </a:r>
          </a:p>
        </p:txBody>
      </p:sp>
      <p:sp>
        <p:nvSpPr>
          <p:cNvPr id="9" name="矩形 8"/>
          <p:cNvSpPr/>
          <p:nvPr/>
        </p:nvSpPr>
        <p:spPr>
          <a:xfrm>
            <a:off x="5331137" y="4005038"/>
            <a:ext cx="833440" cy="833440"/>
          </a:xfrm>
          <a:prstGeom prst="rect">
            <a:avLst/>
          </a:prstGeom>
          <a:solidFill>
            <a:schemeClr val="accent3"/>
          </a:solid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chemeClr val="bg1"/>
                </a:solidFill>
                <a:latin typeface="微軟正黑體" panose="020B0604030504040204" pitchFamily="34" charset="-120"/>
                <a:ea typeface="微軟正黑體" panose="020B0604030504040204" pitchFamily="34" charset="-120"/>
              </a:rPr>
              <a:t>03</a:t>
            </a:r>
          </a:p>
        </p:txBody>
      </p:sp>
      <p:sp>
        <p:nvSpPr>
          <p:cNvPr id="10" name="文字方塊 9"/>
          <p:cNvSpPr txBox="1"/>
          <p:nvPr/>
        </p:nvSpPr>
        <p:spPr>
          <a:xfrm>
            <a:off x="6241926" y="4122531"/>
            <a:ext cx="2900329" cy="598455"/>
          </a:xfrm>
          <a:prstGeom prst="rect">
            <a:avLst/>
          </a:prstGeom>
          <a:noFill/>
        </p:spPr>
        <p:txBody>
          <a:bodyPr wrap="square" rtlCol="0">
            <a:spAutoFit/>
          </a:bodyPr>
          <a:lstStyle/>
          <a:p>
            <a:r>
              <a:rPr lang="en-US" sz="1600" dirty="0" smtClean="0"/>
              <a:t>The quick brown fox jumps over the lazy dog. </a:t>
            </a:r>
          </a:p>
        </p:txBody>
      </p:sp>
      <p:sp>
        <p:nvSpPr>
          <p:cNvPr id="11" name="矩形 10"/>
          <p:cNvSpPr/>
          <p:nvPr/>
        </p:nvSpPr>
        <p:spPr>
          <a:xfrm>
            <a:off x="5331137" y="5041091"/>
            <a:ext cx="833440" cy="833440"/>
          </a:xfrm>
          <a:prstGeom prst="rect">
            <a:avLst/>
          </a:prstGeom>
          <a:solidFill>
            <a:schemeClr val="accent4"/>
          </a:solid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chemeClr val="bg1"/>
                </a:solidFill>
                <a:latin typeface="微軟正黑體" panose="020B0604030504040204" pitchFamily="34" charset="-120"/>
                <a:ea typeface="微軟正黑體" panose="020B0604030504040204" pitchFamily="34" charset="-120"/>
              </a:rPr>
              <a:t>04</a:t>
            </a:r>
          </a:p>
        </p:txBody>
      </p:sp>
      <p:sp>
        <p:nvSpPr>
          <p:cNvPr id="12" name="文字方塊 11"/>
          <p:cNvSpPr txBox="1"/>
          <p:nvPr/>
        </p:nvSpPr>
        <p:spPr>
          <a:xfrm>
            <a:off x="6241926" y="5158583"/>
            <a:ext cx="2900329" cy="598455"/>
          </a:xfrm>
          <a:prstGeom prst="rect">
            <a:avLst/>
          </a:prstGeom>
          <a:noFill/>
        </p:spPr>
        <p:txBody>
          <a:bodyPr wrap="square" rtlCol="0">
            <a:spAutoFit/>
          </a:bodyPr>
          <a:lstStyle/>
          <a:p>
            <a:r>
              <a:rPr lang="en-US" sz="1600" dirty="0" smtClean="0"/>
              <a:t>The quick brown fox jumps over the lazy dog. </a:t>
            </a:r>
          </a:p>
        </p:txBody>
      </p:sp>
      <p:cxnSp>
        <p:nvCxnSpPr>
          <p:cNvPr id="17" name="直線接點 16"/>
          <p:cNvCxnSpPr/>
          <p:nvPr/>
        </p:nvCxnSpPr>
        <p:spPr>
          <a:xfrm>
            <a:off x="5331137" y="1828800"/>
            <a:ext cx="3648062"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8" name="直線接點 17"/>
          <p:cNvCxnSpPr/>
          <p:nvPr/>
        </p:nvCxnSpPr>
        <p:spPr>
          <a:xfrm>
            <a:off x="5331137" y="2860675"/>
            <a:ext cx="3648062"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 name="直線接點 18"/>
          <p:cNvCxnSpPr/>
          <p:nvPr/>
        </p:nvCxnSpPr>
        <p:spPr>
          <a:xfrm>
            <a:off x="5331137" y="3892550"/>
            <a:ext cx="3648062"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 name="直線接點 19"/>
          <p:cNvCxnSpPr/>
          <p:nvPr/>
        </p:nvCxnSpPr>
        <p:spPr>
          <a:xfrm>
            <a:off x="5331137" y="4924425"/>
            <a:ext cx="3648062"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1" name="直線接點 20"/>
          <p:cNvCxnSpPr/>
          <p:nvPr/>
        </p:nvCxnSpPr>
        <p:spPr>
          <a:xfrm>
            <a:off x="5331137" y="5956300"/>
            <a:ext cx="3648062"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4" name="頁尾版面配置區 3"/>
          <p:cNvSpPr>
            <a:spLocks noGrp="1"/>
          </p:cNvSpPr>
          <p:nvPr>
            <p:ph type="ftr" sz="quarter" idx="11"/>
          </p:nvPr>
        </p:nvSpPr>
        <p:spPr/>
        <p:txBody>
          <a:bodyPr/>
          <a:lstStyle/>
          <a:p>
            <a:r>
              <a:rPr lang="zh-TW" altLang="en-US" smtClean="0"/>
              <a:t>商業簡報網 </a:t>
            </a:r>
            <a:r>
              <a:rPr lang="en-US" altLang="zh-TW" smtClean="0"/>
              <a:t>X Matter Lab</a:t>
            </a:r>
            <a:endParaRPr lang="zh-TW" altLang="en-US"/>
          </a:p>
        </p:txBody>
      </p:sp>
      <p:sp>
        <p:nvSpPr>
          <p:cNvPr id="15" name="投影片編號版面配置區 14"/>
          <p:cNvSpPr>
            <a:spLocks noGrp="1"/>
          </p:cNvSpPr>
          <p:nvPr>
            <p:ph type="sldNum" sz="quarter" idx="12"/>
          </p:nvPr>
        </p:nvSpPr>
        <p:spPr/>
        <p:txBody>
          <a:bodyPr/>
          <a:lstStyle/>
          <a:p>
            <a:fld id="{93B68095-C8B2-4A76-90AA-E601358CCBC3}" type="slidenum">
              <a:rPr lang="zh-TW" altLang="en-US" smtClean="0"/>
              <a:t>86</a:t>
            </a:fld>
            <a:endParaRPr lang="zh-TW" altLang="en-US"/>
          </a:p>
        </p:txBody>
      </p:sp>
      <p:pic>
        <p:nvPicPr>
          <p:cNvPr id="26" name="圖片版面配置區 25"/>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a:xfrm>
            <a:off x="14288" y="1663700"/>
            <a:ext cx="4248150" cy="4457700"/>
          </a:xfrm>
        </p:spPr>
      </p:pic>
      <p:sp>
        <p:nvSpPr>
          <p:cNvPr id="23" name="矩形 22"/>
          <p:cNvSpPr/>
          <p:nvPr/>
        </p:nvSpPr>
        <p:spPr>
          <a:xfrm>
            <a:off x="3155324" y="1223201"/>
            <a:ext cx="2833352" cy="11636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4" name="文字方塊 23"/>
          <p:cNvSpPr txBox="1"/>
          <p:nvPr/>
        </p:nvSpPr>
        <p:spPr>
          <a:xfrm>
            <a:off x="1880398" y="576870"/>
            <a:ext cx="5383205" cy="646331"/>
          </a:xfrm>
          <a:prstGeom prst="rect">
            <a:avLst/>
          </a:prstGeom>
          <a:noFill/>
        </p:spPr>
        <p:txBody>
          <a:bodyPr wrap="square" rtlCol="0" anchor="ctr">
            <a:spAutoFit/>
          </a:bodyPr>
          <a:lstStyle/>
          <a:p>
            <a:pPr algn="ctr"/>
            <a:r>
              <a:rPr lang="en-US" altLang="zh-TW" sz="3600" b="1" dirty="0" smtClean="0">
                <a:solidFill>
                  <a:schemeClr val="bg1">
                    <a:lumMod val="50000"/>
                  </a:schemeClr>
                </a:solidFill>
              </a:rPr>
              <a:t>Beyond Picture 083</a:t>
            </a:r>
            <a:endParaRPr lang="zh-TW" altLang="en-US" sz="3600" b="1" dirty="0">
              <a:solidFill>
                <a:schemeClr val="bg1">
                  <a:lumMod val="50000"/>
                </a:schemeClr>
              </a:solidFill>
            </a:endParaRPr>
          </a:p>
        </p:txBody>
      </p:sp>
      <p:sp>
        <p:nvSpPr>
          <p:cNvPr id="5" name="矩形 4"/>
          <p:cNvSpPr/>
          <p:nvPr/>
        </p:nvSpPr>
        <p:spPr>
          <a:xfrm>
            <a:off x="4262438" y="1663700"/>
            <a:ext cx="751154" cy="44577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lnSpc>
                <a:spcPts val="5000"/>
              </a:lnSpc>
            </a:pPr>
            <a:r>
              <a:rPr lang="en-US" altLang="zh-TW" sz="2800" dirty="0"/>
              <a:t>Make Organizing </a:t>
            </a:r>
            <a:r>
              <a:rPr lang="en-US" altLang="zh-TW" sz="2800" dirty="0" smtClean="0"/>
              <a:t>Fun.</a:t>
            </a:r>
            <a:endParaRPr lang="en-US" altLang="zh-TW" sz="2800" dirty="0"/>
          </a:p>
        </p:txBody>
      </p:sp>
    </p:spTree>
    <p:extLst>
      <p:ext uri="{BB962C8B-B14F-4D97-AF65-F5344CB8AC3E}">
        <p14:creationId xmlns:p14="http://schemas.microsoft.com/office/powerpoint/2010/main" val="3757524753"/>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4762500" y="1669219"/>
            <a:ext cx="4113100" cy="1418975"/>
          </a:xfrm>
          <a:prstGeom prst="rect">
            <a:avLst/>
          </a:prstGeom>
          <a:solidFill>
            <a:schemeClr val="accent1"/>
          </a:solid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dirty="0" smtClean="0">
              <a:solidFill>
                <a:schemeClr val="bg1"/>
              </a:solidFill>
              <a:latin typeface="微軟正黑體" panose="020B0604030504040204" pitchFamily="34" charset="-120"/>
              <a:ea typeface="微軟正黑體" panose="020B0604030504040204" pitchFamily="34" charset="-120"/>
            </a:endParaRPr>
          </a:p>
        </p:txBody>
      </p:sp>
      <p:sp>
        <p:nvSpPr>
          <p:cNvPr id="7" name="矩形 6"/>
          <p:cNvSpPr/>
          <p:nvPr/>
        </p:nvSpPr>
        <p:spPr>
          <a:xfrm>
            <a:off x="4762500" y="3088194"/>
            <a:ext cx="4113100" cy="1418975"/>
          </a:xfrm>
          <a:prstGeom prst="rect">
            <a:avLst/>
          </a:prstGeom>
          <a:solidFill>
            <a:schemeClr val="accent2"/>
          </a:solid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dirty="0" smtClean="0">
              <a:solidFill>
                <a:schemeClr val="bg1"/>
              </a:solidFill>
              <a:latin typeface="微軟正黑體" panose="020B0604030504040204" pitchFamily="34" charset="-120"/>
              <a:ea typeface="微軟正黑體" panose="020B0604030504040204" pitchFamily="34" charset="-120"/>
            </a:endParaRPr>
          </a:p>
        </p:txBody>
      </p:sp>
      <p:sp>
        <p:nvSpPr>
          <p:cNvPr id="8" name="矩形 7"/>
          <p:cNvSpPr/>
          <p:nvPr/>
        </p:nvSpPr>
        <p:spPr>
          <a:xfrm>
            <a:off x="4762500" y="4507170"/>
            <a:ext cx="4113100" cy="1418975"/>
          </a:xfrm>
          <a:prstGeom prst="rect">
            <a:avLst/>
          </a:prstGeom>
          <a:solidFill>
            <a:schemeClr val="accent3"/>
          </a:solid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dirty="0" smtClean="0">
              <a:solidFill>
                <a:schemeClr val="bg1"/>
              </a:solidFill>
              <a:latin typeface="微軟正黑體" panose="020B0604030504040204" pitchFamily="34" charset="-120"/>
              <a:ea typeface="微軟正黑體" panose="020B0604030504040204" pitchFamily="34" charset="-120"/>
            </a:endParaRPr>
          </a:p>
        </p:txBody>
      </p:sp>
      <p:sp>
        <p:nvSpPr>
          <p:cNvPr id="10" name="文字方塊 9"/>
          <p:cNvSpPr txBox="1"/>
          <p:nvPr/>
        </p:nvSpPr>
        <p:spPr>
          <a:xfrm>
            <a:off x="5736259" y="1853594"/>
            <a:ext cx="2940071" cy="1077218"/>
          </a:xfrm>
          <a:prstGeom prst="rect">
            <a:avLst/>
          </a:prstGeom>
          <a:noFill/>
          <a:ln>
            <a:noFill/>
          </a:ln>
        </p:spPr>
        <p:txBody>
          <a:bodyPr wrap="square" rtlCol="0">
            <a:spAutoFit/>
          </a:bodyPr>
          <a:lstStyle/>
          <a:p>
            <a:r>
              <a:rPr lang="en-US" sz="1600" dirty="0" smtClean="0">
                <a:solidFill>
                  <a:schemeClr val="bg1"/>
                </a:solidFill>
              </a:rPr>
              <a:t>The quick brown fox jumps over the lazy dog. </a:t>
            </a:r>
            <a:r>
              <a:rPr lang="en-US" sz="1600" dirty="0">
                <a:solidFill>
                  <a:schemeClr val="bg1"/>
                </a:solidFill>
              </a:rPr>
              <a:t>The quick brown fox jumps over the lazy dog. </a:t>
            </a:r>
          </a:p>
        </p:txBody>
      </p:sp>
      <p:sp>
        <p:nvSpPr>
          <p:cNvPr id="3" name="文字方塊 2"/>
          <p:cNvSpPr txBox="1"/>
          <p:nvPr/>
        </p:nvSpPr>
        <p:spPr>
          <a:xfrm>
            <a:off x="4845809" y="1716987"/>
            <a:ext cx="734034" cy="1323439"/>
          </a:xfrm>
          <a:prstGeom prst="rect">
            <a:avLst/>
          </a:prstGeom>
          <a:noFill/>
          <a:ln>
            <a:noFill/>
          </a:ln>
        </p:spPr>
        <p:txBody>
          <a:bodyPr wrap="square" rtlCol="0">
            <a:spAutoFit/>
          </a:bodyPr>
          <a:lstStyle/>
          <a:p>
            <a:r>
              <a:rPr lang="en-US" sz="8000" dirty="0" smtClean="0">
                <a:solidFill>
                  <a:schemeClr val="bg1"/>
                </a:solidFill>
              </a:rPr>
              <a:t>1</a:t>
            </a:r>
            <a:endParaRPr lang="en-US" sz="8000" dirty="0">
              <a:solidFill>
                <a:schemeClr val="bg1"/>
              </a:solidFill>
            </a:endParaRPr>
          </a:p>
        </p:txBody>
      </p:sp>
      <p:sp>
        <p:nvSpPr>
          <p:cNvPr id="12" name="文字方塊 11"/>
          <p:cNvSpPr txBox="1"/>
          <p:nvPr/>
        </p:nvSpPr>
        <p:spPr>
          <a:xfrm>
            <a:off x="5736259" y="3261289"/>
            <a:ext cx="2940071" cy="1077218"/>
          </a:xfrm>
          <a:prstGeom prst="rect">
            <a:avLst/>
          </a:prstGeom>
          <a:noFill/>
          <a:ln>
            <a:noFill/>
          </a:ln>
        </p:spPr>
        <p:txBody>
          <a:bodyPr wrap="square" rtlCol="0">
            <a:spAutoFit/>
          </a:bodyPr>
          <a:lstStyle/>
          <a:p>
            <a:r>
              <a:rPr lang="en-US" sz="1600" dirty="0" smtClean="0">
                <a:solidFill>
                  <a:schemeClr val="bg1"/>
                </a:solidFill>
              </a:rPr>
              <a:t>The quick brown fox jumps over the lazy dog. </a:t>
            </a:r>
            <a:r>
              <a:rPr lang="en-US" sz="1600" dirty="0">
                <a:solidFill>
                  <a:schemeClr val="bg1"/>
                </a:solidFill>
              </a:rPr>
              <a:t>The quick brown fox jumps over the lazy dog. </a:t>
            </a:r>
          </a:p>
        </p:txBody>
      </p:sp>
      <p:sp>
        <p:nvSpPr>
          <p:cNvPr id="13" name="文字方塊 12"/>
          <p:cNvSpPr txBox="1"/>
          <p:nvPr/>
        </p:nvSpPr>
        <p:spPr>
          <a:xfrm>
            <a:off x="4845809" y="3124682"/>
            <a:ext cx="734034" cy="1323439"/>
          </a:xfrm>
          <a:prstGeom prst="rect">
            <a:avLst/>
          </a:prstGeom>
          <a:noFill/>
          <a:ln>
            <a:noFill/>
          </a:ln>
        </p:spPr>
        <p:txBody>
          <a:bodyPr wrap="square" rtlCol="0">
            <a:spAutoFit/>
          </a:bodyPr>
          <a:lstStyle/>
          <a:p>
            <a:r>
              <a:rPr lang="en-US" sz="8000" dirty="0" smtClean="0">
                <a:solidFill>
                  <a:schemeClr val="bg1"/>
                </a:solidFill>
              </a:rPr>
              <a:t>2</a:t>
            </a:r>
            <a:endParaRPr lang="en-US" sz="8000" dirty="0">
              <a:solidFill>
                <a:schemeClr val="bg1"/>
              </a:solidFill>
            </a:endParaRPr>
          </a:p>
        </p:txBody>
      </p:sp>
      <p:sp>
        <p:nvSpPr>
          <p:cNvPr id="14" name="文字方塊 13"/>
          <p:cNvSpPr txBox="1"/>
          <p:nvPr/>
        </p:nvSpPr>
        <p:spPr>
          <a:xfrm>
            <a:off x="5736259" y="4693048"/>
            <a:ext cx="2940071" cy="1077218"/>
          </a:xfrm>
          <a:prstGeom prst="rect">
            <a:avLst/>
          </a:prstGeom>
          <a:noFill/>
          <a:ln>
            <a:noFill/>
          </a:ln>
        </p:spPr>
        <p:txBody>
          <a:bodyPr wrap="square" rtlCol="0">
            <a:spAutoFit/>
          </a:bodyPr>
          <a:lstStyle/>
          <a:p>
            <a:r>
              <a:rPr lang="en-US" sz="1600" dirty="0" smtClean="0">
                <a:solidFill>
                  <a:schemeClr val="bg1"/>
                </a:solidFill>
              </a:rPr>
              <a:t>The quick brown fox jumps over the lazy dog. </a:t>
            </a:r>
            <a:r>
              <a:rPr lang="en-US" sz="1600" dirty="0">
                <a:solidFill>
                  <a:schemeClr val="bg1"/>
                </a:solidFill>
              </a:rPr>
              <a:t>The quick brown fox jumps over the lazy dog. </a:t>
            </a:r>
          </a:p>
        </p:txBody>
      </p:sp>
      <p:sp>
        <p:nvSpPr>
          <p:cNvPr id="18" name="文字方塊 17"/>
          <p:cNvSpPr txBox="1"/>
          <p:nvPr/>
        </p:nvSpPr>
        <p:spPr>
          <a:xfrm>
            <a:off x="4845809" y="4556441"/>
            <a:ext cx="734034" cy="1323439"/>
          </a:xfrm>
          <a:prstGeom prst="rect">
            <a:avLst/>
          </a:prstGeom>
          <a:noFill/>
          <a:ln>
            <a:noFill/>
          </a:ln>
        </p:spPr>
        <p:txBody>
          <a:bodyPr wrap="square" rtlCol="0">
            <a:spAutoFit/>
          </a:bodyPr>
          <a:lstStyle/>
          <a:p>
            <a:r>
              <a:rPr lang="en-US" sz="8000" dirty="0" smtClean="0">
                <a:solidFill>
                  <a:schemeClr val="bg1"/>
                </a:solidFill>
              </a:rPr>
              <a:t>3</a:t>
            </a:r>
            <a:endParaRPr lang="en-US" sz="8000" dirty="0">
              <a:solidFill>
                <a:schemeClr val="bg1"/>
              </a:solidFill>
            </a:endParaRPr>
          </a:p>
        </p:txBody>
      </p:sp>
      <p:sp>
        <p:nvSpPr>
          <p:cNvPr id="2" name="頁尾版面配置區 1"/>
          <p:cNvSpPr>
            <a:spLocks noGrp="1"/>
          </p:cNvSpPr>
          <p:nvPr>
            <p:ph type="ftr" sz="quarter" idx="10"/>
          </p:nvPr>
        </p:nvSpPr>
        <p:spPr/>
        <p:txBody>
          <a:bodyPr/>
          <a:lstStyle/>
          <a:p>
            <a:r>
              <a:rPr lang="zh-TW" altLang="en-US" smtClean="0"/>
              <a:t>商業簡報網 </a:t>
            </a:r>
            <a:r>
              <a:rPr lang="en-US" altLang="zh-TW" smtClean="0"/>
              <a:t>X Matter Lab</a:t>
            </a:r>
            <a:endParaRPr lang="zh-TW" altLang="en-US"/>
          </a:p>
        </p:txBody>
      </p:sp>
      <p:sp>
        <p:nvSpPr>
          <p:cNvPr id="9" name="投影片編號版面配置區 8"/>
          <p:cNvSpPr>
            <a:spLocks noGrp="1"/>
          </p:cNvSpPr>
          <p:nvPr>
            <p:ph type="sldNum" sz="quarter" idx="11"/>
          </p:nvPr>
        </p:nvSpPr>
        <p:spPr/>
        <p:txBody>
          <a:bodyPr/>
          <a:lstStyle/>
          <a:p>
            <a:fld id="{93B68095-C8B2-4A76-90AA-E601358CCBC3}" type="slidenum">
              <a:rPr lang="zh-TW" altLang="en-US" smtClean="0"/>
              <a:t>87</a:t>
            </a:fld>
            <a:endParaRPr lang="zh-TW" altLang="en-US"/>
          </a:p>
        </p:txBody>
      </p:sp>
      <p:pic>
        <p:nvPicPr>
          <p:cNvPr id="16" name="Picture 4" descr="\\LIVEAURA\Matter Lab\商攝\形象照\2016-商攝(20160324)原檔\matterlab修\修\Brief\IMG_0165.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 y="1669219"/>
            <a:ext cx="4577101" cy="4248624"/>
          </a:xfrm>
          <a:prstGeom prst="rect">
            <a:avLst/>
          </a:prstGeom>
          <a:noFill/>
        </p:spPr>
      </p:pic>
      <p:sp>
        <p:nvSpPr>
          <p:cNvPr id="24" name="文字方塊 23"/>
          <p:cNvSpPr txBox="1"/>
          <p:nvPr/>
        </p:nvSpPr>
        <p:spPr>
          <a:xfrm>
            <a:off x="1880398" y="576870"/>
            <a:ext cx="5383205" cy="646331"/>
          </a:xfrm>
          <a:prstGeom prst="rect">
            <a:avLst/>
          </a:prstGeom>
          <a:noFill/>
        </p:spPr>
        <p:txBody>
          <a:bodyPr wrap="square" rtlCol="0" anchor="ctr">
            <a:spAutoFit/>
          </a:bodyPr>
          <a:lstStyle/>
          <a:p>
            <a:pPr algn="ctr"/>
            <a:r>
              <a:rPr lang="en-US" altLang="zh-TW" sz="3600" b="1" dirty="0" smtClean="0">
                <a:solidFill>
                  <a:schemeClr val="bg1">
                    <a:lumMod val="50000"/>
                  </a:schemeClr>
                </a:solidFill>
              </a:rPr>
              <a:t>Beyond Picture 084</a:t>
            </a:r>
            <a:endParaRPr lang="zh-TW" altLang="en-US" sz="3600" b="1" dirty="0">
              <a:solidFill>
                <a:schemeClr val="bg1">
                  <a:lumMod val="50000"/>
                </a:schemeClr>
              </a:solidFill>
            </a:endParaRPr>
          </a:p>
        </p:txBody>
      </p:sp>
      <p:sp>
        <p:nvSpPr>
          <p:cNvPr id="25" name="矩形 24"/>
          <p:cNvSpPr/>
          <p:nvPr/>
        </p:nvSpPr>
        <p:spPr>
          <a:xfrm>
            <a:off x="0" y="1435204"/>
            <a:ext cx="4572000" cy="116362"/>
          </a:xfrm>
          <a:prstGeom prst="rect">
            <a:avLst/>
          </a:prstGeom>
          <a:gradFill>
            <a:gsLst>
              <a:gs pos="13000">
                <a:schemeClr val="accent5"/>
              </a:gs>
              <a:gs pos="0">
                <a:srgbClr val="505364"/>
              </a:gs>
              <a:gs pos="100000">
                <a:schemeClr val="bg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6" name="矩形 25"/>
          <p:cNvSpPr/>
          <p:nvPr/>
        </p:nvSpPr>
        <p:spPr>
          <a:xfrm>
            <a:off x="0" y="6047165"/>
            <a:ext cx="4572000" cy="116362"/>
          </a:xfrm>
          <a:prstGeom prst="rect">
            <a:avLst/>
          </a:prstGeom>
          <a:gradFill>
            <a:gsLst>
              <a:gs pos="13000">
                <a:schemeClr val="accent5"/>
              </a:gs>
              <a:gs pos="0">
                <a:srgbClr val="505364"/>
              </a:gs>
              <a:gs pos="100000">
                <a:schemeClr val="bg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4131726348"/>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圖片版面配置區 12"/>
          <p:cNvPicPr>
            <a:picLocks noGrp="1" noChangeAspect="1"/>
          </p:cNvPicPr>
          <p:nvPr>
            <p:ph type="pic" sz="quarter" idx="12"/>
          </p:nvPr>
        </p:nvPicPr>
        <p:blipFill>
          <a:blip r:embed="rId2" cstate="screen">
            <a:extLst>
              <a:ext uri="{28A0092B-C50C-407E-A947-70E740481C1C}">
                <a14:useLocalDpi xmlns:a14="http://schemas.microsoft.com/office/drawing/2010/main"/>
              </a:ext>
            </a:extLst>
          </a:blip>
          <a:srcRect/>
          <a:stretch>
            <a:fillRect/>
          </a:stretch>
        </p:blipFill>
        <p:spPr/>
      </p:pic>
      <p:pic>
        <p:nvPicPr>
          <p:cNvPr id="14" name="圖片版面配置區 13"/>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p:pic>
      <p:pic>
        <p:nvPicPr>
          <p:cNvPr id="12" name="圖片版面配置區 11"/>
          <p:cNvPicPr>
            <a:picLocks noGrp="1" noChangeAspect="1"/>
          </p:cNvPicPr>
          <p:nvPr>
            <p:ph type="pic" sz="quarter" idx="11"/>
          </p:nvPr>
        </p:nvPicPr>
        <p:blipFill>
          <a:blip r:embed="rId4" cstate="screen">
            <a:extLst>
              <a:ext uri="{28A0092B-C50C-407E-A947-70E740481C1C}">
                <a14:useLocalDpi xmlns:a14="http://schemas.microsoft.com/office/drawing/2010/main"/>
              </a:ext>
            </a:extLst>
          </a:blip>
          <a:srcRect/>
          <a:stretch>
            <a:fillRect/>
          </a:stretch>
        </p:blipFill>
        <p:spPr/>
      </p:pic>
      <p:pic>
        <p:nvPicPr>
          <p:cNvPr id="11" name="圖片版面配置區 10"/>
          <p:cNvPicPr>
            <a:picLocks noGrp="1" noChangeAspect="1"/>
          </p:cNvPicPr>
          <p:nvPr>
            <p:ph type="pic" sz="quarter" idx="10"/>
          </p:nvPr>
        </p:nvPicPr>
        <p:blipFill>
          <a:blip r:embed="rId5" cstate="screen">
            <a:extLst>
              <a:ext uri="{28A0092B-C50C-407E-A947-70E740481C1C}">
                <a14:useLocalDpi xmlns:a14="http://schemas.microsoft.com/office/drawing/2010/main"/>
              </a:ext>
            </a:extLst>
          </a:blip>
          <a:srcRect/>
          <a:stretch>
            <a:fillRect/>
          </a:stretch>
        </p:blipFill>
        <p:spPr/>
      </p:pic>
      <p:sp>
        <p:nvSpPr>
          <p:cNvPr id="5" name="頁尾版面配置區 4"/>
          <p:cNvSpPr>
            <a:spLocks noGrp="1"/>
          </p:cNvSpPr>
          <p:nvPr>
            <p:ph type="ftr" sz="quarter" idx="14"/>
          </p:nvPr>
        </p:nvSpPr>
        <p:spPr/>
        <p:txBody>
          <a:bodyPr/>
          <a:lstStyle/>
          <a:p>
            <a:r>
              <a:rPr lang="zh-TW" altLang="en-US" smtClean="0"/>
              <a:t>商業簡報網 </a:t>
            </a:r>
            <a:r>
              <a:rPr lang="en-US" altLang="zh-TW" smtClean="0"/>
              <a:t>X Matter Lab</a:t>
            </a:r>
            <a:endParaRPr lang="zh-TW" altLang="en-US" dirty="0"/>
          </a:p>
        </p:txBody>
      </p:sp>
      <p:sp>
        <p:nvSpPr>
          <p:cNvPr id="6" name="投影片編號版面配置區 5"/>
          <p:cNvSpPr>
            <a:spLocks noGrp="1"/>
          </p:cNvSpPr>
          <p:nvPr>
            <p:ph type="sldNum" sz="quarter" idx="15"/>
          </p:nvPr>
        </p:nvSpPr>
        <p:spPr/>
        <p:txBody>
          <a:bodyPr/>
          <a:lstStyle/>
          <a:p>
            <a:fld id="{E27FD744-A41C-4EAD-96D0-2F84A994B62C}" type="slidenum">
              <a:rPr lang="zh-TW" altLang="en-US" smtClean="0"/>
              <a:t>88</a:t>
            </a:fld>
            <a:endParaRPr lang="zh-TW" altLang="en-US"/>
          </a:p>
        </p:txBody>
      </p:sp>
      <p:sp>
        <p:nvSpPr>
          <p:cNvPr id="8" name="矩形 7"/>
          <p:cNvSpPr/>
          <p:nvPr/>
        </p:nvSpPr>
        <p:spPr>
          <a:xfrm>
            <a:off x="3155324" y="1223201"/>
            <a:ext cx="2833352" cy="11636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 name="矩形 15"/>
          <p:cNvSpPr/>
          <p:nvPr/>
        </p:nvSpPr>
        <p:spPr>
          <a:xfrm>
            <a:off x="2196637" y="2328261"/>
            <a:ext cx="1727200" cy="4953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TW" dirty="0" smtClean="0"/>
              <a:t>ITEM A</a:t>
            </a:r>
            <a:endParaRPr lang="zh-TW" altLang="en-US" dirty="0"/>
          </a:p>
        </p:txBody>
      </p:sp>
      <p:sp>
        <p:nvSpPr>
          <p:cNvPr id="17" name="矩形 16"/>
          <p:cNvSpPr/>
          <p:nvPr/>
        </p:nvSpPr>
        <p:spPr>
          <a:xfrm>
            <a:off x="380983" y="4091361"/>
            <a:ext cx="1727200" cy="4953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TW" dirty="0" smtClean="0"/>
              <a:t>ITEM B</a:t>
            </a:r>
            <a:endParaRPr lang="zh-TW" altLang="en-US" dirty="0"/>
          </a:p>
        </p:txBody>
      </p:sp>
      <p:sp>
        <p:nvSpPr>
          <p:cNvPr id="18" name="矩形 17"/>
          <p:cNvSpPr/>
          <p:nvPr/>
        </p:nvSpPr>
        <p:spPr>
          <a:xfrm>
            <a:off x="6802505" y="2328261"/>
            <a:ext cx="1727200" cy="4953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TW" dirty="0" smtClean="0"/>
              <a:t>ITEM B</a:t>
            </a:r>
            <a:endParaRPr lang="zh-TW" altLang="en-US" dirty="0"/>
          </a:p>
        </p:txBody>
      </p:sp>
      <p:sp>
        <p:nvSpPr>
          <p:cNvPr id="19" name="矩形 18"/>
          <p:cNvSpPr/>
          <p:nvPr/>
        </p:nvSpPr>
        <p:spPr>
          <a:xfrm>
            <a:off x="4992575" y="4091361"/>
            <a:ext cx="1727200" cy="4953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TW" dirty="0" smtClean="0"/>
              <a:t>ITEM D</a:t>
            </a:r>
            <a:endParaRPr lang="zh-TW" altLang="en-US" dirty="0"/>
          </a:p>
        </p:txBody>
      </p:sp>
      <p:sp>
        <p:nvSpPr>
          <p:cNvPr id="21" name="文字方塊 35"/>
          <p:cNvSpPr txBox="1"/>
          <p:nvPr/>
        </p:nvSpPr>
        <p:spPr>
          <a:xfrm>
            <a:off x="198021" y="1607922"/>
            <a:ext cx="2957303" cy="523220"/>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 </a:t>
            </a:r>
          </a:p>
        </p:txBody>
      </p:sp>
      <p:sp>
        <p:nvSpPr>
          <p:cNvPr id="24" name="文字方塊 35"/>
          <p:cNvSpPr txBox="1"/>
          <p:nvPr/>
        </p:nvSpPr>
        <p:spPr>
          <a:xfrm>
            <a:off x="5074548" y="1607922"/>
            <a:ext cx="2957303" cy="523220"/>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 </a:t>
            </a:r>
          </a:p>
        </p:txBody>
      </p:sp>
      <p:sp>
        <p:nvSpPr>
          <p:cNvPr id="25" name="文字方塊 35"/>
          <p:cNvSpPr txBox="1"/>
          <p:nvPr/>
        </p:nvSpPr>
        <p:spPr>
          <a:xfrm>
            <a:off x="879156" y="5545324"/>
            <a:ext cx="2957303" cy="523220"/>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 </a:t>
            </a:r>
          </a:p>
        </p:txBody>
      </p:sp>
      <p:sp>
        <p:nvSpPr>
          <p:cNvPr id="26" name="文字方塊 35"/>
          <p:cNvSpPr txBox="1"/>
          <p:nvPr/>
        </p:nvSpPr>
        <p:spPr>
          <a:xfrm>
            <a:off x="5572402" y="5545324"/>
            <a:ext cx="2957303" cy="523220"/>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 </a:t>
            </a:r>
          </a:p>
        </p:txBody>
      </p:sp>
      <p:sp>
        <p:nvSpPr>
          <p:cNvPr id="22" name="文字方塊 21"/>
          <p:cNvSpPr txBox="1"/>
          <p:nvPr/>
        </p:nvSpPr>
        <p:spPr>
          <a:xfrm>
            <a:off x="1880398" y="576870"/>
            <a:ext cx="5383205" cy="646331"/>
          </a:xfrm>
          <a:prstGeom prst="rect">
            <a:avLst/>
          </a:prstGeom>
          <a:noFill/>
        </p:spPr>
        <p:txBody>
          <a:bodyPr wrap="square" rtlCol="0" anchor="ctr">
            <a:spAutoFit/>
          </a:bodyPr>
          <a:lstStyle/>
          <a:p>
            <a:pPr algn="ctr"/>
            <a:r>
              <a:rPr lang="en-US" altLang="zh-TW" sz="3600" b="1" dirty="0" smtClean="0">
                <a:solidFill>
                  <a:schemeClr val="bg1">
                    <a:lumMod val="50000"/>
                  </a:schemeClr>
                </a:solidFill>
              </a:rPr>
              <a:t>Beyond Picture 085</a:t>
            </a:r>
            <a:endParaRPr lang="zh-TW" altLang="en-US" sz="3600" b="1" dirty="0">
              <a:solidFill>
                <a:schemeClr val="bg1">
                  <a:lumMod val="50000"/>
                </a:schemeClr>
              </a:solidFill>
            </a:endParaRPr>
          </a:p>
        </p:txBody>
      </p:sp>
    </p:spTree>
    <p:extLst>
      <p:ext uri="{BB962C8B-B14F-4D97-AF65-F5344CB8AC3E}">
        <p14:creationId xmlns:p14="http://schemas.microsoft.com/office/powerpoint/2010/main" val="242681169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矩形 23"/>
          <p:cNvSpPr/>
          <p:nvPr/>
        </p:nvSpPr>
        <p:spPr>
          <a:xfrm>
            <a:off x="4319588" y="2021790"/>
            <a:ext cx="4570411" cy="928264"/>
          </a:xfrm>
          <a:prstGeom prst="rect">
            <a:avLst/>
          </a:prstGeom>
          <a:solidFill>
            <a:schemeClr val="accent5"/>
          </a:solid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3200" b="1" dirty="0" smtClean="0">
              <a:solidFill>
                <a:schemeClr val="tx1"/>
              </a:solidFill>
              <a:latin typeface="微軟正黑體" panose="020B0604030504040204" pitchFamily="34" charset="-120"/>
              <a:ea typeface="微軟正黑體" panose="020B0604030504040204" pitchFamily="34" charset="-120"/>
            </a:endParaRPr>
          </a:p>
        </p:txBody>
      </p:sp>
      <p:sp>
        <p:nvSpPr>
          <p:cNvPr id="8" name="頁尾版面配置區 7"/>
          <p:cNvSpPr>
            <a:spLocks noGrp="1"/>
          </p:cNvSpPr>
          <p:nvPr>
            <p:ph type="ftr" sz="quarter" idx="17"/>
          </p:nvPr>
        </p:nvSpPr>
        <p:spPr/>
        <p:txBody>
          <a:bodyPr/>
          <a:lstStyle/>
          <a:p>
            <a:r>
              <a:rPr lang="zh-TW" altLang="en-US" smtClean="0"/>
              <a:t>商業簡報網 </a:t>
            </a:r>
            <a:r>
              <a:rPr lang="en-US" altLang="zh-TW" smtClean="0"/>
              <a:t>X Matter Lab</a:t>
            </a:r>
            <a:endParaRPr lang="zh-TW" altLang="en-US" dirty="0"/>
          </a:p>
        </p:txBody>
      </p:sp>
      <p:sp>
        <p:nvSpPr>
          <p:cNvPr id="9" name="投影片編號版面配置區 8"/>
          <p:cNvSpPr>
            <a:spLocks noGrp="1"/>
          </p:cNvSpPr>
          <p:nvPr>
            <p:ph type="sldNum" sz="quarter" idx="18"/>
          </p:nvPr>
        </p:nvSpPr>
        <p:spPr/>
        <p:txBody>
          <a:bodyPr/>
          <a:lstStyle/>
          <a:p>
            <a:fld id="{E27FD744-A41C-4EAD-96D0-2F84A994B62C}" type="slidenum">
              <a:rPr lang="zh-TW" altLang="en-US" smtClean="0"/>
              <a:t>8</a:t>
            </a:fld>
            <a:endParaRPr lang="zh-TW" altLang="en-US"/>
          </a:p>
        </p:txBody>
      </p:sp>
      <p:sp>
        <p:nvSpPr>
          <p:cNvPr id="17" name="矩形 16"/>
          <p:cNvSpPr/>
          <p:nvPr/>
        </p:nvSpPr>
        <p:spPr>
          <a:xfrm>
            <a:off x="3155324" y="1223201"/>
            <a:ext cx="2833352" cy="11636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9" name="文字方塊 18"/>
          <p:cNvSpPr txBox="1"/>
          <p:nvPr/>
        </p:nvSpPr>
        <p:spPr>
          <a:xfrm>
            <a:off x="1880398" y="576870"/>
            <a:ext cx="5383205" cy="646331"/>
          </a:xfrm>
          <a:prstGeom prst="rect">
            <a:avLst/>
          </a:prstGeom>
          <a:noFill/>
        </p:spPr>
        <p:txBody>
          <a:bodyPr wrap="square" rtlCol="0" anchor="ctr">
            <a:spAutoFit/>
          </a:bodyPr>
          <a:lstStyle/>
          <a:p>
            <a:pPr algn="ctr"/>
            <a:r>
              <a:rPr lang="en-US" altLang="zh-TW" sz="3600" b="1" dirty="0" smtClean="0">
                <a:solidFill>
                  <a:schemeClr val="bg1">
                    <a:lumMod val="50000"/>
                  </a:schemeClr>
                </a:solidFill>
              </a:rPr>
              <a:t>Beyond Picture 005</a:t>
            </a:r>
            <a:endParaRPr lang="zh-TW" altLang="en-US" sz="3600" b="1" dirty="0">
              <a:solidFill>
                <a:schemeClr val="bg1">
                  <a:lumMod val="50000"/>
                </a:schemeClr>
              </a:solidFill>
            </a:endParaRPr>
          </a:p>
        </p:txBody>
      </p:sp>
      <p:pic>
        <p:nvPicPr>
          <p:cNvPr id="5" name="圖片版面配置區 4"/>
          <p:cNvPicPr>
            <a:picLocks noGrp="1" noChangeAspect="1"/>
          </p:cNvPicPr>
          <p:nvPr>
            <p:ph type="pic" sz="quarter" idx="14"/>
          </p:nvPr>
        </p:nvPicPr>
        <p:blipFill>
          <a:blip r:embed="rId2" cstate="screen">
            <a:duotone>
              <a:prstClr val="black"/>
              <a:schemeClr val="tx2">
                <a:tint val="45000"/>
                <a:satMod val="400000"/>
              </a:schemeClr>
            </a:duotone>
            <a:extLst>
              <a:ext uri="{28A0092B-C50C-407E-A947-70E740481C1C}">
                <a14:useLocalDpi xmlns:a14="http://schemas.microsoft.com/office/drawing/2010/main"/>
              </a:ext>
            </a:extLst>
          </a:blip>
          <a:srcRect/>
          <a:stretch>
            <a:fillRect/>
          </a:stretch>
        </p:blipFill>
        <p:spPr>
          <a:xfrm>
            <a:off x="0" y="1738313"/>
            <a:ext cx="4319588" cy="4321175"/>
          </a:xfrm>
        </p:spPr>
      </p:pic>
      <p:sp>
        <p:nvSpPr>
          <p:cNvPr id="6" name="剪去單一角落矩形 5"/>
          <p:cNvSpPr/>
          <p:nvPr/>
        </p:nvSpPr>
        <p:spPr>
          <a:xfrm rot="5400000">
            <a:off x="342899" y="1974849"/>
            <a:ext cx="3007349" cy="3007349"/>
          </a:xfrm>
          <a:prstGeom prst="snip1Rect">
            <a:avLst>
              <a:gd name="adj" fmla="val 27686"/>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1" name="矩形 20"/>
          <p:cNvSpPr/>
          <p:nvPr/>
        </p:nvSpPr>
        <p:spPr>
          <a:xfrm>
            <a:off x="444250" y="3617436"/>
            <a:ext cx="2204697" cy="954107"/>
          </a:xfrm>
          <a:prstGeom prst="rect">
            <a:avLst/>
          </a:prstGeom>
        </p:spPr>
        <p:txBody>
          <a:bodyPr wrap="square">
            <a:spAutoFit/>
          </a:bodyPr>
          <a:lstStyle/>
          <a:p>
            <a:r>
              <a:rPr lang="en-US" altLang="zh-TW" sz="1400" dirty="0">
                <a:solidFill>
                  <a:schemeClr val="bg1"/>
                </a:solidFill>
              </a:rPr>
              <a:t>The quick brown fox jumps over the lazy dog. The quick brown fox jumps over the lazy dog</a:t>
            </a:r>
            <a:r>
              <a:rPr lang="en-US" altLang="zh-TW" sz="1400" dirty="0" smtClean="0">
                <a:solidFill>
                  <a:schemeClr val="bg1"/>
                </a:solidFill>
              </a:rPr>
              <a:t>.</a:t>
            </a:r>
            <a:endParaRPr lang="zh-TW" altLang="en-US" sz="1400" dirty="0">
              <a:solidFill>
                <a:schemeClr val="bg1"/>
              </a:solidFill>
            </a:endParaRPr>
          </a:p>
        </p:txBody>
      </p:sp>
      <p:cxnSp>
        <p:nvCxnSpPr>
          <p:cNvPr id="23" name="直線接點 22"/>
          <p:cNvCxnSpPr/>
          <p:nvPr/>
        </p:nvCxnSpPr>
        <p:spPr>
          <a:xfrm>
            <a:off x="533400" y="3499286"/>
            <a:ext cx="1848847"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文字方塊 37"/>
          <p:cNvSpPr txBox="1"/>
          <p:nvPr/>
        </p:nvSpPr>
        <p:spPr>
          <a:xfrm>
            <a:off x="4662487" y="2070424"/>
            <a:ext cx="4227511" cy="830997"/>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smtClean="0">
                <a:solidFill>
                  <a:schemeClr val="bg1"/>
                </a:solidFill>
              </a:rPr>
              <a:t>The quick brown fox jumps over the lazy dog. The quick brown fox jumps over the lazy dog. </a:t>
            </a:r>
          </a:p>
        </p:txBody>
      </p:sp>
      <p:sp>
        <p:nvSpPr>
          <p:cNvPr id="26" name="矩形 25"/>
          <p:cNvSpPr/>
          <p:nvPr/>
        </p:nvSpPr>
        <p:spPr>
          <a:xfrm>
            <a:off x="4998391" y="3500398"/>
            <a:ext cx="180023" cy="769361"/>
          </a:xfrm>
          <a:prstGeom prst="rect">
            <a:avLst/>
          </a:prstGeom>
          <a:solidFill>
            <a:schemeClr val="accent1"/>
          </a:solid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3200" b="1" dirty="0" smtClean="0">
              <a:solidFill>
                <a:schemeClr val="tx1"/>
              </a:solidFill>
              <a:latin typeface="微軟正黑體" panose="020B0604030504040204" pitchFamily="34" charset="-120"/>
              <a:ea typeface="微軟正黑體" panose="020B0604030504040204" pitchFamily="34" charset="-120"/>
            </a:endParaRPr>
          </a:p>
        </p:txBody>
      </p:sp>
      <p:sp>
        <p:nvSpPr>
          <p:cNvPr id="27" name="文字方塊 39"/>
          <p:cNvSpPr txBox="1"/>
          <p:nvPr/>
        </p:nvSpPr>
        <p:spPr>
          <a:xfrm>
            <a:off x="5197796" y="3495605"/>
            <a:ext cx="3240414" cy="830997"/>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smtClean="0"/>
              <a:t>The quick brown fox jumps over the lazy dog. The quick brown fox jumps over the lazy dog. </a:t>
            </a:r>
          </a:p>
        </p:txBody>
      </p:sp>
      <p:sp>
        <p:nvSpPr>
          <p:cNvPr id="28" name="矩形 27"/>
          <p:cNvSpPr/>
          <p:nvPr/>
        </p:nvSpPr>
        <p:spPr>
          <a:xfrm>
            <a:off x="4998391" y="4986992"/>
            <a:ext cx="180023" cy="769361"/>
          </a:xfrm>
          <a:prstGeom prst="rect">
            <a:avLst/>
          </a:prstGeom>
          <a:solidFill>
            <a:schemeClr val="accent2"/>
          </a:solid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3200" b="1" dirty="0" smtClean="0">
              <a:solidFill>
                <a:schemeClr val="tx1"/>
              </a:solidFill>
              <a:latin typeface="微軟正黑體" panose="020B0604030504040204" pitchFamily="34" charset="-120"/>
              <a:ea typeface="微軟正黑體" panose="020B0604030504040204" pitchFamily="34" charset="-120"/>
            </a:endParaRPr>
          </a:p>
        </p:txBody>
      </p:sp>
      <p:sp>
        <p:nvSpPr>
          <p:cNvPr id="29" name="文字方塊 41"/>
          <p:cNvSpPr txBox="1"/>
          <p:nvPr/>
        </p:nvSpPr>
        <p:spPr>
          <a:xfrm>
            <a:off x="5197796" y="4982199"/>
            <a:ext cx="3240414" cy="830997"/>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smtClean="0"/>
              <a:t>The quick brown fox jumps over the lazy dog. The quick brown fox jumps over the lazy dog. </a:t>
            </a:r>
          </a:p>
        </p:txBody>
      </p:sp>
      <p:sp>
        <p:nvSpPr>
          <p:cNvPr id="18" name="矩形 17"/>
          <p:cNvSpPr/>
          <p:nvPr/>
        </p:nvSpPr>
        <p:spPr>
          <a:xfrm>
            <a:off x="487931" y="2199776"/>
            <a:ext cx="2476991" cy="1246495"/>
          </a:xfrm>
          <a:prstGeom prst="rect">
            <a:avLst/>
          </a:prstGeom>
        </p:spPr>
        <p:txBody>
          <a:bodyPr wrap="square">
            <a:spAutoFit/>
          </a:bodyPr>
          <a:lstStyle/>
          <a:p>
            <a:pPr>
              <a:lnSpc>
                <a:spcPts val="3000"/>
              </a:lnSpc>
            </a:pPr>
            <a:r>
              <a:rPr lang="en-US" altLang="zh-TW" sz="3200" dirty="0">
                <a:solidFill>
                  <a:schemeClr val="bg1"/>
                </a:solidFill>
              </a:rPr>
              <a:t>Make </a:t>
            </a:r>
            <a:r>
              <a:rPr lang="en-US" altLang="zh-TW" sz="3200" dirty="0" smtClean="0">
                <a:solidFill>
                  <a:schemeClr val="bg1"/>
                </a:solidFill>
              </a:rPr>
              <a:t>Organizing Fun.</a:t>
            </a:r>
            <a:endParaRPr lang="en-US" altLang="zh-TW" sz="3200" dirty="0">
              <a:solidFill>
                <a:schemeClr val="bg1"/>
              </a:solidFill>
            </a:endParaRPr>
          </a:p>
        </p:txBody>
      </p:sp>
    </p:spTree>
    <p:extLst>
      <p:ext uri="{BB962C8B-B14F-4D97-AF65-F5344CB8AC3E}">
        <p14:creationId xmlns:p14="http://schemas.microsoft.com/office/powerpoint/2010/main" val="1345591397"/>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投影片編號版面配置區 4"/>
          <p:cNvSpPr>
            <a:spLocks noGrp="1"/>
          </p:cNvSpPr>
          <p:nvPr>
            <p:ph type="sldNum" sz="quarter" idx="12"/>
          </p:nvPr>
        </p:nvSpPr>
        <p:spPr/>
        <p:txBody>
          <a:bodyPr/>
          <a:lstStyle/>
          <a:p>
            <a:fld id="{93B68095-C8B2-4A76-90AA-E601358CCBC3}" type="slidenum">
              <a:rPr lang="zh-TW" altLang="en-US" smtClean="0"/>
              <a:t>89</a:t>
            </a:fld>
            <a:endParaRPr lang="zh-TW" altLang="en-US"/>
          </a:p>
        </p:txBody>
      </p:sp>
      <p:sp>
        <p:nvSpPr>
          <p:cNvPr id="13" name="文字方塊 12"/>
          <p:cNvSpPr txBox="1"/>
          <p:nvPr/>
        </p:nvSpPr>
        <p:spPr>
          <a:xfrm>
            <a:off x="1707196" y="4511652"/>
            <a:ext cx="1294119" cy="461665"/>
          </a:xfrm>
          <a:prstGeom prst="rect">
            <a:avLst/>
          </a:prstGeom>
          <a:noFill/>
        </p:spPr>
        <p:txBody>
          <a:bodyPr wrap="square" rtlCol="0">
            <a:spAutoFit/>
          </a:bodyPr>
          <a:lstStyle/>
          <a:p>
            <a:pPr algn="ctr"/>
            <a:r>
              <a:rPr lang="en-US" altLang="zh-TW" sz="2400" dirty="0"/>
              <a:t>Agenda</a:t>
            </a:r>
            <a:endParaRPr lang="zh-TW" altLang="en-US" sz="2400" dirty="0"/>
          </a:p>
        </p:txBody>
      </p:sp>
      <p:sp>
        <p:nvSpPr>
          <p:cNvPr id="14" name="矩形 13"/>
          <p:cNvSpPr/>
          <p:nvPr/>
        </p:nvSpPr>
        <p:spPr>
          <a:xfrm>
            <a:off x="1707196" y="4914116"/>
            <a:ext cx="2535850" cy="523220"/>
          </a:xfrm>
          <a:prstGeom prst="rect">
            <a:avLst/>
          </a:prstGeom>
        </p:spPr>
        <p:txBody>
          <a:bodyPr wrap="square">
            <a:spAutoFit/>
          </a:bodyPr>
          <a:lstStyle/>
          <a:p>
            <a:r>
              <a:rPr lang="en-US" altLang="zh-TW" sz="1400" dirty="0"/>
              <a:t>The quick brown fox jumps over the lazy dog. </a:t>
            </a:r>
            <a:endParaRPr lang="zh-TW" altLang="en-US" sz="1400" dirty="0"/>
          </a:p>
        </p:txBody>
      </p:sp>
      <p:sp>
        <p:nvSpPr>
          <p:cNvPr id="15" name="文字方塊 14"/>
          <p:cNvSpPr txBox="1"/>
          <p:nvPr/>
        </p:nvSpPr>
        <p:spPr>
          <a:xfrm>
            <a:off x="1707196" y="5409075"/>
            <a:ext cx="1294119" cy="461665"/>
          </a:xfrm>
          <a:prstGeom prst="rect">
            <a:avLst/>
          </a:prstGeom>
          <a:noFill/>
        </p:spPr>
        <p:txBody>
          <a:bodyPr wrap="square" rtlCol="0">
            <a:spAutoFit/>
          </a:bodyPr>
          <a:lstStyle/>
          <a:p>
            <a:pPr algn="ctr"/>
            <a:r>
              <a:rPr lang="en-US" altLang="zh-TW" sz="2400" dirty="0"/>
              <a:t>Process</a:t>
            </a:r>
            <a:endParaRPr lang="zh-TW" altLang="en-US" sz="2400" dirty="0"/>
          </a:p>
        </p:txBody>
      </p:sp>
      <p:sp>
        <p:nvSpPr>
          <p:cNvPr id="16" name="矩形 15"/>
          <p:cNvSpPr/>
          <p:nvPr/>
        </p:nvSpPr>
        <p:spPr>
          <a:xfrm>
            <a:off x="1707196" y="5811539"/>
            <a:ext cx="2535850" cy="523220"/>
          </a:xfrm>
          <a:prstGeom prst="rect">
            <a:avLst/>
          </a:prstGeom>
        </p:spPr>
        <p:txBody>
          <a:bodyPr wrap="square">
            <a:spAutoFit/>
          </a:bodyPr>
          <a:lstStyle/>
          <a:p>
            <a:r>
              <a:rPr lang="en-US" altLang="zh-TW" sz="1400" dirty="0"/>
              <a:t>The quick brown fox jumps over the lazy dog. </a:t>
            </a:r>
            <a:endParaRPr lang="zh-TW" altLang="en-US" sz="1400" dirty="0"/>
          </a:p>
        </p:txBody>
      </p:sp>
      <p:sp>
        <p:nvSpPr>
          <p:cNvPr id="17" name="文字方塊 16"/>
          <p:cNvSpPr txBox="1"/>
          <p:nvPr/>
        </p:nvSpPr>
        <p:spPr>
          <a:xfrm>
            <a:off x="5865459" y="4511652"/>
            <a:ext cx="1294119" cy="461665"/>
          </a:xfrm>
          <a:prstGeom prst="rect">
            <a:avLst/>
          </a:prstGeom>
          <a:noFill/>
        </p:spPr>
        <p:txBody>
          <a:bodyPr wrap="square" rtlCol="0">
            <a:spAutoFit/>
          </a:bodyPr>
          <a:lstStyle/>
          <a:p>
            <a:pPr algn="ctr"/>
            <a:r>
              <a:rPr lang="en-US" altLang="zh-TW" sz="2400" dirty="0"/>
              <a:t>Security</a:t>
            </a:r>
            <a:endParaRPr lang="zh-TW" altLang="en-US" sz="2400" dirty="0"/>
          </a:p>
        </p:txBody>
      </p:sp>
      <p:sp>
        <p:nvSpPr>
          <p:cNvPr id="18" name="矩形 17"/>
          <p:cNvSpPr/>
          <p:nvPr/>
        </p:nvSpPr>
        <p:spPr>
          <a:xfrm>
            <a:off x="5865459" y="4914116"/>
            <a:ext cx="2535850" cy="523220"/>
          </a:xfrm>
          <a:prstGeom prst="rect">
            <a:avLst/>
          </a:prstGeom>
        </p:spPr>
        <p:txBody>
          <a:bodyPr wrap="square">
            <a:spAutoFit/>
          </a:bodyPr>
          <a:lstStyle/>
          <a:p>
            <a:r>
              <a:rPr lang="en-US" altLang="zh-TW" sz="1400" dirty="0"/>
              <a:t>The quick brown fox jumps over the lazy dog. </a:t>
            </a:r>
            <a:endParaRPr lang="zh-TW" altLang="en-US" sz="1400" dirty="0"/>
          </a:p>
        </p:txBody>
      </p:sp>
      <p:sp>
        <p:nvSpPr>
          <p:cNvPr id="19" name="文字方塊 18"/>
          <p:cNvSpPr txBox="1"/>
          <p:nvPr/>
        </p:nvSpPr>
        <p:spPr>
          <a:xfrm>
            <a:off x="5865459" y="5409075"/>
            <a:ext cx="1685846" cy="461665"/>
          </a:xfrm>
          <a:prstGeom prst="rect">
            <a:avLst/>
          </a:prstGeom>
          <a:noFill/>
        </p:spPr>
        <p:txBody>
          <a:bodyPr wrap="square" rtlCol="0">
            <a:spAutoFit/>
          </a:bodyPr>
          <a:lstStyle/>
          <a:p>
            <a:r>
              <a:rPr lang="en-US" altLang="zh-TW" sz="2400" dirty="0"/>
              <a:t>Success</a:t>
            </a:r>
            <a:endParaRPr lang="zh-TW" altLang="en-US" sz="2400" dirty="0"/>
          </a:p>
        </p:txBody>
      </p:sp>
      <p:sp>
        <p:nvSpPr>
          <p:cNvPr id="20" name="矩形 19"/>
          <p:cNvSpPr/>
          <p:nvPr/>
        </p:nvSpPr>
        <p:spPr>
          <a:xfrm>
            <a:off x="5865459" y="5811539"/>
            <a:ext cx="2535850" cy="523220"/>
          </a:xfrm>
          <a:prstGeom prst="rect">
            <a:avLst/>
          </a:prstGeom>
        </p:spPr>
        <p:txBody>
          <a:bodyPr wrap="square">
            <a:spAutoFit/>
          </a:bodyPr>
          <a:lstStyle/>
          <a:p>
            <a:r>
              <a:rPr lang="en-US" altLang="zh-TW" sz="1400" dirty="0"/>
              <a:t>The quick brown fox jumps over the lazy dog. </a:t>
            </a:r>
            <a:endParaRPr lang="zh-TW" altLang="en-US" sz="1400" dirty="0"/>
          </a:p>
        </p:txBody>
      </p:sp>
      <p:grpSp>
        <p:nvGrpSpPr>
          <p:cNvPr id="21" name="群組 20"/>
          <p:cNvGrpSpPr/>
          <p:nvPr/>
        </p:nvGrpSpPr>
        <p:grpSpPr>
          <a:xfrm>
            <a:off x="1167515" y="5640872"/>
            <a:ext cx="523644" cy="523644"/>
            <a:chOff x="5731184" y="3068960"/>
            <a:chExt cx="816070" cy="816070"/>
          </a:xfrm>
        </p:grpSpPr>
        <p:sp>
          <p:nvSpPr>
            <p:cNvPr id="22" name="橢圓 21"/>
            <p:cNvSpPr/>
            <p:nvPr/>
          </p:nvSpPr>
          <p:spPr>
            <a:xfrm>
              <a:off x="5731184" y="3068960"/>
              <a:ext cx="816070" cy="81607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23" name="群組 22"/>
            <p:cNvGrpSpPr/>
            <p:nvPr/>
          </p:nvGrpSpPr>
          <p:grpSpPr>
            <a:xfrm>
              <a:off x="5935646" y="3308966"/>
              <a:ext cx="407146" cy="336058"/>
              <a:chOff x="13079250" y="23448756"/>
              <a:chExt cx="2967819" cy="2449630"/>
            </a:xfrm>
            <a:solidFill>
              <a:schemeClr val="bg1"/>
            </a:solidFill>
          </p:grpSpPr>
          <p:sp>
            <p:nvSpPr>
              <p:cNvPr id="24" name="手繪多邊形 23"/>
              <p:cNvSpPr>
                <a:spLocks/>
              </p:cNvSpPr>
              <p:nvPr/>
            </p:nvSpPr>
            <p:spPr bwMode="auto">
              <a:xfrm>
                <a:off x="13079250" y="23448756"/>
                <a:ext cx="2967819" cy="2449630"/>
              </a:xfrm>
              <a:custGeom>
                <a:avLst/>
                <a:gdLst>
                  <a:gd name="connsiteX0" fmla="*/ 2007528 w 4024625"/>
                  <a:gd name="connsiteY0" fmla="*/ 1087436 h 3321916"/>
                  <a:gd name="connsiteX1" fmla="*/ 1840007 w 4024625"/>
                  <a:gd name="connsiteY1" fmla="*/ 1101840 h 3321916"/>
                  <a:gd name="connsiteX2" fmla="*/ 1743097 w 4024625"/>
                  <a:gd name="connsiteY2" fmla="*/ 1122724 h 3321916"/>
                  <a:gd name="connsiteX3" fmla="*/ 1609441 w 4024625"/>
                  <a:gd name="connsiteY3" fmla="*/ 1178896 h 3321916"/>
                  <a:gd name="connsiteX4" fmla="*/ 1096431 w 4024625"/>
                  <a:gd name="connsiteY4" fmla="*/ 1856928 h 3321916"/>
                  <a:gd name="connsiteX5" fmla="*/ 1116966 w 4024625"/>
                  <a:gd name="connsiteY5" fmla="*/ 2260216 h 3321916"/>
                  <a:gd name="connsiteX6" fmla="*/ 1819472 w 4024625"/>
                  <a:gd name="connsiteY6" fmla="*/ 2915204 h 3321916"/>
                  <a:gd name="connsiteX7" fmla="*/ 1895847 w 4024625"/>
                  <a:gd name="connsiteY7" fmla="*/ 2930328 h 3321916"/>
                  <a:gd name="connsiteX8" fmla="*/ 2217919 w 4024625"/>
                  <a:gd name="connsiteY8" fmla="*/ 2911604 h 3321916"/>
                  <a:gd name="connsiteX9" fmla="*/ 2875753 w 4024625"/>
                  <a:gd name="connsiteY9" fmla="*/ 2323952 h 3321916"/>
                  <a:gd name="connsiteX10" fmla="*/ 2922227 w 4024625"/>
                  <a:gd name="connsiteY10" fmla="*/ 2006360 h 3321916"/>
                  <a:gd name="connsiteX11" fmla="*/ 2861343 w 4024625"/>
                  <a:gd name="connsiteY11" fmla="*/ 1660684 h 3321916"/>
                  <a:gd name="connsiteX12" fmla="*/ 2600515 w 4024625"/>
                  <a:gd name="connsiteY12" fmla="*/ 1300604 h 3321916"/>
                  <a:gd name="connsiteX13" fmla="*/ 2271958 w 4024625"/>
                  <a:gd name="connsiteY13" fmla="*/ 1122364 h 3321916"/>
                  <a:gd name="connsiteX14" fmla="*/ 2175409 w 4024625"/>
                  <a:gd name="connsiteY14" fmla="*/ 1101840 h 3321916"/>
                  <a:gd name="connsiteX15" fmla="*/ 2007528 w 4024625"/>
                  <a:gd name="connsiteY15" fmla="*/ 1087436 h 3321916"/>
                  <a:gd name="connsiteX16" fmla="*/ 691176 w 4024625"/>
                  <a:gd name="connsiteY16" fmla="*/ 884236 h 3321916"/>
                  <a:gd name="connsiteX17" fmla="*/ 395695 w 4024625"/>
                  <a:gd name="connsiteY17" fmla="*/ 895036 h 3321916"/>
                  <a:gd name="connsiteX18" fmla="*/ 376237 w 4024625"/>
                  <a:gd name="connsiteY18" fmla="*/ 1095956 h 3321916"/>
                  <a:gd name="connsiteX19" fmla="*/ 388128 w 4024625"/>
                  <a:gd name="connsiteY19" fmla="*/ 1299032 h 3321916"/>
                  <a:gd name="connsiteX20" fmla="*/ 691176 w 4024625"/>
                  <a:gd name="connsiteY20" fmla="*/ 1311272 h 3321916"/>
                  <a:gd name="connsiteX21" fmla="*/ 994223 w 4024625"/>
                  <a:gd name="connsiteY21" fmla="*/ 1299032 h 3321916"/>
                  <a:gd name="connsiteX22" fmla="*/ 1006475 w 4024625"/>
                  <a:gd name="connsiteY22" fmla="*/ 1095956 h 3321916"/>
                  <a:gd name="connsiteX23" fmla="*/ 987017 w 4024625"/>
                  <a:gd name="connsiteY23" fmla="*/ 895036 h 3321916"/>
                  <a:gd name="connsiteX24" fmla="*/ 691176 w 4024625"/>
                  <a:gd name="connsiteY24" fmla="*/ 884236 h 3321916"/>
                  <a:gd name="connsiteX25" fmla="*/ 1504906 w 4024625"/>
                  <a:gd name="connsiteY25" fmla="*/ 0 h 3321916"/>
                  <a:gd name="connsiteX26" fmla="*/ 2007262 w 4024625"/>
                  <a:gd name="connsiteY26" fmla="*/ 0 h 3321916"/>
                  <a:gd name="connsiteX27" fmla="*/ 2509258 w 4024625"/>
                  <a:gd name="connsiteY27" fmla="*/ 0 h 3321916"/>
                  <a:gd name="connsiteX28" fmla="*/ 2657624 w 4024625"/>
                  <a:gd name="connsiteY28" fmla="*/ 247692 h 3321916"/>
                  <a:gd name="connsiteX29" fmla="*/ 2828316 w 4024625"/>
                  <a:gd name="connsiteY29" fmla="*/ 501868 h 3321916"/>
                  <a:gd name="connsiteX30" fmla="*/ 3367404 w 4024625"/>
                  <a:gd name="connsiteY30" fmla="*/ 507988 h 3321916"/>
                  <a:gd name="connsiteX31" fmla="*/ 3906130 w 4024625"/>
                  <a:gd name="connsiteY31" fmla="*/ 519508 h 3321916"/>
                  <a:gd name="connsiteX32" fmla="*/ 3961588 w 4024625"/>
                  <a:gd name="connsiteY32" fmla="*/ 562352 h 3321916"/>
                  <a:gd name="connsiteX33" fmla="*/ 4024607 w 4024625"/>
                  <a:gd name="connsiteY33" fmla="*/ 1909552 h 3321916"/>
                  <a:gd name="connsiteX34" fmla="*/ 4011283 w 4024625"/>
                  <a:gd name="connsiteY34" fmla="*/ 3168188 h 3321916"/>
                  <a:gd name="connsiteX35" fmla="*/ 3887404 w 4024625"/>
                  <a:gd name="connsiteY35" fmla="*/ 3301396 h 3321916"/>
                  <a:gd name="connsiteX36" fmla="*/ 2004381 w 4024625"/>
                  <a:gd name="connsiteY36" fmla="*/ 3321556 h 3321916"/>
                  <a:gd name="connsiteX37" fmla="*/ 133601 w 4024625"/>
                  <a:gd name="connsiteY37" fmla="*/ 3306436 h 3321916"/>
                  <a:gd name="connsiteX38" fmla="*/ 28809 w 4024625"/>
                  <a:gd name="connsiteY38" fmla="*/ 3226872 h 3321916"/>
                  <a:gd name="connsiteX39" fmla="*/ 0 w 4024625"/>
                  <a:gd name="connsiteY39" fmla="*/ 3187268 h 3321916"/>
                  <a:gd name="connsiteX40" fmla="*/ 0 w 4024625"/>
                  <a:gd name="connsiteY40" fmla="*/ 1913152 h 3321916"/>
                  <a:gd name="connsiteX41" fmla="*/ 11524 w 4024625"/>
                  <a:gd name="connsiteY41" fmla="*/ 616716 h 3321916"/>
                  <a:gd name="connsiteX42" fmla="*/ 103712 w 4024625"/>
                  <a:gd name="connsiteY42" fmla="*/ 522388 h 3321916"/>
                  <a:gd name="connsiteX43" fmla="*/ 654683 w 4024625"/>
                  <a:gd name="connsiteY43" fmla="*/ 507988 h 3321916"/>
                  <a:gd name="connsiteX44" fmla="*/ 1177925 w 4024625"/>
                  <a:gd name="connsiteY44" fmla="*/ 507988 h 3321916"/>
                  <a:gd name="connsiteX45" fmla="*/ 1203853 w 4024625"/>
                  <a:gd name="connsiteY45" fmla="*/ 485308 h 3321916"/>
                  <a:gd name="connsiteX46" fmla="*/ 1367344 w 4024625"/>
                  <a:gd name="connsiteY46" fmla="*/ 231132 h 3321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024625" h="3321916">
                    <a:moveTo>
                      <a:pt x="2007528" y="1087436"/>
                    </a:moveTo>
                    <a:cubicBezTo>
                      <a:pt x="1951687" y="1087436"/>
                      <a:pt x="1876033" y="1093916"/>
                      <a:pt x="1840007" y="1101840"/>
                    </a:cubicBezTo>
                    <a:cubicBezTo>
                      <a:pt x="1803621" y="1109400"/>
                      <a:pt x="1760029" y="1119124"/>
                      <a:pt x="1743097" y="1122724"/>
                    </a:cubicBezTo>
                    <a:cubicBezTo>
                      <a:pt x="1726525" y="1126324"/>
                      <a:pt x="1666362" y="1151532"/>
                      <a:pt x="1609441" y="1178896"/>
                    </a:cubicBezTo>
                    <a:cubicBezTo>
                      <a:pt x="1336724" y="1309604"/>
                      <a:pt x="1148309" y="1558780"/>
                      <a:pt x="1096431" y="1856928"/>
                    </a:cubicBezTo>
                    <a:cubicBezTo>
                      <a:pt x="1079499" y="1953788"/>
                      <a:pt x="1090667" y="2171996"/>
                      <a:pt x="1116966" y="2260216"/>
                    </a:cubicBezTo>
                    <a:cubicBezTo>
                      <a:pt x="1216398" y="2593652"/>
                      <a:pt x="1494518" y="2852908"/>
                      <a:pt x="1819472" y="2915204"/>
                    </a:cubicBezTo>
                    <a:cubicBezTo>
                      <a:pt x="1850094" y="2920964"/>
                      <a:pt x="1884679" y="2927808"/>
                      <a:pt x="1895847" y="2930328"/>
                    </a:cubicBezTo>
                    <a:cubicBezTo>
                      <a:pt x="1937277" y="2940048"/>
                      <a:pt x="2152352" y="2927448"/>
                      <a:pt x="2217919" y="2911604"/>
                    </a:cubicBezTo>
                    <a:cubicBezTo>
                      <a:pt x="2518736" y="2839588"/>
                      <a:pt x="2773079" y="2612376"/>
                      <a:pt x="2875753" y="2323952"/>
                    </a:cubicBezTo>
                    <a:cubicBezTo>
                      <a:pt x="2917183" y="2208004"/>
                      <a:pt x="2922587" y="2170916"/>
                      <a:pt x="2922227" y="2006360"/>
                    </a:cubicBezTo>
                    <a:cubicBezTo>
                      <a:pt x="2921506" y="1833164"/>
                      <a:pt x="2914301" y="1793552"/>
                      <a:pt x="2861343" y="1660684"/>
                    </a:cubicBezTo>
                    <a:cubicBezTo>
                      <a:pt x="2805503" y="1521692"/>
                      <a:pt x="2713997" y="1394944"/>
                      <a:pt x="2600515" y="1300604"/>
                    </a:cubicBezTo>
                    <a:cubicBezTo>
                      <a:pt x="2527382" y="1239748"/>
                      <a:pt x="2336084" y="1136048"/>
                      <a:pt x="2271958" y="1122364"/>
                    </a:cubicBezTo>
                    <a:cubicBezTo>
                      <a:pt x="2255026" y="1118764"/>
                      <a:pt x="2211795" y="1109400"/>
                      <a:pt x="2175409" y="1101840"/>
                    </a:cubicBezTo>
                    <a:cubicBezTo>
                      <a:pt x="2139022" y="1093916"/>
                      <a:pt x="2063368" y="1087436"/>
                      <a:pt x="2007528" y="1087436"/>
                    </a:cubicBezTo>
                    <a:close/>
                    <a:moveTo>
                      <a:pt x="691176" y="884236"/>
                    </a:moveTo>
                    <a:cubicBezTo>
                      <a:pt x="520734" y="884236"/>
                      <a:pt x="407947" y="888196"/>
                      <a:pt x="395695" y="895036"/>
                    </a:cubicBezTo>
                    <a:cubicBezTo>
                      <a:pt x="377318" y="904760"/>
                      <a:pt x="376237" y="918084"/>
                      <a:pt x="376237" y="1095956"/>
                    </a:cubicBezTo>
                    <a:cubicBezTo>
                      <a:pt x="376237" y="1230980"/>
                      <a:pt x="379480" y="1290392"/>
                      <a:pt x="388128" y="1299032"/>
                    </a:cubicBezTo>
                    <a:cubicBezTo>
                      <a:pt x="397137" y="1308032"/>
                      <a:pt x="478574" y="1311272"/>
                      <a:pt x="691176" y="1311272"/>
                    </a:cubicBezTo>
                    <a:cubicBezTo>
                      <a:pt x="904138" y="1311272"/>
                      <a:pt x="985575" y="1308032"/>
                      <a:pt x="994223" y="1299032"/>
                    </a:cubicBezTo>
                    <a:cubicBezTo>
                      <a:pt x="1002872" y="1290392"/>
                      <a:pt x="1006475" y="1230980"/>
                      <a:pt x="1006475" y="1095956"/>
                    </a:cubicBezTo>
                    <a:cubicBezTo>
                      <a:pt x="1006475" y="918084"/>
                      <a:pt x="1005394" y="904760"/>
                      <a:pt x="987017" y="895036"/>
                    </a:cubicBezTo>
                    <a:cubicBezTo>
                      <a:pt x="974765" y="888196"/>
                      <a:pt x="861978" y="884236"/>
                      <a:pt x="691176" y="884236"/>
                    </a:cubicBezTo>
                    <a:close/>
                    <a:moveTo>
                      <a:pt x="1504906" y="0"/>
                    </a:moveTo>
                    <a:lnTo>
                      <a:pt x="2007262" y="0"/>
                    </a:lnTo>
                    <a:lnTo>
                      <a:pt x="2509258" y="0"/>
                    </a:lnTo>
                    <a:lnTo>
                      <a:pt x="2657624" y="247692"/>
                    </a:lnTo>
                    <a:cubicBezTo>
                      <a:pt x="2764216" y="425904"/>
                      <a:pt x="2812112" y="497548"/>
                      <a:pt x="2828316" y="501868"/>
                    </a:cubicBezTo>
                    <a:cubicBezTo>
                      <a:pt x="2840920" y="505108"/>
                      <a:pt x="3083276" y="507988"/>
                      <a:pt x="3367404" y="507988"/>
                    </a:cubicBezTo>
                    <a:cubicBezTo>
                      <a:pt x="3728235" y="507988"/>
                      <a:pt x="3890286" y="511588"/>
                      <a:pt x="3906130" y="519508"/>
                    </a:cubicBezTo>
                    <a:cubicBezTo>
                      <a:pt x="3918014" y="525628"/>
                      <a:pt x="3943222" y="545072"/>
                      <a:pt x="3961588" y="562352"/>
                    </a:cubicBezTo>
                    <a:cubicBezTo>
                      <a:pt x="4027488" y="624636"/>
                      <a:pt x="4024607" y="568112"/>
                      <a:pt x="4024607" y="1909552"/>
                    </a:cubicBezTo>
                    <a:cubicBezTo>
                      <a:pt x="4024607" y="2872968"/>
                      <a:pt x="4021726" y="3133624"/>
                      <a:pt x="4011283" y="3168188"/>
                    </a:cubicBezTo>
                    <a:cubicBezTo>
                      <a:pt x="3991477" y="3235152"/>
                      <a:pt x="3952225" y="3277272"/>
                      <a:pt x="3887404" y="3301396"/>
                    </a:cubicBezTo>
                    <a:cubicBezTo>
                      <a:pt x="3830867" y="3322636"/>
                      <a:pt x="3830507" y="3322636"/>
                      <a:pt x="2004381" y="3321556"/>
                    </a:cubicBezTo>
                    <a:cubicBezTo>
                      <a:pt x="489032" y="3320836"/>
                      <a:pt x="170333" y="3318316"/>
                      <a:pt x="133601" y="3306436"/>
                    </a:cubicBezTo>
                    <a:cubicBezTo>
                      <a:pt x="81025" y="3290232"/>
                      <a:pt x="66981" y="3279432"/>
                      <a:pt x="28809" y="3226872"/>
                    </a:cubicBezTo>
                    <a:lnTo>
                      <a:pt x="0" y="3187268"/>
                    </a:lnTo>
                    <a:lnTo>
                      <a:pt x="0" y="1913152"/>
                    </a:lnTo>
                    <a:cubicBezTo>
                      <a:pt x="0" y="991136"/>
                      <a:pt x="3241" y="632556"/>
                      <a:pt x="11524" y="616716"/>
                    </a:cubicBezTo>
                    <a:cubicBezTo>
                      <a:pt x="28449" y="583952"/>
                      <a:pt x="72382" y="538592"/>
                      <a:pt x="103712" y="522388"/>
                    </a:cubicBezTo>
                    <a:cubicBezTo>
                      <a:pt x="126399" y="510508"/>
                      <a:pt x="223989" y="507988"/>
                      <a:pt x="654683" y="507988"/>
                    </a:cubicBezTo>
                    <a:lnTo>
                      <a:pt x="1177925" y="507988"/>
                    </a:lnTo>
                    <a:lnTo>
                      <a:pt x="1203853" y="485308"/>
                    </a:lnTo>
                    <a:cubicBezTo>
                      <a:pt x="1217897" y="472708"/>
                      <a:pt x="1291360" y="358220"/>
                      <a:pt x="1367344" y="231132"/>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noAutofit/>
              </a:bodyPr>
              <a:lstStyle/>
              <a:p>
                <a:endParaRPr lang="zh-TW" altLang="en-US"/>
              </a:p>
            </p:txBody>
          </p:sp>
          <p:sp>
            <p:nvSpPr>
              <p:cNvPr id="25" name="手繪多邊形 24"/>
              <p:cNvSpPr>
                <a:spLocks/>
              </p:cNvSpPr>
              <p:nvPr/>
            </p:nvSpPr>
            <p:spPr bwMode="auto">
              <a:xfrm>
                <a:off x="14046734" y="24416165"/>
                <a:ext cx="1019800" cy="1024369"/>
              </a:xfrm>
              <a:custGeom>
                <a:avLst/>
                <a:gdLst>
                  <a:gd name="connsiteX0" fmla="*/ 696901 w 1382938"/>
                  <a:gd name="connsiteY0" fmla="*/ 174564 h 1389136"/>
                  <a:gd name="connsiteX1" fmla="*/ 615103 w 1382938"/>
                  <a:gd name="connsiteY1" fmla="*/ 185584 h 1389136"/>
                  <a:gd name="connsiteX2" fmla="*/ 187732 w 1382938"/>
                  <a:gd name="connsiteY2" fmla="*/ 592580 h 1389136"/>
                  <a:gd name="connsiteX3" fmla="*/ 187732 w 1382938"/>
                  <a:gd name="connsiteY3" fmla="*/ 808496 h 1389136"/>
                  <a:gd name="connsiteX4" fmla="*/ 532584 w 1382938"/>
                  <a:gd name="connsiteY4" fmla="*/ 1189940 h 1389136"/>
                  <a:gd name="connsiteX5" fmla="*/ 850769 w 1382938"/>
                  <a:gd name="connsiteY5" fmla="*/ 1191740 h 1389136"/>
                  <a:gd name="connsiteX6" fmla="*/ 1062653 w 1382938"/>
                  <a:gd name="connsiteY6" fmla="*/ 1061472 h 1389136"/>
                  <a:gd name="connsiteX7" fmla="*/ 1208953 w 1382938"/>
                  <a:gd name="connsiteY7" fmla="*/ 698740 h 1389136"/>
                  <a:gd name="connsiteX8" fmla="*/ 1135442 w 1382938"/>
                  <a:gd name="connsiteY8" fmla="*/ 424528 h 1389136"/>
                  <a:gd name="connsiteX9" fmla="*/ 777619 w 1382938"/>
                  <a:gd name="connsiteY9" fmla="*/ 185944 h 1389136"/>
                  <a:gd name="connsiteX10" fmla="*/ 696901 w 1382938"/>
                  <a:gd name="connsiteY10" fmla="*/ 174564 h 1389136"/>
                  <a:gd name="connsiteX11" fmla="*/ 709912 w 1382938"/>
                  <a:gd name="connsiteY11" fmla="*/ 376 h 1389136"/>
                  <a:gd name="connsiteX12" fmla="*/ 908829 w 1382938"/>
                  <a:gd name="connsiteY12" fmla="*/ 35660 h 1389136"/>
                  <a:gd name="connsiteX13" fmla="*/ 1337507 w 1382938"/>
                  <a:gd name="connsiteY13" fmla="*/ 434916 h 1389136"/>
                  <a:gd name="connsiteX14" fmla="*/ 1382858 w 1382938"/>
                  <a:gd name="connsiteY14" fmla="*/ 698084 h 1389136"/>
                  <a:gd name="connsiteX15" fmla="*/ 1357663 w 1382938"/>
                  <a:gd name="connsiteY15" fmla="*/ 904012 h 1389136"/>
                  <a:gd name="connsiteX16" fmla="*/ 909909 w 1382938"/>
                  <a:gd name="connsiteY16" fmla="*/ 1358712 h 1389136"/>
                  <a:gd name="connsiteX17" fmla="*/ 688552 w 1382938"/>
                  <a:gd name="connsiteY17" fmla="*/ 1388952 h 1389136"/>
                  <a:gd name="connsiteX18" fmla="*/ 517585 w 1382938"/>
                  <a:gd name="connsiteY18" fmla="*/ 1372752 h 1389136"/>
                  <a:gd name="connsiteX19" fmla="*/ 178170 w 1382938"/>
                  <a:gd name="connsiteY19" fmla="*/ 1165384 h 1389136"/>
                  <a:gd name="connsiteX20" fmla="*/ 10443 w 1382938"/>
                  <a:gd name="connsiteY20" fmla="*/ 585760 h 1389136"/>
                  <a:gd name="connsiteX21" fmla="*/ 214163 w 1382938"/>
                  <a:gd name="connsiteY21" fmla="*/ 195868 h 1389136"/>
                  <a:gd name="connsiteX22" fmla="*/ 657958 w 1382938"/>
                  <a:gd name="connsiteY22" fmla="*/ 1820 h 1389136"/>
                  <a:gd name="connsiteX23" fmla="*/ 709912 w 1382938"/>
                  <a:gd name="connsiteY23" fmla="*/ 376 h 1389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82938" h="1389136">
                    <a:moveTo>
                      <a:pt x="696901" y="174564"/>
                    </a:moveTo>
                    <a:cubicBezTo>
                      <a:pt x="674920" y="174520"/>
                      <a:pt x="652759" y="178208"/>
                      <a:pt x="615103" y="185584"/>
                    </a:cubicBezTo>
                    <a:cubicBezTo>
                      <a:pt x="397454" y="228768"/>
                      <a:pt x="236379" y="381708"/>
                      <a:pt x="187732" y="592580"/>
                    </a:cubicBezTo>
                    <a:cubicBezTo>
                      <a:pt x="167553" y="678228"/>
                      <a:pt x="167553" y="721768"/>
                      <a:pt x="187732" y="808496"/>
                    </a:cubicBezTo>
                    <a:cubicBezTo>
                      <a:pt x="228451" y="983024"/>
                      <a:pt x="366104" y="1135604"/>
                      <a:pt x="532584" y="1189940"/>
                    </a:cubicBezTo>
                    <a:cubicBezTo>
                      <a:pt x="623030" y="1219448"/>
                      <a:pt x="766808" y="1220168"/>
                      <a:pt x="850769" y="1191740"/>
                    </a:cubicBezTo>
                    <a:cubicBezTo>
                      <a:pt x="935450" y="1163312"/>
                      <a:pt x="1000673" y="1123008"/>
                      <a:pt x="1062653" y="1061472"/>
                    </a:cubicBezTo>
                    <a:cubicBezTo>
                      <a:pt x="1166432" y="957476"/>
                      <a:pt x="1208953" y="852036"/>
                      <a:pt x="1208953" y="698740"/>
                    </a:cubicBezTo>
                    <a:cubicBezTo>
                      <a:pt x="1208953" y="591140"/>
                      <a:pt x="1188413" y="514132"/>
                      <a:pt x="1135442" y="424528"/>
                    </a:cubicBezTo>
                    <a:cubicBezTo>
                      <a:pt x="1067697" y="309016"/>
                      <a:pt x="928243" y="216172"/>
                      <a:pt x="777619" y="185944"/>
                    </a:cubicBezTo>
                    <a:cubicBezTo>
                      <a:pt x="740684" y="178388"/>
                      <a:pt x="718883" y="174612"/>
                      <a:pt x="696901" y="174564"/>
                    </a:cubicBezTo>
                    <a:close/>
                    <a:moveTo>
                      <a:pt x="709912" y="376"/>
                    </a:moveTo>
                    <a:cubicBezTo>
                      <a:pt x="769131" y="2720"/>
                      <a:pt x="846471" y="15952"/>
                      <a:pt x="908829" y="35660"/>
                    </a:cubicBezTo>
                    <a:cubicBezTo>
                      <a:pt x="1098153" y="95424"/>
                      <a:pt x="1272359" y="257788"/>
                      <a:pt x="1337507" y="434916"/>
                    </a:cubicBezTo>
                    <a:cubicBezTo>
                      <a:pt x="1380339" y="551560"/>
                      <a:pt x="1383578" y="570280"/>
                      <a:pt x="1382858" y="698084"/>
                    </a:cubicBezTo>
                    <a:cubicBezTo>
                      <a:pt x="1382138" y="803928"/>
                      <a:pt x="1377819" y="839572"/>
                      <a:pt x="1357663" y="904012"/>
                    </a:cubicBezTo>
                    <a:cubicBezTo>
                      <a:pt x="1287477" y="1127220"/>
                      <a:pt x="1129827" y="1287428"/>
                      <a:pt x="909909" y="1358712"/>
                    </a:cubicBezTo>
                    <a:cubicBezTo>
                      <a:pt x="822086" y="1387152"/>
                      <a:pt x="802290" y="1390032"/>
                      <a:pt x="688552" y="1388952"/>
                    </a:cubicBezTo>
                    <a:cubicBezTo>
                      <a:pt x="610087" y="1387872"/>
                      <a:pt x="546379" y="1382112"/>
                      <a:pt x="517585" y="1372752"/>
                    </a:cubicBezTo>
                    <a:cubicBezTo>
                      <a:pt x="367854" y="1324148"/>
                      <a:pt x="263834" y="1260788"/>
                      <a:pt x="178170" y="1165384"/>
                    </a:cubicBezTo>
                    <a:cubicBezTo>
                      <a:pt x="41037" y="1012736"/>
                      <a:pt x="-27710" y="774768"/>
                      <a:pt x="10443" y="585760"/>
                    </a:cubicBezTo>
                    <a:cubicBezTo>
                      <a:pt x="45716" y="412596"/>
                      <a:pt x="105464" y="298112"/>
                      <a:pt x="214163" y="195868"/>
                    </a:cubicBezTo>
                    <a:cubicBezTo>
                      <a:pt x="343738" y="74184"/>
                      <a:pt x="448478" y="28460"/>
                      <a:pt x="657958" y="1820"/>
                    </a:cubicBezTo>
                    <a:cubicBezTo>
                      <a:pt x="672445" y="20"/>
                      <a:pt x="690172" y="-408"/>
                      <a:pt x="709912" y="376"/>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noAutofit/>
              </a:bodyPr>
              <a:lstStyle/>
              <a:p>
                <a:endParaRPr lang="zh-TW" altLang="en-US"/>
              </a:p>
            </p:txBody>
          </p:sp>
        </p:grpSp>
      </p:grpSp>
      <p:grpSp>
        <p:nvGrpSpPr>
          <p:cNvPr id="26" name="群組 25"/>
          <p:cNvGrpSpPr/>
          <p:nvPr/>
        </p:nvGrpSpPr>
        <p:grpSpPr>
          <a:xfrm>
            <a:off x="1167515" y="4743449"/>
            <a:ext cx="523644" cy="523644"/>
            <a:chOff x="5731184" y="1981037"/>
            <a:chExt cx="816070" cy="816070"/>
          </a:xfrm>
        </p:grpSpPr>
        <p:sp>
          <p:nvSpPr>
            <p:cNvPr id="27" name="橢圓 26"/>
            <p:cNvSpPr/>
            <p:nvPr/>
          </p:nvSpPr>
          <p:spPr>
            <a:xfrm>
              <a:off x="5731184" y="1981037"/>
              <a:ext cx="816070" cy="81607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8" name="手繪多邊形 27"/>
            <p:cNvSpPr>
              <a:spLocks/>
            </p:cNvSpPr>
            <p:nvPr/>
          </p:nvSpPr>
          <p:spPr bwMode="auto">
            <a:xfrm flipV="1">
              <a:off x="6011604" y="2153374"/>
              <a:ext cx="255230" cy="471396"/>
            </a:xfrm>
            <a:custGeom>
              <a:avLst/>
              <a:gdLst>
                <a:gd name="connsiteX0" fmla="*/ 1041502 w 2397801"/>
                <a:gd name="connsiteY0" fmla="*/ 588163 h 4428623"/>
                <a:gd name="connsiteX1" fmla="*/ 299462 w 2397801"/>
                <a:gd name="connsiteY1" fmla="*/ 593899 h 4428623"/>
                <a:gd name="connsiteX2" fmla="*/ 283250 w 2397801"/>
                <a:gd name="connsiteY2" fmla="*/ 2218109 h 4428623"/>
                <a:gd name="connsiteX3" fmla="*/ 290095 w 2397801"/>
                <a:gd name="connsiteY3" fmla="*/ 3843037 h 4428623"/>
                <a:gd name="connsiteX4" fmla="*/ 1207710 w 2397801"/>
                <a:gd name="connsiteY4" fmla="*/ 3847357 h 4428623"/>
                <a:gd name="connsiteX5" fmla="*/ 2118479 w 2397801"/>
                <a:gd name="connsiteY5" fmla="*/ 3844837 h 4428623"/>
                <a:gd name="connsiteX6" fmla="*/ 2121001 w 2397801"/>
                <a:gd name="connsiteY6" fmla="*/ 2224589 h 4428623"/>
                <a:gd name="connsiteX7" fmla="*/ 2110914 w 2397801"/>
                <a:gd name="connsiteY7" fmla="*/ 596419 h 4428623"/>
                <a:gd name="connsiteX8" fmla="*/ 1041502 w 2397801"/>
                <a:gd name="connsiteY8" fmla="*/ 588163 h 4428623"/>
                <a:gd name="connsiteX9" fmla="*/ 1205249 w 2397801"/>
                <a:gd name="connsiteY9" fmla="*/ 186437 h 4428623"/>
                <a:gd name="connsiteX10" fmla="*/ 930070 w 2397801"/>
                <a:gd name="connsiteY10" fmla="*/ 210597 h 4428623"/>
                <a:gd name="connsiteX11" fmla="*/ 899455 w 2397801"/>
                <a:gd name="connsiteY11" fmla="*/ 338957 h 4428623"/>
                <a:gd name="connsiteX12" fmla="*/ 1201647 w 2397801"/>
                <a:gd name="connsiteY12" fmla="*/ 414677 h 4428623"/>
                <a:gd name="connsiteX13" fmla="*/ 1445490 w 2397801"/>
                <a:gd name="connsiteY13" fmla="*/ 398813 h 4428623"/>
                <a:gd name="connsiteX14" fmla="*/ 1513204 w 2397801"/>
                <a:gd name="connsiteY14" fmla="*/ 295689 h 4428623"/>
                <a:gd name="connsiteX15" fmla="*/ 1484029 w 2397801"/>
                <a:gd name="connsiteY15" fmla="*/ 219609 h 4428623"/>
                <a:gd name="connsiteX16" fmla="*/ 1454134 w 2397801"/>
                <a:gd name="connsiteY16" fmla="*/ 186437 h 4428623"/>
                <a:gd name="connsiteX17" fmla="*/ 813103 w 2397801"/>
                <a:gd name="connsiteY17" fmla="*/ 1 h 4428623"/>
                <a:gd name="connsiteX18" fmla="*/ 1241394 w 2397801"/>
                <a:gd name="connsiteY18" fmla="*/ 553 h 4428623"/>
                <a:gd name="connsiteX19" fmla="*/ 2335516 w 2397801"/>
                <a:gd name="connsiteY19" fmla="*/ 3793 h 4428623"/>
                <a:gd name="connsiteX20" fmla="*/ 2364318 w 2397801"/>
                <a:gd name="connsiteY20" fmla="*/ 25037 h 4428623"/>
                <a:gd name="connsiteX21" fmla="*/ 2392760 w 2397801"/>
                <a:gd name="connsiteY21" fmla="*/ 46641 h 4428623"/>
                <a:gd name="connsiteX22" fmla="*/ 2395281 w 2397801"/>
                <a:gd name="connsiteY22" fmla="*/ 2216709 h 4428623"/>
                <a:gd name="connsiteX23" fmla="*/ 2397801 w 2397801"/>
                <a:gd name="connsiteY23" fmla="*/ 4386781 h 4428623"/>
                <a:gd name="connsiteX24" fmla="*/ 2371159 w 2397801"/>
                <a:gd name="connsiteY24" fmla="*/ 4408025 h 4428623"/>
                <a:gd name="connsiteX25" fmla="*/ 1205032 w 2397801"/>
                <a:gd name="connsiteY25" fmla="*/ 4428545 h 4428623"/>
                <a:gd name="connsiteX26" fmla="*/ 48265 w 2397801"/>
                <a:gd name="connsiteY26" fmla="*/ 4418105 h 4428623"/>
                <a:gd name="connsiteX27" fmla="*/ 21 w 2397801"/>
                <a:gd name="connsiteY27" fmla="*/ 2208429 h 4428623"/>
                <a:gd name="connsiteX28" fmla="*/ 21 w 2397801"/>
                <a:gd name="connsiteY28" fmla="*/ 68245 h 4428623"/>
                <a:gd name="connsiteX29" fmla="*/ 28823 w 2397801"/>
                <a:gd name="connsiteY29" fmla="*/ 39437 h 4428623"/>
                <a:gd name="connsiteX30" fmla="*/ 102629 w 2397801"/>
                <a:gd name="connsiteY30" fmla="*/ 4153 h 4428623"/>
                <a:gd name="connsiteX31" fmla="*/ 813103 w 2397801"/>
                <a:gd name="connsiteY31" fmla="*/ 1 h 4428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397801" h="4428623">
                  <a:moveTo>
                    <a:pt x="1041502" y="588163"/>
                  </a:moveTo>
                  <a:cubicBezTo>
                    <a:pt x="655239" y="588159"/>
                    <a:pt x="310023" y="589961"/>
                    <a:pt x="299462" y="593899"/>
                  </a:cubicBezTo>
                  <a:cubicBezTo>
                    <a:pt x="284691" y="599661"/>
                    <a:pt x="283250" y="752323"/>
                    <a:pt x="283250" y="2218109"/>
                  </a:cubicBezTo>
                  <a:cubicBezTo>
                    <a:pt x="283250" y="3108165"/>
                    <a:pt x="286492" y="3839437"/>
                    <a:pt x="290095" y="3843037"/>
                  </a:cubicBezTo>
                  <a:cubicBezTo>
                    <a:pt x="294058" y="3846637"/>
                    <a:pt x="706931" y="3848797"/>
                    <a:pt x="1207710" y="3847357"/>
                  </a:cubicBezTo>
                  <a:lnTo>
                    <a:pt x="2118479" y="3844837"/>
                  </a:lnTo>
                  <a:lnTo>
                    <a:pt x="2121001" y="2224589"/>
                  </a:lnTo>
                  <a:cubicBezTo>
                    <a:pt x="2123163" y="935231"/>
                    <a:pt x="2121001" y="602901"/>
                    <a:pt x="2110914" y="596419"/>
                  </a:cubicBezTo>
                  <a:cubicBezTo>
                    <a:pt x="2102605" y="591155"/>
                    <a:pt x="1538127" y="588167"/>
                    <a:pt x="1041502" y="588163"/>
                  </a:cubicBezTo>
                  <a:close/>
                  <a:moveTo>
                    <a:pt x="1205249" y="186437"/>
                  </a:moveTo>
                  <a:cubicBezTo>
                    <a:pt x="956363" y="186437"/>
                    <a:pt x="956003" y="186437"/>
                    <a:pt x="930070" y="210597"/>
                  </a:cubicBezTo>
                  <a:cubicBezTo>
                    <a:pt x="889369" y="248817"/>
                    <a:pt x="878564" y="294969"/>
                    <a:pt x="899455" y="338957"/>
                  </a:cubicBezTo>
                  <a:cubicBezTo>
                    <a:pt x="931511" y="406745"/>
                    <a:pt x="960685" y="414317"/>
                    <a:pt x="1201647" y="414677"/>
                  </a:cubicBezTo>
                  <a:cubicBezTo>
                    <a:pt x="1375975" y="415037"/>
                    <a:pt x="1418476" y="412513"/>
                    <a:pt x="1445490" y="398813"/>
                  </a:cubicBezTo>
                  <a:cubicBezTo>
                    <a:pt x="1493394" y="374653"/>
                    <a:pt x="1513204" y="345085"/>
                    <a:pt x="1513204" y="295689"/>
                  </a:cubicBezTo>
                  <a:cubicBezTo>
                    <a:pt x="1513564" y="262517"/>
                    <a:pt x="1507081" y="245209"/>
                    <a:pt x="1484029" y="219609"/>
                  </a:cubicBezTo>
                  <a:lnTo>
                    <a:pt x="1454134" y="186437"/>
                  </a:lnTo>
                  <a:close/>
                  <a:moveTo>
                    <a:pt x="813103" y="1"/>
                  </a:moveTo>
                  <a:cubicBezTo>
                    <a:pt x="946149" y="13"/>
                    <a:pt x="1090993" y="193"/>
                    <a:pt x="1241394" y="553"/>
                  </a:cubicBezTo>
                  <a:lnTo>
                    <a:pt x="2335516" y="3793"/>
                  </a:lnTo>
                  <a:lnTo>
                    <a:pt x="2364318" y="25037"/>
                  </a:lnTo>
                  <a:lnTo>
                    <a:pt x="2392760" y="46641"/>
                  </a:lnTo>
                  <a:lnTo>
                    <a:pt x="2395281" y="2216709"/>
                  </a:lnTo>
                  <a:lnTo>
                    <a:pt x="2397801" y="4386781"/>
                  </a:lnTo>
                  <a:lnTo>
                    <a:pt x="2371159" y="4408025"/>
                  </a:lnTo>
                  <a:cubicBezTo>
                    <a:pt x="2344517" y="4428905"/>
                    <a:pt x="2342717" y="4428905"/>
                    <a:pt x="1205032" y="4428545"/>
                  </a:cubicBezTo>
                  <a:cubicBezTo>
                    <a:pt x="450415" y="4428545"/>
                    <a:pt x="60146" y="4424945"/>
                    <a:pt x="48265" y="4418105"/>
                  </a:cubicBezTo>
                  <a:cubicBezTo>
                    <a:pt x="-2499" y="4388581"/>
                    <a:pt x="21" y="4509201"/>
                    <a:pt x="21" y="2208429"/>
                  </a:cubicBezTo>
                  <a:lnTo>
                    <a:pt x="21" y="68245"/>
                  </a:lnTo>
                  <a:lnTo>
                    <a:pt x="28823" y="39437"/>
                  </a:lnTo>
                  <a:cubicBezTo>
                    <a:pt x="47905" y="19997"/>
                    <a:pt x="72747" y="8473"/>
                    <a:pt x="102629" y="4153"/>
                  </a:cubicBezTo>
                  <a:cubicBezTo>
                    <a:pt x="120991" y="1453"/>
                    <a:pt x="413962" y="-31"/>
                    <a:pt x="813103" y="1"/>
                  </a:cubicBezTo>
                  <a:close/>
                </a:path>
              </a:pathLst>
            </a:custGeom>
            <a:solidFill>
              <a:schemeClr val="bg1"/>
            </a:solidFill>
            <a:ln w="0">
              <a:noFill/>
              <a:prstDash val="solid"/>
              <a:round/>
              <a:headEnd/>
              <a:tailEnd/>
            </a:ln>
          </p:spPr>
          <p:txBody>
            <a:bodyPr vert="horz" wrap="square" lIns="91440" tIns="45721" rIns="91440" bIns="45721" numCol="1" anchor="t" anchorCtr="0" compatLnSpc="1">
              <a:prstTxWarp prst="textNoShape">
                <a:avLst/>
              </a:prstTxWarp>
              <a:noAutofit/>
            </a:bodyPr>
            <a:lstStyle/>
            <a:p>
              <a:endParaRPr lang="zh-TW" altLang="en-US"/>
            </a:p>
          </p:txBody>
        </p:sp>
      </p:grpSp>
      <p:grpSp>
        <p:nvGrpSpPr>
          <p:cNvPr id="29" name="群組 28"/>
          <p:cNvGrpSpPr/>
          <p:nvPr/>
        </p:nvGrpSpPr>
        <p:grpSpPr>
          <a:xfrm>
            <a:off x="5325778" y="4743449"/>
            <a:ext cx="523644" cy="523644"/>
            <a:chOff x="5731184" y="4156883"/>
            <a:chExt cx="816070" cy="816070"/>
          </a:xfrm>
        </p:grpSpPr>
        <p:sp>
          <p:nvSpPr>
            <p:cNvPr id="30" name="橢圓 29"/>
            <p:cNvSpPr/>
            <p:nvPr/>
          </p:nvSpPr>
          <p:spPr>
            <a:xfrm>
              <a:off x="5731184" y="4156883"/>
              <a:ext cx="816070" cy="81607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31" name="群組 30"/>
            <p:cNvGrpSpPr/>
            <p:nvPr/>
          </p:nvGrpSpPr>
          <p:grpSpPr>
            <a:xfrm>
              <a:off x="5939596" y="4366125"/>
              <a:ext cx="399246" cy="397586"/>
              <a:chOff x="35309818" y="13261794"/>
              <a:chExt cx="2516828" cy="2506357"/>
            </a:xfrm>
            <a:solidFill>
              <a:schemeClr val="bg1"/>
            </a:solidFill>
          </p:grpSpPr>
          <p:sp>
            <p:nvSpPr>
              <p:cNvPr id="32" name="手繪多邊形 31"/>
              <p:cNvSpPr>
                <a:spLocks/>
              </p:cNvSpPr>
              <p:nvPr/>
            </p:nvSpPr>
            <p:spPr bwMode="auto">
              <a:xfrm>
                <a:off x="35309818" y="13850431"/>
                <a:ext cx="2516828" cy="1917720"/>
              </a:xfrm>
              <a:custGeom>
                <a:avLst/>
                <a:gdLst>
                  <a:gd name="connsiteX0" fmla="*/ 2520096 w 3413041"/>
                  <a:gd name="connsiteY0" fmla="*/ 2002111 h 2600599"/>
                  <a:gd name="connsiteX1" fmla="*/ 2443148 w 3413041"/>
                  <a:gd name="connsiteY1" fmla="*/ 2036713 h 2600599"/>
                  <a:gd name="connsiteX2" fmla="*/ 2430564 w 3413041"/>
                  <a:gd name="connsiteY2" fmla="*/ 2169719 h 2600599"/>
                  <a:gd name="connsiteX3" fmla="*/ 2517576 w 3413041"/>
                  <a:gd name="connsiteY3" fmla="*/ 2225587 h 2600599"/>
                  <a:gd name="connsiteX4" fmla="*/ 2561084 w 3413041"/>
                  <a:gd name="connsiteY4" fmla="*/ 2209367 h 2600599"/>
                  <a:gd name="connsiteX5" fmla="*/ 2616816 w 3413041"/>
                  <a:gd name="connsiteY5" fmla="*/ 2052933 h 2600599"/>
                  <a:gd name="connsiteX6" fmla="*/ 2520096 w 3413041"/>
                  <a:gd name="connsiteY6" fmla="*/ 2002111 h 2600599"/>
                  <a:gd name="connsiteX7" fmla="*/ 1508300 w 3413041"/>
                  <a:gd name="connsiteY7" fmla="*/ 2002111 h 2600599"/>
                  <a:gd name="connsiteX8" fmla="*/ 1405560 w 3413041"/>
                  <a:gd name="connsiteY8" fmla="*/ 2145595 h 2600599"/>
                  <a:gd name="connsiteX9" fmla="*/ 1478740 w 3413041"/>
                  <a:gd name="connsiteY9" fmla="*/ 2211959 h 2600599"/>
                  <a:gd name="connsiteX10" fmla="*/ 1603472 w 3413041"/>
                  <a:gd name="connsiteY10" fmla="*/ 2164249 h 2600599"/>
                  <a:gd name="connsiteX11" fmla="*/ 1611040 w 3413041"/>
                  <a:gd name="connsiteY11" fmla="*/ 2063091 h 2600599"/>
                  <a:gd name="connsiteX12" fmla="*/ 1508300 w 3413041"/>
                  <a:gd name="connsiteY12" fmla="*/ 2002111 h 2600599"/>
                  <a:gd name="connsiteX13" fmla="*/ 2022368 w 3413041"/>
                  <a:gd name="connsiteY13" fmla="*/ 2000359 h 2600599"/>
                  <a:gd name="connsiteX14" fmla="*/ 1911224 w 3413041"/>
                  <a:gd name="connsiteY14" fmla="*/ 2071965 h 2600599"/>
                  <a:gd name="connsiteX15" fmla="*/ 2048404 w 3413041"/>
                  <a:gd name="connsiteY15" fmla="*/ 2212371 h 2600599"/>
                  <a:gd name="connsiteX16" fmla="*/ 2097140 w 3413041"/>
                  <a:gd name="connsiteY16" fmla="*/ 2186677 h 2600599"/>
                  <a:gd name="connsiteX17" fmla="*/ 2123492 w 3413041"/>
                  <a:gd name="connsiteY17" fmla="*/ 2077755 h 2600599"/>
                  <a:gd name="connsiteX18" fmla="*/ 2022368 w 3413041"/>
                  <a:gd name="connsiteY18" fmla="*/ 2000359 h 2600599"/>
                  <a:gd name="connsiteX19" fmla="*/ 3015036 w 3413041"/>
                  <a:gd name="connsiteY19" fmla="*/ 1999015 h 2600599"/>
                  <a:gd name="connsiteX20" fmla="*/ 2949232 w 3413041"/>
                  <a:gd name="connsiteY20" fmla="*/ 2036257 h 2600599"/>
                  <a:gd name="connsiteX21" fmla="*/ 2938388 w 3413041"/>
                  <a:gd name="connsiteY21" fmla="*/ 2169321 h 2600599"/>
                  <a:gd name="connsiteX22" fmla="*/ 3036728 w 3413041"/>
                  <a:gd name="connsiteY22" fmla="*/ 2220303 h 2600599"/>
                  <a:gd name="connsiteX23" fmla="*/ 3059144 w 3413041"/>
                  <a:gd name="connsiteY23" fmla="*/ 2215603 h 2600599"/>
                  <a:gd name="connsiteX24" fmla="*/ 3098552 w 3413041"/>
                  <a:gd name="connsiteY24" fmla="*/ 2189569 h 2600599"/>
                  <a:gd name="connsiteX25" fmla="*/ 3015036 w 3413041"/>
                  <a:gd name="connsiteY25" fmla="*/ 1999015 h 2600599"/>
                  <a:gd name="connsiteX26" fmla="*/ 510504 w 3413041"/>
                  <a:gd name="connsiteY26" fmla="*/ 1896023 h 2600599"/>
                  <a:gd name="connsiteX27" fmla="*/ 395168 w 3413041"/>
                  <a:gd name="connsiteY27" fmla="*/ 1923123 h 2600599"/>
                  <a:gd name="connsiteX28" fmla="*/ 384384 w 3413041"/>
                  <a:gd name="connsiteY28" fmla="*/ 2288055 h 2600599"/>
                  <a:gd name="connsiteX29" fmla="*/ 606156 w 3413041"/>
                  <a:gd name="connsiteY29" fmla="*/ 2291305 h 2600599"/>
                  <a:gd name="connsiteX30" fmla="*/ 676964 w 3413041"/>
                  <a:gd name="connsiteY30" fmla="*/ 2223805 h 2600599"/>
                  <a:gd name="connsiteX31" fmla="*/ 706436 w 3413041"/>
                  <a:gd name="connsiteY31" fmla="*/ 2108297 h 2600599"/>
                  <a:gd name="connsiteX32" fmla="*/ 679120 w 3413041"/>
                  <a:gd name="connsiteY32" fmla="*/ 1994593 h 2600599"/>
                  <a:gd name="connsiteX33" fmla="*/ 510504 w 3413041"/>
                  <a:gd name="connsiteY33" fmla="*/ 1896023 h 2600599"/>
                  <a:gd name="connsiteX34" fmla="*/ 1699384 w 3413041"/>
                  <a:gd name="connsiteY34" fmla="*/ 387 h 2600599"/>
                  <a:gd name="connsiteX35" fmla="*/ 1880900 w 3413041"/>
                  <a:gd name="connsiteY35" fmla="*/ 104633 h 2600599"/>
                  <a:gd name="connsiteX36" fmla="*/ 1835172 w 3413041"/>
                  <a:gd name="connsiteY36" fmla="*/ 324865 h 2600599"/>
                  <a:gd name="connsiteX37" fmla="*/ 1808528 w 3413041"/>
                  <a:gd name="connsiteY37" fmla="*/ 349695 h 2600599"/>
                  <a:gd name="connsiteX38" fmla="*/ 1808528 w 3413041"/>
                  <a:gd name="connsiteY38" fmla="*/ 976565 h 2600599"/>
                  <a:gd name="connsiteX39" fmla="*/ 1824732 w 3413041"/>
                  <a:gd name="connsiteY39" fmla="*/ 1609553 h 2600599"/>
                  <a:gd name="connsiteX40" fmla="*/ 2553832 w 3413041"/>
                  <a:gd name="connsiteY40" fmla="*/ 1615671 h 2600599"/>
                  <a:gd name="connsiteX41" fmla="*/ 3379788 w 3413041"/>
                  <a:gd name="connsiteY41" fmla="*/ 1692319 h 2600599"/>
                  <a:gd name="connsiteX42" fmla="*/ 3408952 w 3413041"/>
                  <a:gd name="connsiteY42" fmla="*/ 1730825 h 2600599"/>
                  <a:gd name="connsiteX43" fmla="*/ 3411832 w 3413041"/>
                  <a:gd name="connsiteY43" fmla="*/ 2094279 h 2600599"/>
                  <a:gd name="connsiteX44" fmla="*/ 3395268 w 3413041"/>
                  <a:gd name="connsiteY44" fmla="*/ 2496239 h 2600599"/>
                  <a:gd name="connsiteX45" fmla="*/ 3299856 w 3413041"/>
                  <a:gd name="connsiteY45" fmla="*/ 2585125 h 2600599"/>
                  <a:gd name="connsiteX46" fmla="*/ 1709876 w 3413041"/>
                  <a:gd name="connsiteY46" fmla="*/ 2600599 h 2600599"/>
                  <a:gd name="connsiteX47" fmla="*/ 115576 w 3413041"/>
                  <a:gd name="connsiteY47" fmla="*/ 2581165 h 2600599"/>
                  <a:gd name="connsiteX48" fmla="*/ 11520 w 3413041"/>
                  <a:gd name="connsiteY48" fmla="*/ 2459535 h 2600599"/>
                  <a:gd name="connsiteX49" fmla="*/ 0 w 3413041"/>
                  <a:gd name="connsiteY49" fmla="*/ 2107955 h 2600599"/>
                  <a:gd name="connsiteX50" fmla="*/ 11520 w 3413041"/>
                  <a:gd name="connsiteY50" fmla="*/ 1756735 h 2600599"/>
                  <a:gd name="connsiteX51" fmla="*/ 111976 w 3413041"/>
                  <a:gd name="connsiteY51" fmla="*/ 1635823 h 2600599"/>
                  <a:gd name="connsiteX52" fmla="*/ 876360 w 3413041"/>
                  <a:gd name="connsiteY52" fmla="*/ 1615671 h 2600599"/>
                  <a:gd name="connsiteX53" fmla="*/ 1613384 w 3413041"/>
                  <a:gd name="connsiteY53" fmla="*/ 1603435 h 2600599"/>
                  <a:gd name="connsiteX54" fmla="*/ 1625624 w 3413041"/>
                  <a:gd name="connsiteY54" fmla="*/ 975845 h 2600599"/>
                  <a:gd name="connsiteX55" fmla="*/ 1625624 w 3413041"/>
                  <a:gd name="connsiteY55" fmla="*/ 360131 h 2600599"/>
                  <a:gd name="connsiteX56" fmla="*/ 1588900 w 3413041"/>
                  <a:gd name="connsiteY56" fmla="*/ 325225 h 2600599"/>
                  <a:gd name="connsiteX57" fmla="*/ 1539572 w 3413041"/>
                  <a:gd name="connsiteY57" fmla="*/ 115069 h 2600599"/>
                  <a:gd name="connsiteX58" fmla="*/ 1627784 w 3413041"/>
                  <a:gd name="connsiteY58" fmla="*/ 20067 h 2600599"/>
                  <a:gd name="connsiteX59" fmla="*/ 1699384 w 3413041"/>
                  <a:gd name="connsiteY59" fmla="*/ 387 h 2600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3413041" h="2600599">
                    <a:moveTo>
                      <a:pt x="2520096" y="2002111"/>
                    </a:moveTo>
                    <a:cubicBezTo>
                      <a:pt x="2485576" y="2002111"/>
                      <a:pt x="2471552" y="2008599"/>
                      <a:pt x="2443148" y="2036713"/>
                    </a:cubicBezTo>
                    <a:cubicBezTo>
                      <a:pt x="2401440" y="2078525"/>
                      <a:pt x="2397124" y="2126825"/>
                      <a:pt x="2430564" y="2169719"/>
                    </a:cubicBezTo>
                    <a:cubicBezTo>
                      <a:pt x="2447824" y="2191345"/>
                      <a:pt x="2494924" y="2221623"/>
                      <a:pt x="2517576" y="2225587"/>
                    </a:cubicBezTo>
                    <a:cubicBezTo>
                      <a:pt x="2519016" y="2225947"/>
                      <a:pt x="2538432" y="2218379"/>
                      <a:pt x="2561084" y="2209367"/>
                    </a:cubicBezTo>
                    <a:cubicBezTo>
                      <a:pt x="2626164" y="2183415"/>
                      <a:pt x="2649536" y="2116733"/>
                      <a:pt x="2616816" y="2052933"/>
                    </a:cubicBezTo>
                    <a:cubicBezTo>
                      <a:pt x="2597040" y="2014725"/>
                      <a:pt x="2572952" y="2002111"/>
                      <a:pt x="2520096" y="2002111"/>
                    </a:cubicBezTo>
                    <a:close/>
                    <a:moveTo>
                      <a:pt x="1508300" y="2002111"/>
                    </a:moveTo>
                    <a:cubicBezTo>
                      <a:pt x="1428992" y="2002111"/>
                      <a:pt x="1376360" y="2076005"/>
                      <a:pt x="1405560" y="2145595"/>
                    </a:cubicBezTo>
                    <a:cubicBezTo>
                      <a:pt x="1421784" y="2184695"/>
                      <a:pt x="1436564" y="2198327"/>
                      <a:pt x="1478740" y="2211959"/>
                    </a:cubicBezTo>
                    <a:cubicBezTo>
                      <a:pt x="1522000" y="2225947"/>
                      <a:pt x="1574992" y="2205501"/>
                      <a:pt x="1603472" y="2164249"/>
                    </a:cubicBezTo>
                    <a:cubicBezTo>
                      <a:pt x="1630148" y="2125149"/>
                      <a:pt x="1631952" y="2102909"/>
                      <a:pt x="1611040" y="2063091"/>
                    </a:cubicBezTo>
                    <a:cubicBezTo>
                      <a:pt x="1589412" y="2021481"/>
                      <a:pt x="1556968" y="2002111"/>
                      <a:pt x="1508300" y="2002111"/>
                    </a:cubicBezTo>
                    <a:close/>
                    <a:moveTo>
                      <a:pt x="2022368" y="2000359"/>
                    </a:moveTo>
                    <a:cubicBezTo>
                      <a:pt x="1977828" y="1999137"/>
                      <a:pt x="1931620" y="2022751"/>
                      <a:pt x="1911224" y="2071965"/>
                    </a:cubicBezTo>
                    <a:cubicBezTo>
                      <a:pt x="1878012" y="2152299"/>
                      <a:pt x="1963928" y="2240235"/>
                      <a:pt x="2048404" y="2212371"/>
                    </a:cubicBezTo>
                    <a:cubicBezTo>
                      <a:pt x="2065372" y="2206943"/>
                      <a:pt x="2087392" y="2195363"/>
                      <a:pt x="2097140" y="2186677"/>
                    </a:cubicBezTo>
                    <a:cubicBezTo>
                      <a:pt x="2121328" y="2165689"/>
                      <a:pt x="2133600" y="2115027"/>
                      <a:pt x="2123492" y="2077755"/>
                    </a:cubicBezTo>
                    <a:cubicBezTo>
                      <a:pt x="2109776" y="2027635"/>
                      <a:pt x="2066904" y="2001581"/>
                      <a:pt x="2022368" y="2000359"/>
                    </a:cubicBezTo>
                    <a:close/>
                    <a:moveTo>
                      <a:pt x="3015036" y="1999015"/>
                    </a:moveTo>
                    <a:cubicBezTo>
                      <a:pt x="2991536" y="1999737"/>
                      <a:pt x="2973096" y="2010223"/>
                      <a:pt x="2949232" y="2036257"/>
                    </a:cubicBezTo>
                    <a:cubicBezTo>
                      <a:pt x="2909100" y="2080009"/>
                      <a:pt x="2905124" y="2127377"/>
                      <a:pt x="2938388" y="2169321"/>
                    </a:cubicBezTo>
                    <a:cubicBezTo>
                      <a:pt x="2962612" y="2200417"/>
                      <a:pt x="3015396" y="2227535"/>
                      <a:pt x="3036728" y="2220303"/>
                    </a:cubicBezTo>
                    <a:cubicBezTo>
                      <a:pt x="3044320" y="2217773"/>
                      <a:pt x="3054444" y="2215603"/>
                      <a:pt x="3059144" y="2215603"/>
                    </a:cubicBezTo>
                    <a:cubicBezTo>
                      <a:pt x="3063844" y="2215603"/>
                      <a:pt x="3081560" y="2203671"/>
                      <a:pt x="3098552" y="2189569"/>
                    </a:cubicBezTo>
                    <a:cubicBezTo>
                      <a:pt x="3181348" y="2119783"/>
                      <a:pt x="3126756" y="1995759"/>
                      <a:pt x="3015036" y="1999015"/>
                    </a:cubicBezTo>
                    <a:close/>
                    <a:moveTo>
                      <a:pt x="510504" y="1896023"/>
                    </a:moveTo>
                    <a:cubicBezTo>
                      <a:pt x="470936" y="1893547"/>
                      <a:pt x="430752" y="1902141"/>
                      <a:pt x="395168" y="1923123"/>
                    </a:cubicBezTo>
                    <a:cubicBezTo>
                      <a:pt x="254988" y="2005421"/>
                      <a:pt x="249236" y="2203951"/>
                      <a:pt x="384384" y="2288055"/>
                    </a:cubicBezTo>
                    <a:cubicBezTo>
                      <a:pt x="456272" y="2332815"/>
                      <a:pt x="532832" y="2333899"/>
                      <a:pt x="606156" y="2291305"/>
                    </a:cubicBezTo>
                    <a:cubicBezTo>
                      <a:pt x="628800" y="2278309"/>
                      <a:pt x="660788" y="2247627"/>
                      <a:pt x="676964" y="2223805"/>
                    </a:cubicBezTo>
                    <a:cubicBezTo>
                      <a:pt x="702844" y="2185543"/>
                      <a:pt x="706436" y="2170381"/>
                      <a:pt x="706436" y="2108297"/>
                    </a:cubicBezTo>
                    <a:cubicBezTo>
                      <a:pt x="706436" y="2048377"/>
                      <a:pt x="702124" y="2030329"/>
                      <a:pt x="679120" y="1994593"/>
                    </a:cubicBezTo>
                    <a:cubicBezTo>
                      <a:pt x="640704" y="1935035"/>
                      <a:pt x="576456" y="1900151"/>
                      <a:pt x="510504" y="1896023"/>
                    </a:cubicBezTo>
                    <a:close/>
                    <a:moveTo>
                      <a:pt x="1699384" y="387"/>
                    </a:moveTo>
                    <a:cubicBezTo>
                      <a:pt x="1772344" y="-4337"/>
                      <a:pt x="1845252" y="34461"/>
                      <a:pt x="1880900" y="104633"/>
                    </a:cubicBezTo>
                    <a:cubicBezTo>
                      <a:pt x="1916904" y="175165"/>
                      <a:pt x="1898180" y="266209"/>
                      <a:pt x="1835172" y="324865"/>
                    </a:cubicBezTo>
                    <a:lnTo>
                      <a:pt x="1808528" y="349695"/>
                    </a:lnTo>
                    <a:lnTo>
                      <a:pt x="1808528" y="976565"/>
                    </a:lnTo>
                    <a:cubicBezTo>
                      <a:pt x="1808528" y="1538661"/>
                      <a:pt x="1810328" y="1603795"/>
                      <a:pt x="1824732" y="1609553"/>
                    </a:cubicBezTo>
                    <a:cubicBezTo>
                      <a:pt x="1833372" y="1612791"/>
                      <a:pt x="2161740" y="1615671"/>
                      <a:pt x="2553832" y="1615671"/>
                    </a:cubicBezTo>
                    <a:cubicBezTo>
                      <a:pt x="3355664" y="1616031"/>
                      <a:pt x="3318940" y="1612791"/>
                      <a:pt x="3379788" y="1692319"/>
                    </a:cubicBezTo>
                    <a:lnTo>
                      <a:pt x="3408952" y="1730825"/>
                    </a:lnTo>
                    <a:lnTo>
                      <a:pt x="3411832" y="2094279"/>
                    </a:lnTo>
                    <a:cubicBezTo>
                      <a:pt x="3414712" y="2436503"/>
                      <a:pt x="3413632" y="2460255"/>
                      <a:pt x="3395268" y="2496239"/>
                    </a:cubicBezTo>
                    <a:cubicBezTo>
                      <a:pt x="3371144" y="2543381"/>
                      <a:pt x="3348104" y="2564973"/>
                      <a:pt x="3299856" y="2585125"/>
                    </a:cubicBezTo>
                    <a:cubicBezTo>
                      <a:pt x="3266732" y="2598799"/>
                      <a:pt x="3084188" y="2600599"/>
                      <a:pt x="1709876" y="2600599"/>
                    </a:cubicBezTo>
                    <a:cubicBezTo>
                      <a:pt x="215668" y="2600239"/>
                      <a:pt x="155900" y="2599519"/>
                      <a:pt x="115576" y="2581165"/>
                    </a:cubicBezTo>
                    <a:cubicBezTo>
                      <a:pt x="69848" y="2560655"/>
                      <a:pt x="29524" y="2513153"/>
                      <a:pt x="11520" y="2459535"/>
                    </a:cubicBezTo>
                    <a:cubicBezTo>
                      <a:pt x="3960" y="2436503"/>
                      <a:pt x="0" y="2318111"/>
                      <a:pt x="0" y="2107955"/>
                    </a:cubicBezTo>
                    <a:cubicBezTo>
                      <a:pt x="0" y="1898157"/>
                      <a:pt x="3960" y="1779405"/>
                      <a:pt x="11520" y="1756735"/>
                    </a:cubicBezTo>
                    <a:cubicBezTo>
                      <a:pt x="28804" y="1704915"/>
                      <a:pt x="67328" y="1658493"/>
                      <a:pt x="111976" y="1635823"/>
                    </a:cubicBezTo>
                    <a:cubicBezTo>
                      <a:pt x="150500" y="1616031"/>
                      <a:pt x="172824" y="1615671"/>
                      <a:pt x="876360" y="1615671"/>
                    </a:cubicBezTo>
                    <a:cubicBezTo>
                      <a:pt x="1426516" y="1615671"/>
                      <a:pt x="1604380" y="1612791"/>
                      <a:pt x="1613384" y="1603435"/>
                    </a:cubicBezTo>
                    <a:cubicBezTo>
                      <a:pt x="1622744" y="1594079"/>
                      <a:pt x="1625624" y="1440781"/>
                      <a:pt x="1625624" y="975845"/>
                    </a:cubicBezTo>
                    <a:lnTo>
                      <a:pt x="1625624" y="360131"/>
                    </a:lnTo>
                    <a:lnTo>
                      <a:pt x="1588900" y="325225"/>
                    </a:lnTo>
                    <a:cubicBezTo>
                      <a:pt x="1525172" y="264409"/>
                      <a:pt x="1507888" y="190999"/>
                      <a:pt x="1539572" y="115069"/>
                    </a:cubicBezTo>
                    <a:cubicBezTo>
                      <a:pt x="1559736" y="66847"/>
                      <a:pt x="1581336" y="43817"/>
                      <a:pt x="1627784" y="20067"/>
                    </a:cubicBezTo>
                    <a:cubicBezTo>
                      <a:pt x="1650736" y="8371"/>
                      <a:pt x="1675064" y="1961"/>
                      <a:pt x="1699384" y="387"/>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noAutofit/>
              </a:bodyPr>
              <a:lstStyle/>
              <a:p>
                <a:endParaRPr lang="zh-TW" altLang="en-US"/>
              </a:p>
            </p:txBody>
          </p:sp>
          <p:sp>
            <p:nvSpPr>
              <p:cNvPr id="33" name="Freeform 92"/>
              <p:cNvSpPr>
                <a:spLocks/>
              </p:cNvSpPr>
              <p:nvPr/>
            </p:nvSpPr>
            <p:spPr bwMode="auto">
              <a:xfrm>
                <a:off x="35512341" y="13261794"/>
                <a:ext cx="405044" cy="1443407"/>
              </a:xfrm>
              <a:custGeom>
                <a:avLst/>
                <a:gdLst>
                  <a:gd name="T0" fmla="*/ 1033 w 1527"/>
                  <a:gd name="T1" fmla="*/ 5262 h 5433"/>
                  <a:gd name="T2" fmla="*/ 125 w 1527"/>
                  <a:gd name="T3" fmla="*/ 3147 h 5433"/>
                  <a:gd name="T4" fmla="*/ 1098 w 1527"/>
                  <a:gd name="T5" fmla="*/ 127 h 5433"/>
                  <a:gd name="T6" fmla="*/ 1212 w 1527"/>
                  <a:gd name="T7" fmla="*/ 0 h 5433"/>
                  <a:gd name="T8" fmla="*/ 1369 w 1527"/>
                  <a:gd name="T9" fmla="*/ 154 h 5433"/>
                  <a:gd name="T10" fmla="*/ 1527 w 1527"/>
                  <a:gd name="T11" fmla="*/ 353 h 5433"/>
                  <a:gd name="T12" fmla="*/ 1439 w 1527"/>
                  <a:gd name="T13" fmla="*/ 481 h 5433"/>
                  <a:gd name="T14" fmla="*/ 863 w 1527"/>
                  <a:gd name="T15" fmla="*/ 1402 h 5433"/>
                  <a:gd name="T16" fmla="*/ 622 w 1527"/>
                  <a:gd name="T17" fmla="*/ 2283 h 5433"/>
                  <a:gd name="T18" fmla="*/ 1412 w 1527"/>
                  <a:gd name="T19" fmla="*/ 4958 h 5433"/>
                  <a:gd name="T20" fmla="*/ 1526 w 1527"/>
                  <a:gd name="T21" fmla="*/ 5112 h 5433"/>
                  <a:gd name="T22" fmla="*/ 1210 w 1527"/>
                  <a:gd name="T23" fmla="*/ 5432 h 5433"/>
                  <a:gd name="T24" fmla="*/ 1033 w 1527"/>
                  <a:gd name="T25" fmla="*/ 5262 h 5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27" h="5433">
                    <a:moveTo>
                      <a:pt x="1033" y="5262"/>
                    </a:moveTo>
                    <a:cubicBezTo>
                      <a:pt x="505" y="4626"/>
                      <a:pt x="222" y="3966"/>
                      <a:pt x="125" y="3147"/>
                    </a:cubicBezTo>
                    <a:cubicBezTo>
                      <a:pt x="0" y="2085"/>
                      <a:pt x="368" y="942"/>
                      <a:pt x="1098" y="127"/>
                    </a:cubicBezTo>
                    <a:lnTo>
                      <a:pt x="1212" y="0"/>
                    </a:lnTo>
                    <a:lnTo>
                      <a:pt x="1369" y="154"/>
                    </a:lnTo>
                    <a:cubicBezTo>
                      <a:pt x="1456" y="239"/>
                      <a:pt x="1527" y="329"/>
                      <a:pt x="1527" y="353"/>
                    </a:cubicBezTo>
                    <a:cubicBezTo>
                      <a:pt x="1527" y="378"/>
                      <a:pt x="1487" y="436"/>
                      <a:pt x="1439" y="481"/>
                    </a:cubicBezTo>
                    <a:cubicBezTo>
                      <a:pt x="1290" y="623"/>
                      <a:pt x="990" y="1101"/>
                      <a:pt x="863" y="1402"/>
                    </a:cubicBezTo>
                    <a:cubicBezTo>
                      <a:pt x="746" y="1677"/>
                      <a:pt x="696" y="1858"/>
                      <a:pt x="622" y="2283"/>
                    </a:cubicBezTo>
                    <a:cubicBezTo>
                      <a:pt x="471" y="3144"/>
                      <a:pt x="802" y="4265"/>
                      <a:pt x="1412" y="4958"/>
                    </a:cubicBezTo>
                    <a:cubicBezTo>
                      <a:pt x="1475" y="5030"/>
                      <a:pt x="1526" y="5099"/>
                      <a:pt x="1526" y="5112"/>
                    </a:cubicBezTo>
                    <a:cubicBezTo>
                      <a:pt x="1525" y="5152"/>
                      <a:pt x="1248" y="5433"/>
                      <a:pt x="1210" y="5432"/>
                    </a:cubicBezTo>
                    <a:cubicBezTo>
                      <a:pt x="1190" y="5432"/>
                      <a:pt x="1110" y="5356"/>
                      <a:pt x="1033" y="5262"/>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p>
                <a:endParaRPr lang="zh-TW" altLang="en-US"/>
              </a:p>
            </p:txBody>
          </p:sp>
          <p:sp>
            <p:nvSpPr>
              <p:cNvPr id="34" name="Freeform 93"/>
              <p:cNvSpPr>
                <a:spLocks/>
              </p:cNvSpPr>
              <p:nvPr/>
            </p:nvSpPr>
            <p:spPr bwMode="auto">
              <a:xfrm>
                <a:off x="37228508" y="13261794"/>
                <a:ext cx="376948" cy="1443407"/>
              </a:xfrm>
              <a:custGeom>
                <a:avLst/>
                <a:gdLst>
                  <a:gd name="T0" fmla="*/ 144 w 1421"/>
                  <a:gd name="T1" fmla="*/ 5290 h 5433"/>
                  <a:gd name="T2" fmla="*/ 0 w 1421"/>
                  <a:gd name="T3" fmla="*/ 5119 h 5433"/>
                  <a:gd name="T4" fmla="*/ 156 w 1421"/>
                  <a:gd name="T5" fmla="*/ 4897 h 5433"/>
                  <a:gd name="T6" fmla="*/ 841 w 1421"/>
                  <a:gd name="T7" fmla="*/ 3529 h 5433"/>
                  <a:gd name="T8" fmla="*/ 915 w 1421"/>
                  <a:gd name="T9" fmla="*/ 2766 h 5433"/>
                  <a:gd name="T10" fmla="*/ 756 w 1421"/>
                  <a:gd name="T11" fmla="*/ 1640 h 5433"/>
                  <a:gd name="T12" fmla="*/ 158 w 1421"/>
                  <a:gd name="T13" fmla="*/ 567 h 5433"/>
                  <a:gd name="T14" fmla="*/ 0 w 1421"/>
                  <a:gd name="T15" fmla="*/ 341 h 5433"/>
                  <a:gd name="T16" fmla="*/ 157 w 1421"/>
                  <a:gd name="T17" fmla="*/ 154 h 5433"/>
                  <a:gd name="T18" fmla="*/ 314 w 1421"/>
                  <a:gd name="T19" fmla="*/ 0 h 5433"/>
                  <a:gd name="T20" fmla="*/ 452 w 1421"/>
                  <a:gd name="T21" fmla="*/ 155 h 5433"/>
                  <a:gd name="T22" fmla="*/ 1184 w 1421"/>
                  <a:gd name="T23" fmla="*/ 1378 h 5433"/>
                  <a:gd name="T24" fmla="*/ 1380 w 1421"/>
                  <a:gd name="T25" fmla="*/ 2110 h 5433"/>
                  <a:gd name="T26" fmla="*/ 1385 w 1421"/>
                  <a:gd name="T27" fmla="*/ 3313 h 5433"/>
                  <a:gd name="T28" fmla="*/ 1311 w 1421"/>
                  <a:gd name="T29" fmla="*/ 3641 h 5433"/>
                  <a:gd name="T30" fmla="*/ 711 w 1421"/>
                  <a:gd name="T31" fmla="*/ 4981 h 5433"/>
                  <a:gd name="T32" fmla="*/ 310 w 1421"/>
                  <a:gd name="T33" fmla="*/ 5433 h 5433"/>
                  <a:gd name="T34" fmla="*/ 144 w 1421"/>
                  <a:gd name="T35" fmla="*/ 5290 h 5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1" h="5433">
                    <a:moveTo>
                      <a:pt x="144" y="5290"/>
                    </a:moveTo>
                    <a:cubicBezTo>
                      <a:pt x="65" y="5212"/>
                      <a:pt x="0" y="5135"/>
                      <a:pt x="0" y="5119"/>
                    </a:cubicBezTo>
                    <a:cubicBezTo>
                      <a:pt x="0" y="5104"/>
                      <a:pt x="70" y="5004"/>
                      <a:pt x="156" y="4897"/>
                    </a:cubicBezTo>
                    <a:cubicBezTo>
                      <a:pt x="483" y="4492"/>
                      <a:pt x="709" y="4040"/>
                      <a:pt x="841" y="3529"/>
                    </a:cubicBezTo>
                    <a:cubicBezTo>
                      <a:pt x="905" y="3280"/>
                      <a:pt x="914" y="3186"/>
                      <a:pt x="915" y="2766"/>
                    </a:cubicBezTo>
                    <a:cubicBezTo>
                      <a:pt x="917" y="2242"/>
                      <a:pt x="889" y="2047"/>
                      <a:pt x="756" y="1640"/>
                    </a:cubicBezTo>
                    <a:cubicBezTo>
                      <a:pt x="623" y="1234"/>
                      <a:pt x="449" y="922"/>
                      <a:pt x="158" y="567"/>
                    </a:cubicBezTo>
                    <a:cubicBezTo>
                      <a:pt x="71" y="461"/>
                      <a:pt x="0" y="359"/>
                      <a:pt x="0" y="341"/>
                    </a:cubicBezTo>
                    <a:cubicBezTo>
                      <a:pt x="0" y="323"/>
                      <a:pt x="70" y="239"/>
                      <a:pt x="157" y="154"/>
                    </a:cubicBezTo>
                    <a:lnTo>
                      <a:pt x="314" y="0"/>
                    </a:lnTo>
                    <a:lnTo>
                      <a:pt x="452" y="155"/>
                    </a:lnTo>
                    <a:cubicBezTo>
                      <a:pt x="731" y="467"/>
                      <a:pt x="1039" y="981"/>
                      <a:pt x="1184" y="1378"/>
                    </a:cubicBezTo>
                    <a:cubicBezTo>
                      <a:pt x="1233" y="1511"/>
                      <a:pt x="1299" y="1760"/>
                      <a:pt x="1380" y="2110"/>
                    </a:cubicBezTo>
                    <a:cubicBezTo>
                      <a:pt x="1417" y="2273"/>
                      <a:pt x="1421" y="3170"/>
                      <a:pt x="1385" y="3313"/>
                    </a:cubicBezTo>
                    <a:cubicBezTo>
                      <a:pt x="1371" y="3369"/>
                      <a:pt x="1337" y="3516"/>
                      <a:pt x="1311" y="3641"/>
                    </a:cubicBezTo>
                    <a:cubicBezTo>
                      <a:pt x="1220" y="4071"/>
                      <a:pt x="985" y="4596"/>
                      <a:pt x="711" y="4981"/>
                    </a:cubicBezTo>
                    <a:cubicBezTo>
                      <a:pt x="572" y="5176"/>
                      <a:pt x="344" y="5433"/>
                      <a:pt x="310" y="5433"/>
                    </a:cubicBezTo>
                    <a:cubicBezTo>
                      <a:pt x="299" y="5433"/>
                      <a:pt x="224" y="5368"/>
                      <a:pt x="144" y="5290"/>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p>
                <a:endParaRPr lang="zh-TW" altLang="en-US"/>
              </a:p>
            </p:txBody>
          </p:sp>
          <p:sp>
            <p:nvSpPr>
              <p:cNvPr id="35" name="Freeform 94"/>
              <p:cNvSpPr>
                <a:spLocks/>
              </p:cNvSpPr>
              <p:nvPr/>
            </p:nvSpPr>
            <p:spPr bwMode="auto">
              <a:xfrm>
                <a:off x="35835435" y="13472509"/>
                <a:ext cx="300856" cy="1021974"/>
              </a:xfrm>
              <a:custGeom>
                <a:avLst/>
                <a:gdLst>
                  <a:gd name="T0" fmla="*/ 649 w 1133"/>
                  <a:gd name="T1" fmla="*/ 3709 h 3850"/>
                  <a:gd name="T2" fmla="*/ 64 w 1133"/>
                  <a:gd name="T3" fmla="*/ 2517 h 3850"/>
                  <a:gd name="T4" fmla="*/ 50 w 1133"/>
                  <a:gd name="T5" fmla="*/ 1437 h 3850"/>
                  <a:gd name="T6" fmla="*/ 583 w 1133"/>
                  <a:gd name="T7" fmla="*/ 253 h 3850"/>
                  <a:gd name="T8" fmla="*/ 974 w 1133"/>
                  <a:gd name="T9" fmla="*/ 185 h 3850"/>
                  <a:gd name="T10" fmla="*/ 1133 w 1133"/>
                  <a:gd name="T11" fmla="*/ 344 h 3850"/>
                  <a:gd name="T12" fmla="*/ 984 w 1133"/>
                  <a:gd name="T13" fmla="*/ 538 h 3850"/>
                  <a:gd name="T14" fmla="*/ 561 w 1133"/>
                  <a:gd name="T15" fmla="*/ 1412 h 3850"/>
                  <a:gd name="T16" fmla="*/ 616 w 1133"/>
                  <a:gd name="T17" fmla="*/ 2679 h 3850"/>
                  <a:gd name="T18" fmla="*/ 966 w 1133"/>
                  <a:gd name="T19" fmla="*/ 3313 h 3850"/>
                  <a:gd name="T20" fmla="*/ 1087 w 1133"/>
                  <a:gd name="T21" fmla="*/ 3572 h 3850"/>
                  <a:gd name="T22" fmla="*/ 780 w 1133"/>
                  <a:gd name="T23" fmla="*/ 3850 h 3850"/>
                  <a:gd name="T24" fmla="*/ 649 w 1133"/>
                  <a:gd name="T25" fmla="*/ 3709 h 38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33" h="3850">
                    <a:moveTo>
                      <a:pt x="649" y="3709"/>
                    </a:moveTo>
                    <a:cubicBezTo>
                      <a:pt x="375" y="3385"/>
                      <a:pt x="157" y="2939"/>
                      <a:pt x="64" y="2517"/>
                    </a:cubicBezTo>
                    <a:cubicBezTo>
                      <a:pt x="8" y="2258"/>
                      <a:pt x="0" y="1696"/>
                      <a:pt x="50" y="1437"/>
                    </a:cubicBezTo>
                    <a:cubicBezTo>
                      <a:pt x="132" y="1013"/>
                      <a:pt x="338" y="555"/>
                      <a:pt x="583" y="253"/>
                    </a:cubicBezTo>
                    <a:cubicBezTo>
                      <a:pt x="788" y="1"/>
                      <a:pt x="789" y="0"/>
                      <a:pt x="974" y="185"/>
                    </a:cubicBezTo>
                    <a:lnTo>
                      <a:pt x="1133" y="344"/>
                    </a:lnTo>
                    <a:lnTo>
                      <a:pt x="984" y="538"/>
                    </a:lnTo>
                    <a:cubicBezTo>
                      <a:pt x="797" y="782"/>
                      <a:pt x="632" y="1122"/>
                      <a:pt x="561" y="1412"/>
                    </a:cubicBezTo>
                    <a:cubicBezTo>
                      <a:pt x="469" y="1785"/>
                      <a:pt x="494" y="2369"/>
                      <a:pt x="616" y="2679"/>
                    </a:cubicBezTo>
                    <a:cubicBezTo>
                      <a:pt x="701" y="2898"/>
                      <a:pt x="831" y="3134"/>
                      <a:pt x="966" y="3313"/>
                    </a:cubicBezTo>
                    <a:cubicBezTo>
                      <a:pt x="1102" y="3494"/>
                      <a:pt x="1118" y="3528"/>
                      <a:pt x="1087" y="3572"/>
                    </a:cubicBezTo>
                    <a:cubicBezTo>
                      <a:pt x="1050" y="3625"/>
                      <a:pt x="802" y="3850"/>
                      <a:pt x="780" y="3850"/>
                    </a:cubicBezTo>
                    <a:cubicBezTo>
                      <a:pt x="774" y="3850"/>
                      <a:pt x="715" y="3787"/>
                      <a:pt x="649" y="3709"/>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p>
                <a:endParaRPr lang="zh-TW" altLang="en-US"/>
              </a:p>
            </p:txBody>
          </p:sp>
          <p:sp>
            <p:nvSpPr>
              <p:cNvPr id="36" name="Freeform 95"/>
              <p:cNvSpPr>
                <a:spLocks/>
              </p:cNvSpPr>
              <p:nvPr/>
            </p:nvSpPr>
            <p:spPr bwMode="auto">
              <a:xfrm>
                <a:off x="37010764" y="13480709"/>
                <a:ext cx="313734" cy="1013779"/>
              </a:xfrm>
              <a:custGeom>
                <a:avLst/>
                <a:gdLst>
                  <a:gd name="T0" fmla="*/ 263 w 1183"/>
                  <a:gd name="T1" fmla="*/ 3770 h 3819"/>
                  <a:gd name="T2" fmla="*/ 103 w 1183"/>
                  <a:gd name="T3" fmla="*/ 3603 h 3819"/>
                  <a:gd name="T4" fmla="*/ 0 w 1183"/>
                  <a:gd name="T5" fmla="*/ 3485 h 3819"/>
                  <a:gd name="T6" fmla="*/ 140 w 1183"/>
                  <a:gd name="T7" fmla="*/ 3311 h 3819"/>
                  <a:gd name="T8" fmla="*/ 593 w 1183"/>
                  <a:gd name="T9" fmla="*/ 2295 h 3819"/>
                  <a:gd name="T10" fmla="*/ 620 w 1183"/>
                  <a:gd name="T11" fmla="*/ 1689 h 3819"/>
                  <a:gd name="T12" fmla="*/ 144 w 1183"/>
                  <a:gd name="T13" fmla="*/ 506 h 3819"/>
                  <a:gd name="T14" fmla="*/ 0 w 1183"/>
                  <a:gd name="T15" fmla="*/ 318 h 3819"/>
                  <a:gd name="T16" fmla="*/ 156 w 1183"/>
                  <a:gd name="T17" fmla="*/ 157 h 3819"/>
                  <a:gd name="T18" fmla="*/ 362 w 1183"/>
                  <a:gd name="T19" fmla="*/ 26 h 3819"/>
                  <a:gd name="T20" fmla="*/ 836 w 1183"/>
                  <a:gd name="T21" fmla="*/ 701 h 3819"/>
                  <a:gd name="T22" fmla="*/ 1105 w 1183"/>
                  <a:gd name="T23" fmla="*/ 1615 h 3819"/>
                  <a:gd name="T24" fmla="*/ 672 w 1183"/>
                  <a:gd name="T25" fmla="*/ 3424 h 3819"/>
                  <a:gd name="T26" fmla="*/ 342 w 1183"/>
                  <a:gd name="T27" fmla="*/ 3819 h 3819"/>
                  <a:gd name="T28" fmla="*/ 263 w 1183"/>
                  <a:gd name="T29" fmla="*/ 3770 h 38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83" h="3819">
                    <a:moveTo>
                      <a:pt x="263" y="3770"/>
                    </a:moveTo>
                    <a:cubicBezTo>
                      <a:pt x="232" y="3743"/>
                      <a:pt x="160" y="3668"/>
                      <a:pt x="103" y="3603"/>
                    </a:cubicBezTo>
                    <a:lnTo>
                      <a:pt x="0" y="3485"/>
                    </a:lnTo>
                    <a:lnTo>
                      <a:pt x="140" y="3311"/>
                    </a:lnTo>
                    <a:cubicBezTo>
                      <a:pt x="378" y="3015"/>
                      <a:pt x="537" y="2660"/>
                      <a:pt x="593" y="2295"/>
                    </a:cubicBezTo>
                    <a:cubicBezTo>
                      <a:pt x="643" y="1975"/>
                      <a:pt x="645" y="1920"/>
                      <a:pt x="620" y="1689"/>
                    </a:cubicBezTo>
                    <a:cubicBezTo>
                      <a:pt x="573" y="1255"/>
                      <a:pt x="412" y="855"/>
                      <a:pt x="144" y="506"/>
                    </a:cubicBezTo>
                    <a:lnTo>
                      <a:pt x="0" y="318"/>
                    </a:lnTo>
                    <a:lnTo>
                      <a:pt x="156" y="157"/>
                    </a:lnTo>
                    <a:cubicBezTo>
                      <a:pt x="287" y="21"/>
                      <a:pt x="319" y="0"/>
                      <a:pt x="362" y="26"/>
                    </a:cubicBezTo>
                    <a:cubicBezTo>
                      <a:pt x="473" y="94"/>
                      <a:pt x="693" y="407"/>
                      <a:pt x="836" y="701"/>
                    </a:cubicBezTo>
                    <a:cubicBezTo>
                      <a:pt x="1000" y="1038"/>
                      <a:pt x="1051" y="1210"/>
                      <a:pt x="1105" y="1615"/>
                    </a:cubicBezTo>
                    <a:cubicBezTo>
                      <a:pt x="1183" y="2193"/>
                      <a:pt x="1007" y="2927"/>
                      <a:pt x="672" y="3424"/>
                    </a:cubicBezTo>
                    <a:cubicBezTo>
                      <a:pt x="555" y="3597"/>
                      <a:pt x="370" y="3819"/>
                      <a:pt x="342" y="3819"/>
                    </a:cubicBezTo>
                    <a:cubicBezTo>
                      <a:pt x="330" y="3819"/>
                      <a:pt x="294" y="3797"/>
                      <a:pt x="263" y="3770"/>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p>
                <a:endParaRPr lang="zh-TW" altLang="en-US"/>
              </a:p>
            </p:txBody>
          </p:sp>
          <p:sp>
            <p:nvSpPr>
              <p:cNvPr id="37" name="Freeform 96"/>
              <p:cNvSpPr>
                <a:spLocks/>
              </p:cNvSpPr>
              <p:nvPr/>
            </p:nvSpPr>
            <p:spPr bwMode="auto">
              <a:xfrm>
                <a:off x="36138636" y="13684397"/>
                <a:ext cx="208374" cy="600542"/>
              </a:xfrm>
              <a:custGeom>
                <a:avLst/>
                <a:gdLst>
                  <a:gd name="T0" fmla="*/ 317 w 783"/>
                  <a:gd name="T1" fmla="*/ 2127 h 2261"/>
                  <a:gd name="T2" fmla="*/ 0 w 783"/>
                  <a:gd name="T3" fmla="*/ 1146 h 2261"/>
                  <a:gd name="T4" fmla="*/ 342 w 783"/>
                  <a:gd name="T5" fmla="*/ 122 h 2261"/>
                  <a:gd name="T6" fmla="*/ 449 w 783"/>
                  <a:gd name="T7" fmla="*/ 0 h 2261"/>
                  <a:gd name="T8" fmla="*/ 616 w 783"/>
                  <a:gd name="T9" fmla="*/ 170 h 2261"/>
                  <a:gd name="T10" fmla="*/ 783 w 783"/>
                  <a:gd name="T11" fmla="*/ 339 h 2261"/>
                  <a:gd name="T12" fmla="*/ 705 w 783"/>
                  <a:gd name="T13" fmla="*/ 451 h 2261"/>
                  <a:gd name="T14" fmla="*/ 492 w 783"/>
                  <a:gd name="T15" fmla="*/ 1139 h 2261"/>
                  <a:gd name="T16" fmla="*/ 685 w 783"/>
                  <a:gd name="T17" fmla="*/ 1795 h 2261"/>
                  <a:gd name="T18" fmla="*/ 747 w 783"/>
                  <a:gd name="T19" fmla="*/ 1975 h 2261"/>
                  <a:gd name="T20" fmla="*/ 441 w 783"/>
                  <a:gd name="T21" fmla="*/ 2261 h 2261"/>
                  <a:gd name="T22" fmla="*/ 317 w 783"/>
                  <a:gd name="T23" fmla="*/ 2127 h 2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83" h="2261">
                    <a:moveTo>
                      <a:pt x="317" y="2127"/>
                    </a:moveTo>
                    <a:cubicBezTo>
                      <a:pt x="85" y="1820"/>
                      <a:pt x="1" y="1557"/>
                      <a:pt x="0" y="1146"/>
                    </a:cubicBezTo>
                    <a:cubicBezTo>
                      <a:pt x="0" y="720"/>
                      <a:pt x="112" y="384"/>
                      <a:pt x="342" y="122"/>
                    </a:cubicBezTo>
                    <a:lnTo>
                      <a:pt x="449" y="0"/>
                    </a:lnTo>
                    <a:lnTo>
                      <a:pt x="616" y="170"/>
                    </a:lnTo>
                    <a:lnTo>
                      <a:pt x="783" y="339"/>
                    </a:lnTo>
                    <a:lnTo>
                      <a:pt x="705" y="451"/>
                    </a:lnTo>
                    <a:cubicBezTo>
                      <a:pt x="555" y="668"/>
                      <a:pt x="493" y="869"/>
                      <a:pt x="492" y="1139"/>
                    </a:cubicBezTo>
                    <a:cubicBezTo>
                      <a:pt x="491" y="1416"/>
                      <a:pt x="539" y="1578"/>
                      <a:pt x="685" y="1795"/>
                    </a:cubicBezTo>
                    <a:cubicBezTo>
                      <a:pt x="752" y="1893"/>
                      <a:pt x="767" y="1938"/>
                      <a:pt x="747" y="1975"/>
                    </a:cubicBezTo>
                    <a:cubicBezTo>
                      <a:pt x="715" y="2036"/>
                      <a:pt x="473" y="2261"/>
                      <a:pt x="441" y="2261"/>
                    </a:cubicBezTo>
                    <a:cubicBezTo>
                      <a:pt x="428" y="2261"/>
                      <a:pt x="373" y="2201"/>
                      <a:pt x="317" y="2127"/>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p>
                <a:endParaRPr lang="zh-TW" altLang="en-US"/>
              </a:p>
            </p:txBody>
          </p:sp>
          <p:sp>
            <p:nvSpPr>
              <p:cNvPr id="38" name="Freeform 97"/>
              <p:cNvSpPr>
                <a:spLocks/>
              </p:cNvSpPr>
              <p:nvPr/>
            </p:nvSpPr>
            <p:spPr bwMode="auto">
              <a:xfrm>
                <a:off x="36800046" y="13693762"/>
                <a:ext cx="234129" cy="591177"/>
              </a:xfrm>
              <a:custGeom>
                <a:avLst/>
                <a:gdLst>
                  <a:gd name="T0" fmla="*/ 149 w 881"/>
                  <a:gd name="T1" fmla="*/ 2074 h 2228"/>
                  <a:gd name="T2" fmla="*/ 0 w 881"/>
                  <a:gd name="T3" fmla="*/ 1917 h 2228"/>
                  <a:gd name="T4" fmla="*/ 50 w 881"/>
                  <a:gd name="T5" fmla="*/ 1840 h 2228"/>
                  <a:gd name="T6" fmla="*/ 276 w 881"/>
                  <a:gd name="T7" fmla="*/ 1323 h 2228"/>
                  <a:gd name="T8" fmla="*/ 97 w 881"/>
                  <a:gd name="T9" fmla="*/ 454 h 2228"/>
                  <a:gd name="T10" fmla="*/ 1 w 881"/>
                  <a:gd name="T11" fmla="*/ 302 h 2228"/>
                  <a:gd name="T12" fmla="*/ 150 w 881"/>
                  <a:gd name="T13" fmla="*/ 151 h 2228"/>
                  <a:gd name="T14" fmla="*/ 333 w 881"/>
                  <a:gd name="T15" fmla="*/ 0 h 2228"/>
                  <a:gd name="T16" fmla="*/ 628 w 881"/>
                  <a:gd name="T17" fmla="*/ 389 h 2228"/>
                  <a:gd name="T18" fmla="*/ 501 w 881"/>
                  <a:gd name="T19" fmla="*/ 2041 h 2228"/>
                  <a:gd name="T20" fmla="*/ 340 w 881"/>
                  <a:gd name="T21" fmla="*/ 2223 h 2228"/>
                  <a:gd name="T22" fmla="*/ 149 w 881"/>
                  <a:gd name="T23" fmla="*/ 2074 h 2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81" h="2228">
                    <a:moveTo>
                      <a:pt x="149" y="2074"/>
                    </a:moveTo>
                    <a:lnTo>
                      <a:pt x="0" y="1917"/>
                    </a:lnTo>
                    <a:lnTo>
                      <a:pt x="50" y="1840"/>
                    </a:lnTo>
                    <a:cubicBezTo>
                      <a:pt x="178" y="1647"/>
                      <a:pt x="236" y="1514"/>
                      <a:pt x="276" y="1323"/>
                    </a:cubicBezTo>
                    <a:cubicBezTo>
                      <a:pt x="338" y="1024"/>
                      <a:pt x="280" y="742"/>
                      <a:pt x="97" y="454"/>
                    </a:cubicBezTo>
                    <a:lnTo>
                      <a:pt x="1" y="302"/>
                    </a:lnTo>
                    <a:lnTo>
                      <a:pt x="150" y="151"/>
                    </a:lnTo>
                    <a:cubicBezTo>
                      <a:pt x="232" y="68"/>
                      <a:pt x="315" y="0"/>
                      <a:pt x="333" y="0"/>
                    </a:cubicBezTo>
                    <a:cubicBezTo>
                      <a:pt x="387" y="0"/>
                      <a:pt x="528" y="187"/>
                      <a:pt x="628" y="389"/>
                    </a:cubicBezTo>
                    <a:cubicBezTo>
                      <a:pt x="881" y="903"/>
                      <a:pt x="830" y="1560"/>
                      <a:pt x="501" y="2041"/>
                    </a:cubicBezTo>
                    <a:cubicBezTo>
                      <a:pt x="435" y="2137"/>
                      <a:pt x="363" y="2219"/>
                      <a:pt x="340" y="2223"/>
                    </a:cubicBezTo>
                    <a:cubicBezTo>
                      <a:pt x="316" y="2228"/>
                      <a:pt x="230" y="2161"/>
                      <a:pt x="149" y="2074"/>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p>
                <a:endParaRPr lang="zh-TW" altLang="en-US"/>
              </a:p>
            </p:txBody>
          </p:sp>
        </p:grpSp>
      </p:grpSp>
      <p:grpSp>
        <p:nvGrpSpPr>
          <p:cNvPr id="39" name="群組 38"/>
          <p:cNvGrpSpPr/>
          <p:nvPr/>
        </p:nvGrpSpPr>
        <p:grpSpPr>
          <a:xfrm>
            <a:off x="5325778" y="5640872"/>
            <a:ext cx="523644" cy="523644"/>
            <a:chOff x="5731184" y="5244806"/>
            <a:chExt cx="816070" cy="816070"/>
          </a:xfrm>
        </p:grpSpPr>
        <p:sp>
          <p:nvSpPr>
            <p:cNvPr id="40" name="橢圓 39"/>
            <p:cNvSpPr/>
            <p:nvPr/>
          </p:nvSpPr>
          <p:spPr>
            <a:xfrm>
              <a:off x="5731184" y="5244806"/>
              <a:ext cx="816070" cy="81607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1" name="手繪多邊形 40"/>
            <p:cNvSpPr>
              <a:spLocks/>
            </p:cNvSpPr>
            <p:nvPr/>
          </p:nvSpPr>
          <p:spPr bwMode="auto">
            <a:xfrm>
              <a:off x="5916458" y="5488444"/>
              <a:ext cx="445522" cy="328794"/>
            </a:xfrm>
            <a:custGeom>
              <a:avLst/>
              <a:gdLst>
                <a:gd name="connsiteX0" fmla="*/ 2313240 w 4627012"/>
                <a:gd name="connsiteY0" fmla="*/ 2906712 h 3414712"/>
                <a:gd name="connsiteX1" fmla="*/ 1912260 w 4627012"/>
                <a:gd name="connsiteY1" fmla="*/ 2918932 h 3414712"/>
                <a:gd name="connsiteX2" fmla="*/ 1906856 w 4627012"/>
                <a:gd name="connsiteY2" fmla="*/ 3234846 h 3414712"/>
                <a:gd name="connsiteX3" fmla="*/ 2311440 w 4627012"/>
                <a:gd name="connsiteY3" fmla="*/ 3241676 h 3414712"/>
                <a:gd name="connsiteX4" fmla="*/ 2721424 w 4627012"/>
                <a:gd name="connsiteY4" fmla="*/ 3229456 h 3414712"/>
                <a:gd name="connsiteX5" fmla="*/ 2733676 w 4627012"/>
                <a:gd name="connsiteY5" fmla="*/ 3078146 h 3414712"/>
                <a:gd name="connsiteX6" fmla="*/ 2717824 w 4627012"/>
                <a:gd name="connsiteY6" fmla="*/ 2922886 h 3414712"/>
                <a:gd name="connsiteX7" fmla="*/ 2313240 w 4627012"/>
                <a:gd name="connsiteY7" fmla="*/ 2906712 h 3414712"/>
                <a:gd name="connsiteX8" fmla="*/ 1584960 w 4627012"/>
                <a:gd name="connsiteY8" fmla="*/ 286972 h 3414712"/>
                <a:gd name="connsiteX9" fmla="*/ 289164 w 4627012"/>
                <a:gd name="connsiteY9" fmla="*/ 296550 h 3414712"/>
                <a:gd name="connsiteX10" fmla="*/ 287364 w 4627012"/>
                <a:gd name="connsiteY10" fmla="*/ 2620194 h 3414712"/>
                <a:gd name="connsiteX11" fmla="*/ 2319024 w 4627012"/>
                <a:gd name="connsiteY11" fmla="*/ 2632076 h 3414712"/>
                <a:gd name="connsiteX12" fmla="*/ 4338444 w 4627012"/>
                <a:gd name="connsiteY12" fmla="*/ 2632076 h 3414712"/>
                <a:gd name="connsiteX13" fmla="*/ 4343844 w 4627012"/>
                <a:gd name="connsiteY13" fmla="*/ 2609392 h 3414712"/>
                <a:gd name="connsiteX14" fmla="*/ 4346724 w 4627012"/>
                <a:gd name="connsiteY14" fmla="*/ 1438210 h 3414712"/>
                <a:gd name="connsiteX15" fmla="*/ 4343844 w 4627012"/>
                <a:gd name="connsiteY15" fmla="*/ 290070 h 3414712"/>
                <a:gd name="connsiteX16" fmla="*/ 2323344 w 4627012"/>
                <a:gd name="connsiteY16" fmla="*/ 287550 h 3414712"/>
                <a:gd name="connsiteX17" fmla="*/ 1584960 w 4627012"/>
                <a:gd name="connsiteY17" fmla="*/ 286972 h 3414712"/>
                <a:gd name="connsiteX18" fmla="*/ 4623604 w 4627012"/>
                <a:gd name="connsiteY18" fmla="*/ 0 h 3414712"/>
                <a:gd name="connsiteX19" fmla="*/ 4626124 w 4627012"/>
                <a:gd name="connsiteY19" fmla="*/ 1442872 h 3414712"/>
                <a:gd name="connsiteX20" fmla="*/ 4625404 w 4627012"/>
                <a:gd name="connsiteY20" fmla="*/ 2896186 h 3414712"/>
                <a:gd name="connsiteX21" fmla="*/ 3827856 w 4627012"/>
                <a:gd name="connsiteY21" fmla="*/ 2906628 h 3414712"/>
                <a:gd name="connsiteX22" fmla="*/ 3020592 w 4627012"/>
                <a:gd name="connsiteY22" fmla="*/ 2914912 h 3414712"/>
                <a:gd name="connsiteX23" fmla="*/ 3010148 w 4627012"/>
                <a:gd name="connsiteY23" fmla="*/ 3079832 h 3414712"/>
                <a:gd name="connsiteX24" fmla="*/ 3013028 w 4627012"/>
                <a:gd name="connsiteY24" fmla="*/ 3236830 h 3414712"/>
                <a:gd name="connsiteX25" fmla="*/ 3485796 w 4627012"/>
                <a:gd name="connsiteY25" fmla="*/ 3241870 h 3414712"/>
                <a:gd name="connsiteX26" fmla="*/ 3976204 w 4627012"/>
                <a:gd name="connsiteY26" fmla="*/ 3255554 h 3414712"/>
                <a:gd name="connsiteX27" fmla="*/ 4014012 w 4627012"/>
                <a:gd name="connsiteY27" fmla="*/ 3357820 h 3414712"/>
                <a:gd name="connsiteX28" fmla="*/ 4014012 w 4627012"/>
                <a:gd name="connsiteY28" fmla="*/ 3414712 h 3414712"/>
                <a:gd name="connsiteX29" fmla="*/ 2306940 w 4627012"/>
                <a:gd name="connsiteY29" fmla="*/ 3414712 h 3414712"/>
                <a:gd name="connsiteX30" fmla="*/ 599508 w 4627012"/>
                <a:gd name="connsiteY30" fmla="*/ 3414712 h 3414712"/>
                <a:gd name="connsiteX31" fmla="*/ 599508 w 4627012"/>
                <a:gd name="connsiteY31" fmla="*/ 3372942 h 3414712"/>
                <a:gd name="connsiteX32" fmla="*/ 656400 w 4627012"/>
                <a:gd name="connsiteY32" fmla="*/ 3253394 h 3414712"/>
                <a:gd name="connsiteX33" fmla="*/ 1136728 w 4627012"/>
                <a:gd name="connsiteY33" fmla="*/ 3241870 h 3414712"/>
                <a:gd name="connsiteX34" fmla="*/ 1603732 w 4627012"/>
                <a:gd name="connsiteY34" fmla="*/ 3229628 h 3414712"/>
                <a:gd name="connsiteX35" fmla="*/ 1615976 w 4627012"/>
                <a:gd name="connsiteY35" fmla="*/ 3078030 h 3414712"/>
                <a:gd name="connsiteX36" fmla="*/ 1599772 w 4627012"/>
                <a:gd name="connsiteY36" fmla="*/ 2922472 h 3414712"/>
                <a:gd name="connsiteX37" fmla="*/ 792144 w 4627012"/>
                <a:gd name="connsiteY37" fmla="*/ 2906268 h 3414712"/>
                <a:gd name="connsiteX38" fmla="*/ 0 w 4627012"/>
                <a:gd name="connsiteY38" fmla="*/ 2906268 h 3414712"/>
                <a:gd name="connsiteX39" fmla="*/ 2520 w 4627012"/>
                <a:gd name="connsiteY39" fmla="*/ 1455836 h 3414712"/>
                <a:gd name="connsiteX40" fmla="*/ 5040 w 4627012"/>
                <a:gd name="connsiteY40" fmla="*/ 5042 h 3414712"/>
                <a:gd name="connsiteX41" fmla="*/ 2314500 w 4627012"/>
                <a:gd name="connsiteY41" fmla="*/ 2520 h 3414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627012" h="3414712">
                  <a:moveTo>
                    <a:pt x="2313240" y="2906712"/>
                  </a:moveTo>
                  <a:cubicBezTo>
                    <a:pt x="2024304" y="2906712"/>
                    <a:pt x="1921268" y="2909946"/>
                    <a:pt x="1912260" y="2918932"/>
                  </a:cubicBezTo>
                  <a:cubicBezTo>
                    <a:pt x="1898932" y="2932230"/>
                    <a:pt x="1893888" y="3222268"/>
                    <a:pt x="1906856" y="3234846"/>
                  </a:cubicBezTo>
                  <a:cubicBezTo>
                    <a:pt x="1910460" y="3238440"/>
                    <a:pt x="2092756" y="3241676"/>
                    <a:pt x="2311440" y="3241676"/>
                  </a:cubicBezTo>
                  <a:cubicBezTo>
                    <a:pt x="2607220" y="3241676"/>
                    <a:pt x="2712420" y="3238440"/>
                    <a:pt x="2721424" y="3229456"/>
                  </a:cubicBezTo>
                  <a:cubicBezTo>
                    <a:pt x="2729712" y="3221190"/>
                    <a:pt x="2733676" y="3172670"/>
                    <a:pt x="2733676" y="3078146"/>
                  </a:cubicBezTo>
                  <a:cubicBezTo>
                    <a:pt x="2733676" y="2964936"/>
                    <a:pt x="2730792" y="2935824"/>
                    <a:pt x="2717824" y="2922886"/>
                  </a:cubicBezTo>
                  <a:cubicBezTo>
                    <a:pt x="2703772" y="2908868"/>
                    <a:pt x="2652976" y="2906712"/>
                    <a:pt x="2313240" y="2906712"/>
                  </a:cubicBezTo>
                  <a:close/>
                  <a:moveTo>
                    <a:pt x="1584960" y="286972"/>
                  </a:moveTo>
                  <a:cubicBezTo>
                    <a:pt x="654628" y="286788"/>
                    <a:pt x="297356" y="289530"/>
                    <a:pt x="289164" y="296550"/>
                  </a:cubicBezTo>
                  <a:cubicBezTo>
                    <a:pt x="269728" y="312392"/>
                    <a:pt x="268288" y="2601112"/>
                    <a:pt x="287364" y="2620194"/>
                  </a:cubicBezTo>
                  <a:cubicBezTo>
                    <a:pt x="296724" y="2629554"/>
                    <a:pt x="761804" y="2632076"/>
                    <a:pt x="2319024" y="2632076"/>
                  </a:cubicBezTo>
                  <a:lnTo>
                    <a:pt x="4338444" y="2632076"/>
                  </a:lnTo>
                  <a:lnTo>
                    <a:pt x="4343844" y="2609392"/>
                  </a:lnTo>
                  <a:cubicBezTo>
                    <a:pt x="4347080" y="2596792"/>
                    <a:pt x="4348160" y="2069706"/>
                    <a:pt x="4346724" y="1438210"/>
                  </a:cubicBezTo>
                  <a:lnTo>
                    <a:pt x="4343844" y="290070"/>
                  </a:lnTo>
                  <a:lnTo>
                    <a:pt x="2323344" y="287550"/>
                  </a:lnTo>
                  <a:cubicBezTo>
                    <a:pt x="2044864" y="287212"/>
                    <a:pt x="1799652" y="287014"/>
                    <a:pt x="1584960" y="286972"/>
                  </a:cubicBezTo>
                  <a:close/>
                  <a:moveTo>
                    <a:pt x="4623604" y="0"/>
                  </a:moveTo>
                  <a:lnTo>
                    <a:pt x="4626124" y="1442872"/>
                  </a:lnTo>
                  <a:cubicBezTo>
                    <a:pt x="4627564" y="2236866"/>
                    <a:pt x="4627204" y="2890786"/>
                    <a:pt x="4625404" y="2896186"/>
                  </a:cubicBezTo>
                  <a:cubicBezTo>
                    <a:pt x="4623240" y="2903028"/>
                    <a:pt x="4347792" y="2906628"/>
                    <a:pt x="3827856" y="2906628"/>
                  </a:cubicBezTo>
                  <a:cubicBezTo>
                    <a:pt x="3390736" y="2906628"/>
                    <a:pt x="3027432" y="2910590"/>
                    <a:pt x="3020592" y="2914912"/>
                  </a:cubicBezTo>
                  <a:cubicBezTo>
                    <a:pt x="3010508" y="2921392"/>
                    <a:pt x="3007988" y="2961362"/>
                    <a:pt x="3010148" y="3079832"/>
                  </a:cubicBezTo>
                  <a:lnTo>
                    <a:pt x="3013028" y="3236830"/>
                  </a:lnTo>
                  <a:lnTo>
                    <a:pt x="3485796" y="3241870"/>
                  </a:lnTo>
                  <a:cubicBezTo>
                    <a:pt x="3745404" y="3244752"/>
                    <a:pt x="3966124" y="3250872"/>
                    <a:pt x="3976204" y="3255554"/>
                  </a:cubicBezTo>
                  <a:cubicBezTo>
                    <a:pt x="4003928" y="3269238"/>
                    <a:pt x="4014012" y="3296244"/>
                    <a:pt x="4014012" y="3357820"/>
                  </a:cubicBezTo>
                  <a:lnTo>
                    <a:pt x="4014012" y="3414712"/>
                  </a:lnTo>
                  <a:lnTo>
                    <a:pt x="2306940" y="3414712"/>
                  </a:lnTo>
                  <a:lnTo>
                    <a:pt x="599508" y="3414712"/>
                  </a:lnTo>
                  <a:lnTo>
                    <a:pt x="599508" y="3372942"/>
                  </a:lnTo>
                  <a:cubicBezTo>
                    <a:pt x="599508" y="3319650"/>
                    <a:pt x="623992" y="3268158"/>
                    <a:pt x="656400" y="3253394"/>
                  </a:cubicBezTo>
                  <a:cubicBezTo>
                    <a:pt x="674404" y="3245112"/>
                    <a:pt x="818428" y="3241870"/>
                    <a:pt x="1136728" y="3241870"/>
                  </a:cubicBezTo>
                  <a:cubicBezTo>
                    <a:pt x="1476988" y="3241870"/>
                    <a:pt x="1594372" y="3238630"/>
                    <a:pt x="1603732" y="3229628"/>
                  </a:cubicBezTo>
                  <a:cubicBezTo>
                    <a:pt x="1612012" y="3221346"/>
                    <a:pt x="1615976" y="3172734"/>
                    <a:pt x="1615976" y="3078030"/>
                  </a:cubicBezTo>
                  <a:cubicBezTo>
                    <a:pt x="1615976" y="2964604"/>
                    <a:pt x="1612732" y="2935436"/>
                    <a:pt x="1599772" y="2922472"/>
                  </a:cubicBezTo>
                  <a:cubicBezTo>
                    <a:pt x="1585728" y="2908070"/>
                    <a:pt x="1498232" y="2906268"/>
                    <a:pt x="792144" y="2906268"/>
                  </a:cubicBezTo>
                  <a:lnTo>
                    <a:pt x="0" y="2906268"/>
                  </a:lnTo>
                  <a:lnTo>
                    <a:pt x="2520" y="1455836"/>
                  </a:lnTo>
                  <a:lnTo>
                    <a:pt x="5040" y="5042"/>
                  </a:lnTo>
                  <a:lnTo>
                    <a:pt x="2314500" y="2520"/>
                  </a:lnTo>
                  <a:close/>
                </a:path>
              </a:pathLst>
            </a:custGeom>
            <a:solidFill>
              <a:schemeClr val="bg1"/>
            </a:solidFill>
            <a:ln w="0">
              <a:noFill/>
              <a:prstDash val="solid"/>
              <a:round/>
              <a:headEnd/>
              <a:tailEnd/>
            </a:ln>
          </p:spPr>
          <p:txBody>
            <a:bodyPr vert="horz" wrap="square" lIns="91440" tIns="45721" rIns="91440" bIns="45721" numCol="1" anchor="t" anchorCtr="0" compatLnSpc="1">
              <a:prstTxWarp prst="textNoShape">
                <a:avLst/>
              </a:prstTxWarp>
              <a:noAutofit/>
            </a:bodyPr>
            <a:lstStyle/>
            <a:p>
              <a:endParaRPr lang="zh-TW" altLang="en-US"/>
            </a:p>
          </p:txBody>
        </p:sp>
      </p:grpSp>
      <p:sp>
        <p:nvSpPr>
          <p:cNvPr id="2" name="頁尾版面配置區 1"/>
          <p:cNvSpPr>
            <a:spLocks noGrp="1"/>
          </p:cNvSpPr>
          <p:nvPr>
            <p:ph type="ftr" sz="quarter" idx="11"/>
          </p:nvPr>
        </p:nvSpPr>
        <p:spPr/>
        <p:txBody>
          <a:bodyPr/>
          <a:lstStyle/>
          <a:p>
            <a:r>
              <a:rPr lang="zh-TW" altLang="en-US" smtClean="0"/>
              <a:t>商業簡報網 </a:t>
            </a:r>
            <a:r>
              <a:rPr lang="en-US" altLang="zh-TW" smtClean="0"/>
              <a:t>X Matter Lab</a:t>
            </a:r>
            <a:endParaRPr lang="zh-TW" altLang="en-US"/>
          </a:p>
        </p:txBody>
      </p:sp>
      <p:pic>
        <p:nvPicPr>
          <p:cNvPr id="43" name="Picture 5" descr="\\LIVEAURA\Matter Lab\商攝\形象照\2016-商攝(20160324)原檔\matterlab修\初選\Noir Passport\IMG_9828.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1752" y="1549310"/>
            <a:ext cx="9144000" cy="2794413"/>
          </a:xfrm>
          <a:prstGeom prst="rect">
            <a:avLst/>
          </a:prstGeom>
          <a:noFill/>
        </p:spPr>
      </p:pic>
      <p:sp>
        <p:nvSpPr>
          <p:cNvPr id="44" name="矩形 43"/>
          <p:cNvSpPr/>
          <p:nvPr/>
        </p:nvSpPr>
        <p:spPr>
          <a:xfrm>
            <a:off x="3155324" y="1223201"/>
            <a:ext cx="2833352" cy="11636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5" name="文字方塊 44"/>
          <p:cNvSpPr txBox="1"/>
          <p:nvPr/>
        </p:nvSpPr>
        <p:spPr>
          <a:xfrm>
            <a:off x="1880398" y="576870"/>
            <a:ext cx="5383205" cy="646331"/>
          </a:xfrm>
          <a:prstGeom prst="rect">
            <a:avLst/>
          </a:prstGeom>
          <a:noFill/>
        </p:spPr>
        <p:txBody>
          <a:bodyPr wrap="square" rtlCol="0" anchor="ctr">
            <a:spAutoFit/>
          </a:bodyPr>
          <a:lstStyle/>
          <a:p>
            <a:pPr algn="ctr"/>
            <a:r>
              <a:rPr lang="en-US" altLang="zh-TW" sz="3600" b="1" dirty="0" smtClean="0">
                <a:solidFill>
                  <a:schemeClr val="bg1">
                    <a:lumMod val="50000"/>
                  </a:schemeClr>
                </a:solidFill>
              </a:rPr>
              <a:t>Beyond Picture 086</a:t>
            </a:r>
            <a:endParaRPr lang="zh-TW" altLang="en-US" sz="3600" b="1" dirty="0">
              <a:solidFill>
                <a:schemeClr val="bg1">
                  <a:lumMod val="50000"/>
                </a:schemeClr>
              </a:solidFill>
            </a:endParaRPr>
          </a:p>
        </p:txBody>
      </p:sp>
      <p:sp>
        <p:nvSpPr>
          <p:cNvPr id="3" name="矩形 2"/>
          <p:cNvSpPr/>
          <p:nvPr/>
        </p:nvSpPr>
        <p:spPr>
          <a:xfrm>
            <a:off x="-11752" y="1549310"/>
            <a:ext cx="3958110" cy="2794413"/>
          </a:xfrm>
          <a:prstGeom prst="rect">
            <a:avLst/>
          </a:prstGeom>
          <a:gradFill>
            <a:gsLst>
              <a:gs pos="59000">
                <a:srgbClr val="AEB1BE"/>
              </a:gs>
              <a:gs pos="20000">
                <a:schemeClr val="accent5"/>
              </a:gs>
              <a:gs pos="0">
                <a:srgbClr val="505364"/>
              </a:gs>
              <a:gs pos="100000">
                <a:schemeClr val="bg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6" name="文字方塊 45"/>
          <p:cNvSpPr txBox="1"/>
          <p:nvPr/>
        </p:nvSpPr>
        <p:spPr>
          <a:xfrm>
            <a:off x="245711" y="3278548"/>
            <a:ext cx="2531024" cy="954107"/>
          </a:xfrm>
          <a:prstGeom prst="rect">
            <a:avLst/>
          </a:prstGeom>
          <a:noFill/>
        </p:spPr>
        <p:txBody>
          <a:bodyPr wrap="square" rtlCol="0">
            <a:spAutoFit/>
          </a:bodyPr>
          <a:lstStyle/>
          <a:p>
            <a:r>
              <a:rPr lang="en-US" sz="1400" dirty="0" smtClean="0">
                <a:solidFill>
                  <a:schemeClr val="bg1"/>
                </a:solidFill>
              </a:rPr>
              <a:t>The quick brown fox jumps over the lazy dog. </a:t>
            </a:r>
            <a:r>
              <a:rPr lang="en-US" sz="1400" dirty="0">
                <a:solidFill>
                  <a:schemeClr val="bg1"/>
                </a:solidFill>
              </a:rPr>
              <a:t>The quick brown fox jumps over the lazy dog. </a:t>
            </a:r>
          </a:p>
        </p:txBody>
      </p:sp>
      <p:sp>
        <p:nvSpPr>
          <p:cNvPr id="42" name="矩形 41"/>
          <p:cNvSpPr/>
          <p:nvPr/>
        </p:nvSpPr>
        <p:spPr>
          <a:xfrm>
            <a:off x="253954" y="1618887"/>
            <a:ext cx="2906483" cy="1631216"/>
          </a:xfrm>
          <a:prstGeom prst="rect">
            <a:avLst/>
          </a:prstGeom>
        </p:spPr>
        <p:txBody>
          <a:bodyPr wrap="square">
            <a:spAutoFit/>
          </a:bodyPr>
          <a:lstStyle/>
          <a:p>
            <a:pPr>
              <a:lnSpc>
                <a:spcPts val="4000"/>
              </a:lnSpc>
            </a:pPr>
            <a:r>
              <a:rPr lang="en-US" altLang="zh-TW" sz="4000" dirty="0">
                <a:solidFill>
                  <a:schemeClr val="bg1"/>
                </a:solidFill>
              </a:rPr>
              <a:t>Make </a:t>
            </a:r>
            <a:br>
              <a:rPr lang="en-US" altLang="zh-TW" sz="4000" dirty="0">
                <a:solidFill>
                  <a:schemeClr val="bg1"/>
                </a:solidFill>
              </a:rPr>
            </a:br>
            <a:r>
              <a:rPr lang="en-US" altLang="zh-TW" sz="4000" dirty="0">
                <a:solidFill>
                  <a:schemeClr val="bg1"/>
                </a:solidFill>
              </a:rPr>
              <a:t>Organizing </a:t>
            </a:r>
            <a:br>
              <a:rPr lang="en-US" altLang="zh-TW" sz="4000" dirty="0">
                <a:solidFill>
                  <a:schemeClr val="bg1"/>
                </a:solidFill>
              </a:rPr>
            </a:br>
            <a:r>
              <a:rPr lang="en-US" altLang="zh-TW" sz="4000" dirty="0">
                <a:solidFill>
                  <a:schemeClr val="bg1"/>
                </a:solidFill>
              </a:rPr>
              <a:t>Fun.</a:t>
            </a:r>
          </a:p>
        </p:txBody>
      </p:sp>
    </p:spTree>
    <p:extLst>
      <p:ext uri="{BB962C8B-B14F-4D97-AF65-F5344CB8AC3E}">
        <p14:creationId xmlns:p14="http://schemas.microsoft.com/office/powerpoint/2010/main" val="3869579684"/>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圖片版面配置區 8"/>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p:pic>
      <p:pic>
        <p:nvPicPr>
          <p:cNvPr id="8" name="圖片版面配置區 7"/>
          <p:cNvPicPr>
            <a:picLocks noGrp="1" noChangeAspect="1"/>
          </p:cNvPicPr>
          <p:nvPr>
            <p:ph type="pic" sz="quarter" idx="11"/>
          </p:nvPr>
        </p:nvPicPr>
        <p:blipFill>
          <a:blip r:embed="rId3" cstate="screen">
            <a:extLst>
              <a:ext uri="{28A0092B-C50C-407E-A947-70E740481C1C}">
                <a14:useLocalDpi xmlns:a14="http://schemas.microsoft.com/office/drawing/2010/main"/>
              </a:ext>
            </a:extLst>
          </a:blip>
          <a:srcRect/>
          <a:stretch>
            <a:fillRect/>
          </a:stretch>
        </p:blipFill>
        <p:spPr/>
      </p:pic>
      <p:pic>
        <p:nvPicPr>
          <p:cNvPr id="10" name="圖片版面配置區 9"/>
          <p:cNvPicPr>
            <a:picLocks noGrp="1" noChangeAspect="1"/>
          </p:cNvPicPr>
          <p:nvPr>
            <p:ph type="pic" sz="quarter" idx="12"/>
          </p:nvPr>
        </p:nvPicPr>
        <p:blipFill>
          <a:blip r:embed="rId4" cstate="screen">
            <a:extLst>
              <a:ext uri="{28A0092B-C50C-407E-A947-70E740481C1C}">
                <a14:useLocalDpi xmlns:a14="http://schemas.microsoft.com/office/drawing/2010/main"/>
              </a:ext>
            </a:extLst>
          </a:blip>
          <a:srcRect/>
          <a:stretch>
            <a:fillRect/>
          </a:stretch>
        </p:blipFill>
        <p:spPr/>
      </p:pic>
      <p:sp>
        <p:nvSpPr>
          <p:cNvPr id="3" name="頁尾版面配置區 2"/>
          <p:cNvSpPr>
            <a:spLocks noGrp="1"/>
          </p:cNvSpPr>
          <p:nvPr>
            <p:ph type="ftr" sz="quarter" idx="13"/>
          </p:nvPr>
        </p:nvSpPr>
        <p:spPr/>
        <p:txBody>
          <a:bodyPr/>
          <a:lstStyle/>
          <a:p>
            <a:r>
              <a:rPr lang="zh-TW" altLang="en-US" smtClean="0"/>
              <a:t>商業簡報網 </a:t>
            </a:r>
            <a:r>
              <a:rPr lang="en-US" altLang="zh-TW" smtClean="0"/>
              <a:t>X Matter Lab</a:t>
            </a:r>
            <a:endParaRPr lang="zh-TW" altLang="en-US" dirty="0"/>
          </a:p>
        </p:txBody>
      </p:sp>
      <p:sp>
        <p:nvSpPr>
          <p:cNvPr id="4" name="投影片編號版面配置區 3"/>
          <p:cNvSpPr>
            <a:spLocks noGrp="1"/>
          </p:cNvSpPr>
          <p:nvPr>
            <p:ph type="sldNum" sz="quarter" idx="14"/>
          </p:nvPr>
        </p:nvSpPr>
        <p:spPr/>
        <p:txBody>
          <a:bodyPr/>
          <a:lstStyle/>
          <a:p>
            <a:fld id="{E27FD744-A41C-4EAD-96D0-2F84A994B62C}" type="slidenum">
              <a:rPr lang="zh-TW" altLang="en-US" smtClean="0"/>
              <a:t>90</a:t>
            </a:fld>
            <a:endParaRPr lang="zh-TW" altLang="en-US"/>
          </a:p>
        </p:txBody>
      </p:sp>
      <p:sp>
        <p:nvSpPr>
          <p:cNvPr id="12" name="文字方塊 12"/>
          <p:cNvSpPr txBox="1"/>
          <p:nvPr/>
        </p:nvSpPr>
        <p:spPr>
          <a:xfrm>
            <a:off x="6646564" y="761536"/>
            <a:ext cx="1294119" cy="461665"/>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2400" dirty="0"/>
              <a:t>Agenda</a:t>
            </a:r>
            <a:endParaRPr lang="zh-TW" altLang="en-US" sz="2400" dirty="0"/>
          </a:p>
        </p:txBody>
      </p:sp>
      <p:sp>
        <p:nvSpPr>
          <p:cNvPr id="13" name="矩形 12"/>
          <p:cNvSpPr/>
          <p:nvPr/>
        </p:nvSpPr>
        <p:spPr>
          <a:xfrm>
            <a:off x="6646564" y="1164000"/>
            <a:ext cx="2535850" cy="523220"/>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a:t>
            </a:r>
            <a:endParaRPr lang="zh-TW" altLang="en-US" sz="1400" dirty="0"/>
          </a:p>
        </p:txBody>
      </p:sp>
      <p:sp>
        <p:nvSpPr>
          <p:cNvPr id="14" name="文字方塊 14"/>
          <p:cNvSpPr txBox="1"/>
          <p:nvPr/>
        </p:nvSpPr>
        <p:spPr>
          <a:xfrm>
            <a:off x="6646564" y="1658959"/>
            <a:ext cx="1294119" cy="461665"/>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2400" dirty="0"/>
              <a:t>Process</a:t>
            </a:r>
            <a:endParaRPr lang="zh-TW" altLang="en-US" sz="2400" dirty="0"/>
          </a:p>
        </p:txBody>
      </p:sp>
      <p:sp>
        <p:nvSpPr>
          <p:cNvPr id="15" name="矩形 14"/>
          <p:cNvSpPr/>
          <p:nvPr/>
        </p:nvSpPr>
        <p:spPr>
          <a:xfrm>
            <a:off x="6646564" y="2061423"/>
            <a:ext cx="2535850" cy="523220"/>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a:t>
            </a:r>
            <a:endParaRPr lang="zh-TW" altLang="en-US" sz="1400" dirty="0"/>
          </a:p>
        </p:txBody>
      </p:sp>
      <p:sp>
        <p:nvSpPr>
          <p:cNvPr id="16" name="文字方塊 16"/>
          <p:cNvSpPr txBox="1"/>
          <p:nvPr/>
        </p:nvSpPr>
        <p:spPr>
          <a:xfrm>
            <a:off x="3741125" y="4042524"/>
            <a:ext cx="1294119" cy="461665"/>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2400" dirty="0"/>
              <a:t>Security</a:t>
            </a:r>
            <a:endParaRPr lang="zh-TW" altLang="en-US" sz="2400" dirty="0"/>
          </a:p>
        </p:txBody>
      </p:sp>
      <p:sp>
        <p:nvSpPr>
          <p:cNvPr id="17" name="矩形 16"/>
          <p:cNvSpPr/>
          <p:nvPr/>
        </p:nvSpPr>
        <p:spPr>
          <a:xfrm>
            <a:off x="3741125" y="4444988"/>
            <a:ext cx="2535850" cy="523220"/>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a:t>
            </a:r>
            <a:endParaRPr lang="zh-TW" altLang="en-US" sz="1400" dirty="0"/>
          </a:p>
        </p:txBody>
      </p:sp>
      <p:sp>
        <p:nvSpPr>
          <p:cNvPr id="18" name="文字方塊 18"/>
          <p:cNvSpPr txBox="1"/>
          <p:nvPr/>
        </p:nvSpPr>
        <p:spPr>
          <a:xfrm>
            <a:off x="3741125" y="4939947"/>
            <a:ext cx="1685846" cy="461665"/>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2400" dirty="0"/>
              <a:t>Success</a:t>
            </a:r>
            <a:endParaRPr lang="zh-TW" altLang="en-US" sz="2400" dirty="0"/>
          </a:p>
        </p:txBody>
      </p:sp>
      <p:sp>
        <p:nvSpPr>
          <p:cNvPr id="19" name="矩形 18"/>
          <p:cNvSpPr/>
          <p:nvPr/>
        </p:nvSpPr>
        <p:spPr>
          <a:xfrm>
            <a:off x="3741125" y="5342411"/>
            <a:ext cx="2535850" cy="523220"/>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a:t>
            </a:r>
            <a:endParaRPr lang="zh-TW" altLang="en-US" sz="1400" dirty="0"/>
          </a:p>
        </p:txBody>
      </p:sp>
      <p:grpSp>
        <p:nvGrpSpPr>
          <p:cNvPr id="20" name="群組 19"/>
          <p:cNvGrpSpPr/>
          <p:nvPr/>
        </p:nvGrpSpPr>
        <p:grpSpPr>
          <a:xfrm>
            <a:off x="6106883" y="1890756"/>
            <a:ext cx="523644" cy="523644"/>
            <a:chOff x="5731184" y="3068960"/>
            <a:chExt cx="816070" cy="816070"/>
          </a:xfrm>
        </p:grpSpPr>
        <p:sp>
          <p:nvSpPr>
            <p:cNvPr id="21" name="橢圓 20"/>
            <p:cNvSpPr/>
            <p:nvPr/>
          </p:nvSpPr>
          <p:spPr>
            <a:xfrm>
              <a:off x="5731184" y="3068960"/>
              <a:ext cx="816070" cy="81607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p>
          </p:txBody>
        </p:sp>
        <p:grpSp>
          <p:nvGrpSpPr>
            <p:cNvPr id="22" name="群組 21"/>
            <p:cNvGrpSpPr/>
            <p:nvPr/>
          </p:nvGrpSpPr>
          <p:grpSpPr>
            <a:xfrm>
              <a:off x="5935646" y="3308966"/>
              <a:ext cx="407146" cy="336058"/>
              <a:chOff x="13079250" y="23448756"/>
              <a:chExt cx="2967819" cy="2449630"/>
            </a:xfrm>
            <a:solidFill>
              <a:schemeClr val="bg1"/>
            </a:solidFill>
          </p:grpSpPr>
          <p:sp>
            <p:nvSpPr>
              <p:cNvPr id="23" name="手繪多邊形 22"/>
              <p:cNvSpPr>
                <a:spLocks/>
              </p:cNvSpPr>
              <p:nvPr/>
            </p:nvSpPr>
            <p:spPr bwMode="auto">
              <a:xfrm>
                <a:off x="13079250" y="23448756"/>
                <a:ext cx="2967819" cy="2449630"/>
              </a:xfrm>
              <a:custGeom>
                <a:avLst/>
                <a:gdLst>
                  <a:gd name="connsiteX0" fmla="*/ 2007528 w 4024625"/>
                  <a:gd name="connsiteY0" fmla="*/ 1087436 h 3321916"/>
                  <a:gd name="connsiteX1" fmla="*/ 1840007 w 4024625"/>
                  <a:gd name="connsiteY1" fmla="*/ 1101840 h 3321916"/>
                  <a:gd name="connsiteX2" fmla="*/ 1743097 w 4024625"/>
                  <a:gd name="connsiteY2" fmla="*/ 1122724 h 3321916"/>
                  <a:gd name="connsiteX3" fmla="*/ 1609441 w 4024625"/>
                  <a:gd name="connsiteY3" fmla="*/ 1178896 h 3321916"/>
                  <a:gd name="connsiteX4" fmla="*/ 1096431 w 4024625"/>
                  <a:gd name="connsiteY4" fmla="*/ 1856928 h 3321916"/>
                  <a:gd name="connsiteX5" fmla="*/ 1116966 w 4024625"/>
                  <a:gd name="connsiteY5" fmla="*/ 2260216 h 3321916"/>
                  <a:gd name="connsiteX6" fmla="*/ 1819472 w 4024625"/>
                  <a:gd name="connsiteY6" fmla="*/ 2915204 h 3321916"/>
                  <a:gd name="connsiteX7" fmla="*/ 1895847 w 4024625"/>
                  <a:gd name="connsiteY7" fmla="*/ 2930328 h 3321916"/>
                  <a:gd name="connsiteX8" fmla="*/ 2217919 w 4024625"/>
                  <a:gd name="connsiteY8" fmla="*/ 2911604 h 3321916"/>
                  <a:gd name="connsiteX9" fmla="*/ 2875753 w 4024625"/>
                  <a:gd name="connsiteY9" fmla="*/ 2323952 h 3321916"/>
                  <a:gd name="connsiteX10" fmla="*/ 2922227 w 4024625"/>
                  <a:gd name="connsiteY10" fmla="*/ 2006360 h 3321916"/>
                  <a:gd name="connsiteX11" fmla="*/ 2861343 w 4024625"/>
                  <a:gd name="connsiteY11" fmla="*/ 1660684 h 3321916"/>
                  <a:gd name="connsiteX12" fmla="*/ 2600515 w 4024625"/>
                  <a:gd name="connsiteY12" fmla="*/ 1300604 h 3321916"/>
                  <a:gd name="connsiteX13" fmla="*/ 2271958 w 4024625"/>
                  <a:gd name="connsiteY13" fmla="*/ 1122364 h 3321916"/>
                  <a:gd name="connsiteX14" fmla="*/ 2175409 w 4024625"/>
                  <a:gd name="connsiteY14" fmla="*/ 1101840 h 3321916"/>
                  <a:gd name="connsiteX15" fmla="*/ 2007528 w 4024625"/>
                  <a:gd name="connsiteY15" fmla="*/ 1087436 h 3321916"/>
                  <a:gd name="connsiteX16" fmla="*/ 691176 w 4024625"/>
                  <a:gd name="connsiteY16" fmla="*/ 884236 h 3321916"/>
                  <a:gd name="connsiteX17" fmla="*/ 395695 w 4024625"/>
                  <a:gd name="connsiteY17" fmla="*/ 895036 h 3321916"/>
                  <a:gd name="connsiteX18" fmla="*/ 376237 w 4024625"/>
                  <a:gd name="connsiteY18" fmla="*/ 1095956 h 3321916"/>
                  <a:gd name="connsiteX19" fmla="*/ 388128 w 4024625"/>
                  <a:gd name="connsiteY19" fmla="*/ 1299032 h 3321916"/>
                  <a:gd name="connsiteX20" fmla="*/ 691176 w 4024625"/>
                  <a:gd name="connsiteY20" fmla="*/ 1311272 h 3321916"/>
                  <a:gd name="connsiteX21" fmla="*/ 994223 w 4024625"/>
                  <a:gd name="connsiteY21" fmla="*/ 1299032 h 3321916"/>
                  <a:gd name="connsiteX22" fmla="*/ 1006475 w 4024625"/>
                  <a:gd name="connsiteY22" fmla="*/ 1095956 h 3321916"/>
                  <a:gd name="connsiteX23" fmla="*/ 987017 w 4024625"/>
                  <a:gd name="connsiteY23" fmla="*/ 895036 h 3321916"/>
                  <a:gd name="connsiteX24" fmla="*/ 691176 w 4024625"/>
                  <a:gd name="connsiteY24" fmla="*/ 884236 h 3321916"/>
                  <a:gd name="connsiteX25" fmla="*/ 1504906 w 4024625"/>
                  <a:gd name="connsiteY25" fmla="*/ 0 h 3321916"/>
                  <a:gd name="connsiteX26" fmla="*/ 2007262 w 4024625"/>
                  <a:gd name="connsiteY26" fmla="*/ 0 h 3321916"/>
                  <a:gd name="connsiteX27" fmla="*/ 2509258 w 4024625"/>
                  <a:gd name="connsiteY27" fmla="*/ 0 h 3321916"/>
                  <a:gd name="connsiteX28" fmla="*/ 2657624 w 4024625"/>
                  <a:gd name="connsiteY28" fmla="*/ 247692 h 3321916"/>
                  <a:gd name="connsiteX29" fmla="*/ 2828316 w 4024625"/>
                  <a:gd name="connsiteY29" fmla="*/ 501868 h 3321916"/>
                  <a:gd name="connsiteX30" fmla="*/ 3367404 w 4024625"/>
                  <a:gd name="connsiteY30" fmla="*/ 507988 h 3321916"/>
                  <a:gd name="connsiteX31" fmla="*/ 3906130 w 4024625"/>
                  <a:gd name="connsiteY31" fmla="*/ 519508 h 3321916"/>
                  <a:gd name="connsiteX32" fmla="*/ 3961588 w 4024625"/>
                  <a:gd name="connsiteY32" fmla="*/ 562352 h 3321916"/>
                  <a:gd name="connsiteX33" fmla="*/ 4024607 w 4024625"/>
                  <a:gd name="connsiteY33" fmla="*/ 1909552 h 3321916"/>
                  <a:gd name="connsiteX34" fmla="*/ 4011283 w 4024625"/>
                  <a:gd name="connsiteY34" fmla="*/ 3168188 h 3321916"/>
                  <a:gd name="connsiteX35" fmla="*/ 3887404 w 4024625"/>
                  <a:gd name="connsiteY35" fmla="*/ 3301396 h 3321916"/>
                  <a:gd name="connsiteX36" fmla="*/ 2004381 w 4024625"/>
                  <a:gd name="connsiteY36" fmla="*/ 3321556 h 3321916"/>
                  <a:gd name="connsiteX37" fmla="*/ 133601 w 4024625"/>
                  <a:gd name="connsiteY37" fmla="*/ 3306436 h 3321916"/>
                  <a:gd name="connsiteX38" fmla="*/ 28809 w 4024625"/>
                  <a:gd name="connsiteY38" fmla="*/ 3226872 h 3321916"/>
                  <a:gd name="connsiteX39" fmla="*/ 0 w 4024625"/>
                  <a:gd name="connsiteY39" fmla="*/ 3187268 h 3321916"/>
                  <a:gd name="connsiteX40" fmla="*/ 0 w 4024625"/>
                  <a:gd name="connsiteY40" fmla="*/ 1913152 h 3321916"/>
                  <a:gd name="connsiteX41" fmla="*/ 11524 w 4024625"/>
                  <a:gd name="connsiteY41" fmla="*/ 616716 h 3321916"/>
                  <a:gd name="connsiteX42" fmla="*/ 103712 w 4024625"/>
                  <a:gd name="connsiteY42" fmla="*/ 522388 h 3321916"/>
                  <a:gd name="connsiteX43" fmla="*/ 654683 w 4024625"/>
                  <a:gd name="connsiteY43" fmla="*/ 507988 h 3321916"/>
                  <a:gd name="connsiteX44" fmla="*/ 1177925 w 4024625"/>
                  <a:gd name="connsiteY44" fmla="*/ 507988 h 3321916"/>
                  <a:gd name="connsiteX45" fmla="*/ 1203853 w 4024625"/>
                  <a:gd name="connsiteY45" fmla="*/ 485308 h 3321916"/>
                  <a:gd name="connsiteX46" fmla="*/ 1367344 w 4024625"/>
                  <a:gd name="connsiteY46" fmla="*/ 231132 h 3321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024625" h="3321916">
                    <a:moveTo>
                      <a:pt x="2007528" y="1087436"/>
                    </a:moveTo>
                    <a:cubicBezTo>
                      <a:pt x="1951687" y="1087436"/>
                      <a:pt x="1876033" y="1093916"/>
                      <a:pt x="1840007" y="1101840"/>
                    </a:cubicBezTo>
                    <a:cubicBezTo>
                      <a:pt x="1803621" y="1109400"/>
                      <a:pt x="1760029" y="1119124"/>
                      <a:pt x="1743097" y="1122724"/>
                    </a:cubicBezTo>
                    <a:cubicBezTo>
                      <a:pt x="1726525" y="1126324"/>
                      <a:pt x="1666362" y="1151532"/>
                      <a:pt x="1609441" y="1178896"/>
                    </a:cubicBezTo>
                    <a:cubicBezTo>
                      <a:pt x="1336724" y="1309604"/>
                      <a:pt x="1148309" y="1558780"/>
                      <a:pt x="1096431" y="1856928"/>
                    </a:cubicBezTo>
                    <a:cubicBezTo>
                      <a:pt x="1079499" y="1953788"/>
                      <a:pt x="1090667" y="2171996"/>
                      <a:pt x="1116966" y="2260216"/>
                    </a:cubicBezTo>
                    <a:cubicBezTo>
                      <a:pt x="1216398" y="2593652"/>
                      <a:pt x="1494518" y="2852908"/>
                      <a:pt x="1819472" y="2915204"/>
                    </a:cubicBezTo>
                    <a:cubicBezTo>
                      <a:pt x="1850094" y="2920964"/>
                      <a:pt x="1884679" y="2927808"/>
                      <a:pt x="1895847" y="2930328"/>
                    </a:cubicBezTo>
                    <a:cubicBezTo>
                      <a:pt x="1937277" y="2940048"/>
                      <a:pt x="2152352" y="2927448"/>
                      <a:pt x="2217919" y="2911604"/>
                    </a:cubicBezTo>
                    <a:cubicBezTo>
                      <a:pt x="2518736" y="2839588"/>
                      <a:pt x="2773079" y="2612376"/>
                      <a:pt x="2875753" y="2323952"/>
                    </a:cubicBezTo>
                    <a:cubicBezTo>
                      <a:pt x="2917183" y="2208004"/>
                      <a:pt x="2922587" y="2170916"/>
                      <a:pt x="2922227" y="2006360"/>
                    </a:cubicBezTo>
                    <a:cubicBezTo>
                      <a:pt x="2921506" y="1833164"/>
                      <a:pt x="2914301" y="1793552"/>
                      <a:pt x="2861343" y="1660684"/>
                    </a:cubicBezTo>
                    <a:cubicBezTo>
                      <a:pt x="2805503" y="1521692"/>
                      <a:pt x="2713997" y="1394944"/>
                      <a:pt x="2600515" y="1300604"/>
                    </a:cubicBezTo>
                    <a:cubicBezTo>
                      <a:pt x="2527382" y="1239748"/>
                      <a:pt x="2336084" y="1136048"/>
                      <a:pt x="2271958" y="1122364"/>
                    </a:cubicBezTo>
                    <a:cubicBezTo>
                      <a:pt x="2255026" y="1118764"/>
                      <a:pt x="2211795" y="1109400"/>
                      <a:pt x="2175409" y="1101840"/>
                    </a:cubicBezTo>
                    <a:cubicBezTo>
                      <a:pt x="2139022" y="1093916"/>
                      <a:pt x="2063368" y="1087436"/>
                      <a:pt x="2007528" y="1087436"/>
                    </a:cubicBezTo>
                    <a:close/>
                    <a:moveTo>
                      <a:pt x="691176" y="884236"/>
                    </a:moveTo>
                    <a:cubicBezTo>
                      <a:pt x="520734" y="884236"/>
                      <a:pt x="407947" y="888196"/>
                      <a:pt x="395695" y="895036"/>
                    </a:cubicBezTo>
                    <a:cubicBezTo>
                      <a:pt x="377318" y="904760"/>
                      <a:pt x="376237" y="918084"/>
                      <a:pt x="376237" y="1095956"/>
                    </a:cubicBezTo>
                    <a:cubicBezTo>
                      <a:pt x="376237" y="1230980"/>
                      <a:pt x="379480" y="1290392"/>
                      <a:pt x="388128" y="1299032"/>
                    </a:cubicBezTo>
                    <a:cubicBezTo>
                      <a:pt x="397137" y="1308032"/>
                      <a:pt x="478574" y="1311272"/>
                      <a:pt x="691176" y="1311272"/>
                    </a:cubicBezTo>
                    <a:cubicBezTo>
                      <a:pt x="904138" y="1311272"/>
                      <a:pt x="985575" y="1308032"/>
                      <a:pt x="994223" y="1299032"/>
                    </a:cubicBezTo>
                    <a:cubicBezTo>
                      <a:pt x="1002872" y="1290392"/>
                      <a:pt x="1006475" y="1230980"/>
                      <a:pt x="1006475" y="1095956"/>
                    </a:cubicBezTo>
                    <a:cubicBezTo>
                      <a:pt x="1006475" y="918084"/>
                      <a:pt x="1005394" y="904760"/>
                      <a:pt x="987017" y="895036"/>
                    </a:cubicBezTo>
                    <a:cubicBezTo>
                      <a:pt x="974765" y="888196"/>
                      <a:pt x="861978" y="884236"/>
                      <a:pt x="691176" y="884236"/>
                    </a:cubicBezTo>
                    <a:close/>
                    <a:moveTo>
                      <a:pt x="1504906" y="0"/>
                    </a:moveTo>
                    <a:lnTo>
                      <a:pt x="2007262" y="0"/>
                    </a:lnTo>
                    <a:lnTo>
                      <a:pt x="2509258" y="0"/>
                    </a:lnTo>
                    <a:lnTo>
                      <a:pt x="2657624" y="247692"/>
                    </a:lnTo>
                    <a:cubicBezTo>
                      <a:pt x="2764216" y="425904"/>
                      <a:pt x="2812112" y="497548"/>
                      <a:pt x="2828316" y="501868"/>
                    </a:cubicBezTo>
                    <a:cubicBezTo>
                      <a:pt x="2840920" y="505108"/>
                      <a:pt x="3083276" y="507988"/>
                      <a:pt x="3367404" y="507988"/>
                    </a:cubicBezTo>
                    <a:cubicBezTo>
                      <a:pt x="3728235" y="507988"/>
                      <a:pt x="3890286" y="511588"/>
                      <a:pt x="3906130" y="519508"/>
                    </a:cubicBezTo>
                    <a:cubicBezTo>
                      <a:pt x="3918014" y="525628"/>
                      <a:pt x="3943222" y="545072"/>
                      <a:pt x="3961588" y="562352"/>
                    </a:cubicBezTo>
                    <a:cubicBezTo>
                      <a:pt x="4027488" y="624636"/>
                      <a:pt x="4024607" y="568112"/>
                      <a:pt x="4024607" y="1909552"/>
                    </a:cubicBezTo>
                    <a:cubicBezTo>
                      <a:pt x="4024607" y="2872968"/>
                      <a:pt x="4021726" y="3133624"/>
                      <a:pt x="4011283" y="3168188"/>
                    </a:cubicBezTo>
                    <a:cubicBezTo>
                      <a:pt x="3991477" y="3235152"/>
                      <a:pt x="3952225" y="3277272"/>
                      <a:pt x="3887404" y="3301396"/>
                    </a:cubicBezTo>
                    <a:cubicBezTo>
                      <a:pt x="3830867" y="3322636"/>
                      <a:pt x="3830507" y="3322636"/>
                      <a:pt x="2004381" y="3321556"/>
                    </a:cubicBezTo>
                    <a:cubicBezTo>
                      <a:pt x="489032" y="3320836"/>
                      <a:pt x="170333" y="3318316"/>
                      <a:pt x="133601" y="3306436"/>
                    </a:cubicBezTo>
                    <a:cubicBezTo>
                      <a:pt x="81025" y="3290232"/>
                      <a:pt x="66981" y="3279432"/>
                      <a:pt x="28809" y="3226872"/>
                    </a:cubicBezTo>
                    <a:lnTo>
                      <a:pt x="0" y="3187268"/>
                    </a:lnTo>
                    <a:lnTo>
                      <a:pt x="0" y="1913152"/>
                    </a:lnTo>
                    <a:cubicBezTo>
                      <a:pt x="0" y="991136"/>
                      <a:pt x="3241" y="632556"/>
                      <a:pt x="11524" y="616716"/>
                    </a:cubicBezTo>
                    <a:cubicBezTo>
                      <a:pt x="28449" y="583952"/>
                      <a:pt x="72382" y="538592"/>
                      <a:pt x="103712" y="522388"/>
                    </a:cubicBezTo>
                    <a:cubicBezTo>
                      <a:pt x="126399" y="510508"/>
                      <a:pt x="223989" y="507988"/>
                      <a:pt x="654683" y="507988"/>
                    </a:cubicBezTo>
                    <a:lnTo>
                      <a:pt x="1177925" y="507988"/>
                    </a:lnTo>
                    <a:lnTo>
                      <a:pt x="1203853" y="485308"/>
                    </a:lnTo>
                    <a:cubicBezTo>
                      <a:pt x="1217897" y="472708"/>
                      <a:pt x="1291360" y="358220"/>
                      <a:pt x="1367344" y="231132"/>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24" name="手繪多邊形 23"/>
              <p:cNvSpPr>
                <a:spLocks/>
              </p:cNvSpPr>
              <p:nvPr/>
            </p:nvSpPr>
            <p:spPr bwMode="auto">
              <a:xfrm>
                <a:off x="14046734" y="24416165"/>
                <a:ext cx="1019800" cy="1024369"/>
              </a:xfrm>
              <a:custGeom>
                <a:avLst/>
                <a:gdLst>
                  <a:gd name="connsiteX0" fmla="*/ 696901 w 1382938"/>
                  <a:gd name="connsiteY0" fmla="*/ 174564 h 1389136"/>
                  <a:gd name="connsiteX1" fmla="*/ 615103 w 1382938"/>
                  <a:gd name="connsiteY1" fmla="*/ 185584 h 1389136"/>
                  <a:gd name="connsiteX2" fmla="*/ 187732 w 1382938"/>
                  <a:gd name="connsiteY2" fmla="*/ 592580 h 1389136"/>
                  <a:gd name="connsiteX3" fmla="*/ 187732 w 1382938"/>
                  <a:gd name="connsiteY3" fmla="*/ 808496 h 1389136"/>
                  <a:gd name="connsiteX4" fmla="*/ 532584 w 1382938"/>
                  <a:gd name="connsiteY4" fmla="*/ 1189940 h 1389136"/>
                  <a:gd name="connsiteX5" fmla="*/ 850769 w 1382938"/>
                  <a:gd name="connsiteY5" fmla="*/ 1191740 h 1389136"/>
                  <a:gd name="connsiteX6" fmla="*/ 1062653 w 1382938"/>
                  <a:gd name="connsiteY6" fmla="*/ 1061472 h 1389136"/>
                  <a:gd name="connsiteX7" fmla="*/ 1208953 w 1382938"/>
                  <a:gd name="connsiteY7" fmla="*/ 698740 h 1389136"/>
                  <a:gd name="connsiteX8" fmla="*/ 1135442 w 1382938"/>
                  <a:gd name="connsiteY8" fmla="*/ 424528 h 1389136"/>
                  <a:gd name="connsiteX9" fmla="*/ 777619 w 1382938"/>
                  <a:gd name="connsiteY9" fmla="*/ 185944 h 1389136"/>
                  <a:gd name="connsiteX10" fmla="*/ 696901 w 1382938"/>
                  <a:gd name="connsiteY10" fmla="*/ 174564 h 1389136"/>
                  <a:gd name="connsiteX11" fmla="*/ 709912 w 1382938"/>
                  <a:gd name="connsiteY11" fmla="*/ 376 h 1389136"/>
                  <a:gd name="connsiteX12" fmla="*/ 908829 w 1382938"/>
                  <a:gd name="connsiteY12" fmla="*/ 35660 h 1389136"/>
                  <a:gd name="connsiteX13" fmla="*/ 1337507 w 1382938"/>
                  <a:gd name="connsiteY13" fmla="*/ 434916 h 1389136"/>
                  <a:gd name="connsiteX14" fmla="*/ 1382858 w 1382938"/>
                  <a:gd name="connsiteY14" fmla="*/ 698084 h 1389136"/>
                  <a:gd name="connsiteX15" fmla="*/ 1357663 w 1382938"/>
                  <a:gd name="connsiteY15" fmla="*/ 904012 h 1389136"/>
                  <a:gd name="connsiteX16" fmla="*/ 909909 w 1382938"/>
                  <a:gd name="connsiteY16" fmla="*/ 1358712 h 1389136"/>
                  <a:gd name="connsiteX17" fmla="*/ 688552 w 1382938"/>
                  <a:gd name="connsiteY17" fmla="*/ 1388952 h 1389136"/>
                  <a:gd name="connsiteX18" fmla="*/ 517585 w 1382938"/>
                  <a:gd name="connsiteY18" fmla="*/ 1372752 h 1389136"/>
                  <a:gd name="connsiteX19" fmla="*/ 178170 w 1382938"/>
                  <a:gd name="connsiteY19" fmla="*/ 1165384 h 1389136"/>
                  <a:gd name="connsiteX20" fmla="*/ 10443 w 1382938"/>
                  <a:gd name="connsiteY20" fmla="*/ 585760 h 1389136"/>
                  <a:gd name="connsiteX21" fmla="*/ 214163 w 1382938"/>
                  <a:gd name="connsiteY21" fmla="*/ 195868 h 1389136"/>
                  <a:gd name="connsiteX22" fmla="*/ 657958 w 1382938"/>
                  <a:gd name="connsiteY22" fmla="*/ 1820 h 1389136"/>
                  <a:gd name="connsiteX23" fmla="*/ 709912 w 1382938"/>
                  <a:gd name="connsiteY23" fmla="*/ 376 h 1389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82938" h="1389136">
                    <a:moveTo>
                      <a:pt x="696901" y="174564"/>
                    </a:moveTo>
                    <a:cubicBezTo>
                      <a:pt x="674920" y="174520"/>
                      <a:pt x="652759" y="178208"/>
                      <a:pt x="615103" y="185584"/>
                    </a:cubicBezTo>
                    <a:cubicBezTo>
                      <a:pt x="397454" y="228768"/>
                      <a:pt x="236379" y="381708"/>
                      <a:pt x="187732" y="592580"/>
                    </a:cubicBezTo>
                    <a:cubicBezTo>
                      <a:pt x="167553" y="678228"/>
                      <a:pt x="167553" y="721768"/>
                      <a:pt x="187732" y="808496"/>
                    </a:cubicBezTo>
                    <a:cubicBezTo>
                      <a:pt x="228451" y="983024"/>
                      <a:pt x="366104" y="1135604"/>
                      <a:pt x="532584" y="1189940"/>
                    </a:cubicBezTo>
                    <a:cubicBezTo>
                      <a:pt x="623030" y="1219448"/>
                      <a:pt x="766808" y="1220168"/>
                      <a:pt x="850769" y="1191740"/>
                    </a:cubicBezTo>
                    <a:cubicBezTo>
                      <a:pt x="935450" y="1163312"/>
                      <a:pt x="1000673" y="1123008"/>
                      <a:pt x="1062653" y="1061472"/>
                    </a:cubicBezTo>
                    <a:cubicBezTo>
                      <a:pt x="1166432" y="957476"/>
                      <a:pt x="1208953" y="852036"/>
                      <a:pt x="1208953" y="698740"/>
                    </a:cubicBezTo>
                    <a:cubicBezTo>
                      <a:pt x="1208953" y="591140"/>
                      <a:pt x="1188413" y="514132"/>
                      <a:pt x="1135442" y="424528"/>
                    </a:cubicBezTo>
                    <a:cubicBezTo>
                      <a:pt x="1067697" y="309016"/>
                      <a:pt x="928243" y="216172"/>
                      <a:pt x="777619" y="185944"/>
                    </a:cubicBezTo>
                    <a:cubicBezTo>
                      <a:pt x="740684" y="178388"/>
                      <a:pt x="718883" y="174612"/>
                      <a:pt x="696901" y="174564"/>
                    </a:cubicBezTo>
                    <a:close/>
                    <a:moveTo>
                      <a:pt x="709912" y="376"/>
                    </a:moveTo>
                    <a:cubicBezTo>
                      <a:pt x="769131" y="2720"/>
                      <a:pt x="846471" y="15952"/>
                      <a:pt x="908829" y="35660"/>
                    </a:cubicBezTo>
                    <a:cubicBezTo>
                      <a:pt x="1098153" y="95424"/>
                      <a:pt x="1272359" y="257788"/>
                      <a:pt x="1337507" y="434916"/>
                    </a:cubicBezTo>
                    <a:cubicBezTo>
                      <a:pt x="1380339" y="551560"/>
                      <a:pt x="1383578" y="570280"/>
                      <a:pt x="1382858" y="698084"/>
                    </a:cubicBezTo>
                    <a:cubicBezTo>
                      <a:pt x="1382138" y="803928"/>
                      <a:pt x="1377819" y="839572"/>
                      <a:pt x="1357663" y="904012"/>
                    </a:cubicBezTo>
                    <a:cubicBezTo>
                      <a:pt x="1287477" y="1127220"/>
                      <a:pt x="1129827" y="1287428"/>
                      <a:pt x="909909" y="1358712"/>
                    </a:cubicBezTo>
                    <a:cubicBezTo>
                      <a:pt x="822086" y="1387152"/>
                      <a:pt x="802290" y="1390032"/>
                      <a:pt x="688552" y="1388952"/>
                    </a:cubicBezTo>
                    <a:cubicBezTo>
                      <a:pt x="610087" y="1387872"/>
                      <a:pt x="546379" y="1382112"/>
                      <a:pt x="517585" y="1372752"/>
                    </a:cubicBezTo>
                    <a:cubicBezTo>
                      <a:pt x="367854" y="1324148"/>
                      <a:pt x="263834" y="1260788"/>
                      <a:pt x="178170" y="1165384"/>
                    </a:cubicBezTo>
                    <a:cubicBezTo>
                      <a:pt x="41037" y="1012736"/>
                      <a:pt x="-27710" y="774768"/>
                      <a:pt x="10443" y="585760"/>
                    </a:cubicBezTo>
                    <a:cubicBezTo>
                      <a:pt x="45716" y="412596"/>
                      <a:pt x="105464" y="298112"/>
                      <a:pt x="214163" y="195868"/>
                    </a:cubicBezTo>
                    <a:cubicBezTo>
                      <a:pt x="343738" y="74184"/>
                      <a:pt x="448478" y="28460"/>
                      <a:pt x="657958" y="1820"/>
                    </a:cubicBezTo>
                    <a:cubicBezTo>
                      <a:pt x="672445" y="20"/>
                      <a:pt x="690172" y="-408"/>
                      <a:pt x="709912" y="376"/>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grpSp>
      <p:grpSp>
        <p:nvGrpSpPr>
          <p:cNvPr id="25" name="群組 24"/>
          <p:cNvGrpSpPr/>
          <p:nvPr/>
        </p:nvGrpSpPr>
        <p:grpSpPr>
          <a:xfrm>
            <a:off x="6106883" y="993333"/>
            <a:ext cx="523644" cy="523644"/>
            <a:chOff x="5731184" y="1981037"/>
            <a:chExt cx="816070" cy="816070"/>
          </a:xfrm>
        </p:grpSpPr>
        <p:sp>
          <p:nvSpPr>
            <p:cNvPr id="26" name="橢圓 25"/>
            <p:cNvSpPr/>
            <p:nvPr/>
          </p:nvSpPr>
          <p:spPr>
            <a:xfrm>
              <a:off x="5731184" y="1981037"/>
              <a:ext cx="816070" cy="81607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p>
          </p:txBody>
        </p:sp>
        <p:sp>
          <p:nvSpPr>
            <p:cNvPr id="27" name="手繪多邊形 26"/>
            <p:cNvSpPr>
              <a:spLocks/>
            </p:cNvSpPr>
            <p:nvPr/>
          </p:nvSpPr>
          <p:spPr bwMode="auto">
            <a:xfrm flipV="1">
              <a:off x="6011604" y="2153374"/>
              <a:ext cx="255230" cy="471396"/>
            </a:xfrm>
            <a:custGeom>
              <a:avLst/>
              <a:gdLst>
                <a:gd name="connsiteX0" fmla="*/ 1041502 w 2397801"/>
                <a:gd name="connsiteY0" fmla="*/ 588163 h 4428623"/>
                <a:gd name="connsiteX1" fmla="*/ 299462 w 2397801"/>
                <a:gd name="connsiteY1" fmla="*/ 593899 h 4428623"/>
                <a:gd name="connsiteX2" fmla="*/ 283250 w 2397801"/>
                <a:gd name="connsiteY2" fmla="*/ 2218109 h 4428623"/>
                <a:gd name="connsiteX3" fmla="*/ 290095 w 2397801"/>
                <a:gd name="connsiteY3" fmla="*/ 3843037 h 4428623"/>
                <a:gd name="connsiteX4" fmla="*/ 1207710 w 2397801"/>
                <a:gd name="connsiteY4" fmla="*/ 3847357 h 4428623"/>
                <a:gd name="connsiteX5" fmla="*/ 2118479 w 2397801"/>
                <a:gd name="connsiteY5" fmla="*/ 3844837 h 4428623"/>
                <a:gd name="connsiteX6" fmla="*/ 2121001 w 2397801"/>
                <a:gd name="connsiteY6" fmla="*/ 2224589 h 4428623"/>
                <a:gd name="connsiteX7" fmla="*/ 2110914 w 2397801"/>
                <a:gd name="connsiteY7" fmla="*/ 596419 h 4428623"/>
                <a:gd name="connsiteX8" fmla="*/ 1041502 w 2397801"/>
                <a:gd name="connsiteY8" fmla="*/ 588163 h 4428623"/>
                <a:gd name="connsiteX9" fmla="*/ 1205249 w 2397801"/>
                <a:gd name="connsiteY9" fmla="*/ 186437 h 4428623"/>
                <a:gd name="connsiteX10" fmla="*/ 930070 w 2397801"/>
                <a:gd name="connsiteY10" fmla="*/ 210597 h 4428623"/>
                <a:gd name="connsiteX11" fmla="*/ 899455 w 2397801"/>
                <a:gd name="connsiteY11" fmla="*/ 338957 h 4428623"/>
                <a:gd name="connsiteX12" fmla="*/ 1201647 w 2397801"/>
                <a:gd name="connsiteY12" fmla="*/ 414677 h 4428623"/>
                <a:gd name="connsiteX13" fmla="*/ 1445490 w 2397801"/>
                <a:gd name="connsiteY13" fmla="*/ 398813 h 4428623"/>
                <a:gd name="connsiteX14" fmla="*/ 1513204 w 2397801"/>
                <a:gd name="connsiteY14" fmla="*/ 295689 h 4428623"/>
                <a:gd name="connsiteX15" fmla="*/ 1484029 w 2397801"/>
                <a:gd name="connsiteY15" fmla="*/ 219609 h 4428623"/>
                <a:gd name="connsiteX16" fmla="*/ 1454134 w 2397801"/>
                <a:gd name="connsiteY16" fmla="*/ 186437 h 4428623"/>
                <a:gd name="connsiteX17" fmla="*/ 813103 w 2397801"/>
                <a:gd name="connsiteY17" fmla="*/ 1 h 4428623"/>
                <a:gd name="connsiteX18" fmla="*/ 1241394 w 2397801"/>
                <a:gd name="connsiteY18" fmla="*/ 553 h 4428623"/>
                <a:gd name="connsiteX19" fmla="*/ 2335516 w 2397801"/>
                <a:gd name="connsiteY19" fmla="*/ 3793 h 4428623"/>
                <a:gd name="connsiteX20" fmla="*/ 2364318 w 2397801"/>
                <a:gd name="connsiteY20" fmla="*/ 25037 h 4428623"/>
                <a:gd name="connsiteX21" fmla="*/ 2392760 w 2397801"/>
                <a:gd name="connsiteY21" fmla="*/ 46641 h 4428623"/>
                <a:gd name="connsiteX22" fmla="*/ 2395281 w 2397801"/>
                <a:gd name="connsiteY22" fmla="*/ 2216709 h 4428623"/>
                <a:gd name="connsiteX23" fmla="*/ 2397801 w 2397801"/>
                <a:gd name="connsiteY23" fmla="*/ 4386781 h 4428623"/>
                <a:gd name="connsiteX24" fmla="*/ 2371159 w 2397801"/>
                <a:gd name="connsiteY24" fmla="*/ 4408025 h 4428623"/>
                <a:gd name="connsiteX25" fmla="*/ 1205032 w 2397801"/>
                <a:gd name="connsiteY25" fmla="*/ 4428545 h 4428623"/>
                <a:gd name="connsiteX26" fmla="*/ 48265 w 2397801"/>
                <a:gd name="connsiteY26" fmla="*/ 4418105 h 4428623"/>
                <a:gd name="connsiteX27" fmla="*/ 21 w 2397801"/>
                <a:gd name="connsiteY27" fmla="*/ 2208429 h 4428623"/>
                <a:gd name="connsiteX28" fmla="*/ 21 w 2397801"/>
                <a:gd name="connsiteY28" fmla="*/ 68245 h 4428623"/>
                <a:gd name="connsiteX29" fmla="*/ 28823 w 2397801"/>
                <a:gd name="connsiteY29" fmla="*/ 39437 h 4428623"/>
                <a:gd name="connsiteX30" fmla="*/ 102629 w 2397801"/>
                <a:gd name="connsiteY30" fmla="*/ 4153 h 4428623"/>
                <a:gd name="connsiteX31" fmla="*/ 813103 w 2397801"/>
                <a:gd name="connsiteY31" fmla="*/ 1 h 4428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397801" h="4428623">
                  <a:moveTo>
                    <a:pt x="1041502" y="588163"/>
                  </a:moveTo>
                  <a:cubicBezTo>
                    <a:pt x="655239" y="588159"/>
                    <a:pt x="310023" y="589961"/>
                    <a:pt x="299462" y="593899"/>
                  </a:cubicBezTo>
                  <a:cubicBezTo>
                    <a:pt x="284691" y="599661"/>
                    <a:pt x="283250" y="752323"/>
                    <a:pt x="283250" y="2218109"/>
                  </a:cubicBezTo>
                  <a:cubicBezTo>
                    <a:pt x="283250" y="3108165"/>
                    <a:pt x="286492" y="3839437"/>
                    <a:pt x="290095" y="3843037"/>
                  </a:cubicBezTo>
                  <a:cubicBezTo>
                    <a:pt x="294058" y="3846637"/>
                    <a:pt x="706931" y="3848797"/>
                    <a:pt x="1207710" y="3847357"/>
                  </a:cubicBezTo>
                  <a:lnTo>
                    <a:pt x="2118479" y="3844837"/>
                  </a:lnTo>
                  <a:lnTo>
                    <a:pt x="2121001" y="2224589"/>
                  </a:lnTo>
                  <a:cubicBezTo>
                    <a:pt x="2123163" y="935231"/>
                    <a:pt x="2121001" y="602901"/>
                    <a:pt x="2110914" y="596419"/>
                  </a:cubicBezTo>
                  <a:cubicBezTo>
                    <a:pt x="2102605" y="591155"/>
                    <a:pt x="1538127" y="588167"/>
                    <a:pt x="1041502" y="588163"/>
                  </a:cubicBezTo>
                  <a:close/>
                  <a:moveTo>
                    <a:pt x="1205249" y="186437"/>
                  </a:moveTo>
                  <a:cubicBezTo>
                    <a:pt x="956363" y="186437"/>
                    <a:pt x="956003" y="186437"/>
                    <a:pt x="930070" y="210597"/>
                  </a:cubicBezTo>
                  <a:cubicBezTo>
                    <a:pt x="889369" y="248817"/>
                    <a:pt x="878564" y="294969"/>
                    <a:pt x="899455" y="338957"/>
                  </a:cubicBezTo>
                  <a:cubicBezTo>
                    <a:pt x="931511" y="406745"/>
                    <a:pt x="960685" y="414317"/>
                    <a:pt x="1201647" y="414677"/>
                  </a:cubicBezTo>
                  <a:cubicBezTo>
                    <a:pt x="1375975" y="415037"/>
                    <a:pt x="1418476" y="412513"/>
                    <a:pt x="1445490" y="398813"/>
                  </a:cubicBezTo>
                  <a:cubicBezTo>
                    <a:pt x="1493394" y="374653"/>
                    <a:pt x="1513204" y="345085"/>
                    <a:pt x="1513204" y="295689"/>
                  </a:cubicBezTo>
                  <a:cubicBezTo>
                    <a:pt x="1513564" y="262517"/>
                    <a:pt x="1507081" y="245209"/>
                    <a:pt x="1484029" y="219609"/>
                  </a:cubicBezTo>
                  <a:lnTo>
                    <a:pt x="1454134" y="186437"/>
                  </a:lnTo>
                  <a:close/>
                  <a:moveTo>
                    <a:pt x="813103" y="1"/>
                  </a:moveTo>
                  <a:cubicBezTo>
                    <a:pt x="946149" y="13"/>
                    <a:pt x="1090993" y="193"/>
                    <a:pt x="1241394" y="553"/>
                  </a:cubicBezTo>
                  <a:lnTo>
                    <a:pt x="2335516" y="3793"/>
                  </a:lnTo>
                  <a:lnTo>
                    <a:pt x="2364318" y="25037"/>
                  </a:lnTo>
                  <a:lnTo>
                    <a:pt x="2392760" y="46641"/>
                  </a:lnTo>
                  <a:lnTo>
                    <a:pt x="2395281" y="2216709"/>
                  </a:lnTo>
                  <a:lnTo>
                    <a:pt x="2397801" y="4386781"/>
                  </a:lnTo>
                  <a:lnTo>
                    <a:pt x="2371159" y="4408025"/>
                  </a:lnTo>
                  <a:cubicBezTo>
                    <a:pt x="2344517" y="4428905"/>
                    <a:pt x="2342717" y="4428905"/>
                    <a:pt x="1205032" y="4428545"/>
                  </a:cubicBezTo>
                  <a:cubicBezTo>
                    <a:pt x="450415" y="4428545"/>
                    <a:pt x="60146" y="4424945"/>
                    <a:pt x="48265" y="4418105"/>
                  </a:cubicBezTo>
                  <a:cubicBezTo>
                    <a:pt x="-2499" y="4388581"/>
                    <a:pt x="21" y="4509201"/>
                    <a:pt x="21" y="2208429"/>
                  </a:cubicBezTo>
                  <a:lnTo>
                    <a:pt x="21" y="68245"/>
                  </a:lnTo>
                  <a:lnTo>
                    <a:pt x="28823" y="39437"/>
                  </a:lnTo>
                  <a:cubicBezTo>
                    <a:pt x="47905" y="19997"/>
                    <a:pt x="72747" y="8473"/>
                    <a:pt x="102629" y="4153"/>
                  </a:cubicBezTo>
                  <a:cubicBezTo>
                    <a:pt x="120991" y="1453"/>
                    <a:pt x="413962" y="-31"/>
                    <a:pt x="813103" y="1"/>
                  </a:cubicBezTo>
                  <a:close/>
                </a:path>
              </a:pathLst>
            </a:custGeom>
            <a:solidFill>
              <a:schemeClr val="bg1"/>
            </a:solid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grpSp>
        <p:nvGrpSpPr>
          <p:cNvPr id="28" name="群組 27"/>
          <p:cNvGrpSpPr/>
          <p:nvPr/>
        </p:nvGrpSpPr>
        <p:grpSpPr>
          <a:xfrm>
            <a:off x="3201444" y="4274321"/>
            <a:ext cx="523644" cy="523644"/>
            <a:chOff x="5731184" y="4156883"/>
            <a:chExt cx="816070" cy="816070"/>
          </a:xfrm>
        </p:grpSpPr>
        <p:sp>
          <p:nvSpPr>
            <p:cNvPr id="29" name="橢圓 28"/>
            <p:cNvSpPr/>
            <p:nvPr/>
          </p:nvSpPr>
          <p:spPr>
            <a:xfrm>
              <a:off x="5731184" y="4156883"/>
              <a:ext cx="816070" cy="81607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p>
          </p:txBody>
        </p:sp>
        <p:grpSp>
          <p:nvGrpSpPr>
            <p:cNvPr id="30" name="群組 29"/>
            <p:cNvGrpSpPr/>
            <p:nvPr/>
          </p:nvGrpSpPr>
          <p:grpSpPr>
            <a:xfrm>
              <a:off x="5939596" y="4366125"/>
              <a:ext cx="399246" cy="397586"/>
              <a:chOff x="35309818" y="13261794"/>
              <a:chExt cx="2516828" cy="2506357"/>
            </a:xfrm>
            <a:solidFill>
              <a:schemeClr val="bg1"/>
            </a:solidFill>
          </p:grpSpPr>
          <p:sp>
            <p:nvSpPr>
              <p:cNvPr id="31" name="手繪多邊形 30"/>
              <p:cNvSpPr>
                <a:spLocks/>
              </p:cNvSpPr>
              <p:nvPr/>
            </p:nvSpPr>
            <p:spPr bwMode="auto">
              <a:xfrm>
                <a:off x="35309818" y="13850431"/>
                <a:ext cx="2516828" cy="1917720"/>
              </a:xfrm>
              <a:custGeom>
                <a:avLst/>
                <a:gdLst>
                  <a:gd name="connsiteX0" fmla="*/ 2520096 w 3413041"/>
                  <a:gd name="connsiteY0" fmla="*/ 2002111 h 2600599"/>
                  <a:gd name="connsiteX1" fmla="*/ 2443148 w 3413041"/>
                  <a:gd name="connsiteY1" fmla="*/ 2036713 h 2600599"/>
                  <a:gd name="connsiteX2" fmla="*/ 2430564 w 3413041"/>
                  <a:gd name="connsiteY2" fmla="*/ 2169719 h 2600599"/>
                  <a:gd name="connsiteX3" fmla="*/ 2517576 w 3413041"/>
                  <a:gd name="connsiteY3" fmla="*/ 2225587 h 2600599"/>
                  <a:gd name="connsiteX4" fmla="*/ 2561084 w 3413041"/>
                  <a:gd name="connsiteY4" fmla="*/ 2209367 h 2600599"/>
                  <a:gd name="connsiteX5" fmla="*/ 2616816 w 3413041"/>
                  <a:gd name="connsiteY5" fmla="*/ 2052933 h 2600599"/>
                  <a:gd name="connsiteX6" fmla="*/ 2520096 w 3413041"/>
                  <a:gd name="connsiteY6" fmla="*/ 2002111 h 2600599"/>
                  <a:gd name="connsiteX7" fmla="*/ 1508300 w 3413041"/>
                  <a:gd name="connsiteY7" fmla="*/ 2002111 h 2600599"/>
                  <a:gd name="connsiteX8" fmla="*/ 1405560 w 3413041"/>
                  <a:gd name="connsiteY8" fmla="*/ 2145595 h 2600599"/>
                  <a:gd name="connsiteX9" fmla="*/ 1478740 w 3413041"/>
                  <a:gd name="connsiteY9" fmla="*/ 2211959 h 2600599"/>
                  <a:gd name="connsiteX10" fmla="*/ 1603472 w 3413041"/>
                  <a:gd name="connsiteY10" fmla="*/ 2164249 h 2600599"/>
                  <a:gd name="connsiteX11" fmla="*/ 1611040 w 3413041"/>
                  <a:gd name="connsiteY11" fmla="*/ 2063091 h 2600599"/>
                  <a:gd name="connsiteX12" fmla="*/ 1508300 w 3413041"/>
                  <a:gd name="connsiteY12" fmla="*/ 2002111 h 2600599"/>
                  <a:gd name="connsiteX13" fmla="*/ 2022368 w 3413041"/>
                  <a:gd name="connsiteY13" fmla="*/ 2000359 h 2600599"/>
                  <a:gd name="connsiteX14" fmla="*/ 1911224 w 3413041"/>
                  <a:gd name="connsiteY14" fmla="*/ 2071965 h 2600599"/>
                  <a:gd name="connsiteX15" fmla="*/ 2048404 w 3413041"/>
                  <a:gd name="connsiteY15" fmla="*/ 2212371 h 2600599"/>
                  <a:gd name="connsiteX16" fmla="*/ 2097140 w 3413041"/>
                  <a:gd name="connsiteY16" fmla="*/ 2186677 h 2600599"/>
                  <a:gd name="connsiteX17" fmla="*/ 2123492 w 3413041"/>
                  <a:gd name="connsiteY17" fmla="*/ 2077755 h 2600599"/>
                  <a:gd name="connsiteX18" fmla="*/ 2022368 w 3413041"/>
                  <a:gd name="connsiteY18" fmla="*/ 2000359 h 2600599"/>
                  <a:gd name="connsiteX19" fmla="*/ 3015036 w 3413041"/>
                  <a:gd name="connsiteY19" fmla="*/ 1999015 h 2600599"/>
                  <a:gd name="connsiteX20" fmla="*/ 2949232 w 3413041"/>
                  <a:gd name="connsiteY20" fmla="*/ 2036257 h 2600599"/>
                  <a:gd name="connsiteX21" fmla="*/ 2938388 w 3413041"/>
                  <a:gd name="connsiteY21" fmla="*/ 2169321 h 2600599"/>
                  <a:gd name="connsiteX22" fmla="*/ 3036728 w 3413041"/>
                  <a:gd name="connsiteY22" fmla="*/ 2220303 h 2600599"/>
                  <a:gd name="connsiteX23" fmla="*/ 3059144 w 3413041"/>
                  <a:gd name="connsiteY23" fmla="*/ 2215603 h 2600599"/>
                  <a:gd name="connsiteX24" fmla="*/ 3098552 w 3413041"/>
                  <a:gd name="connsiteY24" fmla="*/ 2189569 h 2600599"/>
                  <a:gd name="connsiteX25" fmla="*/ 3015036 w 3413041"/>
                  <a:gd name="connsiteY25" fmla="*/ 1999015 h 2600599"/>
                  <a:gd name="connsiteX26" fmla="*/ 510504 w 3413041"/>
                  <a:gd name="connsiteY26" fmla="*/ 1896023 h 2600599"/>
                  <a:gd name="connsiteX27" fmla="*/ 395168 w 3413041"/>
                  <a:gd name="connsiteY27" fmla="*/ 1923123 h 2600599"/>
                  <a:gd name="connsiteX28" fmla="*/ 384384 w 3413041"/>
                  <a:gd name="connsiteY28" fmla="*/ 2288055 h 2600599"/>
                  <a:gd name="connsiteX29" fmla="*/ 606156 w 3413041"/>
                  <a:gd name="connsiteY29" fmla="*/ 2291305 h 2600599"/>
                  <a:gd name="connsiteX30" fmla="*/ 676964 w 3413041"/>
                  <a:gd name="connsiteY30" fmla="*/ 2223805 h 2600599"/>
                  <a:gd name="connsiteX31" fmla="*/ 706436 w 3413041"/>
                  <a:gd name="connsiteY31" fmla="*/ 2108297 h 2600599"/>
                  <a:gd name="connsiteX32" fmla="*/ 679120 w 3413041"/>
                  <a:gd name="connsiteY32" fmla="*/ 1994593 h 2600599"/>
                  <a:gd name="connsiteX33" fmla="*/ 510504 w 3413041"/>
                  <a:gd name="connsiteY33" fmla="*/ 1896023 h 2600599"/>
                  <a:gd name="connsiteX34" fmla="*/ 1699384 w 3413041"/>
                  <a:gd name="connsiteY34" fmla="*/ 387 h 2600599"/>
                  <a:gd name="connsiteX35" fmla="*/ 1880900 w 3413041"/>
                  <a:gd name="connsiteY35" fmla="*/ 104633 h 2600599"/>
                  <a:gd name="connsiteX36" fmla="*/ 1835172 w 3413041"/>
                  <a:gd name="connsiteY36" fmla="*/ 324865 h 2600599"/>
                  <a:gd name="connsiteX37" fmla="*/ 1808528 w 3413041"/>
                  <a:gd name="connsiteY37" fmla="*/ 349695 h 2600599"/>
                  <a:gd name="connsiteX38" fmla="*/ 1808528 w 3413041"/>
                  <a:gd name="connsiteY38" fmla="*/ 976565 h 2600599"/>
                  <a:gd name="connsiteX39" fmla="*/ 1824732 w 3413041"/>
                  <a:gd name="connsiteY39" fmla="*/ 1609553 h 2600599"/>
                  <a:gd name="connsiteX40" fmla="*/ 2553832 w 3413041"/>
                  <a:gd name="connsiteY40" fmla="*/ 1615671 h 2600599"/>
                  <a:gd name="connsiteX41" fmla="*/ 3379788 w 3413041"/>
                  <a:gd name="connsiteY41" fmla="*/ 1692319 h 2600599"/>
                  <a:gd name="connsiteX42" fmla="*/ 3408952 w 3413041"/>
                  <a:gd name="connsiteY42" fmla="*/ 1730825 h 2600599"/>
                  <a:gd name="connsiteX43" fmla="*/ 3411832 w 3413041"/>
                  <a:gd name="connsiteY43" fmla="*/ 2094279 h 2600599"/>
                  <a:gd name="connsiteX44" fmla="*/ 3395268 w 3413041"/>
                  <a:gd name="connsiteY44" fmla="*/ 2496239 h 2600599"/>
                  <a:gd name="connsiteX45" fmla="*/ 3299856 w 3413041"/>
                  <a:gd name="connsiteY45" fmla="*/ 2585125 h 2600599"/>
                  <a:gd name="connsiteX46" fmla="*/ 1709876 w 3413041"/>
                  <a:gd name="connsiteY46" fmla="*/ 2600599 h 2600599"/>
                  <a:gd name="connsiteX47" fmla="*/ 115576 w 3413041"/>
                  <a:gd name="connsiteY47" fmla="*/ 2581165 h 2600599"/>
                  <a:gd name="connsiteX48" fmla="*/ 11520 w 3413041"/>
                  <a:gd name="connsiteY48" fmla="*/ 2459535 h 2600599"/>
                  <a:gd name="connsiteX49" fmla="*/ 0 w 3413041"/>
                  <a:gd name="connsiteY49" fmla="*/ 2107955 h 2600599"/>
                  <a:gd name="connsiteX50" fmla="*/ 11520 w 3413041"/>
                  <a:gd name="connsiteY50" fmla="*/ 1756735 h 2600599"/>
                  <a:gd name="connsiteX51" fmla="*/ 111976 w 3413041"/>
                  <a:gd name="connsiteY51" fmla="*/ 1635823 h 2600599"/>
                  <a:gd name="connsiteX52" fmla="*/ 876360 w 3413041"/>
                  <a:gd name="connsiteY52" fmla="*/ 1615671 h 2600599"/>
                  <a:gd name="connsiteX53" fmla="*/ 1613384 w 3413041"/>
                  <a:gd name="connsiteY53" fmla="*/ 1603435 h 2600599"/>
                  <a:gd name="connsiteX54" fmla="*/ 1625624 w 3413041"/>
                  <a:gd name="connsiteY54" fmla="*/ 975845 h 2600599"/>
                  <a:gd name="connsiteX55" fmla="*/ 1625624 w 3413041"/>
                  <a:gd name="connsiteY55" fmla="*/ 360131 h 2600599"/>
                  <a:gd name="connsiteX56" fmla="*/ 1588900 w 3413041"/>
                  <a:gd name="connsiteY56" fmla="*/ 325225 h 2600599"/>
                  <a:gd name="connsiteX57" fmla="*/ 1539572 w 3413041"/>
                  <a:gd name="connsiteY57" fmla="*/ 115069 h 2600599"/>
                  <a:gd name="connsiteX58" fmla="*/ 1627784 w 3413041"/>
                  <a:gd name="connsiteY58" fmla="*/ 20067 h 2600599"/>
                  <a:gd name="connsiteX59" fmla="*/ 1699384 w 3413041"/>
                  <a:gd name="connsiteY59" fmla="*/ 387 h 2600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3413041" h="2600599">
                    <a:moveTo>
                      <a:pt x="2520096" y="2002111"/>
                    </a:moveTo>
                    <a:cubicBezTo>
                      <a:pt x="2485576" y="2002111"/>
                      <a:pt x="2471552" y="2008599"/>
                      <a:pt x="2443148" y="2036713"/>
                    </a:cubicBezTo>
                    <a:cubicBezTo>
                      <a:pt x="2401440" y="2078525"/>
                      <a:pt x="2397124" y="2126825"/>
                      <a:pt x="2430564" y="2169719"/>
                    </a:cubicBezTo>
                    <a:cubicBezTo>
                      <a:pt x="2447824" y="2191345"/>
                      <a:pt x="2494924" y="2221623"/>
                      <a:pt x="2517576" y="2225587"/>
                    </a:cubicBezTo>
                    <a:cubicBezTo>
                      <a:pt x="2519016" y="2225947"/>
                      <a:pt x="2538432" y="2218379"/>
                      <a:pt x="2561084" y="2209367"/>
                    </a:cubicBezTo>
                    <a:cubicBezTo>
                      <a:pt x="2626164" y="2183415"/>
                      <a:pt x="2649536" y="2116733"/>
                      <a:pt x="2616816" y="2052933"/>
                    </a:cubicBezTo>
                    <a:cubicBezTo>
                      <a:pt x="2597040" y="2014725"/>
                      <a:pt x="2572952" y="2002111"/>
                      <a:pt x="2520096" y="2002111"/>
                    </a:cubicBezTo>
                    <a:close/>
                    <a:moveTo>
                      <a:pt x="1508300" y="2002111"/>
                    </a:moveTo>
                    <a:cubicBezTo>
                      <a:pt x="1428992" y="2002111"/>
                      <a:pt x="1376360" y="2076005"/>
                      <a:pt x="1405560" y="2145595"/>
                    </a:cubicBezTo>
                    <a:cubicBezTo>
                      <a:pt x="1421784" y="2184695"/>
                      <a:pt x="1436564" y="2198327"/>
                      <a:pt x="1478740" y="2211959"/>
                    </a:cubicBezTo>
                    <a:cubicBezTo>
                      <a:pt x="1522000" y="2225947"/>
                      <a:pt x="1574992" y="2205501"/>
                      <a:pt x="1603472" y="2164249"/>
                    </a:cubicBezTo>
                    <a:cubicBezTo>
                      <a:pt x="1630148" y="2125149"/>
                      <a:pt x="1631952" y="2102909"/>
                      <a:pt x="1611040" y="2063091"/>
                    </a:cubicBezTo>
                    <a:cubicBezTo>
                      <a:pt x="1589412" y="2021481"/>
                      <a:pt x="1556968" y="2002111"/>
                      <a:pt x="1508300" y="2002111"/>
                    </a:cubicBezTo>
                    <a:close/>
                    <a:moveTo>
                      <a:pt x="2022368" y="2000359"/>
                    </a:moveTo>
                    <a:cubicBezTo>
                      <a:pt x="1977828" y="1999137"/>
                      <a:pt x="1931620" y="2022751"/>
                      <a:pt x="1911224" y="2071965"/>
                    </a:cubicBezTo>
                    <a:cubicBezTo>
                      <a:pt x="1878012" y="2152299"/>
                      <a:pt x="1963928" y="2240235"/>
                      <a:pt x="2048404" y="2212371"/>
                    </a:cubicBezTo>
                    <a:cubicBezTo>
                      <a:pt x="2065372" y="2206943"/>
                      <a:pt x="2087392" y="2195363"/>
                      <a:pt x="2097140" y="2186677"/>
                    </a:cubicBezTo>
                    <a:cubicBezTo>
                      <a:pt x="2121328" y="2165689"/>
                      <a:pt x="2133600" y="2115027"/>
                      <a:pt x="2123492" y="2077755"/>
                    </a:cubicBezTo>
                    <a:cubicBezTo>
                      <a:pt x="2109776" y="2027635"/>
                      <a:pt x="2066904" y="2001581"/>
                      <a:pt x="2022368" y="2000359"/>
                    </a:cubicBezTo>
                    <a:close/>
                    <a:moveTo>
                      <a:pt x="3015036" y="1999015"/>
                    </a:moveTo>
                    <a:cubicBezTo>
                      <a:pt x="2991536" y="1999737"/>
                      <a:pt x="2973096" y="2010223"/>
                      <a:pt x="2949232" y="2036257"/>
                    </a:cubicBezTo>
                    <a:cubicBezTo>
                      <a:pt x="2909100" y="2080009"/>
                      <a:pt x="2905124" y="2127377"/>
                      <a:pt x="2938388" y="2169321"/>
                    </a:cubicBezTo>
                    <a:cubicBezTo>
                      <a:pt x="2962612" y="2200417"/>
                      <a:pt x="3015396" y="2227535"/>
                      <a:pt x="3036728" y="2220303"/>
                    </a:cubicBezTo>
                    <a:cubicBezTo>
                      <a:pt x="3044320" y="2217773"/>
                      <a:pt x="3054444" y="2215603"/>
                      <a:pt x="3059144" y="2215603"/>
                    </a:cubicBezTo>
                    <a:cubicBezTo>
                      <a:pt x="3063844" y="2215603"/>
                      <a:pt x="3081560" y="2203671"/>
                      <a:pt x="3098552" y="2189569"/>
                    </a:cubicBezTo>
                    <a:cubicBezTo>
                      <a:pt x="3181348" y="2119783"/>
                      <a:pt x="3126756" y="1995759"/>
                      <a:pt x="3015036" y="1999015"/>
                    </a:cubicBezTo>
                    <a:close/>
                    <a:moveTo>
                      <a:pt x="510504" y="1896023"/>
                    </a:moveTo>
                    <a:cubicBezTo>
                      <a:pt x="470936" y="1893547"/>
                      <a:pt x="430752" y="1902141"/>
                      <a:pt x="395168" y="1923123"/>
                    </a:cubicBezTo>
                    <a:cubicBezTo>
                      <a:pt x="254988" y="2005421"/>
                      <a:pt x="249236" y="2203951"/>
                      <a:pt x="384384" y="2288055"/>
                    </a:cubicBezTo>
                    <a:cubicBezTo>
                      <a:pt x="456272" y="2332815"/>
                      <a:pt x="532832" y="2333899"/>
                      <a:pt x="606156" y="2291305"/>
                    </a:cubicBezTo>
                    <a:cubicBezTo>
                      <a:pt x="628800" y="2278309"/>
                      <a:pt x="660788" y="2247627"/>
                      <a:pt x="676964" y="2223805"/>
                    </a:cubicBezTo>
                    <a:cubicBezTo>
                      <a:pt x="702844" y="2185543"/>
                      <a:pt x="706436" y="2170381"/>
                      <a:pt x="706436" y="2108297"/>
                    </a:cubicBezTo>
                    <a:cubicBezTo>
                      <a:pt x="706436" y="2048377"/>
                      <a:pt x="702124" y="2030329"/>
                      <a:pt x="679120" y="1994593"/>
                    </a:cubicBezTo>
                    <a:cubicBezTo>
                      <a:pt x="640704" y="1935035"/>
                      <a:pt x="576456" y="1900151"/>
                      <a:pt x="510504" y="1896023"/>
                    </a:cubicBezTo>
                    <a:close/>
                    <a:moveTo>
                      <a:pt x="1699384" y="387"/>
                    </a:moveTo>
                    <a:cubicBezTo>
                      <a:pt x="1772344" y="-4337"/>
                      <a:pt x="1845252" y="34461"/>
                      <a:pt x="1880900" y="104633"/>
                    </a:cubicBezTo>
                    <a:cubicBezTo>
                      <a:pt x="1916904" y="175165"/>
                      <a:pt x="1898180" y="266209"/>
                      <a:pt x="1835172" y="324865"/>
                    </a:cubicBezTo>
                    <a:lnTo>
                      <a:pt x="1808528" y="349695"/>
                    </a:lnTo>
                    <a:lnTo>
                      <a:pt x="1808528" y="976565"/>
                    </a:lnTo>
                    <a:cubicBezTo>
                      <a:pt x="1808528" y="1538661"/>
                      <a:pt x="1810328" y="1603795"/>
                      <a:pt x="1824732" y="1609553"/>
                    </a:cubicBezTo>
                    <a:cubicBezTo>
                      <a:pt x="1833372" y="1612791"/>
                      <a:pt x="2161740" y="1615671"/>
                      <a:pt x="2553832" y="1615671"/>
                    </a:cubicBezTo>
                    <a:cubicBezTo>
                      <a:pt x="3355664" y="1616031"/>
                      <a:pt x="3318940" y="1612791"/>
                      <a:pt x="3379788" y="1692319"/>
                    </a:cubicBezTo>
                    <a:lnTo>
                      <a:pt x="3408952" y="1730825"/>
                    </a:lnTo>
                    <a:lnTo>
                      <a:pt x="3411832" y="2094279"/>
                    </a:lnTo>
                    <a:cubicBezTo>
                      <a:pt x="3414712" y="2436503"/>
                      <a:pt x="3413632" y="2460255"/>
                      <a:pt x="3395268" y="2496239"/>
                    </a:cubicBezTo>
                    <a:cubicBezTo>
                      <a:pt x="3371144" y="2543381"/>
                      <a:pt x="3348104" y="2564973"/>
                      <a:pt x="3299856" y="2585125"/>
                    </a:cubicBezTo>
                    <a:cubicBezTo>
                      <a:pt x="3266732" y="2598799"/>
                      <a:pt x="3084188" y="2600599"/>
                      <a:pt x="1709876" y="2600599"/>
                    </a:cubicBezTo>
                    <a:cubicBezTo>
                      <a:pt x="215668" y="2600239"/>
                      <a:pt x="155900" y="2599519"/>
                      <a:pt x="115576" y="2581165"/>
                    </a:cubicBezTo>
                    <a:cubicBezTo>
                      <a:pt x="69848" y="2560655"/>
                      <a:pt x="29524" y="2513153"/>
                      <a:pt x="11520" y="2459535"/>
                    </a:cubicBezTo>
                    <a:cubicBezTo>
                      <a:pt x="3960" y="2436503"/>
                      <a:pt x="0" y="2318111"/>
                      <a:pt x="0" y="2107955"/>
                    </a:cubicBezTo>
                    <a:cubicBezTo>
                      <a:pt x="0" y="1898157"/>
                      <a:pt x="3960" y="1779405"/>
                      <a:pt x="11520" y="1756735"/>
                    </a:cubicBezTo>
                    <a:cubicBezTo>
                      <a:pt x="28804" y="1704915"/>
                      <a:pt x="67328" y="1658493"/>
                      <a:pt x="111976" y="1635823"/>
                    </a:cubicBezTo>
                    <a:cubicBezTo>
                      <a:pt x="150500" y="1616031"/>
                      <a:pt x="172824" y="1615671"/>
                      <a:pt x="876360" y="1615671"/>
                    </a:cubicBezTo>
                    <a:cubicBezTo>
                      <a:pt x="1426516" y="1615671"/>
                      <a:pt x="1604380" y="1612791"/>
                      <a:pt x="1613384" y="1603435"/>
                    </a:cubicBezTo>
                    <a:cubicBezTo>
                      <a:pt x="1622744" y="1594079"/>
                      <a:pt x="1625624" y="1440781"/>
                      <a:pt x="1625624" y="975845"/>
                    </a:cubicBezTo>
                    <a:lnTo>
                      <a:pt x="1625624" y="360131"/>
                    </a:lnTo>
                    <a:lnTo>
                      <a:pt x="1588900" y="325225"/>
                    </a:lnTo>
                    <a:cubicBezTo>
                      <a:pt x="1525172" y="264409"/>
                      <a:pt x="1507888" y="190999"/>
                      <a:pt x="1539572" y="115069"/>
                    </a:cubicBezTo>
                    <a:cubicBezTo>
                      <a:pt x="1559736" y="66847"/>
                      <a:pt x="1581336" y="43817"/>
                      <a:pt x="1627784" y="20067"/>
                    </a:cubicBezTo>
                    <a:cubicBezTo>
                      <a:pt x="1650736" y="8371"/>
                      <a:pt x="1675064" y="1961"/>
                      <a:pt x="1699384" y="387"/>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32" name="Freeform 92"/>
              <p:cNvSpPr>
                <a:spLocks/>
              </p:cNvSpPr>
              <p:nvPr/>
            </p:nvSpPr>
            <p:spPr bwMode="auto">
              <a:xfrm>
                <a:off x="35512341" y="13261794"/>
                <a:ext cx="405044" cy="1443407"/>
              </a:xfrm>
              <a:custGeom>
                <a:avLst/>
                <a:gdLst>
                  <a:gd name="T0" fmla="*/ 1033 w 1527"/>
                  <a:gd name="T1" fmla="*/ 5262 h 5433"/>
                  <a:gd name="T2" fmla="*/ 125 w 1527"/>
                  <a:gd name="T3" fmla="*/ 3147 h 5433"/>
                  <a:gd name="T4" fmla="*/ 1098 w 1527"/>
                  <a:gd name="T5" fmla="*/ 127 h 5433"/>
                  <a:gd name="T6" fmla="*/ 1212 w 1527"/>
                  <a:gd name="T7" fmla="*/ 0 h 5433"/>
                  <a:gd name="T8" fmla="*/ 1369 w 1527"/>
                  <a:gd name="T9" fmla="*/ 154 h 5433"/>
                  <a:gd name="T10" fmla="*/ 1527 w 1527"/>
                  <a:gd name="T11" fmla="*/ 353 h 5433"/>
                  <a:gd name="T12" fmla="*/ 1439 w 1527"/>
                  <a:gd name="T13" fmla="*/ 481 h 5433"/>
                  <a:gd name="T14" fmla="*/ 863 w 1527"/>
                  <a:gd name="T15" fmla="*/ 1402 h 5433"/>
                  <a:gd name="T16" fmla="*/ 622 w 1527"/>
                  <a:gd name="T17" fmla="*/ 2283 h 5433"/>
                  <a:gd name="T18" fmla="*/ 1412 w 1527"/>
                  <a:gd name="T19" fmla="*/ 4958 h 5433"/>
                  <a:gd name="T20" fmla="*/ 1526 w 1527"/>
                  <a:gd name="T21" fmla="*/ 5112 h 5433"/>
                  <a:gd name="T22" fmla="*/ 1210 w 1527"/>
                  <a:gd name="T23" fmla="*/ 5432 h 5433"/>
                  <a:gd name="T24" fmla="*/ 1033 w 1527"/>
                  <a:gd name="T25" fmla="*/ 5262 h 5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27" h="5433">
                    <a:moveTo>
                      <a:pt x="1033" y="5262"/>
                    </a:moveTo>
                    <a:cubicBezTo>
                      <a:pt x="505" y="4626"/>
                      <a:pt x="222" y="3966"/>
                      <a:pt x="125" y="3147"/>
                    </a:cubicBezTo>
                    <a:cubicBezTo>
                      <a:pt x="0" y="2085"/>
                      <a:pt x="368" y="942"/>
                      <a:pt x="1098" y="127"/>
                    </a:cubicBezTo>
                    <a:lnTo>
                      <a:pt x="1212" y="0"/>
                    </a:lnTo>
                    <a:lnTo>
                      <a:pt x="1369" y="154"/>
                    </a:lnTo>
                    <a:cubicBezTo>
                      <a:pt x="1456" y="239"/>
                      <a:pt x="1527" y="329"/>
                      <a:pt x="1527" y="353"/>
                    </a:cubicBezTo>
                    <a:cubicBezTo>
                      <a:pt x="1527" y="378"/>
                      <a:pt x="1487" y="436"/>
                      <a:pt x="1439" y="481"/>
                    </a:cubicBezTo>
                    <a:cubicBezTo>
                      <a:pt x="1290" y="623"/>
                      <a:pt x="990" y="1101"/>
                      <a:pt x="863" y="1402"/>
                    </a:cubicBezTo>
                    <a:cubicBezTo>
                      <a:pt x="746" y="1677"/>
                      <a:pt x="696" y="1858"/>
                      <a:pt x="622" y="2283"/>
                    </a:cubicBezTo>
                    <a:cubicBezTo>
                      <a:pt x="471" y="3144"/>
                      <a:pt x="802" y="4265"/>
                      <a:pt x="1412" y="4958"/>
                    </a:cubicBezTo>
                    <a:cubicBezTo>
                      <a:pt x="1475" y="5030"/>
                      <a:pt x="1526" y="5099"/>
                      <a:pt x="1526" y="5112"/>
                    </a:cubicBezTo>
                    <a:cubicBezTo>
                      <a:pt x="1525" y="5152"/>
                      <a:pt x="1248" y="5433"/>
                      <a:pt x="1210" y="5432"/>
                    </a:cubicBezTo>
                    <a:cubicBezTo>
                      <a:pt x="1190" y="5432"/>
                      <a:pt x="1110" y="5356"/>
                      <a:pt x="1033" y="5262"/>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33" name="Freeform 93"/>
              <p:cNvSpPr>
                <a:spLocks/>
              </p:cNvSpPr>
              <p:nvPr/>
            </p:nvSpPr>
            <p:spPr bwMode="auto">
              <a:xfrm>
                <a:off x="37228508" y="13261794"/>
                <a:ext cx="376948" cy="1443407"/>
              </a:xfrm>
              <a:custGeom>
                <a:avLst/>
                <a:gdLst>
                  <a:gd name="T0" fmla="*/ 144 w 1421"/>
                  <a:gd name="T1" fmla="*/ 5290 h 5433"/>
                  <a:gd name="T2" fmla="*/ 0 w 1421"/>
                  <a:gd name="T3" fmla="*/ 5119 h 5433"/>
                  <a:gd name="T4" fmla="*/ 156 w 1421"/>
                  <a:gd name="T5" fmla="*/ 4897 h 5433"/>
                  <a:gd name="T6" fmla="*/ 841 w 1421"/>
                  <a:gd name="T7" fmla="*/ 3529 h 5433"/>
                  <a:gd name="T8" fmla="*/ 915 w 1421"/>
                  <a:gd name="T9" fmla="*/ 2766 h 5433"/>
                  <a:gd name="T10" fmla="*/ 756 w 1421"/>
                  <a:gd name="T11" fmla="*/ 1640 h 5433"/>
                  <a:gd name="T12" fmla="*/ 158 w 1421"/>
                  <a:gd name="T13" fmla="*/ 567 h 5433"/>
                  <a:gd name="T14" fmla="*/ 0 w 1421"/>
                  <a:gd name="T15" fmla="*/ 341 h 5433"/>
                  <a:gd name="T16" fmla="*/ 157 w 1421"/>
                  <a:gd name="T17" fmla="*/ 154 h 5433"/>
                  <a:gd name="T18" fmla="*/ 314 w 1421"/>
                  <a:gd name="T19" fmla="*/ 0 h 5433"/>
                  <a:gd name="T20" fmla="*/ 452 w 1421"/>
                  <a:gd name="T21" fmla="*/ 155 h 5433"/>
                  <a:gd name="T22" fmla="*/ 1184 w 1421"/>
                  <a:gd name="T23" fmla="*/ 1378 h 5433"/>
                  <a:gd name="T24" fmla="*/ 1380 w 1421"/>
                  <a:gd name="T25" fmla="*/ 2110 h 5433"/>
                  <a:gd name="T26" fmla="*/ 1385 w 1421"/>
                  <a:gd name="T27" fmla="*/ 3313 h 5433"/>
                  <a:gd name="T28" fmla="*/ 1311 w 1421"/>
                  <a:gd name="T29" fmla="*/ 3641 h 5433"/>
                  <a:gd name="T30" fmla="*/ 711 w 1421"/>
                  <a:gd name="T31" fmla="*/ 4981 h 5433"/>
                  <a:gd name="T32" fmla="*/ 310 w 1421"/>
                  <a:gd name="T33" fmla="*/ 5433 h 5433"/>
                  <a:gd name="T34" fmla="*/ 144 w 1421"/>
                  <a:gd name="T35" fmla="*/ 5290 h 5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1" h="5433">
                    <a:moveTo>
                      <a:pt x="144" y="5290"/>
                    </a:moveTo>
                    <a:cubicBezTo>
                      <a:pt x="65" y="5212"/>
                      <a:pt x="0" y="5135"/>
                      <a:pt x="0" y="5119"/>
                    </a:cubicBezTo>
                    <a:cubicBezTo>
                      <a:pt x="0" y="5104"/>
                      <a:pt x="70" y="5004"/>
                      <a:pt x="156" y="4897"/>
                    </a:cubicBezTo>
                    <a:cubicBezTo>
                      <a:pt x="483" y="4492"/>
                      <a:pt x="709" y="4040"/>
                      <a:pt x="841" y="3529"/>
                    </a:cubicBezTo>
                    <a:cubicBezTo>
                      <a:pt x="905" y="3280"/>
                      <a:pt x="914" y="3186"/>
                      <a:pt x="915" y="2766"/>
                    </a:cubicBezTo>
                    <a:cubicBezTo>
                      <a:pt x="917" y="2242"/>
                      <a:pt x="889" y="2047"/>
                      <a:pt x="756" y="1640"/>
                    </a:cubicBezTo>
                    <a:cubicBezTo>
                      <a:pt x="623" y="1234"/>
                      <a:pt x="449" y="922"/>
                      <a:pt x="158" y="567"/>
                    </a:cubicBezTo>
                    <a:cubicBezTo>
                      <a:pt x="71" y="461"/>
                      <a:pt x="0" y="359"/>
                      <a:pt x="0" y="341"/>
                    </a:cubicBezTo>
                    <a:cubicBezTo>
                      <a:pt x="0" y="323"/>
                      <a:pt x="70" y="239"/>
                      <a:pt x="157" y="154"/>
                    </a:cubicBezTo>
                    <a:lnTo>
                      <a:pt x="314" y="0"/>
                    </a:lnTo>
                    <a:lnTo>
                      <a:pt x="452" y="155"/>
                    </a:lnTo>
                    <a:cubicBezTo>
                      <a:pt x="731" y="467"/>
                      <a:pt x="1039" y="981"/>
                      <a:pt x="1184" y="1378"/>
                    </a:cubicBezTo>
                    <a:cubicBezTo>
                      <a:pt x="1233" y="1511"/>
                      <a:pt x="1299" y="1760"/>
                      <a:pt x="1380" y="2110"/>
                    </a:cubicBezTo>
                    <a:cubicBezTo>
                      <a:pt x="1417" y="2273"/>
                      <a:pt x="1421" y="3170"/>
                      <a:pt x="1385" y="3313"/>
                    </a:cubicBezTo>
                    <a:cubicBezTo>
                      <a:pt x="1371" y="3369"/>
                      <a:pt x="1337" y="3516"/>
                      <a:pt x="1311" y="3641"/>
                    </a:cubicBezTo>
                    <a:cubicBezTo>
                      <a:pt x="1220" y="4071"/>
                      <a:pt x="985" y="4596"/>
                      <a:pt x="711" y="4981"/>
                    </a:cubicBezTo>
                    <a:cubicBezTo>
                      <a:pt x="572" y="5176"/>
                      <a:pt x="344" y="5433"/>
                      <a:pt x="310" y="5433"/>
                    </a:cubicBezTo>
                    <a:cubicBezTo>
                      <a:pt x="299" y="5433"/>
                      <a:pt x="224" y="5368"/>
                      <a:pt x="144" y="5290"/>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34" name="Freeform 94"/>
              <p:cNvSpPr>
                <a:spLocks/>
              </p:cNvSpPr>
              <p:nvPr/>
            </p:nvSpPr>
            <p:spPr bwMode="auto">
              <a:xfrm>
                <a:off x="35835435" y="13472509"/>
                <a:ext cx="300856" cy="1021974"/>
              </a:xfrm>
              <a:custGeom>
                <a:avLst/>
                <a:gdLst>
                  <a:gd name="T0" fmla="*/ 649 w 1133"/>
                  <a:gd name="T1" fmla="*/ 3709 h 3850"/>
                  <a:gd name="T2" fmla="*/ 64 w 1133"/>
                  <a:gd name="T3" fmla="*/ 2517 h 3850"/>
                  <a:gd name="T4" fmla="*/ 50 w 1133"/>
                  <a:gd name="T5" fmla="*/ 1437 h 3850"/>
                  <a:gd name="T6" fmla="*/ 583 w 1133"/>
                  <a:gd name="T7" fmla="*/ 253 h 3850"/>
                  <a:gd name="T8" fmla="*/ 974 w 1133"/>
                  <a:gd name="T9" fmla="*/ 185 h 3850"/>
                  <a:gd name="T10" fmla="*/ 1133 w 1133"/>
                  <a:gd name="T11" fmla="*/ 344 h 3850"/>
                  <a:gd name="T12" fmla="*/ 984 w 1133"/>
                  <a:gd name="T13" fmla="*/ 538 h 3850"/>
                  <a:gd name="T14" fmla="*/ 561 w 1133"/>
                  <a:gd name="T15" fmla="*/ 1412 h 3850"/>
                  <a:gd name="T16" fmla="*/ 616 w 1133"/>
                  <a:gd name="T17" fmla="*/ 2679 h 3850"/>
                  <a:gd name="T18" fmla="*/ 966 w 1133"/>
                  <a:gd name="T19" fmla="*/ 3313 h 3850"/>
                  <a:gd name="T20" fmla="*/ 1087 w 1133"/>
                  <a:gd name="T21" fmla="*/ 3572 h 3850"/>
                  <a:gd name="T22" fmla="*/ 780 w 1133"/>
                  <a:gd name="T23" fmla="*/ 3850 h 3850"/>
                  <a:gd name="T24" fmla="*/ 649 w 1133"/>
                  <a:gd name="T25" fmla="*/ 3709 h 38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33" h="3850">
                    <a:moveTo>
                      <a:pt x="649" y="3709"/>
                    </a:moveTo>
                    <a:cubicBezTo>
                      <a:pt x="375" y="3385"/>
                      <a:pt x="157" y="2939"/>
                      <a:pt x="64" y="2517"/>
                    </a:cubicBezTo>
                    <a:cubicBezTo>
                      <a:pt x="8" y="2258"/>
                      <a:pt x="0" y="1696"/>
                      <a:pt x="50" y="1437"/>
                    </a:cubicBezTo>
                    <a:cubicBezTo>
                      <a:pt x="132" y="1013"/>
                      <a:pt x="338" y="555"/>
                      <a:pt x="583" y="253"/>
                    </a:cubicBezTo>
                    <a:cubicBezTo>
                      <a:pt x="788" y="1"/>
                      <a:pt x="789" y="0"/>
                      <a:pt x="974" y="185"/>
                    </a:cubicBezTo>
                    <a:lnTo>
                      <a:pt x="1133" y="344"/>
                    </a:lnTo>
                    <a:lnTo>
                      <a:pt x="984" y="538"/>
                    </a:lnTo>
                    <a:cubicBezTo>
                      <a:pt x="797" y="782"/>
                      <a:pt x="632" y="1122"/>
                      <a:pt x="561" y="1412"/>
                    </a:cubicBezTo>
                    <a:cubicBezTo>
                      <a:pt x="469" y="1785"/>
                      <a:pt x="494" y="2369"/>
                      <a:pt x="616" y="2679"/>
                    </a:cubicBezTo>
                    <a:cubicBezTo>
                      <a:pt x="701" y="2898"/>
                      <a:pt x="831" y="3134"/>
                      <a:pt x="966" y="3313"/>
                    </a:cubicBezTo>
                    <a:cubicBezTo>
                      <a:pt x="1102" y="3494"/>
                      <a:pt x="1118" y="3528"/>
                      <a:pt x="1087" y="3572"/>
                    </a:cubicBezTo>
                    <a:cubicBezTo>
                      <a:pt x="1050" y="3625"/>
                      <a:pt x="802" y="3850"/>
                      <a:pt x="780" y="3850"/>
                    </a:cubicBezTo>
                    <a:cubicBezTo>
                      <a:pt x="774" y="3850"/>
                      <a:pt x="715" y="3787"/>
                      <a:pt x="649" y="3709"/>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35" name="Freeform 95"/>
              <p:cNvSpPr>
                <a:spLocks/>
              </p:cNvSpPr>
              <p:nvPr/>
            </p:nvSpPr>
            <p:spPr bwMode="auto">
              <a:xfrm>
                <a:off x="37010764" y="13480709"/>
                <a:ext cx="313734" cy="1013779"/>
              </a:xfrm>
              <a:custGeom>
                <a:avLst/>
                <a:gdLst>
                  <a:gd name="T0" fmla="*/ 263 w 1183"/>
                  <a:gd name="T1" fmla="*/ 3770 h 3819"/>
                  <a:gd name="T2" fmla="*/ 103 w 1183"/>
                  <a:gd name="T3" fmla="*/ 3603 h 3819"/>
                  <a:gd name="T4" fmla="*/ 0 w 1183"/>
                  <a:gd name="T5" fmla="*/ 3485 h 3819"/>
                  <a:gd name="T6" fmla="*/ 140 w 1183"/>
                  <a:gd name="T7" fmla="*/ 3311 h 3819"/>
                  <a:gd name="T8" fmla="*/ 593 w 1183"/>
                  <a:gd name="T9" fmla="*/ 2295 h 3819"/>
                  <a:gd name="T10" fmla="*/ 620 w 1183"/>
                  <a:gd name="T11" fmla="*/ 1689 h 3819"/>
                  <a:gd name="T12" fmla="*/ 144 w 1183"/>
                  <a:gd name="T13" fmla="*/ 506 h 3819"/>
                  <a:gd name="T14" fmla="*/ 0 w 1183"/>
                  <a:gd name="T15" fmla="*/ 318 h 3819"/>
                  <a:gd name="T16" fmla="*/ 156 w 1183"/>
                  <a:gd name="T17" fmla="*/ 157 h 3819"/>
                  <a:gd name="T18" fmla="*/ 362 w 1183"/>
                  <a:gd name="T19" fmla="*/ 26 h 3819"/>
                  <a:gd name="T20" fmla="*/ 836 w 1183"/>
                  <a:gd name="T21" fmla="*/ 701 h 3819"/>
                  <a:gd name="T22" fmla="*/ 1105 w 1183"/>
                  <a:gd name="T23" fmla="*/ 1615 h 3819"/>
                  <a:gd name="T24" fmla="*/ 672 w 1183"/>
                  <a:gd name="T25" fmla="*/ 3424 h 3819"/>
                  <a:gd name="T26" fmla="*/ 342 w 1183"/>
                  <a:gd name="T27" fmla="*/ 3819 h 3819"/>
                  <a:gd name="T28" fmla="*/ 263 w 1183"/>
                  <a:gd name="T29" fmla="*/ 3770 h 38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83" h="3819">
                    <a:moveTo>
                      <a:pt x="263" y="3770"/>
                    </a:moveTo>
                    <a:cubicBezTo>
                      <a:pt x="232" y="3743"/>
                      <a:pt x="160" y="3668"/>
                      <a:pt x="103" y="3603"/>
                    </a:cubicBezTo>
                    <a:lnTo>
                      <a:pt x="0" y="3485"/>
                    </a:lnTo>
                    <a:lnTo>
                      <a:pt x="140" y="3311"/>
                    </a:lnTo>
                    <a:cubicBezTo>
                      <a:pt x="378" y="3015"/>
                      <a:pt x="537" y="2660"/>
                      <a:pt x="593" y="2295"/>
                    </a:cubicBezTo>
                    <a:cubicBezTo>
                      <a:pt x="643" y="1975"/>
                      <a:pt x="645" y="1920"/>
                      <a:pt x="620" y="1689"/>
                    </a:cubicBezTo>
                    <a:cubicBezTo>
                      <a:pt x="573" y="1255"/>
                      <a:pt x="412" y="855"/>
                      <a:pt x="144" y="506"/>
                    </a:cubicBezTo>
                    <a:lnTo>
                      <a:pt x="0" y="318"/>
                    </a:lnTo>
                    <a:lnTo>
                      <a:pt x="156" y="157"/>
                    </a:lnTo>
                    <a:cubicBezTo>
                      <a:pt x="287" y="21"/>
                      <a:pt x="319" y="0"/>
                      <a:pt x="362" y="26"/>
                    </a:cubicBezTo>
                    <a:cubicBezTo>
                      <a:pt x="473" y="94"/>
                      <a:pt x="693" y="407"/>
                      <a:pt x="836" y="701"/>
                    </a:cubicBezTo>
                    <a:cubicBezTo>
                      <a:pt x="1000" y="1038"/>
                      <a:pt x="1051" y="1210"/>
                      <a:pt x="1105" y="1615"/>
                    </a:cubicBezTo>
                    <a:cubicBezTo>
                      <a:pt x="1183" y="2193"/>
                      <a:pt x="1007" y="2927"/>
                      <a:pt x="672" y="3424"/>
                    </a:cubicBezTo>
                    <a:cubicBezTo>
                      <a:pt x="555" y="3597"/>
                      <a:pt x="370" y="3819"/>
                      <a:pt x="342" y="3819"/>
                    </a:cubicBezTo>
                    <a:cubicBezTo>
                      <a:pt x="330" y="3819"/>
                      <a:pt x="294" y="3797"/>
                      <a:pt x="263" y="3770"/>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36" name="Freeform 96"/>
              <p:cNvSpPr>
                <a:spLocks/>
              </p:cNvSpPr>
              <p:nvPr/>
            </p:nvSpPr>
            <p:spPr bwMode="auto">
              <a:xfrm>
                <a:off x="36138636" y="13684397"/>
                <a:ext cx="208374" cy="600542"/>
              </a:xfrm>
              <a:custGeom>
                <a:avLst/>
                <a:gdLst>
                  <a:gd name="T0" fmla="*/ 317 w 783"/>
                  <a:gd name="T1" fmla="*/ 2127 h 2261"/>
                  <a:gd name="T2" fmla="*/ 0 w 783"/>
                  <a:gd name="T3" fmla="*/ 1146 h 2261"/>
                  <a:gd name="T4" fmla="*/ 342 w 783"/>
                  <a:gd name="T5" fmla="*/ 122 h 2261"/>
                  <a:gd name="T6" fmla="*/ 449 w 783"/>
                  <a:gd name="T7" fmla="*/ 0 h 2261"/>
                  <a:gd name="T8" fmla="*/ 616 w 783"/>
                  <a:gd name="T9" fmla="*/ 170 h 2261"/>
                  <a:gd name="T10" fmla="*/ 783 w 783"/>
                  <a:gd name="T11" fmla="*/ 339 h 2261"/>
                  <a:gd name="T12" fmla="*/ 705 w 783"/>
                  <a:gd name="T13" fmla="*/ 451 h 2261"/>
                  <a:gd name="T14" fmla="*/ 492 w 783"/>
                  <a:gd name="T15" fmla="*/ 1139 h 2261"/>
                  <a:gd name="T16" fmla="*/ 685 w 783"/>
                  <a:gd name="T17" fmla="*/ 1795 h 2261"/>
                  <a:gd name="T18" fmla="*/ 747 w 783"/>
                  <a:gd name="T19" fmla="*/ 1975 h 2261"/>
                  <a:gd name="T20" fmla="*/ 441 w 783"/>
                  <a:gd name="T21" fmla="*/ 2261 h 2261"/>
                  <a:gd name="T22" fmla="*/ 317 w 783"/>
                  <a:gd name="T23" fmla="*/ 2127 h 2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83" h="2261">
                    <a:moveTo>
                      <a:pt x="317" y="2127"/>
                    </a:moveTo>
                    <a:cubicBezTo>
                      <a:pt x="85" y="1820"/>
                      <a:pt x="1" y="1557"/>
                      <a:pt x="0" y="1146"/>
                    </a:cubicBezTo>
                    <a:cubicBezTo>
                      <a:pt x="0" y="720"/>
                      <a:pt x="112" y="384"/>
                      <a:pt x="342" y="122"/>
                    </a:cubicBezTo>
                    <a:lnTo>
                      <a:pt x="449" y="0"/>
                    </a:lnTo>
                    <a:lnTo>
                      <a:pt x="616" y="170"/>
                    </a:lnTo>
                    <a:lnTo>
                      <a:pt x="783" y="339"/>
                    </a:lnTo>
                    <a:lnTo>
                      <a:pt x="705" y="451"/>
                    </a:lnTo>
                    <a:cubicBezTo>
                      <a:pt x="555" y="668"/>
                      <a:pt x="493" y="869"/>
                      <a:pt x="492" y="1139"/>
                    </a:cubicBezTo>
                    <a:cubicBezTo>
                      <a:pt x="491" y="1416"/>
                      <a:pt x="539" y="1578"/>
                      <a:pt x="685" y="1795"/>
                    </a:cubicBezTo>
                    <a:cubicBezTo>
                      <a:pt x="752" y="1893"/>
                      <a:pt x="767" y="1938"/>
                      <a:pt x="747" y="1975"/>
                    </a:cubicBezTo>
                    <a:cubicBezTo>
                      <a:pt x="715" y="2036"/>
                      <a:pt x="473" y="2261"/>
                      <a:pt x="441" y="2261"/>
                    </a:cubicBezTo>
                    <a:cubicBezTo>
                      <a:pt x="428" y="2261"/>
                      <a:pt x="373" y="2201"/>
                      <a:pt x="317" y="2127"/>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37" name="Freeform 97"/>
              <p:cNvSpPr>
                <a:spLocks/>
              </p:cNvSpPr>
              <p:nvPr/>
            </p:nvSpPr>
            <p:spPr bwMode="auto">
              <a:xfrm>
                <a:off x="36800046" y="13693762"/>
                <a:ext cx="234129" cy="591177"/>
              </a:xfrm>
              <a:custGeom>
                <a:avLst/>
                <a:gdLst>
                  <a:gd name="T0" fmla="*/ 149 w 881"/>
                  <a:gd name="T1" fmla="*/ 2074 h 2228"/>
                  <a:gd name="T2" fmla="*/ 0 w 881"/>
                  <a:gd name="T3" fmla="*/ 1917 h 2228"/>
                  <a:gd name="T4" fmla="*/ 50 w 881"/>
                  <a:gd name="T5" fmla="*/ 1840 h 2228"/>
                  <a:gd name="T6" fmla="*/ 276 w 881"/>
                  <a:gd name="T7" fmla="*/ 1323 h 2228"/>
                  <a:gd name="T8" fmla="*/ 97 w 881"/>
                  <a:gd name="T9" fmla="*/ 454 h 2228"/>
                  <a:gd name="T10" fmla="*/ 1 w 881"/>
                  <a:gd name="T11" fmla="*/ 302 h 2228"/>
                  <a:gd name="T12" fmla="*/ 150 w 881"/>
                  <a:gd name="T13" fmla="*/ 151 h 2228"/>
                  <a:gd name="T14" fmla="*/ 333 w 881"/>
                  <a:gd name="T15" fmla="*/ 0 h 2228"/>
                  <a:gd name="T16" fmla="*/ 628 w 881"/>
                  <a:gd name="T17" fmla="*/ 389 h 2228"/>
                  <a:gd name="T18" fmla="*/ 501 w 881"/>
                  <a:gd name="T19" fmla="*/ 2041 h 2228"/>
                  <a:gd name="T20" fmla="*/ 340 w 881"/>
                  <a:gd name="T21" fmla="*/ 2223 h 2228"/>
                  <a:gd name="T22" fmla="*/ 149 w 881"/>
                  <a:gd name="T23" fmla="*/ 2074 h 2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81" h="2228">
                    <a:moveTo>
                      <a:pt x="149" y="2074"/>
                    </a:moveTo>
                    <a:lnTo>
                      <a:pt x="0" y="1917"/>
                    </a:lnTo>
                    <a:lnTo>
                      <a:pt x="50" y="1840"/>
                    </a:lnTo>
                    <a:cubicBezTo>
                      <a:pt x="178" y="1647"/>
                      <a:pt x="236" y="1514"/>
                      <a:pt x="276" y="1323"/>
                    </a:cubicBezTo>
                    <a:cubicBezTo>
                      <a:pt x="338" y="1024"/>
                      <a:pt x="280" y="742"/>
                      <a:pt x="97" y="454"/>
                    </a:cubicBezTo>
                    <a:lnTo>
                      <a:pt x="1" y="302"/>
                    </a:lnTo>
                    <a:lnTo>
                      <a:pt x="150" y="151"/>
                    </a:lnTo>
                    <a:cubicBezTo>
                      <a:pt x="232" y="68"/>
                      <a:pt x="315" y="0"/>
                      <a:pt x="333" y="0"/>
                    </a:cubicBezTo>
                    <a:cubicBezTo>
                      <a:pt x="387" y="0"/>
                      <a:pt x="528" y="187"/>
                      <a:pt x="628" y="389"/>
                    </a:cubicBezTo>
                    <a:cubicBezTo>
                      <a:pt x="881" y="903"/>
                      <a:pt x="830" y="1560"/>
                      <a:pt x="501" y="2041"/>
                    </a:cubicBezTo>
                    <a:cubicBezTo>
                      <a:pt x="435" y="2137"/>
                      <a:pt x="363" y="2219"/>
                      <a:pt x="340" y="2223"/>
                    </a:cubicBezTo>
                    <a:cubicBezTo>
                      <a:pt x="316" y="2228"/>
                      <a:pt x="230" y="2161"/>
                      <a:pt x="149" y="2074"/>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grpSp>
      <p:grpSp>
        <p:nvGrpSpPr>
          <p:cNvPr id="38" name="群組 37"/>
          <p:cNvGrpSpPr/>
          <p:nvPr/>
        </p:nvGrpSpPr>
        <p:grpSpPr>
          <a:xfrm>
            <a:off x="3201444" y="5171744"/>
            <a:ext cx="523644" cy="523644"/>
            <a:chOff x="5731184" y="5244806"/>
            <a:chExt cx="816070" cy="816070"/>
          </a:xfrm>
        </p:grpSpPr>
        <p:sp>
          <p:nvSpPr>
            <p:cNvPr id="39" name="橢圓 38"/>
            <p:cNvSpPr/>
            <p:nvPr/>
          </p:nvSpPr>
          <p:spPr>
            <a:xfrm>
              <a:off x="5731184" y="5244806"/>
              <a:ext cx="816070" cy="81607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p>
          </p:txBody>
        </p:sp>
        <p:sp>
          <p:nvSpPr>
            <p:cNvPr id="40" name="手繪多邊形 39"/>
            <p:cNvSpPr>
              <a:spLocks/>
            </p:cNvSpPr>
            <p:nvPr/>
          </p:nvSpPr>
          <p:spPr bwMode="auto">
            <a:xfrm>
              <a:off x="5916458" y="5488444"/>
              <a:ext cx="445522" cy="328794"/>
            </a:xfrm>
            <a:custGeom>
              <a:avLst/>
              <a:gdLst>
                <a:gd name="connsiteX0" fmla="*/ 2313240 w 4627012"/>
                <a:gd name="connsiteY0" fmla="*/ 2906712 h 3414712"/>
                <a:gd name="connsiteX1" fmla="*/ 1912260 w 4627012"/>
                <a:gd name="connsiteY1" fmla="*/ 2918932 h 3414712"/>
                <a:gd name="connsiteX2" fmla="*/ 1906856 w 4627012"/>
                <a:gd name="connsiteY2" fmla="*/ 3234846 h 3414712"/>
                <a:gd name="connsiteX3" fmla="*/ 2311440 w 4627012"/>
                <a:gd name="connsiteY3" fmla="*/ 3241676 h 3414712"/>
                <a:gd name="connsiteX4" fmla="*/ 2721424 w 4627012"/>
                <a:gd name="connsiteY4" fmla="*/ 3229456 h 3414712"/>
                <a:gd name="connsiteX5" fmla="*/ 2733676 w 4627012"/>
                <a:gd name="connsiteY5" fmla="*/ 3078146 h 3414712"/>
                <a:gd name="connsiteX6" fmla="*/ 2717824 w 4627012"/>
                <a:gd name="connsiteY6" fmla="*/ 2922886 h 3414712"/>
                <a:gd name="connsiteX7" fmla="*/ 2313240 w 4627012"/>
                <a:gd name="connsiteY7" fmla="*/ 2906712 h 3414712"/>
                <a:gd name="connsiteX8" fmla="*/ 1584960 w 4627012"/>
                <a:gd name="connsiteY8" fmla="*/ 286972 h 3414712"/>
                <a:gd name="connsiteX9" fmla="*/ 289164 w 4627012"/>
                <a:gd name="connsiteY9" fmla="*/ 296550 h 3414712"/>
                <a:gd name="connsiteX10" fmla="*/ 287364 w 4627012"/>
                <a:gd name="connsiteY10" fmla="*/ 2620194 h 3414712"/>
                <a:gd name="connsiteX11" fmla="*/ 2319024 w 4627012"/>
                <a:gd name="connsiteY11" fmla="*/ 2632076 h 3414712"/>
                <a:gd name="connsiteX12" fmla="*/ 4338444 w 4627012"/>
                <a:gd name="connsiteY12" fmla="*/ 2632076 h 3414712"/>
                <a:gd name="connsiteX13" fmla="*/ 4343844 w 4627012"/>
                <a:gd name="connsiteY13" fmla="*/ 2609392 h 3414712"/>
                <a:gd name="connsiteX14" fmla="*/ 4346724 w 4627012"/>
                <a:gd name="connsiteY14" fmla="*/ 1438210 h 3414712"/>
                <a:gd name="connsiteX15" fmla="*/ 4343844 w 4627012"/>
                <a:gd name="connsiteY15" fmla="*/ 290070 h 3414712"/>
                <a:gd name="connsiteX16" fmla="*/ 2323344 w 4627012"/>
                <a:gd name="connsiteY16" fmla="*/ 287550 h 3414712"/>
                <a:gd name="connsiteX17" fmla="*/ 1584960 w 4627012"/>
                <a:gd name="connsiteY17" fmla="*/ 286972 h 3414712"/>
                <a:gd name="connsiteX18" fmla="*/ 4623604 w 4627012"/>
                <a:gd name="connsiteY18" fmla="*/ 0 h 3414712"/>
                <a:gd name="connsiteX19" fmla="*/ 4626124 w 4627012"/>
                <a:gd name="connsiteY19" fmla="*/ 1442872 h 3414712"/>
                <a:gd name="connsiteX20" fmla="*/ 4625404 w 4627012"/>
                <a:gd name="connsiteY20" fmla="*/ 2896186 h 3414712"/>
                <a:gd name="connsiteX21" fmla="*/ 3827856 w 4627012"/>
                <a:gd name="connsiteY21" fmla="*/ 2906628 h 3414712"/>
                <a:gd name="connsiteX22" fmla="*/ 3020592 w 4627012"/>
                <a:gd name="connsiteY22" fmla="*/ 2914912 h 3414712"/>
                <a:gd name="connsiteX23" fmla="*/ 3010148 w 4627012"/>
                <a:gd name="connsiteY23" fmla="*/ 3079832 h 3414712"/>
                <a:gd name="connsiteX24" fmla="*/ 3013028 w 4627012"/>
                <a:gd name="connsiteY24" fmla="*/ 3236830 h 3414712"/>
                <a:gd name="connsiteX25" fmla="*/ 3485796 w 4627012"/>
                <a:gd name="connsiteY25" fmla="*/ 3241870 h 3414712"/>
                <a:gd name="connsiteX26" fmla="*/ 3976204 w 4627012"/>
                <a:gd name="connsiteY26" fmla="*/ 3255554 h 3414712"/>
                <a:gd name="connsiteX27" fmla="*/ 4014012 w 4627012"/>
                <a:gd name="connsiteY27" fmla="*/ 3357820 h 3414712"/>
                <a:gd name="connsiteX28" fmla="*/ 4014012 w 4627012"/>
                <a:gd name="connsiteY28" fmla="*/ 3414712 h 3414712"/>
                <a:gd name="connsiteX29" fmla="*/ 2306940 w 4627012"/>
                <a:gd name="connsiteY29" fmla="*/ 3414712 h 3414712"/>
                <a:gd name="connsiteX30" fmla="*/ 599508 w 4627012"/>
                <a:gd name="connsiteY30" fmla="*/ 3414712 h 3414712"/>
                <a:gd name="connsiteX31" fmla="*/ 599508 w 4627012"/>
                <a:gd name="connsiteY31" fmla="*/ 3372942 h 3414712"/>
                <a:gd name="connsiteX32" fmla="*/ 656400 w 4627012"/>
                <a:gd name="connsiteY32" fmla="*/ 3253394 h 3414712"/>
                <a:gd name="connsiteX33" fmla="*/ 1136728 w 4627012"/>
                <a:gd name="connsiteY33" fmla="*/ 3241870 h 3414712"/>
                <a:gd name="connsiteX34" fmla="*/ 1603732 w 4627012"/>
                <a:gd name="connsiteY34" fmla="*/ 3229628 h 3414712"/>
                <a:gd name="connsiteX35" fmla="*/ 1615976 w 4627012"/>
                <a:gd name="connsiteY35" fmla="*/ 3078030 h 3414712"/>
                <a:gd name="connsiteX36" fmla="*/ 1599772 w 4627012"/>
                <a:gd name="connsiteY36" fmla="*/ 2922472 h 3414712"/>
                <a:gd name="connsiteX37" fmla="*/ 792144 w 4627012"/>
                <a:gd name="connsiteY37" fmla="*/ 2906268 h 3414712"/>
                <a:gd name="connsiteX38" fmla="*/ 0 w 4627012"/>
                <a:gd name="connsiteY38" fmla="*/ 2906268 h 3414712"/>
                <a:gd name="connsiteX39" fmla="*/ 2520 w 4627012"/>
                <a:gd name="connsiteY39" fmla="*/ 1455836 h 3414712"/>
                <a:gd name="connsiteX40" fmla="*/ 5040 w 4627012"/>
                <a:gd name="connsiteY40" fmla="*/ 5042 h 3414712"/>
                <a:gd name="connsiteX41" fmla="*/ 2314500 w 4627012"/>
                <a:gd name="connsiteY41" fmla="*/ 2520 h 3414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627012" h="3414712">
                  <a:moveTo>
                    <a:pt x="2313240" y="2906712"/>
                  </a:moveTo>
                  <a:cubicBezTo>
                    <a:pt x="2024304" y="2906712"/>
                    <a:pt x="1921268" y="2909946"/>
                    <a:pt x="1912260" y="2918932"/>
                  </a:cubicBezTo>
                  <a:cubicBezTo>
                    <a:pt x="1898932" y="2932230"/>
                    <a:pt x="1893888" y="3222268"/>
                    <a:pt x="1906856" y="3234846"/>
                  </a:cubicBezTo>
                  <a:cubicBezTo>
                    <a:pt x="1910460" y="3238440"/>
                    <a:pt x="2092756" y="3241676"/>
                    <a:pt x="2311440" y="3241676"/>
                  </a:cubicBezTo>
                  <a:cubicBezTo>
                    <a:pt x="2607220" y="3241676"/>
                    <a:pt x="2712420" y="3238440"/>
                    <a:pt x="2721424" y="3229456"/>
                  </a:cubicBezTo>
                  <a:cubicBezTo>
                    <a:pt x="2729712" y="3221190"/>
                    <a:pt x="2733676" y="3172670"/>
                    <a:pt x="2733676" y="3078146"/>
                  </a:cubicBezTo>
                  <a:cubicBezTo>
                    <a:pt x="2733676" y="2964936"/>
                    <a:pt x="2730792" y="2935824"/>
                    <a:pt x="2717824" y="2922886"/>
                  </a:cubicBezTo>
                  <a:cubicBezTo>
                    <a:pt x="2703772" y="2908868"/>
                    <a:pt x="2652976" y="2906712"/>
                    <a:pt x="2313240" y="2906712"/>
                  </a:cubicBezTo>
                  <a:close/>
                  <a:moveTo>
                    <a:pt x="1584960" y="286972"/>
                  </a:moveTo>
                  <a:cubicBezTo>
                    <a:pt x="654628" y="286788"/>
                    <a:pt x="297356" y="289530"/>
                    <a:pt x="289164" y="296550"/>
                  </a:cubicBezTo>
                  <a:cubicBezTo>
                    <a:pt x="269728" y="312392"/>
                    <a:pt x="268288" y="2601112"/>
                    <a:pt x="287364" y="2620194"/>
                  </a:cubicBezTo>
                  <a:cubicBezTo>
                    <a:pt x="296724" y="2629554"/>
                    <a:pt x="761804" y="2632076"/>
                    <a:pt x="2319024" y="2632076"/>
                  </a:cubicBezTo>
                  <a:lnTo>
                    <a:pt x="4338444" y="2632076"/>
                  </a:lnTo>
                  <a:lnTo>
                    <a:pt x="4343844" y="2609392"/>
                  </a:lnTo>
                  <a:cubicBezTo>
                    <a:pt x="4347080" y="2596792"/>
                    <a:pt x="4348160" y="2069706"/>
                    <a:pt x="4346724" y="1438210"/>
                  </a:cubicBezTo>
                  <a:lnTo>
                    <a:pt x="4343844" y="290070"/>
                  </a:lnTo>
                  <a:lnTo>
                    <a:pt x="2323344" y="287550"/>
                  </a:lnTo>
                  <a:cubicBezTo>
                    <a:pt x="2044864" y="287212"/>
                    <a:pt x="1799652" y="287014"/>
                    <a:pt x="1584960" y="286972"/>
                  </a:cubicBezTo>
                  <a:close/>
                  <a:moveTo>
                    <a:pt x="4623604" y="0"/>
                  </a:moveTo>
                  <a:lnTo>
                    <a:pt x="4626124" y="1442872"/>
                  </a:lnTo>
                  <a:cubicBezTo>
                    <a:pt x="4627564" y="2236866"/>
                    <a:pt x="4627204" y="2890786"/>
                    <a:pt x="4625404" y="2896186"/>
                  </a:cubicBezTo>
                  <a:cubicBezTo>
                    <a:pt x="4623240" y="2903028"/>
                    <a:pt x="4347792" y="2906628"/>
                    <a:pt x="3827856" y="2906628"/>
                  </a:cubicBezTo>
                  <a:cubicBezTo>
                    <a:pt x="3390736" y="2906628"/>
                    <a:pt x="3027432" y="2910590"/>
                    <a:pt x="3020592" y="2914912"/>
                  </a:cubicBezTo>
                  <a:cubicBezTo>
                    <a:pt x="3010508" y="2921392"/>
                    <a:pt x="3007988" y="2961362"/>
                    <a:pt x="3010148" y="3079832"/>
                  </a:cubicBezTo>
                  <a:lnTo>
                    <a:pt x="3013028" y="3236830"/>
                  </a:lnTo>
                  <a:lnTo>
                    <a:pt x="3485796" y="3241870"/>
                  </a:lnTo>
                  <a:cubicBezTo>
                    <a:pt x="3745404" y="3244752"/>
                    <a:pt x="3966124" y="3250872"/>
                    <a:pt x="3976204" y="3255554"/>
                  </a:cubicBezTo>
                  <a:cubicBezTo>
                    <a:pt x="4003928" y="3269238"/>
                    <a:pt x="4014012" y="3296244"/>
                    <a:pt x="4014012" y="3357820"/>
                  </a:cubicBezTo>
                  <a:lnTo>
                    <a:pt x="4014012" y="3414712"/>
                  </a:lnTo>
                  <a:lnTo>
                    <a:pt x="2306940" y="3414712"/>
                  </a:lnTo>
                  <a:lnTo>
                    <a:pt x="599508" y="3414712"/>
                  </a:lnTo>
                  <a:lnTo>
                    <a:pt x="599508" y="3372942"/>
                  </a:lnTo>
                  <a:cubicBezTo>
                    <a:pt x="599508" y="3319650"/>
                    <a:pt x="623992" y="3268158"/>
                    <a:pt x="656400" y="3253394"/>
                  </a:cubicBezTo>
                  <a:cubicBezTo>
                    <a:pt x="674404" y="3245112"/>
                    <a:pt x="818428" y="3241870"/>
                    <a:pt x="1136728" y="3241870"/>
                  </a:cubicBezTo>
                  <a:cubicBezTo>
                    <a:pt x="1476988" y="3241870"/>
                    <a:pt x="1594372" y="3238630"/>
                    <a:pt x="1603732" y="3229628"/>
                  </a:cubicBezTo>
                  <a:cubicBezTo>
                    <a:pt x="1612012" y="3221346"/>
                    <a:pt x="1615976" y="3172734"/>
                    <a:pt x="1615976" y="3078030"/>
                  </a:cubicBezTo>
                  <a:cubicBezTo>
                    <a:pt x="1615976" y="2964604"/>
                    <a:pt x="1612732" y="2935436"/>
                    <a:pt x="1599772" y="2922472"/>
                  </a:cubicBezTo>
                  <a:cubicBezTo>
                    <a:pt x="1585728" y="2908070"/>
                    <a:pt x="1498232" y="2906268"/>
                    <a:pt x="792144" y="2906268"/>
                  </a:cubicBezTo>
                  <a:lnTo>
                    <a:pt x="0" y="2906268"/>
                  </a:lnTo>
                  <a:lnTo>
                    <a:pt x="2520" y="1455836"/>
                  </a:lnTo>
                  <a:lnTo>
                    <a:pt x="5040" y="5042"/>
                  </a:lnTo>
                  <a:lnTo>
                    <a:pt x="2314500" y="2520"/>
                  </a:lnTo>
                  <a:close/>
                </a:path>
              </a:pathLst>
            </a:custGeom>
            <a:solidFill>
              <a:schemeClr val="bg1"/>
            </a:solid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sp>
        <p:nvSpPr>
          <p:cNvPr id="41" name="矩形 40"/>
          <p:cNvSpPr/>
          <p:nvPr/>
        </p:nvSpPr>
        <p:spPr>
          <a:xfrm>
            <a:off x="266979" y="1223201"/>
            <a:ext cx="2833352" cy="11636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2" name="文字方塊 41"/>
          <p:cNvSpPr txBox="1"/>
          <p:nvPr/>
        </p:nvSpPr>
        <p:spPr>
          <a:xfrm>
            <a:off x="12382" y="203522"/>
            <a:ext cx="3342547" cy="1015663"/>
          </a:xfrm>
          <a:prstGeom prst="rect">
            <a:avLst/>
          </a:prstGeom>
          <a:noFill/>
        </p:spPr>
        <p:txBody>
          <a:bodyPr wrap="square" rtlCol="0" anchor="ctr">
            <a:spAutoFit/>
          </a:bodyPr>
          <a:lstStyle/>
          <a:p>
            <a:pPr algn="ctr">
              <a:lnSpc>
                <a:spcPts val="3600"/>
              </a:lnSpc>
            </a:pPr>
            <a:r>
              <a:rPr lang="en-US" altLang="zh-TW" sz="3200" b="1" dirty="0" smtClean="0">
                <a:solidFill>
                  <a:schemeClr val="bg1">
                    <a:lumMod val="50000"/>
                  </a:schemeClr>
                </a:solidFill>
              </a:rPr>
              <a:t>Beyond Picture </a:t>
            </a:r>
            <a:br>
              <a:rPr lang="en-US" altLang="zh-TW" sz="3200" b="1" dirty="0" smtClean="0">
                <a:solidFill>
                  <a:schemeClr val="bg1">
                    <a:lumMod val="50000"/>
                  </a:schemeClr>
                </a:solidFill>
              </a:rPr>
            </a:br>
            <a:r>
              <a:rPr lang="en-US" altLang="zh-TW" sz="3200" b="1" dirty="0" smtClean="0">
                <a:solidFill>
                  <a:schemeClr val="bg1">
                    <a:lumMod val="50000"/>
                  </a:schemeClr>
                </a:solidFill>
              </a:rPr>
              <a:t>087</a:t>
            </a:r>
            <a:endParaRPr lang="zh-TW" altLang="en-US" sz="3200" b="1" dirty="0">
              <a:solidFill>
                <a:schemeClr val="bg1">
                  <a:lumMod val="50000"/>
                </a:schemeClr>
              </a:solidFill>
            </a:endParaRPr>
          </a:p>
        </p:txBody>
      </p:sp>
      <p:sp>
        <p:nvSpPr>
          <p:cNvPr id="43" name="Rectangle 13"/>
          <p:cNvSpPr>
            <a:spLocks noChangeArrowheads="1"/>
          </p:cNvSpPr>
          <p:nvPr/>
        </p:nvSpPr>
        <p:spPr bwMode="auto">
          <a:xfrm>
            <a:off x="1448705" y="938213"/>
            <a:ext cx="469900" cy="47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zh-TW" altLang="zh-TW" sz="1800" b="0" i="0" u="none" strike="noStrike" cap="none" normalizeH="0" baseline="0" smtClean="0">
              <a:ln>
                <a:noFill/>
              </a:ln>
              <a:solidFill>
                <a:schemeClr val="tx1"/>
              </a:solidFill>
              <a:effectLst/>
              <a:latin typeface="Arial" panose="020B0604020202020204" pitchFamily="34" charset="0"/>
            </a:endParaRPr>
          </a:p>
        </p:txBody>
      </p:sp>
      <p:sp>
        <p:nvSpPr>
          <p:cNvPr id="44" name="手繪多邊形 43"/>
          <p:cNvSpPr/>
          <p:nvPr/>
        </p:nvSpPr>
        <p:spPr>
          <a:xfrm>
            <a:off x="1030809" y="5835360"/>
            <a:ext cx="1836216" cy="400612"/>
          </a:xfrm>
          <a:custGeom>
            <a:avLst/>
            <a:gdLst>
              <a:gd name="connsiteX0" fmla="*/ 200306 w 1836216"/>
              <a:gd name="connsiteY0" fmla="*/ 0 h 400612"/>
              <a:gd name="connsiteX1" fmla="*/ 1836216 w 1836216"/>
              <a:gd name="connsiteY1" fmla="*/ 0 h 400612"/>
              <a:gd name="connsiteX2" fmla="*/ 1836216 w 1836216"/>
              <a:gd name="connsiteY2" fmla="*/ 400612 h 400612"/>
              <a:gd name="connsiteX3" fmla="*/ 200306 w 1836216"/>
              <a:gd name="connsiteY3" fmla="*/ 400612 h 400612"/>
              <a:gd name="connsiteX4" fmla="*/ 0 w 1836216"/>
              <a:gd name="connsiteY4" fmla="*/ 200306 h 400612"/>
              <a:gd name="connsiteX5" fmla="*/ 200306 w 1836216"/>
              <a:gd name="connsiteY5" fmla="*/ 0 h 400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6216" h="400612">
                <a:moveTo>
                  <a:pt x="200306" y="0"/>
                </a:moveTo>
                <a:lnTo>
                  <a:pt x="1836216" y="0"/>
                </a:lnTo>
                <a:lnTo>
                  <a:pt x="1836216" y="400612"/>
                </a:lnTo>
                <a:lnTo>
                  <a:pt x="200306" y="400612"/>
                </a:lnTo>
                <a:cubicBezTo>
                  <a:pt x="89680" y="400612"/>
                  <a:pt x="0" y="310932"/>
                  <a:pt x="0" y="200306"/>
                </a:cubicBezTo>
                <a:cubicBezTo>
                  <a:pt x="0" y="89680"/>
                  <a:pt x="89680" y="0"/>
                  <a:pt x="200306" y="0"/>
                </a:cubicBezTo>
                <a:close/>
              </a:path>
            </a:pathLst>
          </a:custGeom>
          <a:solidFill>
            <a:schemeClr val="accent5">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smtClean="0"/>
              <a:t>ITEM A</a:t>
            </a:r>
            <a:endParaRPr lang="zh-TW" altLang="en-US" sz="2400" dirty="0"/>
          </a:p>
        </p:txBody>
      </p:sp>
      <p:sp>
        <p:nvSpPr>
          <p:cNvPr id="45" name="手繪多邊形 44"/>
          <p:cNvSpPr/>
          <p:nvPr/>
        </p:nvSpPr>
        <p:spPr>
          <a:xfrm>
            <a:off x="6764859" y="5835360"/>
            <a:ext cx="1836216" cy="400612"/>
          </a:xfrm>
          <a:custGeom>
            <a:avLst/>
            <a:gdLst>
              <a:gd name="connsiteX0" fmla="*/ 200306 w 1836216"/>
              <a:gd name="connsiteY0" fmla="*/ 0 h 400612"/>
              <a:gd name="connsiteX1" fmla="*/ 1836216 w 1836216"/>
              <a:gd name="connsiteY1" fmla="*/ 0 h 400612"/>
              <a:gd name="connsiteX2" fmla="*/ 1836216 w 1836216"/>
              <a:gd name="connsiteY2" fmla="*/ 400612 h 400612"/>
              <a:gd name="connsiteX3" fmla="*/ 200306 w 1836216"/>
              <a:gd name="connsiteY3" fmla="*/ 400612 h 400612"/>
              <a:gd name="connsiteX4" fmla="*/ 0 w 1836216"/>
              <a:gd name="connsiteY4" fmla="*/ 200306 h 400612"/>
              <a:gd name="connsiteX5" fmla="*/ 200306 w 1836216"/>
              <a:gd name="connsiteY5" fmla="*/ 0 h 400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6216" h="400612">
                <a:moveTo>
                  <a:pt x="200306" y="0"/>
                </a:moveTo>
                <a:lnTo>
                  <a:pt x="1836216" y="0"/>
                </a:lnTo>
                <a:lnTo>
                  <a:pt x="1836216" y="400612"/>
                </a:lnTo>
                <a:lnTo>
                  <a:pt x="200306" y="400612"/>
                </a:lnTo>
                <a:cubicBezTo>
                  <a:pt x="89680" y="400612"/>
                  <a:pt x="0" y="310932"/>
                  <a:pt x="0" y="200306"/>
                </a:cubicBezTo>
                <a:cubicBezTo>
                  <a:pt x="0" y="89680"/>
                  <a:pt x="89680" y="0"/>
                  <a:pt x="200306" y="0"/>
                </a:cubicBezTo>
                <a:close/>
              </a:path>
            </a:pathLst>
          </a:custGeom>
          <a:solidFill>
            <a:schemeClr val="accent5">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smtClean="0"/>
              <a:t>ITEM C</a:t>
            </a:r>
            <a:endParaRPr lang="zh-TW" altLang="en-US" sz="2400" dirty="0"/>
          </a:p>
        </p:txBody>
      </p:sp>
      <p:sp>
        <p:nvSpPr>
          <p:cNvPr id="46" name="手繪多邊形 45"/>
          <p:cNvSpPr/>
          <p:nvPr/>
        </p:nvSpPr>
        <p:spPr>
          <a:xfrm>
            <a:off x="3897834" y="2475374"/>
            <a:ext cx="1836216" cy="400612"/>
          </a:xfrm>
          <a:custGeom>
            <a:avLst/>
            <a:gdLst>
              <a:gd name="connsiteX0" fmla="*/ 200306 w 1836216"/>
              <a:gd name="connsiteY0" fmla="*/ 0 h 400612"/>
              <a:gd name="connsiteX1" fmla="*/ 1836216 w 1836216"/>
              <a:gd name="connsiteY1" fmla="*/ 0 h 400612"/>
              <a:gd name="connsiteX2" fmla="*/ 1836216 w 1836216"/>
              <a:gd name="connsiteY2" fmla="*/ 400612 h 400612"/>
              <a:gd name="connsiteX3" fmla="*/ 200306 w 1836216"/>
              <a:gd name="connsiteY3" fmla="*/ 400612 h 400612"/>
              <a:gd name="connsiteX4" fmla="*/ 0 w 1836216"/>
              <a:gd name="connsiteY4" fmla="*/ 200306 h 400612"/>
              <a:gd name="connsiteX5" fmla="*/ 200306 w 1836216"/>
              <a:gd name="connsiteY5" fmla="*/ 0 h 400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6216" h="400612">
                <a:moveTo>
                  <a:pt x="200306" y="0"/>
                </a:moveTo>
                <a:lnTo>
                  <a:pt x="1836216" y="0"/>
                </a:lnTo>
                <a:lnTo>
                  <a:pt x="1836216" y="400612"/>
                </a:lnTo>
                <a:lnTo>
                  <a:pt x="200306" y="400612"/>
                </a:lnTo>
                <a:cubicBezTo>
                  <a:pt x="89680" y="400612"/>
                  <a:pt x="0" y="310932"/>
                  <a:pt x="0" y="200306"/>
                </a:cubicBezTo>
                <a:cubicBezTo>
                  <a:pt x="0" y="89680"/>
                  <a:pt x="89680" y="0"/>
                  <a:pt x="200306" y="0"/>
                </a:cubicBezTo>
                <a:close/>
              </a:path>
            </a:pathLst>
          </a:custGeom>
          <a:solidFill>
            <a:schemeClr val="accent5">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smtClean="0"/>
              <a:t>ITEM B</a:t>
            </a:r>
            <a:endParaRPr lang="zh-TW" altLang="en-US" sz="2400" dirty="0"/>
          </a:p>
        </p:txBody>
      </p:sp>
    </p:spTree>
    <p:extLst>
      <p:ext uri="{BB962C8B-B14F-4D97-AF65-F5344CB8AC3E}">
        <p14:creationId xmlns:p14="http://schemas.microsoft.com/office/powerpoint/2010/main" val="34165409"/>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圖片版面配置區 11"/>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p:pic>
      <p:pic>
        <p:nvPicPr>
          <p:cNvPr id="13" name="圖片版面配置區 12"/>
          <p:cNvPicPr>
            <a:picLocks noGrp="1" noChangeAspect="1"/>
          </p:cNvPicPr>
          <p:nvPr>
            <p:ph type="pic" sz="quarter" idx="11"/>
          </p:nvPr>
        </p:nvPicPr>
        <p:blipFill>
          <a:blip r:embed="rId3" cstate="screen">
            <a:extLst>
              <a:ext uri="{28A0092B-C50C-407E-A947-70E740481C1C}">
                <a14:useLocalDpi xmlns:a14="http://schemas.microsoft.com/office/drawing/2010/main"/>
              </a:ext>
            </a:extLst>
          </a:blip>
          <a:srcRect/>
          <a:stretch>
            <a:fillRect/>
          </a:stretch>
        </p:blipFill>
        <p:spPr/>
      </p:pic>
      <p:pic>
        <p:nvPicPr>
          <p:cNvPr id="14" name="圖片版面配置區 13"/>
          <p:cNvPicPr>
            <a:picLocks noGrp="1" noChangeAspect="1"/>
          </p:cNvPicPr>
          <p:nvPr>
            <p:ph type="pic" sz="quarter" idx="12"/>
          </p:nvPr>
        </p:nvPicPr>
        <p:blipFill>
          <a:blip r:embed="rId4" cstate="screen">
            <a:extLst>
              <a:ext uri="{28A0092B-C50C-407E-A947-70E740481C1C}">
                <a14:useLocalDpi xmlns:a14="http://schemas.microsoft.com/office/drawing/2010/main"/>
              </a:ext>
            </a:extLst>
          </a:blip>
          <a:srcRect/>
          <a:stretch>
            <a:fillRect/>
          </a:stretch>
        </p:blipFill>
        <p:spPr/>
      </p:pic>
      <p:sp>
        <p:nvSpPr>
          <p:cNvPr id="7" name="頁尾版面配置區 6"/>
          <p:cNvSpPr>
            <a:spLocks noGrp="1"/>
          </p:cNvSpPr>
          <p:nvPr>
            <p:ph type="ftr" sz="quarter" idx="13"/>
          </p:nvPr>
        </p:nvSpPr>
        <p:spPr/>
        <p:txBody>
          <a:bodyPr/>
          <a:lstStyle/>
          <a:p>
            <a:r>
              <a:rPr lang="zh-TW" altLang="en-US" smtClean="0"/>
              <a:t>商業簡報網 </a:t>
            </a:r>
            <a:r>
              <a:rPr lang="en-US" altLang="zh-TW" smtClean="0"/>
              <a:t>X Matter Lab</a:t>
            </a:r>
            <a:endParaRPr lang="zh-TW" altLang="en-US" dirty="0"/>
          </a:p>
        </p:txBody>
      </p:sp>
      <p:sp>
        <p:nvSpPr>
          <p:cNvPr id="8" name="投影片編號版面配置區 7"/>
          <p:cNvSpPr>
            <a:spLocks noGrp="1"/>
          </p:cNvSpPr>
          <p:nvPr>
            <p:ph type="sldNum" sz="quarter" idx="14"/>
          </p:nvPr>
        </p:nvSpPr>
        <p:spPr/>
        <p:txBody>
          <a:bodyPr/>
          <a:lstStyle/>
          <a:p>
            <a:fld id="{E27FD744-A41C-4EAD-96D0-2F84A994B62C}" type="slidenum">
              <a:rPr lang="zh-TW" altLang="en-US" smtClean="0"/>
              <a:t>91</a:t>
            </a:fld>
            <a:endParaRPr lang="zh-TW" altLang="en-US"/>
          </a:p>
        </p:txBody>
      </p:sp>
      <p:sp>
        <p:nvSpPr>
          <p:cNvPr id="10" name="矩形 9"/>
          <p:cNvSpPr/>
          <p:nvPr/>
        </p:nvSpPr>
        <p:spPr>
          <a:xfrm>
            <a:off x="1981152" y="4079534"/>
            <a:ext cx="5352424" cy="523220"/>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The quick brown fox jumps over the lazy dog. </a:t>
            </a:r>
            <a:endParaRPr lang="zh-TW" altLang="en-US" sz="1400" dirty="0"/>
          </a:p>
        </p:txBody>
      </p:sp>
      <p:grpSp>
        <p:nvGrpSpPr>
          <p:cNvPr id="11" name="群組 10"/>
          <p:cNvGrpSpPr/>
          <p:nvPr/>
        </p:nvGrpSpPr>
        <p:grpSpPr>
          <a:xfrm>
            <a:off x="1504076" y="4108671"/>
            <a:ext cx="403390" cy="403390"/>
            <a:chOff x="5023476" y="1967700"/>
            <a:chExt cx="421170" cy="421170"/>
          </a:xfrm>
        </p:grpSpPr>
        <p:sp>
          <p:nvSpPr>
            <p:cNvPr id="23" name="橢圓 22"/>
            <p:cNvSpPr/>
            <p:nvPr/>
          </p:nvSpPr>
          <p:spPr>
            <a:xfrm>
              <a:off x="5023476" y="1967700"/>
              <a:ext cx="421170" cy="42117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p>
          </p:txBody>
        </p:sp>
        <p:sp>
          <p:nvSpPr>
            <p:cNvPr id="24" name="Freeform 21"/>
            <p:cNvSpPr>
              <a:spLocks/>
            </p:cNvSpPr>
            <p:nvPr/>
          </p:nvSpPr>
          <p:spPr bwMode="auto">
            <a:xfrm rot="10800000" flipH="1">
              <a:off x="5165687" y="2052399"/>
              <a:ext cx="195968" cy="251772"/>
            </a:xfrm>
            <a:custGeom>
              <a:avLst/>
              <a:gdLst>
                <a:gd name="T0" fmla="*/ 0 w 7925"/>
                <a:gd name="T1" fmla="*/ 5094 h 10188"/>
                <a:gd name="T2" fmla="*/ 33 w 7925"/>
                <a:gd name="T3" fmla="*/ 0 h 10188"/>
                <a:gd name="T4" fmla="*/ 1648 w 7925"/>
                <a:gd name="T5" fmla="*/ 1021 h 10188"/>
                <a:gd name="T6" fmla="*/ 7132 w 7925"/>
                <a:gd name="T7" fmla="*/ 4554 h 10188"/>
                <a:gd name="T8" fmla="*/ 7921 w 7925"/>
                <a:gd name="T9" fmla="*/ 5094 h 10188"/>
                <a:gd name="T10" fmla="*/ 1320 w 7925"/>
                <a:gd name="T11" fmla="*/ 9375 h 10188"/>
                <a:gd name="T12" fmla="*/ 29 w 7925"/>
                <a:gd name="T13" fmla="*/ 10188 h 10188"/>
                <a:gd name="T14" fmla="*/ 0 w 7925"/>
                <a:gd name="T15" fmla="*/ 5094 h 101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925" h="10188">
                  <a:moveTo>
                    <a:pt x="0" y="5094"/>
                  </a:moveTo>
                  <a:cubicBezTo>
                    <a:pt x="0" y="1287"/>
                    <a:pt x="8" y="0"/>
                    <a:pt x="33" y="0"/>
                  </a:cubicBezTo>
                  <a:cubicBezTo>
                    <a:pt x="50" y="0"/>
                    <a:pt x="777" y="460"/>
                    <a:pt x="1648" y="1021"/>
                  </a:cubicBezTo>
                  <a:cubicBezTo>
                    <a:pt x="3732" y="2365"/>
                    <a:pt x="6142" y="3917"/>
                    <a:pt x="7132" y="4554"/>
                  </a:cubicBezTo>
                  <a:cubicBezTo>
                    <a:pt x="7570" y="4836"/>
                    <a:pt x="7925" y="5079"/>
                    <a:pt x="7921" y="5094"/>
                  </a:cubicBezTo>
                  <a:cubicBezTo>
                    <a:pt x="7912" y="5124"/>
                    <a:pt x="7006" y="5712"/>
                    <a:pt x="1320" y="9375"/>
                  </a:cubicBezTo>
                  <a:cubicBezTo>
                    <a:pt x="626" y="9822"/>
                    <a:pt x="45" y="10188"/>
                    <a:pt x="29" y="10188"/>
                  </a:cubicBezTo>
                  <a:cubicBezTo>
                    <a:pt x="10" y="10188"/>
                    <a:pt x="0" y="8528"/>
                    <a:pt x="0" y="5094"/>
                  </a:cubicBezTo>
                  <a:close/>
                </a:path>
              </a:pathLst>
            </a:custGeom>
            <a:solidFill>
              <a:schemeClr val="bg1"/>
            </a:solid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sp>
        <p:nvSpPr>
          <p:cNvPr id="16" name="矩形 15"/>
          <p:cNvSpPr/>
          <p:nvPr/>
        </p:nvSpPr>
        <p:spPr>
          <a:xfrm>
            <a:off x="1981152" y="4803434"/>
            <a:ext cx="5352424" cy="523220"/>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The quick brown fox jumps over the lazy dog. </a:t>
            </a:r>
            <a:endParaRPr lang="zh-TW" altLang="en-US" sz="1400" dirty="0"/>
          </a:p>
        </p:txBody>
      </p:sp>
      <p:grpSp>
        <p:nvGrpSpPr>
          <p:cNvPr id="17" name="群組 16"/>
          <p:cNvGrpSpPr/>
          <p:nvPr/>
        </p:nvGrpSpPr>
        <p:grpSpPr>
          <a:xfrm>
            <a:off x="1504076" y="4832571"/>
            <a:ext cx="403390" cy="403390"/>
            <a:chOff x="5023476" y="1967700"/>
            <a:chExt cx="421170" cy="421170"/>
          </a:xfrm>
        </p:grpSpPr>
        <p:sp>
          <p:nvSpPr>
            <p:cNvPr id="21" name="橢圓 20"/>
            <p:cNvSpPr/>
            <p:nvPr/>
          </p:nvSpPr>
          <p:spPr>
            <a:xfrm>
              <a:off x="5023476" y="1967700"/>
              <a:ext cx="421170" cy="42117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p>
          </p:txBody>
        </p:sp>
        <p:sp>
          <p:nvSpPr>
            <p:cNvPr id="22" name="Freeform 21"/>
            <p:cNvSpPr>
              <a:spLocks/>
            </p:cNvSpPr>
            <p:nvPr/>
          </p:nvSpPr>
          <p:spPr bwMode="auto">
            <a:xfrm rot="10800000" flipH="1">
              <a:off x="5165687" y="2052399"/>
              <a:ext cx="195968" cy="251772"/>
            </a:xfrm>
            <a:custGeom>
              <a:avLst/>
              <a:gdLst>
                <a:gd name="T0" fmla="*/ 0 w 7925"/>
                <a:gd name="T1" fmla="*/ 5094 h 10188"/>
                <a:gd name="T2" fmla="*/ 33 w 7925"/>
                <a:gd name="T3" fmla="*/ 0 h 10188"/>
                <a:gd name="T4" fmla="*/ 1648 w 7925"/>
                <a:gd name="T5" fmla="*/ 1021 h 10188"/>
                <a:gd name="T6" fmla="*/ 7132 w 7925"/>
                <a:gd name="T7" fmla="*/ 4554 h 10188"/>
                <a:gd name="T8" fmla="*/ 7921 w 7925"/>
                <a:gd name="T9" fmla="*/ 5094 h 10188"/>
                <a:gd name="T10" fmla="*/ 1320 w 7925"/>
                <a:gd name="T11" fmla="*/ 9375 h 10188"/>
                <a:gd name="T12" fmla="*/ 29 w 7925"/>
                <a:gd name="T13" fmla="*/ 10188 h 10188"/>
                <a:gd name="T14" fmla="*/ 0 w 7925"/>
                <a:gd name="T15" fmla="*/ 5094 h 101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925" h="10188">
                  <a:moveTo>
                    <a:pt x="0" y="5094"/>
                  </a:moveTo>
                  <a:cubicBezTo>
                    <a:pt x="0" y="1287"/>
                    <a:pt x="8" y="0"/>
                    <a:pt x="33" y="0"/>
                  </a:cubicBezTo>
                  <a:cubicBezTo>
                    <a:pt x="50" y="0"/>
                    <a:pt x="777" y="460"/>
                    <a:pt x="1648" y="1021"/>
                  </a:cubicBezTo>
                  <a:cubicBezTo>
                    <a:pt x="3732" y="2365"/>
                    <a:pt x="6142" y="3917"/>
                    <a:pt x="7132" y="4554"/>
                  </a:cubicBezTo>
                  <a:cubicBezTo>
                    <a:pt x="7570" y="4836"/>
                    <a:pt x="7925" y="5079"/>
                    <a:pt x="7921" y="5094"/>
                  </a:cubicBezTo>
                  <a:cubicBezTo>
                    <a:pt x="7912" y="5124"/>
                    <a:pt x="7006" y="5712"/>
                    <a:pt x="1320" y="9375"/>
                  </a:cubicBezTo>
                  <a:cubicBezTo>
                    <a:pt x="626" y="9822"/>
                    <a:pt x="45" y="10188"/>
                    <a:pt x="29" y="10188"/>
                  </a:cubicBezTo>
                  <a:cubicBezTo>
                    <a:pt x="10" y="10188"/>
                    <a:pt x="0" y="8528"/>
                    <a:pt x="0" y="5094"/>
                  </a:cubicBezTo>
                  <a:close/>
                </a:path>
              </a:pathLst>
            </a:custGeom>
            <a:solidFill>
              <a:schemeClr val="bg1"/>
            </a:solid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grpSp>
        <p:nvGrpSpPr>
          <p:cNvPr id="18" name="群組 17"/>
          <p:cNvGrpSpPr/>
          <p:nvPr/>
        </p:nvGrpSpPr>
        <p:grpSpPr>
          <a:xfrm>
            <a:off x="1504076" y="5556471"/>
            <a:ext cx="403390" cy="403390"/>
            <a:chOff x="5023476" y="1967700"/>
            <a:chExt cx="421170" cy="421170"/>
          </a:xfrm>
        </p:grpSpPr>
        <p:sp>
          <p:nvSpPr>
            <p:cNvPr id="19" name="橢圓 18"/>
            <p:cNvSpPr/>
            <p:nvPr/>
          </p:nvSpPr>
          <p:spPr>
            <a:xfrm>
              <a:off x="5023476" y="1967700"/>
              <a:ext cx="421170" cy="42117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p>
          </p:txBody>
        </p:sp>
        <p:sp>
          <p:nvSpPr>
            <p:cNvPr id="20" name="Freeform 21"/>
            <p:cNvSpPr>
              <a:spLocks/>
            </p:cNvSpPr>
            <p:nvPr/>
          </p:nvSpPr>
          <p:spPr bwMode="auto">
            <a:xfrm rot="10800000" flipH="1">
              <a:off x="5165687" y="2052399"/>
              <a:ext cx="195968" cy="251772"/>
            </a:xfrm>
            <a:custGeom>
              <a:avLst/>
              <a:gdLst>
                <a:gd name="T0" fmla="*/ 0 w 7925"/>
                <a:gd name="T1" fmla="*/ 5094 h 10188"/>
                <a:gd name="T2" fmla="*/ 33 w 7925"/>
                <a:gd name="T3" fmla="*/ 0 h 10188"/>
                <a:gd name="T4" fmla="*/ 1648 w 7925"/>
                <a:gd name="T5" fmla="*/ 1021 h 10188"/>
                <a:gd name="T6" fmla="*/ 7132 w 7925"/>
                <a:gd name="T7" fmla="*/ 4554 h 10188"/>
                <a:gd name="T8" fmla="*/ 7921 w 7925"/>
                <a:gd name="T9" fmla="*/ 5094 h 10188"/>
                <a:gd name="T10" fmla="*/ 1320 w 7925"/>
                <a:gd name="T11" fmla="*/ 9375 h 10188"/>
                <a:gd name="T12" fmla="*/ 29 w 7925"/>
                <a:gd name="T13" fmla="*/ 10188 h 10188"/>
                <a:gd name="T14" fmla="*/ 0 w 7925"/>
                <a:gd name="T15" fmla="*/ 5094 h 101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925" h="10188">
                  <a:moveTo>
                    <a:pt x="0" y="5094"/>
                  </a:moveTo>
                  <a:cubicBezTo>
                    <a:pt x="0" y="1287"/>
                    <a:pt x="8" y="0"/>
                    <a:pt x="33" y="0"/>
                  </a:cubicBezTo>
                  <a:cubicBezTo>
                    <a:pt x="50" y="0"/>
                    <a:pt x="777" y="460"/>
                    <a:pt x="1648" y="1021"/>
                  </a:cubicBezTo>
                  <a:cubicBezTo>
                    <a:pt x="3732" y="2365"/>
                    <a:pt x="6142" y="3917"/>
                    <a:pt x="7132" y="4554"/>
                  </a:cubicBezTo>
                  <a:cubicBezTo>
                    <a:pt x="7570" y="4836"/>
                    <a:pt x="7925" y="5079"/>
                    <a:pt x="7921" y="5094"/>
                  </a:cubicBezTo>
                  <a:cubicBezTo>
                    <a:pt x="7912" y="5124"/>
                    <a:pt x="7006" y="5712"/>
                    <a:pt x="1320" y="9375"/>
                  </a:cubicBezTo>
                  <a:cubicBezTo>
                    <a:pt x="626" y="9822"/>
                    <a:pt x="45" y="10188"/>
                    <a:pt x="29" y="10188"/>
                  </a:cubicBezTo>
                  <a:cubicBezTo>
                    <a:pt x="10" y="10188"/>
                    <a:pt x="0" y="8528"/>
                    <a:pt x="0" y="5094"/>
                  </a:cubicBezTo>
                  <a:close/>
                </a:path>
              </a:pathLst>
            </a:custGeom>
            <a:solidFill>
              <a:schemeClr val="bg1"/>
            </a:solid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sp>
        <p:nvSpPr>
          <p:cNvPr id="25" name="矩形 24"/>
          <p:cNvSpPr/>
          <p:nvPr/>
        </p:nvSpPr>
        <p:spPr>
          <a:xfrm>
            <a:off x="1981152" y="5496555"/>
            <a:ext cx="5352424" cy="523220"/>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The quick brown fox jumps over the lazy dog. </a:t>
            </a:r>
            <a:endParaRPr lang="zh-TW" altLang="en-US" sz="1400" dirty="0"/>
          </a:p>
        </p:txBody>
      </p:sp>
      <p:sp>
        <p:nvSpPr>
          <p:cNvPr id="26" name="矩形 25"/>
          <p:cNvSpPr/>
          <p:nvPr/>
        </p:nvSpPr>
        <p:spPr>
          <a:xfrm>
            <a:off x="3155324" y="1223201"/>
            <a:ext cx="2833352" cy="11636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7" name="文字方塊 26"/>
          <p:cNvSpPr txBox="1"/>
          <p:nvPr/>
        </p:nvSpPr>
        <p:spPr>
          <a:xfrm>
            <a:off x="2347535" y="576870"/>
            <a:ext cx="4448930" cy="646331"/>
          </a:xfrm>
          <a:prstGeom prst="rect">
            <a:avLst/>
          </a:prstGeom>
          <a:noFill/>
        </p:spPr>
        <p:txBody>
          <a:bodyPr wrap="square" rtlCol="0" anchor="ctr">
            <a:spAutoFit/>
          </a:bodyPr>
          <a:lstStyle/>
          <a:p>
            <a:pPr algn="ctr"/>
            <a:r>
              <a:rPr lang="en-US" altLang="zh-TW" sz="3600" b="1" dirty="0" smtClean="0">
                <a:solidFill>
                  <a:schemeClr val="bg1">
                    <a:lumMod val="50000"/>
                  </a:schemeClr>
                </a:solidFill>
              </a:rPr>
              <a:t>Beyond Picture 088</a:t>
            </a:r>
            <a:endParaRPr lang="zh-TW" altLang="en-US" sz="3600" b="1" dirty="0">
              <a:solidFill>
                <a:schemeClr val="bg1">
                  <a:lumMod val="50000"/>
                </a:schemeClr>
              </a:solidFill>
            </a:endParaRPr>
          </a:p>
        </p:txBody>
      </p:sp>
      <p:sp>
        <p:nvSpPr>
          <p:cNvPr id="28" name="Rectangle 13"/>
          <p:cNvSpPr>
            <a:spLocks noChangeArrowheads="1"/>
          </p:cNvSpPr>
          <p:nvPr/>
        </p:nvSpPr>
        <p:spPr bwMode="auto">
          <a:xfrm>
            <a:off x="4337050" y="938213"/>
            <a:ext cx="469900" cy="47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zh-TW" altLang="zh-TW" sz="1800" b="0" i="0" u="none" strike="noStrike" cap="none" normalizeH="0" baseline="0" smtClean="0">
              <a:ln>
                <a:noFill/>
              </a:ln>
              <a:solidFill>
                <a:schemeClr val="tx1"/>
              </a:solidFill>
              <a:effectLst/>
              <a:latin typeface="Arial" panose="020B0604020202020204" pitchFamily="34" charset="0"/>
            </a:endParaRPr>
          </a:p>
        </p:txBody>
      </p:sp>
      <p:sp>
        <p:nvSpPr>
          <p:cNvPr id="2" name="矩形 1"/>
          <p:cNvSpPr/>
          <p:nvPr/>
        </p:nvSpPr>
        <p:spPr>
          <a:xfrm>
            <a:off x="2916000" y="2102119"/>
            <a:ext cx="121117" cy="10184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9" name="矩形 28"/>
          <p:cNvSpPr/>
          <p:nvPr/>
        </p:nvSpPr>
        <p:spPr>
          <a:xfrm>
            <a:off x="5832000" y="2102119"/>
            <a:ext cx="121117" cy="101845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0" name="矩形 29"/>
          <p:cNvSpPr/>
          <p:nvPr/>
        </p:nvSpPr>
        <p:spPr>
          <a:xfrm>
            <a:off x="8748000" y="2102119"/>
            <a:ext cx="121117" cy="101845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1747786401"/>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圖片版面配置區 10"/>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a:xfrm>
            <a:off x="702744" y="2417364"/>
            <a:ext cx="2676908" cy="2675392"/>
          </a:xfrm>
        </p:spPr>
      </p:pic>
      <p:sp>
        <p:nvSpPr>
          <p:cNvPr id="8" name="頁尾版面配置區 7"/>
          <p:cNvSpPr>
            <a:spLocks noGrp="1"/>
          </p:cNvSpPr>
          <p:nvPr>
            <p:ph type="ftr" sz="quarter" idx="11"/>
          </p:nvPr>
        </p:nvSpPr>
        <p:spPr/>
        <p:txBody>
          <a:bodyPr/>
          <a:lstStyle/>
          <a:p>
            <a:r>
              <a:rPr lang="zh-TW" altLang="en-US" smtClean="0"/>
              <a:t>商業簡報網 </a:t>
            </a:r>
            <a:r>
              <a:rPr lang="en-US" altLang="zh-TW" smtClean="0"/>
              <a:t>X Matter Lab</a:t>
            </a:r>
            <a:endParaRPr lang="zh-TW" altLang="en-US" dirty="0"/>
          </a:p>
        </p:txBody>
      </p:sp>
      <p:sp>
        <p:nvSpPr>
          <p:cNvPr id="9" name="投影片編號版面配置區 8"/>
          <p:cNvSpPr>
            <a:spLocks noGrp="1"/>
          </p:cNvSpPr>
          <p:nvPr>
            <p:ph type="sldNum" sz="quarter" idx="12"/>
          </p:nvPr>
        </p:nvSpPr>
        <p:spPr/>
        <p:txBody>
          <a:bodyPr/>
          <a:lstStyle/>
          <a:p>
            <a:fld id="{E27FD744-A41C-4EAD-96D0-2F84A994B62C}" type="slidenum">
              <a:rPr lang="zh-TW" altLang="en-US" smtClean="0"/>
              <a:t>92</a:t>
            </a:fld>
            <a:endParaRPr lang="zh-TW" altLang="en-US"/>
          </a:p>
        </p:txBody>
      </p:sp>
      <p:sp>
        <p:nvSpPr>
          <p:cNvPr id="12" name="矩形 11"/>
          <p:cNvSpPr/>
          <p:nvPr/>
        </p:nvSpPr>
        <p:spPr>
          <a:xfrm>
            <a:off x="3155324" y="1223201"/>
            <a:ext cx="2833352" cy="11636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矩形 6"/>
          <p:cNvSpPr/>
          <p:nvPr/>
        </p:nvSpPr>
        <p:spPr>
          <a:xfrm>
            <a:off x="4686486" y="1993054"/>
            <a:ext cx="3405958" cy="738664"/>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The quick brown fox jumps over the lazy dog</a:t>
            </a:r>
            <a:r>
              <a:rPr lang="en-US" altLang="zh-TW" sz="1400" dirty="0" smtClean="0"/>
              <a:t>.</a:t>
            </a:r>
            <a:endParaRPr lang="zh-TW" altLang="en-US" sz="1400" dirty="0"/>
          </a:p>
        </p:txBody>
      </p:sp>
      <p:sp>
        <p:nvSpPr>
          <p:cNvPr id="10" name="矩形 9"/>
          <p:cNvSpPr/>
          <p:nvPr/>
        </p:nvSpPr>
        <p:spPr>
          <a:xfrm>
            <a:off x="4686486" y="3044614"/>
            <a:ext cx="3405958" cy="738664"/>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The quick brown fox jumps over the lazy dog</a:t>
            </a:r>
            <a:r>
              <a:rPr lang="en-US" altLang="zh-TW" sz="1400" dirty="0" smtClean="0"/>
              <a:t>.</a:t>
            </a:r>
            <a:endParaRPr lang="zh-TW" altLang="en-US" sz="1400" dirty="0"/>
          </a:p>
        </p:txBody>
      </p:sp>
      <p:sp>
        <p:nvSpPr>
          <p:cNvPr id="13" name="矩形 12"/>
          <p:cNvSpPr/>
          <p:nvPr/>
        </p:nvSpPr>
        <p:spPr>
          <a:xfrm>
            <a:off x="4686486" y="4096174"/>
            <a:ext cx="3405958" cy="738664"/>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The quick brown fox jumps over the lazy dog</a:t>
            </a:r>
            <a:r>
              <a:rPr lang="en-US" altLang="zh-TW" sz="1400" dirty="0" smtClean="0"/>
              <a:t>.</a:t>
            </a:r>
            <a:endParaRPr lang="zh-TW" altLang="en-US" sz="1400" dirty="0"/>
          </a:p>
        </p:txBody>
      </p:sp>
      <p:sp>
        <p:nvSpPr>
          <p:cNvPr id="14" name="矩形 13"/>
          <p:cNvSpPr/>
          <p:nvPr/>
        </p:nvSpPr>
        <p:spPr>
          <a:xfrm>
            <a:off x="4686486" y="5147734"/>
            <a:ext cx="3405958" cy="738664"/>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The quick brown fox jumps over the lazy dog</a:t>
            </a:r>
            <a:r>
              <a:rPr lang="en-US" altLang="zh-TW" sz="1400" dirty="0" smtClean="0"/>
              <a:t>.</a:t>
            </a:r>
            <a:endParaRPr lang="zh-TW" altLang="en-US" sz="1400" dirty="0"/>
          </a:p>
        </p:txBody>
      </p:sp>
      <p:grpSp>
        <p:nvGrpSpPr>
          <p:cNvPr id="15" name="群組 14"/>
          <p:cNvGrpSpPr/>
          <p:nvPr/>
        </p:nvGrpSpPr>
        <p:grpSpPr>
          <a:xfrm>
            <a:off x="4200520" y="2151801"/>
            <a:ext cx="421170" cy="421170"/>
            <a:chOff x="5023476" y="1967700"/>
            <a:chExt cx="421170" cy="421170"/>
          </a:xfrm>
        </p:grpSpPr>
        <p:sp>
          <p:nvSpPr>
            <p:cNvPr id="16" name="橢圓 15"/>
            <p:cNvSpPr/>
            <p:nvPr/>
          </p:nvSpPr>
          <p:spPr>
            <a:xfrm>
              <a:off x="5023476" y="1967700"/>
              <a:ext cx="421170" cy="42117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p>
          </p:txBody>
        </p:sp>
        <p:sp>
          <p:nvSpPr>
            <p:cNvPr id="17" name="Freeform 21"/>
            <p:cNvSpPr>
              <a:spLocks/>
            </p:cNvSpPr>
            <p:nvPr/>
          </p:nvSpPr>
          <p:spPr bwMode="auto">
            <a:xfrm rot="10800000" flipH="1">
              <a:off x="5165687" y="2052399"/>
              <a:ext cx="195968" cy="251772"/>
            </a:xfrm>
            <a:custGeom>
              <a:avLst/>
              <a:gdLst>
                <a:gd name="T0" fmla="*/ 0 w 7925"/>
                <a:gd name="T1" fmla="*/ 5094 h 10188"/>
                <a:gd name="T2" fmla="*/ 33 w 7925"/>
                <a:gd name="T3" fmla="*/ 0 h 10188"/>
                <a:gd name="T4" fmla="*/ 1648 w 7925"/>
                <a:gd name="T5" fmla="*/ 1021 h 10188"/>
                <a:gd name="T6" fmla="*/ 7132 w 7925"/>
                <a:gd name="T7" fmla="*/ 4554 h 10188"/>
                <a:gd name="T8" fmla="*/ 7921 w 7925"/>
                <a:gd name="T9" fmla="*/ 5094 h 10188"/>
                <a:gd name="T10" fmla="*/ 1320 w 7925"/>
                <a:gd name="T11" fmla="*/ 9375 h 10188"/>
                <a:gd name="T12" fmla="*/ 29 w 7925"/>
                <a:gd name="T13" fmla="*/ 10188 h 10188"/>
                <a:gd name="T14" fmla="*/ 0 w 7925"/>
                <a:gd name="T15" fmla="*/ 5094 h 101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925" h="10188">
                  <a:moveTo>
                    <a:pt x="0" y="5094"/>
                  </a:moveTo>
                  <a:cubicBezTo>
                    <a:pt x="0" y="1287"/>
                    <a:pt x="8" y="0"/>
                    <a:pt x="33" y="0"/>
                  </a:cubicBezTo>
                  <a:cubicBezTo>
                    <a:pt x="50" y="0"/>
                    <a:pt x="777" y="460"/>
                    <a:pt x="1648" y="1021"/>
                  </a:cubicBezTo>
                  <a:cubicBezTo>
                    <a:pt x="3732" y="2365"/>
                    <a:pt x="6142" y="3917"/>
                    <a:pt x="7132" y="4554"/>
                  </a:cubicBezTo>
                  <a:cubicBezTo>
                    <a:pt x="7570" y="4836"/>
                    <a:pt x="7925" y="5079"/>
                    <a:pt x="7921" y="5094"/>
                  </a:cubicBezTo>
                  <a:cubicBezTo>
                    <a:pt x="7912" y="5124"/>
                    <a:pt x="7006" y="5712"/>
                    <a:pt x="1320" y="9375"/>
                  </a:cubicBezTo>
                  <a:cubicBezTo>
                    <a:pt x="626" y="9822"/>
                    <a:pt x="45" y="10188"/>
                    <a:pt x="29" y="10188"/>
                  </a:cubicBezTo>
                  <a:cubicBezTo>
                    <a:pt x="10" y="10188"/>
                    <a:pt x="0" y="8528"/>
                    <a:pt x="0" y="5094"/>
                  </a:cubicBezTo>
                  <a:close/>
                </a:path>
              </a:pathLst>
            </a:custGeom>
            <a:solidFill>
              <a:schemeClr val="bg1"/>
            </a:solid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grpSp>
        <p:nvGrpSpPr>
          <p:cNvPr id="18" name="群組 17"/>
          <p:cNvGrpSpPr/>
          <p:nvPr/>
        </p:nvGrpSpPr>
        <p:grpSpPr>
          <a:xfrm>
            <a:off x="4200520" y="3203361"/>
            <a:ext cx="421170" cy="421170"/>
            <a:chOff x="5023476" y="3019260"/>
            <a:chExt cx="421170" cy="421170"/>
          </a:xfrm>
        </p:grpSpPr>
        <p:sp>
          <p:nvSpPr>
            <p:cNvPr id="19" name="橢圓 18"/>
            <p:cNvSpPr/>
            <p:nvPr/>
          </p:nvSpPr>
          <p:spPr>
            <a:xfrm>
              <a:off x="5023476" y="3019260"/>
              <a:ext cx="421170" cy="42117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p>
          </p:txBody>
        </p:sp>
        <p:sp>
          <p:nvSpPr>
            <p:cNvPr id="20" name="Freeform 21"/>
            <p:cNvSpPr>
              <a:spLocks/>
            </p:cNvSpPr>
            <p:nvPr/>
          </p:nvSpPr>
          <p:spPr bwMode="auto">
            <a:xfrm rot="10800000" flipH="1">
              <a:off x="5165687" y="3103959"/>
              <a:ext cx="195968" cy="251772"/>
            </a:xfrm>
            <a:custGeom>
              <a:avLst/>
              <a:gdLst>
                <a:gd name="T0" fmla="*/ 0 w 7925"/>
                <a:gd name="T1" fmla="*/ 5094 h 10188"/>
                <a:gd name="T2" fmla="*/ 33 w 7925"/>
                <a:gd name="T3" fmla="*/ 0 h 10188"/>
                <a:gd name="T4" fmla="*/ 1648 w 7925"/>
                <a:gd name="T5" fmla="*/ 1021 h 10188"/>
                <a:gd name="T6" fmla="*/ 7132 w 7925"/>
                <a:gd name="T7" fmla="*/ 4554 h 10188"/>
                <a:gd name="T8" fmla="*/ 7921 w 7925"/>
                <a:gd name="T9" fmla="*/ 5094 h 10188"/>
                <a:gd name="T10" fmla="*/ 1320 w 7925"/>
                <a:gd name="T11" fmla="*/ 9375 h 10188"/>
                <a:gd name="T12" fmla="*/ 29 w 7925"/>
                <a:gd name="T13" fmla="*/ 10188 h 10188"/>
                <a:gd name="T14" fmla="*/ 0 w 7925"/>
                <a:gd name="T15" fmla="*/ 5094 h 101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925" h="10188">
                  <a:moveTo>
                    <a:pt x="0" y="5094"/>
                  </a:moveTo>
                  <a:cubicBezTo>
                    <a:pt x="0" y="1287"/>
                    <a:pt x="8" y="0"/>
                    <a:pt x="33" y="0"/>
                  </a:cubicBezTo>
                  <a:cubicBezTo>
                    <a:pt x="50" y="0"/>
                    <a:pt x="777" y="460"/>
                    <a:pt x="1648" y="1021"/>
                  </a:cubicBezTo>
                  <a:cubicBezTo>
                    <a:pt x="3732" y="2365"/>
                    <a:pt x="6142" y="3917"/>
                    <a:pt x="7132" y="4554"/>
                  </a:cubicBezTo>
                  <a:cubicBezTo>
                    <a:pt x="7570" y="4836"/>
                    <a:pt x="7925" y="5079"/>
                    <a:pt x="7921" y="5094"/>
                  </a:cubicBezTo>
                  <a:cubicBezTo>
                    <a:pt x="7912" y="5124"/>
                    <a:pt x="7006" y="5712"/>
                    <a:pt x="1320" y="9375"/>
                  </a:cubicBezTo>
                  <a:cubicBezTo>
                    <a:pt x="626" y="9822"/>
                    <a:pt x="45" y="10188"/>
                    <a:pt x="29" y="10188"/>
                  </a:cubicBezTo>
                  <a:cubicBezTo>
                    <a:pt x="10" y="10188"/>
                    <a:pt x="0" y="8528"/>
                    <a:pt x="0" y="5094"/>
                  </a:cubicBezTo>
                  <a:close/>
                </a:path>
              </a:pathLst>
            </a:custGeom>
            <a:solidFill>
              <a:schemeClr val="bg1"/>
            </a:solid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grpSp>
        <p:nvGrpSpPr>
          <p:cNvPr id="21" name="群組 20"/>
          <p:cNvGrpSpPr/>
          <p:nvPr/>
        </p:nvGrpSpPr>
        <p:grpSpPr>
          <a:xfrm>
            <a:off x="4200520" y="4254921"/>
            <a:ext cx="421170" cy="421170"/>
            <a:chOff x="5023476" y="4070820"/>
            <a:chExt cx="421170" cy="421170"/>
          </a:xfrm>
        </p:grpSpPr>
        <p:sp>
          <p:nvSpPr>
            <p:cNvPr id="22" name="橢圓 21"/>
            <p:cNvSpPr/>
            <p:nvPr/>
          </p:nvSpPr>
          <p:spPr>
            <a:xfrm>
              <a:off x="5023476" y="4070820"/>
              <a:ext cx="421170" cy="42117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p>
          </p:txBody>
        </p:sp>
        <p:sp>
          <p:nvSpPr>
            <p:cNvPr id="23" name="Freeform 21"/>
            <p:cNvSpPr>
              <a:spLocks/>
            </p:cNvSpPr>
            <p:nvPr/>
          </p:nvSpPr>
          <p:spPr bwMode="auto">
            <a:xfrm rot="10800000" flipH="1">
              <a:off x="5165687" y="4155519"/>
              <a:ext cx="195968" cy="251772"/>
            </a:xfrm>
            <a:custGeom>
              <a:avLst/>
              <a:gdLst>
                <a:gd name="T0" fmla="*/ 0 w 7925"/>
                <a:gd name="T1" fmla="*/ 5094 h 10188"/>
                <a:gd name="T2" fmla="*/ 33 w 7925"/>
                <a:gd name="T3" fmla="*/ 0 h 10188"/>
                <a:gd name="T4" fmla="*/ 1648 w 7925"/>
                <a:gd name="T5" fmla="*/ 1021 h 10188"/>
                <a:gd name="T6" fmla="*/ 7132 w 7925"/>
                <a:gd name="T7" fmla="*/ 4554 h 10188"/>
                <a:gd name="T8" fmla="*/ 7921 w 7925"/>
                <a:gd name="T9" fmla="*/ 5094 h 10188"/>
                <a:gd name="T10" fmla="*/ 1320 w 7925"/>
                <a:gd name="T11" fmla="*/ 9375 h 10188"/>
                <a:gd name="T12" fmla="*/ 29 w 7925"/>
                <a:gd name="T13" fmla="*/ 10188 h 10188"/>
                <a:gd name="T14" fmla="*/ 0 w 7925"/>
                <a:gd name="T15" fmla="*/ 5094 h 101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925" h="10188">
                  <a:moveTo>
                    <a:pt x="0" y="5094"/>
                  </a:moveTo>
                  <a:cubicBezTo>
                    <a:pt x="0" y="1287"/>
                    <a:pt x="8" y="0"/>
                    <a:pt x="33" y="0"/>
                  </a:cubicBezTo>
                  <a:cubicBezTo>
                    <a:pt x="50" y="0"/>
                    <a:pt x="777" y="460"/>
                    <a:pt x="1648" y="1021"/>
                  </a:cubicBezTo>
                  <a:cubicBezTo>
                    <a:pt x="3732" y="2365"/>
                    <a:pt x="6142" y="3917"/>
                    <a:pt x="7132" y="4554"/>
                  </a:cubicBezTo>
                  <a:cubicBezTo>
                    <a:pt x="7570" y="4836"/>
                    <a:pt x="7925" y="5079"/>
                    <a:pt x="7921" y="5094"/>
                  </a:cubicBezTo>
                  <a:cubicBezTo>
                    <a:pt x="7912" y="5124"/>
                    <a:pt x="7006" y="5712"/>
                    <a:pt x="1320" y="9375"/>
                  </a:cubicBezTo>
                  <a:cubicBezTo>
                    <a:pt x="626" y="9822"/>
                    <a:pt x="45" y="10188"/>
                    <a:pt x="29" y="10188"/>
                  </a:cubicBezTo>
                  <a:cubicBezTo>
                    <a:pt x="10" y="10188"/>
                    <a:pt x="0" y="8528"/>
                    <a:pt x="0" y="5094"/>
                  </a:cubicBezTo>
                  <a:close/>
                </a:path>
              </a:pathLst>
            </a:custGeom>
            <a:solidFill>
              <a:schemeClr val="bg1"/>
            </a:solid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grpSp>
        <p:nvGrpSpPr>
          <p:cNvPr id="24" name="群組 23"/>
          <p:cNvGrpSpPr/>
          <p:nvPr/>
        </p:nvGrpSpPr>
        <p:grpSpPr>
          <a:xfrm>
            <a:off x="4200520" y="5306481"/>
            <a:ext cx="421170" cy="421170"/>
            <a:chOff x="5023476" y="5122380"/>
            <a:chExt cx="421170" cy="421170"/>
          </a:xfrm>
        </p:grpSpPr>
        <p:sp>
          <p:nvSpPr>
            <p:cNvPr id="25" name="橢圓 24"/>
            <p:cNvSpPr/>
            <p:nvPr/>
          </p:nvSpPr>
          <p:spPr>
            <a:xfrm>
              <a:off x="5023476" y="5122380"/>
              <a:ext cx="421170" cy="42117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p>
          </p:txBody>
        </p:sp>
        <p:sp>
          <p:nvSpPr>
            <p:cNvPr id="26" name="Freeform 21"/>
            <p:cNvSpPr>
              <a:spLocks/>
            </p:cNvSpPr>
            <p:nvPr/>
          </p:nvSpPr>
          <p:spPr bwMode="auto">
            <a:xfrm rot="10800000" flipH="1">
              <a:off x="5165687" y="5207079"/>
              <a:ext cx="195968" cy="251772"/>
            </a:xfrm>
            <a:custGeom>
              <a:avLst/>
              <a:gdLst>
                <a:gd name="T0" fmla="*/ 0 w 7925"/>
                <a:gd name="T1" fmla="*/ 5094 h 10188"/>
                <a:gd name="T2" fmla="*/ 33 w 7925"/>
                <a:gd name="T3" fmla="*/ 0 h 10188"/>
                <a:gd name="T4" fmla="*/ 1648 w 7925"/>
                <a:gd name="T5" fmla="*/ 1021 h 10188"/>
                <a:gd name="T6" fmla="*/ 7132 w 7925"/>
                <a:gd name="T7" fmla="*/ 4554 h 10188"/>
                <a:gd name="T8" fmla="*/ 7921 w 7925"/>
                <a:gd name="T9" fmla="*/ 5094 h 10188"/>
                <a:gd name="T10" fmla="*/ 1320 w 7925"/>
                <a:gd name="T11" fmla="*/ 9375 h 10188"/>
                <a:gd name="T12" fmla="*/ 29 w 7925"/>
                <a:gd name="T13" fmla="*/ 10188 h 10188"/>
                <a:gd name="T14" fmla="*/ 0 w 7925"/>
                <a:gd name="T15" fmla="*/ 5094 h 101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925" h="10188">
                  <a:moveTo>
                    <a:pt x="0" y="5094"/>
                  </a:moveTo>
                  <a:cubicBezTo>
                    <a:pt x="0" y="1287"/>
                    <a:pt x="8" y="0"/>
                    <a:pt x="33" y="0"/>
                  </a:cubicBezTo>
                  <a:cubicBezTo>
                    <a:pt x="50" y="0"/>
                    <a:pt x="777" y="460"/>
                    <a:pt x="1648" y="1021"/>
                  </a:cubicBezTo>
                  <a:cubicBezTo>
                    <a:pt x="3732" y="2365"/>
                    <a:pt x="6142" y="3917"/>
                    <a:pt x="7132" y="4554"/>
                  </a:cubicBezTo>
                  <a:cubicBezTo>
                    <a:pt x="7570" y="4836"/>
                    <a:pt x="7925" y="5079"/>
                    <a:pt x="7921" y="5094"/>
                  </a:cubicBezTo>
                  <a:cubicBezTo>
                    <a:pt x="7912" y="5124"/>
                    <a:pt x="7006" y="5712"/>
                    <a:pt x="1320" y="9375"/>
                  </a:cubicBezTo>
                  <a:cubicBezTo>
                    <a:pt x="626" y="9822"/>
                    <a:pt x="45" y="10188"/>
                    <a:pt x="29" y="10188"/>
                  </a:cubicBezTo>
                  <a:cubicBezTo>
                    <a:pt x="10" y="10188"/>
                    <a:pt x="0" y="8528"/>
                    <a:pt x="0" y="5094"/>
                  </a:cubicBezTo>
                  <a:close/>
                </a:path>
              </a:pathLst>
            </a:custGeom>
            <a:solidFill>
              <a:schemeClr val="bg1"/>
            </a:solid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sp>
        <p:nvSpPr>
          <p:cNvPr id="2" name="橢圓 1"/>
          <p:cNvSpPr/>
          <p:nvPr/>
        </p:nvSpPr>
        <p:spPr>
          <a:xfrm>
            <a:off x="567058" y="2280920"/>
            <a:ext cx="2948280" cy="2948280"/>
          </a:xfrm>
          <a:prstGeom prst="ellipse">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8" name="文字方塊 27"/>
          <p:cNvSpPr txBox="1"/>
          <p:nvPr/>
        </p:nvSpPr>
        <p:spPr>
          <a:xfrm>
            <a:off x="1880398" y="576870"/>
            <a:ext cx="5383205" cy="646331"/>
          </a:xfrm>
          <a:prstGeom prst="rect">
            <a:avLst/>
          </a:prstGeom>
          <a:noFill/>
        </p:spPr>
        <p:txBody>
          <a:bodyPr wrap="square" rtlCol="0" anchor="ctr">
            <a:spAutoFit/>
          </a:bodyPr>
          <a:lstStyle/>
          <a:p>
            <a:pPr algn="ctr"/>
            <a:r>
              <a:rPr lang="en-US" altLang="zh-TW" sz="3600" b="1" dirty="0" smtClean="0">
                <a:solidFill>
                  <a:schemeClr val="bg1">
                    <a:lumMod val="50000"/>
                  </a:schemeClr>
                </a:solidFill>
              </a:rPr>
              <a:t>Beyond Picture 089</a:t>
            </a:r>
            <a:endParaRPr lang="zh-TW" altLang="en-US" sz="3600" b="1" dirty="0">
              <a:solidFill>
                <a:schemeClr val="bg1">
                  <a:lumMod val="50000"/>
                </a:schemeClr>
              </a:solidFill>
            </a:endParaRPr>
          </a:p>
        </p:txBody>
      </p:sp>
    </p:spTree>
    <p:extLst>
      <p:ext uri="{BB962C8B-B14F-4D97-AF65-F5344CB8AC3E}">
        <p14:creationId xmlns:p14="http://schemas.microsoft.com/office/powerpoint/2010/main" val="885628109"/>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0"/>
          </p:nvPr>
        </p:nvSpPr>
        <p:spPr/>
        <p:txBody>
          <a:bodyPr/>
          <a:lstStyle/>
          <a:p>
            <a:fld id="{E27FD744-A41C-4EAD-96D0-2F84A994B62C}" type="slidenum">
              <a:rPr lang="zh-TW" altLang="en-US" smtClean="0"/>
              <a:t>93</a:t>
            </a:fld>
            <a:endParaRPr lang="zh-TW" altLang="en-US"/>
          </a:p>
        </p:txBody>
      </p:sp>
      <p:sp>
        <p:nvSpPr>
          <p:cNvPr id="3" name="頁尾版面配置區 2"/>
          <p:cNvSpPr>
            <a:spLocks noGrp="1"/>
          </p:cNvSpPr>
          <p:nvPr>
            <p:ph type="ftr" sz="quarter" idx="11"/>
          </p:nvPr>
        </p:nvSpPr>
        <p:spPr/>
        <p:txBody>
          <a:bodyPr/>
          <a:lstStyle/>
          <a:p>
            <a:r>
              <a:rPr lang="zh-TW" altLang="en-US" smtClean="0"/>
              <a:t>商業簡報網 </a:t>
            </a:r>
            <a:r>
              <a:rPr lang="en-US" altLang="zh-TW" smtClean="0"/>
              <a:t>X Matter Lab</a:t>
            </a:r>
            <a:endParaRPr lang="zh-TW" altLang="en-US" dirty="0"/>
          </a:p>
        </p:txBody>
      </p:sp>
      <p:pic>
        <p:nvPicPr>
          <p:cNvPr id="39" name="圖片版面配置區 38"/>
          <p:cNvPicPr>
            <a:picLocks noGrp="1" noChangeAspect="1"/>
          </p:cNvPicPr>
          <p:nvPr>
            <p:ph type="pic" sz="quarter" idx="16"/>
          </p:nvPr>
        </p:nvPicPr>
        <p:blipFill>
          <a:blip r:embed="rId2" cstate="screen">
            <a:extLst>
              <a:ext uri="{28A0092B-C50C-407E-A947-70E740481C1C}">
                <a14:useLocalDpi xmlns:a14="http://schemas.microsoft.com/office/drawing/2010/main"/>
              </a:ext>
            </a:extLst>
          </a:blip>
          <a:srcRect/>
          <a:stretch>
            <a:fillRect/>
          </a:stretch>
        </p:blipFill>
        <p:spPr>
          <a:xfrm>
            <a:off x="0" y="1669369"/>
            <a:ext cx="4782870" cy="4745944"/>
          </a:xfrm>
          <a:custGeom>
            <a:avLst/>
            <a:gdLst>
              <a:gd name="connsiteX0" fmla="*/ 0 w 4782870"/>
              <a:gd name="connsiteY0" fmla="*/ 0 h 4745944"/>
              <a:gd name="connsiteX1" fmla="*/ 4782870 w 4782870"/>
              <a:gd name="connsiteY1" fmla="*/ 0 h 4745944"/>
              <a:gd name="connsiteX2" fmla="*/ 4782870 w 4782870"/>
              <a:gd name="connsiteY2" fmla="*/ 153490 h 4745944"/>
              <a:gd name="connsiteX3" fmla="*/ 4366238 w 4782870"/>
              <a:gd name="connsiteY3" fmla="*/ 570122 h 4745944"/>
              <a:gd name="connsiteX4" fmla="*/ 4782870 w 4782870"/>
              <a:gd name="connsiteY4" fmla="*/ 986754 h 4745944"/>
              <a:gd name="connsiteX5" fmla="*/ 4782870 w 4782870"/>
              <a:gd name="connsiteY5" fmla="*/ 1324310 h 4745944"/>
              <a:gd name="connsiteX6" fmla="*/ 4366238 w 4782870"/>
              <a:gd name="connsiteY6" fmla="*/ 1740942 h 4745944"/>
              <a:gd name="connsiteX7" fmla="*/ 4782870 w 4782870"/>
              <a:gd name="connsiteY7" fmla="*/ 2157574 h 4745944"/>
              <a:gd name="connsiteX8" fmla="*/ 4782870 w 4782870"/>
              <a:gd name="connsiteY8" fmla="*/ 2495130 h 4745944"/>
              <a:gd name="connsiteX9" fmla="*/ 4366238 w 4782870"/>
              <a:gd name="connsiteY9" fmla="*/ 2911762 h 4745944"/>
              <a:gd name="connsiteX10" fmla="*/ 4782870 w 4782870"/>
              <a:gd name="connsiteY10" fmla="*/ 3328394 h 4745944"/>
              <a:gd name="connsiteX11" fmla="*/ 4782870 w 4782870"/>
              <a:gd name="connsiteY11" fmla="*/ 3665949 h 4745944"/>
              <a:gd name="connsiteX12" fmla="*/ 4366238 w 4782870"/>
              <a:gd name="connsiteY12" fmla="*/ 4082581 h 4745944"/>
              <a:gd name="connsiteX13" fmla="*/ 4782870 w 4782870"/>
              <a:gd name="connsiteY13" fmla="*/ 4499213 h 4745944"/>
              <a:gd name="connsiteX14" fmla="*/ 4782870 w 4782870"/>
              <a:gd name="connsiteY14" fmla="*/ 4745944 h 4745944"/>
              <a:gd name="connsiteX15" fmla="*/ 0 w 4782870"/>
              <a:gd name="connsiteY15" fmla="*/ 4745944 h 474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782870" h="4745944">
                <a:moveTo>
                  <a:pt x="0" y="0"/>
                </a:moveTo>
                <a:lnTo>
                  <a:pt x="4782870" y="0"/>
                </a:lnTo>
                <a:lnTo>
                  <a:pt x="4782870" y="153490"/>
                </a:lnTo>
                <a:cubicBezTo>
                  <a:pt x="4552771" y="153490"/>
                  <a:pt x="4366238" y="340023"/>
                  <a:pt x="4366238" y="570122"/>
                </a:cubicBezTo>
                <a:cubicBezTo>
                  <a:pt x="4366238" y="800221"/>
                  <a:pt x="4552771" y="986754"/>
                  <a:pt x="4782870" y="986754"/>
                </a:cubicBezTo>
                <a:lnTo>
                  <a:pt x="4782870" y="1324310"/>
                </a:lnTo>
                <a:cubicBezTo>
                  <a:pt x="4552771" y="1324310"/>
                  <a:pt x="4366238" y="1510843"/>
                  <a:pt x="4366238" y="1740942"/>
                </a:cubicBezTo>
                <a:cubicBezTo>
                  <a:pt x="4366238" y="1971041"/>
                  <a:pt x="4552771" y="2157574"/>
                  <a:pt x="4782870" y="2157574"/>
                </a:cubicBezTo>
                <a:lnTo>
                  <a:pt x="4782870" y="2495130"/>
                </a:lnTo>
                <a:cubicBezTo>
                  <a:pt x="4552771" y="2495130"/>
                  <a:pt x="4366238" y="2681663"/>
                  <a:pt x="4366238" y="2911762"/>
                </a:cubicBezTo>
                <a:cubicBezTo>
                  <a:pt x="4366238" y="3141861"/>
                  <a:pt x="4552771" y="3328394"/>
                  <a:pt x="4782870" y="3328394"/>
                </a:cubicBezTo>
                <a:lnTo>
                  <a:pt x="4782870" y="3665949"/>
                </a:lnTo>
                <a:cubicBezTo>
                  <a:pt x="4552771" y="3665949"/>
                  <a:pt x="4366238" y="3852482"/>
                  <a:pt x="4366238" y="4082581"/>
                </a:cubicBezTo>
                <a:cubicBezTo>
                  <a:pt x="4366238" y="4312680"/>
                  <a:pt x="4552771" y="4499213"/>
                  <a:pt x="4782870" y="4499213"/>
                </a:cubicBezTo>
                <a:lnTo>
                  <a:pt x="4782870" y="4745944"/>
                </a:lnTo>
                <a:lnTo>
                  <a:pt x="0" y="4745944"/>
                </a:lnTo>
                <a:close/>
              </a:path>
            </a:pathLst>
          </a:custGeom>
        </p:spPr>
      </p:pic>
      <p:sp>
        <p:nvSpPr>
          <p:cNvPr id="23" name="矩形 22"/>
          <p:cNvSpPr/>
          <p:nvPr/>
        </p:nvSpPr>
        <p:spPr>
          <a:xfrm>
            <a:off x="3155324" y="1223201"/>
            <a:ext cx="2833352" cy="11636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4" name="文字方塊 23"/>
          <p:cNvSpPr txBox="1"/>
          <p:nvPr/>
        </p:nvSpPr>
        <p:spPr>
          <a:xfrm>
            <a:off x="2347535" y="576870"/>
            <a:ext cx="4448930" cy="646331"/>
          </a:xfrm>
          <a:prstGeom prst="rect">
            <a:avLst/>
          </a:prstGeom>
          <a:noFill/>
        </p:spPr>
        <p:txBody>
          <a:bodyPr wrap="square" rtlCol="0" anchor="ctr">
            <a:spAutoFit/>
          </a:bodyPr>
          <a:lstStyle/>
          <a:p>
            <a:pPr algn="ctr"/>
            <a:r>
              <a:rPr lang="en-US" altLang="zh-TW" sz="3600" b="1" dirty="0" smtClean="0">
                <a:solidFill>
                  <a:schemeClr val="bg1">
                    <a:lumMod val="50000"/>
                  </a:schemeClr>
                </a:solidFill>
              </a:rPr>
              <a:t>Beyond Picture 090</a:t>
            </a:r>
            <a:endParaRPr lang="zh-TW" altLang="en-US" sz="3600" b="1" dirty="0">
              <a:solidFill>
                <a:schemeClr val="bg1">
                  <a:lumMod val="50000"/>
                </a:schemeClr>
              </a:solidFill>
            </a:endParaRPr>
          </a:p>
        </p:txBody>
      </p:sp>
      <p:sp>
        <p:nvSpPr>
          <p:cNvPr id="25" name="Rectangle 13"/>
          <p:cNvSpPr>
            <a:spLocks noChangeArrowheads="1"/>
          </p:cNvSpPr>
          <p:nvPr/>
        </p:nvSpPr>
        <p:spPr bwMode="auto">
          <a:xfrm>
            <a:off x="4337050" y="938213"/>
            <a:ext cx="469900" cy="47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zh-TW" altLang="zh-TW" sz="1800" b="0" i="0" u="none" strike="noStrike" cap="none" normalizeH="0" baseline="0" smtClean="0">
              <a:ln>
                <a:noFill/>
              </a:ln>
              <a:solidFill>
                <a:schemeClr val="tx1"/>
              </a:solidFill>
              <a:effectLst/>
              <a:latin typeface="Arial" panose="020B0604020202020204" pitchFamily="34" charset="0"/>
            </a:endParaRPr>
          </a:p>
        </p:txBody>
      </p:sp>
      <p:sp>
        <p:nvSpPr>
          <p:cNvPr id="40" name="橢圓 39"/>
          <p:cNvSpPr/>
          <p:nvPr/>
        </p:nvSpPr>
        <p:spPr>
          <a:xfrm>
            <a:off x="4444092" y="1884897"/>
            <a:ext cx="720000" cy="720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1" name="橢圓 40"/>
          <p:cNvSpPr/>
          <p:nvPr/>
        </p:nvSpPr>
        <p:spPr>
          <a:xfrm>
            <a:off x="4444092" y="3051065"/>
            <a:ext cx="720000" cy="720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2" name="橢圓 41"/>
          <p:cNvSpPr/>
          <p:nvPr/>
        </p:nvSpPr>
        <p:spPr>
          <a:xfrm>
            <a:off x="4444092" y="4217233"/>
            <a:ext cx="720000" cy="720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3" name="橢圓 42"/>
          <p:cNvSpPr/>
          <p:nvPr/>
        </p:nvSpPr>
        <p:spPr>
          <a:xfrm>
            <a:off x="4444092" y="5383401"/>
            <a:ext cx="720000" cy="720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44" name="群組 43"/>
          <p:cNvGrpSpPr/>
          <p:nvPr/>
        </p:nvGrpSpPr>
        <p:grpSpPr>
          <a:xfrm>
            <a:off x="4609379" y="3250349"/>
            <a:ext cx="389426" cy="321432"/>
            <a:chOff x="13079250" y="23448756"/>
            <a:chExt cx="2967819" cy="2449630"/>
          </a:xfrm>
          <a:solidFill>
            <a:schemeClr val="bg1"/>
          </a:solidFill>
        </p:grpSpPr>
        <p:sp>
          <p:nvSpPr>
            <p:cNvPr id="45" name="手繪多邊形 44"/>
            <p:cNvSpPr>
              <a:spLocks/>
            </p:cNvSpPr>
            <p:nvPr/>
          </p:nvSpPr>
          <p:spPr bwMode="auto">
            <a:xfrm>
              <a:off x="13079250" y="23448756"/>
              <a:ext cx="2967819" cy="2449630"/>
            </a:xfrm>
            <a:custGeom>
              <a:avLst/>
              <a:gdLst>
                <a:gd name="connsiteX0" fmla="*/ 2007528 w 4024625"/>
                <a:gd name="connsiteY0" fmla="*/ 1087436 h 3321916"/>
                <a:gd name="connsiteX1" fmla="*/ 1840007 w 4024625"/>
                <a:gd name="connsiteY1" fmla="*/ 1101840 h 3321916"/>
                <a:gd name="connsiteX2" fmla="*/ 1743097 w 4024625"/>
                <a:gd name="connsiteY2" fmla="*/ 1122724 h 3321916"/>
                <a:gd name="connsiteX3" fmla="*/ 1609441 w 4024625"/>
                <a:gd name="connsiteY3" fmla="*/ 1178896 h 3321916"/>
                <a:gd name="connsiteX4" fmla="*/ 1096431 w 4024625"/>
                <a:gd name="connsiteY4" fmla="*/ 1856928 h 3321916"/>
                <a:gd name="connsiteX5" fmla="*/ 1116966 w 4024625"/>
                <a:gd name="connsiteY5" fmla="*/ 2260216 h 3321916"/>
                <a:gd name="connsiteX6" fmla="*/ 1819472 w 4024625"/>
                <a:gd name="connsiteY6" fmla="*/ 2915204 h 3321916"/>
                <a:gd name="connsiteX7" fmla="*/ 1895847 w 4024625"/>
                <a:gd name="connsiteY7" fmla="*/ 2930328 h 3321916"/>
                <a:gd name="connsiteX8" fmla="*/ 2217919 w 4024625"/>
                <a:gd name="connsiteY8" fmla="*/ 2911604 h 3321916"/>
                <a:gd name="connsiteX9" fmla="*/ 2875753 w 4024625"/>
                <a:gd name="connsiteY9" fmla="*/ 2323952 h 3321916"/>
                <a:gd name="connsiteX10" fmla="*/ 2922227 w 4024625"/>
                <a:gd name="connsiteY10" fmla="*/ 2006360 h 3321916"/>
                <a:gd name="connsiteX11" fmla="*/ 2861343 w 4024625"/>
                <a:gd name="connsiteY11" fmla="*/ 1660684 h 3321916"/>
                <a:gd name="connsiteX12" fmla="*/ 2600515 w 4024625"/>
                <a:gd name="connsiteY12" fmla="*/ 1300604 h 3321916"/>
                <a:gd name="connsiteX13" fmla="*/ 2271958 w 4024625"/>
                <a:gd name="connsiteY13" fmla="*/ 1122364 h 3321916"/>
                <a:gd name="connsiteX14" fmla="*/ 2175409 w 4024625"/>
                <a:gd name="connsiteY14" fmla="*/ 1101840 h 3321916"/>
                <a:gd name="connsiteX15" fmla="*/ 2007528 w 4024625"/>
                <a:gd name="connsiteY15" fmla="*/ 1087436 h 3321916"/>
                <a:gd name="connsiteX16" fmla="*/ 691176 w 4024625"/>
                <a:gd name="connsiteY16" fmla="*/ 884236 h 3321916"/>
                <a:gd name="connsiteX17" fmla="*/ 395695 w 4024625"/>
                <a:gd name="connsiteY17" fmla="*/ 895036 h 3321916"/>
                <a:gd name="connsiteX18" fmla="*/ 376237 w 4024625"/>
                <a:gd name="connsiteY18" fmla="*/ 1095956 h 3321916"/>
                <a:gd name="connsiteX19" fmla="*/ 388128 w 4024625"/>
                <a:gd name="connsiteY19" fmla="*/ 1299032 h 3321916"/>
                <a:gd name="connsiteX20" fmla="*/ 691176 w 4024625"/>
                <a:gd name="connsiteY20" fmla="*/ 1311272 h 3321916"/>
                <a:gd name="connsiteX21" fmla="*/ 994223 w 4024625"/>
                <a:gd name="connsiteY21" fmla="*/ 1299032 h 3321916"/>
                <a:gd name="connsiteX22" fmla="*/ 1006475 w 4024625"/>
                <a:gd name="connsiteY22" fmla="*/ 1095956 h 3321916"/>
                <a:gd name="connsiteX23" fmla="*/ 987017 w 4024625"/>
                <a:gd name="connsiteY23" fmla="*/ 895036 h 3321916"/>
                <a:gd name="connsiteX24" fmla="*/ 691176 w 4024625"/>
                <a:gd name="connsiteY24" fmla="*/ 884236 h 3321916"/>
                <a:gd name="connsiteX25" fmla="*/ 1504906 w 4024625"/>
                <a:gd name="connsiteY25" fmla="*/ 0 h 3321916"/>
                <a:gd name="connsiteX26" fmla="*/ 2007262 w 4024625"/>
                <a:gd name="connsiteY26" fmla="*/ 0 h 3321916"/>
                <a:gd name="connsiteX27" fmla="*/ 2509258 w 4024625"/>
                <a:gd name="connsiteY27" fmla="*/ 0 h 3321916"/>
                <a:gd name="connsiteX28" fmla="*/ 2657624 w 4024625"/>
                <a:gd name="connsiteY28" fmla="*/ 247692 h 3321916"/>
                <a:gd name="connsiteX29" fmla="*/ 2828316 w 4024625"/>
                <a:gd name="connsiteY29" fmla="*/ 501868 h 3321916"/>
                <a:gd name="connsiteX30" fmla="*/ 3367404 w 4024625"/>
                <a:gd name="connsiteY30" fmla="*/ 507988 h 3321916"/>
                <a:gd name="connsiteX31" fmla="*/ 3906130 w 4024625"/>
                <a:gd name="connsiteY31" fmla="*/ 519508 h 3321916"/>
                <a:gd name="connsiteX32" fmla="*/ 3961588 w 4024625"/>
                <a:gd name="connsiteY32" fmla="*/ 562352 h 3321916"/>
                <a:gd name="connsiteX33" fmla="*/ 4024607 w 4024625"/>
                <a:gd name="connsiteY33" fmla="*/ 1909552 h 3321916"/>
                <a:gd name="connsiteX34" fmla="*/ 4011283 w 4024625"/>
                <a:gd name="connsiteY34" fmla="*/ 3168188 h 3321916"/>
                <a:gd name="connsiteX35" fmla="*/ 3887404 w 4024625"/>
                <a:gd name="connsiteY35" fmla="*/ 3301396 h 3321916"/>
                <a:gd name="connsiteX36" fmla="*/ 2004381 w 4024625"/>
                <a:gd name="connsiteY36" fmla="*/ 3321556 h 3321916"/>
                <a:gd name="connsiteX37" fmla="*/ 133601 w 4024625"/>
                <a:gd name="connsiteY37" fmla="*/ 3306436 h 3321916"/>
                <a:gd name="connsiteX38" fmla="*/ 28809 w 4024625"/>
                <a:gd name="connsiteY38" fmla="*/ 3226872 h 3321916"/>
                <a:gd name="connsiteX39" fmla="*/ 0 w 4024625"/>
                <a:gd name="connsiteY39" fmla="*/ 3187268 h 3321916"/>
                <a:gd name="connsiteX40" fmla="*/ 0 w 4024625"/>
                <a:gd name="connsiteY40" fmla="*/ 1913152 h 3321916"/>
                <a:gd name="connsiteX41" fmla="*/ 11524 w 4024625"/>
                <a:gd name="connsiteY41" fmla="*/ 616716 h 3321916"/>
                <a:gd name="connsiteX42" fmla="*/ 103712 w 4024625"/>
                <a:gd name="connsiteY42" fmla="*/ 522388 h 3321916"/>
                <a:gd name="connsiteX43" fmla="*/ 654683 w 4024625"/>
                <a:gd name="connsiteY43" fmla="*/ 507988 h 3321916"/>
                <a:gd name="connsiteX44" fmla="*/ 1177925 w 4024625"/>
                <a:gd name="connsiteY44" fmla="*/ 507988 h 3321916"/>
                <a:gd name="connsiteX45" fmla="*/ 1203853 w 4024625"/>
                <a:gd name="connsiteY45" fmla="*/ 485308 h 3321916"/>
                <a:gd name="connsiteX46" fmla="*/ 1367344 w 4024625"/>
                <a:gd name="connsiteY46" fmla="*/ 231132 h 3321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024625" h="3321916">
                  <a:moveTo>
                    <a:pt x="2007528" y="1087436"/>
                  </a:moveTo>
                  <a:cubicBezTo>
                    <a:pt x="1951687" y="1087436"/>
                    <a:pt x="1876033" y="1093916"/>
                    <a:pt x="1840007" y="1101840"/>
                  </a:cubicBezTo>
                  <a:cubicBezTo>
                    <a:pt x="1803621" y="1109400"/>
                    <a:pt x="1760029" y="1119124"/>
                    <a:pt x="1743097" y="1122724"/>
                  </a:cubicBezTo>
                  <a:cubicBezTo>
                    <a:pt x="1726525" y="1126324"/>
                    <a:pt x="1666362" y="1151532"/>
                    <a:pt x="1609441" y="1178896"/>
                  </a:cubicBezTo>
                  <a:cubicBezTo>
                    <a:pt x="1336724" y="1309604"/>
                    <a:pt x="1148309" y="1558780"/>
                    <a:pt x="1096431" y="1856928"/>
                  </a:cubicBezTo>
                  <a:cubicBezTo>
                    <a:pt x="1079499" y="1953788"/>
                    <a:pt x="1090667" y="2171996"/>
                    <a:pt x="1116966" y="2260216"/>
                  </a:cubicBezTo>
                  <a:cubicBezTo>
                    <a:pt x="1216398" y="2593652"/>
                    <a:pt x="1494518" y="2852908"/>
                    <a:pt x="1819472" y="2915204"/>
                  </a:cubicBezTo>
                  <a:cubicBezTo>
                    <a:pt x="1850094" y="2920964"/>
                    <a:pt x="1884679" y="2927808"/>
                    <a:pt x="1895847" y="2930328"/>
                  </a:cubicBezTo>
                  <a:cubicBezTo>
                    <a:pt x="1937277" y="2940048"/>
                    <a:pt x="2152352" y="2927448"/>
                    <a:pt x="2217919" y="2911604"/>
                  </a:cubicBezTo>
                  <a:cubicBezTo>
                    <a:pt x="2518736" y="2839588"/>
                    <a:pt x="2773079" y="2612376"/>
                    <a:pt x="2875753" y="2323952"/>
                  </a:cubicBezTo>
                  <a:cubicBezTo>
                    <a:pt x="2917183" y="2208004"/>
                    <a:pt x="2922587" y="2170916"/>
                    <a:pt x="2922227" y="2006360"/>
                  </a:cubicBezTo>
                  <a:cubicBezTo>
                    <a:pt x="2921506" y="1833164"/>
                    <a:pt x="2914301" y="1793552"/>
                    <a:pt x="2861343" y="1660684"/>
                  </a:cubicBezTo>
                  <a:cubicBezTo>
                    <a:pt x="2805503" y="1521692"/>
                    <a:pt x="2713997" y="1394944"/>
                    <a:pt x="2600515" y="1300604"/>
                  </a:cubicBezTo>
                  <a:cubicBezTo>
                    <a:pt x="2527382" y="1239748"/>
                    <a:pt x="2336084" y="1136048"/>
                    <a:pt x="2271958" y="1122364"/>
                  </a:cubicBezTo>
                  <a:cubicBezTo>
                    <a:pt x="2255026" y="1118764"/>
                    <a:pt x="2211795" y="1109400"/>
                    <a:pt x="2175409" y="1101840"/>
                  </a:cubicBezTo>
                  <a:cubicBezTo>
                    <a:pt x="2139022" y="1093916"/>
                    <a:pt x="2063368" y="1087436"/>
                    <a:pt x="2007528" y="1087436"/>
                  </a:cubicBezTo>
                  <a:close/>
                  <a:moveTo>
                    <a:pt x="691176" y="884236"/>
                  </a:moveTo>
                  <a:cubicBezTo>
                    <a:pt x="520734" y="884236"/>
                    <a:pt x="407947" y="888196"/>
                    <a:pt x="395695" y="895036"/>
                  </a:cubicBezTo>
                  <a:cubicBezTo>
                    <a:pt x="377318" y="904760"/>
                    <a:pt x="376237" y="918084"/>
                    <a:pt x="376237" y="1095956"/>
                  </a:cubicBezTo>
                  <a:cubicBezTo>
                    <a:pt x="376237" y="1230980"/>
                    <a:pt x="379480" y="1290392"/>
                    <a:pt x="388128" y="1299032"/>
                  </a:cubicBezTo>
                  <a:cubicBezTo>
                    <a:pt x="397137" y="1308032"/>
                    <a:pt x="478574" y="1311272"/>
                    <a:pt x="691176" y="1311272"/>
                  </a:cubicBezTo>
                  <a:cubicBezTo>
                    <a:pt x="904138" y="1311272"/>
                    <a:pt x="985575" y="1308032"/>
                    <a:pt x="994223" y="1299032"/>
                  </a:cubicBezTo>
                  <a:cubicBezTo>
                    <a:pt x="1002872" y="1290392"/>
                    <a:pt x="1006475" y="1230980"/>
                    <a:pt x="1006475" y="1095956"/>
                  </a:cubicBezTo>
                  <a:cubicBezTo>
                    <a:pt x="1006475" y="918084"/>
                    <a:pt x="1005394" y="904760"/>
                    <a:pt x="987017" y="895036"/>
                  </a:cubicBezTo>
                  <a:cubicBezTo>
                    <a:pt x="974765" y="888196"/>
                    <a:pt x="861978" y="884236"/>
                    <a:pt x="691176" y="884236"/>
                  </a:cubicBezTo>
                  <a:close/>
                  <a:moveTo>
                    <a:pt x="1504906" y="0"/>
                  </a:moveTo>
                  <a:lnTo>
                    <a:pt x="2007262" y="0"/>
                  </a:lnTo>
                  <a:lnTo>
                    <a:pt x="2509258" y="0"/>
                  </a:lnTo>
                  <a:lnTo>
                    <a:pt x="2657624" y="247692"/>
                  </a:lnTo>
                  <a:cubicBezTo>
                    <a:pt x="2764216" y="425904"/>
                    <a:pt x="2812112" y="497548"/>
                    <a:pt x="2828316" y="501868"/>
                  </a:cubicBezTo>
                  <a:cubicBezTo>
                    <a:pt x="2840920" y="505108"/>
                    <a:pt x="3083276" y="507988"/>
                    <a:pt x="3367404" y="507988"/>
                  </a:cubicBezTo>
                  <a:cubicBezTo>
                    <a:pt x="3728235" y="507988"/>
                    <a:pt x="3890286" y="511588"/>
                    <a:pt x="3906130" y="519508"/>
                  </a:cubicBezTo>
                  <a:cubicBezTo>
                    <a:pt x="3918014" y="525628"/>
                    <a:pt x="3943222" y="545072"/>
                    <a:pt x="3961588" y="562352"/>
                  </a:cubicBezTo>
                  <a:cubicBezTo>
                    <a:pt x="4027488" y="624636"/>
                    <a:pt x="4024607" y="568112"/>
                    <a:pt x="4024607" y="1909552"/>
                  </a:cubicBezTo>
                  <a:cubicBezTo>
                    <a:pt x="4024607" y="2872968"/>
                    <a:pt x="4021726" y="3133624"/>
                    <a:pt x="4011283" y="3168188"/>
                  </a:cubicBezTo>
                  <a:cubicBezTo>
                    <a:pt x="3991477" y="3235152"/>
                    <a:pt x="3952225" y="3277272"/>
                    <a:pt x="3887404" y="3301396"/>
                  </a:cubicBezTo>
                  <a:cubicBezTo>
                    <a:pt x="3830867" y="3322636"/>
                    <a:pt x="3830507" y="3322636"/>
                    <a:pt x="2004381" y="3321556"/>
                  </a:cubicBezTo>
                  <a:cubicBezTo>
                    <a:pt x="489032" y="3320836"/>
                    <a:pt x="170333" y="3318316"/>
                    <a:pt x="133601" y="3306436"/>
                  </a:cubicBezTo>
                  <a:cubicBezTo>
                    <a:pt x="81025" y="3290232"/>
                    <a:pt x="66981" y="3279432"/>
                    <a:pt x="28809" y="3226872"/>
                  </a:cubicBezTo>
                  <a:lnTo>
                    <a:pt x="0" y="3187268"/>
                  </a:lnTo>
                  <a:lnTo>
                    <a:pt x="0" y="1913152"/>
                  </a:lnTo>
                  <a:cubicBezTo>
                    <a:pt x="0" y="991136"/>
                    <a:pt x="3241" y="632556"/>
                    <a:pt x="11524" y="616716"/>
                  </a:cubicBezTo>
                  <a:cubicBezTo>
                    <a:pt x="28449" y="583952"/>
                    <a:pt x="72382" y="538592"/>
                    <a:pt x="103712" y="522388"/>
                  </a:cubicBezTo>
                  <a:cubicBezTo>
                    <a:pt x="126399" y="510508"/>
                    <a:pt x="223989" y="507988"/>
                    <a:pt x="654683" y="507988"/>
                  </a:cubicBezTo>
                  <a:lnTo>
                    <a:pt x="1177925" y="507988"/>
                  </a:lnTo>
                  <a:lnTo>
                    <a:pt x="1203853" y="485308"/>
                  </a:lnTo>
                  <a:cubicBezTo>
                    <a:pt x="1217897" y="472708"/>
                    <a:pt x="1291360" y="358220"/>
                    <a:pt x="1367344" y="231132"/>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noAutofit/>
            </a:bodyPr>
            <a:lstStyle/>
            <a:p>
              <a:endParaRPr lang="zh-TW" altLang="en-US"/>
            </a:p>
          </p:txBody>
        </p:sp>
        <p:sp>
          <p:nvSpPr>
            <p:cNvPr id="46" name="手繪多邊形 45"/>
            <p:cNvSpPr>
              <a:spLocks/>
            </p:cNvSpPr>
            <p:nvPr/>
          </p:nvSpPr>
          <p:spPr bwMode="auto">
            <a:xfrm>
              <a:off x="14046734" y="24416165"/>
              <a:ext cx="1019800" cy="1024369"/>
            </a:xfrm>
            <a:custGeom>
              <a:avLst/>
              <a:gdLst>
                <a:gd name="connsiteX0" fmla="*/ 696901 w 1382938"/>
                <a:gd name="connsiteY0" fmla="*/ 174564 h 1389136"/>
                <a:gd name="connsiteX1" fmla="*/ 615103 w 1382938"/>
                <a:gd name="connsiteY1" fmla="*/ 185584 h 1389136"/>
                <a:gd name="connsiteX2" fmla="*/ 187732 w 1382938"/>
                <a:gd name="connsiteY2" fmla="*/ 592580 h 1389136"/>
                <a:gd name="connsiteX3" fmla="*/ 187732 w 1382938"/>
                <a:gd name="connsiteY3" fmla="*/ 808496 h 1389136"/>
                <a:gd name="connsiteX4" fmla="*/ 532584 w 1382938"/>
                <a:gd name="connsiteY4" fmla="*/ 1189940 h 1389136"/>
                <a:gd name="connsiteX5" fmla="*/ 850769 w 1382938"/>
                <a:gd name="connsiteY5" fmla="*/ 1191740 h 1389136"/>
                <a:gd name="connsiteX6" fmla="*/ 1062653 w 1382938"/>
                <a:gd name="connsiteY6" fmla="*/ 1061472 h 1389136"/>
                <a:gd name="connsiteX7" fmla="*/ 1208953 w 1382938"/>
                <a:gd name="connsiteY7" fmla="*/ 698740 h 1389136"/>
                <a:gd name="connsiteX8" fmla="*/ 1135442 w 1382938"/>
                <a:gd name="connsiteY8" fmla="*/ 424528 h 1389136"/>
                <a:gd name="connsiteX9" fmla="*/ 777619 w 1382938"/>
                <a:gd name="connsiteY9" fmla="*/ 185944 h 1389136"/>
                <a:gd name="connsiteX10" fmla="*/ 696901 w 1382938"/>
                <a:gd name="connsiteY10" fmla="*/ 174564 h 1389136"/>
                <a:gd name="connsiteX11" fmla="*/ 709912 w 1382938"/>
                <a:gd name="connsiteY11" fmla="*/ 376 h 1389136"/>
                <a:gd name="connsiteX12" fmla="*/ 908829 w 1382938"/>
                <a:gd name="connsiteY12" fmla="*/ 35660 h 1389136"/>
                <a:gd name="connsiteX13" fmla="*/ 1337507 w 1382938"/>
                <a:gd name="connsiteY13" fmla="*/ 434916 h 1389136"/>
                <a:gd name="connsiteX14" fmla="*/ 1382858 w 1382938"/>
                <a:gd name="connsiteY14" fmla="*/ 698084 h 1389136"/>
                <a:gd name="connsiteX15" fmla="*/ 1357663 w 1382938"/>
                <a:gd name="connsiteY15" fmla="*/ 904012 h 1389136"/>
                <a:gd name="connsiteX16" fmla="*/ 909909 w 1382938"/>
                <a:gd name="connsiteY16" fmla="*/ 1358712 h 1389136"/>
                <a:gd name="connsiteX17" fmla="*/ 688552 w 1382938"/>
                <a:gd name="connsiteY17" fmla="*/ 1388952 h 1389136"/>
                <a:gd name="connsiteX18" fmla="*/ 517585 w 1382938"/>
                <a:gd name="connsiteY18" fmla="*/ 1372752 h 1389136"/>
                <a:gd name="connsiteX19" fmla="*/ 178170 w 1382938"/>
                <a:gd name="connsiteY19" fmla="*/ 1165384 h 1389136"/>
                <a:gd name="connsiteX20" fmla="*/ 10443 w 1382938"/>
                <a:gd name="connsiteY20" fmla="*/ 585760 h 1389136"/>
                <a:gd name="connsiteX21" fmla="*/ 214163 w 1382938"/>
                <a:gd name="connsiteY21" fmla="*/ 195868 h 1389136"/>
                <a:gd name="connsiteX22" fmla="*/ 657958 w 1382938"/>
                <a:gd name="connsiteY22" fmla="*/ 1820 h 1389136"/>
                <a:gd name="connsiteX23" fmla="*/ 709912 w 1382938"/>
                <a:gd name="connsiteY23" fmla="*/ 376 h 1389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82938" h="1389136">
                  <a:moveTo>
                    <a:pt x="696901" y="174564"/>
                  </a:moveTo>
                  <a:cubicBezTo>
                    <a:pt x="674920" y="174520"/>
                    <a:pt x="652759" y="178208"/>
                    <a:pt x="615103" y="185584"/>
                  </a:cubicBezTo>
                  <a:cubicBezTo>
                    <a:pt x="397454" y="228768"/>
                    <a:pt x="236379" y="381708"/>
                    <a:pt x="187732" y="592580"/>
                  </a:cubicBezTo>
                  <a:cubicBezTo>
                    <a:pt x="167553" y="678228"/>
                    <a:pt x="167553" y="721768"/>
                    <a:pt x="187732" y="808496"/>
                  </a:cubicBezTo>
                  <a:cubicBezTo>
                    <a:pt x="228451" y="983024"/>
                    <a:pt x="366104" y="1135604"/>
                    <a:pt x="532584" y="1189940"/>
                  </a:cubicBezTo>
                  <a:cubicBezTo>
                    <a:pt x="623030" y="1219448"/>
                    <a:pt x="766808" y="1220168"/>
                    <a:pt x="850769" y="1191740"/>
                  </a:cubicBezTo>
                  <a:cubicBezTo>
                    <a:pt x="935450" y="1163312"/>
                    <a:pt x="1000673" y="1123008"/>
                    <a:pt x="1062653" y="1061472"/>
                  </a:cubicBezTo>
                  <a:cubicBezTo>
                    <a:pt x="1166432" y="957476"/>
                    <a:pt x="1208953" y="852036"/>
                    <a:pt x="1208953" y="698740"/>
                  </a:cubicBezTo>
                  <a:cubicBezTo>
                    <a:pt x="1208953" y="591140"/>
                    <a:pt x="1188413" y="514132"/>
                    <a:pt x="1135442" y="424528"/>
                  </a:cubicBezTo>
                  <a:cubicBezTo>
                    <a:pt x="1067697" y="309016"/>
                    <a:pt x="928243" y="216172"/>
                    <a:pt x="777619" y="185944"/>
                  </a:cubicBezTo>
                  <a:cubicBezTo>
                    <a:pt x="740684" y="178388"/>
                    <a:pt x="718883" y="174612"/>
                    <a:pt x="696901" y="174564"/>
                  </a:cubicBezTo>
                  <a:close/>
                  <a:moveTo>
                    <a:pt x="709912" y="376"/>
                  </a:moveTo>
                  <a:cubicBezTo>
                    <a:pt x="769131" y="2720"/>
                    <a:pt x="846471" y="15952"/>
                    <a:pt x="908829" y="35660"/>
                  </a:cubicBezTo>
                  <a:cubicBezTo>
                    <a:pt x="1098153" y="95424"/>
                    <a:pt x="1272359" y="257788"/>
                    <a:pt x="1337507" y="434916"/>
                  </a:cubicBezTo>
                  <a:cubicBezTo>
                    <a:pt x="1380339" y="551560"/>
                    <a:pt x="1383578" y="570280"/>
                    <a:pt x="1382858" y="698084"/>
                  </a:cubicBezTo>
                  <a:cubicBezTo>
                    <a:pt x="1382138" y="803928"/>
                    <a:pt x="1377819" y="839572"/>
                    <a:pt x="1357663" y="904012"/>
                  </a:cubicBezTo>
                  <a:cubicBezTo>
                    <a:pt x="1287477" y="1127220"/>
                    <a:pt x="1129827" y="1287428"/>
                    <a:pt x="909909" y="1358712"/>
                  </a:cubicBezTo>
                  <a:cubicBezTo>
                    <a:pt x="822086" y="1387152"/>
                    <a:pt x="802290" y="1390032"/>
                    <a:pt x="688552" y="1388952"/>
                  </a:cubicBezTo>
                  <a:cubicBezTo>
                    <a:pt x="610087" y="1387872"/>
                    <a:pt x="546379" y="1382112"/>
                    <a:pt x="517585" y="1372752"/>
                  </a:cubicBezTo>
                  <a:cubicBezTo>
                    <a:pt x="367854" y="1324148"/>
                    <a:pt x="263834" y="1260788"/>
                    <a:pt x="178170" y="1165384"/>
                  </a:cubicBezTo>
                  <a:cubicBezTo>
                    <a:pt x="41037" y="1012736"/>
                    <a:pt x="-27710" y="774768"/>
                    <a:pt x="10443" y="585760"/>
                  </a:cubicBezTo>
                  <a:cubicBezTo>
                    <a:pt x="45716" y="412596"/>
                    <a:pt x="105464" y="298112"/>
                    <a:pt x="214163" y="195868"/>
                  </a:cubicBezTo>
                  <a:cubicBezTo>
                    <a:pt x="343738" y="74184"/>
                    <a:pt x="448478" y="28460"/>
                    <a:pt x="657958" y="1820"/>
                  </a:cubicBezTo>
                  <a:cubicBezTo>
                    <a:pt x="672445" y="20"/>
                    <a:pt x="690172" y="-408"/>
                    <a:pt x="709912" y="376"/>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noAutofit/>
            </a:bodyPr>
            <a:lstStyle/>
            <a:p>
              <a:endParaRPr lang="zh-TW" altLang="en-US"/>
            </a:p>
          </p:txBody>
        </p:sp>
      </p:grpSp>
      <p:sp>
        <p:nvSpPr>
          <p:cNvPr id="47" name="手繪多邊形 46"/>
          <p:cNvSpPr>
            <a:spLocks/>
          </p:cNvSpPr>
          <p:nvPr/>
        </p:nvSpPr>
        <p:spPr bwMode="auto">
          <a:xfrm flipV="1">
            <a:off x="4696797" y="2046728"/>
            <a:ext cx="214590" cy="396338"/>
          </a:xfrm>
          <a:custGeom>
            <a:avLst/>
            <a:gdLst>
              <a:gd name="connsiteX0" fmla="*/ 1041502 w 2397801"/>
              <a:gd name="connsiteY0" fmla="*/ 588163 h 4428623"/>
              <a:gd name="connsiteX1" fmla="*/ 299462 w 2397801"/>
              <a:gd name="connsiteY1" fmla="*/ 593899 h 4428623"/>
              <a:gd name="connsiteX2" fmla="*/ 283250 w 2397801"/>
              <a:gd name="connsiteY2" fmla="*/ 2218109 h 4428623"/>
              <a:gd name="connsiteX3" fmla="*/ 290095 w 2397801"/>
              <a:gd name="connsiteY3" fmla="*/ 3843037 h 4428623"/>
              <a:gd name="connsiteX4" fmla="*/ 1207710 w 2397801"/>
              <a:gd name="connsiteY4" fmla="*/ 3847357 h 4428623"/>
              <a:gd name="connsiteX5" fmla="*/ 2118479 w 2397801"/>
              <a:gd name="connsiteY5" fmla="*/ 3844837 h 4428623"/>
              <a:gd name="connsiteX6" fmla="*/ 2121001 w 2397801"/>
              <a:gd name="connsiteY6" fmla="*/ 2224589 h 4428623"/>
              <a:gd name="connsiteX7" fmla="*/ 2110914 w 2397801"/>
              <a:gd name="connsiteY7" fmla="*/ 596419 h 4428623"/>
              <a:gd name="connsiteX8" fmla="*/ 1041502 w 2397801"/>
              <a:gd name="connsiteY8" fmla="*/ 588163 h 4428623"/>
              <a:gd name="connsiteX9" fmla="*/ 1205249 w 2397801"/>
              <a:gd name="connsiteY9" fmla="*/ 186437 h 4428623"/>
              <a:gd name="connsiteX10" fmla="*/ 930070 w 2397801"/>
              <a:gd name="connsiteY10" fmla="*/ 210597 h 4428623"/>
              <a:gd name="connsiteX11" fmla="*/ 899455 w 2397801"/>
              <a:gd name="connsiteY11" fmla="*/ 338957 h 4428623"/>
              <a:gd name="connsiteX12" fmla="*/ 1201647 w 2397801"/>
              <a:gd name="connsiteY12" fmla="*/ 414677 h 4428623"/>
              <a:gd name="connsiteX13" fmla="*/ 1445490 w 2397801"/>
              <a:gd name="connsiteY13" fmla="*/ 398813 h 4428623"/>
              <a:gd name="connsiteX14" fmla="*/ 1513204 w 2397801"/>
              <a:gd name="connsiteY14" fmla="*/ 295689 h 4428623"/>
              <a:gd name="connsiteX15" fmla="*/ 1484029 w 2397801"/>
              <a:gd name="connsiteY15" fmla="*/ 219609 h 4428623"/>
              <a:gd name="connsiteX16" fmla="*/ 1454134 w 2397801"/>
              <a:gd name="connsiteY16" fmla="*/ 186437 h 4428623"/>
              <a:gd name="connsiteX17" fmla="*/ 813103 w 2397801"/>
              <a:gd name="connsiteY17" fmla="*/ 1 h 4428623"/>
              <a:gd name="connsiteX18" fmla="*/ 1241394 w 2397801"/>
              <a:gd name="connsiteY18" fmla="*/ 553 h 4428623"/>
              <a:gd name="connsiteX19" fmla="*/ 2335516 w 2397801"/>
              <a:gd name="connsiteY19" fmla="*/ 3793 h 4428623"/>
              <a:gd name="connsiteX20" fmla="*/ 2364318 w 2397801"/>
              <a:gd name="connsiteY20" fmla="*/ 25037 h 4428623"/>
              <a:gd name="connsiteX21" fmla="*/ 2392760 w 2397801"/>
              <a:gd name="connsiteY21" fmla="*/ 46641 h 4428623"/>
              <a:gd name="connsiteX22" fmla="*/ 2395281 w 2397801"/>
              <a:gd name="connsiteY22" fmla="*/ 2216709 h 4428623"/>
              <a:gd name="connsiteX23" fmla="*/ 2397801 w 2397801"/>
              <a:gd name="connsiteY23" fmla="*/ 4386781 h 4428623"/>
              <a:gd name="connsiteX24" fmla="*/ 2371159 w 2397801"/>
              <a:gd name="connsiteY24" fmla="*/ 4408025 h 4428623"/>
              <a:gd name="connsiteX25" fmla="*/ 1205032 w 2397801"/>
              <a:gd name="connsiteY25" fmla="*/ 4428545 h 4428623"/>
              <a:gd name="connsiteX26" fmla="*/ 48265 w 2397801"/>
              <a:gd name="connsiteY26" fmla="*/ 4418105 h 4428623"/>
              <a:gd name="connsiteX27" fmla="*/ 21 w 2397801"/>
              <a:gd name="connsiteY27" fmla="*/ 2208429 h 4428623"/>
              <a:gd name="connsiteX28" fmla="*/ 21 w 2397801"/>
              <a:gd name="connsiteY28" fmla="*/ 68245 h 4428623"/>
              <a:gd name="connsiteX29" fmla="*/ 28823 w 2397801"/>
              <a:gd name="connsiteY29" fmla="*/ 39437 h 4428623"/>
              <a:gd name="connsiteX30" fmla="*/ 102629 w 2397801"/>
              <a:gd name="connsiteY30" fmla="*/ 4153 h 4428623"/>
              <a:gd name="connsiteX31" fmla="*/ 813103 w 2397801"/>
              <a:gd name="connsiteY31" fmla="*/ 1 h 4428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397801" h="4428623">
                <a:moveTo>
                  <a:pt x="1041502" y="588163"/>
                </a:moveTo>
                <a:cubicBezTo>
                  <a:pt x="655239" y="588159"/>
                  <a:pt x="310023" y="589961"/>
                  <a:pt x="299462" y="593899"/>
                </a:cubicBezTo>
                <a:cubicBezTo>
                  <a:pt x="284691" y="599661"/>
                  <a:pt x="283250" y="752323"/>
                  <a:pt x="283250" y="2218109"/>
                </a:cubicBezTo>
                <a:cubicBezTo>
                  <a:pt x="283250" y="3108165"/>
                  <a:pt x="286492" y="3839437"/>
                  <a:pt x="290095" y="3843037"/>
                </a:cubicBezTo>
                <a:cubicBezTo>
                  <a:pt x="294058" y="3846637"/>
                  <a:pt x="706931" y="3848797"/>
                  <a:pt x="1207710" y="3847357"/>
                </a:cubicBezTo>
                <a:lnTo>
                  <a:pt x="2118479" y="3844837"/>
                </a:lnTo>
                <a:lnTo>
                  <a:pt x="2121001" y="2224589"/>
                </a:lnTo>
                <a:cubicBezTo>
                  <a:pt x="2123163" y="935231"/>
                  <a:pt x="2121001" y="602901"/>
                  <a:pt x="2110914" y="596419"/>
                </a:cubicBezTo>
                <a:cubicBezTo>
                  <a:pt x="2102605" y="591155"/>
                  <a:pt x="1538127" y="588167"/>
                  <a:pt x="1041502" y="588163"/>
                </a:cubicBezTo>
                <a:close/>
                <a:moveTo>
                  <a:pt x="1205249" y="186437"/>
                </a:moveTo>
                <a:cubicBezTo>
                  <a:pt x="956363" y="186437"/>
                  <a:pt x="956003" y="186437"/>
                  <a:pt x="930070" y="210597"/>
                </a:cubicBezTo>
                <a:cubicBezTo>
                  <a:pt x="889369" y="248817"/>
                  <a:pt x="878564" y="294969"/>
                  <a:pt x="899455" y="338957"/>
                </a:cubicBezTo>
                <a:cubicBezTo>
                  <a:pt x="931511" y="406745"/>
                  <a:pt x="960685" y="414317"/>
                  <a:pt x="1201647" y="414677"/>
                </a:cubicBezTo>
                <a:cubicBezTo>
                  <a:pt x="1375975" y="415037"/>
                  <a:pt x="1418476" y="412513"/>
                  <a:pt x="1445490" y="398813"/>
                </a:cubicBezTo>
                <a:cubicBezTo>
                  <a:pt x="1493394" y="374653"/>
                  <a:pt x="1513204" y="345085"/>
                  <a:pt x="1513204" y="295689"/>
                </a:cubicBezTo>
                <a:cubicBezTo>
                  <a:pt x="1513564" y="262517"/>
                  <a:pt x="1507081" y="245209"/>
                  <a:pt x="1484029" y="219609"/>
                </a:cubicBezTo>
                <a:lnTo>
                  <a:pt x="1454134" y="186437"/>
                </a:lnTo>
                <a:close/>
                <a:moveTo>
                  <a:pt x="813103" y="1"/>
                </a:moveTo>
                <a:cubicBezTo>
                  <a:pt x="946149" y="13"/>
                  <a:pt x="1090993" y="193"/>
                  <a:pt x="1241394" y="553"/>
                </a:cubicBezTo>
                <a:lnTo>
                  <a:pt x="2335516" y="3793"/>
                </a:lnTo>
                <a:lnTo>
                  <a:pt x="2364318" y="25037"/>
                </a:lnTo>
                <a:lnTo>
                  <a:pt x="2392760" y="46641"/>
                </a:lnTo>
                <a:lnTo>
                  <a:pt x="2395281" y="2216709"/>
                </a:lnTo>
                <a:lnTo>
                  <a:pt x="2397801" y="4386781"/>
                </a:lnTo>
                <a:lnTo>
                  <a:pt x="2371159" y="4408025"/>
                </a:lnTo>
                <a:cubicBezTo>
                  <a:pt x="2344517" y="4428905"/>
                  <a:pt x="2342717" y="4428905"/>
                  <a:pt x="1205032" y="4428545"/>
                </a:cubicBezTo>
                <a:cubicBezTo>
                  <a:pt x="450415" y="4428545"/>
                  <a:pt x="60146" y="4424945"/>
                  <a:pt x="48265" y="4418105"/>
                </a:cubicBezTo>
                <a:cubicBezTo>
                  <a:pt x="-2499" y="4388581"/>
                  <a:pt x="21" y="4509201"/>
                  <a:pt x="21" y="2208429"/>
                </a:cubicBezTo>
                <a:lnTo>
                  <a:pt x="21" y="68245"/>
                </a:lnTo>
                <a:lnTo>
                  <a:pt x="28823" y="39437"/>
                </a:lnTo>
                <a:cubicBezTo>
                  <a:pt x="47905" y="19997"/>
                  <a:pt x="72747" y="8473"/>
                  <a:pt x="102629" y="4153"/>
                </a:cubicBezTo>
                <a:cubicBezTo>
                  <a:pt x="120991" y="1453"/>
                  <a:pt x="413962" y="-31"/>
                  <a:pt x="813103" y="1"/>
                </a:cubicBezTo>
                <a:close/>
              </a:path>
            </a:pathLst>
          </a:custGeom>
          <a:solidFill>
            <a:schemeClr val="bg1"/>
          </a:solidFill>
          <a:ln w="0">
            <a:noFill/>
            <a:prstDash val="solid"/>
            <a:round/>
            <a:headEnd/>
            <a:tailEnd/>
          </a:ln>
        </p:spPr>
        <p:txBody>
          <a:bodyPr vert="horz" wrap="square" lIns="91440" tIns="45721" rIns="91440" bIns="45721" numCol="1" anchor="t" anchorCtr="0" compatLnSpc="1">
            <a:prstTxWarp prst="textNoShape">
              <a:avLst/>
            </a:prstTxWarp>
            <a:noAutofit/>
          </a:bodyPr>
          <a:lstStyle/>
          <a:p>
            <a:endParaRPr lang="zh-TW" altLang="en-US"/>
          </a:p>
        </p:txBody>
      </p:sp>
      <p:grpSp>
        <p:nvGrpSpPr>
          <p:cNvPr id="48" name="群組 47"/>
          <p:cNvGrpSpPr/>
          <p:nvPr/>
        </p:nvGrpSpPr>
        <p:grpSpPr>
          <a:xfrm>
            <a:off x="4624092" y="4397233"/>
            <a:ext cx="360000" cy="360000"/>
            <a:chOff x="35309818" y="13261794"/>
            <a:chExt cx="2516828" cy="2506357"/>
          </a:xfrm>
          <a:solidFill>
            <a:schemeClr val="bg1"/>
          </a:solidFill>
        </p:grpSpPr>
        <p:sp>
          <p:nvSpPr>
            <p:cNvPr id="49" name="手繪多邊形 48"/>
            <p:cNvSpPr>
              <a:spLocks/>
            </p:cNvSpPr>
            <p:nvPr/>
          </p:nvSpPr>
          <p:spPr bwMode="auto">
            <a:xfrm>
              <a:off x="35309818" y="13850431"/>
              <a:ext cx="2516828" cy="1917720"/>
            </a:xfrm>
            <a:custGeom>
              <a:avLst/>
              <a:gdLst>
                <a:gd name="connsiteX0" fmla="*/ 2520096 w 3413041"/>
                <a:gd name="connsiteY0" fmla="*/ 2002111 h 2600599"/>
                <a:gd name="connsiteX1" fmla="*/ 2443148 w 3413041"/>
                <a:gd name="connsiteY1" fmla="*/ 2036713 h 2600599"/>
                <a:gd name="connsiteX2" fmla="*/ 2430564 w 3413041"/>
                <a:gd name="connsiteY2" fmla="*/ 2169719 h 2600599"/>
                <a:gd name="connsiteX3" fmla="*/ 2517576 w 3413041"/>
                <a:gd name="connsiteY3" fmla="*/ 2225587 h 2600599"/>
                <a:gd name="connsiteX4" fmla="*/ 2561084 w 3413041"/>
                <a:gd name="connsiteY4" fmla="*/ 2209367 h 2600599"/>
                <a:gd name="connsiteX5" fmla="*/ 2616816 w 3413041"/>
                <a:gd name="connsiteY5" fmla="*/ 2052933 h 2600599"/>
                <a:gd name="connsiteX6" fmla="*/ 2520096 w 3413041"/>
                <a:gd name="connsiteY6" fmla="*/ 2002111 h 2600599"/>
                <a:gd name="connsiteX7" fmla="*/ 1508300 w 3413041"/>
                <a:gd name="connsiteY7" fmla="*/ 2002111 h 2600599"/>
                <a:gd name="connsiteX8" fmla="*/ 1405560 w 3413041"/>
                <a:gd name="connsiteY8" fmla="*/ 2145595 h 2600599"/>
                <a:gd name="connsiteX9" fmla="*/ 1478740 w 3413041"/>
                <a:gd name="connsiteY9" fmla="*/ 2211959 h 2600599"/>
                <a:gd name="connsiteX10" fmla="*/ 1603472 w 3413041"/>
                <a:gd name="connsiteY10" fmla="*/ 2164249 h 2600599"/>
                <a:gd name="connsiteX11" fmla="*/ 1611040 w 3413041"/>
                <a:gd name="connsiteY11" fmla="*/ 2063091 h 2600599"/>
                <a:gd name="connsiteX12" fmla="*/ 1508300 w 3413041"/>
                <a:gd name="connsiteY12" fmla="*/ 2002111 h 2600599"/>
                <a:gd name="connsiteX13" fmla="*/ 2022368 w 3413041"/>
                <a:gd name="connsiteY13" fmla="*/ 2000359 h 2600599"/>
                <a:gd name="connsiteX14" fmla="*/ 1911224 w 3413041"/>
                <a:gd name="connsiteY14" fmla="*/ 2071965 h 2600599"/>
                <a:gd name="connsiteX15" fmla="*/ 2048404 w 3413041"/>
                <a:gd name="connsiteY15" fmla="*/ 2212371 h 2600599"/>
                <a:gd name="connsiteX16" fmla="*/ 2097140 w 3413041"/>
                <a:gd name="connsiteY16" fmla="*/ 2186677 h 2600599"/>
                <a:gd name="connsiteX17" fmla="*/ 2123492 w 3413041"/>
                <a:gd name="connsiteY17" fmla="*/ 2077755 h 2600599"/>
                <a:gd name="connsiteX18" fmla="*/ 2022368 w 3413041"/>
                <a:gd name="connsiteY18" fmla="*/ 2000359 h 2600599"/>
                <a:gd name="connsiteX19" fmla="*/ 3015036 w 3413041"/>
                <a:gd name="connsiteY19" fmla="*/ 1999015 h 2600599"/>
                <a:gd name="connsiteX20" fmla="*/ 2949232 w 3413041"/>
                <a:gd name="connsiteY20" fmla="*/ 2036257 h 2600599"/>
                <a:gd name="connsiteX21" fmla="*/ 2938388 w 3413041"/>
                <a:gd name="connsiteY21" fmla="*/ 2169321 h 2600599"/>
                <a:gd name="connsiteX22" fmla="*/ 3036728 w 3413041"/>
                <a:gd name="connsiteY22" fmla="*/ 2220303 h 2600599"/>
                <a:gd name="connsiteX23" fmla="*/ 3059144 w 3413041"/>
                <a:gd name="connsiteY23" fmla="*/ 2215603 h 2600599"/>
                <a:gd name="connsiteX24" fmla="*/ 3098552 w 3413041"/>
                <a:gd name="connsiteY24" fmla="*/ 2189569 h 2600599"/>
                <a:gd name="connsiteX25" fmla="*/ 3015036 w 3413041"/>
                <a:gd name="connsiteY25" fmla="*/ 1999015 h 2600599"/>
                <a:gd name="connsiteX26" fmla="*/ 510504 w 3413041"/>
                <a:gd name="connsiteY26" fmla="*/ 1896023 h 2600599"/>
                <a:gd name="connsiteX27" fmla="*/ 395168 w 3413041"/>
                <a:gd name="connsiteY27" fmla="*/ 1923123 h 2600599"/>
                <a:gd name="connsiteX28" fmla="*/ 384384 w 3413041"/>
                <a:gd name="connsiteY28" fmla="*/ 2288055 h 2600599"/>
                <a:gd name="connsiteX29" fmla="*/ 606156 w 3413041"/>
                <a:gd name="connsiteY29" fmla="*/ 2291305 h 2600599"/>
                <a:gd name="connsiteX30" fmla="*/ 676964 w 3413041"/>
                <a:gd name="connsiteY30" fmla="*/ 2223805 h 2600599"/>
                <a:gd name="connsiteX31" fmla="*/ 706436 w 3413041"/>
                <a:gd name="connsiteY31" fmla="*/ 2108297 h 2600599"/>
                <a:gd name="connsiteX32" fmla="*/ 679120 w 3413041"/>
                <a:gd name="connsiteY32" fmla="*/ 1994593 h 2600599"/>
                <a:gd name="connsiteX33" fmla="*/ 510504 w 3413041"/>
                <a:gd name="connsiteY33" fmla="*/ 1896023 h 2600599"/>
                <a:gd name="connsiteX34" fmla="*/ 1699384 w 3413041"/>
                <a:gd name="connsiteY34" fmla="*/ 387 h 2600599"/>
                <a:gd name="connsiteX35" fmla="*/ 1880900 w 3413041"/>
                <a:gd name="connsiteY35" fmla="*/ 104633 h 2600599"/>
                <a:gd name="connsiteX36" fmla="*/ 1835172 w 3413041"/>
                <a:gd name="connsiteY36" fmla="*/ 324865 h 2600599"/>
                <a:gd name="connsiteX37" fmla="*/ 1808528 w 3413041"/>
                <a:gd name="connsiteY37" fmla="*/ 349695 h 2600599"/>
                <a:gd name="connsiteX38" fmla="*/ 1808528 w 3413041"/>
                <a:gd name="connsiteY38" fmla="*/ 976565 h 2600599"/>
                <a:gd name="connsiteX39" fmla="*/ 1824732 w 3413041"/>
                <a:gd name="connsiteY39" fmla="*/ 1609553 h 2600599"/>
                <a:gd name="connsiteX40" fmla="*/ 2553832 w 3413041"/>
                <a:gd name="connsiteY40" fmla="*/ 1615671 h 2600599"/>
                <a:gd name="connsiteX41" fmla="*/ 3379788 w 3413041"/>
                <a:gd name="connsiteY41" fmla="*/ 1692319 h 2600599"/>
                <a:gd name="connsiteX42" fmla="*/ 3408952 w 3413041"/>
                <a:gd name="connsiteY42" fmla="*/ 1730825 h 2600599"/>
                <a:gd name="connsiteX43" fmla="*/ 3411832 w 3413041"/>
                <a:gd name="connsiteY43" fmla="*/ 2094279 h 2600599"/>
                <a:gd name="connsiteX44" fmla="*/ 3395268 w 3413041"/>
                <a:gd name="connsiteY44" fmla="*/ 2496239 h 2600599"/>
                <a:gd name="connsiteX45" fmla="*/ 3299856 w 3413041"/>
                <a:gd name="connsiteY45" fmla="*/ 2585125 h 2600599"/>
                <a:gd name="connsiteX46" fmla="*/ 1709876 w 3413041"/>
                <a:gd name="connsiteY46" fmla="*/ 2600599 h 2600599"/>
                <a:gd name="connsiteX47" fmla="*/ 115576 w 3413041"/>
                <a:gd name="connsiteY47" fmla="*/ 2581165 h 2600599"/>
                <a:gd name="connsiteX48" fmla="*/ 11520 w 3413041"/>
                <a:gd name="connsiteY48" fmla="*/ 2459535 h 2600599"/>
                <a:gd name="connsiteX49" fmla="*/ 0 w 3413041"/>
                <a:gd name="connsiteY49" fmla="*/ 2107955 h 2600599"/>
                <a:gd name="connsiteX50" fmla="*/ 11520 w 3413041"/>
                <a:gd name="connsiteY50" fmla="*/ 1756735 h 2600599"/>
                <a:gd name="connsiteX51" fmla="*/ 111976 w 3413041"/>
                <a:gd name="connsiteY51" fmla="*/ 1635823 h 2600599"/>
                <a:gd name="connsiteX52" fmla="*/ 876360 w 3413041"/>
                <a:gd name="connsiteY52" fmla="*/ 1615671 h 2600599"/>
                <a:gd name="connsiteX53" fmla="*/ 1613384 w 3413041"/>
                <a:gd name="connsiteY53" fmla="*/ 1603435 h 2600599"/>
                <a:gd name="connsiteX54" fmla="*/ 1625624 w 3413041"/>
                <a:gd name="connsiteY54" fmla="*/ 975845 h 2600599"/>
                <a:gd name="connsiteX55" fmla="*/ 1625624 w 3413041"/>
                <a:gd name="connsiteY55" fmla="*/ 360131 h 2600599"/>
                <a:gd name="connsiteX56" fmla="*/ 1588900 w 3413041"/>
                <a:gd name="connsiteY56" fmla="*/ 325225 h 2600599"/>
                <a:gd name="connsiteX57" fmla="*/ 1539572 w 3413041"/>
                <a:gd name="connsiteY57" fmla="*/ 115069 h 2600599"/>
                <a:gd name="connsiteX58" fmla="*/ 1627784 w 3413041"/>
                <a:gd name="connsiteY58" fmla="*/ 20067 h 2600599"/>
                <a:gd name="connsiteX59" fmla="*/ 1699384 w 3413041"/>
                <a:gd name="connsiteY59" fmla="*/ 387 h 2600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3413041" h="2600599">
                  <a:moveTo>
                    <a:pt x="2520096" y="2002111"/>
                  </a:moveTo>
                  <a:cubicBezTo>
                    <a:pt x="2485576" y="2002111"/>
                    <a:pt x="2471552" y="2008599"/>
                    <a:pt x="2443148" y="2036713"/>
                  </a:cubicBezTo>
                  <a:cubicBezTo>
                    <a:pt x="2401440" y="2078525"/>
                    <a:pt x="2397124" y="2126825"/>
                    <a:pt x="2430564" y="2169719"/>
                  </a:cubicBezTo>
                  <a:cubicBezTo>
                    <a:pt x="2447824" y="2191345"/>
                    <a:pt x="2494924" y="2221623"/>
                    <a:pt x="2517576" y="2225587"/>
                  </a:cubicBezTo>
                  <a:cubicBezTo>
                    <a:pt x="2519016" y="2225947"/>
                    <a:pt x="2538432" y="2218379"/>
                    <a:pt x="2561084" y="2209367"/>
                  </a:cubicBezTo>
                  <a:cubicBezTo>
                    <a:pt x="2626164" y="2183415"/>
                    <a:pt x="2649536" y="2116733"/>
                    <a:pt x="2616816" y="2052933"/>
                  </a:cubicBezTo>
                  <a:cubicBezTo>
                    <a:pt x="2597040" y="2014725"/>
                    <a:pt x="2572952" y="2002111"/>
                    <a:pt x="2520096" y="2002111"/>
                  </a:cubicBezTo>
                  <a:close/>
                  <a:moveTo>
                    <a:pt x="1508300" y="2002111"/>
                  </a:moveTo>
                  <a:cubicBezTo>
                    <a:pt x="1428992" y="2002111"/>
                    <a:pt x="1376360" y="2076005"/>
                    <a:pt x="1405560" y="2145595"/>
                  </a:cubicBezTo>
                  <a:cubicBezTo>
                    <a:pt x="1421784" y="2184695"/>
                    <a:pt x="1436564" y="2198327"/>
                    <a:pt x="1478740" y="2211959"/>
                  </a:cubicBezTo>
                  <a:cubicBezTo>
                    <a:pt x="1522000" y="2225947"/>
                    <a:pt x="1574992" y="2205501"/>
                    <a:pt x="1603472" y="2164249"/>
                  </a:cubicBezTo>
                  <a:cubicBezTo>
                    <a:pt x="1630148" y="2125149"/>
                    <a:pt x="1631952" y="2102909"/>
                    <a:pt x="1611040" y="2063091"/>
                  </a:cubicBezTo>
                  <a:cubicBezTo>
                    <a:pt x="1589412" y="2021481"/>
                    <a:pt x="1556968" y="2002111"/>
                    <a:pt x="1508300" y="2002111"/>
                  </a:cubicBezTo>
                  <a:close/>
                  <a:moveTo>
                    <a:pt x="2022368" y="2000359"/>
                  </a:moveTo>
                  <a:cubicBezTo>
                    <a:pt x="1977828" y="1999137"/>
                    <a:pt x="1931620" y="2022751"/>
                    <a:pt x="1911224" y="2071965"/>
                  </a:cubicBezTo>
                  <a:cubicBezTo>
                    <a:pt x="1878012" y="2152299"/>
                    <a:pt x="1963928" y="2240235"/>
                    <a:pt x="2048404" y="2212371"/>
                  </a:cubicBezTo>
                  <a:cubicBezTo>
                    <a:pt x="2065372" y="2206943"/>
                    <a:pt x="2087392" y="2195363"/>
                    <a:pt x="2097140" y="2186677"/>
                  </a:cubicBezTo>
                  <a:cubicBezTo>
                    <a:pt x="2121328" y="2165689"/>
                    <a:pt x="2133600" y="2115027"/>
                    <a:pt x="2123492" y="2077755"/>
                  </a:cubicBezTo>
                  <a:cubicBezTo>
                    <a:pt x="2109776" y="2027635"/>
                    <a:pt x="2066904" y="2001581"/>
                    <a:pt x="2022368" y="2000359"/>
                  </a:cubicBezTo>
                  <a:close/>
                  <a:moveTo>
                    <a:pt x="3015036" y="1999015"/>
                  </a:moveTo>
                  <a:cubicBezTo>
                    <a:pt x="2991536" y="1999737"/>
                    <a:pt x="2973096" y="2010223"/>
                    <a:pt x="2949232" y="2036257"/>
                  </a:cubicBezTo>
                  <a:cubicBezTo>
                    <a:pt x="2909100" y="2080009"/>
                    <a:pt x="2905124" y="2127377"/>
                    <a:pt x="2938388" y="2169321"/>
                  </a:cubicBezTo>
                  <a:cubicBezTo>
                    <a:pt x="2962612" y="2200417"/>
                    <a:pt x="3015396" y="2227535"/>
                    <a:pt x="3036728" y="2220303"/>
                  </a:cubicBezTo>
                  <a:cubicBezTo>
                    <a:pt x="3044320" y="2217773"/>
                    <a:pt x="3054444" y="2215603"/>
                    <a:pt x="3059144" y="2215603"/>
                  </a:cubicBezTo>
                  <a:cubicBezTo>
                    <a:pt x="3063844" y="2215603"/>
                    <a:pt x="3081560" y="2203671"/>
                    <a:pt x="3098552" y="2189569"/>
                  </a:cubicBezTo>
                  <a:cubicBezTo>
                    <a:pt x="3181348" y="2119783"/>
                    <a:pt x="3126756" y="1995759"/>
                    <a:pt x="3015036" y="1999015"/>
                  </a:cubicBezTo>
                  <a:close/>
                  <a:moveTo>
                    <a:pt x="510504" y="1896023"/>
                  </a:moveTo>
                  <a:cubicBezTo>
                    <a:pt x="470936" y="1893547"/>
                    <a:pt x="430752" y="1902141"/>
                    <a:pt x="395168" y="1923123"/>
                  </a:cubicBezTo>
                  <a:cubicBezTo>
                    <a:pt x="254988" y="2005421"/>
                    <a:pt x="249236" y="2203951"/>
                    <a:pt x="384384" y="2288055"/>
                  </a:cubicBezTo>
                  <a:cubicBezTo>
                    <a:pt x="456272" y="2332815"/>
                    <a:pt x="532832" y="2333899"/>
                    <a:pt x="606156" y="2291305"/>
                  </a:cubicBezTo>
                  <a:cubicBezTo>
                    <a:pt x="628800" y="2278309"/>
                    <a:pt x="660788" y="2247627"/>
                    <a:pt x="676964" y="2223805"/>
                  </a:cubicBezTo>
                  <a:cubicBezTo>
                    <a:pt x="702844" y="2185543"/>
                    <a:pt x="706436" y="2170381"/>
                    <a:pt x="706436" y="2108297"/>
                  </a:cubicBezTo>
                  <a:cubicBezTo>
                    <a:pt x="706436" y="2048377"/>
                    <a:pt x="702124" y="2030329"/>
                    <a:pt x="679120" y="1994593"/>
                  </a:cubicBezTo>
                  <a:cubicBezTo>
                    <a:pt x="640704" y="1935035"/>
                    <a:pt x="576456" y="1900151"/>
                    <a:pt x="510504" y="1896023"/>
                  </a:cubicBezTo>
                  <a:close/>
                  <a:moveTo>
                    <a:pt x="1699384" y="387"/>
                  </a:moveTo>
                  <a:cubicBezTo>
                    <a:pt x="1772344" y="-4337"/>
                    <a:pt x="1845252" y="34461"/>
                    <a:pt x="1880900" y="104633"/>
                  </a:cubicBezTo>
                  <a:cubicBezTo>
                    <a:pt x="1916904" y="175165"/>
                    <a:pt x="1898180" y="266209"/>
                    <a:pt x="1835172" y="324865"/>
                  </a:cubicBezTo>
                  <a:lnTo>
                    <a:pt x="1808528" y="349695"/>
                  </a:lnTo>
                  <a:lnTo>
                    <a:pt x="1808528" y="976565"/>
                  </a:lnTo>
                  <a:cubicBezTo>
                    <a:pt x="1808528" y="1538661"/>
                    <a:pt x="1810328" y="1603795"/>
                    <a:pt x="1824732" y="1609553"/>
                  </a:cubicBezTo>
                  <a:cubicBezTo>
                    <a:pt x="1833372" y="1612791"/>
                    <a:pt x="2161740" y="1615671"/>
                    <a:pt x="2553832" y="1615671"/>
                  </a:cubicBezTo>
                  <a:cubicBezTo>
                    <a:pt x="3355664" y="1616031"/>
                    <a:pt x="3318940" y="1612791"/>
                    <a:pt x="3379788" y="1692319"/>
                  </a:cubicBezTo>
                  <a:lnTo>
                    <a:pt x="3408952" y="1730825"/>
                  </a:lnTo>
                  <a:lnTo>
                    <a:pt x="3411832" y="2094279"/>
                  </a:lnTo>
                  <a:cubicBezTo>
                    <a:pt x="3414712" y="2436503"/>
                    <a:pt x="3413632" y="2460255"/>
                    <a:pt x="3395268" y="2496239"/>
                  </a:cubicBezTo>
                  <a:cubicBezTo>
                    <a:pt x="3371144" y="2543381"/>
                    <a:pt x="3348104" y="2564973"/>
                    <a:pt x="3299856" y="2585125"/>
                  </a:cubicBezTo>
                  <a:cubicBezTo>
                    <a:pt x="3266732" y="2598799"/>
                    <a:pt x="3084188" y="2600599"/>
                    <a:pt x="1709876" y="2600599"/>
                  </a:cubicBezTo>
                  <a:cubicBezTo>
                    <a:pt x="215668" y="2600239"/>
                    <a:pt x="155900" y="2599519"/>
                    <a:pt x="115576" y="2581165"/>
                  </a:cubicBezTo>
                  <a:cubicBezTo>
                    <a:pt x="69848" y="2560655"/>
                    <a:pt x="29524" y="2513153"/>
                    <a:pt x="11520" y="2459535"/>
                  </a:cubicBezTo>
                  <a:cubicBezTo>
                    <a:pt x="3960" y="2436503"/>
                    <a:pt x="0" y="2318111"/>
                    <a:pt x="0" y="2107955"/>
                  </a:cubicBezTo>
                  <a:cubicBezTo>
                    <a:pt x="0" y="1898157"/>
                    <a:pt x="3960" y="1779405"/>
                    <a:pt x="11520" y="1756735"/>
                  </a:cubicBezTo>
                  <a:cubicBezTo>
                    <a:pt x="28804" y="1704915"/>
                    <a:pt x="67328" y="1658493"/>
                    <a:pt x="111976" y="1635823"/>
                  </a:cubicBezTo>
                  <a:cubicBezTo>
                    <a:pt x="150500" y="1616031"/>
                    <a:pt x="172824" y="1615671"/>
                    <a:pt x="876360" y="1615671"/>
                  </a:cubicBezTo>
                  <a:cubicBezTo>
                    <a:pt x="1426516" y="1615671"/>
                    <a:pt x="1604380" y="1612791"/>
                    <a:pt x="1613384" y="1603435"/>
                  </a:cubicBezTo>
                  <a:cubicBezTo>
                    <a:pt x="1622744" y="1594079"/>
                    <a:pt x="1625624" y="1440781"/>
                    <a:pt x="1625624" y="975845"/>
                  </a:cubicBezTo>
                  <a:lnTo>
                    <a:pt x="1625624" y="360131"/>
                  </a:lnTo>
                  <a:lnTo>
                    <a:pt x="1588900" y="325225"/>
                  </a:lnTo>
                  <a:cubicBezTo>
                    <a:pt x="1525172" y="264409"/>
                    <a:pt x="1507888" y="190999"/>
                    <a:pt x="1539572" y="115069"/>
                  </a:cubicBezTo>
                  <a:cubicBezTo>
                    <a:pt x="1559736" y="66847"/>
                    <a:pt x="1581336" y="43817"/>
                    <a:pt x="1627784" y="20067"/>
                  </a:cubicBezTo>
                  <a:cubicBezTo>
                    <a:pt x="1650736" y="8371"/>
                    <a:pt x="1675064" y="1961"/>
                    <a:pt x="1699384" y="387"/>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noAutofit/>
            </a:bodyPr>
            <a:lstStyle/>
            <a:p>
              <a:endParaRPr lang="zh-TW" altLang="en-US"/>
            </a:p>
          </p:txBody>
        </p:sp>
        <p:sp>
          <p:nvSpPr>
            <p:cNvPr id="50" name="Freeform 92"/>
            <p:cNvSpPr>
              <a:spLocks/>
            </p:cNvSpPr>
            <p:nvPr/>
          </p:nvSpPr>
          <p:spPr bwMode="auto">
            <a:xfrm>
              <a:off x="35512341" y="13261794"/>
              <a:ext cx="405044" cy="1443407"/>
            </a:xfrm>
            <a:custGeom>
              <a:avLst/>
              <a:gdLst>
                <a:gd name="T0" fmla="*/ 1033 w 1527"/>
                <a:gd name="T1" fmla="*/ 5262 h 5433"/>
                <a:gd name="T2" fmla="*/ 125 w 1527"/>
                <a:gd name="T3" fmla="*/ 3147 h 5433"/>
                <a:gd name="T4" fmla="*/ 1098 w 1527"/>
                <a:gd name="T5" fmla="*/ 127 h 5433"/>
                <a:gd name="T6" fmla="*/ 1212 w 1527"/>
                <a:gd name="T7" fmla="*/ 0 h 5433"/>
                <a:gd name="T8" fmla="*/ 1369 w 1527"/>
                <a:gd name="T9" fmla="*/ 154 h 5433"/>
                <a:gd name="T10" fmla="*/ 1527 w 1527"/>
                <a:gd name="T11" fmla="*/ 353 h 5433"/>
                <a:gd name="T12" fmla="*/ 1439 w 1527"/>
                <a:gd name="T13" fmla="*/ 481 h 5433"/>
                <a:gd name="T14" fmla="*/ 863 w 1527"/>
                <a:gd name="T15" fmla="*/ 1402 h 5433"/>
                <a:gd name="T16" fmla="*/ 622 w 1527"/>
                <a:gd name="T17" fmla="*/ 2283 h 5433"/>
                <a:gd name="T18" fmla="*/ 1412 w 1527"/>
                <a:gd name="T19" fmla="*/ 4958 h 5433"/>
                <a:gd name="T20" fmla="*/ 1526 w 1527"/>
                <a:gd name="T21" fmla="*/ 5112 h 5433"/>
                <a:gd name="T22" fmla="*/ 1210 w 1527"/>
                <a:gd name="T23" fmla="*/ 5432 h 5433"/>
                <a:gd name="T24" fmla="*/ 1033 w 1527"/>
                <a:gd name="T25" fmla="*/ 5262 h 5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27" h="5433">
                  <a:moveTo>
                    <a:pt x="1033" y="5262"/>
                  </a:moveTo>
                  <a:cubicBezTo>
                    <a:pt x="505" y="4626"/>
                    <a:pt x="222" y="3966"/>
                    <a:pt x="125" y="3147"/>
                  </a:cubicBezTo>
                  <a:cubicBezTo>
                    <a:pt x="0" y="2085"/>
                    <a:pt x="368" y="942"/>
                    <a:pt x="1098" y="127"/>
                  </a:cubicBezTo>
                  <a:lnTo>
                    <a:pt x="1212" y="0"/>
                  </a:lnTo>
                  <a:lnTo>
                    <a:pt x="1369" y="154"/>
                  </a:lnTo>
                  <a:cubicBezTo>
                    <a:pt x="1456" y="239"/>
                    <a:pt x="1527" y="329"/>
                    <a:pt x="1527" y="353"/>
                  </a:cubicBezTo>
                  <a:cubicBezTo>
                    <a:pt x="1527" y="378"/>
                    <a:pt x="1487" y="436"/>
                    <a:pt x="1439" y="481"/>
                  </a:cubicBezTo>
                  <a:cubicBezTo>
                    <a:pt x="1290" y="623"/>
                    <a:pt x="990" y="1101"/>
                    <a:pt x="863" y="1402"/>
                  </a:cubicBezTo>
                  <a:cubicBezTo>
                    <a:pt x="746" y="1677"/>
                    <a:pt x="696" y="1858"/>
                    <a:pt x="622" y="2283"/>
                  </a:cubicBezTo>
                  <a:cubicBezTo>
                    <a:pt x="471" y="3144"/>
                    <a:pt x="802" y="4265"/>
                    <a:pt x="1412" y="4958"/>
                  </a:cubicBezTo>
                  <a:cubicBezTo>
                    <a:pt x="1475" y="5030"/>
                    <a:pt x="1526" y="5099"/>
                    <a:pt x="1526" y="5112"/>
                  </a:cubicBezTo>
                  <a:cubicBezTo>
                    <a:pt x="1525" y="5152"/>
                    <a:pt x="1248" y="5433"/>
                    <a:pt x="1210" y="5432"/>
                  </a:cubicBezTo>
                  <a:cubicBezTo>
                    <a:pt x="1190" y="5432"/>
                    <a:pt x="1110" y="5356"/>
                    <a:pt x="1033" y="5262"/>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p>
              <a:endParaRPr lang="zh-TW" altLang="en-US"/>
            </a:p>
          </p:txBody>
        </p:sp>
        <p:sp>
          <p:nvSpPr>
            <p:cNvPr id="51" name="Freeform 93"/>
            <p:cNvSpPr>
              <a:spLocks/>
            </p:cNvSpPr>
            <p:nvPr/>
          </p:nvSpPr>
          <p:spPr bwMode="auto">
            <a:xfrm>
              <a:off x="37228508" y="13261794"/>
              <a:ext cx="376948" cy="1443407"/>
            </a:xfrm>
            <a:custGeom>
              <a:avLst/>
              <a:gdLst>
                <a:gd name="T0" fmla="*/ 144 w 1421"/>
                <a:gd name="T1" fmla="*/ 5290 h 5433"/>
                <a:gd name="T2" fmla="*/ 0 w 1421"/>
                <a:gd name="T3" fmla="*/ 5119 h 5433"/>
                <a:gd name="T4" fmla="*/ 156 w 1421"/>
                <a:gd name="T5" fmla="*/ 4897 h 5433"/>
                <a:gd name="T6" fmla="*/ 841 w 1421"/>
                <a:gd name="T7" fmla="*/ 3529 h 5433"/>
                <a:gd name="T8" fmla="*/ 915 w 1421"/>
                <a:gd name="T9" fmla="*/ 2766 h 5433"/>
                <a:gd name="T10" fmla="*/ 756 w 1421"/>
                <a:gd name="T11" fmla="*/ 1640 h 5433"/>
                <a:gd name="T12" fmla="*/ 158 w 1421"/>
                <a:gd name="T13" fmla="*/ 567 h 5433"/>
                <a:gd name="T14" fmla="*/ 0 w 1421"/>
                <a:gd name="T15" fmla="*/ 341 h 5433"/>
                <a:gd name="T16" fmla="*/ 157 w 1421"/>
                <a:gd name="T17" fmla="*/ 154 h 5433"/>
                <a:gd name="T18" fmla="*/ 314 w 1421"/>
                <a:gd name="T19" fmla="*/ 0 h 5433"/>
                <a:gd name="T20" fmla="*/ 452 w 1421"/>
                <a:gd name="T21" fmla="*/ 155 h 5433"/>
                <a:gd name="T22" fmla="*/ 1184 w 1421"/>
                <a:gd name="T23" fmla="*/ 1378 h 5433"/>
                <a:gd name="T24" fmla="*/ 1380 w 1421"/>
                <a:gd name="T25" fmla="*/ 2110 h 5433"/>
                <a:gd name="T26" fmla="*/ 1385 w 1421"/>
                <a:gd name="T27" fmla="*/ 3313 h 5433"/>
                <a:gd name="T28" fmla="*/ 1311 w 1421"/>
                <a:gd name="T29" fmla="*/ 3641 h 5433"/>
                <a:gd name="T30" fmla="*/ 711 w 1421"/>
                <a:gd name="T31" fmla="*/ 4981 h 5433"/>
                <a:gd name="T32" fmla="*/ 310 w 1421"/>
                <a:gd name="T33" fmla="*/ 5433 h 5433"/>
                <a:gd name="T34" fmla="*/ 144 w 1421"/>
                <a:gd name="T35" fmla="*/ 5290 h 5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1" h="5433">
                  <a:moveTo>
                    <a:pt x="144" y="5290"/>
                  </a:moveTo>
                  <a:cubicBezTo>
                    <a:pt x="65" y="5212"/>
                    <a:pt x="0" y="5135"/>
                    <a:pt x="0" y="5119"/>
                  </a:cubicBezTo>
                  <a:cubicBezTo>
                    <a:pt x="0" y="5104"/>
                    <a:pt x="70" y="5004"/>
                    <a:pt x="156" y="4897"/>
                  </a:cubicBezTo>
                  <a:cubicBezTo>
                    <a:pt x="483" y="4492"/>
                    <a:pt x="709" y="4040"/>
                    <a:pt x="841" y="3529"/>
                  </a:cubicBezTo>
                  <a:cubicBezTo>
                    <a:pt x="905" y="3280"/>
                    <a:pt x="914" y="3186"/>
                    <a:pt x="915" y="2766"/>
                  </a:cubicBezTo>
                  <a:cubicBezTo>
                    <a:pt x="917" y="2242"/>
                    <a:pt x="889" y="2047"/>
                    <a:pt x="756" y="1640"/>
                  </a:cubicBezTo>
                  <a:cubicBezTo>
                    <a:pt x="623" y="1234"/>
                    <a:pt x="449" y="922"/>
                    <a:pt x="158" y="567"/>
                  </a:cubicBezTo>
                  <a:cubicBezTo>
                    <a:pt x="71" y="461"/>
                    <a:pt x="0" y="359"/>
                    <a:pt x="0" y="341"/>
                  </a:cubicBezTo>
                  <a:cubicBezTo>
                    <a:pt x="0" y="323"/>
                    <a:pt x="70" y="239"/>
                    <a:pt x="157" y="154"/>
                  </a:cubicBezTo>
                  <a:lnTo>
                    <a:pt x="314" y="0"/>
                  </a:lnTo>
                  <a:lnTo>
                    <a:pt x="452" y="155"/>
                  </a:lnTo>
                  <a:cubicBezTo>
                    <a:pt x="731" y="467"/>
                    <a:pt x="1039" y="981"/>
                    <a:pt x="1184" y="1378"/>
                  </a:cubicBezTo>
                  <a:cubicBezTo>
                    <a:pt x="1233" y="1511"/>
                    <a:pt x="1299" y="1760"/>
                    <a:pt x="1380" y="2110"/>
                  </a:cubicBezTo>
                  <a:cubicBezTo>
                    <a:pt x="1417" y="2273"/>
                    <a:pt x="1421" y="3170"/>
                    <a:pt x="1385" y="3313"/>
                  </a:cubicBezTo>
                  <a:cubicBezTo>
                    <a:pt x="1371" y="3369"/>
                    <a:pt x="1337" y="3516"/>
                    <a:pt x="1311" y="3641"/>
                  </a:cubicBezTo>
                  <a:cubicBezTo>
                    <a:pt x="1220" y="4071"/>
                    <a:pt x="985" y="4596"/>
                    <a:pt x="711" y="4981"/>
                  </a:cubicBezTo>
                  <a:cubicBezTo>
                    <a:pt x="572" y="5176"/>
                    <a:pt x="344" y="5433"/>
                    <a:pt x="310" y="5433"/>
                  </a:cubicBezTo>
                  <a:cubicBezTo>
                    <a:pt x="299" y="5433"/>
                    <a:pt x="224" y="5368"/>
                    <a:pt x="144" y="5290"/>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p>
              <a:endParaRPr lang="zh-TW" altLang="en-US"/>
            </a:p>
          </p:txBody>
        </p:sp>
        <p:sp>
          <p:nvSpPr>
            <p:cNvPr id="52" name="Freeform 94"/>
            <p:cNvSpPr>
              <a:spLocks/>
            </p:cNvSpPr>
            <p:nvPr/>
          </p:nvSpPr>
          <p:spPr bwMode="auto">
            <a:xfrm>
              <a:off x="35835435" y="13472509"/>
              <a:ext cx="300856" cy="1021974"/>
            </a:xfrm>
            <a:custGeom>
              <a:avLst/>
              <a:gdLst>
                <a:gd name="T0" fmla="*/ 649 w 1133"/>
                <a:gd name="T1" fmla="*/ 3709 h 3850"/>
                <a:gd name="T2" fmla="*/ 64 w 1133"/>
                <a:gd name="T3" fmla="*/ 2517 h 3850"/>
                <a:gd name="T4" fmla="*/ 50 w 1133"/>
                <a:gd name="T5" fmla="*/ 1437 h 3850"/>
                <a:gd name="T6" fmla="*/ 583 w 1133"/>
                <a:gd name="T7" fmla="*/ 253 h 3850"/>
                <a:gd name="T8" fmla="*/ 974 w 1133"/>
                <a:gd name="T9" fmla="*/ 185 h 3850"/>
                <a:gd name="T10" fmla="*/ 1133 w 1133"/>
                <a:gd name="T11" fmla="*/ 344 h 3850"/>
                <a:gd name="T12" fmla="*/ 984 w 1133"/>
                <a:gd name="T13" fmla="*/ 538 h 3850"/>
                <a:gd name="T14" fmla="*/ 561 w 1133"/>
                <a:gd name="T15" fmla="*/ 1412 h 3850"/>
                <a:gd name="T16" fmla="*/ 616 w 1133"/>
                <a:gd name="T17" fmla="*/ 2679 h 3850"/>
                <a:gd name="T18" fmla="*/ 966 w 1133"/>
                <a:gd name="T19" fmla="*/ 3313 h 3850"/>
                <a:gd name="T20" fmla="*/ 1087 w 1133"/>
                <a:gd name="T21" fmla="*/ 3572 h 3850"/>
                <a:gd name="T22" fmla="*/ 780 w 1133"/>
                <a:gd name="T23" fmla="*/ 3850 h 3850"/>
                <a:gd name="T24" fmla="*/ 649 w 1133"/>
                <a:gd name="T25" fmla="*/ 3709 h 38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33" h="3850">
                  <a:moveTo>
                    <a:pt x="649" y="3709"/>
                  </a:moveTo>
                  <a:cubicBezTo>
                    <a:pt x="375" y="3385"/>
                    <a:pt x="157" y="2939"/>
                    <a:pt x="64" y="2517"/>
                  </a:cubicBezTo>
                  <a:cubicBezTo>
                    <a:pt x="8" y="2258"/>
                    <a:pt x="0" y="1696"/>
                    <a:pt x="50" y="1437"/>
                  </a:cubicBezTo>
                  <a:cubicBezTo>
                    <a:pt x="132" y="1013"/>
                    <a:pt x="338" y="555"/>
                    <a:pt x="583" y="253"/>
                  </a:cubicBezTo>
                  <a:cubicBezTo>
                    <a:pt x="788" y="1"/>
                    <a:pt x="789" y="0"/>
                    <a:pt x="974" y="185"/>
                  </a:cubicBezTo>
                  <a:lnTo>
                    <a:pt x="1133" y="344"/>
                  </a:lnTo>
                  <a:lnTo>
                    <a:pt x="984" y="538"/>
                  </a:lnTo>
                  <a:cubicBezTo>
                    <a:pt x="797" y="782"/>
                    <a:pt x="632" y="1122"/>
                    <a:pt x="561" y="1412"/>
                  </a:cubicBezTo>
                  <a:cubicBezTo>
                    <a:pt x="469" y="1785"/>
                    <a:pt x="494" y="2369"/>
                    <a:pt x="616" y="2679"/>
                  </a:cubicBezTo>
                  <a:cubicBezTo>
                    <a:pt x="701" y="2898"/>
                    <a:pt x="831" y="3134"/>
                    <a:pt x="966" y="3313"/>
                  </a:cubicBezTo>
                  <a:cubicBezTo>
                    <a:pt x="1102" y="3494"/>
                    <a:pt x="1118" y="3528"/>
                    <a:pt x="1087" y="3572"/>
                  </a:cubicBezTo>
                  <a:cubicBezTo>
                    <a:pt x="1050" y="3625"/>
                    <a:pt x="802" y="3850"/>
                    <a:pt x="780" y="3850"/>
                  </a:cubicBezTo>
                  <a:cubicBezTo>
                    <a:pt x="774" y="3850"/>
                    <a:pt x="715" y="3787"/>
                    <a:pt x="649" y="3709"/>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p>
              <a:endParaRPr lang="zh-TW" altLang="en-US"/>
            </a:p>
          </p:txBody>
        </p:sp>
        <p:sp>
          <p:nvSpPr>
            <p:cNvPr id="53" name="Freeform 95"/>
            <p:cNvSpPr>
              <a:spLocks/>
            </p:cNvSpPr>
            <p:nvPr/>
          </p:nvSpPr>
          <p:spPr bwMode="auto">
            <a:xfrm>
              <a:off x="37010764" y="13480709"/>
              <a:ext cx="313734" cy="1013779"/>
            </a:xfrm>
            <a:custGeom>
              <a:avLst/>
              <a:gdLst>
                <a:gd name="T0" fmla="*/ 263 w 1183"/>
                <a:gd name="T1" fmla="*/ 3770 h 3819"/>
                <a:gd name="T2" fmla="*/ 103 w 1183"/>
                <a:gd name="T3" fmla="*/ 3603 h 3819"/>
                <a:gd name="T4" fmla="*/ 0 w 1183"/>
                <a:gd name="T5" fmla="*/ 3485 h 3819"/>
                <a:gd name="T6" fmla="*/ 140 w 1183"/>
                <a:gd name="T7" fmla="*/ 3311 h 3819"/>
                <a:gd name="T8" fmla="*/ 593 w 1183"/>
                <a:gd name="T9" fmla="*/ 2295 h 3819"/>
                <a:gd name="T10" fmla="*/ 620 w 1183"/>
                <a:gd name="T11" fmla="*/ 1689 h 3819"/>
                <a:gd name="T12" fmla="*/ 144 w 1183"/>
                <a:gd name="T13" fmla="*/ 506 h 3819"/>
                <a:gd name="T14" fmla="*/ 0 w 1183"/>
                <a:gd name="T15" fmla="*/ 318 h 3819"/>
                <a:gd name="T16" fmla="*/ 156 w 1183"/>
                <a:gd name="T17" fmla="*/ 157 h 3819"/>
                <a:gd name="T18" fmla="*/ 362 w 1183"/>
                <a:gd name="T19" fmla="*/ 26 h 3819"/>
                <a:gd name="T20" fmla="*/ 836 w 1183"/>
                <a:gd name="T21" fmla="*/ 701 h 3819"/>
                <a:gd name="T22" fmla="*/ 1105 w 1183"/>
                <a:gd name="T23" fmla="*/ 1615 h 3819"/>
                <a:gd name="T24" fmla="*/ 672 w 1183"/>
                <a:gd name="T25" fmla="*/ 3424 h 3819"/>
                <a:gd name="T26" fmla="*/ 342 w 1183"/>
                <a:gd name="T27" fmla="*/ 3819 h 3819"/>
                <a:gd name="T28" fmla="*/ 263 w 1183"/>
                <a:gd name="T29" fmla="*/ 3770 h 38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83" h="3819">
                  <a:moveTo>
                    <a:pt x="263" y="3770"/>
                  </a:moveTo>
                  <a:cubicBezTo>
                    <a:pt x="232" y="3743"/>
                    <a:pt x="160" y="3668"/>
                    <a:pt x="103" y="3603"/>
                  </a:cubicBezTo>
                  <a:lnTo>
                    <a:pt x="0" y="3485"/>
                  </a:lnTo>
                  <a:lnTo>
                    <a:pt x="140" y="3311"/>
                  </a:lnTo>
                  <a:cubicBezTo>
                    <a:pt x="378" y="3015"/>
                    <a:pt x="537" y="2660"/>
                    <a:pt x="593" y="2295"/>
                  </a:cubicBezTo>
                  <a:cubicBezTo>
                    <a:pt x="643" y="1975"/>
                    <a:pt x="645" y="1920"/>
                    <a:pt x="620" y="1689"/>
                  </a:cubicBezTo>
                  <a:cubicBezTo>
                    <a:pt x="573" y="1255"/>
                    <a:pt x="412" y="855"/>
                    <a:pt x="144" y="506"/>
                  </a:cubicBezTo>
                  <a:lnTo>
                    <a:pt x="0" y="318"/>
                  </a:lnTo>
                  <a:lnTo>
                    <a:pt x="156" y="157"/>
                  </a:lnTo>
                  <a:cubicBezTo>
                    <a:pt x="287" y="21"/>
                    <a:pt x="319" y="0"/>
                    <a:pt x="362" y="26"/>
                  </a:cubicBezTo>
                  <a:cubicBezTo>
                    <a:pt x="473" y="94"/>
                    <a:pt x="693" y="407"/>
                    <a:pt x="836" y="701"/>
                  </a:cubicBezTo>
                  <a:cubicBezTo>
                    <a:pt x="1000" y="1038"/>
                    <a:pt x="1051" y="1210"/>
                    <a:pt x="1105" y="1615"/>
                  </a:cubicBezTo>
                  <a:cubicBezTo>
                    <a:pt x="1183" y="2193"/>
                    <a:pt x="1007" y="2927"/>
                    <a:pt x="672" y="3424"/>
                  </a:cubicBezTo>
                  <a:cubicBezTo>
                    <a:pt x="555" y="3597"/>
                    <a:pt x="370" y="3819"/>
                    <a:pt x="342" y="3819"/>
                  </a:cubicBezTo>
                  <a:cubicBezTo>
                    <a:pt x="330" y="3819"/>
                    <a:pt x="294" y="3797"/>
                    <a:pt x="263" y="3770"/>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p>
              <a:endParaRPr lang="zh-TW" altLang="en-US"/>
            </a:p>
          </p:txBody>
        </p:sp>
        <p:sp>
          <p:nvSpPr>
            <p:cNvPr id="54" name="Freeform 96"/>
            <p:cNvSpPr>
              <a:spLocks/>
            </p:cNvSpPr>
            <p:nvPr/>
          </p:nvSpPr>
          <p:spPr bwMode="auto">
            <a:xfrm>
              <a:off x="36138636" y="13684397"/>
              <a:ext cx="208374" cy="600542"/>
            </a:xfrm>
            <a:custGeom>
              <a:avLst/>
              <a:gdLst>
                <a:gd name="T0" fmla="*/ 317 w 783"/>
                <a:gd name="T1" fmla="*/ 2127 h 2261"/>
                <a:gd name="T2" fmla="*/ 0 w 783"/>
                <a:gd name="T3" fmla="*/ 1146 h 2261"/>
                <a:gd name="T4" fmla="*/ 342 w 783"/>
                <a:gd name="T5" fmla="*/ 122 h 2261"/>
                <a:gd name="T6" fmla="*/ 449 w 783"/>
                <a:gd name="T7" fmla="*/ 0 h 2261"/>
                <a:gd name="T8" fmla="*/ 616 w 783"/>
                <a:gd name="T9" fmla="*/ 170 h 2261"/>
                <a:gd name="T10" fmla="*/ 783 w 783"/>
                <a:gd name="T11" fmla="*/ 339 h 2261"/>
                <a:gd name="T12" fmla="*/ 705 w 783"/>
                <a:gd name="T13" fmla="*/ 451 h 2261"/>
                <a:gd name="T14" fmla="*/ 492 w 783"/>
                <a:gd name="T15" fmla="*/ 1139 h 2261"/>
                <a:gd name="T16" fmla="*/ 685 w 783"/>
                <a:gd name="T17" fmla="*/ 1795 h 2261"/>
                <a:gd name="T18" fmla="*/ 747 w 783"/>
                <a:gd name="T19" fmla="*/ 1975 h 2261"/>
                <a:gd name="T20" fmla="*/ 441 w 783"/>
                <a:gd name="T21" fmla="*/ 2261 h 2261"/>
                <a:gd name="T22" fmla="*/ 317 w 783"/>
                <a:gd name="T23" fmla="*/ 2127 h 2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83" h="2261">
                  <a:moveTo>
                    <a:pt x="317" y="2127"/>
                  </a:moveTo>
                  <a:cubicBezTo>
                    <a:pt x="85" y="1820"/>
                    <a:pt x="1" y="1557"/>
                    <a:pt x="0" y="1146"/>
                  </a:cubicBezTo>
                  <a:cubicBezTo>
                    <a:pt x="0" y="720"/>
                    <a:pt x="112" y="384"/>
                    <a:pt x="342" y="122"/>
                  </a:cubicBezTo>
                  <a:lnTo>
                    <a:pt x="449" y="0"/>
                  </a:lnTo>
                  <a:lnTo>
                    <a:pt x="616" y="170"/>
                  </a:lnTo>
                  <a:lnTo>
                    <a:pt x="783" y="339"/>
                  </a:lnTo>
                  <a:lnTo>
                    <a:pt x="705" y="451"/>
                  </a:lnTo>
                  <a:cubicBezTo>
                    <a:pt x="555" y="668"/>
                    <a:pt x="493" y="869"/>
                    <a:pt x="492" y="1139"/>
                  </a:cubicBezTo>
                  <a:cubicBezTo>
                    <a:pt x="491" y="1416"/>
                    <a:pt x="539" y="1578"/>
                    <a:pt x="685" y="1795"/>
                  </a:cubicBezTo>
                  <a:cubicBezTo>
                    <a:pt x="752" y="1893"/>
                    <a:pt x="767" y="1938"/>
                    <a:pt x="747" y="1975"/>
                  </a:cubicBezTo>
                  <a:cubicBezTo>
                    <a:pt x="715" y="2036"/>
                    <a:pt x="473" y="2261"/>
                    <a:pt x="441" y="2261"/>
                  </a:cubicBezTo>
                  <a:cubicBezTo>
                    <a:pt x="428" y="2261"/>
                    <a:pt x="373" y="2201"/>
                    <a:pt x="317" y="2127"/>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p>
              <a:endParaRPr lang="zh-TW" altLang="en-US"/>
            </a:p>
          </p:txBody>
        </p:sp>
        <p:sp>
          <p:nvSpPr>
            <p:cNvPr id="55" name="Freeform 97"/>
            <p:cNvSpPr>
              <a:spLocks/>
            </p:cNvSpPr>
            <p:nvPr/>
          </p:nvSpPr>
          <p:spPr bwMode="auto">
            <a:xfrm>
              <a:off x="36800046" y="13693762"/>
              <a:ext cx="234129" cy="591177"/>
            </a:xfrm>
            <a:custGeom>
              <a:avLst/>
              <a:gdLst>
                <a:gd name="T0" fmla="*/ 149 w 881"/>
                <a:gd name="T1" fmla="*/ 2074 h 2228"/>
                <a:gd name="T2" fmla="*/ 0 w 881"/>
                <a:gd name="T3" fmla="*/ 1917 h 2228"/>
                <a:gd name="T4" fmla="*/ 50 w 881"/>
                <a:gd name="T5" fmla="*/ 1840 h 2228"/>
                <a:gd name="T6" fmla="*/ 276 w 881"/>
                <a:gd name="T7" fmla="*/ 1323 h 2228"/>
                <a:gd name="T8" fmla="*/ 97 w 881"/>
                <a:gd name="T9" fmla="*/ 454 h 2228"/>
                <a:gd name="T10" fmla="*/ 1 w 881"/>
                <a:gd name="T11" fmla="*/ 302 h 2228"/>
                <a:gd name="T12" fmla="*/ 150 w 881"/>
                <a:gd name="T13" fmla="*/ 151 h 2228"/>
                <a:gd name="T14" fmla="*/ 333 w 881"/>
                <a:gd name="T15" fmla="*/ 0 h 2228"/>
                <a:gd name="T16" fmla="*/ 628 w 881"/>
                <a:gd name="T17" fmla="*/ 389 h 2228"/>
                <a:gd name="T18" fmla="*/ 501 w 881"/>
                <a:gd name="T19" fmla="*/ 2041 h 2228"/>
                <a:gd name="T20" fmla="*/ 340 w 881"/>
                <a:gd name="T21" fmla="*/ 2223 h 2228"/>
                <a:gd name="T22" fmla="*/ 149 w 881"/>
                <a:gd name="T23" fmla="*/ 2074 h 2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81" h="2228">
                  <a:moveTo>
                    <a:pt x="149" y="2074"/>
                  </a:moveTo>
                  <a:lnTo>
                    <a:pt x="0" y="1917"/>
                  </a:lnTo>
                  <a:lnTo>
                    <a:pt x="50" y="1840"/>
                  </a:lnTo>
                  <a:cubicBezTo>
                    <a:pt x="178" y="1647"/>
                    <a:pt x="236" y="1514"/>
                    <a:pt x="276" y="1323"/>
                  </a:cubicBezTo>
                  <a:cubicBezTo>
                    <a:pt x="338" y="1024"/>
                    <a:pt x="280" y="742"/>
                    <a:pt x="97" y="454"/>
                  </a:cubicBezTo>
                  <a:lnTo>
                    <a:pt x="1" y="302"/>
                  </a:lnTo>
                  <a:lnTo>
                    <a:pt x="150" y="151"/>
                  </a:lnTo>
                  <a:cubicBezTo>
                    <a:pt x="232" y="68"/>
                    <a:pt x="315" y="0"/>
                    <a:pt x="333" y="0"/>
                  </a:cubicBezTo>
                  <a:cubicBezTo>
                    <a:pt x="387" y="0"/>
                    <a:pt x="528" y="187"/>
                    <a:pt x="628" y="389"/>
                  </a:cubicBezTo>
                  <a:cubicBezTo>
                    <a:pt x="881" y="903"/>
                    <a:pt x="830" y="1560"/>
                    <a:pt x="501" y="2041"/>
                  </a:cubicBezTo>
                  <a:cubicBezTo>
                    <a:pt x="435" y="2137"/>
                    <a:pt x="363" y="2219"/>
                    <a:pt x="340" y="2223"/>
                  </a:cubicBezTo>
                  <a:cubicBezTo>
                    <a:pt x="316" y="2228"/>
                    <a:pt x="230" y="2161"/>
                    <a:pt x="149" y="2074"/>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p>
              <a:endParaRPr lang="zh-TW" altLang="en-US"/>
            </a:p>
          </p:txBody>
        </p:sp>
      </p:grpSp>
      <p:sp>
        <p:nvSpPr>
          <p:cNvPr id="56" name="手繪多邊形 55"/>
          <p:cNvSpPr>
            <a:spLocks/>
          </p:cNvSpPr>
          <p:nvPr/>
        </p:nvSpPr>
        <p:spPr bwMode="auto">
          <a:xfrm>
            <a:off x="4615219" y="5604014"/>
            <a:ext cx="377746" cy="278774"/>
          </a:xfrm>
          <a:custGeom>
            <a:avLst/>
            <a:gdLst>
              <a:gd name="connsiteX0" fmla="*/ 2313240 w 4627012"/>
              <a:gd name="connsiteY0" fmla="*/ 2906712 h 3414712"/>
              <a:gd name="connsiteX1" fmla="*/ 1912260 w 4627012"/>
              <a:gd name="connsiteY1" fmla="*/ 2918932 h 3414712"/>
              <a:gd name="connsiteX2" fmla="*/ 1906856 w 4627012"/>
              <a:gd name="connsiteY2" fmla="*/ 3234846 h 3414712"/>
              <a:gd name="connsiteX3" fmla="*/ 2311440 w 4627012"/>
              <a:gd name="connsiteY3" fmla="*/ 3241676 h 3414712"/>
              <a:gd name="connsiteX4" fmla="*/ 2721424 w 4627012"/>
              <a:gd name="connsiteY4" fmla="*/ 3229456 h 3414712"/>
              <a:gd name="connsiteX5" fmla="*/ 2733676 w 4627012"/>
              <a:gd name="connsiteY5" fmla="*/ 3078146 h 3414712"/>
              <a:gd name="connsiteX6" fmla="*/ 2717824 w 4627012"/>
              <a:gd name="connsiteY6" fmla="*/ 2922886 h 3414712"/>
              <a:gd name="connsiteX7" fmla="*/ 2313240 w 4627012"/>
              <a:gd name="connsiteY7" fmla="*/ 2906712 h 3414712"/>
              <a:gd name="connsiteX8" fmla="*/ 1584960 w 4627012"/>
              <a:gd name="connsiteY8" fmla="*/ 286972 h 3414712"/>
              <a:gd name="connsiteX9" fmla="*/ 289164 w 4627012"/>
              <a:gd name="connsiteY9" fmla="*/ 296550 h 3414712"/>
              <a:gd name="connsiteX10" fmla="*/ 287364 w 4627012"/>
              <a:gd name="connsiteY10" fmla="*/ 2620194 h 3414712"/>
              <a:gd name="connsiteX11" fmla="*/ 2319024 w 4627012"/>
              <a:gd name="connsiteY11" fmla="*/ 2632076 h 3414712"/>
              <a:gd name="connsiteX12" fmla="*/ 4338444 w 4627012"/>
              <a:gd name="connsiteY12" fmla="*/ 2632076 h 3414712"/>
              <a:gd name="connsiteX13" fmla="*/ 4343844 w 4627012"/>
              <a:gd name="connsiteY13" fmla="*/ 2609392 h 3414712"/>
              <a:gd name="connsiteX14" fmla="*/ 4346724 w 4627012"/>
              <a:gd name="connsiteY14" fmla="*/ 1438210 h 3414712"/>
              <a:gd name="connsiteX15" fmla="*/ 4343844 w 4627012"/>
              <a:gd name="connsiteY15" fmla="*/ 290070 h 3414712"/>
              <a:gd name="connsiteX16" fmla="*/ 2323344 w 4627012"/>
              <a:gd name="connsiteY16" fmla="*/ 287550 h 3414712"/>
              <a:gd name="connsiteX17" fmla="*/ 1584960 w 4627012"/>
              <a:gd name="connsiteY17" fmla="*/ 286972 h 3414712"/>
              <a:gd name="connsiteX18" fmla="*/ 4623604 w 4627012"/>
              <a:gd name="connsiteY18" fmla="*/ 0 h 3414712"/>
              <a:gd name="connsiteX19" fmla="*/ 4626124 w 4627012"/>
              <a:gd name="connsiteY19" fmla="*/ 1442872 h 3414712"/>
              <a:gd name="connsiteX20" fmla="*/ 4625404 w 4627012"/>
              <a:gd name="connsiteY20" fmla="*/ 2896186 h 3414712"/>
              <a:gd name="connsiteX21" fmla="*/ 3827856 w 4627012"/>
              <a:gd name="connsiteY21" fmla="*/ 2906628 h 3414712"/>
              <a:gd name="connsiteX22" fmla="*/ 3020592 w 4627012"/>
              <a:gd name="connsiteY22" fmla="*/ 2914912 h 3414712"/>
              <a:gd name="connsiteX23" fmla="*/ 3010148 w 4627012"/>
              <a:gd name="connsiteY23" fmla="*/ 3079832 h 3414712"/>
              <a:gd name="connsiteX24" fmla="*/ 3013028 w 4627012"/>
              <a:gd name="connsiteY24" fmla="*/ 3236830 h 3414712"/>
              <a:gd name="connsiteX25" fmla="*/ 3485796 w 4627012"/>
              <a:gd name="connsiteY25" fmla="*/ 3241870 h 3414712"/>
              <a:gd name="connsiteX26" fmla="*/ 3976204 w 4627012"/>
              <a:gd name="connsiteY26" fmla="*/ 3255554 h 3414712"/>
              <a:gd name="connsiteX27" fmla="*/ 4014012 w 4627012"/>
              <a:gd name="connsiteY27" fmla="*/ 3357820 h 3414712"/>
              <a:gd name="connsiteX28" fmla="*/ 4014012 w 4627012"/>
              <a:gd name="connsiteY28" fmla="*/ 3414712 h 3414712"/>
              <a:gd name="connsiteX29" fmla="*/ 2306940 w 4627012"/>
              <a:gd name="connsiteY29" fmla="*/ 3414712 h 3414712"/>
              <a:gd name="connsiteX30" fmla="*/ 599508 w 4627012"/>
              <a:gd name="connsiteY30" fmla="*/ 3414712 h 3414712"/>
              <a:gd name="connsiteX31" fmla="*/ 599508 w 4627012"/>
              <a:gd name="connsiteY31" fmla="*/ 3372942 h 3414712"/>
              <a:gd name="connsiteX32" fmla="*/ 656400 w 4627012"/>
              <a:gd name="connsiteY32" fmla="*/ 3253394 h 3414712"/>
              <a:gd name="connsiteX33" fmla="*/ 1136728 w 4627012"/>
              <a:gd name="connsiteY33" fmla="*/ 3241870 h 3414712"/>
              <a:gd name="connsiteX34" fmla="*/ 1603732 w 4627012"/>
              <a:gd name="connsiteY34" fmla="*/ 3229628 h 3414712"/>
              <a:gd name="connsiteX35" fmla="*/ 1615976 w 4627012"/>
              <a:gd name="connsiteY35" fmla="*/ 3078030 h 3414712"/>
              <a:gd name="connsiteX36" fmla="*/ 1599772 w 4627012"/>
              <a:gd name="connsiteY36" fmla="*/ 2922472 h 3414712"/>
              <a:gd name="connsiteX37" fmla="*/ 792144 w 4627012"/>
              <a:gd name="connsiteY37" fmla="*/ 2906268 h 3414712"/>
              <a:gd name="connsiteX38" fmla="*/ 0 w 4627012"/>
              <a:gd name="connsiteY38" fmla="*/ 2906268 h 3414712"/>
              <a:gd name="connsiteX39" fmla="*/ 2520 w 4627012"/>
              <a:gd name="connsiteY39" fmla="*/ 1455836 h 3414712"/>
              <a:gd name="connsiteX40" fmla="*/ 5040 w 4627012"/>
              <a:gd name="connsiteY40" fmla="*/ 5042 h 3414712"/>
              <a:gd name="connsiteX41" fmla="*/ 2314500 w 4627012"/>
              <a:gd name="connsiteY41" fmla="*/ 2520 h 3414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627012" h="3414712">
                <a:moveTo>
                  <a:pt x="2313240" y="2906712"/>
                </a:moveTo>
                <a:cubicBezTo>
                  <a:pt x="2024304" y="2906712"/>
                  <a:pt x="1921268" y="2909946"/>
                  <a:pt x="1912260" y="2918932"/>
                </a:cubicBezTo>
                <a:cubicBezTo>
                  <a:pt x="1898932" y="2932230"/>
                  <a:pt x="1893888" y="3222268"/>
                  <a:pt x="1906856" y="3234846"/>
                </a:cubicBezTo>
                <a:cubicBezTo>
                  <a:pt x="1910460" y="3238440"/>
                  <a:pt x="2092756" y="3241676"/>
                  <a:pt x="2311440" y="3241676"/>
                </a:cubicBezTo>
                <a:cubicBezTo>
                  <a:pt x="2607220" y="3241676"/>
                  <a:pt x="2712420" y="3238440"/>
                  <a:pt x="2721424" y="3229456"/>
                </a:cubicBezTo>
                <a:cubicBezTo>
                  <a:pt x="2729712" y="3221190"/>
                  <a:pt x="2733676" y="3172670"/>
                  <a:pt x="2733676" y="3078146"/>
                </a:cubicBezTo>
                <a:cubicBezTo>
                  <a:pt x="2733676" y="2964936"/>
                  <a:pt x="2730792" y="2935824"/>
                  <a:pt x="2717824" y="2922886"/>
                </a:cubicBezTo>
                <a:cubicBezTo>
                  <a:pt x="2703772" y="2908868"/>
                  <a:pt x="2652976" y="2906712"/>
                  <a:pt x="2313240" y="2906712"/>
                </a:cubicBezTo>
                <a:close/>
                <a:moveTo>
                  <a:pt x="1584960" y="286972"/>
                </a:moveTo>
                <a:cubicBezTo>
                  <a:pt x="654628" y="286788"/>
                  <a:pt x="297356" y="289530"/>
                  <a:pt x="289164" y="296550"/>
                </a:cubicBezTo>
                <a:cubicBezTo>
                  <a:pt x="269728" y="312392"/>
                  <a:pt x="268288" y="2601112"/>
                  <a:pt x="287364" y="2620194"/>
                </a:cubicBezTo>
                <a:cubicBezTo>
                  <a:pt x="296724" y="2629554"/>
                  <a:pt x="761804" y="2632076"/>
                  <a:pt x="2319024" y="2632076"/>
                </a:cubicBezTo>
                <a:lnTo>
                  <a:pt x="4338444" y="2632076"/>
                </a:lnTo>
                <a:lnTo>
                  <a:pt x="4343844" y="2609392"/>
                </a:lnTo>
                <a:cubicBezTo>
                  <a:pt x="4347080" y="2596792"/>
                  <a:pt x="4348160" y="2069706"/>
                  <a:pt x="4346724" y="1438210"/>
                </a:cubicBezTo>
                <a:lnTo>
                  <a:pt x="4343844" y="290070"/>
                </a:lnTo>
                <a:lnTo>
                  <a:pt x="2323344" y="287550"/>
                </a:lnTo>
                <a:cubicBezTo>
                  <a:pt x="2044864" y="287212"/>
                  <a:pt x="1799652" y="287014"/>
                  <a:pt x="1584960" y="286972"/>
                </a:cubicBezTo>
                <a:close/>
                <a:moveTo>
                  <a:pt x="4623604" y="0"/>
                </a:moveTo>
                <a:lnTo>
                  <a:pt x="4626124" y="1442872"/>
                </a:lnTo>
                <a:cubicBezTo>
                  <a:pt x="4627564" y="2236866"/>
                  <a:pt x="4627204" y="2890786"/>
                  <a:pt x="4625404" y="2896186"/>
                </a:cubicBezTo>
                <a:cubicBezTo>
                  <a:pt x="4623240" y="2903028"/>
                  <a:pt x="4347792" y="2906628"/>
                  <a:pt x="3827856" y="2906628"/>
                </a:cubicBezTo>
                <a:cubicBezTo>
                  <a:pt x="3390736" y="2906628"/>
                  <a:pt x="3027432" y="2910590"/>
                  <a:pt x="3020592" y="2914912"/>
                </a:cubicBezTo>
                <a:cubicBezTo>
                  <a:pt x="3010508" y="2921392"/>
                  <a:pt x="3007988" y="2961362"/>
                  <a:pt x="3010148" y="3079832"/>
                </a:cubicBezTo>
                <a:lnTo>
                  <a:pt x="3013028" y="3236830"/>
                </a:lnTo>
                <a:lnTo>
                  <a:pt x="3485796" y="3241870"/>
                </a:lnTo>
                <a:cubicBezTo>
                  <a:pt x="3745404" y="3244752"/>
                  <a:pt x="3966124" y="3250872"/>
                  <a:pt x="3976204" y="3255554"/>
                </a:cubicBezTo>
                <a:cubicBezTo>
                  <a:pt x="4003928" y="3269238"/>
                  <a:pt x="4014012" y="3296244"/>
                  <a:pt x="4014012" y="3357820"/>
                </a:cubicBezTo>
                <a:lnTo>
                  <a:pt x="4014012" y="3414712"/>
                </a:lnTo>
                <a:lnTo>
                  <a:pt x="2306940" y="3414712"/>
                </a:lnTo>
                <a:lnTo>
                  <a:pt x="599508" y="3414712"/>
                </a:lnTo>
                <a:lnTo>
                  <a:pt x="599508" y="3372942"/>
                </a:lnTo>
                <a:cubicBezTo>
                  <a:pt x="599508" y="3319650"/>
                  <a:pt x="623992" y="3268158"/>
                  <a:pt x="656400" y="3253394"/>
                </a:cubicBezTo>
                <a:cubicBezTo>
                  <a:pt x="674404" y="3245112"/>
                  <a:pt x="818428" y="3241870"/>
                  <a:pt x="1136728" y="3241870"/>
                </a:cubicBezTo>
                <a:cubicBezTo>
                  <a:pt x="1476988" y="3241870"/>
                  <a:pt x="1594372" y="3238630"/>
                  <a:pt x="1603732" y="3229628"/>
                </a:cubicBezTo>
                <a:cubicBezTo>
                  <a:pt x="1612012" y="3221346"/>
                  <a:pt x="1615976" y="3172734"/>
                  <a:pt x="1615976" y="3078030"/>
                </a:cubicBezTo>
                <a:cubicBezTo>
                  <a:pt x="1615976" y="2964604"/>
                  <a:pt x="1612732" y="2935436"/>
                  <a:pt x="1599772" y="2922472"/>
                </a:cubicBezTo>
                <a:cubicBezTo>
                  <a:pt x="1585728" y="2908070"/>
                  <a:pt x="1498232" y="2906268"/>
                  <a:pt x="792144" y="2906268"/>
                </a:cubicBezTo>
                <a:lnTo>
                  <a:pt x="0" y="2906268"/>
                </a:lnTo>
                <a:lnTo>
                  <a:pt x="2520" y="1455836"/>
                </a:lnTo>
                <a:lnTo>
                  <a:pt x="5040" y="5042"/>
                </a:lnTo>
                <a:lnTo>
                  <a:pt x="2314500" y="2520"/>
                </a:lnTo>
                <a:close/>
              </a:path>
            </a:pathLst>
          </a:custGeom>
          <a:solidFill>
            <a:schemeClr val="bg1"/>
          </a:solidFill>
          <a:ln w="0">
            <a:noFill/>
            <a:prstDash val="solid"/>
            <a:round/>
            <a:headEnd/>
            <a:tailEnd/>
          </a:ln>
        </p:spPr>
        <p:txBody>
          <a:bodyPr vert="horz" wrap="square" lIns="91440" tIns="45721" rIns="91440" bIns="45721" numCol="1" anchor="t" anchorCtr="0" compatLnSpc="1">
            <a:prstTxWarp prst="textNoShape">
              <a:avLst/>
            </a:prstTxWarp>
            <a:noAutofit/>
          </a:bodyPr>
          <a:lstStyle/>
          <a:p>
            <a:endParaRPr lang="zh-TW" altLang="en-US"/>
          </a:p>
        </p:txBody>
      </p:sp>
      <p:sp>
        <p:nvSpPr>
          <p:cNvPr id="57" name="文字方塊 12"/>
          <p:cNvSpPr txBox="1"/>
          <p:nvPr/>
        </p:nvSpPr>
        <p:spPr>
          <a:xfrm>
            <a:off x="5351483" y="1714322"/>
            <a:ext cx="1294119" cy="461665"/>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2400" dirty="0"/>
              <a:t>Agenda</a:t>
            </a:r>
            <a:endParaRPr lang="zh-TW" altLang="en-US" sz="2400" dirty="0"/>
          </a:p>
        </p:txBody>
      </p:sp>
      <p:sp>
        <p:nvSpPr>
          <p:cNvPr id="58" name="矩形 57"/>
          <p:cNvSpPr/>
          <p:nvPr/>
        </p:nvSpPr>
        <p:spPr>
          <a:xfrm>
            <a:off x="5351482" y="2116786"/>
            <a:ext cx="3335317" cy="523220"/>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a:t>
            </a:r>
            <a:endParaRPr lang="zh-TW" altLang="en-US" sz="1400" dirty="0"/>
          </a:p>
        </p:txBody>
      </p:sp>
      <p:sp>
        <p:nvSpPr>
          <p:cNvPr id="59" name="文字方塊 14"/>
          <p:cNvSpPr txBox="1"/>
          <p:nvPr/>
        </p:nvSpPr>
        <p:spPr>
          <a:xfrm>
            <a:off x="5288039" y="2939962"/>
            <a:ext cx="1294119" cy="461665"/>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2400" dirty="0"/>
              <a:t>Process</a:t>
            </a:r>
            <a:endParaRPr lang="zh-TW" altLang="en-US" sz="2400" dirty="0"/>
          </a:p>
        </p:txBody>
      </p:sp>
      <p:sp>
        <p:nvSpPr>
          <p:cNvPr id="60" name="矩形 59"/>
          <p:cNvSpPr/>
          <p:nvPr/>
        </p:nvSpPr>
        <p:spPr>
          <a:xfrm>
            <a:off x="5288038" y="3342426"/>
            <a:ext cx="3335317" cy="523220"/>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a:t>
            </a:r>
            <a:endParaRPr lang="zh-TW" altLang="en-US" sz="1400" dirty="0"/>
          </a:p>
        </p:txBody>
      </p:sp>
      <p:sp>
        <p:nvSpPr>
          <p:cNvPr id="61" name="文字方塊 16"/>
          <p:cNvSpPr txBox="1"/>
          <p:nvPr/>
        </p:nvSpPr>
        <p:spPr>
          <a:xfrm>
            <a:off x="5341616" y="4036972"/>
            <a:ext cx="1294119" cy="461665"/>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2400" dirty="0"/>
              <a:t>Security</a:t>
            </a:r>
            <a:endParaRPr lang="zh-TW" altLang="en-US" sz="2400" dirty="0"/>
          </a:p>
        </p:txBody>
      </p:sp>
      <p:sp>
        <p:nvSpPr>
          <p:cNvPr id="62" name="矩形 61"/>
          <p:cNvSpPr/>
          <p:nvPr/>
        </p:nvSpPr>
        <p:spPr>
          <a:xfrm>
            <a:off x="5341615" y="4439436"/>
            <a:ext cx="3335317" cy="523220"/>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a:t>
            </a:r>
            <a:endParaRPr lang="zh-TW" altLang="en-US" sz="1400" dirty="0"/>
          </a:p>
        </p:txBody>
      </p:sp>
      <p:sp>
        <p:nvSpPr>
          <p:cNvPr id="63" name="文字方塊 18"/>
          <p:cNvSpPr txBox="1"/>
          <p:nvPr/>
        </p:nvSpPr>
        <p:spPr>
          <a:xfrm>
            <a:off x="5288038" y="5259340"/>
            <a:ext cx="1685846" cy="461665"/>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2400" dirty="0"/>
              <a:t>Success</a:t>
            </a:r>
            <a:endParaRPr lang="zh-TW" altLang="en-US" sz="2400" dirty="0"/>
          </a:p>
        </p:txBody>
      </p:sp>
      <p:sp>
        <p:nvSpPr>
          <p:cNvPr id="64" name="矩形 63"/>
          <p:cNvSpPr/>
          <p:nvPr/>
        </p:nvSpPr>
        <p:spPr>
          <a:xfrm>
            <a:off x="5288037" y="5661804"/>
            <a:ext cx="3335317" cy="523220"/>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a:t>
            </a:r>
            <a:endParaRPr lang="zh-TW" altLang="en-US" sz="1400" dirty="0"/>
          </a:p>
        </p:txBody>
      </p:sp>
      <p:sp>
        <p:nvSpPr>
          <p:cNvPr id="66" name="手繪多邊形 65"/>
          <p:cNvSpPr/>
          <p:nvPr/>
        </p:nvSpPr>
        <p:spPr>
          <a:xfrm rot="10800000">
            <a:off x="173391" y="4707789"/>
            <a:ext cx="3318472" cy="1519873"/>
          </a:xfrm>
          <a:custGeom>
            <a:avLst/>
            <a:gdLst>
              <a:gd name="connsiteX0" fmla="*/ 0 w 2082800"/>
              <a:gd name="connsiteY0" fmla="*/ 0 h 2628900"/>
              <a:gd name="connsiteX1" fmla="*/ 2082800 w 2082800"/>
              <a:gd name="connsiteY1" fmla="*/ 0 h 2628900"/>
              <a:gd name="connsiteX2" fmla="*/ 2082800 w 2082800"/>
              <a:gd name="connsiteY2" fmla="*/ 2628900 h 2628900"/>
            </a:gdLst>
            <a:ahLst/>
            <a:cxnLst>
              <a:cxn ang="0">
                <a:pos x="connsiteX0" y="connsiteY0"/>
              </a:cxn>
              <a:cxn ang="0">
                <a:pos x="connsiteX1" y="connsiteY1"/>
              </a:cxn>
              <a:cxn ang="0">
                <a:pos x="connsiteX2" y="connsiteY2"/>
              </a:cxn>
            </a:cxnLst>
            <a:rect l="l" t="t" r="r" b="b"/>
            <a:pathLst>
              <a:path w="2082800" h="2628900">
                <a:moveTo>
                  <a:pt x="0" y="0"/>
                </a:moveTo>
                <a:lnTo>
                  <a:pt x="2082800" y="0"/>
                </a:lnTo>
                <a:lnTo>
                  <a:pt x="2082800" y="2628900"/>
                </a:lnTo>
                <a:close/>
              </a:path>
            </a:pathLst>
          </a:custGeom>
          <a:solidFill>
            <a:schemeClr val="accent5">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7" name="矩形 66"/>
          <p:cNvSpPr/>
          <p:nvPr/>
        </p:nvSpPr>
        <p:spPr>
          <a:xfrm>
            <a:off x="173391" y="5508813"/>
            <a:ext cx="2161994" cy="523220"/>
          </a:xfrm>
          <a:prstGeom prst="rect">
            <a:avLst/>
          </a:prstGeom>
        </p:spPr>
        <p:txBody>
          <a:bodyPr wrap="square">
            <a:spAutoFit/>
          </a:bodyPr>
          <a:lstStyle/>
          <a:p>
            <a:r>
              <a:rPr lang="en-US" altLang="zh-TW" sz="1400" dirty="0">
                <a:solidFill>
                  <a:schemeClr val="bg1"/>
                </a:solidFill>
              </a:rPr>
              <a:t>The quick brown fox jumps over the lazy dog. </a:t>
            </a:r>
            <a:endParaRPr lang="zh-TW" altLang="en-US" sz="1400" dirty="0">
              <a:solidFill>
                <a:schemeClr val="bg1"/>
              </a:solidFill>
            </a:endParaRPr>
          </a:p>
        </p:txBody>
      </p:sp>
    </p:spTree>
    <p:extLst>
      <p:ext uri="{BB962C8B-B14F-4D97-AF65-F5344CB8AC3E}">
        <p14:creationId xmlns:p14="http://schemas.microsoft.com/office/powerpoint/2010/main" val="33004015"/>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圖片版面配置區 7"/>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a:xfrm>
            <a:off x="736716" y="1709555"/>
            <a:ext cx="2065712" cy="2064542"/>
          </a:xfrm>
        </p:spPr>
      </p:pic>
      <p:pic>
        <p:nvPicPr>
          <p:cNvPr id="9" name="圖片版面配置區 8"/>
          <p:cNvPicPr>
            <a:picLocks noGrp="1" noChangeAspect="1"/>
          </p:cNvPicPr>
          <p:nvPr>
            <p:ph type="pic" sz="quarter" idx="11"/>
          </p:nvPr>
        </p:nvPicPr>
        <p:blipFill>
          <a:blip r:embed="rId3" cstate="screen">
            <a:extLst>
              <a:ext uri="{28A0092B-C50C-407E-A947-70E740481C1C}">
                <a14:useLocalDpi xmlns:a14="http://schemas.microsoft.com/office/drawing/2010/main"/>
              </a:ext>
            </a:extLst>
          </a:blip>
          <a:srcRect/>
          <a:stretch>
            <a:fillRect/>
          </a:stretch>
        </p:blipFill>
        <p:spPr>
          <a:xfrm>
            <a:off x="3539144" y="1709555"/>
            <a:ext cx="2065712" cy="2064542"/>
          </a:xfrm>
        </p:spPr>
      </p:pic>
      <p:pic>
        <p:nvPicPr>
          <p:cNvPr id="10" name="圖片版面配置區 9"/>
          <p:cNvPicPr>
            <a:picLocks noGrp="1" noChangeAspect="1"/>
          </p:cNvPicPr>
          <p:nvPr>
            <p:ph type="pic" sz="quarter" idx="12"/>
          </p:nvPr>
        </p:nvPicPr>
        <p:blipFill>
          <a:blip r:embed="rId4" cstate="screen">
            <a:extLst>
              <a:ext uri="{28A0092B-C50C-407E-A947-70E740481C1C}">
                <a14:useLocalDpi xmlns:a14="http://schemas.microsoft.com/office/drawing/2010/main"/>
              </a:ext>
            </a:extLst>
          </a:blip>
          <a:srcRect/>
          <a:stretch>
            <a:fillRect/>
          </a:stretch>
        </p:blipFill>
        <p:spPr>
          <a:xfrm>
            <a:off x="6341572" y="1709555"/>
            <a:ext cx="2065712" cy="2064542"/>
          </a:xfrm>
        </p:spPr>
      </p:pic>
      <p:sp>
        <p:nvSpPr>
          <p:cNvPr id="3" name="頁尾版面配置區 2"/>
          <p:cNvSpPr>
            <a:spLocks noGrp="1"/>
          </p:cNvSpPr>
          <p:nvPr>
            <p:ph type="ftr" sz="quarter" idx="13"/>
          </p:nvPr>
        </p:nvSpPr>
        <p:spPr/>
        <p:txBody>
          <a:bodyPr/>
          <a:lstStyle/>
          <a:p>
            <a:r>
              <a:rPr lang="zh-TW" altLang="en-US" smtClean="0"/>
              <a:t>商業簡報網 </a:t>
            </a:r>
            <a:r>
              <a:rPr lang="en-US" altLang="zh-TW" smtClean="0"/>
              <a:t>X Matter Lab</a:t>
            </a:r>
            <a:endParaRPr lang="zh-TW" altLang="en-US" dirty="0"/>
          </a:p>
        </p:txBody>
      </p:sp>
      <p:sp>
        <p:nvSpPr>
          <p:cNvPr id="4" name="投影片編號版面配置區 3"/>
          <p:cNvSpPr>
            <a:spLocks noGrp="1"/>
          </p:cNvSpPr>
          <p:nvPr>
            <p:ph type="sldNum" sz="quarter" idx="14"/>
          </p:nvPr>
        </p:nvSpPr>
        <p:spPr/>
        <p:txBody>
          <a:bodyPr/>
          <a:lstStyle/>
          <a:p>
            <a:fld id="{E27FD744-A41C-4EAD-96D0-2F84A994B62C}" type="slidenum">
              <a:rPr lang="zh-TW" altLang="en-US" smtClean="0"/>
              <a:t>94</a:t>
            </a:fld>
            <a:endParaRPr lang="zh-TW" altLang="en-US"/>
          </a:p>
        </p:txBody>
      </p:sp>
      <p:sp>
        <p:nvSpPr>
          <p:cNvPr id="11" name="矩形 10"/>
          <p:cNvSpPr/>
          <p:nvPr/>
        </p:nvSpPr>
        <p:spPr>
          <a:xfrm>
            <a:off x="3155324" y="1223201"/>
            <a:ext cx="2833352" cy="11636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文字方塊 11"/>
          <p:cNvSpPr txBox="1"/>
          <p:nvPr/>
        </p:nvSpPr>
        <p:spPr>
          <a:xfrm>
            <a:off x="1880398" y="576870"/>
            <a:ext cx="5383205" cy="646331"/>
          </a:xfrm>
          <a:prstGeom prst="rect">
            <a:avLst/>
          </a:prstGeom>
          <a:noFill/>
        </p:spPr>
        <p:txBody>
          <a:bodyPr wrap="square" rtlCol="0" anchor="ctr">
            <a:spAutoFit/>
          </a:bodyPr>
          <a:lstStyle/>
          <a:p>
            <a:pPr algn="ctr"/>
            <a:r>
              <a:rPr lang="en-US" altLang="zh-TW" sz="3600" b="1" dirty="0" smtClean="0">
                <a:solidFill>
                  <a:schemeClr val="bg1">
                    <a:lumMod val="50000"/>
                  </a:schemeClr>
                </a:solidFill>
              </a:rPr>
              <a:t>Beyond Picture 091</a:t>
            </a:r>
            <a:endParaRPr lang="zh-TW" altLang="en-US" sz="3600" b="1" dirty="0">
              <a:solidFill>
                <a:schemeClr val="bg1">
                  <a:lumMod val="50000"/>
                </a:schemeClr>
              </a:solidFill>
            </a:endParaRPr>
          </a:p>
        </p:txBody>
      </p:sp>
      <p:sp>
        <p:nvSpPr>
          <p:cNvPr id="44" name="橢圓 43"/>
          <p:cNvSpPr/>
          <p:nvPr/>
        </p:nvSpPr>
        <p:spPr>
          <a:xfrm>
            <a:off x="4310178" y="3459124"/>
            <a:ext cx="523644" cy="52364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p>
        </p:txBody>
      </p:sp>
      <p:grpSp>
        <p:nvGrpSpPr>
          <p:cNvPr id="7" name="群組 6"/>
          <p:cNvGrpSpPr/>
          <p:nvPr/>
        </p:nvGrpSpPr>
        <p:grpSpPr>
          <a:xfrm>
            <a:off x="4441374" y="3613128"/>
            <a:ext cx="261252" cy="215637"/>
            <a:chOff x="4441374" y="3613128"/>
            <a:chExt cx="261252" cy="215637"/>
          </a:xfrm>
        </p:grpSpPr>
        <p:sp>
          <p:nvSpPr>
            <p:cNvPr id="46" name="手繪多邊形 45"/>
            <p:cNvSpPr>
              <a:spLocks/>
            </p:cNvSpPr>
            <p:nvPr/>
          </p:nvSpPr>
          <p:spPr bwMode="auto">
            <a:xfrm>
              <a:off x="4441374" y="3613128"/>
              <a:ext cx="261252" cy="215637"/>
            </a:xfrm>
            <a:custGeom>
              <a:avLst/>
              <a:gdLst>
                <a:gd name="connsiteX0" fmla="*/ 2007528 w 4024625"/>
                <a:gd name="connsiteY0" fmla="*/ 1087436 h 3321916"/>
                <a:gd name="connsiteX1" fmla="*/ 1840007 w 4024625"/>
                <a:gd name="connsiteY1" fmla="*/ 1101840 h 3321916"/>
                <a:gd name="connsiteX2" fmla="*/ 1743097 w 4024625"/>
                <a:gd name="connsiteY2" fmla="*/ 1122724 h 3321916"/>
                <a:gd name="connsiteX3" fmla="*/ 1609441 w 4024625"/>
                <a:gd name="connsiteY3" fmla="*/ 1178896 h 3321916"/>
                <a:gd name="connsiteX4" fmla="*/ 1096431 w 4024625"/>
                <a:gd name="connsiteY4" fmla="*/ 1856928 h 3321916"/>
                <a:gd name="connsiteX5" fmla="*/ 1116966 w 4024625"/>
                <a:gd name="connsiteY5" fmla="*/ 2260216 h 3321916"/>
                <a:gd name="connsiteX6" fmla="*/ 1819472 w 4024625"/>
                <a:gd name="connsiteY6" fmla="*/ 2915204 h 3321916"/>
                <a:gd name="connsiteX7" fmla="*/ 1895847 w 4024625"/>
                <a:gd name="connsiteY7" fmla="*/ 2930328 h 3321916"/>
                <a:gd name="connsiteX8" fmla="*/ 2217919 w 4024625"/>
                <a:gd name="connsiteY8" fmla="*/ 2911604 h 3321916"/>
                <a:gd name="connsiteX9" fmla="*/ 2875753 w 4024625"/>
                <a:gd name="connsiteY9" fmla="*/ 2323952 h 3321916"/>
                <a:gd name="connsiteX10" fmla="*/ 2922227 w 4024625"/>
                <a:gd name="connsiteY10" fmla="*/ 2006360 h 3321916"/>
                <a:gd name="connsiteX11" fmla="*/ 2861343 w 4024625"/>
                <a:gd name="connsiteY11" fmla="*/ 1660684 h 3321916"/>
                <a:gd name="connsiteX12" fmla="*/ 2600515 w 4024625"/>
                <a:gd name="connsiteY12" fmla="*/ 1300604 h 3321916"/>
                <a:gd name="connsiteX13" fmla="*/ 2271958 w 4024625"/>
                <a:gd name="connsiteY13" fmla="*/ 1122364 h 3321916"/>
                <a:gd name="connsiteX14" fmla="*/ 2175409 w 4024625"/>
                <a:gd name="connsiteY14" fmla="*/ 1101840 h 3321916"/>
                <a:gd name="connsiteX15" fmla="*/ 2007528 w 4024625"/>
                <a:gd name="connsiteY15" fmla="*/ 1087436 h 3321916"/>
                <a:gd name="connsiteX16" fmla="*/ 691176 w 4024625"/>
                <a:gd name="connsiteY16" fmla="*/ 884236 h 3321916"/>
                <a:gd name="connsiteX17" fmla="*/ 395695 w 4024625"/>
                <a:gd name="connsiteY17" fmla="*/ 895036 h 3321916"/>
                <a:gd name="connsiteX18" fmla="*/ 376237 w 4024625"/>
                <a:gd name="connsiteY18" fmla="*/ 1095956 h 3321916"/>
                <a:gd name="connsiteX19" fmla="*/ 388128 w 4024625"/>
                <a:gd name="connsiteY19" fmla="*/ 1299032 h 3321916"/>
                <a:gd name="connsiteX20" fmla="*/ 691176 w 4024625"/>
                <a:gd name="connsiteY20" fmla="*/ 1311272 h 3321916"/>
                <a:gd name="connsiteX21" fmla="*/ 994223 w 4024625"/>
                <a:gd name="connsiteY21" fmla="*/ 1299032 h 3321916"/>
                <a:gd name="connsiteX22" fmla="*/ 1006475 w 4024625"/>
                <a:gd name="connsiteY22" fmla="*/ 1095956 h 3321916"/>
                <a:gd name="connsiteX23" fmla="*/ 987017 w 4024625"/>
                <a:gd name="connsiteY23" fmla="*/ 895036 h 3321916"/>
                <a:gd name="connsiteX24" fmla="*/ 691176 w 4024625"/>
                <a:gd name="connsiteY24" fmla="*/ 884236 h 3321916"/>
                <a:gd name="connsiteX25" fmla="*/ 1504906 w 4024625"/>
                <a:gd name="connsiteY25" fmla="*/ 0 h 3321916"/>
                <a:gd name="connsiteX26" fmla="*/ 2007262 w 4024625"/>
                <a:gd name="connsiteY26" fmla="*/ 0 h 3321916"/>
                <a:gd name="connsiteX27" fmla="*/ 2509258 w 4024625"/>
                <a:gd name="connsiteY27" fmla="*/ 0 h 3321916"/>
                <a:gd name="connsiteX28" fmla="*/ 2657624 w 4024625"/>
                <a:gd name="connsiteY28" fmla="*/ 247692 h 3321916"/>
                <a:gd name="connsiteX29" fmla="*/ 2828316 w 4024625"/>
                <a:gd name="connsiteY29" fmla="*/ 501868 h 3321916"/>
                <a:gd name="connsiteX30" fmla="*/ 3367404 w 4024625"/>
                <a:gd name="connsiteY30" fmla="*/ 507988 h 3321916"/>
                <a:gd name="connsiteX31" fmla="*/ 3906130 w 4024625"/>
                <a:gd name="connsiteY31" fmla="*/ 519508 h 3321916"/>
                <a:gd name="connsiteX32" fmla="*/ 3961588 w 4024625"/>
                <a:gd name="connsiteY32" fmla="*/ 562352 h 3321916"/>
                <a:gd name="connsiteX33" fmla="*/ 4024607 w 4024625"/>
                <a:gd name="connsiteY33" fmla="*/ 1909552 h 3321916"/>
                <a:gd name="connsiteX34" fmla="*/ 4011283 w 4024625"/>
                <a:gd name="connsiteY34" fmla="*/ 3168188 h 3321916"/>
                <a:gd name="connsiteX35" fmla="*/ 3887404 w 4024625"/>
                <a:gd name="connsiteY35" fmla="*/ 3301396 h 3321916"/>
                <a:gd name="connsiteX36" fmla="*/ 2004381 w 4024625"/>
                <a:gd name="connsiteY36" fmla="*/ 3321556 h 3321916"/>
                <a:gd name="connsiteX37" fmla="*/ 133601 w 4024625"/>
                <a:gd name="connsiteY37" fmla="*/ 3306436 h 3321916"/>
                <a:gd name="connsiteX38" fmla="*/ 28809 w 4024625"/>
                <a:gd name="connsiteY38" fmla="*/ 3226872 h 3321916"/>
                <a:gd name="connsiteX39" fmla="*/ 0 w 4024625"/>
                <a:gd name="connsiteY39" fmla="*/ 3187268 h 3321916"/>
                <a:gd name="connsiteX40" fmla="*/ 0 w 4024625"/>
                <a:gd name="connsiteY40" fmla="*/ 1913152 h 3321916"/>
                <a:gd name="connsiteX41" fmla="*/ 11524 w 4024625"/>
                <a:gd name="connsiteY41" fmla="*/ 616716 h 3321916"/>
                <a:gd name="connsiteX42" fmla="*/ 103712 w 4024625"/>
                <a:gd name="connsiteY42" fmla="*/ 522388 h 3321916"/>
                <a:gd name="connsiteX43" fmla="*/ 654683 w 4024625"/>
                <a:gd name="connsiteY43" fmla="*/ 507988 h 3321916"/>
                <a:gd name="connsiteX44" fmla="*/ 1177925 w 4024625"/>
                <a:gd name="connsiteY44" fmla="*/ 507988 h 3321916"/>
                <a:gd name="connsiteX45" fmla="*/ 1203853 w 4024625"/>
                <a:gd name="connsiteY45" fmla="*/ 485308 h 3321916"/>
                <a:gd name="connsiteX46" fmla="*/ 1367344 w 4024625"/>
                <a:gd name="connsiteY46" fmla="*/ 231132 h 3321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024625" h="3321916">
                  <a:moveTo>
                    <a:pt x="2007528" y="1087436"/>
                  </a:moveTo>
                  <a:cubicBezTo>
                    <a:pt x="1951687" y="1087436"/>
                    <a:pt x="1876033" y="1093916"/>
                    <a:pt x="1840007" y="1101840"/>
                  </a:cubicBezTo>
                  <a:cubicBezTo>
                    <a:pt x="1803621" y="1109400"/>
                    <a:pt x="1760029" y="1119124"/>
                    <a:pt x="1743097" y="1122724"/>
                  </a:cubicBezTo>
                  <a:cubicBezTo>
                    <a:pt x="1726525" y="1126324"/>
                    <a:pt x="1666362" y="1151532"/>
                    <a:pt x="1609441" y="1178896"/>
                  </a:cubicBezTo>
                  <a:cubicBezTo>
                    <a:pt x="1336724" y="1309604"/>
                    <a:pt x="1148309" y="1558780"/>
                    <a:pt x="1096431" y="1856928"/>
                  </a:cubicBezTo>
                  <a:cubicBezTo>
                    <a:pt x="1079499" y="1953788"/>
                    <a:pt x="1090667" y="2171996"/>
                    <a:pt x="1116966" y="2260216"/>
                  </a:cubicBezTo>
                  <a:cubicBezTo>
                    <a:pt x="1216398" y="2593652"/>
                    <a:pt x="1494518" y="2852908"/>
                    <a:pt x="1819472" y="2915204"/>
                  </a:cubicBezTo>
                  <a:cubicBezTo>
                    <a:pt x="1850094" y="2920964"/>
                    <a:pt x="1884679" y="2927808"/>
                    <a:pt x="1895847" y="2930328"/>
                  </a:cubicBezTo>
                  <a:cubicBezTo>
                    <a:pt x="1937277" y="2940048"/>
                    <a:pt x="2152352" y="2927448"/>
                    <a:pt x="2217919" y="2911604"/>
                  </a:cubicBezTo>
                  <a:cubicBezTo>
                    <a:pt x="2518736" y="2839588"/>
                    <a:pt x="2773079" y="2612376"/>
                    <a:pt x="2875753" y="2323952"/>
                  </a:cubicBezTo>
                  <a:cubicBezTo>
                    <a:pt x="2917183" y="2208004"/>
                    <a:pt x="2922587" y="2170916"/>
                    <a:pt x="2922227" y="2006360"/>
                  </a:cubicBezTo>
                  <a:cubicBezTo>
                    <a:pt x="2921506" y="1833164"/>
                    <a:pt x="2914301" y="1793552"/>
                    <a:pt x="2861343" y="1660684"/>
                  </a:cubicBezTo>
                  <a:cubicBezTo>
                    <a:pt x="2805503" y="1521692"/>
                    <a:pt x="2713997" y="1394944"/>
                    <a:pt x="2600515" y="1300604"/>
                  </a:cubicBezTo>
                  <a:cubicBezTo>
                    <a:pt x="2527382" y="1239748"/>
                    <a:pt x="2336084" y="1136048"/>
                    <a:pt x="2271958" y="1122364"/>
                  </a:cubicBezTo>
                  <a:cubicBezTo>
                    <a:pt x="2255026" y="1118764"/>
                    <a:pt x="2211795" y="1109400"/>
                    <a:pt x="2175409" y="1101840"/>
                  </a:cubicBezTo>
                  <a:cubicBezTo>
                    <a:pt x="2139022" y="1093916"/>
                    <a:pt x="2063368" y="1087436"/>
                    <a:pt x="2007528" y="1087436"/>
                  </a:cubicBezTo>
                  <a:close/>
                  <a:moveTo>
                    <a:pt x="691176" y="884236"/>
                  </a:moveTo>
                  <a:cubicBezTo>
                    <a:pt x="520734" y="884236"/>
                    <a:pt x="407947" y="888196"/>
                    <a:pt x="395695" y="895036"/>
                  </a:cubicBezTo>
                  <a:cubicBezTo>
                    <a:pt x="377318" y="904760"/>
                    <a:pt x="376237" y="918084"/>
                    <a:pt x="376237" y="1095956"/>
                  </a:cubicBezTo>
                  <a:cubicBezTo>
                    <a:pt x="376237" y="1230980"/>
                    <a:pt x="379480" y="1290392"/>
                    <a:pt x="388128" y="1299032"/>
                  </a:cubicBezTo>
                  <a:cubicBezTo>
                    <a:pt x="397137" y="1308032"/>
                    <a:pt x="478574" y="1311272"/>
                    <a:pt x="691176" y="1311272"/>
                  </a:cubicBezTo>
                  <a:cubicBezTo>
                    <a:pt x="904138" y="1311272"/>
                    <a:pt x="985575" y="1308032"/>
                    <a:pt x="994223" y="1299032"/>
                  </a:cubicBezTo>
                  <a:cubicBezTo>
                    <a:pt x="1002872" y="1290392"/>
                    <a:pt x="1006475" y="1230980"/>
                    <a:pt x="1006475" y="1095956"/>
                  </a:cubicBezTo>
                  <a:cubicBezTo>
                    <a:pt x="1006475" y="918084"/>
                    <a:pt x="1005394" y="904760"/>
                    <a:pt x="987017" y="895036"/>
                  </a:cubicBezTo>
                  <a:cubicBezTo>
                    <a:pt x="974765" y="888196"/>
                    <a:pt x="861978" y="884236"/>
                    <a:pt x="691176" y="884236"/>
                  </a:cubicBezTo>
                  <a:close/>
                  <a:moveTo>
                    <a:pt x="1504906" y="0"/>
                  </a:moveTo>
                  <a:lnTo>
                    <a:pt x="2007262" y="0"/>
                  </a:lnTo>
                  <a:lnTo>
                    <a:pt x="2509258" y="0"/>
                  </a:lnTo>
                  <a:lnTo>
                    <a:pt x="2657624" y="247692"/>
                  </a:lnTo>
                  <a:cubicBezTo>
                    <a:pt x="2764216" y="425904"/>
                    <a:pt x="2812112" y="497548"/>
                    <a:pt x="2828316" y="501868"/>
                  </a:cubicBezTo>
                  <a:cubicBezTo>
                    <a:pt x="2840920" y="505108"/>
                    <a:pt x="3083276" y="507988"/>
                    <a:pt x="3367404" y="507988"/>
                  </a:cubicBezTo>
                  <a:cubicBezTo>
                    <a:pt x="3728235" y="507988"/>
                    <a:pt x="3890286" y="511588"/>
                    <a:pt x="3906130" y="519508"/>
                  </a:cubicBezTo>
                  <a:cubicBezTo>
                    <a:pt x="3918014" y="525628"/>
                    <a:pt x="3943222" y="545072"/>
                    <a:pt x="3961588" y="562352"/>
                  </a:cubicBezTo>
                  <a:cubicBezTo>
                    <a:pt x="4027488" y="624636"/>
                    <a:pt x="4024607" y="568112"/>
                    <a:pt x="4024607" y="1909552"/>
                  </a:cubicBezTo>
                  <a:cubicBezTo>
                    <a:pt x="4024607" y="2872968"/>
                    <a:pt x="4021726" y="3133624"/>
                    <a:pt x="4011283" y="3168188"/>
                  </a:cubicBezTo>
                  <a:cubicBezTo>
                    <a:pt x="3991477" y="3235152"/>
                    <a:pt x="3952225" y="3277272"/>
                    <a:pt x="3887404" y="3301396"/>
                  </a:cubicBezTo>
                  <a:cubicBezTo>
                    <a:pt x="3830867" y="3322636"/>
                    <a:pt x="3830507" y="3322636"/>
                    <a:pt x="2004381" y="3321556"/>
                  </a:cubicBezTo>
                  <a:cubicBezTo>
                    <a:pt x="489032" y="3320836"/>
                    <a:pt x="170333" y="3318316"/>
                    <a:pt x="133601" y="3306436"/>
                  </a:cubicBezTo>
                  <a:cubicBezTo>
                    <a:pt x="81025" y="3290232"/>
                    <a:pt x="66981" y="3279432"/>
                    <a:pt x="28809" y="3226872"/>
                  </a:cubicBezTo>
                  <a:lnTo>
                    <a:pt x="0" y="3187268"/>
                  </a:lnTo>
                  <a:lnTo>
                    <a:pt x="0" y="1913152"/>
                  </a:lnTo>
                  <a:cubicBezTo>
                    <a:pt x="0" y="991136"/>
                    <a:pt x="3241" y="632556"/>
                    <a:pt x="11524" y="616716"/>
                  </a:cubicBezTo>
                  <a:cubicBezTo>
                    <a:pt x="28449" y="583952"/>
                    <a:pt x="72382" y="538592"/>
                    <a:pt x="103712" y="522388"/>
                  </a:cubicBezTo>
                  <a:cubicBezTo>
                    <a:pt x="126399" y="510508"/>
                    <a:pt x="223989" y="507988"/>
                    <a:pt x="654683" y="507988"/>
                  </a:cubicBezTo>
                  <a:lnTo>
                    <a:pt x="1177925" y="507988"/>
                  </a:lnTo>
                  <a:lnTo>
                    <a:pt x="1203853" y="485308"/>
                  </a:lnTo>
                  <a:cubicBezTo>
                    <a:pt x="1217897" y="472708"/>
                    <a:pt x="1291360" y="358220"/>
                    <a:pt x="1367344" y="231132"/>
                  </a:cubicBezTo>
                  <a:close/>
                </a:path>
              </a:pathLst>
            </a:custGeom>
            <a:solidFill>
              <a:schemeClr val="bg1"/>
            </a:solid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47" name="手繪多邊形 46"/>
            <p:cNvSpPr>
              <a:spLocks/>
            </p:cNvSpPr>
            <p:nvPr/>
          </p:nvSpPr>
          <p:spPr bwMode="auto">
            <a:xfrm>
              <a:off x="4526540" y="3698287"/>
              <a:ext cx="89771" cy="90174"/>
            </a:xfrm>
            <a:custGeom>
              <a:avLst/>
              <a:gdLst>
                <a:gd name="connsiteX0" fmla="*/ 696901 w 1382938"/>
                <a:gd name="connsiteY0" fmla="*/ 174564 h 1389136"/>
                <a:gd name="connsiteX1" fmla="*/ 615103 w 1382938"/>
                <a:gd name="connsiteY1" fmla="*/ 185584 h 1389136"/>
                <a:gd name="connsiteX2" fmla="*/ 187732 w 1382938"/>
                <a:gd name="connsiteY2" fmla="*/ 592580 h 1389136"/>
                <a:gd name="connsiteX3" fmla="*/ 187732 w 1382938"/>
                <a:gd name="connsiteY3" fmla="*/ 808496 h 1389136"/>
                <a:gd name="connsiteX4" fmla="*/ 532584 w 1382938"/>
                <a:gd name="connsiteY4" fmla="*/ 1189940 h 1389136"/>
                <a:gd name="connsiteX5" fmla="*/ 850769 w 1382938"/>
                <a:gd name="connsiteY5" fmla="*/ 1191740 h 1389136"/>
                <a:gd name="connsiteX6" fmla="*/ 1062653 w 1382938"/>
                <a:gd name="connsiteY6" fmla="*/ 1061472 h 1389136"/>
                <a:gd name="connsiteX7" fmla="*/ 1208953 w 1382938"/>
                <a:gd name="connsiteY7" fmla="*/ 698740 h 1389136"/>
                <a:gd name="connsiteX8" fmla="*/ 1135442 w 1382938"/>
                <a:gd name="connsiteY8" fmla="*/ 424528 h 1389136"/>
                <a:gd name="connsiteX9" fmla="*/ 777619 w 1382938"/>
                <a:gd name="connsiteY9" fmla="*/ 185944 h 1389136"/>
                <a:gd name="connsiteX10" fmla="*/ 696901 w 1382938"/>
                <a:gd name="connsiteY10" fmla="*/ 174564 h 1389136"/>
                <a:gd name="connsiteX11" fmla="*/ 709912 w 1382938"/>
                <a:gd name="connsiteY11" fmla="*/ 376 h 1389136"/>
                <a:gd name="connsiteX12" fmla="*/ 908829 w 1382938"/>
                <a:gd name="connsiteY12" fmla="*/ 35660 h 1389136"/>
                <a:gd name="connsiteX13" fmla="*/ 1337507 w 1382938"/>
                <a:gd name="connsiteY13" fmla="*/ 434916 h 1389136"/>
                <a:gd name="connsiteX14" fmla="*/ 1382858 w 1382938"/>
                <a:gd name="connsiteY14" fmla="*/ 698084 h 1389136"/>
                <a:gd name="connsiteX15" fmla="*/ 1357663 w 1382938"/>
                <a:gd name="connsiteY15" fmla="*/ 904012 h 1389136"/>
                <a:gd name="connsiteX16" fmla="*/ 909909 w 1382938"/>
                <a:gd name="connsiteY16" fmla="*/ 1358712 h 1389136"/>
                <a:gd name="connsiteX17" fmla="*/ 688552 w 1382938"/>
                <a:gd name="connsiteY17" fmla="*/ 1388952 h 1389136"/>
                <a:gd name="connsiteX18" fmla="*/ 517585 w 1382938"/>
                <a:gd name="connsiteY18" fmla="*/ 1372752 h 1389136"/>
                <a:gd name="connsiteX19" fmla="*/ 178170 w 1382938"/>
                <a:gd name="connsiteY19" fmla="*/ 1165384 h 1389136"/>
                <a:gd name="connsiteX20" fmla="*/ 10443 w 1382938"/>
                <a:gd name="connsiteY20" fmla="*/ 585760 h 1389136"/>
                <a:gd name="connsiteX21" fmla="*/ 214163 w 1382938"/>
                <a:gd name="connsiteY21" fmla="*/ 195868 h 1389136"/>
                <a:gd name="connsiteX22" fmla="*/ 657958 w 1382938"/>
                <a:gd name="connsiteY22" fmla="*/ 1820 h 1389136"/>
                <a:gd name="connsiteX23" fmla="*/ 709912 w 1382938"/>
                <a:gd name="connsiteY23" fmla="*/ 376 h 1389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82938" h="1389136">
                  <a:moveTo>
                    <a:pt x="696901" y="174564"/>
                  </a:moveTo>
                  <a:cubicBezTo>
                    <a:pt x="674920" y="174520"/>
                    <a:pt x="652759" y="178208"/>
                    <a:pt x="615103" y="185584"/>
                  </a:cubicBezTo>
                  <a:cubicBezTo>
                    <a:pt x="397454" y="228768"/>
                    <a:pt x="236379" y="381708"/>
                    <a:pt x="187732" y="592580"/>
                  </a:cubicBezTo>
                  <a:cubicBezTo>
                    <a:pt x="167553" y="678228"/>
                    <a:pt x="167553" y="721768"/>
                    <a:pt x="187732" y="808496"/>
                  </a:cubicBezTo>
                  <a:cubicBezTo>
                    <a:pt x="228451" y="983024"/>
                    <a:pt x="366104" y="1135604"/>
                    <a:pt x="532584" y="1189940"/>
                  </a:cubicBezTo>
                  <a:cubicBezTo>
                    <a:pt x="623030" y="1219448"/>
                    <a:pt x="766808" y="1220168"/>
                    <a:pt x="850769" y="1191740"/>
                  </a:cubicBezTo>
                  <a:cubicBezTo>
                    <a:pt x="935450" y="1163312"/>
                    <a:pt x="1000673" y="1123008"/>
                    <a:pt x="1062653" y="1061472"/>
                  </a:cubicBezTo>
                  <a:cubicBezTo>
                    <a:pt x="1166432" y="957476"/>
                    <a:pt x="1208953" y="852036"/>
                    <a:pt x="1208953" y="698740"/>
                  </a:cubicBezTo>
                  <a:cubicBezTo>
                    <a:pt x="1208953" y="591140"/>
                    <a:pt x="1188413" y="514132"/>
                    <a:pt x="1135442" y="424528"/>
                  </a:cubicBezTo>
                  <a:cubicBezTo>
                    <a:pt x="1067697" y="309016"/>
                    <a:pt x="928243" y="216172"/>
                    <a:pt x="777619" y="185944"/>
                  </a:cubicBezTo>
                  <a:cubicBezTo>
                    <a:pt x="740684" y="178388"/>
                    <a:pt x="718883" y="174612"/>
                    <a:pt x="696901" y="174564"/>
                  </a:cubicBezTo>
                  <a:close/>
                  <a:moveTo>
                    <a:pt x="709912" y="376"/>
                  </a:moveTo>
                  <a:cubicBezTo>
                    <a:pt x="769131" y="2720"/>
                    <a:pt x="846471" y="15952"/>
                    <a:pt x="908829" y="35660"/>
                  </a:cubicBezTo>
                  <a:cubicBezTo>
                    <a:pt x="1098153" y="95424"/>
                    <a:pt x="1272359" y="257788"/>
                    <a:pt x="1337507" y="434916"/>
                  </a:cubicBezTo>
                  <a:cubicBezTo>
                    <a:pt x="1380339" y="551560"/>
                    <a:pt x="1383578" y="570280"/>
                    <a:pt x="1382858" y="698084"/>
                  </a:cubicBezTo>
                  <a:cubicBezTo>
                    <a:pt x="1382138" y="803928"/>
                    <a:pt x="1377819" y="839572"/>
                    <a:pt x="1357663" y="904012"/>
                  </a:cubicBezTo>
                  <a:cubicBezTo>
                    <a:pt x="1287477" y="1127220"/>
                    <a:pt x="1129827" y="1287428"/>
                    <a:pt x="909909" y="1358712"/>
                  </a:cubicBezTo>
                  <a:cubicBezTo>
                    <a:pt x="822086" y="1387152"/>
                    <a:pt x="802290" y="1390032"/>
                    <a:pt x="688552" y="1388952"/>
                  </a:cubicBezTo>
                  <a:cubicBezTo>
                    <a:pt x="610087" y="1387872"/>
                    <a:pt x="546379" y="1382112"/>
                    <a:pt x="517585" y="1372752"/>
                  </a:cubicBezTo>
                  <a:cubicBezTo>
                    <a:pt x="367854" y="1324148"/>
                    <a:pt x="263834" y="1260788"/>
                    <a:pt x="178170" y="1165384"/>
                  </a:cubicBezTo>
                  <a:cubicBezTo>
                    <a:pt x="41037" y="1012736"/>
                    <a:pt x="-27710" y="774768"/>
                    <a:pt x="10443" y="585760"/>
                  </a:cubicBezTo>
                  <a:cubicBezTo>
                    <a:pt x="45716" y="412596"/>
                    <a:pt x="105464" y="298112"/>
                    <a:pt x="214163" y="195868"/>
                  </a:cubicBezTo>
                  <a:cubicBezTo>
                    <a:pt x="343738" y="74184"/>
                    <a:pt x="448478" y="28460"/>
                    <a:pt x="657958" y="1820"/>
                  </a:cubicBezTo>
                  <a:cubicBezTo>
                    <a:pt x="672445" y="20"/>
                    <a:pt x="690172" y="-408"/>
                    <a:pt x="709912" y="376"/>
                  </a:cubicBezTo>
                  <a:close/>
                </a:path>
              </a:pathLst>
            </a:custGeom>
            <a:solidFill>
              <a:schemeClr val="bg1"/>
            </a:solid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sp>
        <p:nvSpPr>
          <p:cNvPr id="49" name="橢圓 48"/>
          <p:cNvSpPr/>
          <p:nvPr/>
        </p:nvSpPr>
        <p:spPr>
          <a:xfrm>
            <a:off x="1507750" y="3459124"/>
            <a:ext cx="523644" cy="52364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p>
        </p:txBody>
      </p:sp>
      <p:sp>
        <p:nvSpPr>
          <p:cNvPr id="50" name="手繪多邊形 49"/>
          <p:cNvSpPr>
            <a:spLocks/>
          </p:cNvSpPr>
          <p:nvPr/>
        </p:nvSpPr>
        <p:spPr bwMode="auto">
          <a:xfrm flipV="1">
            <a:off x="1687686" y="3569707"/>
            <a:ext cx="163772" cy="302479"/>
          </a:xfrm>
          <a:custGeom>
            <a:avLst/>
            <a:gdLst>
              <a:gd name="connsiteX0" fmla="*/ 1041502 w 2397801"/>
              <a:gd name="connsiteY0" fmla="*/ 588163 h 4428623"/>
              <a:gd name="connsiteX1" fmla="*/ 299462 w 2397801"/>
              <a:gd name="connsiteY1" fmla="*/ 593899 h 4428623"/>
              <a:gd name="connsiteX2" fmla="*/ 283250 w 2397801"/>
              <a:gd name="connsiteY2" fmla="*/ 2218109 h 4428623"/>
              <a:gd name="connsiteX3" fmla="*/ 290095 w 2397801"/>
              <a:gd name="connsiteY3" fmla="*/ 3843037 h 4428623"/>
              <a:gd name="connsiteX4" fmla="*/ 1207710 w 2397801"/>
              <a:gd name="connsiteY4" fmla="*/ 3847357 h 4428623"/>
              <a:gd name="connsiteX5" fmla="*/ 2118479 w 2397801"/>
              <a:gd name="connsiteY5" fmla="*/ 3844837 h 4428623"/>
              <a:gd name="connsiteX6" fmla="*/ 2121001 w 2397801"/>
              <a:gd name="connsiteY6" fmla="*/ 2224589 h 4428623"/>
              <a:gd name="connsiteX7" fmla="*/ 2110914 w 2397801"/>
              <a:gd name="connsiteY7" fmla="*/ 596419 h 4428623"/>
              <a:gd name="connsiteX8" fmla="*/ 1041502 w 2397801"/>
              <a:gd name="connsiteY8" fmla="*/ 588163 h 4428623"/>
              <a:gd name="connsiteX9" fmla="*/ 1205249 w 2397801"/>
              <a:gd name="connsiteY9" fmla="*/ 186437 h 4428623"/>
              <a:gd name="connsiteX10" fmla="*/ 930070 w 2397801"/>
              <a:gd name="connsiteY10" fmla="*/ 210597 h 4428623"/>
              <a:gd name="connsiteX11" fmla="*/ 899455 w 2397801"/>
              <a:gd name="connsiteY11" fmla="*/ 338957 h 4428623"/>
              <a:gd name="connsiteX12" fmla="*/ 1201647 w 2397801"/>
              <a:gd name="connsiteY12" fmla="*/ 414677 h 4428623"/>
              <a:gd name="connsiteX13" fmla="*/ 1445490 w 2397801"/>
              <a:gd name="connsiteY13" fmla="*/ 398813 h 4428623"/>
              <a:gd name="connsiteX14" fmla="*/ 1513204 w 2397801"/>
              <a:gd name="connsiteY14" fmla="*/ 295689 h 4428623"/>
              <a:gd name="connsiteX15" fmla="*/ 1484029 w 2397801"/>
              <a:gd name="connsiteY15" fmla="*/ 219609 h 4428623"/>
              <a:gd name="connsiteX16" fmla="*/ 1454134 w 2397801"/>
              <a:gd name="connsiteY16" fmla="*/ 186437 h 4428623"/>
              <a:gd name="connsiteX17" fmla="*/ 813103 w 2397801"/>
              <a:gd name="connsiteY17" fmla="*/ 1 h 4428623"/>
              <a:gd name="connsiteX18" fmla="*/ 1241394 w 2397801"/>
              <a:gd name="connsiteY18" fmla="*/ 553 h 4428623"/>
              <a:gd name="connsiteX19" fmla="*/ 2335516 w 2397801"/>
              <a:gd name="connsiteY19" fmla="*/ 3793 h 4428623"/>
              <a:gd name="connsiteX20" fmla="*/ 2364318 w 2397801"/>
              <a:gd name="connsiteY20" fmla="*/ 25037 h 4428623"/>
              <a:gd name="connsiteX21" fmla="*/ 2392760 w 2397801"/>
              <a:gd name="connsiteY21" fmla="*/ 46641 h 4428623"/>
              <a:gd name="connsiteX22" fmla="*/ 2395281 w 2397801"/>
              <a:gd name="connsiteY22" fmla="*/ 2216709 h 4428623"/>
              <a:gd name="connsiteX23" fmla="*/ 2397801 w 2397801"/>
              <a:gd name="connsiteY23" fmla="*/ 4386781 h 4428623"/>
              <a:gd name="connsiteX24" fmla="*/ 2371159 w 2397801"/>
              <a:gd name="connsiteY24" fmla="*/ 4408025 h 4428623"/>
              <a:gd name="connsiteX25" fmla="*/ 1205032 w 2397801"/>
              <a:gd name="connsiteY25" fmla="*/ 4428545 h 4428623"/>
              <a:gd name="connsiteX26" fmla="*/ 48265 w 2397801"/>
              <a:gd name="connsiteY26" fmla="*/ 4418105 h 4428623"/>
              <a:gd name="connsiteX27" fmla="*/ 21 w 2397801"/>
              <a:gd name="connsiteY27" fmla="*/ 2208429 h 4428623"/>
              <a:gd name="connsiteX28" fmla="*/ 21 w 2397801"/>
              <a:gd name="connsiteY28" fmla="*/ 68245 h 4428623"/>
              <a:gd name="connsiteX29" fmla="*/ 28823 w 2397801"/>
              <a:gd name="connsiteY29" fmla="*/ 39437 h 4428623"/>
              <a:gd name="connsiteX30" fmla="*/ 102629 w 2397801"/>
              <a:gd name="connsiteY30" fmla="*/ 4153 h 4428623"/>
              <a:gd name="connsiteX31" fmla="*/ 813103 w 2397801"/>
              <a:gd name="connsiteY31" fmla="*/ 1 h 4428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397801" h="4428623">
                <a:moveTo>
                  <a:pt x="1041502" y="588163"/>
                </a:moveTo>
                <a:cubicBezTo>
                  <a:pt x="655239" y="588159"/>
                  <a:pt x="310023" y="589961"/>
                  <a:pt x="299462" y="593899"/>
                </a:cubicBezTo>
                <a:cubicBezTo>
                  <a:pt x="284691" y="599661"/>
                  <a:pt x="283250" y="752323"/>
                  <a:pt x="283250" y="2218109"/>
                </a:cubicBezTo>
                <a:cubicBezTo>
                  <a:pt x="283250" y="3108165"/>
                  <a:pt x="286492" y="3839437"/>
                  <a:pt x="290095" y="3843037"/>
                </a:cubicBezTo>
                <a:cubicBezTo>
                  <a:pt x="294058" y="3846637"/>
                  <a:pt x="706931" y="3848797"/>
                  <a:pt x="1207710" y="3847357"/>
                </a:cubicBezTo>
                <a:lnTo>
                  <a:pt x="2118479" y="3844837"/>
                </a:lnTo>
                <a:lnTo>
                  <a:pt x="2121001" y="2224589"/>
                </a:lnTo>
                <a:cubicBezTo>
                  <a:pt x="2123163" y="935231"/>
                  <a:pt x="2121001" y="602901"/>
                  <a:pt x="2110914" y="596419"/>
                </a:cubicBezTo>
                <a:cubicBezTo>
                  <a:pt x="2102605" y="591155"/>
                  <a:pt x="1538127" y="588167"/>
                  <a:pt x="1041502" y="588163"/>
                </a:cubicBezTo>
                <a:close/>
                <a:moveTo>
                  <a:pt x="1205249" y="186437"/>
                </a:moveTo>
                <a:cubicBezTo>
                  <a:pt x="956363" y="186437"/>
                  <a:pt x="956003" y="186437"/>
                  <a:pt x="930070" y="210597"/>
                </a:cubicBezTo>
                <a:cubicBezTo>
                  <a:pt x="889369" y="248817"/>
                  <a:pt x="878564" y="294969"/>
                  <a:pt x="899455" y="338957"/>
                </a:cubicBezTo>
                <a:cubicBezTo>
                  <a:pt x="931511" y="406745"/>
                  <a:pt x="960685" y="414317"/>
                  <a:pt x="1201647" y="414677"/>
                </a:cubicBezTo>
                <a:cubicBezTo>
                  <a:pt x="1375975" y="415037"/>
                  <a:pt x="1418476" y="412513"/>
                  <a:pt x="1445490" y="398813"/>
                </a:cubicBezTo>
                <a:cubicBezTo>
                  <a:pt x="1493394" y="374653"/>
                  <a:pt x="1513204" y="345085"/>
                  <a:pt x="1513204" y="295689"/>
                </a:cubicBezTo>
                <a:cubicBezTo>
                  <a:pt x="1513564" y="262517"/>
                  <a:pt x="1507081" y="245209"/>
                  <a:pt x="1484029" y="219609"/>
                </a:cubicBezTo>
                <a:lnTo>
                  <a:pt x="1454134" y="186437"/>
                </a:lnTo>
                <a:close/>
                <a:moveTo>
                  <a:pt x="813103" y="1"/>
                </a:moveTo>
                <a:cubicBezTo>
                  <a:pt x="946149" y="13"/>
                  <a:pt x="1090993" y="193"/>
                  <a:pt x="1241394" y="553"/>
                </a:cubicBezTo>
                <a:lnTo>
                  <a:pt x="2335516" y="3793"/>
                </a:lnTo>
                <a:lnTo>
                  <a:pt x="2364318" y="25037"/>
                </a:lnTo>
                <a:lnTo>
                  <a:pt x="2392760" y="46641"/>
                </a:lnTo>
                <a:lnTo>
                  <a:pt x="2395281" y="2216709"/>
                </a:lnTo>
                <a:lnTo>
                  <a:pt x="2397801" y="4386781"/>
                </a:lnTo>
                <a:lnTo>
                  <a:pt x="2371159" y="4408025"/>
                </a:lnTo>
                <a:cubicBezTo>
                  <a:pt x="2344517" y="4428905"/>
                  <a:pt x="2342717" y="4428905"/>
                  <a:pt x="1205032" y="4428545"/>
                </a:cubicBezTo>
                <a:cubicBezTo>
                  <a:pt x="450415" y="4428545"/>
                  <a:pt x="60146" y="4424945"/>
                  <a:pt x="48265" y="4418105"/>
                </a:cubicBezTo>
                <a:cubicBezTo>
                  <a:pt x="-2499" y="4388581"/>
                  <a:pt x="21" y="4509201"/>
                  <a:pt x="21" y="2208429"/>
                </a:cubicBezTo>
                <a:lnTo>
                  <a:pt x="21" y="68245"/>
                </a:lnTo>
                <a:lnTo>
                  <a:pt x="28823" y="39437"/>
                </a:lnTo>
                <a:cubicBezTo>
                  <a:pt x="47905" y="19997"/>
                  <a:pt x="72747" y="8473"/>
                  <a:pt x="102629" y="4153"/>
                </a:cubicBezTo>
                <a:cubicBezTo>
                  <a:pt x="120991" y="1453"/>
                  <a:pt x="413962" y="-31"/>
                  <a:pt x="813103" y="1"/>
                </a:cubicBezTo>
                <a:close/>
              </a:path>
            </a:pathLst>
          </a:custGeom>
          <a:solidFill>
            <a:schemeClr val="bg1"/>
          </a:solid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52" name="橢圓 51"/>
          <p:cNvSpPr/>
          <p:nvPr/>
        </p:nvSpPr>
        <p:spPr>
          <a:xfrm>
            <a:off x="7112606" y="3459124"/>
            <a:ext cx="523644" cy="52364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p>
        </p:txBody>
      </p:sp>
      <p:grpSp>
        <p:nvGrpSpPr>
          <p:cNvPr id="53" name="群組 52"/>
          <p:cNvGrpSpPr/>
          <p:nvPr/>
        </p:nvGrpSpPr>
        <p:grpSpPr>
          <a:xfrm>
            <a:off x="7246337" y="3593387"/>
            <a:ext cx="256182" cy="255117"/>
            <a:chOff x="35309818" y="13261794"/>
            <a:chExt cx="2516828" cy="2506357"/>
          </a:xfrm>
          <a:solidFill>
            <a:schemeClr val="bg1"/>
          </a:solidFill>
        </p:grpSpPr>
        <p:sp>
          <p:nvSpPr>
            <p:cNvPr id="54" name="手繪多邊形 53"/>
            <p:cNvSpPr>
              <a:spLocks/>
            </p:cNvSpPr>
            <p:nvPr/>
          </p:nvSpPr>
          <p:spPr bwMode="auto">
            <a:xfrm>
              <a:off x="35309818" y="13850431"/>
              <a:ext cx="2516828" cy="1917720"/>
            </a:xfrm>
            <a:custGeom>
              <a:avLst/>
              <a:gdLst>
                <a:gd name="connsiteX0" fmla="*/ 2520096 w 3413041"/>
                <a:gd name="connsiteY0" fmla="*/ 2002111 h 2600599"/>
                <a:gd name="connsiteX1" fmla="*/ 2443148 w 3413041"/>
                <a:gd name="connsiteY1" fmla="*/ 2036713 h 2600599"/>
                <a:gd name="connsiteX2" fmla="*/ 2430564 w 3413041"/>
                <a:gd name="connsiteY2" fmla="*/ 2169719 h 2600599"/>
                <a:gd name="connsiteX3" fmla="*/ 2517576 w 3413041"/>
                <a:gd name="connsiteY3" fmla="*/ 2225587 h 2600599"/>
                <a:gd name="connsiteX4" fmla="*/ 2561084 w 3413041"/>
                <a:gd name="connsiteY4" fmla="*/ 2209367 h 2600599"/>
                <a:gd name="connsiteX5" fmla="*/ 2616816 w 3413041"/>
                <a:gd name="connsiteY5" fmla="*/ 2052933 h 2600599"/>
                <a:gd name="connsiteX6" fmla="*/ 2520096 w 3413041"/>
                <a:gd name="connsiteY6" fmla="*/ 2002111 h 2600599"/>
                <a:gd name="connsiteX7" fmla="*/ 1508300 w 3413041"/>
                <a:gd name="connsiteY7" fmla="*/ 2002111 h 2600599"/>
                <a:gd name="connsiteX8" fmla="*/ 1405560 w 3413041"/>
                <a:gd name="connsiteY8" fmla="*/ 2145595 h 2600599"/>
                <a:gd name="connsiteX9" fmla="*/ 1478740 w 3413041"/>
                <a:gd name="connsiteY9" fmla="*/ 2211959 h 2600599"/>
                <a:gd name="connsiteX10" fmla="*/ 1603472 w 3413041"/>
                <a:gd name="connsiteY10" fmla="*/ 2164249 h 2600599"/>
                <a:gd name="connsiteX11" fmla="*/ 1611040 w 3413041"/>
                <a:gd name="connsiteY11" fmla="*/ 2063091 h 2600599"/>
                <a:gd name="connsiteX12" fmla="*/ 1508300 w 3413041"/>
                <a:gd name="connsiteY12" fmla="*/ 2002111 h 2600599"/>
                <a:gd name="connsiteX13" fmla="*/ 2022368 w 3413041"/>
                <a:gd name="connsiteY13" fmla="*/ 2000359 h 2600599"/>
                <a:gd name="connsiteX14" fmla="*/ 1911224 w 3413041"/>
                <a:gd name="connsiteY14" fmla="*/ 2071965 h 2600599"/>
                <a:gd name="connsiteX15" fmla="*/ 2048404 w 3413041"/>
                <a:gd name="connsiteY15" fmla="*/ 2212371 h 2600599"/>
                <a:gd name="connsiteX16" fmla="*/ 2097140 w 3413041"/>
                <a:gd name="connsiteY16" fmla="*/ 2186677 h 2600599"/>
                <a:gd name="connsiteX17" fmla="*/ 2123492 w 3413041"/>
                <a:gd name="connsiteY17" fmla="*/ 2077755 h 2600599"/>
                <a:gd name="connsiteX18" fmla="*/ 2022368 w 3413041"/>
                <a:gd name="connsiteY18" fmla="*/ 2000359 h 2600599"/>
                <a:gd name="connsiteX19" fmla="*/ 3015036 w 3413041"/>
                <a:gd name="connsiteY19" fmla="*/ 1999015 h 2600599"/>
                <a:gd name="connsiteX20" fmla="*/ 2949232 w 3413041"/>
                <a:gd name="connsiteY20" fmla="*/ 2036257 h 2600599"/>
                <a:gd name="connsiteX21" fmla="*/ 2938388 w 3413041"/>
                <a:gd name="connsiteY21" fmla="*/ 2169321 h 2600599"/>
                <a:gd name="connsiteX22" fmla="*/ 3036728 w 3413041"/>
                <a:gd name="connsiteY22" fmla="*/ 2220303 h 2600599"/>
                <a:gd name="connsiteX23" fmla="*/ 3059144 w 3413041"/>
                <a:gd name="connsiteY23" fmla="*/ 2215603 h 2600599"/>
                <a:gd name="connsiteX24" fmla="*/ 3098552 w 3413041"/>
                <a:gd name="connsiteY24" fmla="*/ 2189569 h 2600599"/>
                <a:gd name="connsiteX25" fmla="*/ 3015036 w 3413041"/>
                <a:gd name="connsiteY25" fmla="*/ 1999015 h 2600599"/>
                <a:gd name="connsiteX26" fmla="*/ 510504 w 3413041"/>
                <a:gd name="connsiteY26" fmla="*/ 1896023 h 2600599"/>
                <a:gd name="connsiteX27" fmla="*/ 395168 w 3413041"/>
                <a:gd name="connsiteY27" fmla="*/ 1923123 h 2600599"/>
                <a:gd name="connsiteX28" fmla="*/ 384384 w 3413041"/>
                <a:gd name="connsiteY28" fmla="*/ 2288055 h 2600599"/>
                <a:gd name="connsiteX29" fmla="*/ 606156 w 3413041"/>
                <a:gd name="connsiteY29" fmla="*/ 2291305 h 2600599"/>
                <a:gd name="connsiteX30" fmla="*/ 676964 w 3413041"/>
                <a:gd name="connsiteY30" fmla="*/ 2223805 h 2600599"/>
                <a:gd name="connsiteX31" fmla="*/ 706436 w 3413041"/>
                <a:gd name="connsiteY31" fmla="*/ 2108297 h 2600599"/>
                <a:gd name="connsiteX32" fmla="*/ 679120 w 3413041"/>
                <a:gd name="connsiteY32" fmla="*/ 1994593 h 2600599"/>
                <a:gd name="connsiteX33" fmla="*/ 510504 w 3413041"/>
                <a:gd name="connsiteY33" fmla="*/ 1896023 h 2600599"/>
                <a:gd name="connsiteX34" fmla="*/ 1699384 w 3413041"/>
                <a:gd name="connsiteY34" fmla="*/ 387 h 2600599"/>
                <a:gd name="connsiteX35" fmla="*/ 1880900 w 3413041"/>
                <a:gd name="connsiteY35" fmla="*/ 104633 h 2600599"/>
                <a:gd name="connsiteX36" fmla="*/ 1835172 w 3413041"/>
                <a:gd name="connsiteY36" fmla="*/ 324865 h 2600599"/>
                <a:gd name="connsiteX37" fmla="*/ 1808528 w 3413041"/>
                <a:gd name="connsiteY37" fmla="*/ 349695 h 2600599"/>
                <a:gd name="connsiteX38" fmla="*/ 1808528 w 3413041"/>
                <a:gd name="connsiteY38" fmla="*/ 976565 h 2600599"/>
                <a:gd name="connsiteX39" fmla="*/ 1824732 w 3413041"/>
                <a:gd name="connsiteY39" fmla="*/ 1609553 h 2600599"/>
                <a:gd name="connsiteX40" fmla="*/ 2553832 w 3413041"/>
                <a:gd name="connsiteY40" fmla="*/ 1615671 h 2600599"/>
                <a:gd name="connsiteX41" fmla="*/ 3379788 w 3413041"/>
                <a:gd name="connsiteY41" fmla="*/ 1692319 h 2600599"/>
                <a:gd name="connsiteX42" fmla="*/ 3408952 w 3413041"/>
                <a:gd name="connsiteY42" fmla="*/ 1730825 h 2600599"/>
                <a:gd name="connsiteX43" fmla="*/ 3411832 w 3413041"/>
                <a:gd name="connsiteY43" fmla="*/ 2094279 h 2600599"/>
                <a:gd name="connsiteX44" fmla="*/ 3395268 w 3413041"/>
                <a:gd name="connsiteY44" fmla="*/ 2496239 h 2600599"/>
                <a:gd name="connsiteX45" fmla="*/ 3299856 w 3413041"/>
                <a:gd name="connsiteY45" fmla="*/ 2585125 h 2600599"/>
                <a:gd name="connsiteX46" fmla="*/ 1709876 w 3413041"/>
                <a:gd name="connsiteY46" fmla="*/ 2600599 h 2600599"/>
                <a:gd name="connsiteX47" fmla="*/ 115576 w 3413041"/>
                <a:gd name="connsiteY47" fmla="*/ 2581165 h 2600599"/>
                <a:gd name="connsiteX48" fmla="*/ 11520 w 3413041"/>
                <a:gd name="connsiteY48" fmla="*/ 2459535 h 2600599"/>
                <a:gd name="connsiteX49" fmla="*/ 0 w 3413041"/>
                <a:gd name="connsiteY49" fmla="*/ 2107955 h 2600599"/>
                <a:gd name="connsiteX50" fmla="*/ 11520 w 3413041"/>
                <a:gd name="connsiteY50" fmla="*/ 1756735 h 2600599"/>
                <a:gd name="connsiteX51" fmla="*/ 111976 w 3413041"/>
                <a:gd name="connsiteY51" fmla="*/ 1635823 h 2600599"/>
                <a:gd name="connsiteX52" fmla="*/ 876360 w 3413041"/>
                <a:gd name="connsiteY52" fmla="*/ 1615671 h 2600599"/>
                <a:gd name="connsiteX53" fmla="*/ 1613384 w 3413041"/>
                <a:gd name="connsiteY53" fmla="*/ 1603435 h 2600599"/>
                <a:gd name="connsiteX54" fmla="*/ 1625624 w 3413041"/>
                <a:gd name="connsiteY54" fmla="*/ 975845 h 2600599"/>
                <a:gd name="connsiteX55" fmla="*/ 1625624 w 3413041"/>
                <a:gd name="connsiteY55" fmla="*/ 360131 h 2600599"/>
                <a:gd name="connsiteX56" fmla="*/ 1588900 w 3413041"/>
                <a:gd name="connsiteY56" fmla="*/ 325225 h 2600599"/>
                <a:gd name="connsiteX57" fmla="*/ 1539572 w 3413041"/>
                <a:gd name="connsiteY57" fmla="*/ 115069 h 2600599"/>
                <a:gd name="connsiteX58" fmla="*/ 1627784 w 3413041"/>
                <a:gd name="connsiteY58" fmla="*/ 20067 h 2600599"/>
                <a:gd name="connsiteX59" fmla="*/ 1699384 w 3413041"/>
                <a:gd name="connsiteY59" fmla="*/ 387 h 2600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3413041" h="2600599">
                  <a:moveTo>
                    <a:pt x="2520096" y="2002111"/>
                  </a:moveTo>
                  <a:cubicBezTo>
                    <a:pt x="2485576" y="2002111"/>
                    <a:pt x="2471552" y="2008599"/>
                    <a:pt x="2443148" y="2036713"/>
                  </a:cubicBezTo>
                  <a:cubicBezTo>
                    <a:pt x="2401440" y="2078525"/>
                    <a:pt x="2397124" y="2126825"/>
                    <a:pt x="2430564" y="2169719"/>
                  </a:cubicBezTo>
                  <a:cubicBezTo>
                    <a:pt x="2447824" y="2191345"/>
                    <a:pt x="2494924" y="2221623"/>
                    <a:pt x="2517576" y="2225587"/>
                  </a:cubicBezTo>
                  <a:cubicBezTo>
                    <a:pt x="2519016" y="2225947"/>
                    <a:pt x="2538432" y="2218379"/>
                    <a:pt x="2561084" y="2209367"/>
                  </a:cubicBezTo>
                  <a:cubicBezTo>
                    <a:pt x="2626164" y="2183415"/>
                    <a:pt x="2649536" y="2116733"/>
                    <a:pt x="2616816" y="2052933"/>
                  </a:cubicBezTo>
                  <a:cubicBezTo>
                    <a:pt x="2597040" y="2014725"/>
                    <a:pt x="2572952" y="2002111"/>
                    <a:pt x="2520096" y="2002111"/>
                  </a:cubicBezTo>
                  <a:close/>
                  <a:moveTo>
                    <a:pt x="1508300" y="2002111"/>
                  </a:moveTo>
                  <a:cubicBezTo>
                    <a:pt x="1428992" y="2002111"/>
                    <a:pt x="1376360" y="2076005"/>
                    <a:pt x="1405560" y="2145595"/>
                  </a:cubicBezTo>
                  <a:cubicBezTo>
                    <a:pt x="1421784" y="2184695"/>
                    <a:pt x="1436564" y="2198327"/>
                    <a:pt x="1478740" y="2211959"/>
                  </a:cubicBezTo>
                  <a:cubicBezTo>
                    <a:pt x="1522000" y="2225947"/>
                    <a:pt x="1574992" y="2205501"/>
                    <a:pt x="1603472" y="2164249"/>
                  </a:cubicBezTo>
                  <a:cubicBezTo>
                    <a:pt x="1630148" y="2125149"/>
                    <a:pt x="1631952" y="2102909"/>
                    <a:pt x="1611040" y="2063091"/>
                  </a:cubicBezTo>
                  <a:cubicBezTo>
                    <a:pt x="1589412" y="2021481"/>
                    <a:pt x="1556968" y="2002111"/>
                    <a:pt x="1508300" y="2002111"/>
                  </a:cubicBezTo>
                  <a:close/>
                  <a:moveTo>
                    <a:pt x="2022368" y="2000359"/>
                  </a:moveTo>
                  <a:cubicBezTo>
                    <a:pt x="1977828" y="1999137"/>
                    <a:pt x="1931620" y="2022751"/>
                    <a:pt x="1911224" y="2071965"/>
                  </a:cubicBezTo>
                  <a:cubicBezTo>
                    <a:pt x="1878012" y="2152299"/>
                    <a:pt x="1963928" y="2240235"/>
                    <a:pt x="2048404" y="2212371"/>
                  </a:cubicBezTo>
                  <a:cubicBezTo>
                    <a:pt x="2065372" y="2206943"/>
                    <a:pt x="2087392" y="2195363"/>
                    <a:pt x="2097140" y="2186677"/>
                  </a:cubicBezTo>
                  <a:cubicBezTo>
                    <a:pt x="2121328" y="2165689"/>
                    <a:pt x="2133600" y="2115027"/>
                    <a:pt x="2123492" y="2077755"/>
                  </a:cubicBezTo>
                  <a:cubicBezTo>
                    <a:pt x="2109776" y="2027635"/>
                    <a:pt x="2066904" y="2001581"/>
                    <a:pt x="2022368" y="2000359"/>
                  </a:cubicBezTo>
                  <a:close/>
                  <a:moveTo>
                    <a:pt x="3015036" y="1999015"/>
                  </a:moveTo>
                  <a:cubicBezTo>
                    <a:pt x="2991536" y="1999737"/>
                    <a:pt x="2973096" y="2010223"/>
                    <a:pt x="2949232" y="2036257"/>
                  </a:cubicBezTo>
                  <a:cubicBezTo>
                    <a:pt x="2909100" y="2080009"/>
                    <a:pt x="2905124" y="2127377"/>
                    <a:pt x="2938388" y="2169321"/>
                  </a:cubicBezTo>
                  <a:cubicBezTo>
                    <a:pt x="2962612" y="2200417"/>
                    <a:pt x="3015396" y="2227535"/>
                    <a:pt x="3036728" y="2220303"/>
                  </a:cubicBezTo>
                  <a:cubicBezTo>
                    <a:pt x="3044320" y="2217773"/>
                    <a:pt x="3054444" y="2215603"/>
                    <a:pt x="3059144" y="2215603"/>
                  </a:cubicBezTo>
                  <a:cubicBezTo>
                    <a:pt x="3063844" y="2215603"/>
                    <a:pt x="3081560" y="2203671"/>
                    <a:pt x="3098552" y="2189569"/>
                  </a:cubicBezTo>
                  <a:cubicBezTo>
                    <a:pt x="3181348" y="2119783"/>
                    <a:pt x="3126756" y="1995759"/>
                    <a:pt x="3015036" y="1999015"/>
                  </a:cubicBezTo>
                  <a:close/>
                  <a:moveTo>
                    <a:pt x="510504" y="1896023"/>
                  </a:moveTo>
                  <a:cubicBezTo>
                    <a:pt x="470936" y="1893547"/>
                    <a:pt x="430752" y="1902141"/>
                    <a:pt x="395168" y="1923123"/>
                  </a:cubicBezTo>
                  <a:cubicBezTo>
                    <a:pt x="254988" y="2005421"/>
                    <a:pt x="249236" y="2203951"/>
                    <a:pt x="384384" y="2288055"/>
                  </a:cubicBezTo>
                  <a:cubicBezTo>
                    <a:pt x="456272" y="2332815"/>
                    <a:pt x="532832" y="2333899"/>
                    <a:pt x="606156" y="2291305"/>
                  </a:cubicBezTo>
                  <a:cubicBezTo>
                    <a:pt x="628800" y="2278309"/>
                    <a:pt x="660788" y="2247627"/>
                    <a:pt x="676964" y="2223805"/>
                  </a:cubicBezTo>
                  <a:cubicBezTo>
                    <a:pt x="702844" y="2185543"/>
                    <a:pt x="706436" y="2170381"/>
                    <a:pt x="706436" y="2108297"/>
                  </a:cubicBezTo>
                  <a:cubicBezTo>
                    <a:pt x="706436" y="2048377"/>
                    <a:pt x="702124" y="2030329"/>
                    <a:pt x="679120" y="1994593"/>
                  </a:cubicBezTo>
                  <a:cubicBezTo>
                    <a:pt x="640704" y="1935035"/>
                    <a:pt x="576456" y="1900151"/>
                    <a:pt x="510504" y="1896023"/>
                  </a:cubicBezTo>
                  <a:close/>
                  <a:moveTo>
                    <a:pt x="1699384" y="387"/>
                  </a:moveTo>
                  <a:cubicBezTo>
                    <a:pt x="1772344" y="-4337"/>
                    <a:pt x="1845252" y="34461"/>
                    <a:pt x="1880900" y="104633"/>
                  </a:cubicBezTo>
                  <a:cubicBezTo>
                    <a:pt x="1916904" y="175165"/>
                    <a:pt x="1898180" y="266209"/>
                    <a:pt x="1835172" y="324865"/>
                  </a:cubicBezTo>
                  <a:lnTo>
                    <a:pt x="1808528" y="349695"/>
                  </a:lnTo>
                  <a:lnTo>
                    <a:pt x="1808528" y="976565"/>
                  </a:lnTo>
                  <a:cubicBezTo>
                    <a:pt x="1808528" y="1538661"/>
                    <a:pt x="1810328" y="1603795"/>
                    <a:pt x="1824732" y="1609553"/>
                  </a:cubicBezTo>
                  <a:cubicBezTo>
                    <a:pt x="1833372" y="1612791"/>
                    <a:pt x="2161740" y="1615671"/>
                    <a:pt x="2553832" y="1615671"/>
                  </a:cubicBezTo>
                  <a:cubicBezTo>
                    <a:pt x="3355664" y="1616031"/>
                    <a:pt x="3318940" y="1612791"/>
                    <a:pt x="3379788" y="1692319"/>
                  </a:cubicBezTo>
                  <a:lnTo>
                    <a:pt x="3408952" y="1730825"/>
                  </a:lnTo>
                  <a:lnTo>
                    <a:pt x="3411832" y="2094279"/>
                  </a:lnTo>
                  <a:cubicBezTo>
                    <a:pt x="3414712" y="2436503"/>
                    <a:pt x="3413632" y="2460255"/>
                    <a:pt x="3395268" y="2496239"/>
                  </a:cubicBezTo>
                  <a:cubicBezTo>
                    <a:pt x="3371144" y="2543381"/>
                    <a:pt x="3348104" y="2564973"/>
                    <a:pt x="3299856" y="2585125"/>
                  </a:cubicBezTo>
                  <a:cubicBezTo>
                    <a:pt x="3266732" y="2598799"/>
                    <a:pt x="3084188" y="2600599"/>
                    <a:pt x="1709876" y="2600599"/>
                  </a:cubicBezTo>
                  <a:cubicBezTo>
                    <a:pt x="215668" y="2600239"/>
                    <a:pt x="155900" y="2599519"/>
                    <a:pt x="115576" y="2581165"/>
                  </a:cubicBezTo>
                  <a:cubicBezTo>
                    <a:pt x="69848" y="2560655"/>
                    <a:pt x="29524" y="2513153"/>
                    <a:pt x="11520" y="2459535"/>
                  </a:cubicBezTo>
                  <a:cubicBezTo>
                    <a:pt x="3960" y="2436503"/>
                    <a:pt x="0" y="2318111"/>
                    <a:pt x="0" y="2107955"/>
                  </a:cubicBezTo>
                  <a:cubicBezTo>
                    <a:pt x="0" y="1898157"/>
                    <a:pt x="3960" y="1779405"/>
                    <a:pt x="11520" y="1756735"/>
                  </a:cubicBezTo>
                  <a:cubicBezTo>
                    <a:pt x="28804" y="1704915"/>
                    <a:pt x="67328" y="1658493"/>
                    <a:pt x="111976" y="1635823"/>
                  </a:cubicBezTo>
                  <a:cubicBezTo>
                    <a:pt x="150500" y="1616031"/>
                    <a:pt x="172824" y="1615671"/>
                    <a:pt x="876360" y="1615671"/>
                  </a:cubicBezTo>
                  <a:cubicBezTo>
                    <a:pt x="1426516" y="1615671"/>
                    <a:pt x="1604380" y="1612791"/>
                    <a:pt x="1613384" y="1603435"/>
                  </a:cubicBezTo>
                  <a:cubicBezTo>
                    <a:pt x="1622744" y="1594079"/>
                    <a:pt x="1625624" y="1440781"/>
                    <a:pt x="1625624" y="975845"/>
                  </a:cubicBezTo>
                  <a:lnTo>
                    <a:pt x="1625624" y="360131"/>
                  </a:lnTo>
                  <a:lnTo>
                    <a:pt x="1588900" y="325225"/>
                  </a:lnTo>
                  <a:cubicBezTo>
                    <a:pt x="1525172" y="264409"/>
                    <a:pt x="1507888" y="190999"/>
                    <a:pt x="1539572" y="115069"/>
                  </a:cubicBezTo>
                  <a:cubicBezTo>
                    <a:pt x="1559736" y="66847"/>
                    <a:pt x="1581336" y="43817"/>
                    <a:pt x="1627784" y="20067"/>
                  </a:cubicBezTo>
                  <a:cubicBezTo>
                    <a:pt x="1650736" y="8371"/>
                    <a:pt x="1675064" y="1961"/>
                    <a:pt x="1699384" y="387"/>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55" name="Freeform 92"/>
            <p:cNvSpPr>
              <a:spLocks/>
            </p:cNvSpPr>
            <p:nvPr/>
          </p:nvSpPr>
          <p:spPr bwMode="auto">
            <a:xfrm>
              <a:off x="35512341" y="13261794"/>
              <a:ext cx="405044" cy="1443407"/>
            </a:xfrm>
            <a:custGeom>
              <a:avLst/>
              <a:gdLst>
                <a:gd name="T0" fmla="*/ 1033 w 1527"/>
                <a:gd name="T1" fmla="*/ 5262 h 5433"/>
                <a:gd name="T2" fmla="*/ 125 w 1527"/>
                <a:gd name="T3" fmla="*/ 3147 h 5433"/>
                <a:gd name="T4" fmla="*/ 1098 w 1527"/>
                <a:gd name="T5" fmla="*/ 127 h 5433"/>
                <a:gd name="T6" fmla="*/ 1212 w 1527"/>
                <a:gd name="T7" fmla="*/ 0 h 5433"/>
                <a:gd name="T8" fmla="*/ 1369 w 1527"/>
                <a:gd name="T9" fmla="*/ 154 h 5433"/>
                <a:gd name="T10" fmla="*/ 1527 w 1527"/>
                <a:gd name="T11" fmla="*/ 353 h 5433"/>
                <a:gd name="T12" fmla="*/ 1439 w 1527"/>
                <a:gd name="T13" fmla="*/ 481 h 5433"/>
                <a:gd name="T14" fmla="*/ 863 w 1527"/>
                <a:gd name="T15" fmla="*/ 1402 h 5433"/>
                <a:gd name="T16" fmla="*/ 622 w 1527"/>
                <a:gd name="T17" fmla="*/ 2283 h 5433"/>
                <a:gd name="T18" fmla="*/ 1412 w 1527"/>
                <a:gd name="T19" fmla="*/ 4958 h 5433"/>
                <a:gd name="T20" fmla="*/ 1526 w 1527"/>
                <a:gd name="T21" fmla="*/ 5112 h 5433"/>
                <a:gd name="T22" fmla="*/ 1210 w 1527"/>
                <a:gd name="T23" fmla="*/ 5432 h 5433"/>
                <a:gd name="T24" fmla="*/ 1033 w 1527"/>
                <a:gd name="T25" fmla="*/ 5262 h 5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27" h="5433">
                  <a:moveTo>
                    <a:pt x="1033" y="5262"/>
                  </a:moveTo>
                  <a:cubicBezTo>
                    <a:pt x="505" y="4626"/>
                    <a:pt x="222" y="3966"/>
                    <a:pt x="125" y="3147"/>
                  </a:cubicBezTo>
                  <a:cubicBezTo>
                    <a:pt x="0" y="2085"/>
                    <a:pt x="368" y="942"/>
                    <a:pt x="1098" y="127"/>
                  </a:cubicBezTo>
                  <a:lnTo>
                    <a:pt x="1212" y="0"/>
                  </a:lnTo>
                  <a:lnTo>
                    <a:pt x="1369" y="154"/>
                  </a:lnTo>
                  <a:cubicBezTo>
                    <a:pt x="1456" y="239"/>
                    <a:pt x="1527" y="329"/>
                    <a:pt x="1527" y="353"/>
                  </a:cubicBezTo>
                  <a:cubicBezTo>
                    <a:pt x="1527" y="378"/>
                    <a:pt x="1487" y="436"/>
                    <a:pt x="1439" y="481"/>
                  </a:cubicBezTo>
                  <a:cubicBezTo>
                    <a:pt x="1290" y="623"/>
                    <a:pt x="990" y="1101"/>
                    <a:pt x="863" y="1402"/>
                  </a:cubicBezTo>
                  <a:cubicBezTo>
                    <a:pt x="746" y="1677"/>
                    <a:pt x="696" y="1858"/>
                    <a:pt x="622" y="2283"/>
                  </a:cubicBezTo>
                  <a:cubicBezTo>
                    <a:pt x="471" y="3144"/>
                    <a:pt x="802" y="4265"/>
                    <a:pt x="1412" y="4958"/>
                  </a:cubicBezTo>
                  <a:cubicBezTo>
                    <a:pt x="1475" y="5030"/>
                    <a:pt x="1526" y="5099"/>
                    <a:pt x="1526" y="5112"/>
                  </a:cubicBezTo>
                  <a:cubicBezTo>
                    <a:pt x="1525" y="5152"/>
                    <a:pt x="1248" y="5433"/>
                    <a:pt x="1210" y="5432"/>
                  </a:cubicBezTo>
                  <a:cubicBezTo>
                    <a:pt x="1190" y="5432"/>
                    <a:pt x="1110" y="5356"/>
                    <a:pt x="1033" y="5262"/>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56" name="Freeform 93"/>
            <p:cNvSpPr>
              <a:spLocks/>
            </p:cNvSpPr>
            <p:nvPr/>
          </p:nvSpPr>
          <p:spPr bwMode="auto">
            <a:xfrm>
              <a:off x="37228508" y="13261794"/>
              <a:ext cx="376948" cy="1443407"/>
            </a:xfrm>
            <a:custGeom>
              <a:avLst/>
              <a:gdLst>
                <a:gd name="T0" fmla="*/ 144 w 1421"/>
                <a:gd name="T1" fmla="*/ 5290 h 5433"/>
                <a:gd name="T2" fmla="*/ 0 w 1421"/>
                <a:gd name="T3" fmla="*/ 5119 h 5433"/>
                <a:gd name="T4" fmla="*/ 156 w 1421"/>
                <a:gd name="T5" fmla="*/ 4897 h 5433"/>
                <a:gd name="T6" fmla="*/ 841 w 1421"/>
                <a:gd name="T7" fmla="*/ 3529 h 5433"/>
                <a:gd name="T8" fmla="*/ 915 w 1421"/>
                <a:gd name="T9" fmla="*/ 2766 h 5433"/>
                <a:gd name="T10" fmla="*/ 756 w 1421"/>
                <a:gd name="T11" fmla="*/ 1640 h 5433"/>
                <a:gd name="T12" fmla="*/ 158 w 1421"/>
                <a:gd name="T13" fmla="*/ 567 h 5433"/>
                <a:gd name="T14" fmla="*/ 0 w 1421"/>
                <a:gd name="T15" fmla="*/ 341 h 5433"/>
                <a:gd name="T16" fmla="*/ 157 w 1421"/>
                <a:gd name="T17" fmla="*/ 154 h 5433"/>
                <a:gd name="T18" fmla="*/ 314 w 1421"/>
                <a:gd name="T19" fmla="*/ 0 h 5433"/>
                <a:gd name="T20" fmla="*/ 452 w 1421"/>
                <a:gd name="T21" fmla="*/ 155 h 5433"/>
                <a:gd name="T22" fmla="*/ 1184 w 1421"/>
                <a:gd name="T23" fmla="*/ 1378 h 5433"/>
                <a:gd name="T24" fmla="*/ 1380 w 1421"/>
                <a:gd name="T25" fmla="*/ 2110 h 5433"/>
                <a:gd name="T26" fmla="*/ 1385 w 1421"/>
                <a:gd name="T27" fmla="*/ 3313 h 5433"/>
                <a:gd name="T28" fmla="*/ 1311 w 1421"/>
                <a:gd name="T29" fmla="*/ 3641 h 5433"/>
                <a:gd name="T30" fmla="*/ 711 w 1421"/>
                <a:gd name="T31" fmla="*/ 4981 h 5433"/>
                <a:gd name="T32" fmla="*/ 310 w 1421"/>
                <a:gd name="T33" fmla="*/ 5433 h 5433"/>
                <a:gd name="T34" fmla="*/ 144 w 1421"/>
                <a:gd name="T35" fmla="*/ 5290 h 5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1" h="5433">
                  <a:moveTo>
                    <a:pt x="144" y="5290"/>
                  </a:moveTo>
                  <a:cubicBezTo>
                    <a:pt x="65" y="5212"/>
                    <a:pt x="0" y="5135"/>
                    <a:pt x="0" y="5119"/>
                  </a:cubicBezTo>
                  <a:cubicBezTo>
                    <a:pt x="0" y="5104"/>
                    <a:pt x="70" y="5004"/>
                    <a:pt x="156" y="4897"/>
                  </a:cubicBezTo>
                  <a:cubicBezTo>
                    <a:pt x="483" y="4492"/>
                    <a:pt x="709" y="4040"/>
                    <a:pt x="841" y="3529"/>
                  </a:cubicBezTo>
                  <a:cubicBezTo>
                    <a:pt x="905" y="3280"/>
                    <a:pt x="914" y="3186"/>
                    <a:pt x="915" y="2766"/>
                  </a:cubicBezTo>
                  <a:cubicBezTo>
                    <a:pt x="917" y="2242"/>
                    <a:pt x="889" y="2047"/>
                    <a:pt x="756" y="1640"/>
                  </a:cubicBezTo>
                  <a:cubicBezTo>
                    <a:pt x="623" y="1234"/>
                    <a:pt x="449" y="922"/>
                    <a:pt x="158" y="567"/>
                  </a:cubicBezTo>
                  <a:cubicBezTo>
                    <a:pt x="71" y="461"/>
                    <a:pt x="0" y="359"/>
                    <a:pt x="0" y="341"/>
                  </a:cubicBezTo>
                  <a:cubicBezTo>
                    <a:pt x="0" y="323"/>
                    <a:pt x="70" y="239"/>
                    <a:pt x="157" y="154"/>
                  </a:cubicBezTo>
                  <a:lnTo>
                    <a:pt x="314" y="0"/>
                  </a:lnTo>
                  <a:lnTo>
                    <a:pt x="452" y="155"/>
                  </a:lnTo>
                  <a:cubicBezTo>
                    <a:pt x="731" y="467"/>
                    <a:pt x="1039" y="981"/>
                    <a:pt x="1184" y="1378"/>
                  </a:cubicBezTo>
                  <a:cubicBezTo>
                    <a:pt x="1233" y="1511"/>
                    <a:pt x="1299" y="1760"/>
                    <a:pt x="1380" y="2110"/>
                  </a:cubicBezTo>
                  <a:cubicBezTo>
                    <a:pt x="1417" y="2273"/>
                    <a:pt x="1421" y="3170"/>
                    <a:pt x="1385" y="3313"/>
                  </a:cubicBezTo>
                  <a:cubicBezTo>
                    <a:pt x="1371" y="3369"/>
                    <a:pt x="1337" y="3516"/>
                    <a:pt x="1311" y="3641"/>
                  </a:cubicBezTo>
                  <a:cubicBezTo>
                    <a:pt x="1220" y="4071"/>
                    <a:pt x="985" y="4596"/>
                    <a:pt x="711" y="4981"/>
                  </a:cubicBezTo>
                  <a:cubicBezTo>
                    <a:pt x="572" y="5176"/>
                    <a:pt x="344" y="5433"/>
                    <a:pt x="310" y="5433"/>
                  </a:cubicBezTo>
                  <a:cubicBezTo>
                    <a:pt x="299" y="5433"/>
                    <a:pt x="224" y="5368"/>
                    <a:pt x="144" y="5290"/>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57" name="Freeform 94"/>
            <p:cNvSpPr>
              <a:spLocks/>
            </p:cNvSpPr>
            <p:nvPr/>
          </p:nvSpPr>
          <p:spPr bwMode="auto">
            <a:xfrm>
              <a:off x="35835435" y="13472509"/>
              <a:ext cx="300856" cy="1021974"/>
            </a:xfrm>
            <a:custGeom>
              <a:avLst/>
              <a:gdLst>
                <a:gd name="T0" fmla="*/ 649 w 1133"/>
                <a:gd name="T1" fmla="*/ 3709 h 3850"/>
                <a:gd name="T2" fmla="*/ 64 w 1133"/>
                <a:gd name="T3" fmla="*/ 2517 h 3850"/>
                <a:gd name="T4" fmla="*/ 50 w 1133"/>
                <a:gd name="T5" fmla="*/ 1437 h 3850"/>
                <a:gd name="T6" fmla="*/ 583 w 1133"/>
                <a:gd name="T7" fmla="*/ 253 h 3850"/>
                <a:gd name="T8" fmla="*/ 974 w 1133"/>
                <a:gd name="T9" fmla="*/ 185 h 3850"/>
                <a:gd name="T10" fmla="*/ 1133 w 1133"/>
                <a:gd name="T11" fmla="*/ 344 h 3850"/>
                <a:gd name="T12" fmla="*/ 984 w 1133"/>
                <a:gd name="T13" fmla="*/ 538 h 3850"/>
                <a:gd name="T14" fmla="*/ 561 w 1133"/>
                <a:gd name="T15" fmla="*/ 1412 h 3850"/>
                <a:gd name="T16" fmla="*/ 616 w 1133"/>
                <a:gd name="T17" fmla="*/ 2679 h 3850"/>
                <a:gd name="T18" fmla="*/ 966 w 1133"/>
                <a:gd name="T19" fmla="*/ 3313 h 3850"/>
                <a:gd name="T20" fmla="*/ 1087 w 1133"/>
                <a:gd name="T21" fmla="*/ 3572 h 3850"/>
                <a:gd name="T22" fmla="*/ 780 w 1133"/>
                <a:gd name="T23" fmla="*/ 3850 h 3850"/>
                <a:gd name="T24" fmla="*/ 649 w 1133"/>
                <a:gd name="T25" fmla="*/ 3709 h 38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33" h="3850">
                  <a:moveTo>
                    <a:pt x="649" y="3709"/>
                  </a:moveTo>
                  <a:cubicBezTo>
                    <a:pt x="375" y="3385"/>
                    <a:pt x="157" y="2939"/>
                    <a:pt x="64" y="2517"/>
                  </a:cubicBezTo>
                  <a:cubicBezTo>
                    <a:pt x="8" y="2258"/>
                    <a:pt x="0" y="1696"/>
                    <a:pt x="50" y="1437"/>
                  </a:cubicBezTo>
                  <a:cubicBezTo>
                    <a:pt x="132" y="1013"/>
                    <a:pt x="338" y="555"/>
                    <a:pt x="583" y="253"/>
                  </a:cubicBezTo>
                  <a:cubicBezTo>
                    <a:pt x="788" y="1"/>
                    <a:pt x="789" y="0"/>
                    <a:pt x="974" y="185"/>
                  </a:cubicBezTo>
                  <a:lnTo>
                    <a:pt x="1133" y="344"/>
                  </a:lnTo>
                  <a:lnTo>
                    <a:pt x="984" y="538"/>
                  </a:lnTo>
                  <a:cubicBezTo>
                    <a:pt x="797" y="782"/>
                    <a:pt x="632" y="1122"/>
                    <a:pt x="561" y="1412"/>
                  </a:cubicBezTo>
                  <a:cubicBezTo>
                    <a:pt x="469" y="1785"/>
                    <a:pt x="494" y="2369"/>
                    <a:pt x="616" y="2679"/>
                  </a:cubicBezTo>
                  <a:cubicBezTo>
                    <a:pt x="701" y="2898"/>
                    <a:pt x="831" y="3134"/>
                    <a:pt x="966" y="3313"/>
                  </a:cubicBezTo>
                  <a:cubicBezTo>
                    <a:pt x="1102" y="3494"/>
                    <a:pt x="1118" y="3528"/>
                    <a:pt x="1087" y="3572"/>
                  </a:cubicBezTo>
                  <a:cubicBezTo>
                    <a:pt x="1050" y="3625"/>
                    <a:pt x="802" y="3850"/>
                    <a:pt x="780" y="3850"/>
                  </a:cubicBezTo>
                  <a:cubicBezTo>
                    <a:pt x="774" y="3850"/>
                    <a:pt x="715" y="3787"/>
                    <a:pt x="649" y="3709"/>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58" name="Freeform 95"/>
            <p:cNvSpPr>
              <a:spLocks/>
            </p:cNvSpPr>
            <p:nvPr/>
          </p:nvSpPr>
          <p:spPr bwMode="auto">
            <a:xfrm>
              <a:off x="37010764" y="13480709"/>
              <a:ext cx="313734" cy="1013779"/>
            </a:xfrm>
            <a:custGeom>
              <a:avLst/>
              <a:gdLst>
                <a:gd name="T0" fmla="*/ 263 w 1183"/>
                <a:gd name="T1" fmla="*/ 3770 h 3819"/>
                <a:gd name="T2" fmla="*/ 103 w 1183"/>
                <a:gd name="T3" fmla="*/ 3603 h 3819"/>
                <a:gd name="T4" fmla="*/ 0 w 1183"/>
                <a:gd name="T5" fmla="*/ 3485 h 3819"/>
                <a:gd name="T6" fmla="*/ 140 w 1183"/>
                <a:gd name="T7" fmla="*/ 3311 h 3819"/>
                <a:gd name="T8" fmla="*/ 593 w 1183"/>
                <a:gd name="T9" fmla="*/ 2295 h 3819"/>
                <a:gd name="T10" fmla="*/ 620 w 1183"/>
                <a:gd name="T11" fmla="*/ 1689 h 3819"/>
                <a:gd name="T12" fmla="*/ 144 w 1183"/>
                <a:gd name="T13" fmla="*/ 506 h 3819"/>
                <a:gd name="T14" fmla="*/ 0 w 1183"/>
                <a:gd name="T15" fmla="*/ 318 h 3819"/>
                <a:gd name="T16" fmla="*/ 156 w 1183"/>
                <a:gd name="T17" fmla="*/ 157 h 3819"/>
                <a:gd name="T18" fmla="*/ 362 w 1183"/>
                <a:gd name="T19" fmla="*/ 26 h 3819"/>
                <a:gd name="T20" fmla="*/ 836 w 1183"/>
                <a:gd name="T21" fmla="*/ 701 h 3819"/>
                <a:gd name="T22" fmla="*/ 1105 w 1183"/>
                <a:gd name="T23" fmla="*/ 1615 h 3819"/>
                <a:gd name="T24" fmla="*/ 672 w 1183"/>
                <a:gd name="T25" fmla="*/ 3424 h 3819"/>
                <a:gd name="T26" fmla="*/ 342 w 1183"/>
                <a:gd name="T27" fmla="*/ 3819 h 3819"/>
                <a:gd name="T28" fmla="*/ 263 w 1183"/>
                <a:gd name="T29" fmla="*/ 3770 h 38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83" h="3819">
                  <a:moveTo>
                    <a:pt x="263" y="3770"/>
                  </a:moveTo>
                  <a:cubicBezTo>
                    <a:pt x="232" y="3743"/>
                    <a:pt x="160" y="3668"/>
                    <a:pt x="103" y="3603"/>
                  </a:cubicBezTo>
                  <a:lnTo>
                    <a:pt x="0" y="3485"/>
                  </a:lnTo>
                  <a:lnTo>
                    <a:pt x="140" y="3311"/>
                  </a:lnTo>
                  <a:cubicBezTo>
                    <a:pt x="378" y="3015"/>
                    <a:pt x="537" y="2660"/>
                    <a:pt x="593" y="2295"/>
                  </a:cubicBezTo>
                  <a:cubicBezTo>
                    <a:pt x="643" y="1975"/>
                    <a:pt x="645" y="1920"/>
                    <a:pt x="620" y="1689"/>
                  </a:cubicBezTo>
                  <a:cubicBezTo>
                    <a:pt x="573" y="1255"/>
                    <a:pt x="412" y="855"/>
                    <a:pt x="144" y="506"/>
                  </a:cubicBezTo>
                  <a:lnTo>
                    <a:pt x="0" y="318"/>
                  </a:lnTo>
                  <a:lnTo>
                    <a:pt x="156" y="157"/>
                  </a:lnTo>
                  <a:cubicBezTo>
                    <a:pt x="287" y="21"/>
                    <a:pt x="319" y="0"/>
                    <a:pt x="362" y="26"/>
                  </a:cubicBezTo>
                  <a:cubicBezTo>
                    <a:pt x="473" y="94"/>
                    <a:pt x="693" y="407"/>
                    <a:pt x="836" y="701"/>
                  </a:cubicBezTo>
                  <a:cubicBezTo>
                    <a:pt x="1000" y="1038"/>
                    <a:pt x="1051" y="1210"/>
                    <a:pt x="1105" y="1615"/>
                  </a:cubicBezTo>
                  <a:cubicBezTo>
                    <a:pt x="1183" y="2193"/>
                    <a:pt x="1007" y="2927"/>
                    <a:pt x="672" y="3424"/>
                  </a:cubicBezTo>
                  <a:cubicBezTo>
                    <a:pt x="555" y="3597"/>
                    <a:pt x="370" y="3819"/>
                    <a:pt x="342" y="3819"/>
                  </a:cubicBezTo>
                  <a:cubicBezTo>
                    <a:pt x="330" y="3819"/>
                    <a:pt x="294" y="3797"/>
                    <a:pt x="263" y="3770"/>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59" name="Freeform 96"/>
            <p:cNvSpPr>
              <a:spLocks/>
            </p:cNvSpPr>
            <p:nvPr/>
          </p:nvSpPr>
          <p:spPr bwMode="auto">
            <a:xfrm>
              <a:off x="36138636" y="13684397"/>
              <a:ext cx="208374" cy="600542"/>
            </a:xfrm>
            <a:custGeom>
              <a:avLst/>
              <a:gdLst>
                <a:gd name="T0" fmla="*/ 317 w 783"/>
                <a:gd name="T1" fmla="*/ 2127 h 2261"/>
                <a:gd name="T2" fmla="*/ 0 w 783"/>
                <a:gd name="T3" fmla="*/ 1146 h 2261"/>
                <a:gd name="T4" fmla="*/ 342 w 783"/>
                <a:gd name="T5" fmla="*/ 122 h 2261"/>
                <a:gd name="T6" fmla="*/ 449 w 783"/>
                <a:gd name="T7" fmla="*/ 0 h 2261"/>
                <a:gd name="T8" fmla="*/ 616 w 783"/>
                <a:gd name="T9" fmla="*/ 170 h 2261"/>
                <a:gd name="T10" fmla="*/ 783 w 783"/>
                <a:gd name="T11" fmla="*/ 339 h 2261"/>
                <a:gd name="T12" fmla="*/ 705 w 783"/>
                <a:gd name="T13" fmla="*/ 451 h 2261"/>
                <a:gd name="T14" fmla="*/ 492 w 783"/>
                <a:gd name="T15" fmla="*/ 1139 h 2261"/>
                <a:gd name="T16" fmla="*/ 685 w 783"/>
                <a:gd name="T17" fmla="*/ 1795 h 2261"/>
                <a:gd name="T18" fmla="*/ 747 w 783"/>
                <a:gd name="T19" fmla="*/ 1975 h 2261"/>
                <a:gd name="T20" fmla="*/ 441 w 783"/>
                <a:gd name="T21" fmla="*/ 2261 h 2261"/>
                <a:gd name="T22" fmla="*/ 317 w 783"/>
                <a:gd name="T23" fmla="*/ 2127 h 2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83" h="2261">
                  <a:moveTo>
                    <a:pt x="317" y="2127"/>
                  </a:moveTo>
                  <a:cubicBezTo>
                    <a:pt x="85" y="1820"/>
                    <a:pt x="1" y="1557"/>
                    <a:pt x="0" y="1146"/>
                  </a:cubicBezTo>
                  <a:cubicBezTo>
                    <a:pt x="0" y="720"/>
                    <a:pt x="112" y="384"/>
                    <a:pt x="342" y="122"/>
                  </a:cubicBezTo>
                  <a:lnTo>
                    <a:pt x="449" y="0"/>
                  </a:lnTo>
                  <a:lnTo>
                    <a:pt x="616" y="170"/>
                  </a:lnTo>
                  <a:lnTo>
                    <a:pt x="783" y="339"/>
                  </a:lnTo>
                  <a:lnTo>
                    <a:pt x="705" y="451"/>
                  </a:lnTo>
                  <a:cubicBezTo>
                    <a:pt x="555" y="668"/>
                    <a:pt x="493" y="869"/>
                    <a:pt x="492" y="1139"/>
                  </a:cubicBezTo>
                  <a:cubicBezTo>
                    <a:pt x="491" y="1416"/>
                    <a:pt x="539" y="1578"/>
                    <a:pt x="685" y="1795"/>
                  </a:cubicBezTo>
                  <a:cubicBezTo>
                    <a:pt x="752" y="1893"/>
                    <a:pt x="767" y="1938"/>
                    <a:pt x="747" y="1975"/>
                  </a:cubicBezTo>
                  <a:cubicBezTo>
                    <a:pt x="715" y="2036"/>
                    <a:pt x="473" y="2261"/>
                    <a:pt x="441" y="2261"/>
                  </a:cubicBezTo>
                  <a:cubicBezTo>
                    <a:pt x="428" y="2261"/>
                    <a:pt x="373" y="2201"/>
                    <a:pt x="317" y="2127"/>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60" name="Freeform 97"/>
            <p:cNvSpPr>
              <a:spLocks/>
            </p:cNvSpPr>
            <p:nvPr/>
          </p:nvSpPr>
          <p:spPr bwMode="auto">
            <a:xfrm>
              <a:off x="36800046" y="13693762"/>
              <a:ext cx="234129" cy="591177"/>
            </a:xfrm>
            <a:custGeom>
              <a:avLst/>
              <a:gdLst>
                <a:gd name="T0" fmla="*/ 149 w 881"/>
                <a:gd name="T1" fmla="*/ 2074 h 2228"/>
                <a:gd name="T2" fmla="*/ 0 w 881"/>
                <a:gd name="T3" fmla="*/ 1917 h 2228"/>
                <a:gd name="T4" fmla="*/ 50 w 881"/>
                <a:gd name="T5" fmla="*/ 1840 h 2228"/>
                <a:gd name="T6" fmla="*/ 276 w 881"/>
                <a:gd name="T7" fmla="*/ 1323 h 2228"/>
                <a:gd name="T8" fmla="*/ 97 w 881"/>
                <a:gd name="T9" fmla="*/ 454 h 2228"/>
                <a:gd name="T10" fmla="*/ 1 w 881"/>
                <a:gd name="T11" fmla="*/ 302 h 2228"/>
                <a:gd name="T12" fmla="*/ 150 w 881"/>
                <a:gd name="T13" fmla="*/ 151 h 2228"/>
                <a:gd name="T14" fmla="*/ 333 w 881"/>
                <a:gd name="T15" fmla="*/ 0 h 2228"/>
                <a:gd name="T16" fmla="*/ 628 w 881"/>
                <a:gd name="T17" fmla="*/ 389 h 2228"/>
                <a:gd name="T18" fmla="*/ 501 w 881"/>
                <a:gd name="T19" fmla="*/ 2041 h 2228"/>
                <a:gd name="T20" fmla="*/ 340 w 881"/>
                <a:gd name="T21" fmla="*/ 2223 h 2228"/>
                <a:gd name="T22" fmla="*/ 149 w 881"/>
                <a:gd name="T23" fmla="*/ 2074 h 2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81" h="2228">
                  <a:moveTo>
                    <a:pt x="149" y="2074"/>
                  </a:moveTo>
                  <a:lnTo>
                    <a:pt x="0" y="1917"/>
                  </a:lnTo>
                  <a:lnTo>
                    <a:pt x="50" y="1840"/>
                  </a:lnTo>
                  <a:cubicBezTo>
                    <a:pt x="178" y="1647"/>
                    <a:pt x="236" y="1514"/>
                    <a:pt x="276" y="1323"/>
                  </a:cubicBezTo>
                  <a:cubicBezTo>
                    <a:pt x="338" y="1024"/>
                    <a:pt x="280" y="742"/>
                    <a:pt x="97" y="454"/>
                  </a:cubicBezTo>
                  <a:lnTo>
                    <a:pt x="1" y="302"/>
                  </a:lnTo>
                  <a:lnTo>
                    <a:pt x="150" y="151"/>
                  </a:lnTo>
                  <a:cubicBezTo>
                    <a:pt x="232" y="68"/>
                    <a:pt x="315" y="0"/>
                    <a:pt x="333" y="0"/>
                  </a:cubicBezTo>
                  <a:cubicBezTo>
                    <a:pt x="387" y="0"/>
                    <a:pt x="528" y="187"/>
                    <a:pt x="628" y="389"/>
                  </a:cubicBezTo>
                  <a:cubicBezTo>
                    <a:pt x="881" y="903"/>
                    <a:pt x="830" y="1560"/>
                    <a:pt x="501" y="2041"/>
                  </a:cubicBezTo>
                  <a:cubicBezTo>
                    <a:pt x="435" y="2137"/>
                    <a:pt x="363" y="2219"/>
                    <a:pt x="340" y="2223"/>
                  </a:cubicBezTo>
                  <a:cubicBezTo>
                    <a:pt x="316" y="2228"/>
                    <a:pt x="230" y="2161"/>
                    <a:pt x="149" y="2074"/>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grpSp>
        <p:nvGrpSpPr>
          <p:cNvPr id="2" name="群組 1"/>
          <p:cNvGrpSpPr/>
          <p:nvPr/>
        </p:nvGrpSpPr>
        <p:grpSpPr>
          <a:xfrm>
            <a:off x="1028546" y="4182780"/>
            <a:ext cx="1613433" cy="1710020"/>
            <a:chOff x="1028546" y="4182780"/>
            <a:chExt cx="1613433" cy="1710020"/>
          </a:xfrm>
        </p:grpSpPr>
        <p:sp>
          <p:nvSpPr>
            <p:cNvPr id="62" name="文字方塊 18"/>
            <p:cNvSpPr txBox="1"/>
            <p:nvPr/>
          </p:nvSpPr>
          <p:spPr>
            <a:xfrm>
              <a:off x="1028547" y="4774194"/>
              <a:ext cx="1613432" cy="1118606"/>
            </a:xfrm>
            <a:prstGeom prst="rect">
              <a:avLst/>
            </a:prstGeom>
            <a:noFill/>
          </p:spPr>
          <p:txBody>
            <a:bodyPr wrap="square" rtlCol="0">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smtClean="0"/>
                <a:t>The quick brown fox jumps over the lazy dog. </a:t>
              </a:r>
            </a:p>
          </p:txBody>
        </p:sp>
        <p:sp>
          <p:nvSpPr>
            <p:cNvPr id="63" name="文字方塊 19"/>
            <p:cNvSpPr txBox="1"/>
            <p:nvPr/>
          </p:nvSpPr>
          <p:spPr>
            <a:xfrm>
              <a:off x="1028546" y="4182780"/>
              <a:ext cx="1613432" cy="584775"/>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200" b="1" dirty="0" smtClean="0">
                  <a:solidFill>
                    <a:schemeClr val="accent1"/>
                  </a:solidFill>
                </a:rPr>
                <a:t>Title</a:t>
              </a:r>
            </a:p>
          </p:txBody>
        </p:sp>
        <p:cxnSp>
          <p:nvCxnSpPr>
            <p:cNvPr id="64" name="直線接點 63"/>
            <p:cNvCxnSpPr/>
            <p:nvPr/>
          </p:nvCxnSpPr>
          <p:spPr>
            <a:xfrm>
              <a:off x="1117571" y="4755523"/>
              <a:ext cx="126016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 name="群組 4"/>
          <p:cNvGrpSpPr/>
          <p:nvPr/>
        </p:nvGrpSpPr>
        <p:grpSpPr>
          <a:xfrm>
            <a:off x="3802809" y="4182780"/>
            <a:ext cx="1613433" cy="1710020"/>
            <a:chOff x="3764709" y="4182780"/>
            <a:chExt cx="1613433" cy="1710020"/>
          </a:xfrm>
        </p:grpSpPr>
        <p:sp>
          <p:nvSpPr>
            <p:cNvPr id="65" name="文字方塊 18"/>
            <p:cNvSpPr txBox="1"/>
            <p:nvPr/>
          </p:nvSpPr>
          <p:spPr>
            <a:xfrm>
              <a:off x="3764710" y="4774194"/>
              <a:ext cx="1613432" cy="1118606"/>
            </a:xfrm>
            <a:prstGeom prst="rect">
              <a:avLst/>
            </a:prstGeom>
            <a:noFill/>
          </p:spPr>
          <p:txBody>
            <a:bodyPr wrap="square" rtlCol="0">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smtClean="0"/>
                <a:t>The quick brown fox jumps over the lazy dog. </a:t>
              </a:r>
            </a:p>
          </p:txBody>
        </p:sp>
        <p:sp>
          <p:nvSpPr>
            <p:cNvPr id="66" name="文字方塊 19"/>
            <p:cNvSpPr txBox="1"/>
            <p:nvPr/>
          </p:nvSpPr>
          <p:spPr>
            <a:xfrm>
              <a:off x="3764709" y="4182780"/>
              <a:ext cx="1613432" cy="584775"/>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200" b="1" dirty="0" smtClean="0">
                  <a:solidFill>
                    <a:schemeClr val="accent2"/>
                  </a:solidFill>
                </a:rPr>
                <a:t>Title</a:t>
              </a:r>
            </a:p>
          </p:txBody>
        </p:sp>
        <p:cxnSp>
          <p:nvCxnSpPr>
            <p:cNvPr id="67" name="直線接點 66"/>
            <p:cNvCxnSpPr/>
            <p:nvPr/>
          </p:nvCxnSpPr>
          <p:spPr>
            <a:xfrm>
              <a:off x="3853734" y="4755523"/>
              <a:ext cx="126016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 name="群組 5"/>
          <p:cNvGrpSpPr/>
          <p:nvPr/>
        </p:nvGrpSpPr>
        <p:grpSpPr>
          <a:xfrm>
            <a:off x="6577072" y="4182780"/>
            <a:ext cx="1613433" cy="1710020"/>
            <a:chOff x="6577072" y="4182780"/>
            <a:chExt cx="1613433" cy="1710020"/>
          </a:xfrm>
        </p:grpSpPr>
        <p:sp>
          <p:nvSpPr>
            <p:cNvPr id="68" name="文字方塊 18"/>
            <p:cNvSpPr txBox="1"/>
            <p:nvPr/>
          </p:nvSpPr>
          <p:spPr>
            <a:xfrm>
              <a:off x="6577073" y="4774194"/>
              <a:ext cx="1613432" cy="1118606"/>
            </a:xfrm>
            <a:prstGeom prst="rect">
              <a:avLst/>
            </a:prstGeom>
            <a:noFill/>
          </p:spPr>
          <p:txBody>
            <a:bodyPr wrap="square" rtlCol="0">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smtClean="0"/>
                <a:t>The quick brown fox jumps over the lazy dog. </a:t>
              </a:r>
            </a:p>
          </p:txBody>
        </p:sp>
        <p:sp>
          <p:nvSpPr>
            <p:cNvPr id="69" name="文字方塊 19"/>
            <p:cNvSpPr txBox="1"/>
            <p:nvPr/>
          </p:nvSpPr>
          <p:spPr>
            <a:xfrm>
              <a:off x="6577072" y="4182780"/>
              <a:ext cx="1613432" cy="584775"/>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200" b="1" dirty="0" smtClean="0">
                  <a:solidFill>
                    <a:schemeClr val="accent3"/>
                  </a:solidFill>
                </a:rPr>
                <a:t>Title</a:t>
              </a:r>
            </a:p>
          </p:txBody>
        </p:sp>
        <p:cxnSp>
          <p:nvCxnSpPr>
            <p:cNvPr id="70" name="直線接點 69"/>
            <p:cNvCxnSpPr/>
            <p:nvPr/>
          </p:nvCxnSpPr>
          <p:spPr>
            <a:xfrm>
              <a:off x="6666097" y="4755523"/>
              <a:ext cx="126016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913153519"/>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圖片版面配置區 8"/>
          <p:cNvPicPr>
            <a:picLocks noGrp="1" noChangeAspect="1"/>
          </p:cNvPicPr>
          <p:nvPr>
            <p:ph type="pic" sz="quarter" idx="11"/>
          </p:nvPr>
        </p:nvPicPr>
        <p:blipFill>
          <a:blip r:embed="rId2" cstate="screen">
            <a:extLst>
              <a:ext uri="{28A0092B-C50C-407E-A947-70E740481C1C}">
                <a14:useLocalDpi xmlns:a14="http://schemas.microsoft.com/office/drawing/2010/main"/>
              </a:ext>
            </a:extLst>
          </a:blip>
          <a:srcRect/>
          <a:stretch>
            <a:fillRect/>
          </a:stretch>
        </p:blipFill>
        <p:spPr/>
      </p:pic>
      <p:pic>
        <p:nvPicPr>
          <p:cNvPr id="10" name="圖片版面配置區 9"/>
          <p:cNvPicPr>
            <a:picLocks noGrp="1" noChangeAspect="1"/>
          </p:cNvPicPr>
          <p:nvPr>
            <p:ph type="pic" sz="quarter" idx="12"/>
          </p:nvPr>
        </p:nvPicPr>
        <p:blipFill>
          <a:blip r:embed="rId3" cstate="screen">
            <a:extLst>
              <a:ext uri="{28A0092B-C50C-407E-A947-70E740481C1C}">
                <a14:useLocalDpi xmlns:a14="http://schemas.microsoft.com/office/drawing/2010/main"/>
              </a:ext>
            </a:extLst>
          </a:blip>
          <a:srcRect/>
          <a:stretch>
            <a:fillRect/>
          </a:stretch>
        </p:blipFill>
        <p:spPr/>
      </p:pic>
      <p:pic>
        <p:nvPicPr>
          <p:cNvPr id="11" name="圖片版面配置區 10"/>
          <p:cNvPicPr>
            <a:picLocks noGrp="1" noChangeAspect="1"/>
          </p:cNvPicPr>
          <p:nvPr>
            <p:ph type="pic" sz="quarter" idx="13"/>
          </p:nvPr>
        </p:nvPicPr>
        <p:blipFill>
          <a:blip r:embed="rId4" cstate="screen">
            <a:extLst>
              <a:ext uri="{28A0092B-C50C-407E-A947-70E740481C1C}">
                <a14:useLocalDpi xmlns:a14="http://schemas.microsoft.com/office/drawing/2010/main"/>
              </a:ext>
            </a:extLst>
          </a:blip>
          <a:srcRect/>
          <a:stretch>
            <a:fillRect/>
          </a:stretch>
        </p:blipFill>
        <p:spPr/>
      </p:pic>
      <p:sp>
        <p:nvSpPr>
          <p:cNvPr id="4" name="頁尾版面配置區 3"/>
          <p:cNvSpPr>
            <a:spLocks noGrp="1"/>
          </p:cNvSpPr>
          <p:nvPr>
            <p:ph type="ftr" sz="quarter" idx="14"/>
          </p:nvPr>
        </p:nvSpPr>
        <p:spPr/>
        <p:txBody>
          <a:bodyPr/>
          <a:lstStyle/>
          <a:p>
            <a:r>
              <a:rPr lang="zh-TW" altLang="en-US" smtClean="0"/>
              <a:t>商業簡報網 </a:t>
            </a:r>
            <a:r>
              <a:rPr lang="en-US" altLang="zh-TW" smtClean="0"/>
              <a:t>X Matter Lab</a:t>
            </a:r>
            <a:endParaRPr lang="zh-TW" altLang="en-US" dirty="0"/>
          </a:p>
        </p:txBody>
      </p:sp>
      <p:sp>
        <p:nvSpPr>
          <p:cNvPr id="5" name="投影片編號版面配置區 4"/>
          <p:cNvSpPr>
            <a:spLocks noGrp="1"/>
          </p:cNvSpPr>
          <p:nvPr>
            <p:ph type="sldNum" sz="quarter" idx="15"/>
          </p:nvPr>
        </p:nvSpPr>
        <p:spPr/>
        <p:txBody>
          <a:bodyPr/>
          <a:lstStyle/>
          <a:p>
            <a:fld id="{E27FD744-A41C-4EAD-96D0-2F84A994B62C}" type="slidenum">
              <a:rPr lang="zh-TW" altLang="en-US" smtClean="0"/>
              <a:t>95</a:t>
            </a:fld>
            <a:endParaRPr lang="zh-TW" altLang="en-US"/>
          </a:p>
        </p:txBody>
      </p:sp>
      <p:sp>
        <p:nvSpPr>
          <p:cNvPr id="12" name="矩形 11"/>
          <p:cNvSpPr/>
          <p:nvPr/>
        </p:nvSpPr>
        <p:spPr>
          <a:xfrm>
            <a:off x="5172452" y="1977546"/>
            <a:ext cx="3405958" cy="738664"/>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The quick brown fox jumps over the lazy dog</a:t>
            </a:r>
            <a:r>
              <a:rPr lang="en-US" altLang="zh-TW" sz="1400" dirty="0" smtClean="0"/>
              <a:t>.</a:t>
            </a:r>
            <a:endParaRPr lang="zh-TW" altLang="en-US" sz="1400" dirty="0"/>
          </a:p>
        </p:txBody>
      </p:sp>
      <p:sp>
        <p:nvSpPr>
          <p:cNvPr id="13" name="矩形 12"/>
          <p:cNvSpPr/>
          <p:nvPr/>
        </p:nvSpPr>
        <p:spPr>
          <a:xfrm>
            <a:off x="5172452" y="3029106"/>
            <a:ext cx="3405958" cy="738664"/>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The quick brown fox jumps over the lazy dog</a:t>
            </a:r>
            <a:r>
              <a:rPr lang="en-US" altLang="zh-TW" sz="1400" dirty="0" smtClean="0"/>
              <a:t>.</a:t>
            </a:r>
            <a:endParaRPr lang="zh-TW" altLang="en-US" sz="1400" dirty="0"/>
          </a:p>
        </p:txBody>
      </p:sp>
      <p:sp>
        <p:nvSpPr>
          <p:cNvPr id="14" name="矩形 13"/>
          <p:cNvSpPr/>
          <p:nvPr/>
        </p:nvSpPr>
        <p:spPr>
          <a:xfrm>
            <a:off x="5172452" y="4080666"/>
            <a:ext cx="3405958" cy="738664"/>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The quick brown fox jumps over the lazy dog</a:t>
            </a:r>
            <a:r>
              <a:rPr lang="en-US" altLang="zh-TW" sz="1400" dirty="0" smtClean="0"/>
              <a:t>.</a:t>
            </a:r>
            <a:endParaRPr lang="zh-TW" altLang="en-US" sz="1400" dirty="0"/>
          </a:p>
        </p:txBody>
      </p:sp>
      <p:sp>
        <p:nvSpPr>
          <p:cNvPr id="15" name="矩形 14"/>
          <p:cNvSpPr/>
          <p:nvPr/>
        </p:nvSpPr>
        <p:spPr>
          <a:xfrm>
            <a:off x="5172452" y="5132226"/>
            <a:ext cx="3405958" cy="738664"/>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The quick brown fox jumps over the lazy dog</a:t>
            </a:r>
            <a:r>
              <a:rPr lang="en-US" altLang="zh-TW" sz="1400" dirty="0" smtClean="0"/>
              <a:t>.</a:t>
            </a:r>
            <a:endParaRPr lang="zh-TW" altLang="en-US" sz="1400" dirty="0"/>
          </a:p>
        </p:txBody>
      </p:sp>
      <p:grpSp>
        <p:nvGrpSpPr>
          <p:cNvPr id="16" name="群組 15"/>
          <p:cNvGrpSpPr/>
          <p:nvPr/>
        </p:nvGrpSpPr>
        <p:grpSpPr>
          <a:xfrm>
            <a:off x="4686486" y="2136293"/>
            <a:ext cx="421170" cy="421170"/>
            <a:chOff x="5023476" y="1967700"/>
            <a:chExt cx="421170" cy="421170"/>
          </a:xfrm>
        </p:grpSpPr>
        <p:sp>
          <p:nvSpPr>
            <p:cNvPr id="17" name="橢圓 16"/>
            <p:cNvSpPr/>
            <p:nvPr/>
          </p:nvSpPr>
          <p:spPr>
            <a:xfrm>
              <a:off x="5023476" y="1967700"/>
              <a:ext cx="421170" cy="42117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p>
          </p:txBody>
        </p:sp>
        <p:sp>
          <p:nvSpPr>
            <p:cNvPr id="18" name="Freeform 21"/>
            <p:cNvSpPr>
              <a:spLocks/>
            </p:cNvSpPr>
            <p:nvPr/>
          </p:nvSpPr>
          <p:spPr bwMode="auto">
            <a:xfrm rot="10800000" flipH="1">
              <a:off x="5165687" y="2052399"/>
              <a:ext cx="195968" cy="251772"/>
            </a:xfrm>
            <a:custGeom>
              <a:avLst/>
              <a:gdLst>
                <a:gd name="T0" fmla="*/ 0 w 7925"/>
                <a:gd name="T1" fmla="*/ 5094 h 10188"/>
                <a:gd name="T2" fmla="*/ 33 w 7925"/>
                <a:gd name="T3" fmla="*/ 0 h 10188"/>
                <a:gd name="T4" fmla="*/ 1648 w 7925"/>
                <a:gd name="T5" fmla="*/ 1021 h 10188"/>
                <a:gd name="T6" fmla="*/ 7132 w 7925"/>
                <a:gd name="T7" fmla="*/ 4554 h 10188"/>
                <a:gd name="T8" fmla="*/ 7921 w 7925"/>
                <a:gd name="T9" fmla="*/ 5094 h 10188"/>
                <a:gd name="T10" fmla="*/ 1320 w 7925"/>
                <a:gd name="T11" fmla="*/ 9375 h 10188"/>
                <a:gd name="T12" fmla="*/ 29 w 7925"/>
                <a:gd name="T13" fmla="*/ 10188 h 10188"/>
                <a:gd name="T14" fmla="*/ 0 w 7925"/>
                <a:gd name="T15" fmla="*/ 5094 h 101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925" h="10188">
                  <a:moveTo>
                    <a:pt x="0" y="5094"/>
                  </a:moveTo>
                  <a:cubicBezTo>
                    <a:pt x="0" y="1287"/>
                    <a:pt x="8" y="0"/>
                    <a:pt x="33" y="0"/>
                  </a:cubicBezTo>
                  <a:cubicBezTo>
                    <a:pt x="50" y="0"/>
                    <a:pt x="777" y="460"/>
                    <a:pt x="1648" y="1021"/>
                  </a:cubicBezTo>
                  <a:cubicBezTo>
                    <a:pt x="3732" y="2365"/>
                    <a:pt x="6142" y="3917"/>
                    <a:pt x="7132" y="4554"/>
                  </a:cubicBezTo>
                  <a:cubicBezTo>
                    <a:pt x="7570" y="4836"/>
                    <a:pt x="7925" y="5079"/>
                    <a:pt x="7921" y="5094"/>
                  </a:cubicBezTo>
                  <a:cubicBezTo>
                    <a:pt x="7912" y="5124"/>
                    <a:pt x="7006" y="5712"/>
                    <a:pt x="1320" y="9375"/>
                  </a:cubicBezTo>
                  <a:cubicBezTo>
                    <a:pt x="626" y="9822"/>
                    <a:pt x="45" y="10188"/>
                    <a:pt x="29" y="10188"/>
                  </a:cubicBezTo>
                  <a:cubicBezTo>
                    <a:pt x="10" y="10188"/>
                    <a:pt x="0" y="8528"/>
                    <a:pt x="0" y="5094"/>
                  </a:cubicBezTo>
                  <a:close/>
                </a:path>
              </a:pathLst>
            </a:custGeom>
            <a:solidFill>
              <a:schemeClr val="bg1"/>
            </a:solid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grpSp>
        <p:nvGrpSpPr>
          <p:cNvPr id="19" name="群組 18"/>
          <p:cNvGrpSpPr/>
          <p:nvPr/>
        </p:nvGrpSpPr>
        <p:grpSpPr>
          <a:xfrm>
            <a:off x="4686486" y="3187853"/>
            <a:ext cx="421170" cy="421170"/>
            <a:chOff x="5023476" y="3019260"/>
            <a:chExt cx="421170" cy="421170"/>
          </a:xfrm>
        </p:grpSpPr>
        <p:sp>
          <p:nvSpPr>
            <p:cNvPr id="20" name="橢圓 19"/>
            <p:cNvSpPr/>
            <p:nvPr/>
          </p:nvSpPr>
          <p:spPr>
            <a:xfrm>
              <a:off x="5023476" y="3019260"/>
              <a:ext cx="421170" cy="42117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p>
          </p:txBody>
        </p:sp>
        <p:sp>
          <p:nvSpPr>
            <p:cNvPr id="21" name="Freeform 21"/>
            <p:cNvSpPr>
              <a:spLocks/>
            </p:cNvSpPr>
            <p:nvPr/>
          </p:nvSpPr>
          <p:spPr bwMode="auto">
            <a:xfrm rot="10800000" flipH="1">
              <a:off x="5165687" y="3103959"/>
              <a:ext cx="195968" cy="251772"/>
            </a:xfrm>
            <a:custGeom>
              <a:avLst/>
              <a:gdLst>
                <a:gd name="T0" fmla="*/ 0 w 7925"/>
                <a:gd name="T1" fmla="*/ 5094 h 10188"/>
                <a:gd name="T2" fmla="*/ 33 w 7925"/>
                <a:gd name="T3" fmla="*/ 0 h 10188"/>
                <a:gd name="T4" fmla="*/ 1648 w 7925"/>
                <a:gd name="T5" fmla="*/ 1021 h 10188"/>
                <a:gd name="T6" fmla="*/ 7132 w 7925"/>
                <a:gd name="T7" fmla="*/ 4554 h 10188"/>
                <a:gd name="T8" fmla="*/ 7921 w 7925"/>
                <a:gd name="T9" fmla="*/ 5094 h 10188"/>
                <a:gd name="T10" fmla="*/ 1320 w 7925"/>
                <a:gd name="T11" fmla="*/ 9375 h 10188"/>
                <a:gd name="T12" fmla="*/ 29 w 7925"/>
                <a:gd name="T13" fmla="*/ 10188 h 10188"/>
                <a:gd name="T14" fmla="*/ 0 w 7925"/>
                <a:gd name="T15" fmla="*/ 5094 h 101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925" h="10188">
                  <a:moveTo>
                    <a:pt x="0" y="5094"/>
                  </a:moveTo>
                  <a:cubicBezTo>
                    <a:pt x="0" y="1287"/>
                    <a:pt x="8" y="0"/>
                    <a:pt x="33" y="0"/>
                  </a:cubicBezTo>
                  <a:cubicBezTo>
                    <a:pt x="50" y="0"/>
                    <a:pt x="777" y="460"/>
                    <a:pt x="1648" y="1021"/>
                  </a:cubicBezTo>
                  <a:cubicBezTo>
                    <a:pt x="3732" y="2365"/>
                    <a:pt x="6142" y="3917"/>
                    <a:pt x="7132" y="4554"/>
                  </a:cubicBezTo>
                  <a:cubicBezTo>
                    <a:pt x="7570" y="4836"/>
                    <a:pt x="7925" y="5079"/>
                    <a:pt x="7921" y="5094"/>
                  </a:cubicBezTo>
                  <a:cubicBezTo>
                    <a:pt x="7912" y="5124"/>
                    <a:pt x="7006" y="5712"/>
                    <a:pt x="1320" y="9375"/>
                  </a:cubicBezTo>
                  <a:cubicBezTo>
                    <a:pt x="626" y="9822"/>
                    <a:pt x="45" y="10188"/>
                    <a:pt x="29" y="10188"/>
                  </a:cubicBezTo>
                  <a:cubicBezTo>
                    <a:pt x="10" y="10188"/>
                    <a:pt x="0" y="8528"/>
                    <a:pt x="0" y="5094"/>
                  </a:cubicBezTo>
                  <a:close/>
                </a:path>
              </a:pathLst>
            </a:custGeom>
            <a:solidFill>
              <a:schemeClr val="bg1"/>
            </a:solid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grpSp>
        <p:nvGrpSpPr>
          <p:cNvPr id="22" name="群組 21"/>
          <p:cNvGrpSpPr/>
          <p:nvPr/>
        </p:nvGrpSpPr>
        <p:grpSpPr>
          <a:xfrm>
            <a:off x="4686486" y="4239413"/>
            <a:ext cx="421170" cy="421170"/>
            <a:chOff x="5023476" y="4070820"/>
            <a:chExt cx="421170" cy="421170"/>
          </a:xfrm>
        </p:grpSpPr>
        <p:sp>
          <p:nvSpPr>
            <p:cNvPr id="23" name="橢圓 22"/>
            <p:cNvSpPr/>
            <p:nvPr/>
          </p:nvSpPr>
          <p:spPr>
            <a:xfrm>
              <a:off x="5023476" y="4070820"/>
              <a:ext cx="421170" cy="42117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p>
          </p:txBody>
        </p:sp>
        <p:sp>
          <p:nvSpPr>
            <p:cNvPr id="24" name="Freeform 21"/>
            <p:cNvSpPr>
              <a:spLocks/>
            </p:cNvSpPr>
            <p:nvPr/>
          </p:nvSpPr>
          <p:spPr bwMode="auto">
            <a:xfrm rot="10800000" flipH="1">
              <a:off x="5165687" y="4155519"/>
              <a:ext cx="195968" cy="251772"/>
            </a:xfrm>
            <a:custGeom>
              <a:avLst/>
              <a:gdLst>
                <a:gd name="T0" fmla="*/ 0 w 7925"/>
                <a:gd name="T1" fmla="*/ 5094 h 10188"/>
                <a:gd name="T2" fmla="*/ 33 w 7925"/>
                <a:gd name="T3" fmla="*/ 0 h 10188"/>
                <a:gd name="T4" fmla="*/ 1648 w 7925"/>
                <a:gd name="T5" fmla="*/ 1021 h 10188"/>
                <a:gd name="T6" fmla="*/ 7132 w 7925"/>
                <a:gd name="T7" fmla="*/ 4554 h 10188"/>
                <a:gd name="T8" fmla="*/ 7921 w 7925"/>
                <a:gd name="T9" fmla="*/ 5094 h 10188"/>
                <a:gd name="T10" fmla="*/ 1320 w 7925"/>
                <a:gd name="T11" fmla="*/ 9375 h 10188"/>
                <a:gd name="T12" fmla="*/ 29 w 7925"/>
                <a:gd name="T13" fmla="*/ 10188 h 10188"/>
                <a:gd name="T14" fmla="*/ 0 w 7925"/>
                <a:gd name="T15" fmla="*/ 5094 h 101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925" h="10188">
                  <a:moveTo>
                    <a:pt x="0" y="5094"/>
                  </a:moveTo>
                  <a:cubicBezTo>
                    <a:pt x="0" y="1287"/>
                    <a:pt x="8" y="0"/>
                    <a:pt x="33" y="0"/>
                  </a:cubicBezTo>
                  <a:cubicBezTo>
                    <a:pt x="50" y="0"/>
                    <a:pt x="777" y="460"/>
                    <a:pt x="1648" y="1021"/>
                  </a:cubicBezTo>
                  <a:cubicBezTo>
                    <a:pt x="3732" y="2365"/>
                    <a:pt x="6142" y="3917"/>
                    <a:pt x="7132" y="4554"/>
                  </a:cubicBezTo>
                  <a:cubicBezTo>
                    <a:pt x="7570" y="4836"/>
                    <a:pt x="7925" y="5079"/>
                    <a:pt x="7921" y="5094"/>
                  </a:cubicBezTo>
                  <a:cubicBezTo>
                    <a:pt x="7912" y="5124"/>
                    <a:pt x="7006" y="5712"/>
                    <a:pt x="1320" y="9375"/>
                  </a:cubicBezTo>
                  <a:cubicBezTo>
                    <a:pt x="626" y="9822"/>
                    <a:pt x="45" y="10188"/>
                    <a:pt x="29" y="10188"/>
                  </a:cubicBezTo>
                  <a:cubicBezTo>
                    <a:pt x="10" y="10188"/>
                    <a:pt x="0" y="8528"/>
                    <a:pt x="0" y="5094"/>
                  </a:cubicBezTo>
                  <a:close/>
                </a:path>
              </a:pathLst>
            </a:custGeom>
            <a:solidFill>
              <a:schemeClr val="bg1"/>
            </a:solid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grpSp>
        <p:nvGrpSpPr>
          <p:cNvPr id="25" name="群組 24"/>
          <p:cNvGrpSpPr/>
          <p:nvPr/>
        </p:nvGrpSpPr>
        <p:grpSpPr>
          <a:xfrm>
            <a:off x="4686486" y="5290973"/>
            <a:ext cx="421170" cy="421170"/>
            <a:chOff x="5023476" y="5122380"/>
            <a:chExt cx="421170" cy="421170"/>
          </a:xfrm>
        </p:grpSpPr>
        <p:sp>
          <p:nvSpPr>
            <p:cNvPr id="26" name="橢圓 25"/>
            <p:cNvSpPr/>
            <p:nvPr/>
          </p:nvSpPr>
          <p:spPr>
            <a:xfrm>
              <a:off x="5023476" y="5122380"/>
              <a:ext cx="421170" cy="42117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p>
          </p:txBody>
        </p:sp>
        <p:sp>
          <p:nvSpPr>
            <p:cNvPr id="27" name="Freeform 21"/>
            <p:cNvSpPr>
              <a:spLocks/>
            </p:cNvSpPr>
            <p:nvPr/>
          </p:nvSpPr>
          <p:spPr bwMode="auto">
            <a:xfrm rot="10800000" flipH="1">
              <a:off x="5165687" y="5207079"/>
              <a:ext cx="195968" cy="251772"/>
            </a:xfrm>
            <a:custGeom>
              <a:avLst/>
              <a:gdLst>
                <a:gd name="T0" fmla="*/ 0 w 7925"/>
                <a:gd name="T1" fmla="*/ 5094 h 10188"/>
                <a:gd name="T2" fmla="*/ 33 w 7925"/>
                <a:gd name="T3" fmla="*/ 0 h 10188"/>
                <a:gd name="T4" fmla="*/ 1648 w 7925"/>
                <a:gd name="T5" fmla="*/ 1021 h 10188"/>
                <a:gd name="T6" fmla="*/ 7132 w 7925"/>
                <a:gd name="T7" fmla="*/ 4554 h 10188"/>
                <a:gd name="T8" fmla="*/ 7921 w 7925"/>
                <a:gd name="T9" fmla="*/ 5094 h 10188"/>
                <a:gd name="T10" fmla="*/ 1320 w 7925"/>
                <a:gd name="T11" fmla="*/ 9375 h 10188"/>
                <a:gd name="T12" fmla="*/ 29 w 7925"/>
                <a:gd name="T13" fmla="*/ 10188 h 10188"/>
                <a:gd name="T14" fmla="*/ 0 w 7925"/>
                <a:gd name="T15" fmla="*/ 5094 h 101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925" h="10188">
                  <a:moveTo>
                    <a:pt x="0" y="5094"/>
                  </a:moveTo>
                  <a:cubicBezTo>
                    <a:pt x="0" y="1287"/>
                    <a:pt x="8" y="0"/>
                    <a:pt x="33" y="0"/>
                  </a:cubicBezTo>
                  <a:cubicBezTo>
                    <a:pt x="50" y="0"/>
                    <a:pt x="777" y="460"/>
                    <a:pt x="1648" y="1021"/>
                  </a:cubicBezTo>
                  <a:cubicBezTo>
                    <a:pt x="3732" y="2365"/>
                    <a:pt x="6142" y="3917"/>
                    <a:pt x="7132" y="4554"/>
                  </a:cubicBezTo>
                  <a:cubicBezTo>
                    <a:pt x="7570" y="4836"/>
                    <a:pt x="7925" y="5079"/>
                    <a:pt x="7921" y="5094"/>
                  </a:cubicBezTo>
                  <a:cubicBezTo>
                    <a:pt x="7912" y="5124"/>
                    <a:pt x="7006" y="5712"/>
                    <a:pt x="1320" y="9375"/>
                  </a:cubicBezTo>
                  <a:cubicBezTo>
                    <a:pt x="626" y="9822"/>
                    <a:pt x="45" y="10188"/>
                    <a:pt x="29" y="10188"/>
                  </a:cubicBezTo>
                  <a:cubicBezTo>
                    <a:pt x="10" y="10188"/>
                    <a:pt x="0" y="8528"/>
                    <a:pt x="0" y="5094"/>
                  </a:cubicBezTo>
                  <a:close/>
                </a:path>
              </a:pathLst>
            </a:custGeom>
            <a:solidFill>
              <a:schemeClr val="bg1"/>
            </a:solid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sp>
        <p:nvSpPr>
          <p:cNvPr id="28" name="矩形 27"/>
          <p:cNvSpPr/>
          <p:nvPr/>
        </p:nvSpPr>
        <p:spPr>
          <a:xfrm>
            <a:off x="3155324" y="1223201"/>
            <a:ext cx="2833352" cy="11636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9" name="文字方塊 28"/>
          <p:cNvSpPr txBox="1"/>
          <p:nvPr/>
        </p:nvSpPr>
        <p:spPr>
          <a:xfrm>
            <a:off x="1880398" y="576870"/>
            <a:ext cx="5383205" cy="646331"/>
          </a:xfrm>
          <a:prstGeom prst="rect">
            <a:avLst/>
          </a:prstGeom>
          <a:noFill/>
        </p:spPr>
        <p:txBody>
          <a:bodyPr wrap="square" rtlCol="0" anchor="ctr">
            <a:spAutoFit/>
          </a:bodyPr>
          <a:lstStyle/>
          <a:p>
            <a:pPr algn="ctr"/>
            <a:r>
              <a:rPr lang="en-US" altLang="zh-TW" sz="3600" b="1" dirty="0" smtClean="0">
                <a:solidFill>
                  <a:schemeClr val="bg1">
                    <a:lumMod val="50000"/>
                  </a:schemeClr>
                </a:solidFill>
              </a:rPr>
              <a:t>Beyond Picture 092</a:t>
            </a:r>
            <a:endParaRPr lang="zh-TW" altLang="en-US" sz="3600" b="1" dirty="0">
              <a:solidFill>
                <a:schemeClr val="bg1">
                  <a:lumMod val="50000"/>
                </a:schemeClr>
              </a:solidFill>
            </a:endParaRPr>
          </a:p>
        </p:txBody>
      </p:sp>
      <p:sp>
        <p:nvSpPr>
          <p:cNvPr id="2" name="菱形 1"/>
          <p:cNvSpPr/>
          <p:nvPr/>
        </p:nvSpPr>
        <p:spPr>
          <a:xfrm>
            <a:off x="707069" y="2190530"/>
            <a:ext cx="3107619" cy="3107619"/>
          </a:xfrm>
          <a:prstGeom prst="diamond">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133655842"/>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圖片版面配置區 32"/>
          <p:cNvPicPr>
            <a:picLocks noGrp="1" noChangeAspect="1"/>
          </p:cNvPicPr>
          <p:nvPr>
            <p:ph type="pic" sz="quarter" idx="16"/>
          </p:nvPr>
        </p:nvPicPr>
        <p:blipFill>
          <a:blip r:embed="rId2" cstate="screen">
            <a:grayscl/>
            <a:extLst>
              <a:ext uri="{28A0092B-C50C-407E-A947-70E740481C1C}">
                <a14:useLocalDpi xmlns:a14="http://schemas.microsoft.com/office/drawing/2010/main"/>
              </a:ext>
            </a:extLst>
          </a:blip>
          <a:srcRect/>
          <a:stretch>
            <a:fillRect/>
          </a:stretch>
        </p:blipFill>
        <p:spPr/>
      </p:pic>
      <p:sp>
        <p:nvSpPr>
          <p:cNvPr id="6" name="頁尾版面配置區 5"/>
          <p:cNvSpPr>
            <a:spLocks noGrp="1"/>
          </p:cNvSpPr>
          <p:nvPr>
            <p:ph type="ftr" sz="quarter" idx="17"/>
          </p:nvPr>
        </p:nvSpPr>
        <p:spPr/>
        <p:txBody>
          <a:bodyPr/>
          <a:lstStyle/>
          <a:p>
            <a:r>
              <a:rPr lang="zh-TW" altLang="en-US" smtClean="0"/>
              <a:t>商業簡報網 </a:t>
            </a:r>
            <a:r>
              <a:rPr lang="en-US" altLang="zh-TW" smtClean="0"/>
              <a:t>X Matter Lab</a:t>
            </a:r>
            <a:endParaRPr lang="zh-TW" altLang="en-US" dirty="0"/>
          </a:p>
        </p:txBody>
      </p:sp>
      <p:sp>
        <p:nvSpPr>
          <p:cNvPr id="7" name="投影片編號版面配置區 6"/>
          <p:cNvSpPr>
            <a:spLocks noGrp="1"/>
          </p:cNvSpPr>
          <p:nvPr>
            <p:ph type="sldNum" sz="quarter" idx="18"/>
          </p:nvPr>
        </p:nvSpPr>
        <p:spPr/>
        <p:txBody>
          <a:bodyPr/>
          <a:lstStyle/>
          <a:p>
            <a:fld id="{E27FD744-A41C-4EAD-96D0-2F84A994B62C}" type="slidenum">
              <a:rPr lang="zh-TW" altLang="en-US" smtClean="0"/>
              <a:t>96</a:t>
            </a:fld>
            <a:endParaRPr lang="zh-TW" altLang="en-US"/>
          </a:p>
        </p:txBody>
      </p:sp>
      <p:pic>
        <p:nvPicPr>
          <p:cNvPr id="34" name="圖片版面配置區 33"/>
          <p:cNvPicPr>
            <a:picLocks noGrp="1" noChangeAspect="1"/>
          </p:cNvPicPr>
          <p:nvPr>
            <p:ph type="pic" sz="quarter" idx="19"/>
          </p:nvPr>
        </p:nvPicPr>
        <p:blipFill>
          <a:blip r:embed="rId3" cstate="screen">
            <a:grayscl/>
            <a:extLst>
              <a:ext uri="{28A0092B-C50C-407E-A947-70E740481C1C}">
                <a14:useLocalDpi xmlns:a14="http://schemas.microsoft.com/office/drawing/2010/main"/>
              </a:ext>
            </a:extLst>
          </a:blip>
          <a:srcRect/>
          <a:stretch>
            <a:fillRect/>
          </a:stretch>
        </p:blipFill>
        <p:spPr/>
      </p:pic>
      <p:pic>
        <p:nvPicPr>
          <p:cNvPr id="35" name="圖片版面配置區 34"/>
          <p:cNvPicPr>
            <a:picLocks noGrp="1" noChangeAspect="1"/>
          </p:cNvPicPr>
          <p:nvPr>
            <p:ph type="pic" sz="quarter" idx="20"/>
          </p:nvPr>
        </p:nvPicPr>
        <p:blipFill>
          <a:blip r:embed="rId4" cstate="screen">
            <a:grayscl/>
            <a:extLst>
              <a:ext uri="{28A0092B-C50C-407E-A947-70E740481C1C}">
                <a14:useLocalDpi xmlns:a14="http://schemas.microsoft.com/office/drawing/2010/main"/>
              </a:ext>
            </a:extLst>
          </a:blip>
          <a:srcRect/>
          <a:stretch>
            <a:fillRect/>
          </a:stretch>
        </p:blipFill>
        <p:spPr/>
      </p:pic>
      <p:pic>
        <p:nvPicPr>
          <p:cNvPr id="36" name="圖片版面配置區 35"/>
          <p:cNvPicPr>
            <a:picLocks noGrp="1" noChangeAspect="1"/>
          </p:cNvPicPr>
          <p:nvPr>
            <p:ph type="pic" sz="quarter" idx="21"/>
          </p:nvPr>
        </p:nvPicPr>
        <p:blipFill>
          <a:blip r:embed="rId5" cstate="screen">
            <a:grayscl/>
            <a:extLst>
              <a:ext uri="{28A0092B-C50C-407E-A947-70E740481C1C}">
                <a14:useLocalDpi xmlns:a14="http://schemas.microsoft.com/office/drawing/2010/main"/>
              </a:ext>
            </a:extLst>
          </a:blip>
          <a:srcRect l="16650" r="16650"/>
          <a:stretch>
            <a:fillRect/>
          </a:stretch>
        </p:blipFill>
        <p:spPr/>
      </p:pic>
      <p:sp>
        <p:nvSpPr>
          <p:cNvPr id="29" name="矩形 28"/>
          <p:cNvSpPr/>
          <p:nvPr/>
        </p:nvSpPr>
        <p:spPr>
          <a:xfrm>
            <a:off x="3155324" y="1223201"/>
            <a:ext cx="2833352" cy="11636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0" name="文字方塊 29"/>
          <p:cNvSpPr txBox="1"/>
          <p:nvPr/>
        </p:nvSpPr>
        <p:spPr>
          <a:xfrm>
            <a:off x="1880398" y="576870"/>
            <a:ext cx="5383205" cy="646331"/>
          </a:xfrm>
          <a:prstGeom prst="rect">
            <a:avLst/>
          </a:prstGeom>
          <a:noFill/>
        </p:spPr>
        <p:txBody>
          <a:bodyPr wrap="square" rtlCol="0" anchor="ctr">
            <a:spAutoFit/>
          </a:bodyPr>
          <a:lstStyle/>
          <a:p>
            <a:pPr algn="ctr"/>
            <a:r>
              <a:rPr lang="en-US" altLang="zh-TW" sz="3600" b="1" dirty="0" smtClean="0">
                <a:solidFill>
                  <a:schemeClr val="bg1">
                    <a:lumMod val="50000"/>
                  </a:schemeClr>
                </a:solidFill>
              </a:rPr>
              <a:t>Beyond Picture 093</a:t>
            </a:r>
            <a:endParaRPr lang="zh-TW" altLang="en-US" sz="3600" b="1" dirty="0">
              <a:solidFill>
                <a:schemeClr val="bg1">
                  <a:lumMod val="50000"/>
                </a:schemeClr>
              </a:solidFill>
            </a:endParaRPr>
          </a:p>
        </p:txBody>
      </p:sp>
      <p:sp>
        <p:nvSpPr>
          <p:cNvPr id="42" name="矩形 41"/>
          <p:cNvSpPr/>
          <p:nvPr/>
        </p:nvSpPr>
        <p:spPr>
          <a:xfrm>
            <a:off x="3090088" y="2562726"/>
            <a:ext cx="2083491" cy="830997"/>
          </a:xfrm>
          <a:prstGeom prst="rect">
            <a:avLst/>
          </a:prstGeom>
          <a:solidFill>
            <a:schemeClr val="bg1">
              <a:lumMod val="9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41" name="圖片版面配置區 11"/>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0" y="1353164"/>
            <a:ext cx="2067360" cy="4889029"/>
          </a:xfrm>
          <a:prstGeom prst="rect">
            <a:avLst/>
          </a:prstGeom>
        </p:spPr>
      </p:pic>
      <p:sp>
        <p:nvSpPr>
          <p:cNvPr id="43" name="矩形 42"/>
          <p:cNvSpPr/>
          <p:nvPr/>
        </p:nvSpPr>
        <p:spPr>
          <a:xfrm>
            <a:off x="6196307" y="2562726"/>
            <a:ext cx="2083491" cy="830997"/>
          </a:xfrm>
          <a:prstGeom prst="rect">
            <a:avLst/>
          </a:prstGeom>
          <a:solidFill>
            <a:schemeClr val="bg1">
              <a:lumMod val="9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4" name="矩形 43"/>
          <p:cNvSpPr/>
          <p:nvPr/>
        </p:nvSpPr>
        <p:spPr>
          <a:xfrm>
            <a:off x="3090088" y="5462337"/>
            <a:ext cx="2083491" cy="830997"/>
          </a:xfrm>
          <a:prstGeom prst="rect">
            <a:avLst/>
          </a:prstGeom>
          <a:solidFill>
            <a:schemeClr val="bg1">
              <a:lumMod val="9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5" name="矩形 44"/>
          <p:cNvSpPr/>
          <p:nvPr/>
        </p:nvSpPr>
        <p:spPr>
          <a:xfrm>
            <a:off x="6196307" y="5462337"/>
            <a:ext cx="2083491" cy="830997"/>
          </a:xfrm>
          <a:prstGeom prst="rect">
            <a:avLst/>
          </a:prstGeom>
          <a:solidFill>
            <a:schemeClr val="bg1">
              <a:lumMod val="9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8" name="文字方塊 37"/>
          <p:cNvSpPr txBox="1"/>
          <p:nvPr/>
        </p:nvSpPr>
        <p:spPr>
          <a:xfrm>
            <a:off x="6182204" y="1639397"/>
            <a:ext cx="2294560" cy="1754326"/>
          </a:xfrm>
          <a:prstGeom prst="rect">
            <a:avLst/>
          </a:prstGeom>
          <a:noFill/>
        </p:spPr>
        <p:txBody>
          <a:bodyPr wrap="square" rtlCol="0">
            <a:spAutoFit/>
          </a:bodyPr>
          <a:lstStyle/>
          <a:p>
            <a:r>
              <a:rPr lang="en-US" altLang="zh-TW" sz="3200" b="1" dirty="0" smtClean="0">
                <a:solidFill>
                  <a:schemeClr val="accent5"/>
                </a:solidFill>
              </a:rPr>
              <a:t>02.</a:t>
            </a:r>
          </a:p>
          <a:p>
            <a:r>
              <a:rPr lang="en-US" altLang="zh-TW" sz="2800" dirty="0" smtClean="0"/>
              <a:t>Title</a:t>
            </a:r>
          </a:p>
          <a:p>
            <a:r>
              <a:rPr lang="en-US" altLang="zh-TW" sz="1600" dirty="0">
                <a:solidFill>
                  <a:schemeClr val="accent2"/>
                </a:solidFill>
              </a:rPr>
              <a:t>The quick brown fox jumps over the lazy dog. </a:t>
            </a:r>
            <a:endParaRPr lang="en-US" altLang="zh-TW" dirty="0" smtClean="0"/>
          </a:p>
        </p:txBody>
      </p:sp>
      <p:sp>
        <p:nvSpPr>
          <p:cNvPr id="39" name="文字方塊 38"/>
          <p:cNvSpPr txBox="1"/>
          <p:nvPr/>
        </p:nvSpPr>
        <p:spPr>
          <a:xfrm>
            <a:off x="3090088" y="4549676"/>
            <a:ext cx="2294560" cy="1754326"/>
          </a:xfrm>
          <a:prstGeom prst="rect">
            <a:avLst/>
          </a:prstGeom>
          <a:noFill/>
        </p:spPr>
        <p:txBody>
          <a:bodyPr wrap="square" rtlCol="0">
            <a:spAutoFit/>
          </a:bodyPr>
          <a:lstStyle/>
          <a:p>
            <a:r>
              <a:rPr lang="en-US" altLang="zh-TW" sz="3200" b="1" dirty="0" smtClean="0">
                <a:solidFill>
                  <a:schemeClr val="accent5"/>
                </a:solidFill>
              </a:rPr>
              <a:t>03.</a:t>
            </a:r>
          </a:p>
          <a:p>
            <a:r>
              <a:rPr lang="en-US" altLang="zh-TW" sz="2800" dirty="0" smtClean="0"/>
              <a:t>Title</a:t>
            </a:r>
          </a:p>
          <a:p>
            <a:r>
              <a:rPr lang="en-US" altLang="zh-TW" sz="1600" dirty="0">
                <a:solidFill>
                  <a:schemeClr val="accent2"/>
                </a:solidFill>
              </a:rPr>
              <a:t>The quick brown fox jumps over the lazy dog. </a:t>
            </a:r>
            <a:endParaRPr lang="en-US" altLang="zh-TW" dirty="0" smtClean="0"/>
          </a:p>
        </p:txBody>
      </p:sp>
      <p:sp>
        <p:nvSpPr>
          <p:cNvPr id="40" name="文字方塊 39"/>
          <p:cNvSpPr txBox="1"/>
          <p:nvPr/>
        </p:nvSpPr>
        <p:spPr>
          <a:xfrm>
            <a:off x="6182204" y="4549676"/>
            <a:ext cx="2294560" cy="1754326"/>
          </a:xfrm>
          <a:prstGeom prst="rect">
            <a:avLst/>
          </a:prstGeom>
          <a:noFill/>
        </p:spPr>
        <p:txBody>
          <a:bodyPr wrap="square" rtlCol="0">
            <a:spAutoFit/>
          </a:bodyPr>
          <a:lstStyle/>
          <a:p>
            <a:r>
              <a:rPr lang="en-US" altLang="zh-TW" sz="3200" b="1" dirty="0" smtClean="0">
                <a:solidFill>
                  <a:schemeClr val="accent5"/>
                </a:solidFill>
              </a:rPr>
              <a:t>04.</a:t>
            </a:r>
          </a:p>
          <a:p>
            <a:r>
              <a:rPr lang="en-US" altLang="zh-TW" sz="2800" dirty="0" smtClean="0"/>
              <a:t>Title</a:t>
            </a:r>
          </a:p>
          <a:p>
            <a:r>
              <a:rPr lang="en-US" altLang="zh-TW" sz="1600" dirty="0">
                <a:solidFill>
                  <a:schemeClr val="accent2"/>
                </a:solidFill>
              </a:rPr>
              <a:t>The quick brown fox jumps over the lazy dog. </a:t>
            </a:r>
            <a:endParaRPr lang="en-US" altLang="zh-TW" dirty="0" smtClean="0"/>
          </a:p>
        </p:txBody>
      </p:sp>
      <p:sp>
        <p:nvSpPr>
          <p:cNvPr id="37" name="文字方塊 36"/>
          <p:cNvSpPr txBox="1"/>
          <p:nvPr/>
        </p:nvSpPr>
        <p:spPr>
          <a:xfrm>
            <a:off x="3090088" y="1639397"/>
            <a:ext cx="2294560" cy="1754326"/>
          </a:xfrm>
          <a:prstGeom prst="rect">
            <a:avLst/>
          </a:prstGeom>
          <a:noFill/>
        </p:spPr>
        <p:txBody>
          <a:bodyPr wrap="square" rtlCol="0">
            <a:spAutoFit/>
          </a:bodyPr>
          <a:lstStyle/>
          <a:p>
            <a:r>
              <a:rPr lang="en-US" altLang="zh-TW" sz="3200" b="1" dirty="0" smtClean="0">
                <a:solidFill>
                  <a:schemeClr val="accent5"/>
                </a:solidFill>
              </a:rPr>
              <a:t>01.</a:t>
            </a:r>
          </a:p>
          <a:p>
            <a:r>
              <a:rPr lang="en-US" altLang="zh-TW" sz="2800" dirty="0" smtClean="0"/>
              <a:t>Title</a:t>
            </a:r>
          </a:p>
          <a:p>
            <a:r>
              <a:rPr lang="en-US" altLang="zh-TW" sz="1600" dirty="0">
                <a:solidFill>
                  <a:schemeClr val="accent2"/>
                </a:solidFill>
              </a:rPr>
              <a:t>The quick brown fox jumps over the lazy dog. </a:t>
            </a:r>
            <a:endParaRPr lang="en-US" altLang="zh-TW" dirty="0" smtClean="0"/>
          </a:p>
        </p:txBody>
      </p:sp>
    </p:spTree>
    <p:extLst>
      <p:ext uri="{BB962C8B-B14F-4D97-AF65-F5344CB8AC3E}">
        <p14:creationId xmlns:p14="http://schemas.microsoft.com/office/powerpoint/2010/main" val="1927434880"/>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圖片版面配置區 11"/>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a:xfrm>
            <a:off x="450960" y="2064592"/>
            <a:ext cx="1423448" cy="1423448"/>
          </a:xfrm>
        </p:spPr>
      </p:pic>
      <p:pic>
        <p:nvPicPr>
          <p:cNvPr id="13" name="圖片版面配置區 12"/>
          <p:cNvPicPr>
            <a:picLocks noGrp="1" noChangeAspect="1"/>
          </p:cNvPicPr>
          <p:nvPr>
            <p:ph type="pic" sz="quarter" idx="11"/>
          </p:nvPr>
        </p:nvPicPr>
        <p:blipFill>
          <a:blip r:embed="rId3" cstate="screen">
            <a:extLst>
              <a:ext uri="{28A0092B-C50C-407E-A947-70E740481C1C}">
                <a14:useLocalDpi xmlns:a14="http://schemas.microsoft.com/office/drawing/2010/main"/>
              </a:ext>
            </a:extLst>
          </a:blip>
          <a:srcRect/>
          <a:stretch>
            <a:fillRect/>
          </a:stretch>
        </p:blipFill>
        <p:spPr>
          <a:xfrm>
            <a:off x="4756260" y="2064592"/>
            <a:ext cx="1423448" cy="1423448"/>
          </a:xfrm>
        </p:spPr>
      </p:pic>
      <p:pic>
        <p:nvPicPr>
          <p:cNvPr id="14" name="圖片版面配置區 13"/>
          <p:cNvPicPr>
            <a:picLocks noGrp="1" noChangeAspect="1"/>
          </p:cNvPicPr>
          <p:nvPr>
            <p:ph type="pic" sz="quarter" idx="12"/>
          </p:nvPr>
        </p:nvPicPr>
        <p:blipFill>
          <a:blip r:embed="rId4" cstate="screen">
            <a:extLst>
              <a:ext uri="{28A0092B-C50C-407E-A947-70E740481C1C}">
                <a14:useLocalDpi xmlns:a14="http://schemas.microsoft.com/office/drawing/2010/main"/>
              </a:ext>
            </a:extLst>
          </a:blip>
          <a:srcRect/>
          <a:stretch>
            <a:fillRect/>
          </a:stretch>
        </p:blipFill>
        <p:spPr>
          <a:xfrm>
            <a:off x="450960" y="4369976"/>
            <a:ext cx="1423448" cy="1423448"/>
          </a:xfrm>
        </p:spPr>
      </p:pic>
      <p:pic>
        <p:nvPicPr>
          <p:cNvPr id="15" name="圖片版面配置區 14"/>
          <p:cNvPicPr>
            <a:picLocks noGrp="1" noChangeAspect="1"/>
          </p:cNvPicPr>
          <p:nvPr>
            <p:ph type="pic" sz="quarter" idx="13"/>
          </p:nvPr>
        </p:nvPicPr>
        <p:blipFill>
          <a:blip r:embed="rId5" cstate="screen">
            <a:extLst>
              <a:ext uri="{28A0092B-C50C-407E-A947-70E740481C1C}">
                <a14:useLocalDpi xmlns:a14="http://schemas.microsoft.com/office/drawing/2010/main"/>
              </a:ext>
            </a:extLst>
          </a:blip>
          <a:srcRect/>
          <a:stretch>
            <a:fillRect/>
          </a:stretch>
        </p:blipFill>
        <p:spPr>
          <a:xfrm>
            <a:off x="4756260" y="4369976"/>
            <a:ext cx="1423448" cy="1423448"/>
          </a:xfrm>
        </p:spPr>
      </p:pic>
      <p:sp>
        <p:nvSpPr>
          <p:cNvPr id="6" name="頁尾版面配置區 5"/>
          <p:cNvSpPr>
            <a:spLocks noGrp="1"/>
          </p:cNvSpPr>
          <p:nvPr>
            <p:ph type="ftr" sz="quarter" idx="14"/>
          </p:nvPr>
        </p:nvSpPr>
        <p:spPr/>
        <p:txBody>
          <a:bodyPr/>
          <a:lstStyle/>
          <a:p>
            <a:r>
              <a:rPr lang="zh-TW" altLang="en-US" smtClean="0"/>
              <a:t>商業簡報網 </a:t>
            </a:r>
            <a:r>
              <a:rPr lang="en-US" altLang="zh-TW" smtClean="0"/>
              <a:t>X Matter Lab</a:t>
            </a:r>
            <a:endParaRPr lang="zh-TW" altLang="en-US" dirty="0"/>
          </a:p>
        </p:txBody>
      </p:sp>
      <p:sp>
        <p:nvSpPr>
          <p:cNvPr id="7" name="投影片編號版面配置區 6"/>
          <p:cNvSpPr>
            <a:spLocks noGrp="1"/>
          </p:cNvSpPr>
          <p:nvPr>
            <p:ph type="sldNum" sz="quarter" idx="15"/>
          </p:nvPr>
        </p:nvSpPr>
        <p:spPr/>
        <p:txBody>
          <a:bodyPr/>
          <a:lstStyle/>
          <a:p>
            <a:fld id="{E27FD744-A41C-4EAD-96D0-2F84A994B62C}" type="slidenum">
              <a:rPr lang="zh-TW" altLang="en-US" smtClean="0"/>
              <a:t>97</a:t>
            </a:fld>
            <a:endParaRPr lang="zh-TW" altLang="en-US"/>
          </a:p>
        </p:txBody>
      </p:sp>
      <p:sp>
        <p:nvSpPr>
          <p:cNvPr id="34" name="文字方塊 33"/>
          <p:cNvSpPr txBox="1"/>
          <p:nvPr/>
        </p:nvSpPr>
        <p:spPr>
          <a:xfrm>
            <a:off x="1880398" y="576870"/>
            <a:ext cx="5383205" cy="646331"/>
          </a:xfrm>
          <a:prstGeom prst="rect">
            <a:avLst/>
          </a:prstGeom>
          <a:noFill/>
        </p:spPr>
        <p:txBody>
          <a:bodyPr wrap="square" rtlCol="0" anchor="ctr">
            <a:spAutoFit/>
          </a:bodyPr>
          <a:lstStyle/>
          <a:p>
            <a:pPr algn="ctr"/>
            <a:r>
              <a:rPr lang="en-US" altLang="zh-TW" sz="3600" b="1" dirty="0" smtClean="0">
                <a:solidFill>
                  <a:schemeClr val="bg1">
                    <a:lumMod val="50000"/>
                  </a:schemeClr>
                </a:solidFill>
              </a:rPr>
              <a:t>Beyond Picture 094</a:t>
            </a:r>
            <a:endParaRPr lang="zh-TW" altLang="en-US" sz="3600" b="1" dirty="0">
              <a:solidFill>
                <a:schemeClr val="bg1">
                  <a:lumMod val="50000"/>
                </a:schemeClr>
              </a:solidFill>
            </a:endParaRPr>
          </a:p>
        </p:txBody>
      </p:sp>
      <p:sp>
        <p:nvSpPr>
          <p:cNvPr id="35" name="矩形 34"/>
          <p:cNvSpPr/>
          <p:nvPr/>
        </p:nvSpPr>
        <p:spPr>
          <a:xfrm>
            <a:off x="2950784" y="1223201"/>
            <a:ext cx="2833352" cy="11636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3" name="直線接點 2"/>
          <p:cNvCxnSpPr/>
          <p:nvPr/>
        </p:nvCxnSpPr>
        <p:spPr>
          <a:xfrm>
            <a:off x="2021302" y="2064592"/>
            <a:ext cx="0" cy="1135808"/>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36" name="文字方塊 35"/>
          <p:cNvSpPr txBox="1"/>
          <p:nvPr/>
        </p:nvSpPr>
        <p:spPr>
          <a:xfrm>
            <a:off x="2078341" y="2421179"/>
            <a:ext cx="2531024" cy="954107"/>
          </a:xfrm>
          <a:prstGeom prst="rect">
            <a:avLst/>
          </a:prstGeom>
          <a:noFill/>
        </p:spPr>
        <p:txBody>
          <a:bodyPr wrap="square" rtlCol="0">
            <a:spAutoFit/>
          </a:bodyPr>
          <a:lstStyle/>
          <a:p>
            <a:r>
              <a:rPr lang="en-US" sz="1400" dirty="0" smtClean="0"/>
              <a:t>The quick brown fox jumps over the lazy dog. </a:t>
            </a:r>
            <a:r>
              <a:rPr lang="en-US" sz="1400" dirty="0"/>
              <a:t>The quick brown fox jumps over the lazy dog. </a:t>
            </a:r>
          </a:p>
        </p:txBody>
      </p:sp>
      <p:sp>
        <p:nvSpPr>
          <p:cNvPr id="37" name="文字方塊 36"/>
          <p:cNvSpPr txBox="1"/>
          <p:nvPr/>
        </p:nvSpPr>
        <p:spPr>
          <a:xfrm>
            <a:off x="2078341" y="1950672"/>
            <a:ext cx="1248220" cy="584775"/>
          </a:xfrm>
          <a:prstGeom prst="rect">
            <a:avLst/>
          </a:prstGeom>
          <a:noFill/>
        </p:spPr>
        <p:txBody>
          <a:bodyPr wrap="square" rtlCol="0">
            <a:spAutoFit/>
          </a:bodyPr>
          <a:lstStyle/>
          <a:p>
            <a:r>
              <a:rPr lang="en-US" sz="3200" b="1" dirty="0" smtClean="0">
                <a:solidFill>
                  <a:schemeClr val="accent1"/>
                </a:solidFill>
              </a:rPr>
              <a:t>Title</a:t>
            </a:r>
          </a:p>
        </p:txBody>
      </p:sp>
      <p:cxnSp>
        <p:nvCxnSpPr>
          <p:cNvPr id="38" name="直線接點 37"/>
          <p:cNvCxnSpPr/>
          <p:nvPr/>
        </p:nvCxnSpPr>
        <p:spPr>
          <a:xfrm>
            <a:off x="6351397" y="2064592"/>
            <a:ext cx="0" cy="1135808"/>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39" name="文字方塊 38"/>
          <p:cNvSpPr txBox="1"/>
          <p:nvPr/>
        </p:nvSpPr>
        <p:spPr>
          <a:xfrm>
            <a:off x="6408436" y="2411979"/>
            <a:ext cx="2531024" cy="954107"/>
          </a:xfrm>
          <a:prstGeom prst="rect">
            <a:avLst/>
          </a:prstGeom>
          <a:noFill/>
        </p:spPr>
        <p:txBody>
          <a:bodyPr wrap="square" rtlCol="0">
            <a:spAutoFit/>
          </a:bodyPr>
          <a:lstStyle/>
          <a:p>
            <a:r>
              <a:rPr lang="en-US" sz="1400" dirty="0" smtClean="0"/>
              <a:t>The quick brown fox jumps over the lazy dog. </a:t>
            </a:r>
            <a:r>
              <a:rPr lang="en-US" sz="1400" dirty="0"/>
              <a:t>The quick brown fox jumps over the lazy dog. </a:t>
            </a:r>
          </a:p>
        </p:txBody>
      </p:sp>
      <p:sp>
        <p:nvSpPr>
          <p:cNvPr id="40" name="文字方塊 39"/>
          <p:cNvSpPr txBox="1"/>
          <p:nvPr/>
        </p:nvSpPr>
        <p:spPr>
          <a:xfrm>
            <a:off x="6408436" y="1950672"/>
            <a:ext cx="1248220" cy="584775"/>
          </a:xfrm>
          <a:prstGeom prst="rect">
            <a:avLst/>
          </a:prstGeom>
          <a:noFill/>
        </p:spPr>
        <p:txBody>
          <a:bodyPr wrap="square" rtlCol="0">
            <a:spAutoFit/>
          </a:bodyPr>
          <a:lstStyle/>
          <a:p>
            <a:r>
              <a:rPr lang="en-US" sz="3200" b="1" dirty="0" smtClean="0">
                <a:solidFill>
                  <a:schemeClr val="accent1"/>
                </a:solidFill>
              </a:rPr>
              <a:t>Title</a:t>
            </a:r>
          </a:p>
        </p:txBody>
      </p:sp>
      <p:cxnSp>
        <p:nvCxnSpPr>
          <p:cNvPr id="41" name="直線接點 40"/>
          <p:cNvCxnSpPr/>
          <p:nvPr/>
        </p:nvCxnSpPr>
        <p:spPr>
          <a:xfrm>
            <a:off x="2021302" y="4371142"/>
            <a:ext cx="0" cy="1135808"/>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42" name="文字方塊 41"/>
          <p:cNvSpPr txBox="1"/>
          <p:nvPr/>
        </p:nvSpPr>
        <p:spPr>
          <a:xfrm>
            <a:off x="2078341" y="4727729"/>
            <a:ext cx="2531024" cy="954107"/>
          </a:xfrm>
          <a:prstGeom prst="rect">
            <a:avLst/>
          </a:prstGeom>
          <a:noFill/>
        </p:spPr>
        <p:txBody>
          <a:bodyPr wrap="square" rtlCol="0">
            <a:spAutoFit/>
          </a:bodyPr>
          <a:lstStyle/>
          <a:p>
            <a:r>
              <a:rPr lang="en-US" sz="1400" dirty="0" smtClean="0"/>
              <a:t>The quick brown fox jumps over the lazy dog. </a:t>
            </a:r>
            <a:r>
              <a:rPr lang="en-US" sz="1400" dirty="0"/>
              <a:t>The quick brown fox jumps over the lazy dog. </a:t>
            </a:r>
          </a:p>
        </p:txBody>
      </p:sp>
      <p:sp>
        <p:nvSpPr>
          <p:cNvPr id="43" name="文字方塊 42"/>
          <p:cNvSpPr txBox="1"/>
          <p:nvPr/>
        </p:nvSpPr>
        <p:spPr>
          <a:xfrm>
            <a:off x="2078341" y="4257222"/>
            <a:ext cx="1248220" cy="584775"/>
          </a:xfrm>
          <a:prstGeom prst="rect">
            <a:avLst/>
          </a:prstGeom>
          <a:noFill/>
        </p:spPr>
        <p:txBody>
          <a:bodyPr wrap="square" rtlCol="0">
            <a:spAutoFit/>
          </a:bodyPr>
          <a:lstStyle/>
          <a:p>
            <a:r>
              <a:rPr lang="en-US" sz="3200" b="1" dirty="0" smtClean="0">
                <a:solidFill>
                  <a:schemeClr val="accent1"/>
                </a:solidFill>
              </a:rPr>
              <a:t>Title</a:t>
            </a:r>
          </a:p>
        </p:txBody>
      </p:sp>
      <p:cxnSp>
        <p:nvCxnSpPr>
          <p:cNvPr id="44" name="直線接點 43"/>
          <p:cNvCxnSpPr/>
          <p:nvPr/>
        </p:nvCxnSpPr>
        <p:spPr>
          <a:xfrm>
            <a:off x="6351397" y="4371142"/>
            <a:ext cx="0" cy="1135808"/>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45" name="文字方塊 44"/>
          <p:cNvSpPr txBox="1"/>
          <p:nvPr/>
        </p:nvSpPr>
        <p:spPr>
          <a:xfrm>
            <a:off x="6408436" y="4727729"/>
            <a:ext cx="2531024" cy="954107"/>
          </a:xfrm>
          <a:prstGeom prst="rect">
            <a:avLst/>
          </a:prstGeom>
          <a:noFill/>
        </p:spPr>
        <p:txBody>
          <a:bodyPr wrap="square" rtlCol="0">
            <a:spAutoFit/>
          </a:bodyPr>
          <a:lstStyle/>
          <a:p>
            <a:r>
              <a:rPr lang="en-US" sz="1400" dirty="0" smtClean="0"/>
              <a:t>The quick brown fox jumps over the lazy dog. </a:t>
            </a:r>
            <a:r>
              <a:rPr lang="en-US" sz="1400" dirty="0"/>
              <a:t>The quick brown fox jumps over the lazy dog. </a:t>
            </a:r>
          </a:p>
        </p:txBody>
      </p:sp>
      <p:sp>
        <p:nvSpPr>
          <p:cNvPr id="46" name="文字方塊 45"/>
          <p:cNvSpPr txBox="1"/>
          <p:nvPr/>
        </p:nvSpPr>
        <p:spPr>
          <a:xfrm>
            <a:off x="6408436" y="4257222"/>
            <a:ext cx="1248220" cy="584775"/>
          </a:xfrm>
          <a:prstGeom prst="rect">
            <a:avLst/>
          </a:prstGeom>
          <a:noFill/>
        </p:spPr>
        <p:txBody>
          <a:bodyPr wrap="square" rtlCol="0">
            <a:spAutoFit/>
          </a:bodyPr>
          <a:lstStyle/>
          <a:p>
            <a:r>
              <a:rPr lang="en-US" sz="3200" b="1" dirty="0" smtClean="0">
                <a:solidFill>
                  <a:schemeClr val="accent1"/>
                </a:solidFill>
              </a:rPr>
              <a:t>Title</a:t>
            </a:r>
          </a:p>
        </p:txBody>
      </p:sp>
    </p:spTree>
    <p:extLst>
      <p:ext uri="{BB962C8B-B14F-4D97-AF65-F5344CB8AC3E}">
        <p14:creationId xmlns:p14="http://schemas.microsoft.com/office/powerpoint/2010/main" val="743466525"/>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0"/>
          </p:nvPr>
        </p:nvSpPr>
        <p:spPr/>
        <p:txBody>
          <a:bodyPr/>
          <a:lstStyle/>
          <a:p>
            <a:fld id="{E27FD744-A41C-4EAD-96D0-2F84A994B62C}" type="slidenum">
              <a:rPr lang="zh-TW" altLang="en-US" smtClean="0"/>
              <a:t>98</a:t>
            </a:fld>
            <a:endParaRPr lang="zh-TW" altLang="en-US"/>
          </a:p>
        </p:txBody>
      </p:sp>
      <p:sp>
        <p:nvSpPr>
          <p:cNvPr id="3" name="頁尾版面配置區 2"/>
          <p:cNvSpPr>
            <a:spLocks noGrp="1"/>
          </p:cNvSpPr>
          <p:nvPr>
            <p:ph type="ftr" sz="quarter" idx="11"/>
          </p:nvPr>
        </p:nvSpPr>
        <p:spPr/>
        <p:txBody>
          <a:bodyPr/>
          <a:lstStyle/>
          <a:p>
            <a:r>
              <a:rPr lang="zh-TW" altLang="en-US" smtClean="0"/>
              <a:t>商業簡報網 </a:t>
            </a:r>
            <a:r>
              <a:rPr lang="en-US" altLang="zh-TW" smtClean="0"/>
              <a:t>X Matter Lab</a:t>
            </a:r>
            <a:endParaRPr lang="zh-TW" altLang="en-US" dirty="0"/>
          </a:p>
        </p:txBody>
      </p:sp>
      <p:pic>
        <p:nvPicPr>
          <p:cNvPr id="13" name="圖片版面配置區 12"/>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a:stretch>
            <a:fillRect/>
          </a:stretch>
        </p:blipFill>
        <p:spPr/>
      </p:pic>
      <p:pic>
        <p:nvPicPr>
          <p:cNvPr id="14" name="圖片版面配置區 13"/>
          <p:cNvPicPr>
            <a:picLocks noGrp="1" noChangeAspect="1"/>
          </p:cNvPicPr>
          <p:nvPr>
            <p:ph type="pic" sz="quarter" idx="14"/>
          </p:nvPr>
        </p:nvPicPr>
        <p:blipFill>
          <a:blip r:embed="rId3" cstate="screen">
            <a:extLst>
              <a:ext uri="{28A0092B-C50C-407E-A947-70E740481C1C}">
                <a14:useLocalDpi xmlns:a14="http://schemas.microsoft.com/office/drawing/2010/main"/>
              </a:ext>
            </a:extLst>
          </a:blip>
          <a:srcRect/>
          <a:stretch>
            <a:fillRect/>
          </a:stretch>
        </p:blipFill>
        <p:spPr/>
      </p:pic>
      <p:pic>
        <p:nvPicPr>
          <p:cNvPr id="15" name="圖片版面配置區 14"/>
          <p:cNvPicPr>
            <a:picLocks noGrp="1" noChangeAspect="1"/>
          </p:cNvPicPr>
          <p:nvPr>
            <p:ph type="pic" sz="quarter" idx="15"/>
          </p:nvPr>
        </p:nvPicPr>
        <p:blipFill rotWithShape="1">
          <a:blip r:embed="rId4" cstate="screen">
            <a:extLst>
              <a:ext uri="{28A0092B-C50C-407E-A947-70E740481C1C}">
                <a14:useLocalDpi xmlns:a14="http://schemas.microsoft.com/office/drawing/2010/main"/>
              </a:ext>
            </a:extLst>
          </a:blip>
          <a:srcRect/>
          <a:stretch/>
        </p:blipFill>
        <p:spPr/>
      </p:pic>
      <p:pic>
        <p:nvPicPr>
          <p:cNvPr id="16" name="圖片版面配置區 15"/>
          <p:cNvPicPr>
            <a:picLocks noGrp="1" noChangeAspect="1"/>
          </p:cNvPicPr>
          <p:nvPr>
            <p:ph type="pic" sz="quarter" idx="16"/>
          </p:nvPr>
        </p:nvPicPr>
        <p:blipFill>
          <a:blip r:embed="rId5" cstate="screen">
            <a:extLst>
              <a:ext uri="{28A0092B-C50C-407E-A947-70E740481C1C}">
                <a14:useLocalDpi xmlns:a14="http://schemas.microsoft.com/office/drawing/2010/main"/>
              </a:ext>
            </a:extLst>
          </a:blip>
          <a:srcRect/>
          <a:stretch>
            <a:fillRect/>
          </a:stretch>
        </p:blipFill>
        <p:spPr>
          <a:xfrm>
            <a:off x="6768493" y="3127733"/>
            <a:ext cx="1964263" cy="3058579"/>
          </a:xfrm>
        </p:spPr>
      </p:pic>
      <p:sp>
        <p:nvSpPr>
          <p:cNvPr id="10" name="矩形 9"/>
          <p:cNvSpPr/>
          <p:nvPr/>
        </p:nvSpPr>
        <p:spPr>
          <a:xfrm>
            <a:off x="3155324" y="1223201"/>
            <a:ext cx="2833352" cy="11636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文字方塊 10"/>
          <p:cNvSpPr txBox="1"/>
          <p:nvPr/>
        </p:nvSpPr>
        <p:spPr>
          <a:xfrm>
            <a:off x="1880398" y="576870"/>
            <a:ext cx="5383205" cy="646331"/>
          </a:xfrm>
          <a:prstGeom prst="rect">
            <a:avLst/>
          </a:prstGeom>
          <a:noFill/>
        </p:spPr>
        <p:txBody>
          <a:bodyPr wrap="square" rtlCol="0" anchor="ctr">
            <a:spAutoFit/>
          </a:bodyPr>
          <a:lstStyle/>
          <a:p>
            <a:pPr algn="ctr"/>
            <a:r>
              <a:rPr lang="en-US" altLang="zh-TW" sz="3600" b="1" dirty="0" smtClean="0">
                <a:solidFill>
                  <a:schemeClr val="bg1">
                    <a:lumMod val="50000"/>
                  </a:schemeClr>
                </a:solidFill>
              </a:rPr>
              <a:t>Beyond Picture 095</a:t>
            </a:r>
            <a:endParaRPr lang="zh-TW" altLang="en-US" sz="3600" b="1" dirty="0">
              <a:solidFill>
                <a:schemeClr val="bg1">
                  <a:lumMod val="50000"/>
                </a:schemeClr>
              </a:solidFill>
            </a:endParaRPr>
          </a:p>
        </p:txBody>
      </p:sp>
      <p:sp>
        <p:nvSpPr>
          <p:cNvPr id="4" name="矩形 3"/>
          <p:cNvSpPr/>
          <p:nvPr/>
        </p:nvSpPr>
        <p:spPr>
          <a:xfrm>
            <a:off x="474133" y="1660177"/>
            <a:ext cx="1964263" cy="3058579"/>
          </a:xfrm>
          <a:prstGeom prst="rect">
            <a:avLst/>
          </a:prstGeom>
          <a:gradFill>
            <a:gsLst>
              <a:gs pos="0">
                <a:schemeClr val="accent1">
                  <a:lumMod val="5000"/>
                  <a:lumOff val="95000"/>
                  <a:alpha val="0"/>
                </a:schemeClr>
              </a:gs>
              <a:gs pos="100000">
                <a:schemeClr val="accent5"/>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7" name="矩形 16"/>
          <p:cNvSpPr/>
          <p:nvPr/>
        </p:nvSpPr>
        <p:spPr>
          <a:xfrm>
            <a:off x="2556118" y="3127733"/>
            <a:ext cx="1964263" cy="3058579"/>
          </a:xfrm>
          <a:prstGeom prst="rect">
            <a:avLst/>
          </a:prstGeom>
          <a:gradFill>
            <a:gsLst>
              <a:gs pos="0">
                <a:schemeClr val="accent1">
                  <a:lumMod val="5000"/>
                  <a:lumOff val="95000"/>
                  <a:alpha val="0"/>
                </a:schemeClr>
              </a:gs>
              <a:gs pos="100000">
                <a:schemeClr val="accent5"/>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8" name="矩形 17"/>
          <p:cNvSpPr/>
          <p:nvPr/>
        </p:nvSpPr>
        <p:spPr>
          <a:xfrm>
            <a:off x="4638103" y="1660177"/>
            <a:ext cx="1964263" cy="3058579"/>
          </a:xfrm>
          <a:prstGeom prst="rect">
            <a:avLst/>
          </a:prstGeom>
          <a:gradFill>
            <a:gsLst>
              <a:gs pos="0">
                <a:schemeClr val="accent1">
                  <a:lumMod val="5000"/>
                  <a:lumOff val="95000"/>
                  <a:alpha val="0"/>
                </a:schemeClr>
              </a:gs>
              <a:gs pos="100000">
                <a:schemeClr val="accent5"/>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9" name="矩形 18"/>
          <p:cNvSpPr/>
          <p:nvPr/>
        </p:nvSpPr>
        <p:spPr>
          <a:xfrm>
            <a:off x="6768493" y="3127733"/>
            <a:ext cx="1964263" cy="3058579"/>
          </a:xfrm>
          <a:prstGeom prst="rect">
            <a:avLst/>
          </a:prstGeom>
          <a:gradFill>
            <a:gsLst>
              <a:gs pos="0">
                <a:schemeClr val="accent1">
                  <a:lumMod val="5000"/>
                  <a:lumOff val="95000"/>
                  <a:alpha val="0"/>
                </a:schemeClr>
              </a:gs>
              <a:gs pos="100000">
                <a:schemeClr val="accent5"/>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175998269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佈景主題">
  <a:themeElements>
    <a:clrScheme name="自訂 1">
      <a:dk1>
        <a:sysClr val="windowText" lastClr="000000"/>
      </a:dk1>
      <a:lt1>
        <a:sysClr val="window" lastClr="FFFFFF"/>
      </a:lt1>
      <a:dk2>
        <a:srgbClr val="1F497D"/>
      </a:dk2>
      <a:lt2>
        <a:srgbClr val="EEECE1"/>
      </a:lt2>
      <a:accent1>
        <a:srgbClr val="6BCBC5"/>
      </a:accent1>
      <a:accent2>
        <a:srgbClr val="F5C636"/>
      </a:accent2>
      <a:accent3>
        <a:srgbClr val="FF614C"/>
      </a:accent3>
      <a:accent4>
        <a:srgbClr val="9ACA9F"/>
      </a:accent4>
      <a:accent5>
        <a:srgbClr val="70758C"/>
      </a:accent5>
      <a:accent6>
        <a:srgbClr val="F79646"/>
      </a:accent6>
      <a:hlink>
        <a:srgbClr val="000000"/>
      </a:hlink>
      <a:folHlink>
        <a:srgbClr val="000000"/>
      </a:folHlink>
    </a:clrScheme>
    <a:fontScheme name="自訂 1">
      <a:majorFont>
        <a:latin typeface="Arial"/>
        <a:ea typeface="微軟正黑體"/>
        <a:cs typeface=""/>
      </a:majorFont>
      <a:minorFont>
        <a:latin typeface="Arial"/>
        <a:ea typeface="微軟正黑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4267</TotalTime>
  <Words>7248</Words>
  <Application>Microsoft Office PowerPoint</Application>
  <PresentationFormat>如螢幕大小 (4:3)</PresentationFormat>
  <Paragraphs>917</Paragraphs>
  <Slides>109</Slides>
  <Notes>33</Notes>
  <HiddenSlides>0</HiddenSlides>
  <MMClips>0</MMClips>
  <ScaleCrop>false</ScaleCrop>
  <HeadingPairs>
    <vt:vector size="4" baseType="variant">
      <vt:variant>
        <vt:lpstr>佈景主題</vt:lpstr>
      </vt:variant>
      <vt:variant>
        <vt:i4>1</vt:i4>
      </vt:variant>
      <vt:variant>
        <vt:lpstr>投影片標題</vt:lpstr>
      </vt:variant>
      <vt:variant>
        <vt:i4>109</vt:i4>
      </vt:variant>
    </vt:vector>
  </HeadingPairs>
  <TitlesOfParts>
    <vt:vector size="110" baseType="lpstr">
      <vt:lpstr>Office 佈景主題</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mwhan</dc:creator>
  <cp:lastModifiedBy>mwhan</cp:lastModifiedBy>
  <cp:revision>813</cp:revision>
  <dcterms:created xsi:type="dcterms:W3CDTF">2017-01-05T11:17:00Z</dcterms:created>
  <dcterms:modified xsi:type="dcterms:W3CDTF">2017-01-17T05:16:37Z</dcterms:modified>
</cp:coreProperties>
</file>