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622" r:id="rId2"/>
    <p:sldId id="776" r:id="rId3"/>
    <p:sldId id="794" r:id="rId4"/>
    <p:sldId id="800" r:id="rId5"/>
    <p:sldId id="802" r:id="rId6"/>
    <p:sldId id="801" r:id="rId7"/>
    <p:sldId id="827" r:id="rId8"/>
    <p:sldId id="789" r:id="rId9"/>
    <p:sldId id="828" r:id="rId10"/>
    <p:sldId id="845" r:id="rId11"/>
    <p:sldId id="781" r:id="rId12"/>
    <p:sldId id="786" r:id="rId13"/>
    <p:sldId id="808" r:id="rId14"/>
    <p:sldId id="798" r:id="rId15"/>
    <p:sldId id="796" r:id="rId16"/>
    <p:sldId id="815" r:id="rId17"/>
    <p:sldId id="804" r:id="rId18"/>
    <p:sldId id="799" r:id="rId19"/>
    <p:sldId id="805" r:id="rId20"/>
    <p:sldId id="791" r:id="rId21"/>
    <p:sldId id="792" r:id="rId22"/>
    <p:sldId id="784" r:id="rId23"/>
    <p:sldId id="857" r:id="rId24"/>
    <p:sldId id="795" r:id="rId25"/>
    <p:sldId id="788" r:id="rId26"/>
    <p:sldId id="824" r:id="rId27"/>
    <p:sldId id="822" r:id="rId28"/>
    <p:sldId id="818" r:id="rId29"/>
    <p:sldId id="819" r:id="rId30"/>
    <p:sldId id="825" r:id="rId31"/>
    <p:sldId id="846" r:id="rId32"/>
    <p:sldId id="826" r:id="rId33"/>
    <p:sldId id="803" r:id="rId34"/>
    <p:sldId id="797" r:id="rId35"/>
    <p:sldId id="812" r:id="rId36"/>
    <p:sldId id="782" r:id="rId37"/>
    <p:sldId id="813" r:id="rId38"/>
    <p:sldId id="793" r:id="rId39"/>
    <p:sldId id="816" r:id="rId40"/>
    <p:sldId id="790" r:id="rId41"/>
    <p:sldId id="809" r:id="rId42"/>
    <p:sldId id="785" r:id="rId43"/>
    <p:sldId id="783" r:id="rId44"/>
    <p:sldId id="807" r:id="rId45"/>
    <p:sldId id="787" r:id="rId46"/>
    <p:sldId id="820" r:id="rId47"/>
    <p:sldId id="806" r:id="rId48"/>
    <p:sldId id="810" r:id="rId49"/>
    <p:sldId id="811" r:id="rId50"/>
    <p:sldId id="814" r:id="rId51"/>
    <p:sldId id="817" r:id="rId52"/>
    <p:sldId id="821" r:id="rId53"/>
    <p:sldId id="823" r:id="rId54"/>
    <p:sldId id="829" r:id="rId55"/>
    <p:sldId id="830" r:id="rId56"/>
    <p:sldId id="831" r:id="rId57"/>
    <p:sldId id="832" r:id="rId58"/>
    <p:sldId id="833" r:id="rId59"/>
    <p:sldId id="834" r:id="rId60"/>
    <p:sldId id="835" r:id="rId61"/>
    <p:sldId id="836" r:id="rId62"/>
    <p:sldId id="837" r:id="rId63"/>
    <p:sldId id="838" r:id="rId64"/>
    <p:sldId id="839" r:id="rId65"/>
    <p:sldId id="840" r:id="rId66"/>
    <p:sldId id="841" r:id="rId67"/>
    <p:sldId id="842" r:id="rId68"/>
    <p:sldId id="843" r:id="rId69"/>
    <p:sldId id="844" r:id="rId70"/>
    <p:sldId id="777" r:id="rId71"/>
    <p:sldId id="778" r:id="rId72"/>
    <p:sldId id="779" r:id="rId73"/>
    <p:sldId id="780" r:id="rId7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72" userDrawn="1">
          <p15:clr>
            <a:srgbClr val="A4A3A4"/>
          </p15:clr>
        </p15:guide>
        <p15:guide id="3" orient="horz" pos="3748" userDrawn="1">
          <p15:clr>
            <a:srgbClr val="A4A3A4"/>
          </p15:clr>
        </p15:guide>
        <p15:guide id="4" pos="2086" userDrawn="1">
          <p15:clr>
            <a:srgbClr val="A4A3A4"/>
          </p15:clr>
        </p15:guide>
        <p15:guide id="5" pos="36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4C"/>
    <a:srgbClr val="595D6F"/>
    <a:srgbClr val="6EB274"/>
    <a:srgbClr val="FF4229"/>
    <a:srgbClr val="DBA90B"/>
    <a:srgbClr val="369A93"/>
    <a:srgbClr val="9296A8"/>
    <a:srgbClr val="C0DEC3"/>
    <a:srgbClr val="FF8575"/>
    <a:srgbClr val="F8D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5274" autoAdjust="0"/>
  </p:normalViewPr>
  <p:slideViewPr>
    <p:cSldViewPr>
      <p:cViewPr varScale="1">
        <p:scale>
          <a:sx n="75" d="100"/>
          <a:sy n="75" d="100"/>
        </p:scale>
        <p:origin x="-1620" y="-84"/>
      </p:cViewPr>
      <p:guideLst>
        <p:guide orient="horz" pos="572"/>
        <p:guide orient="horz" pos="3748"/>
        <p:guide pos="2086"/>
        <p:guide pos="3674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9768-A8FC-4C38-85F8-960D46EB0778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72A9-7867-4FD5-B39A-5F2A9CBD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883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469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764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998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605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121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696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20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98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598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263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729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231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85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000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148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464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56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647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4701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9148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5704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842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7137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554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618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5106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78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8761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7213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8848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0137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2682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5236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3840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573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038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1151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8264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0063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757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9238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5413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454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7573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0218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900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0178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017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9891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1193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2756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6816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0428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9566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01186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6274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4334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13867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73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419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6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2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3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33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8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0045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F9E-D4C8-484E-99F2-D8384058F5E9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32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7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pook.com.tw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1668325" y="525325"/>
            <a:ext cx="5807350" cy="5807350"/>
          </a:xfrm>
          <a:custGeom>
            <a:avLst/>
            <a:gdLst>
              <a:gd name="connsiteX0" fmla="*/ 2903675 w 5807350"/>
              <a:gd name="connsiteY0" fmla="*/ 0 h 5807350"/>
              <a:gd name="connsiteX1" fmla="*/ 3083675 w 5807350"/>
              <a:gd name="connsiteY1" fmla="*/ 305730 h 5807350"/>
              <a:gd name="connsiteX2" fmla="*/ 2993675 w 5807350"/>
              <a:gd name="connsiteY2" fmla="*/ 305730 h 5807350"/>
              <a:gd name="connsiteX3" fmla="*/ 2993675 w 5807350"/>
              <a:gd name="connsiteY3" fmla="*/ 2813675 h 5807350"/>
              <a:gd name="connsiteX4" fmla="*/ 5501620 w 5807350"/>
              <a:gd name="connsiteY4" fmla="*/ 2813675 h 5807350"/>
              <a:gd name="connsiteX5" fmla="*/ 5501620 w 5807350"/>
              <a:gd name="connsiteY5" fmla="*/ 2723675 h 5807350"/>
              <a:gd name="connsiteX6" fmla="*/ 5807350 w 5807350"/>
              <a:gd name="connsiteY6" fmla="*/ 2903675 h 5807350"/>
              <a:gd name="connsiteX7" fmla="*/ 5501620 w 5807350"/>
              <a:gd name="connsiteY7" fmla="*/ 3083675 h 5807350"/>
              <a:gd name="connsiteX8" fmla="*/ 5501620 w 5807350"/>
              <a:gd name="connsiteY8" fmla="*/ 2993675 h 5807350"/>
              <a:gd name="connsiteX9" fmla="*/ 2993675 w 5807350"/>
              <a:gd name="connsiteY9" fmla="*/ 2993675 h 5807350"/>
              <a:gd name="connsiteX10" fmla="*/ 2993675 w 5807350"/>
              <a:gd name="connsiteY10" fmla="*/ 5501620 h 5807350"/>
              <a:gd name="connsiteX11" fmla="*/ 3083675 w 5807350"/>
              <a:gd name="connsiteY11" fmla="*/ 5501620 h 5807350"/>
              <a:gd name="connsiteX12" fmla="*/ 2903675 w 5807350"/>
              <a:gd name="connsiteY12" fmla="*/ 5807350 h 5807350"/>
              <a:gd name="connsiteX13" fmla="*/ 2723675 w 5807350"/>
              <a:gd name="connsiteY13" fmla="*/ 5501620 h 5807350"/>
              <a:gd name="connsiteX14" fmla="*/ 2813675 w 5807350"/>
              <a:gd name="connsiteY14" fmla="*/ 5501620 h 5807350"/>
              <a:gd name="connsiteX15" fmla="*/ 2813675 w 5807350"/>
              <a:gd name="connsiteY15" fmla="*/ 2993675 h 5807350"/>
              <a:gd name="connsiteX16" fmla="*/ 305730 w 5807350"/>
              <a:gd name="connsiteY16" fmla="*/ 2993675 h 5807350"/>
              <a:gd name="connsiteX17" fmla="*/ 305730 w 5807350"/>
              <a:gd name="connsiteY17" fmla="*/ 3083675 h 5807350"/>
              <a:gd name="connsiteX18" fmla="*/ 0 w 5807350"/>
              <a:gd name="connsiteY18" fmla="*/ 2903675 h 5807350"/>
              <a:gd name="connsiteX19" fmla="*/ 305730 w 5807350"/>
              <a:gd name="connsiteY19" fmla="*/ 2723675 h 5807350"/>
              <a:gd name="connsiteX20" fmla="*/ 305730 w 5807350"/>
              <a:gd name="connsiteY20" fmla="*/ 2813675 h 5807350"/>
              <a:gd name="connsiteX21" fmla="*/ 2813675 w 5807350"/>
              <a:gd name="connsiteY21" fmla="*/ 2813675 h 5807350"/>
              <a:gd name="connsiteX22" fmla="*/ 2813675 w 5807350"/>
              <a:gd name="connsiteY22" fmla="*/ 305730 h 5807350"/>
              <a:gd name="connsiteX23" fmla="*/ 2723675 w 5807350"/>
              <a:gd name="connsiteY23" fmla="*/ 305730 h 580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07350" h="5807350">
                <a:moveTo>
                  <a:pt x="2903675" y="0"/>
                </a:moveTo>
                <a:lnTo>
                  <a:pt x="3083675" y="305730"/>
                </a:lnTo>
                <a:lnTo>
                  <a:pt x="2993675" y="305730"/>
                </a:lnTo>
                <a:lnTo>
                  <a:pt x="2993675" y="2813675"/>
                </a:lnTo>
                <a:lnTo>
                  <a:pt x="5501620" y="2813675"/>
                </a:lnTo>
                <a:lnTo>
                  <a:pt x="5501620" y="2723675"/>
                </a:lnTo>
                <a:lnTo>
                  <a:pt x="5807350" y="2903675"/>
                </a:lnTo>
                <a:lnTo>
                  <a:pt x="5501620" y="3083675"/>
                </a:lnTo>
                <a:lnTo>
                  <a:pt x="5501620" y="2993675"/>
                </a:lnTo>
                <a:lnTo>
                  <a:pt x="2993675" y="2993675"/>
                </a:lnTo>
                <a:lnTo>
                  <a:pt x="2993675" y="5501620"/>
                </a:lnTo>
                <a:lnTo>
                  <a:pt x="3083675" y="5501620"/>
                </a:lnTo>
                <a:lnTo>
                  <a:pt x="2903675" y="5807350"/>
                </a:lnTo>
                <a:lnTo>
                  <a:pt x="2723675" y="5501620"/>
                </a:lnTo>
                <a:lnTo>
                  <a:pt x="2813675" y="5501620"/>
                </a:lnTo>
                <a:lnTo>
                  <a:pt x="2813675" y="2993675"/>
                </a:lnTo>
                <a:lnTo>
                  <a:pt x="305730" y="2993675"/>
                </a:lnTo>
                <a:lnTo>
                  <a:pt x="305730" y="3083675"/>
                </a:lnTo>
                <a:lnTo>
                  <a:pt x="0" y="2903675"/>
                </a:lnTo>
                <a:lnTo>
                  <a:pt x="305730" y="2723675"/>
                </a:lnTo>
                <a:lnTo>
                  <a:pt x="305730" y="2813675"/>
                </a:lnTo>
                <a:lnTo>
                  <a:pt x="2813675" y="2813675"/>
                </a:lnTo>
                <a:lnTo>
                  <a:pt x="2813675" y="305730"/>
                </a:lnTo>
                <a:lnTo>
                  <a:pt x="2723675" y="3057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圓角化對角線角落矩形 1"/>
          <p:cNvSpPr/>
          <p:nvPr/>
        </p:nvSpPr>
        <p:spPr>
          <a:xfrm>
            <a:off x="2006507" y="923778"/>
            <a:ext cx="2340000" cy="2241845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圓角化對角線角落矩形 14"/>
          <p:cNvSpPr/>
          <p:nvPr/>
        </p:nvSpPr>
        <p:spPr>
          <a:xfrm flipH="1">
            <a:off x="4797494" y="923778"/>
            <a:ext cx="2340000" cy="2241845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圓角化對角線角落矩形 15"/>
          <p:cNvSpPr/>
          <p:nvPr/>
        </p:nvSpPr>
        <p:spPr>
          <a:xfrm flipV="1">
            <a:off x="2006507" y="3692378"/>
            <a:ext cx="2340000" cy="2241845"/>
          </a:xfrm>
          <a:prstGeom prst="round2Diag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圓角化對角線角落矩形 16"/>
          <p:cNvSpPr/>
          <p:nvPr/>
        </p:nvSpPr>
        <p:spPr>
          <a:xfrm flipH="1" flipV="1">
            <a:off x="4797494" y="3692378"/>
            <a:ext cx="2340000" cy="2241845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023110" y="880109"/>
            <a:ext cx="2390674" cy="2390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4730215" y="880109"/>
            <a:ext cx="2390674" cy="2390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2023110" y="3587214"/>
            <a:ext cx="2390674" cy="23906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4730215" y="3587214"/>
            <a:ext cx="2390674" cy="2390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1611630" y="3429000"/>
            <a:ext cx="5920740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5400000">
            <a:off x="1611630" y="3429000"/>
            <a:ext cx="5920740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1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flipH="1">
            <a:off x="2886328" y="1759725"/>
            <a:ext cx="1581900" cy="1581900"/>
          </a:xfrm>
          <a:custGeom>
            <a:avLst/>
            <a:gdLst>
              <a:gd name="connsiteX0" fmla="*/ 0 w 1581900"/>
              <a:gd name="connsiteY0" fmla="*/ 0 h 1581900"/>
              <a:gd name="connsiteX1" fmla="*/ 0 w 1581900"/>
              <a:gd name="connsiteY1" fmla="*/ 1130707 h 1581900"/>
              <a:gd name="connsiteX2" fmla="*/ 451193 w 1581900"/>
              <a:gd name="connsiteY2" fmla="*/ 1581900 h 1581900"/>
              <a:gd name="connsiteX3" fmla="*/ 1581900 w 1581900"/>
              <a:gd name="connsiteY3" fmla="*/ 1581900 h 1581900"/>
              <a:gd name="connsiteX4" fmla="*/ 0 w 1581900"/>
              <a:gd name="connsiteY4" fmla="*/ 0 h 158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900" h="1581900">
                <a:moveTo>
                  <a:pt x="0" y="0"/>
                </a:moveTo>
                <a:lnTo>
                  <a:pt x="0" y="1130707"/>
                </a:lnTo>
                <a:cubicBezTo>
                  <a:pt x="0" y="1379894"/>
                  <a:pt x="202006" y="1581900"/>
                  <a:pt x="451193" y="1581900"/>
                </a:cubicBezTo>
                <a:lnTo>
                  <a:pt x="1581900" y="15819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手繪多邊形 11"/>
          <p:cNvSpPr/>
          <p:nvPr/>
        </p:nvSpPr>
        <p:spPr>
          <a:xfrm flipH="1">
            <a:off x="1761123" y="634520"/>
            <a:ext cx="2707105" cy="2707105"/>
          </a:xfrm>
          <a:custGeom>
            <a:avLst/>
            <a:gdLst>
              <a:gd name="connsiteX0" fmla="*/ 2255912 w 2707105"/>
              <a:gd name="connsiteY0" fmla="*/ 0 h 2707105"/>
              <a:gd name="connsiteX1" fmla="*/ 451193 w 2707105"/>
              <a:gd name="connsiteY1" fmla="*/ 0 h 2707105"/>
              <a:gd name="connsiteX2" fmla="*/ 0 w 2707105"/>
              <a:gd name="connsiteY2" fmla="*/ 451193 h 2707105"/>
              <a:gd name="connsiteX3" fmla="*/ 0 w 2707105"/>
              <a:gd name="connsiteY3" fmla="*/ 1125205 h 2707105"/>
              <a:gd name="connsiteX4" fmla="*/ 1581900 w 2707105"/>
              <a:gd name="connsiteY4" fmla="*/ 2707105 h 2707105"/>
              <a:gd name="connsiteX5" fmla="*/ 2255912 w 2707105"/>
              <a:gd name="connsiteY5" fmla="*/ 2707105 h 2707105"/>
              <a:gd name="connsiteX6" fmla="*/ 2707105 w 2707105"/>
              <a:gd name="connsiteY6" fmla="*/ 2255912 h 2707105"/>
              <a:gd name="connsiteX7" fmla="*/ 2707105 w 2707105"/>
              <a:gd name="connsiteY7" fmla="*/ 451193 h 2707105"/>
              <a:gd name="connsiteX8" fmla="*/ 2255912 w 2707105"/>
              <a:gd name="connsiteY8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7105" h="2707105">
                <a:moveTo>
                  <a:pt x="2255912" y="0"/>
                </a:moveTo>
                <a:lnTo>
                  <a:pt x="451193" y="0"/>
                </a:lnTo>
                <a:cubicBezTo>
                  <a:pt x="202006" y="0"/>
                  <a:pt x="0" y="202006"/>
                  <a:pt x="0" y="451193"/>
                </a:cubicBezTo>
                <a:lnTo>
                  <a:pt x="0" y="1125205"/>
                </a:lnTo>
                <a:lnTo>
                  <a:pt x="1581900" y="2707105"/>
                </a:lnTo>
                <a:lnTo>
                  <a:pt x="2255912" y="2707105"/>
                </a:lnTo>
                <a:cubicBezTo>
                  <a:pt x="2505099" y="2707105"/>
                  <a:pt x="2707105" y="2505099"/>
                  <a:pt x="2707105" y="2255912"/>
                </a:cubicBezTo>
                <a:lnTo>
                  <a:pt x="2707105" y="451193"/>
                </a:lnTo>
                <a:cubicBezTo>
                  <a:pt x="2707105" y="202006"/>
                  <a:pt x="2505099" y="0"/>
                  <a:pt x="22559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>
            <a:off x="4675773" y="1759725"/>
            <a:ext cx="1581900" cy="1581900"/>
          </a:xfrm>
          <a:custGeom>
            <a:avLst/>
            <a:gdLst>
              <a:gd name="connsiteX0" fmla="*/ 0 w 1581900"/>
              <a:gd name="connsiteY0" fmla="*/ 0 h 1581900"/>
              <a:gd name="connsiteX1" fmla="*/ 0 w 1581900"/>
              <a:gd name="connsiteY1" fmla="*/ 1130707 h 1581900"/>
              <a:gd name="connsiteX2" fmla="*/ 451193 w 1581900"/>
              <a:gd name="connsiteY2" fmla="*/ 1581900 h 1581900"/>
              <a:gd name="connsiteX3" fmla="*/ 1581900 w 1581900"/>
              <a:gd name="connsiteY3" fmla="*/ 1581900 h 1581900"/>
              <a:gd name="connsiteX4" fmla="*/ 0 w 1581900"/>
              <a:gd name="connsiteY4" fmla="*/ 0 h 158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900" h="1581900">
                <a:moveTo>
                  <a:pt x="0" y="0"/>
                </a:moveTo>
                <a:lnTo>
                  <a:pt x="0" y="1130707"/>
                </a:lnTo>
                <a:cubicBezTo>
                  <a:pt x="0" y="1379894"/>
                  <a:pt x="202006" y="1581900"/>
                  <a:pt x="451193" y="1581900"/>
                </a:cubicBezTo>
                <a:lnTo>
                  <a:pt x="1581900" y="15819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手繪多邊形 18"/>
          <p:cNvSpPr/>
          <p:nvPr/>
        </p:nvSpPr>
        <p:spPr>
          <a:xfrm>
            <a:off x="4675773" y="634520"/>
            <a:ext cx="2707105" cy="2707105"/>
          </a:xfrm>
          <a:custGeom>
            <a:avLst/>
            <a:gdLst>
              <a:gd name="connsiteX0" fmla="*/ 2255912 w 2707105"/>
              <a:gd name="connsiteY0" fmla="*/ 0 h 2707105"/>
              <a:gd name="connsiteX1" fmla="*/ 451193 w 2707105"/>
              <a:gd name="connsiteY1" fmla="*/ 0 h 2707105"/>
              <a:gd name="connsiteX2" fmla="*/ 0 w 2707105"/>
              <a:gd name="connsiteY2" fmla="*/ 451193 h 2707105"/>
              <a:gd name="connsiteX3" fmla="*/ 0 w 2707105"/>
              <a:gd name="connsiteY3" fmla="*/ 1125205 h 2707105"/>
              <a:gd name="connsiteX4" fmla="*/ 1581900 w 2707105"/>
              <a:gd name="connsiteY4" fmla="*/ 2707105 h 2707105"/>
              <a:gd name="connsiteX5" fmla="*/ 2255912 w 2707105"/>
              <a:gd name="connsiteY5" fmla="*/ 2707105 h 2707105"/>
              <a:gd name="connsiteX6" fmla="*/ 2707105 w 2707105"/>
              <a:gd name="connsiteY6" fmla="*/ 2255912 h 2707105"/>
              <a:gd name="connsiteX7" fmla="*/ 2707105 w 2707105"/>
              <a:gd name="connsiteY7" fmla="*/ 451193 h 2707105"/>
              <a:gd name="connsiteX8" fmla="*/ 2255912 w 2707105"/>
              <a:gd name="connsiteY8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7105" h="2707105">
                <a:moveTo>
                  <a:pt x="2255912" y="0"/>
                </a:moveTo>
                <a:lnTo>
                  <a:pt x="451193" y="0"/>
                </a:lnTo>
                <a:cubicBezTo>
                  <a:pt x="202006" y="0"/>
                  <a:pt x="0" y="202006"/>
                  <a:pt x="0" y="451193"/>
                </a:cubicBezTo>
                <a:lnTo>
                  <a:pt x="0" y="1125205"/>
                </a:lnTo>
                <a:lnTo>
                  <a:pt x="1581900" y="2707105"/>
                </a:lnTo>
                <a:lnTo>
                  <a:pt x="2255912" y="2707105"/>
                </a:lnTo>
                <a:cubicBezTo>
                  <a:pt x="2505099" y="2707105"/>
                  <a:pt x="2707105" y="2505099"/>
                  <a:pt x="2707105" y="2255912"/>
                </a:cubicBezTo>
                <a:lnTo>
                  <a:pt x="2707105" y="451193"/>
                </a:lnTo>
                <a:cubicBezTo>
                  <a:pt x="2707105" y="202006"/>
                  <a:pt x="2505099" y="0"/>
                  <a:pt x="22559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 rot="10800000" flipH="1">
            <a:off x="4675773" y="3516375"/>
            <a:ext cx="1581900" cy="1581900"/>
          </a:xfrm>
          <a:custGeom>
            <a:avLst/>
            <a:gdLst>
              <a:gd name="connsiteX0" fmla="*/ 0 w 1581900"/>
              <a:gd name="connsiteY0" fmla="*/ 0 h 1581900"/>
              <a:gd name="connsiteX1" fmla="*/ 0 w 1581900"/>
              <a:gd name="connsiteY1" fmla="*/ 1130707 h 1581900"/>
              <a:gd name="connsiteX2" fmla="*/ 451193 w 1581900"/>
              <a:gd name="connsiteY2" fmla="*/ 1581900 h 1581900"/>
              <a:gd name="connsiteX3" fmla="*/ 1581900 w 1581900"/>
              <a:gd name="connsiteY3" fmla="*/ 1581900 h 1581900"/>
              <a:gd name="connsiteX4" fmla="*/ 0 w 1581900"/>
              <a:gd name="connsiteY4" fmla="*/ 0 h 158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900" h="1581900">
                <a:moveTo>
                  <a:pt x="0" y="0"/>
                </a:moveTo>
                <a:lnTo>
                  <a:pt x="0" y="1130707"/>
                </a:lnTo>
                <a:cubicBezTo>
                  <a:pt x="0" y="1379894"/>
                  <a:pt x="202006" y="1581900"/>
                  <a:pt x="451193" y="1581900"/>
                </a:cubicBezTo>
                <a:lnTo>
                  <a:pt x="1581900" y="15819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 rot="10800000" flipH="1">
            <a:off x="4675773" y="3516375"/>
            <a:ext cx="2707105" cy="2707105"/>
          </a:xfrm>
          <a:custGeom>
            <a:avLst/>
            <a:gdLst>
              <a:gd name="connsiteX0" fmla="*/ 2255912 w 2707105"/>
              <a:gd name="connsiteY0" fmla="*/ 0 h 2707105"/>
              <a:gd name="connsiteX1" fmla="*/ 451193 w 2707105"/>
              <a:gd name="connsiteY1" fmla="*/ 0 h 2707105"/>
              <a:gd name="connsiteX2" fmla="*/ 0 w 2707105"/>
              <a:gd name="connsiteY2" fmla="*/ 451193 h 2707105"/>
              <a:gd name="connsiteX3" fmla="*/ 0 w 2707105"/>
              <a:gd name="connsiteY3" fmla="*/ 1125205 h 2707105"/>
              <a:gd name="connsiteX4" fmla="*/ 1581900 w 2707105"/>
              <a:gd name="connsiteY4" fmla="*/ 2707105 h 2707105"/>
              <a:gd name="connsiteX5" fmla="*/ 2255912 w 2707105"/>
              <a:gd name="connsiteY5" fmla="*/ 2707105 h 2707105"/>
              <a:gd name="connsiteX6" fmla="*/ 2707105 w 2707105"/>
              <a:gd name="connsiteY6" fmla="*/ 2255912 h 2707105"/>
              <a:gd name="connsiteX7" fmla="*/ 2707105 w 2707105"/>
              <a:gd name="connsiteY7" fmla="*/ 451193 h 2707105"/>
              <a:gd name="connsiteX8" fmla="*/ 2255912 w 2707105"/>
              <a:gd name="connsiteY8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7105" h="2707105">
                <a:moveTo>
                  <a:pt x="2255912" y="0"/>
                </a:moveTo>
                <a:lnTo>
                  <a:pt x="451193" y="0"/>
                </a:lnTo>
                <a:cubicBezTo>
                  <a:pt x="202006" y="0"/>
                  <a:pt x="0" y="202006"/>
                  <a:pt x="0" y="451193"/>
                </a:cubicBezTo>
                <a:lnTo>
                  <a:pt x="0" y="1125205"/>
                </a:lnTo>
                <a:lnTo>
                  <a:pt x="1581900" y="2707105"/>
                </a:lnTo>
                <a:lnTo>
                  <a:pt x="2255912" y="2707105"/>
                </a:lnTo>
                <a:cubicBezTo>
                  <a:pt x="2505099" y="2707105"/>
                  <a:pt x="2707105" y="2505099"/>
                  <a:pt x="2707105" y="2255912"/>
                </a:cubicBezTo>
                <a:lnTo>
                  <a:pt x="2707105" y="451193"/>
                </a:lnTo>
                <a:cubicBezTo>
                  <a:pt x="2707105" y="202006"/>
                  <a:pt x="2505099" y="0"/>
                  <a:pt x="22559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 rot="10800000">
            <a:off x="2886328" y="3516375"/>
            <a:ext cx="1581900" cy="1581900"/>
          </a:xfrm>
          <a:custGeom>
            <a:avLst/>
            <a:gdLst>
              <a:gd name="connsiteX0" fmla="*/ 0 w 1581900"/>
              <a:gd name="connsiteY0" fmla="*/ 0 h 1581900"/>
              <a:gd name="connsiteX1" fmla="*/ 0 w 1581900"/>
              <a:gd name="connsiteY1" fmla="*/ 1130707 h 1581900"/>
              <a:gd name="connsiteX2" fmla="*/ 451193 w 1581900"/>
              <a:gd name="connsiteY2" fmla="*/ 1581900 h 1581900"/>
              <a:gd name="connsiteX3" fmla="*/ 1581900 w 1581900"/>
              <a:gd name="connsiteY3" fmla="*/ 1581900 h 1581900"/>
              <a:gd name="connsiteX4" fmla="*/ 0 w 1581900"/>
              <a:gd name="connsiteY4" fmla="*/ 0 h 158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900" h="1581900">
                <a:moveTo>
                  <a:pt x="0" y="0"/>
                </a:moveTo>
                <a:lnTo>
                  <a:pt x="0" y="1130707"/>
                </a:lnTo>
                <a:cubicBezTo>
                  <a:pt x="0" y="1379894"/>
                  <a:pt x="202006" y="1581900"/>
                  <a:pt x="451193" y="1581900"/>
                </a:cubicBezTo>
                <a:lnTo>
                  <a:pt x="1581900" y="15819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 rot="10800000">
            <a:off x="1761123" y="3516375"/>
            <a:ext cx="2707105" cy="2707105"/>
          </a:xfrm>
          <a:custGeom>
            <a:avLst/>
            <a:gdLst>
              <a:gd name="connsiteX0" fmla="*/ 2255912 w 2707105"/>
              <a:gd name="connsiteY0" fmla="*/ 0 h 2707105"/>
              <a:gd name="connsiteX1" fmla="*/ 451193 w 2707105"/>
              <a:gd name="connsiteY1" fmla="*/ 0 h 2707105"/>
              <a:gd name="connsiteX2" fmla="*/ 0 w 2707105"/>
              <a:gd name="connsiteY2" fmla="*/ 451193 h 2707105"/>
              <a:gd name="connsiteX3" fmla="*/ 0 w 2707105"/>
              <a:gd name="connsiteY3" fmla="*/ 1125205 h 2707105"/>
              <a:gd name="connsiteX4" fmla="*/ 1581900 w 2707105"/>
              <a:gd name="connsiteY4" fmla="*/ 2707105 h 2707105"/>
              <a:gd name="connsiteX5" fmla="*/ 2255912 w 2707105"/>
              <a:gd name="connsiteY5" fmla="*/ 2707105 h 2707105"/>
              <a:gd name="connsiteX6" fmla="*/ 2707105 w 2707105"/>
              <a:gd name="connsiteY6" fmla="*/ 2255912 h 2707105"/>
              <a:gd name="connsiteX7" fmla="*/ 2707105 w 2707105"/>
              <a:gd name="connsiteY7" fmla="*/ 451193 h 2707105"/>
              <a:gd name="connsiteX8" fmla="*/ 2255912 w 2707105"/>
              <a:gd name="connsiteY8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7105" h="2707105">
                <a:moveTo>
                  <a:pt x="2255912" y="0"/>
                </a:moveTo>
                <a:lnTo>
                  <a:pt x="451193" y="0"/>
                </a:lnTo>
                <a:cubicBezTo>
                  <a:pt x="202006" y="0"/>
                  <a:pt x="0" y="202006"/>
                  <a:pt x="0" y="451193"/>
                </a:cubicBezTo>
                <a:lnTo>
                  <a:pt x="0" y="1125205"/>
                </a:lnTo>
                <a:lnTo>
                  <a:pt x="1581900" y="2707105"/>
                </a:lnTo>
                <a:lnTo>
                  <a:pt x="2255912" y="2707105"/>
                </a:lnTo>
                <a:cubicBezTo>
                  <a:pt x="2505099" y="2707105"/>
                  <a:pt x="2707105" y="2505099"/>
                  <a:pt x="2707105" y="2255912"/>
                </a:cubicBezTo>
                <a:lnTo>
                  <a:pt x="2707105" y="451193"/>
                </a:lnTo>
                <a:cubicBezTo>
                  <a:pt x="2707105" y="202006"/>
                  <a:pt x="2505099" y="0"/>
                  <a:pt x="22559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 rot="2700000">
            <a:off x="3324572" y="706741"/>
            <a:ext cx="1634483" cy="2840010"/>
          </a:xfrm>
          <a:custGeom>
            <a:avLst/>
            <a:gdLst>
              <a:gd name="connsiteX0" fmla="*/ 0 w 2153628"/>
              <a:gd name="connsiteY0" fmla="*/ 0 h 3742054"/>
              <a:gd name="connsiteX1" fmla="*/ 1322372 w 2153628"/>
              <a:gd name="connsiteY1" fmla="*/ 92946 h 3742054"/>
              <a:gd name="connsiteX2" fmla="*/ 1851218 w 2153628"/>
              <a:gd name="connsiteY2" fmla="*/ 2066625 h 3742054"/>
              <a:gd name="connsiteX3" fmla="*/ 2066089 w 2153628"/>
              <a:gd name="connsiteY3" fmla="*/ 2868534 h 3742054"/>
              <a:gd name="connsiteX4" fmla="*/ 2153628 w 2153628"/>
              <a:gd name="connsiteY4" fmla="*/ 3195239 h 3742054"/>
              <a:gd name="connsiteX5" fmla="*/ 112885 w 2153628"/>
              <a:gd name="connsiteY5" fmla="*/ 3742054 h 3742054"/>
              <a:gd name="connsiteX6" fmla="*/ 187953 w 2153628"/>
              <a:gd name="connsiteY6" fmla="*/ 2674045 h 3742054"/>
              <a:gd name="connsiteX7" fmla="*/ 0 w 2153628"/>
              <a:gd name="connsiteY7" fmla="*/ 0 h 374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3628" h="3742054">
                <a:moveTo>
                  <a:pt x="0" y="0"/>
                </a:moveTo>
                <a:lnTo>
                  <a:pt x="1322372" y="92946"/>
                </a:lnTo>
                <a:lnTo>
                  <a:pt x="1851218" y="2066625"/>
                </a:lnTo>
                <a:lnTo>
                  <a:pt x="2066089" y="2868534"/>
                </a:lnTo>
                <a:lnTo>
                  <a:pt x="2153628" y="3195239"/>
                </a:lnTo>
                <a:lnTo>
                  <a:pt x="112885" y="3742054"/>
                </a:lnTo>
                <a:lnTo>
                  <a:pt x="187953" y="2674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手繪多邊形 27"/>
          <p:cNvSpPr/>
          <p:nvPr/>
        </p:nvSpPr>
        <p:spPr>
          <a:xfrm rot="2700000">
            <a:off x="4322024" y="2124126"/>
            <a:ext cx="3006047" cy="1556373"/>
          </a:xfrm>
          <a:custGeom>
            <a:avLst/>
            <a:gdLst>
              <a:gd name="connsiteX0" fmla="*/ 0 w 3960829"/>
              <a:gd name="connsiteY0" fmla="*/ 97507 h 2050709"/>
              <a:gd name="connsiteX1" fmla="*/ 1286784 w 3960829"/>
              <a:gd name="connsiteY1" fmla="*/ 187951 h 2050709"/>
              <a:gd name="connsiteX2" fmla="*/ 3960829 w 3960829"/>
              <a:gd name="connsiteY2" fmla="*/ 0 h 2050709"/>
              <a:gd name="connsiteX3" fmla="*/ 3879905 w 3960829"/>
              <a:gd name="connsiteY3" fmla="*/ 1151325 h 2050709"/>
              <a:gd name="connsiteX4" fmla="*/ 1651972 w 3960829"/>
              <a:gd name="connsiteY4" fmla="*/ 1748298 h 2050709"/>
              <a:gd name="connsiteX5" fmla="*/ 1354968 w 3960829"/>
              <a:gd name="connsiteY5" fmla="*/ 1827880 h 2050709"/>
              <a:gd name="connsiteX6" fmla="*/ 523358 w 3960829"/>
              <a:gd name="connsiteY6" fmla="*/ 2050709 h 2050709"/>
              <a:gd name="connsiteX7" fmla="*/ 0 w 3960829"/>
              <a:gd name="connsiteY7" fmla="*/ 97507 h 205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0829" h="2050709">
                <a:moveTo>
                  <a:pt x="0" y="97507"/>
                </a:moveTo>
                <a:lnTo>
                  <a:pt x="1286784" y="187951"/>
                </a:lnTo>
                <a:lnTo>
                  <a:pt x="3960829" y="0"/>
                </a:lnTo>
                <a:lnTo>
                  <a:pt x="3879905" y="1151325"/>
                </a:lnTo>
                <a:lnTo>
                  <a:pt x="1651972" y="1748298"/>
                </a:lnTo>
                <a:lnTo>
                  <a:pt x="1354968" y="1827880"/>
                </a:lnTo>
                <a:lnTo>
                  <a:pt x="523358" y="2050709"/>
                </a:lnTo>
                <a:lnTo>
                  <a:pt x="0" y="975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手繪多邊形 25"/>
          <p:cNvSpPr/>
          <p:nvPr/>
        </p:nvSpPr>
        <p:spPr>
          <a:xfrm rot="2700000">
            <a:off x="1905910" y="2912804"/>
            <a:ext cx="2969825" cy="1818325"/>
          </a:xfrm>
          <a:custGeom>
            <a:avLst/>
            <a:gdLst>
              <a:gd name="connsiteX0" fmla="*/ 108324 w 3913102"/>
              <a:gd name="connsiteY0" fmla="*/ 854713 h 2395862"/>
              <a:gd name="connsiteX1" fmla="*/ 2169545 w 3913102"/>
              <a:gd name="connsiteY1" fmla="*/ 302411 h 2395862"/>
              <a:gd name="connsiteX2" fmla="*/ 3074025 w 3913102"/>
              <a:gd name="connsiteY2" fmla="*/ 60056 h 2395862"/>
              <a:gd name="connsiteX3" fmla="*/ 3298159 w 3913102"/>
              <a:gd name="connsiteY3" fmla="*/ 0 h 2395862"/>
              <a:gd name="connsiteX4" fmla="*/ 3913102 w 3913102"/>
              <a:gd name="connsiteY4" fmla="*/ 2295000 h 2395862"/>
              <a:gd name="connsiteX5" fmla="*/ 2674044 w 3913102"/>
              <a:gd name="connsiteY5" fmla="*/ 2207909 h 2395862"/>
              <a:gd name="connsiteX6" fmla="*/ 0 w 3913102"/>
              <a:gd name="connsiteY6" fmla="*/ 2395862 h 2395862"/>
              <a:gd name="connsiteX7" fmla="*/ 108324 w 3913102"/>
              <a:gd name="connsiteY7" fmla="*/ 854713 h 239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3102" h="2395862">
                <a:moveTo>
                  <a:pt x="108324" y="854713"/>
                </a:moveTo>
                <a:lnTo>
                  <a:pt x="2169545" y="302411"/>
                </a:lnTo>
                <a:lnTo>
                  <a:pt x="3074025" y="60056"/>
                </a:lnTo>
                <a:lnTo>
                  <a:pt x="3298159" y="0"/>
                </a:lnTo>
                <a:lnTo>
                  <a:pt x="3913102" y="2295000"/>
                </a:lnTo>
                <a:lnTo>
                  <a:pt x="2674044" y="2207909"/>
                </a:lnTo>
                <a:lnTo>
                  <a:pt x="0" y="2395862"/>
                </a:lnTo>
                <a:lnTo>
                  <a:pt x="108324" y="8547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手繪多邊形 24"/>
          <p:cNvSpPr/>
          <p:nvPr/>
        </p:nvSpPr>
        <p:spPr>
          <a:xfrm rot="2700000">
            <a:off x="4191361" y="2993041"/>
            <a:ext cx="1740214" cy="3135865"/>
          </a:xfrm>
          <a:custGeom>
            <a:avLst/>
            <a:gdLst>
              <a:gd name="connsiteX0" fmla="*/ 0 w 2292941"/>
              <a:gd name="connsiteY0" fmla="*/ 591486 h 4131879"/>
              <a:gd name="connsiteX1" fmla="*/ 2207456 w 2292941"/>
              <a:gd name="connsiteY1" fmla="*/ 0 h 4131879"/>
              <a:gd name="connsiteX2" fmla="*/ 2104988 w 2292941"/>
              <a:gd name="connsiteY2" fmla="*/ 1457833 h 4131879"/>
              <a:gd name="connsiteX3" fmla="*/ 2292941 w 2292941"/>
              <a:gd name="connsiteY3" fmla="*/ 4131879 h 4131879"/>
              <a:gd name="connsiteX4" fmla="*/ 922842 w 2292941"/>
              <a:gd name="connsiteY4" fmla="*/ 4035577 h 4131879"/>
              <a:gd name="connsiteX5" fmla="*/ 302411 w 2292941"/>
              <a:gd name="connsiteY5" fmla="*/ 1720099 h 4131879"/>
              <a:gd name="connsiteX6" fmla="*/ 63666 w 2292941"/>
              <a:gd name="connsiteY6" fmla="*/ 829089 h 4131879"/>
              <a:gd name="connsiteX7" fmla="*/ 0 w 2292941"/>
              <a:gd name="connsiteY7" fmla="*/ 591486 h 413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2941" h="4131879">
                <a:moveTo>
                  <a:pt x="0" y="591486"/>
                </a:moveTo>
                <a:lnTo>
                  <a:pt x="2207456" y="0"/>
                </a:lnTo>
                <a:lnTo>
                  <a:pt x="2104988" y="1457833"/>
                </a:lnTo>
                <a:lnTo>
                  <a:pt x="2292941" y="4131879"/>
                </a:lnTo>
                <a:lnTo>
                  <a:pt x="922842" y="4035577"/>
                </a:lnTo>
                <a:lnTo>
                  <a:pt x="302411" y="1720099"/>
                </a:lnTo>
                <a:lnTo>
                  <a:pt x="63666" y="829089"/>
                </a:lnTo>
                <a:lnTo>
                  <a:pt x="0" y="5914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>
            <a:off x="1917700" y="774700"/>
            <a:ext cx="2601496" cy="3046300"/>
          </a:xfrm>
          <a:custGeom>
            <a:avLst/>
            <a:gdLst>
              <a:gd name="connsiteX0" fmla="*/ 0 w 2601496"/>
              <a:gd name="connsiteY0" fmla="*/ 0 h 3046300"/>
              <a:gd name="connsiteX1" fmla="*/ 2601496 w 2601496"/>
              <a:gd name="connsiteY1" fmla="*/ 0 h 3046300"/>
              <a:gd name="connsiteX2" fmla="*/ 2601496 w 2601496"/>
              <a:gd name="connsiteY2" fmla="*/ 770628 h 3046300"/>
              <a:gd name="connsiteX3" fmla="*/ 2590672 w 2601496"/>
              <a:gd name="connsiteY3" fmla="*/ 771719 h 3046300"/>
              <a:gd name="connsiteX4" fmla="*/ 2159501 w 2601496"/>
              <a:gd name="connsiteY4" fmla="*/ 1300748 h 3046300"/>
              <a:gd name="connsiteX5" fmla="*/ 2590672 w 2601496"/>
              <a:gd name="connsiteY5" fmla="*/ 1829777 h 3046300"/>
              <a:gd name="connsiteX6" fmla="*/ 2601496 w 2601496"/>
              <a:gd name="connsiteY6" fmla="*/ 1830868 h 3046300"/>
              <a:gd name="connsiteX7" fmla="*/ 2601496 w 2601496"/>
              <a:gd name="connsiteY7" fmla="*/ 2601496 h 3046300"/>
              <a:gd name="connsiteX8" fmla="*/ 1743346 w 2601496"/>
              <a:gd name="connsiteY8" fmla="*/ 2601496 h 3046300"/>
              <a:gd name="connsiteX9" fmla="*/ 1743548 w 2601496"/>
              <a:gd name="connsiteY9" fmla="*/ 2603500 h 3046300"/>
              <a:gd name="connsiteX10" fmla="*/ 1300748 w 2601496"/>
              <a:gd name="connsiteY10" fmla="*/ 3046300 h 3046300"/>
              <a:gd name="connsiteX11" fmla="*/ 857948 w 2601496"/>
              <a:gd name="connsiteY11" fmla="*/ 2603500 h 3046300"/>
              <a:gd name="connsiteX12" fmla="*/ 858150 w 2601496"/>
              <a:gd name="connsiteY12" fmla="*/ 2601496 h 3046300"/>
              <a:gd name="connsiteX13" fmla="*/ 0 w 2601496"/>
              <a:gd name="connsiteY13" fmla="*/ 2601496 h 30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1496" h="3046300">
                <a:moveTo>
                  <a:pt x="0" y="0"/>
                </a:moveTo>
                <a:lnTo>
                  <a:pt x="2601496" y="0"/>
                </a:lnTo>
                <a:lnTo>
                  <a:pt x="2601496" y="770628"/>
                </a:lnTo>
                <a:lnTo>
                  <a:pt x="2590672" y="771719"/>
                </a:lnTo>
                <a:cubicBezTo>
                  <a:pt x="2344603" y="822072"/>
                  <a:pt x="2159501" y="1039793"/>
                  <a:pt x="2159501" y="1300748"/>
                </a:cubicBezTo>
                <a:cubicBezTo>
                  <a:pt x="2159501" y="1561703"/>
                  <a:pt x="2344603" y="1779424"/>
                  <a:pt x="2590672" y="1829777"/>
                </a:cubicBezTo>
                <a:lnTo>
                  <a:pt x="2601496" y="1830868"/>
                </a:lnTo>
                <a:lnTo>
                  <a:pt x="2601496" y="2601496"/>
                </a:lnTo>
                <a:lnTo>
                  <a:pt x="1743346" y="2601496"/>
                </a:lnTo>
                <a:lnTo>
                  <a:pt x="1743548" y="2603500"/>
                </a:lnTo>
                <a:cubicBezTo>
                  <a:pt x="1743548" y="2848052"/>
                  <a:pt x="1545300" y="3046300"/>
                  <a:pt x="1300748" y="3046300"/>
                </a:cubicBezTo>
                <a:cubicBezTo>
                  <a:pt x="1056196" y="3046300"/>
                  <a:pt x="857948" y="2848052"/>
                  <a:pt x="857948" y="2603500"/>
                </a:cubicBezTo>
                <a:lnTo>
                  <a:pt x="858150" y="2601496"/>
                </a:lnTo>
                <a:lnTo>
                  <a:pt x="0" y="2601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手繪多邊形 34"/>
          <p:cNvSpPr/>
          <p:nvPr/>
        </p:nvSpPr>
        <p:spPr>
          <a:xfrm>
            <a:off x="4174401" y="774700"/>
            <a:ext cx="3051900" cy="2601496"/>
          </a:xfrm>
          <a:custGeom>
            <a:avLst/>
            <a:gdLst>
              <a:gd name="connsiteX0" fmla="*/ 450404 w 3051900"/>
              <a:gd name="connsiteY0" fmla="*/ 0 h 2601496"/>
              <a:gd name="connsiteX1" fmla="*/ 3051900 w 3051900"/>
              <a:gd name="connsiteY1" fmla="*/ 0 h 2601496"/>
              <a:gd name="connsiteX2" fmla="*/ 3051900 w 3051900"/>
              <a:gd name="connsiteY2" fmla="*/ 2601496 h 2601496"/>
              <a:gd name="connsiteX3" fmla="*/ 2280708 w 3051900"/>
              <a:gd name="connsiteY3" fmla="*/ 2601496 h 2601496"/>
              <a:gd name="connsiteX4" fmla="*/ 2280181 w 3051900"/>
              <a:gd name="connsiteY4" fmla="*/ 2596271 h 2601496"/>
              <a:gd name="connsiteX5" fmla="*/ 1751152 w 3051900"/>
              <a:gd name="connsiteY5" fmla="*/ 2165100 h 2601496"/>
              <a:gd name="connsiteX6" fmla="*/ 1222123 w 3051900"/>
              <a:gd name="connsiteY6" fmla="*/ 2596271 h 2601496"/>
              <a:gd name="connsiteX7" fmla="*/ 1221596 w 3051900"/>
              <a:gd name="connsiteY7" fmla="*/ 2601496 h 2601496"/>
              <a:gd name="connsiteX8" fmla="*/ 450404 w 3051900"/>
              <a:gd name="connsiteY8" fmla="*/ 2601496 h 2601496"/>
              <a:gd name="connsiteX9" fmla="*/ 450404 w 3051900"/>
              <a:gd name="connsiteY9" fmla="*/ 1742782 h 2601496"/>
              <a:gd name="connsiteX10" fmla="*/ 442800 w 3051900"/>
              <a:gd name="connsiteY10" fmla="*/ 1743548 h 2601496"/>
              <a:gd name="connsiteX11" fmla="*/ 0 w 3051900"/>
              <a:gd name="connsiteY11" fmla="*/ 1300748 h 2601496"/>
              <a:gd name="connsiteX12" fmla="*/ 442800 w 3051900"/>
              <a:gd name="connsiteY12" fmla="*/ 857948 h 2601496"/>
              <a:gd name="connsiteX13" fmla="*/ 450404 w 3051900"/>
              <a:gd name="connsiteY13" fmla="*/ 858715 h 26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51900" h="2601496">
                <a:moveTo>
                  <a:pt x="450404" y="0"/>
                </a:moveTo>
                <a:lnTo>
                  <a:pt x="3051900" y="0"/>
                </a:lnTo>
                <a:lnTo>
                  <a:pt x="3051900" y="2601496"/>
                </a:lnTo>
                <a:lnTo>
                  <a:pt x="2280708" y="2601496"/>
                </a:lnTo>
                <a:lnTo>
                  <a:pt x="2280181" y="2596271"/>
                </a:lnTo>
                <a:cubicBezTo>
                  <a:pt x="2229828" y="2350202"/>
                  <a:pt x="2012107" y="2165100"/>
                  <a:pt x="1751152" y="2165100"/>
                </a:cubicBezTo>
                <a:cubicBezTo>
                  <a:pt x="1490198" y="2165100"/>
                  <a:pt x="1272476" y="2350202"/>
                  <a:pt x="1222123" y="2596271"/>
                </a:cubicBezTo>
                <a:lnTo>
                  <a:pt x="1221596" y="2601496"/>
                </a:lnTo>
                <a:lnTo>
                  <a:pt x="450404" y="2601496"/>
                </a:lnTo>
                <a:lnTo>
                  <a:pt x="450404" y="1742782"/>
                </a:lnTo>
                <a:lnTo>
                  <a:pt x="442800" y="1743548"/>
                </a:lnTo>
                <a:cubicBezTo>
                  <a:pt x="198248" y="1743548"/>
                  <a:pt x="0" y="1545300"/>
                  <a:pt x="0" y="1300748"/>
                </a:cubicBezTo>
                <a:cubicBezTo>
                  <a:pt x="0" y="1056196"/>
                  <a:pt x="198248" y="857948"/>
                  <a:pt x="442800" y="857948"/>
                </a:cubicBezTo>
                <a:lnTo>
                  <a:pt x="450404" y="8587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手繪多邊形 29"/>
          <p:cNvSpPr/>
          <p:nvPr/>
        </p:nvSpPr>
        <p:spPr>
          <a:xfrm>
            <a:off x="1917700" y="3481805"/>
            <a:ext cx="3053401" cy="2601496"/>
          </a:xfrm>
          <a:custGeom>
            <a:avLst/>
            <a:gdLst>
              <a:gd name="connsiteX0" fmla="*/ 0 w 3053401"/>
              <a:gd name="connsiteY0" fmla="*/ 0 h 2601496"/>
              <a:gd name="connsiteX1" fmla="*/ 771192 w 3053401"/>
              <a:gd name="connsiteY1" fmla="*/ 0 h 2601496"/>
              <a:gd name="connsiteX2" fmla="*/ 771719 w 3053401"/>
              <a:gd name="connsiteY2" fmla="*/ 5224 h 2601496"/>
              <a:gd name="connsiteX3" fmla="*/ 1300748 w 3053401"/>
              <a:gd name="connsiteY3" fmla="*/ 436395 h 2601496"/>
              <a:gd name="connsiteX4" fmla="*/ 1829777 w 3053401"/>
              <a:gd name="connsiteY4" fmla="*/ 5224 h 2601496"/>
              <a:gd name="connsiteX5" fmla="*/ 1830304 w 3053401"/>
              <a:gd name="connsiteY5" fmla="*/ 0 h 2601496"/>
              <a:gd name="connsiteX6" fmla="*/ 2601496 w 3053401"/>
              <a:gd name="connsiteY6" fmla="*/ 0 h 2601496"/>
              <a:gd name="connsiteX7" fmla="*/ 2601496 w 3053401"/>
              <a:gd name="connsiteY7" fmla="*/ 858866 h 2601496"/>
              <a:gd name="connsiteX8" fmla="*/ 2610601 w 3053401"/>
              <a:gd name="connsiteY8" fmla="*/ 857948 h 2601496"/>
              <a:gd name="connsiteX9" fmla="*/ 3053401 w 3053401"/>
              <a:gd name="connsiteY9" fmla="*/ 1300748 h 2601496"/>
              <a:gd name="connsiteX10" fmla="*/ 2610601 w 3053401"/>
              <a:gd name="connsiteY10" fmla="*/ 1743548 h 2601496"/>
              <a:gd name="connsiteX11" fmla="*/ 2601496 w 3053401"/>
              <a:gd name="connsiteY11" fmla="*/ 1742630 h 2601496"/>
              <a:gd name="connsiteX12" fmla="*/ 2601496 w 3053401"/>
              <a:gd name="connsiteY12" fmla="*/ 2601496 h 2601496"/>
              <a:gd name="connsiteX13" fmla="*/ 0 w 3053401"/>
              <a:gd name="connsiteY13" fmla="*/ 2601496 h 260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53401" h="2601496">
                <a:moveTo>
                  <a:pt x="0" y="0"/>
                </a:moveTo>
                <a:lnTo>
                  <a:pt x="771192" y="0"/>
                </a:lnTo>
                <a:lnTo>
                  <a:pt x="771719" y="5224"/>
                </a:lnTo>
                <a:cubicBezTo>
                  <a:pt x="822072" y="251293"/>
                  <a:pt x="1039793" y="436395"/>
                  <a:pt x="1300748" y="436395"/>
                </a:cubicBezTo>
                <a:cubicBezTo>
                  <a:pt x="1561703" y="436395"/>
                  <a:pt x="1779424" y="251293"/>
                  <a:pt x="1829777" y="5224"/>
                </a:cubicBezTo>
                <a:lnTo>
                  <a:pt x="1830304" y="0"/>
                </a:lnTo>
                <a:lnTo>
                  <a:pt x="2601496" y="0"/>
                </a:lnTo>
                <a:lnTo>
                  <a:pt x="2601496" y="858866"/>
                </a:lnTo>
                <a:lnTo>
                  <a:pt x="2610601" y="857948"/>
                </a:lnTo>
                <a:cubicBezTo>
                  <a:pt x="2855153" y="857948"/>
                  <a:pt x="3053401" y="1056196"/>
                  <a:pt x="3053401" y="1300748"/>
                </a:cubicBezTo>
                <a:cubicBezTo>
                  <a:pt x="3053401" y="1545300"/>
                  <a:pt x="2855153" y="1743548"/>
                  <a:pt x="2610601" y="1743548"/>
                </a:cubicBezTo>
                <a:lnTo>
                  <a:pt x="2601496" y="1742630"/>
                </a:lnTo>
                <a:lnTo>
                  <a:pt x="2601496" y="2601496"/>
                </a:lnTo>
                <a:lnTo>
                  <a:pt x="0" y="26014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手繪多邊形 32"/>
          <p:cNvSpPr/>
          <p:nvPr/>
        </p:nvSpPr>
        <p:spPr>
          <a:xfrm>
            <a:off x="4624805" y="3037000"/>
            <a:ext cx="2601496" cy="3046301"/>
          </a:xfrm>
          <a:custGeom>
            <a:avLst/>
            <a:gdLst>
              <a:gd name="connsiteX0" fmla="*/ 1300748 w 2601496"/>
              <a:gd name="connsiteY0" fmla="*/ 0 h 3046301"/>
              <a:gd name="connsiteX1" fmla="*/ 1743548 w 2601496"/>
              <a:gd name="connsiteY1" fmla="*/ 442800 h 3046301"/>
              <a:gd name="connsiteX2" fmla="*/ 1743346 w 2601496"/>
              <a:gd name="connsiteY2" fmla="*/ 444805 h 3046301"/>
              <a:gd name="connsiteX3" fmla="*/ 2601496 w 2601496"/>
              <a:gd name="connsiteY3" fmla="*/ 444805 h 3046301"/>
              <a:gd name="connsiteX4" fmla="*/ 2601496 w 2601496"/>
              <a:gd name="connsiteY4" fmla="*/ 3046301 h 3046301"/>
              <a:gd name="connsiteX5" fmla="*/ 0 w 2601496"/>
              <a:gd name="connsiteY5" fmla="*/ 3046301 h 3046301"/>
              <a:gd name="connsiteX6" fmla="*/ 0 w 2601496"/>
              <a:gd name="connsiteY6" fmla="*/ 2275825 h 3046301"/>
              <a:gd name="connsiteX7" fmla="*/ 12325 w 2601496"/>
              <a:gd name="connsiteY7" fmla="*/ 2274582 h 3046301"/>
              <a:gd name="connsiteX8" fmla="*/ 443496 w 2601496"/>
              <a:gd name="connsiteY8" fmla="*/ 1745553 h 3046301"/>
              <a:gd name="connsiteX9" fmla="*/ 12325 w 2601496"/>
              <a:gd name="connsiteY9" fmla="*/ 1216524 h 3046301"/>
              <a:gd name="connsiteX10" fmla="*/ 0 w 2601496"/>
              <a:gd name="connsiteY10" fmla="*/ 1215282 h 3046301"/>
              <a:gd name="connsiteX11" fmla="*/ 0 w 2601496"/>
              <a:gd name="connsiteY11" fmla="*/ 444805 h 3046301"/>
              <a:gd name="connsiteX12" fmla="*/ 858150 w 2601496"/>
              <a:gd name="connsiteY12" fmla="*/ 444805 h 3046301"/>
              <a:gd name="connsiteX13" fmla="*/ 857948 w 2601496"/>
              <a:gd name="connsiteY13" fmla="*/ 442800 h 3046301"/>
              <a:gd name="connsiteX14" fmla="*/ 1300748 w 2601496"/>
              <a:gd name="connsiteY14" fmla="*/ 0 h 304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1496" h="3046301">
                <a:moveTo>
                  <a:pt x="1300748" y="0"/>
                </a:moveTo>
                <a:cubicBezTo>
                  <a:pt x="1545300" y="0"/>
                  <a:pt x="1743548" y="198248"/>
                  <a:pt x="1743548" y="442800"/>
                </a:cubicBezTo>
                <a:lnTo>
                  <a:pt x="1743346" y="444805"/>
                </a:lnTo>
                <a:lnTo>
                  <a:pt x="2601496" y="444805"/>
                </a:lnTo>
                <a:lnTo>
                  <a:pt x="2601496" y="3046301"/>
                </a:lnTo>
                <a:lnTo>
                  <a:pt x="0" y="3046301"/>
                </a:lnTo>
                <a:lnTo>
                  <a:pt x="0" y="2275825"/>
                </a:lnTo>
                <a:lnTo>
                  <a:pt x="12325" y="2274582"/>
                </a:lnTo>
                <a:cubicBezTo>
                  <a:pt x="258394" y="2224229"/>
                  <a:pt x="443496" y="2006508"/>
                  <a:pt x="443496" y="1745553"/>
                </a:cubicBezTo>
                <a:cubicBezTo>
                  <a:pt x="443496" y="1484599"/>
                  <a:pt x="258394" y="1266877"/>
                  <a:pt x="12325" y="1216524"/>
                </a:cubicBezTo>
                <a:lnTo>
                  <a:pt x="0" y="1215282"/>
                </a:lnTo>
                <a:lnTo>
                  <a:pt x="0" y="444805"/>
                </a:lnTo>
                <a:lnTo>
                  <a:pt x="858150" y="444805"/>
                </a:lnTo>
                <a:lnTo>
                  <a:pt x="857948" y="442800"/>
                </a:lnTo>
                <a:cubicBezTo>
                  <a:pt x="857948" y="198248"/>
                  <a:pt x="1056196" y="0"/>
                  <a:pt x="13007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1097094" y="1047497"/>
            <a:ext cx="3423799" cy="234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群組 6"/>
          <p:cNvGrpSpPr/>
          <p:nvPr/>
        </p:nvGrpSpPr>
        <p:grpSpPr>
          <a:xfrm>
            <a:off x="419607" y="884803"/>
            <a:ext cx="2301061" cy="1781276"/>
            <a:chOff x="470714" y="926306"/>
            <a:chExt cx="2301061" cy="1781276"/>
          </a:xfrm>
        </p:grpSpPr>
        <p:sp>
          <p:nvSpPr>
            <p:cNvPr id="5" name="梯形 4"/>
            <p:cNvSpPr/>
            <p:nvPr/>
          </p:nvSpPr>
          <p:spPr>
            <a:xfrm rot="18900000">
              <a:off x="470714" y="1296053"/>
              <a:ext cx="2291026" cy="514350"/>
            </a:xfrm>
            <a:prstGeom prst="trapezoid">
              <a:avLst>
                <a:gd name="adj" fmla="val 4722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2443954" y="926306"/>
              <a:ext cx="327821" cy="16269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等腰三角形 10"/>
            <p:cNvSpPr/>
            <p:nvPr/>
          </p:nvSpPr>
          <p:spPr>
            <a:xfrm rot="16200000">
              <a:off x="902944" y="2462325"/>
              <a:ext cx="327821" cy="16269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圓角矩形 17"/>
          <p:cNvSpPr/>
          <p:nvPr/>
        </p:nvSpPr>
        <p:spPr>
          <a:xfrm flipH="1">
            <a:off x="4623107" y="1047497"/>
            <a:ext cx="3420000" cy="234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群組 18"/>
          <p:cNvGrpSpPr/>
          <p:nvPr/>
        </p:nvGrpSpPr>
        <p:grpSpPr>
          <a:xfrm flipH="1">
            <a:off x="6423332" y="884803"/>
            <a:ext cx="2301061" cy="1781276"/>
            <a:chOff x="470714" y="926306"/>
            <a:chExt cx="2301061" cy="1781276"/>
          </a:xfrm>
        </p:grpSpPr>
        <p:sp>
          <p:nvSpPr>
            <p:cNvPr id="20" name="梯形 19"/>
            <p:cNvSpPr/>
            <p:nvPr/>
          </p:nvSpPr>
          <p:spPr>
            <a:xfrm rot="18900000">
              <a:off x="470714" y="1296053"/>
              <a:ext cx="2291026" cy="514350"/>
            </a:xfrm>
            <a:prstGeom prst="trapezoid">
              <a:avLst>
                <a:gd name="adj" fmla="val 4722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2443954" y="926306"/>
              <a:ext cx="327821" cy="16269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等腰三角形 21"/>
            <p:cNvSpPr/>
            <p:nvPr/>
          </p:nvSpPr>
          <p:spPr>
            <a:xfrm rot="16200000">
              <a:off x="902944" y="2462325"/>
              <a:ext cx="327821" cy="16269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圓角矩形 23"/>
          <p:cNvSpPr/>
          <p:nvPr/>
        </p:nvSpPr>
        <p:spPr>
          <a:xfrm flipV="1">
            <a:off x="1097094" y="3470503"/>
            <a:ext cx="3423799" cy="234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群組 24"/>
          <p:cNvGrpSpPr/>
          <p:nvPr/>
        </p:nvGrpSpPr>
        <p:grpSpPr>
          <a:xfrm flipV="1">
            <a:off x="419607" y="4191921"/>
            <a:ext cx="2301061" cy="1781276"/>
            <a:chOff x="470714" y="926306"/>
            <a:chExt cx="2301061" cy="1781276"/>
          </a:xfrm>
        </p:grpSpPr>
        <p:sp>
          <p:nvSpPr>
            <p:cNvPr id="26" name="梯形 25"/>
            <p:cNvSpPr/>
            <p:nvPr/>
          </p:nvSpPr>
          <p:spPr>
            <a:xfrm rot="18900000">
              <a:off x="470714" y="1296053"/>
              <a:ext cx="2291026" cy="514350"/>
            </a:xfrm>
            <a:prstGeom prst="trapezoid">
              <a:avLst>
                <a:gd name="adj" fmla="val 4722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等腰三角形 26"/>
            <p:cNvSpPr/>
            <p:nvPr/>
          </p:nvSpPr>
          <p:spPr>
            <a:xfrm>
              <a:off x="2443954" y="926306"/>
              <a:ext cx="327821" cy="16269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等腰三角形 27"/>
            <p:cNvSpPr/>
            <p:nvPr/>
          </p:nvSpPr>
          <p:spPr>
            <a:xfrm rot="16200000">
              <a:off x="902944" y="2462325"/>
              <a:ext cx="327821" cy="16269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圓角矩形 29"/>
          <p:cNvSpPr/>
          <p:nvPr/>
        </p:nvSpPr>
        <p:spPr>
          <a:xfrm flipH="1" flipV="1">
            <a:off x="4623107" y="3470503"/>
            <a:ext cx="3420000" cy="234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群組 30"/>
          <p:cNvGrpSpPr/>
          <p:nvPr/>
        </p:nvGrpSpPr>
        <p:grpSpPr>
          <a:xfrm flipH="1" flipV="1">
            <a:off x="6423332" y="4191921"/>
            <a:ext cx="2301061" cy="1781276"/>
            <a:chOff x="470714" y="926306"/>
            <a:chExt cx="2301061" cy="1781276"/>
          </a:xfrm>
        </p:grpSpPr>
        <p:sp>
          <p:nvSpPr>
            <p:cNvPr id="32" name="梯形 31"/>
            <p:cNvSpPr/>
            <p:nvPr/>
          </p:nvSpPr>
          <p:spPr>
            <a:xfrm rot="18900000">
              <a:off x="470714" y="1296053"/>
              <a:ext cx="2291026" cy="514350"/>
            </a:xfrm>
            <a:prstGeom prst="trapezoid">
              <a:avLst>
                <a:gd name="adj" fmla="val 4722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等腰三角形 32"/>
            <p:cNvSpPr/>
            <p:nvPr/>
          </p:nvSpPr>
          <p:spPr>
            <a:xfrm>
              <a:off x="2443954" y="926306"/>
              <a:ext cx="327821" cy="16269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等腰三角形 33"/>
            <p:cNvSpPr/>
            <p:nvPr/>
          </p:nvSpPr>
          <p:spPr>
            <a:xfrm rot="16200000">
              <a:off x="902944" y="2462325"/>
              <a:ext cx="327821" cy="16269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75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2091458" y="999001"/>
            <a:ext cx="2603205" cy="2402987"/>
          </a:xfrm>
          <a:custGeom>
            <a:avLst/>
            <a:gdLst>
              <a:gd name="connsiteX0" fmla="*/ 0 w 2603205"/>
              <a:gd name="connsiteY0" fmla="*/ 0 h 2402987"/>
              <a:gd name="connsiteX1" fmla="*/ 2590625 w 2603205"/>
              <a:gd name="connsiteY1" fmla="*/ 0 h 2402987"/>
              <a:gd name="connsiteX2" fmla="*/ 2593147 w 2603205"/>
              <a:gd name="connsiteY2" fmla="*/ 39375 h 2402987"/>
              <a:gd name="connsiteX3" fmla="*/ 2485371 w 2603205"/>
              <a:gd name="connsiteY3" fmla="*/ 2216250 h 2402987"/>
              <a:gd name="connsiteX4" fmla="*/ 2463997 w 2603205"/>
              <a:gd name="connsiteY4" fmla="*/ 2402987 h 2402987"/>
              <a:gd name="connsiteX5" fmla="*/ 2216250 w 2603205"/>
              <a:gd name="connsiteY5" fmla="*/ 2374629 h 2402987"/>
              <a:gd name="connsiteX6" fmla="*/ 39375 w 2603205"/>
              <a:gd name="connsiteY6" fmla="*/ 2266853 h 2402987"/>
              <a:gd name="connsiteX7" fmla="*/ 0 w 2603205"/>
              <a:gd name="connsiteY7" fmla="*/ 2269375 h 2402987"/>
              <a:gd name="connsiteX8" fmla="*/ 0 w 2603205"/>
              <a:gd name="connsiteY8" fmla="*/ 0 h 240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205" h="2402987">
                <a:moveTo>
                  <a:pt x="0" y="0"/>
                </a:moveTo>
                <a:lnTo>
                  <a:pt x="2590625" y="0"/>
                </a:lnTo>
                <a:lnTo>
                  <a:pt x="2593147" y="39375"/>
                </a:lnTo>
                <a:cubicBezTo>
                  <a:pt x="2628413" y="765000"/>
                  <a:pt x="2565791" y="1490625"/>
                  <a:pt x="2485371" y="2216250"/>
                </a:cubicBezTo>
                <a:lnTo>
                  <a:pt x="2463997" y="2402987"/>
                </a:lnTo>
                <a:lnTo>
                  <a:pt x="2216250" y="2374629"/>
                </a:lnTo>
                <a:cubicBezTo>
                  <a:pt x="1490625" y="2294209"/>
                  <a:pt x="765000" y="2231587"/>
                  <a:pt x="39375" y="2266853"/>
                </a:cubicBezTo>
                <a:lnTo>
                  <a:pt x="0" y="2269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>
            <a:off x="4649557" y="999001"/>
            <a:ext cx="2402986" cy="2555219"/>
          </a:xfrm>
          <a:custGeom>
            <a:avLst/>
            <a:gdLst>
              <a:gd name="connsiteX0" fmla="*/ 133611 w 2402986"/>
              <a:gd name="connsiteY0" fmla="*/ 0 h 2603205"/>
              <a:gd name="connsiteX1" fmla="*/ 2402986 w 2402986"/>
              <a:gd name="connsiteY1" fmla="*/ 0 h 2603205"/>
              <a:gd name="connsiteX2" fmla="*/ 2402986 w 2402986"/>
              <a:gd name="connsiteY2" fmla="*/ 2590625 h 2603205"/>
              <a:gd name="connsiteX3" fmla="*/ 2363611 w 2402986"/>
              <a:gd name="connsiteY3" fmla="*/ 2593147 h 2603205"/>
              <a:gd name="connsiteX4" fmla="*/ 186736 w 2402986"/>
              <a:gd name="connsiteY4" fmla="*/ 2485371 h 2603205"/>
              <a:gd name="connsiteX5" fmla="*/ 0 w 2402986"/>
              <a:gd name="connsiteY5" fmla="*/ 2463997 h 2603205"/>
              <a:gd name="connsiteX6" fmla="*/ 28357 w 2402986"/>
              <a:gd name="connsiteY6" fmla="*/ 2216250 h 2603205"/>
              <a:gd name="connsiteX7" fmla="*/ 136133 w 2402986"/>
              <a:gd name="connsiteY7" fmla="*/ 39375 h 2603205"/>
              <a:gd name="connsiteX8" fmla="*/ 133611 w 2402986"/>
              <a:gd name="connsiteY8" fmla="*/ 0 h 260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2986" h="2603205">
                <a:moveTo>
                  <a:pt x="133611" y="0"/>
                </a:moveTo>
                <a:lnTo>
                  <a:pt x="2402986" y="0"/>
                </a:lnTo>
                <a:lnTo>
                  <a:pt x="2402986" y="2590625"/>
                </a:lnTo>
                <a:lnTo>
                  <a:pt x="2363611" y="2593147"/>
                </a:lnTo>
                <a:cubicBezTo>
                  <a:pt x="1637986" y="2628413"/>
                  <a:pt x="912361" y="2565791"/>
                  <a:pt x="186736" y="2485371"/>
                </a:cubicBezTo>
                <a:lnTo>
                  <a:pt x="0" y="2463997"/>
                </a:lnTo>
                <a:lnTo>
                  <a:pt x="28357" y="2216250"/>
                </a:lnTo>
                <a:cubicBezTo>
                  <a:pt x="108777" y="1490625"/>
                  <a:pt x="171399" y="765000"/>
                  <a:pt x="136133" y="39375"/>
                </a:cubicBezTo>
                <a:lnTo>
                  <a:pt x="1336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>
            <a:off x="2091458" y="3356100"/>
            <a:ext cx="2448539" cy="2502900"/>
          </a:xfrm>
          <a:custGeom>
            <a:avLst/>
            <a:gdLst>
              <a:gd name="connsiteX0" fmla="*/ 281250 w 2402987"/>
              <a:gd name="connsiteY0" fmla="*/ 1819 h 2603206"/>
              <a:gd name="connsiteX1" fmla="*/ 2216250 w 2402987"/>
              <a:gd name="connsiteY1" fmla="*/ 117835 h 2603206"/>
              <a:gd name="connsiteX2" fmla="*/ 2402987 w 2402987"/>
              <a:gd name="connsiteY2" fmla="*/ 139209 h 2603206"/>
              <a:gd name="connsiteX3" fmla="*/ 2374629 w 2402987"/>
              <a:gd name="connsiteY3" fmla="*/ 386956 h 2603206"/>
              <a:gd name="connsiteX4" fmla="*/ 2266853 w 2402987"/>
              <a:gd name="connsiteY4" fmla="*/ 2563831 h 2603206"/>
              <a:gd name="connsiteX5" fmla="*/ 2269375 w 2402987"/>
              <a:gd name="connsiteY5" fmla="*/ 2603206 h 2603206"/>
              <a:gd name="connsiteX6" fmla="*/ 0 w 2402987"/>
              <a:gd name="connsiteY6" fmla="*/ 2603206 h 2603206"/>
              <a:gd name="connsiteX7" fmla="*/ 0 w 2402987"/>
              <a:gd name="connsiteY7" fmla="*/ 12581 h 2603206"/>
              <a:gd name="connsiteX8" fmla="*/ 39375 w 2402987"/>
              <a:gd name="connsiteY8" fmla="*/ 10059 h 2603206"/>
              <a:gd name="connsiteX9" fmla="*/ 281250 w 2402987"/>
              <a:gd name="connsiteY9" fmla="*/ 1819 h 26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2987" h="2603206">
                <a:moveTo>
                  <a:pt x="281250" y="1819"/>
                </a:moveTo>
                <a:cubicBezTo>
                  <a:pt x="926250" y="-11071"/>
                  <a:pt x="1571250" y="46351"/>
                  <a:pt x="2216250" y="117835"/>
                </a:cubicBezTo>
                <a:lnTo>
                  <a:pt x="2402987" y="139209"/>
                </a:lnTo>
                <a:lnTo>
                  <a:pt x="2374629" y="386956"/>
                </a:lnTo>
                <a:cubicBezTo>
                  <a:pt x="2294209" y="1112581"/>
                  <a:pt x="2231587" y="1838206"/>
                  <a:pt x="2266853" y="2563831"/>
                </a:cubicBezTo>
                <a:lnTo>
                  <a:pt x="2269375" y="2603206"/>
                </a:lnTo>
                <a:lnTo>
                  <a:pt x="0" y="2603206"/>
                </a:lnTo>
                <a:lnTo>
                  <a:pt x="0" y="12581"/>
                </a:lnTo>
                <a:lnTo>
                  <a:pt x="39375" y="10059"/>
                </a:lnTo>
                <a:cubicBezTo>
                  <a:pt x="120000" y="6141"/>
                  <a:pt x="200625" y="3431"/>
                  <a:pt x="281250" y="18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手繪多邊形 18"/>
          <p:cNvSpPr/>
          <p:nvPr/>
        </p:nvSpPr>
        <p:spPr>
          <a:xfrm>
            <a:off x="4494277" y="3508500"/>
            <a:ext cx="2558266" cy="2350500"/>
          </a:xfrm>
          <a:custGeom>
            <a:avLst/>
            <a:gdLst>
              <a:gd name="connsiteX0" fmla="*/ 139209 w 2603206"/>
              <a:gd name="connsiteY0" fmla="*/ 0 h 2402986"/>
              <a:gd name="connsiteX1" fmla="*/ 386956 w 2603206"/>
              <a:gd name="connsiteY1" fmla="*/ 28357 h 2402986"/>
              <a:gd name="connsiteX2" fmla="*/ 2563831 w 2603206"/>
              <a:gd name="connsiteY2" fmla="*/ 136133 h 2402986"/>
              <a:gd name="connsiteX3" fmla="*/ 2603206 w 2603206"/>
              <a:gd name="connsiteY3" fmla="*/ 133611 h 2402986"/>
              <a:gd name="connsiteX4" fmla="*/ 2603206 w 2603206"/>
              <a:gd name="connsiteY4" fmla="*/ 2402986 h 2402986"/>
              <a:gd name="connsiteX5" fmla="*/ 12581 w 2603206"/>
              <a:gd name="connsiteY5" fmla="*/ 2402986 h 2402986"/>
              <a:gd name="connsiteX6" fmla="*/ 10059 w 2603206"/>
              <a:gd name="connsiteY6" fmla="*/ 2363611 h 2402986"/>
              <a:gd name="connsiteX7" fmla="*/ 117835 w 2603206"/>
              <a:gd name="connsiteY7" fmla="*/ 186736 h 2402986"/>
              <a:gd name="connsiteX8" fmla="*/ 139209 w 2603206"/>
              <a:gd name="connsiteY8" fmla="*/ 0 h 240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206" h="2402986">
                <a:moveTo>
                  <a:pt x="139209" y="0"/>
                </a:moveTo>
                <a:lnTo>
                  <a:pt x="386956" y="28357"/>
                </a:lnTo>
                <a:cubicBezTo>
                  <a:pt x="1112581" y="108777"/>
                  <a:pt x="1838206" y="171399"/>
                  <a:pt x="2563831" y="136133"/>
                </a:cubicBezTo>
                <a:lnTo>
                  <a:pt x="2603206" y="133611"/>
                </a:lnTo>
                <a:lnTo>
                  <a:pt x="2603206" y="2402986"/>
                </a:lnTo>
                <a:lnTo>
                  <a:pt x="12581" y="2402986"/>
                </a:lnTo>
                <a:lnTo>
                  <a:pt x="10059" y="2363611"/>
                </a:lnTo>
                <a:cubicBezTo>
                  <a:pt x="-25207" y="1637986"/>
                  <a:pt x="37415" y="912361"/>
                  <a:pt x="117835" y="186736"/>
                </a:cubicBezTo>
                <a:lnTo>
                  <a:pt x="13920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>
            <a:off x="1864895" y="721895"/>
            <a:ext cx="5414210" cy="5414210"/>
          </a:xfrm>
          <a:custGeom>
            <a:avLst/>
            <a:gdLst>
              <a:gd name="connsiteX0" fmla="*/ 2104951 w 5414210"/>
              <a:gd name="connsiteY0" fmla="*/ 0 h 5414210"/>
              <a:gd name="connsiteX1" fmla="*/ 2206774 w 5414210"/>
              <a:gd name="connsiteY1" fmla="*/ 0 h 5414210"/>
              <a:gd name="connsiteX2" fmla="*/ 1128843 w 5414210"/>
              <a:gd name="connsiteY2" fmla="*/ 1077931 h 5414210"/>
              <a:gd name="connsiteX3" fmla="*/ 2707105 w 5414210"/>
              <a:gd name="connsiteY3" fmla="*/ 2656193 h 5414210"/>
              <a:gd name="connsiteX4" fmla="*/ 4336279 w 5414210"/>
              <a:gd name="connsiteY4" fmla="*/ 1027019 h 5414210"/>
              <a:gd name="connsiteX5" fmla="*/ 4387191 w 5414210"/>
              <a:gd name="connsiteY5" fmla="*/ 1077931 h 5414210"/>
              <a:gd name="connsiteX6" fmla="*/ 5414210 w 5414210"/>
              <a:gd name="connsiteY6" fmla="*/ 2104950 h 5414210"/>
              <a:gd name="connsiteX7" fmla="*/ 5414210 w 5414210"/>
              <a:gd name="connsiteY7" fmla="*/ 2206774 h 5414210"/>
              <a:gd name="connsiteX8" fmla="*/ 4336279 w 5414210"/>
              <a:gd name="connsiteY8" fmla="*/ 1128843 h 5414210"/>
              <a:gd name="connsiteX9" fmla="*/ 2758017 w 5414210"/>
              <a:gd name="connsiteY9" fmla="*/ 2707105 h 5414210"/>
              <a:gd name="connsiteX10" fmla="*/ 4336279 w 5414210"/>
              <a:gd name="connsiteY10" fmla="*/ 4285368 h 5414210"/>
              <a:gd name="connsiteX11" fmla="*/ 4387191 w 5414210"/>
              <a:gd name="connsiteY11" fmla="*/ 4336279 h 5414210"/>
              <a:gd name="connsiteX12" fmla="*/ 3309260 w 5414210"/>
              <a:gd name="connsiteY12" fmla="*/ 5414210 h 5414210"/>
              <a:gd name="connsiteX13" fmla="*/ 3207437 w 5414210"/>
              <a:gd name="connsiteY13" fmla="*/ 5414210 h 5414210"/>
              <a:gd name="connsiteX14" fmla="*/ 4285368 w 5414210"/>
              <a:gd name="connsiteY14" fmla="*/ 4336279 h 5414210"/>
              <a:gd name="connsiteX15" fmla="*/ 2707105 w 5414210"/>
              <a:gd name="connsiteY15" fmla="*/ 2758017 h 5414210"/>
              <a:gd name="connsiteX16" fmla="*/ 1128843 w 5414210"/>
              <a:gd name="connsiteY16" fmla="*/ 4336279 h 5414210"/>
              <a:gd name="connsiteX17" fmla="*/ 1077932 w 5414210"/>
              <a:gd name="connsiteY17" fmla="*/ 4387192 h 5414210"/>
              <a:gd name="connsiteX18" fmla="*/ 1077931 w 5414210"/>
              <a:gd name="connsiteY18" fmla="*/ 4387191 h 5414210"/>
              <a:gd name="connsiteX19" fmla="*/ 1027019 w 5414210"/>
              <a:gd name="connsiteY19" fmla="*/ 4336279 h 5414210"/>
              <a:gd name="connsiteX20" fmla="*/ 0 w 5414210"/>
              <a:gd name="connsiteY20" fmla="*/ 3309260 h 5414210"/>
              <a:gd name="connsiteX21" fmla="*/ 0 w 5414210"/>
              <a:gd name="connsiteY21" fmla="*/ 3207437 h 5414210"/>
              <a:gd name="connsiteX22" fmla="*/ 1077931 w 5414210"/>
              <a:gd name="connsiteY22" fmla="*/ 4285368 h 5414210"/>
              <a:gd name="connsiteX23" fmla="*/ 2656194 w 5414210"/>
              <a:gd name="connsiteY23" fmla="*/ 2707105 h 5414210"/>
              <a:gd name="connsiteX24" fmla="*/ 1077932 w 5414210"/>
              <a:gd name="connsiteY24" fmla="*/ 1128843 h 5414210"/>
              <a:gd name="connsiteX25" fmla="*/ 1027019 w 5414210"/>
              <a:gd name="connsiteY25" fmla="*/ 1077931 h 5414210"/>
              <a:gd name="connsiteX26" fmla="*/ 1077931 w 5414210"/>
              <a:gd name="connsiteY26" fmla="*/ 1027019 h 5414210"/>
              <a:gd name="connsiteX27" fmla="*/ 2104951 w 5414210"/>
              <a:gd name="connsiteY27" fmla="*/ 0 h 541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14210" h="5414210">
                <a:moveTo>
                  <a:pt x="2104951" y="0"/>
                </a:moveTo>
                <a:lnTo>
                  <a:pt x="2206774" y="0"/>
                </a:lnTo>
                <a:lnTo>
                  <a:pt x="1128843" y="1077931"/>
                </a:lnTo>
                <a:lnTo>
                  <a:pt x="2707105" y="2656193"/>
                </a:lnTo>
                <a:lnTo>
                  <a:pt x="4336279" y="1027019"/>
                </a:lnTo>
                <a:lnTo>
                  <a:pt x="4387191" y="1077931"/>
                </a:lnTo>
                <a:lnTo>
                  <a:pt x="5414210" y="2104950"/>
                </a:lnTo>
                <a:lnTo>
                  <a:pt x="5414210" y="2206774"/>
                </a:lnTo>
                <a:lnTo>
                  <a:pt x="4336279" y="1128843"/>
                </a:lnTo>
                <a:lnTo>
                  <a:pt x="2758017" y="2707105"/>
                </a:lnTo>
                <a:lnTo>
                  <a:pt x="4336279" y="4285368"/>
                </a:lnTo>
                <a:lnTo>
                  <a:pt x="4387191" y="4336279"/>
                </a:lnTo>
                <a:lnTo>
                  <a:pt x="3309260" y="5414210"/>
                </a:lnTo>
                <a:lnTo>
                  <a:pt x="3207437" y="5414210"/>
                </a:lnTo>
                <a:lnTo>
                  <a:pt x="4285368" y="4336279"/>
                </a:lnTo>
                <a:lnTo>
                  <a:pt x="2707105" y="2758017"/>
                </a:lnTo>
                <a:lnTo>
                  <a:pt x="1128843" y="4336279"/>
                </a:lnTo>
                <a:lnTo>
                  <a:pt x="1077932" y="4387192"/>
                </a:lnTo>
                <a:lnTo>
                  <a:pt x="1077931" y="4387191"/>
                </a:lnTo>
                <a:lnTo>
                  <a:pt x="1027019" y="4336279"/>
                </a:lnTo>
                <a:lnTo>
                  <a:pt x="0" y="3309260"/>
                </a:lnTo>
                <a:lnTo>
                  <a:pt x="0" y="3207437"/>
                </a:lnTo>
                <a:lnTo>
                  <a:pt x="1077931" y="4285368"/>
                </a:lnTo>
                <a:lnTo>
                  <a:pt x="2656194" y="2707105"/>
                </a:lnTo>
                <a:lnTo>
                  <a:pt x="1077932" y="1128843"/>
                </a:lnTo>
                <a:lnTo>
                  <a:pt x="1027019" y="1077931"/>
                </a:lnTo>
                <a:lnTo>
                  <a:pt x="1077931" y="1027019"/>
                </a:lnTo>
                <a:lnTo>
                  <a:pt x="2104951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手繪多邊形 28"/>
          <p:cNvSpPr/>
          <p:nvPr/>
        </p:nvSpPr>
        <p:spPr>
          <a:xfrm>
            <a:off x="1864895" y="721895"/>
            <a:ext cx="2656194" cy="4285368"/>
          </a:xfrm>
          <a:custGeom>
            <a:avLst/>
            <a:gdLst>
              <a:gd name="connsiteX0" fmla="*/ 0 w 2656194"/>
              <a:gd name="connsiteY0" fmla="*/ 0 h 4285368"/>
              <a:gd name="connsiteX1" fmla="*/ 2104951 w 2656194"/>
              <a:gd name="connsiteY1" fmla="*/ 0 h 4285368"/>
              <a:gd name="connsiteX2" fmla="*/ 1077931 w 2656194"/>
              <a:gd name="connsiteY2" fmla="*/ 1027019 h 4285368"/>
              <a:gd name="connsiteX3" fmla="*/ 1027019 w 2656194"/>
              <a:gd name="connsiteY3" fmla="*/ 1077931 h 4285368"/>
              <a:gd name="connsiteX4" fmla="*/ 1077932 w 2656194"/>
              <a:gd name="connsiteY4" fmla="*/ 1128843 h 4285368"/>
              <a:gd name="connsiteX5" fmla="*/ 2656194 w 2656194"/>
              <a:gd name="connsiteY5" fmla="*/ 2707105 h 4285368"/>
              <a:gd name="connsiteX6" fmla="*/ 1077931 w 2656194"/>
              <a:gd name="connsiteY6" fmla="*/ 4285368 h 4285368"/>
              <a:gd name="connsiteX7" fmla="*/ 0 w 2656194"/>
              <a:gd name="connsiteY7" fmla="*/ 3207437 h 4285368"/>
              <a:gd name="connsiteX8" fmla="*/ 0 w 2656194"/>
              <a:gd name="connsiteY8" fmla="*/ 0 h 428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6194" h="4285368">
                <a:moveTo>
                  <a:pt x="0" y="0"/>
                </a:moveTo>
                <a:lnTo>
                  <a:pt x="2104951" y="0"/>
                </a:lnTo>
                <a:lnTo>
                  <a:pt x="1077931" y="1027019"/>
                </a:lnTo>
                <a:lnTo>
                  <a:pt x="1027019" y="1077931"/>
                </a:lnTo>
                <a:lnTo>
                  <a:pt x="1077932" y="1128843"/>
                </a:lnTo>
                <a:lnTo>
                  <a:pt x="2656194" y="2707105"/>
                </a:lnTo>
                <a:lnTo>
                  <a:pt x="1077931" y="4285368"/>
                </a:lnTo>
                <a:lnTo>
                  <a:pt x="0" y="32074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手繪多邊形 27"/>
          <p:cNvSpPr/>
          <p:nvPr/>
        </p:nvSpPr>
        <p:spPr>
          <a:xfrm>
            <a:off x="2993739" y="721896"/>
            <a:ext cx="4285367" cy="2656193"/>
          </a:xfrm>
          <a:custGeom>
            <a:avLst/>
            <a:gdLst>
              <a:gd name="connsiteX0" fmla="*/ 1077931 w 4285367"/>
              <a:gd name="connsiteY0" fmla="*/ 0 h 2656193"/>
              <a:gd name="connsiteX1" fmla="*/ 4285367 w 4285367"/>
              <a:gd name="connsiteY1" fmla="*/ 0 h 2656193"/>
              <a:gd name="connsiteX2" fmla="*/ 4285367 w 4285367"/>
              <a:gd name="connsiteY2" fmla="*/ 2104950 h 2656193"/>
              <a:gd name="connsiteX3" fmla="*/ 3258348 w 4285367"/>
              <a:gd name="connsiteY3" fmla="*/ 1077931 h 2656193"/>
              <a:gd name="connsiteX4" fmla="*/ 3207436 w 4285367"/>
              <a:gd name="connsiteY4" fmla="*/ 1027019 h 2656193"/>
              <a:gd name="connsiteX5" fmla="*/ 1578262 w 4285367"/>
              <a:gd name="connsiteY5" fmla="*/ 2656193 h 2656193"/>
              <a:gd name="connsiteX6" fmla="*/ 0 w 4285367"/>
              <a:gd name="connsiteY6" fmla="*/ 1077931 h 2656193"/>
              <a:gd name="connsiteX7" fmla="*/ 1077931 w 4285367"/>
              <a:gd name="connsiteY7" fmla="*/ 0 h 26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5367" h="2656193">
                <a:moveTo>
                  <a:pt x="1077931" y="0"/>
                </a:moveTo>
                <a:lnTo>
                  <a:pt x="4285367" y="0"/>
                </a:lnTo>
                <a:lnTo>
                  <a:pt x="4285367" y="2104950"/>
                </a:lnTo>
                <a:lnTo>
                  <a:pt x="3258348" y="1077931"/>
                </a:lnTo>
                <a:lnTo>
                  <a:pt x="3207436" y="1027019"/>
                </a:lnTo>
                <a:lnTo>
                  <a:pt x="1578262" y="2656193"/>
                </a:lnTo>
                <a:lnTo>
                  <a:pt x="0" y="1077931"/>
                </a:lnTo>
                <a:lnTo>
                  <a:pt x="10779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手繪多邊形 26"/>
          <p:cNvSpPr/>
          <p:nvPr/>
        </p:nvSpPr>
        <p:spPr>
          <a:xfrm>
            <a:off x="4622913" y="1850739"/>
            <a:ext cx="2656193" cy="4285367"/>
          </a:xfrm>
          <a:custGeom>
            <a:avLst/>
            <a:gdLst>
              <a:gd name="connsiteX0" fmla="*/ 1578262 w 2656193"/>
              <a:gd name="connsiteY0" fmla="*/ 0 h 4285367"/>
              <a:gd name="connsiteX1" fmla="*/ 2656193 w 2656193"/>
              <a:gd name="connsiteY1" fmla="*/ 1077931 h 4285367"/>
              <a:gd name="connsiteX2" fmla="*/ 2656193 w 2656193"/>
              <a:gd name="connsiteY2" fmla="*/ 4285367 h 4285367"/>
              <a:gd name="connsiteX3" fmla="*/ 551243 w 2656193"/>
              <a:gd name="connsiteY3" fmla="*/ 4285367 h 4285367"/>
              <a:gd name="connsiteX4" fmla="*/ 1629174 w 2656193"/>
              <a:gd name="connsiteY4" fmla="*/ 3207436 h 4285367"/>
              <a:gd name="connsiteX5" fmla="*/ 1578262 w 2656193"/>
              <a:gd name="connsiteY5" fmla="*/ 3156525 h 4285367"/>
              <a:gd name="connsiteX6" fmla="*/ 0 w 2656193"/>
              <a:gd name="connsiteY6" fmla="*/ 1578262 h 4285367"/>
              <a:gd name="connsiteX7" fmla="*/ 1578262 w 2656193"/>
              <a:gd name="connsiteY7" fmla="*/ 0 h 428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6193" h="4285367">
                <a:moveTo>
                  <a:pt x="1578262" y="0"/>
                </a:moveTo>
                <a:lnTo>
                  <a:pt x="2656193" y="1077931"/>
                </a:lnTo>
                <a:lnTo>
                  <a:pt x="2656193" y="4285367"/>
                </a:lnTo>
                <a:lnTo>
                  <a:pt x="551243" y="4285367"/>
                </a:lnTo>
                <a:lnTo>
                  <a:pt x="1629174" y="3207436"/>
                </a:lnTo>
                <a:lnTo>
                  <a:pt x="1578262" y="3156525"/>
                </a:lnTo>
                <a:lnTo>
                  <a:pt x="0" y="1578262"/>
                </a:lnTo>
                <a:lnTo>
                  <a:pt x="15782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>
            <a:off x="1864895" y="3479913"/>
            <a:ext cx="4285368" cy="2656193"/>
          </a:xfrm>
          <a:custGeom>
            <a:avLst/>
            <a:gdLst>
              <a:gd name="connsiteX0" fmla="*/ 2707105 w 4285368"/>
              <a:gd name="connsiteY0" fmla="*/ 0 h 2656193"/>
              <a:gd name="connsiteX1" fmla="*/ 4285368 w 4285368"/>
              <a:gd name="connsiteY1" fmla="*/ 1578262 h 2656193"/>
              <a:gd name="connsiteX2" fmla="*/ 3207437 w 4285368"/>
              <a:gd name="connsiteY2" fmla="*/ 2656193 h 2656193"/>
              <a:gd name="connsiteX3" fmla="*/ 0 w 4285368"/>
              <a:gd name="connsiteY3" fmla="*/ 2656193 h 2656193"/>
              <a:gd name="connsiteX4" fmla="*/ 0 w 4285368"/>
              <a:gd name="connsiteY4" fmla="*/ 551243 h 2656193"/>
              <a:gd name="connsiteX5" fmla="*/ 1027019 w 4285368"/>
              <a:gd name="connsiteY5" fmla="*/ 1578262 h 2656193"/>
              <a:gd name="connsiteX6" fmla="*/ 1077931 w 4285368"/>
              <a:gd name="connsiteY6" fmla="*/ 1629174 h 2656193"/>
              <a:gd name="connsiteX7" fmla="*/ 1077932 w 4285368"/>
              <a:gd name="connsiteY7" fmla="*/ 1629175 h 2656193"/>
              <a:gd name="connsiteX8" fmla="*/ 1128843 w 4285368"/>
              <a:gd name="connsiteY8" fmla="*/ 1578262 h 2656193"/>
              <a:gd name="connsiteX9" fmla="*/ 2707105 w 4285368"/>
              <a:gd name="connsiteY9" fmla="*/ 0 h 26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5368" h="2656193">
                <a:moveTo>
                  <a:pt x="2707105" y="0"/>
                </a:moveTo>
                <a:lnTo>
                  <a:pt x="4285368" y="1578262"/>
                </a:lnTo>
                <a:lnTo>
                  <a:pt x="3207437" y="2656193"/>
                </a:lnTo>
                <a:lnTo>
                  <a:pt x="0" y="2656193"/>
                </a:lnTo>
                <a:lnTo>
                  <a:pt x="0" y="551243"/>
                </a:lnTo>
                <a:lnTo>
                  <a:pt x="1027019" y="1578262"/>
                </a:lnTo>
                <a:lnTo>
                  <a:pt x="1077931" y="1629174"/>
                </a:lnTo>
                <a:lnTo>
                  <a:pt x="1077932" y="1629175"/>
                </a:lnTo>
                <a:lnTo>
                  <a:pt x="1128843" y="1578262"/>
                </a:lnTo>
                <a:lnTo>
                  <a:pt x="27071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269895" y="1674002"/>
            <a:ext cx="2707105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17"/>
          <p:cNvSpPr/>
          <p:nvPr/>
        </p:nvSpPr>
        <p:spPr>
          <a:xfrm>
            <a:off x="2269895" y="864001"/>
            <a:ext cx="2707105" cy="8100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8"/>
          <p:cNvSpPr/>
          <p:nvPr/>
        </p:nvSpPr>
        <p:spPr>
          <a:xfrm rot="16200000">
            <a:off x="784896" y="2349003"/>
            <a:ext cx="2159998" cy="81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/>
          <p:cNvSpPr/>
          <p:nvPr/>
        </p:nvSpPr>
        <p:spPr>
          <a:xfrm>
            <a:off x="4977000" y="1674002"/>
            <a:ext cx="2707105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20"/>
          <p:cNvSpPr/>
          <p:nvPr/>
        </p:nvSpPr>
        <p:spPr>
          <a:xfrm>
            <a:off x="4977000" y="864001"/>
            <a:ext cx="2707105" cy="810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/>
          <p:cNvSpPr/>
          <p:nvPr/>
        </p:nvSpPr>
        <p:spPr>
          <a:xfrm>
            <a:off x="2269895" y="3834000"/>
            <a:ext cx="2707105" cy="21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矩形 22"/>
          <p:cNvSpPr/>
          <p:nvPr/>
        </p:nvSpPr>
        <p:spPr>
          <a:xfrm rot="16200000">
            <a:off x="784896" y="4509001"/>
            <a:ext cx="2159998" cy="81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/>
          <p:cNvSpPr/>
          <p:nvPr/>
        </p:nvSpPr>
        <p:spPr>
          <a:xfrm>
            <a:off x="4977000" y="3834000"/>
            <a:ext cx="2707105" cy="21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2655629" y="601032"/>
            <a:ext cx="2821445" cy="2699567"/>
          </a:xfrm>
          <a:custGeom>
            <a:avLst/>
            <a:gdLst>
              <a:gd name="connsiteX0" fmla="*/ 1011299 w 2821445"/>
              <a:gd name="connsiteY0" fmla="*/ 0 h 2699567"/>
              <a:gd name="connsiteX1" fmla="*/ 2821445 w 2821445"/>
              <a:gd name="connsiteY1" fmla="*/ 0 h 2699567"/>
              <a:gd name="connsiteX2" fmla="*/ 2821445 w 2821445"/>
              <a:gd name="connsiteY2" fmla="*/ 654793 h 2699567"/>
              <a:gd name="connsiteX3" fmla="*/ 1743993 w 2821445"/>
              <a:gd name="connsiteY3" fmla="*/ 1732245 h 2699567"/>
              <a:gd name="connsiteX4" fmla="*/ 1329381 w 2821445"/>
              <a:gd name="connsiteY4" fmla="*/ 2146857 h 2699567"/>
              <a:gd name="connsiteX5" fmla="*/ 776671 w 2821445"/>
              <a:gd name="connsiteY5" fmla="*/ 2699567 h 2699567"/>
              <a:gd name="connsiteX6" fmla="*/ 0 w 2821445"/>
              <a:gd name="connsiteY6" fmla="*/ 1922896 h 2699567"/>
              <a:gd name="connsiteX7" fmla="*/ 1011299 w 2821445"/>
              <a:gd name="connsiteY7" fmla="*/ 1922896 h 2699567"/>
              <a:gd name="connsiteX8" fmla="*/ 1011299 w 2821445"/>
              <a:gd name="connsiteY8" fmla="*/ 0 h 269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1445" h="2699567">
                <a:moveTo>
                  <a:pt x="1011299" y="0"/>
                </a:moveTo>
                <a:lnTo>
                  <a:pt x="2821445" y="0"/>
                </a:lnTo>
                <a:lnTo>
                  <a:pt x="2821445" y="654793"/>
                </a:lnTo>
                <a:lnTo>
                  <a:pt x="1743993" y="1732245"/>
                </a:lnTo>
                <a:lnTo>
                  <a:pt x="1329381" y="2146857"/>
                </a:lnTo>
                <a:lnTo>
                  <a:pt x="776671" y="2699567"/>
                </a:lnTo>
                <a:lnTo>
                  <a:pt x="0" y="1922896"/>
                </a:lnTo>
                <a:lnTo>
                  <a:pt x="1011299" y="1922896"/>
                </a:lnTo>
                <a:lnTo>
                  <a:pt x="10112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>
            <a:off x="4450533" y="1357647"/>
            <a:ext cx="2949436" cy="2976426"/>
          </a:xfrm>
          <a:custGeom>
            <a:avLst/>
            <a:gdLst>
              <a:gd name="connsiteX0" fmla="*/ 1026540 w 2949436"/>
              <a:gd name="connsiteY0" fmla="*/ 0 h 2976426"/>
              <a:gd name="connsiteX1" fmla="*/ 1026540 w 2949436"/>
              <a:gd name="connsiteY1" fmla="*/ 1166280 h 2976426"/>
              <a:gd name="connsiteX2" fmla="*/ 2949436 w 2949436"/>
              <a:gd name="connsiteY2" fmla="*/ 1166280 h 2976426"/>
              <a:gd name="connsiteX3" fmla="*/ 2949436 w 2949436"/>
              <a:gd name="connsiteY3" fmla="*/ 2976426 h 2976426"/>
              <a:gd name="connsiteX4" fmla="*/ 1949885 w 2949436"/>
              <a:gd name="connsiteY4" fmla="*/ 2976426 h 2976426"/>
              <a:gd name="connsiteX5" fmla="*/ 967322 w 2949436"/>
              <a:gd name="connsiteY5" fmla="*/ 1993863 h 2976426"/>
              <a:gd name="connsiteX6" fmla="*/ 353942 w 2949436"/>
              <a:gd name="connsiteY6" fmla="*/ 1380483 h 2976426"/>
              <a:gd name="connsiteX7" fmla="*/ 0 w 2949436"/>
              <a:gd name="connsiteY7" fmla="*/ 1026540 h 2976426"/>
              <a:gd name="connsiteX8" fmla="*/ 1026540 w 2949436"/>
              <a:gd name="connsiteY8" fmla="*/ 0 h 297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9436" h="2976426">
                <a:moveTo>
                  <a:pt x="1026540" y="0"/>
                </a:moveTo>
                <a:lnTo>
                  <a:pt x="1026540" y="1166280"/>
                </a:lnTo>
                <a:lnTo>
                  <a:pt x="2949436" y="1166280"/>
                </a:lnTo>
                <a:lnTo>
                  <a:pt x="2949436" y="2976426"/>
                </a:lnTo>
                <a:lnTo>
                  <a:pt x="1949885" y="2976426"/>
                </a:lnTo>
                <a:lnTo>
                  <a:pt x="967322" y="1993863"/>
                </a:lnTo>
                <a:lnTo>
                  <a:pt x="353942" y="1380483"/>
                </a:lnTo>
                <a:lnTo>
                  <a:pt x="0" y="1026540"/>
                </a:lnTo>
                <a:lnTo>
                  <a:pt x="10265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>
            <a:off x="1744032" y="2523927"/>
            <a:ext cx="2604679" cy="2476688"/>
          </a:xfrm>
          <a:custGeom>
            <a:avLst/>
            <a:gdLst>
              <a:gd name="connsiteX0" fmla="*/ 0 w 2604679"/>
              <a:gd name="connsiteY0" fmla="*/ 0 h 2476688"/>
              <a:gd name="connsiteX1" fmla="*/ 809773 w 2604679"/>
              <a:gd name="connsiteY1" fmla="*/ 0 h 2476688"/>
              <a:gd name="connsiteX2" fmla="*/ 1637356 w 2604679"/>
              <a:gd name="connsiteY2" fmla="*/ 827583 h 2476688"/>
              <a:gd name="connsiteX3" fmla="*/ 2261131 w 2604679"/>
              <a:gd name="connsiteY3" fmla="*/ 1451357 h 2476688"/>
              <a:gd name="connsiteX4" fmla="*/ 2604679 w 2604679"/>
              <a:gd name="connsiteY4" fmla="*/ 1794905 h 2476688"/>
              <a:gd name="connsiteX5" fmla="*/ 1922896 w 2604679"/>
              <a:gd name="connsiteY5" fmla="*/ 2476688 h 2476688"/>
              <a:gd name="connsiteX6" fmla="*/ 1922896 w 2604679"/>
              <a:gd name="connsiteY6" fmla="*/ 1810146 h 2476688"/>
              <a:gd name="connsiteX7" fmla="*/ 0 w 2604679"/>
              <a:gd name="connsiteY7" fmla="*/ 1810146 h 2476688"/>
              <a:gd name="connsiteX8" fmla="*/ 0 w 2604679"/>
              <a:gd name="connsiteY8" fmla="*/ 0 h 247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4679" h="2476688">
                <a:moveTo>
                  <a:pt x="0" y="0"/>
                </a:moveTo>
                <a:lnTo>
                  <a:pt x="809773" y="0"/>
                </a:lnTo>
                <a:lnTo>
                  <a:pt x="1637356" y="827583"/>
                </a:lnTo>
                <a:lnTo>
                  <a:pt x="2261131" y="1451357"/>
                </a:lnTo>
                <a:lnTo>
                  <a:pt x="2604679" y="1794905"/>
                </a:lnTo>
                <a:lnTo>
                  <a:pt x="1922896" y="2476688"/>
                </a:lnTo>
                <a:lnTo>
                  <a:pt x="1922896" y="1810146"/>
                </a:lnTo>
                <a:lnTo>
                  <a:pt x="0" y="18101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>
            <a:off x="3666927" y="3402421"/>
            <a:ext cx="2631668" cy="2854548"/>
          </a:xfrm>
          <a:custGeom>
            <a:avLst/>
            <a:gdLst>
              <a:gd name="connsiteX0" fmla="*/ 1700016 w 2631668"/>
              <a:gd name="connsiteY0" fmla="*/ 0 h 2854548"/>
              <a:gd name="connsiteX1" fmla="*/ 2631668 w 2631668"/>
              <a:gd name="connsiteY1" fmla="*/ 931652 h 2854548"/>
              <a:gd name="connsiteX2" fmla="*/ 1810146 w 2631668"/>
              <a:gd name="connsiteY2" fmla="*/ 931652 h 2854548"/>
              <a:gd name="connsiteX3" fmla="*/ 1810146 w 2631668"/>
              <a:gd name="connsiteY3" fmla="*/ 2854548 h 2854548"/>
              <a:gd name="connsiteX4" fmla="*/ 0 w 2631668"/>
              <a:gd name="connsiteY4" fmla="*/ 2854548 h 2854548"/>
              <a:gd name="connsiteX5" fmla="*/ 0 w 2631668"/>
              <a:gd name="connsiteY5" fmla="*/ 1700017 h 2854548"/>
              <a:gd name="connsiteX6" fmla="*/ 732694 w 2631668"/>
              <a:gd name="connsiteY6" fmla="*/ 967322 h 2854548"/>
              <a:gd name="connsiteX7" fmla="*/ 1496370 w 2631668"/>
              <a:gd name="connsiteY7" fmla="*/ 203647 h 2854548"/>
              <a:gd name="connsiteX8" fmla="*/ 1700016 w 2631668"/>
              <a:gd name="connsiteY8" fmla="*/ 0 h 2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1668" h="2854548">
                <a:moveTo>
                  <a:pt x="1700016" y="0"/>
                </a:moveTo>
                <a:lnTo>
                  <a:pt x="2631668" y="931652"/>
                </a:lnTo>
                <a:lnTo>
                  <a:pt x="1810146" y="931652"/>
                </a:lnTo>
                <a:lnTo>
                  <a:pt x="1810146" y="2854548"/>
                </a:lnTo>
                <a:lnTo>
                  <a:pt x="0" y="2854548"/>
                </a:lnTo>
                <a:lnTo>
                  <a:pt x="0" y="1700017"/>
                </a:lnTo>
                <a:lnTo>
                  <a:pt x="732694" y="967322"/>
                </a:lnTo>
                <a:lnTo>
                  <a:pt x="1496370" y="203647"/>
                </a:lnTo>
                <a:lnTo>
                  <a:pt x="17000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11" name="手繪多邊形 10"/>
          <p:cNvSpPr/>
          <p:nvPr/>
        </p:nvSpPr>
        <p:spPr>
          <a:xfrm rot="13500000">
            <a:off x="1407735" y="1168561"/>
            <a:ext cx="3651392" cy="1868120"/>
          </a:xfrm>
          <a:custGeom>
            <a:avLst/>
            <a:gdLst>
              <a:gd name="connsiteX0" fmla="*/ 1794401 w 1794401"/>
              <a:gd name="connsiteY0" fmla="*/ 463017 h 918049"/>
              <a:gd name="connsiteX1" fmla="*/ 1339369 w 1794401"/>
              <a:gd name="connsiteY1" fmla="*/ 918049 h 918049"/>
              <a:gd name="connsiteX2" fmla="*/ 455032 w 1794401"/>
              <a:gd name="connsiteY2" fmla="*/ 918049 h 918049"/>
              <a:gd name="connsiteX3" fmla="*/ 0 w 1794401"/>
              <a:gd name="connsiteY3" fmla="*/ 463017 h 918049"/>
              <a:gd name="connsiteX4" fmla="*/ 463017 w 1794401"/>
              <a:gd name="connsiteY4" fmla="*/ 0 h 918049"/>
              <a:gd name="connsiteX5" fmla="*/ 1331384 w 1794401"/>
              <a:gd name="connsiteY5" fmla="*/ 0 h 918049"/>
              <a:gd name="connsiteX6" fmla="*/ 1794401 w 1794401"/>
              <a:gd name="connsiteY6" fmla="*/ 463017 h 91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401" h="918049">
                <a:moveTo>
                  <a:pt x="1794401" y="463017"/>
                </a:moveTo>
                <a:lnTo>
                  <a:pt x="1339369" y="918049"/>
                </a:lnTo>
                <a:lnTo>
                  <a:pt x="455032" y="918049"/>
                </a:lnTo>
                <a:lnTo>
                  <a:pt x="0" y="463017"/>
                </a:lnTo>
                <a:lnTo>
                  <a:pt x="463017" y="0"/>
                </a:lnTo>
                <a:lnTo>
                  <a:pt x="1331384" y="0"/>
                </a:lnTo>
                <a:lnTo>
                  <a:pt x="1794401" y="4630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 rot="8100000" flipH="1">
            <a:off x="4084875" y="1168562"/>
            <a:ext cx="3651392" cy="1868120"/>
          </a:xfrm>
          <a:custGeom>
            <a:avLst/>
            <a:gdLst>
              <a:gd name="connsiteX0" fmla="*/ 1794401 w 1794401"/>
              <a:gd name="connsiteY0" fmla="*/ 463017 h 918049"/>
              <a:gd name="connsiteX1" fmla="*/ 1339369 w 1794401"/>
              <a:gd name="connsiteY1" fmla="*/ 918049 h 918049"/>
              <a:gd name="connsiteX2" fmla="*/ 455032 w 1794401"/>
              <a:gd name="connsiteY2" fmla="*/ 918049 h 918049"/>
              <a:gd name="connsiteX3" fmla="*/ 0 w 1794401"/>
              <a:gd name="connsiteY3" fmla="*/ 463017 h 918049"/>
              <a:gd name="connsiteX4" fmla="*/ 463017 w 1794401"/>
              <a:gd name="connsiteY4" fmla="*/ 0 h 918049"/>
              <a:gd name="connsiteX5" fmla="*/ 1331384 w 1794401"/>
              <a:gd name="connsiteY5" fmla="*/ 0 h 918049"/>
              <a:gd name="connsiteX6" fmla="*/ 1794401 w 1794401"/>
              <a:gd name="connsiteY6" fmla="*/ 463017 h 91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401" h="918049">
                <a:moveTo>
                  <a:pt x="1794401" y="463017"/>
                </a:moveTo>
                <a:lnTo>
                  <a:pt x="1339369" y="918049"/>
                </a:lnTo>
                <a:lnTo>
                  <a:pt x="455032" y="918049"/>
                </a:lnTo>
                <a:lnTo>
                  <a:pt x="0" y="463017"/>
                </a:lnTo>
                <a:lnTo>
                  <a:pt x="463017" y="0"/>
                </a:lnTo>
                <a:lnTo>
                  <a:pt x="1331384" y="0"/>
                </a:lnTo>
                <a:lnTo>
                  <a:pt x="1794401" y="4630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 rot="8100000" flipV="1">
            <a:off x="1407734" y="3821316"/>
            <a:ext cx="3651392" cy="1868122"/>
          </a:xfrm>
          <a:custGeom>
            <a:avLst/>
            <a:gdLst>
              <a:gd name="connsiteX0" fmla="*/ 1794401 w 1794401"/>
              <a:gd name="connsiteY0" fmla="*/ 463017 h 918049"/>
              <a:gd name="connsiteX1" fmla="*/ 1339369 w 1794401"/>
              <a:gd name="connsiteY1" fmla="*/ 918049 h 918049"/>
              <a:gd name="connsiteX2" fmla="*/ 455032 w 1794401"/>
              <a:gd name="connsiteY2" fmla="*/ 918049 h 918049"/>
              <a:gd name="connsiteX3" fmla="*/ 0 w 1794401"/>
              <a:gd name="connsiteY3" fmla="*/ 463017 h 918049"/>
              <a:gd name="connsiteX4" fmla="*/ 463017 w 1794401"/>
              <a:gd name="connsiteY4" fmla="*/ 0 h 918049"/>
              <a:gd name="connsiteX5" fmla="*/ 1331384 w 1794401"/>
              <a:gd name="connsiteY5" fmla="*/ 0 h 918049"/>
              <a:gd name="connsiteX6" fmla="*/ 1794401 w 1794401"/>
              <a:gd name="connsiteY6" fmla="*/ 463017 h 91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401" h="918049">
                <a:moveTo>
                  <a:pt x="1794401" y="463017"/>
                </a:moveTo>
                <a:lnTo>
                  <a:pt x="1339369" y="918049"/>
                </a:lnTo>
                <a:lnTo>
                  <a:pt x="455032" y="918049"/>
                </a:lnTo>
                <a:lnTo>
                  <a:pt x="0" y="463017"/>
                </a:lnTo>
                <a:lnTo>
                  <a:pt x="463017" y="0"/>
                </a:lnTo>
                <a:lnTo>
                  <a:pt x="1331384" y="0"/>
                </a:lnTo>
                <a:lnTo>
                  <a:pt x="1794401" y="4630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 rot="13500000" flipH="1" flipV="1">
            <a:off x="4084873" y="3821317"/>
            <a:ext cx="3651394" cy="1868122"/>
          </a:xfrm>
          <a:custGeom>
            <a:avLst/>
            <a:gdLst>
              <a:gd name="connsiteX0" fmla="*/ 1794401 w 1794401"/>
              <a:gd name="connsiteY0" fmla="*/ 463017 h 918049"/>
              <a:gd name="connsiteX1" fmla="*/ 1339369 w 1794401"/>
              <a:gd name="connsiteY1" fmla="*/ 918049 h 918049"/>
              <a:gd name="connsiteX2" fmla="*/ 455032 w 1794401"/>
              <a:gd name="connsiteY2" fmla="*/ 918049 h 918049"/>
              <a:gd name="connsiteX3" fmla="*/ 0 w 1794401"/>
              <a:gd name="connsiteY3" fmla="*/ 463017 h 918049"/>
              <a:gd name="connsiteX4" fmla="*/ 463017 w 1794401"/>
              <a:gd name="connsiteY4" fmla="*/ 0 h 918049"/>
              <a:gd name="connsiteX5" fmla="*/ 1331384 w 1794401"/>
              <a:gd name="connsiteY5" fmla="*/ 0 h 918049"/>
              <a:gd name="connsiteX6" fmla="*/ 1794401 w 1794401"/>
              <a:gd name="connsiteY6" fmla="*/ 463017 h 91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401" h="918049">
                <a:moveTo>
                  <a:pt x="1794401" y="463017"/>
                </a:moveTo>
                <a:lnTo>
                  <a:pt x="1339369" y="918049"/>
                </a:lnTo>
                <a:lnTo>
                  <a:pt x="455032" y="918049"/>
                </a:lnTo>
                <a:lnTo>
                  <a:pt x="0" y="463017"/>
                </a:lnTo>
                <a:lnTo>
                  <a:pt x="463017" y="0"/>
                </a:lnTo>
                <a:lnTo>
                  <a:pt x="1331384" y="0"/>
                </a:lnTo>
                <a:lnTo>
                  <a:pt x="1794401" y="46301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2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50" name="手繪多邊形 49"/>
          <p:cNvSpPr/>
          <p:nvPr/>
        </p:nvSpPr>
        <p:spPr>
          <a:xfrm rot="5400000">
            <a:off x="2030022" y="887022"/>
            <a:ext cx="2480553" cy="2480553"/>
          </a:xfrm>
          <a:custGeom>
            <a:avLst/>
            <a:gdLst>
              <a:gd name="connsiteX0" fmla="*/ 0 w 2480553"/>
              <a:gd name="connsiteY0" fmla="*/ 0 h 2480553"/>
              <a:gd name="connsiteX1" fmla="*/ 2480553 w 2480553"/>
              <a:gd name="connsiteY1" fmla="*/ 0 h 2480553"/>
              <a:gd name="connsiteX2" fmla="*/ 2480553 w 2480553"/>
              <a:gd name="connsiteY2" fmla="*/ 2480553 h 2480553"/>
              <a:gd name="connsiteX3" fmla="*/ 2281758 w 2480553"/>
              <a:gd name="connsiteY3" fmla="*/ 2470515 h 2480553"/>
              <a:gd name="connsiteX4" fmla="*/ 10038 w 2480553"/>
              <a:gd name="connsiteY4" fmla="*/ 198795 h 2480553"/>
              <a:gd name="connsiteX5" fmla="*/ 0 w 2480553"/>
              <a:gd name="connsiteY5" fmla="*/ 0 h 248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0553" h="2480553">
                <a:moveTo>
                  <a:pt x="0" y="0"/>
                </a:moveTo>
                <a:lnTo>
                  <a:pt x="2480553" y="0"/>
                </a:lnTo>
                <a:lnTo>
                  <a:pt x="2480553" y="2480553"/>
                </a:lnTo>
                <a:lnTo>
                  <a:pt x="2281758" y="2470515"/>
                </a:lnTo>
                <a:cubicBezTo>
                  <a:pt x="1083944" y="2348871"/>
                  <a:pt x="131683" y="1396609"/>
                  <a:pt x="10038" y="1987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手繪多邊形 48"/>
          <p:cNvSpPr/>
          <p:nvPr/>
        </p:nvSpPr>
        <p:spPr>
          <a:xfrm rot="5400000">
            <a:off x="4633425" y="887022"/>
            <a:ext cx="2480553" cy="2480553"/>
          </a:xfrm>
          <a:custGeom>
            <a:avLst/>
            <a:gdLst>
              <a:gd name="connsiteX0" fmla="*/ 0 w 2480553"/>
              <a:gd name="connsiteY0" fmla="*/ 2480553 h 2480553"/>
              <a:gd name="connsiteX1" fmla="*/ 10038 w 2480553"/>
              <a:gd name="connsiteY1" fmla="*/ 2281758 h 2480553"/>
              <a:gd name="connsiteX2" fmla="*/ 2281758 w 2480553"/>
              <a:gd name="connsiteY2" fmla="*/ 10038 h 2480553"/>
              <a:gd name="connsiteX3" fmla="*/ 2480553 w 2480553"/>
              <a:gd name="connsiteY3" fmla="*/ 0 h 2480553"/>
              <a:gd name="connsiteX4" fmla="*/ 2480553 w 2480553"/>
              <a:gd name="connsiteY4" fmla="*/ 2480553 h 2480553"/>
              <a:gd name="connsiteX5" fmla="*/ 0 w 2480553"/>
              <a:gd name="connsiteY5" fmla="*/ 2480553 h 248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0553" h="2480553">
                <a:moveTo>
                  <a:pt x="0" y="2480553"/>
                </a:moveTo>
                <a:lnTo>
                  <a:pt x="10038" y="2281758"/>
                </a:lnTo>
                <a:cubicBezTo>
                  <a:pt x="131683" y="1083945"/>
                  <a:pt x="1083944" y="131683"/>
                  <a:pt x="2281758" y="10038"/>
                </a:cubicBezTo>
                <a:lnTo>
                  <a:pt x="2480553" y="0"/>
                </a:lnTo>
                <a:lnTo>
                  <a:pt x="2480553" y="2480553"/>
                </a:lnTo>
                <a:lnTo>
                  <a:pt x="0" y="2480553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手繪多邊形 44"/>
          <p:cNvSpPr/>
          <p:nvPr/>
        </p:nvSpPr>
        <p:spPr>
          <a:xfrm rot="5400000">
            <a:off x="2030022" y="3490425"/>
            <a:ext cx="2480553" cy="2480553"/>
          </a:xfrm>
          <a:custGeom>
            <a:avLst/>
            <a:gdLst>
              <a:gd name="connsiteX0" fmla="*/ 0 w 2480553"/>
              <a:gd name="connsiteY0" fmla="*/ 2480553 h 2480553"/>
              <a:gd name="connsiteX1" fmla="*/ 0 w 2480553"/>
              <a:gd name="connsiteY1" fmla="*/ 0 h 2480553"/>
              <a:gd name="connsiteX2" fmla="*/ 2480553 w 2480553"/>
              <a:gd name="connsiteY2" fmla="*/ 0 h 2480553"/>
              <a:gd name="connsiteX3" fmla="*/ 2470515 w 2480553"/>
              <a:gd name="connsiteY3" fmla="*/ 198795 h 2480553"/>
              <a:gd name="connsiteX4" fmla="*/ 198795 w 2480553"/>
              <a:gd name="connsiteY4" fmla="*/ 2470515 h 2480553"/>
              <a:gd name="connsiteX5" fmla="*/ 0 w 2480553"/>
              <a:gd name="connsiteY5" fmla="*/ 2480553 h 248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0553" h="2480553">
                <a:moveTo>
                  <a:pt x="0" y="2480553"/>
                </a:moveTo>
                <a:lnTo>
                  <a:pt x="0" y="0"/>
                </a:lnTo>
                <a:lnTo>
                  <a:pt x="2480553" y="0"/>
                </a:lnTo>
                <a:lnTo>
                  <a:pt x="2470515" y="198795"/>
                </a:lnTo>
                <a:cubicBezTo>
                  <a:pt x="2348870" y="1396609"/>
                  <a:pt x="1396608" y="2348871"/>
                  <a:pt x="198795" y="2470515"/>
                </a:cubicBezTo>
                <a:lnTo>
                  <a:pt x="0" y="2480553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手繪多邊形 43"/>
          <p:cNvSpPr/>
          <p:nvPr/>
        </p:nvSpPr>
        <p:spPr>
          <a:xfrm rot="5400000">
            <a:off x="4633425" y="3490425"/>
            <a:ext cx="2480553" cy="2480553"/>
          </a:xfrm>
          <a:custGeom>
            <a:avLst/>
            <a:gdLst>
              <a:gd name="connsiteX0" fmla="*/ 0 w 2480553"/>
              <a:gd name="connsiteY0" fmla="*/ 2480553 h 2480553"/>
              <a:gd name="connsiteX1" fmla="*/ 0 w 2480553"/>
              <a:gd name="connsiteY1" fmla="*/ 0 h 2480553"/>
              <a:gd name="connsiteX2" fmla="*/ 198795 w 2480553"/>
              <a:gd name="connsiteY2" fmla="*/ 10038 h 2480553"/>
              <a:gd name="connsiteX3" fmla="*/ 2470515 w 2480553"/>
              <a:gd name="connsiteY3" fmla="*/ 2281758 h 2480553"/>
              <a:gd name="connsiteX4" fmla="*/ 2480553 w 2480553"/>
              <a:gd name="connsiteY4" fmla="*/ 2480553 h 2480553"/>
              <a:gd name="connsiteX5" fmla="*/ 0 w 2480553"/>
              <a:gd name="connsiteY5" fmla="*/ 2480553 h 248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0553" h="2480553">
                <a:moveTo>
                  <a:pt x="0" y="2480553"/>
                </a:moveTo>
                <a:lnTo>
                  <a:pt x="0" y="0"/>
                </a:lnTo>
                <a:lnTo>
                  <a:pt x="198795" y="10038"/>
                </a:lnTo>
                <a:cubicBezTo>
                  <a:pt x="1396608" y="131683"/>
                  <a:pt x="2348870" y="1083945"/>
                  <a:pt x="2470515" y="2281758"/>
                </a:cubicBezTo>
                <a:lnTo>
                  <a:pt x="2480553" y="2480553"/>
                </a:lnTo>
                <a:lnTo>
                  <a:pt x="0" y="2480553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手繪多邊形 40"/>
          <p:cNvSpPr/>
          <p:nvPr/>
        </p:nvSpPr>
        <p:spPr>
          <a:xfrm rot="5400000">
            <a:off x="1867997" y="724997"/>
            <a:ext cx="2642578" cy="2642578"/>
          </a:xfrm>
          <a:custGeom>
            <a:avLst/>
            <a:gdLst>
              <a:gd name="connsiteX0" fmla="*/ 0 w 2642578"/>
              <a:gd name="connsiteY0" fmla="*/ 0 h 2642578"/>
              <a:gd name="connsiteX1" fmla="*/ 162025 w 2642578"/>
              <a:gd name="connsiteY1" fmla="*/ 0 h 2642578"/>
              <a:gd name="connsiteX2" fmla="*/ 172063 w 2642578"/>
              <a:gd name="connsiteY2" fmla="*/ 198795 h 2642578"/>
              <a:gd name="connsiteX3" fmla="*/ 2443783 w 2642578"/>
              <a:gd name="connsiteY3" fmla="*/ 2470515 h 2642578"/>
              <a:gd name="connsiteX4" fmla="*/ 2642578 w 2642578"/>
              <a:gd name="connsiteY4" fmla="*/ 2480553 h 2642578"/>
              <a:gd name="connsiteX5" fmla="*/ 2642578 w 2642578"/>
              <a:gd name="connsiteY5" fmla="*/ 2642578 h 2642578"/>
              <a:gd name="connsiteX6" fmla="*/ 2427217 w 2642578"/>
              <a:gd name="connsiteY6" fmla="*/ 2631704 h 2642578"/>
              <a:gd name="connsiteX7" fmla="*/ 10874 w 2642578"/>
              <a:gd name="connsiteY7" fmla="*/ 215361 h 2642578"/>
              <a:gd name="connsiteX8" fmla="*/ 0 w 2642578"/>
              <a:gd name="connsiteY8" fmla="*/ 0 h 264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2578" h="2642578">
                <a:moveTo>
                  <a:pt x="0" y="0"/>
                </a:moveTo>
                <a:lnTo>
                  <a:pt x="162025" y="0"/>
                </a:lnTo>
                <a:lnTo>
                  <a:pt x="172063" y="198795"/>
                </a:lnTo>
                <a:cubicBezTo>
                  <a:pt x="293708" y="1396609"/>
                  <a:pt x="1245969" y="2348871"/>
                  <a:pt x="2443783" y="2470515"/>
                </a:cubicBezTo>
                <a:lnTo>
                  <a:pt x="2642578" y="2480553"/>
                </a:lnTo>
                <a:lnTo>
                  <a:pt x="2642578" y="2642578"/>
                </a:lnTo>
                <a:lnTo>
                  <a:pt x="2427217" y="2631704"/>
                </a:lnTo>
                <a:cubicBezTo>
                  <a:pt x="1153148" y="2502315"/>
                  <a:pt x="140263" y="1489430"/>
                  <a:pt x="10874" y="21536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手繪多邊形 39"/>
          <p:cNvSpPr/>
          <p:nvPr/>
        </p:nvSpPr>
        <p:spPr>
          <a:xfrm rot="5400000">
            <a:off x="4633425" y="724997"/>
            <a:ext cx="2642578" cy="2642578"/>
          </a:xfrm>
          <a:custGeom>
            <a:avLst/>
            <a:gdLst>
              <a:gd name="connsiteX0" fmla="*/ 0 w 2642578"/>
              <a:gd name="connsiteY0" fmla="*/ 2642578 h 2642578"/>
              <a:gd name="connsiteX1" fmla="*/ 10874 w 2642578"/>
              <a:gd name="connsiteY1" fmla="*/ 2427217 h 2642578"/>
              <a:gd name="connsiteX2" fmla="*/ 2427217 w 2642578"/>
              <a:gd name="connsiteY2" fmla="*/ 10874 h 2642578"/>
              <a:gd name="connsiteX3" fmla="*/ 2642578 w 2642578"/>
              <a:gd name="connsiteY3" fmla="*/ 0 h 2642578"/>
              <a:gd name="connsiteX4" fmla="*/ 2642578 w 2642578"/>
              <a:gd name="connsiteY4" fmla="*/ 162025 h 2642578"/>
              <a:gd name="connsiteX5" fmla="*/ 2443783 w 2642578"/>
              <a:gd name="connsiteY5" fmla="*/ 172063 h 2642578"/>
              <a:gd name="connsiteX6" fmla="*/ 172063 w 2642578"/>
              <a:gd name="connsiteY6" fmla="*/ 2443783 h 2642578"/>
              <a:gd name="connsiteX7" fmla="*/ 162025 w 2642578"/>
              <a:gd name="connsiteY7" fmla="*/ 2642578 h 2642578"/>
              <a:gd name="connsiteX8" fmla="*/ 0 w 2642578"/>
              <a:gd name="connsiteY8" fmla="*/ 2642578 h 264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2578" h="2642578">
                <a:moveTo>
                  <a:pt x="0" y="2642578"/>
                </a:moveTo>
                <a:lnTo>
                  <a:pt x="10874" y="2427217"/>
                </a:lnTo>
                <a:cubicBezTo>
                  <a:pt x="140263" y="1153148"/>
                  <a:pt x="1153148" y="140263"/>
                  <a:pt x="2427217" y="10874"/>
                </a:cubicBezTo>
                <a:lnTo>
                  <a:pt x="2642578" y="0"/>
                </a:lnTo>
                <a:lnTo>
                  <a:pt x="2642578" y="162025"/>
                </a:lnTo>
                <a:lnTo>
                  <a:pt x="2443783" y="172063"/>
                </a:lnTo>
                <a:cubicBezTo>
                  <a:pt x="1245969" y="293708"/>
                  <a:pt x="293708" y="1245970"/>
                  <a:pt x="172063" y="2443783"/>
                </a:cubicBezTo>
                <a:lnTo>
                  <a:pt x="162025" y="2642578"/>
                </a:lnTo>
                <a:lnTo>
                  <a:pt x="0" y="264257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手繪多邊形 33"/>
          <p:cNvSpPr/>
          <p:nvPr/>
        </p:nvSpPr>
        <p:spPr>
          <a:xfrm rot="5400000">
            <a:off x="1867997" y="3490425"/>
            <a:ext cx="2642578" cy="2642578"/>
          </a:xfrm>
          <a:custGeom>
            <a:avLst/>
            <a:gdLst>
              <a:gd name="connsiteX0" fmla="*/ 0 w 2642578"/>
              <a:gd name="connsiteY0" fmla="*/ 2642578 h 2642578"/>
              <a:gd name="connsiteX1" fmla="*/ 0 w 2642578"/>
              <a:gd name="connsiteY1" fmla="*/ 2480553 h 2642578"/>
              <a:gd name="connsiteX2" fmla="*/ 198795 w 2642578"/>
              <a:gd name="connsiteY2" fmla="*/ 2470515 h 2642578"/>
              <a:gd name="connsiteX3" fmla="*/ 2470515 w 2642578"/>
              <a:gd name="connsiteY3" fmla="*/ 198795 h 2642578"/>
              <a:gd name="connsiteX4" fmla="*/ 2480553 w 2642578"/>
              <a:gd name="connsiteY4" fmla="*/ 0 h 2642578"/>
              <a:gd name="connsiteX5" fmla="*/ 2642578 w 2642578"/>
              <a:gd name="connsiteY5" fmla="*/ 0 h 2642578"/>
              <a:gd name="connsiteX6" fmla="*/ 2631704 w 2642578"/>
              <a:gd name="connsiteY6" fmla="*/ 215361 h 2642578"/>
              <a:gd name="connsiteX7" fmla="*/ 215361 w 2642578"/>
              <a:gd name="connsiteY7" fmla="*/ 2631704 h 2642578"/>
              <a:gd name="connsiteX8" fmla="*/ 0 w 2642578"/>
              <a:gd name="connsiteY8" fmla="*/ 2642578 h 264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2578" h="2642578">
                <a:moveTo>
                  <a:pt x="0" y="2642578"/>
                </a:moveTo>
                <a:lnTo>
                  <a:pt x="0" y="2480553"/>
                </a:lnTo>
                <a:lnTo>
                  <a:pt x="198795" y="2470515"/>
                </a:lnTo>
                <a:cubicBezTo>
                  <a:pt x="1396608" y="2348871"/>
                  <a:pt x="2348870" y="1396609"/>
                  <a:pt x="2470515" y="198795"/>
                </a:cubicBezTo>
                <a:lnTo>
                  <a:pt x="2480553" y="0"/>
                </a:lnTo>
                <a:lnTo>
                  <a:pt x="2642578" y="0"/>
                </a:lnTo>
                <a:lnTo>
                  <a:pt x="2631704" y="215361"/>
                </a:lnTo>
                <a:cubicBezTo>
                  <a:pt x="2502315" y="1489430"/>
                  <a:pt x="1489430" y="2502315"/>
                  <a:pt x="215361" y="2631704"/>
                </a:cubicBezTo>
                <a:lnTo>
                  <a:pt x="0" y="264257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手繪多邊形 31"/>
          <p:cNvSpPr/>
          <p:nvPr/>
        </p:nvSpPr>
        <p:spPr>
          <a:xfrm rot="5400000">
            <a:off x="4633425" y="3490425"/>
            <a:ext cx="2642578" cy="2642578"/>
          </a:xfrm>
          <a:custGeom>
            <a:avLst/>
            <a:gdLst>
              <a:gd name="connsiteX0" fmla="*/ 0 w 2642578"/>
              <a:gd name="connsiteY0" fmla="*/ 162025 h 2642578"/>
              <a:gd name="connsiteX1" fmla="*/ 0 w 2642578"/>
              <a:gd name="connsiteY1" fmla="*/ 0 h 2642578"/>
              <a:gd name="connsiteX2" fmla="*/ 215361 w 2642578"/>
              <a:gd name="connsiteY2" fmla="*/ 10874 h 2642578"/>
              <a:gd name="connsiteX3" fmla="*/ 2631704 w 2642578"/>
              <a:gd name="connsiteY3" fmla="*/ 2427217 h 2642578"/>
              <a:gd name="connsiteX4" fmla="*/ 2642578 w 2642578"/>
              <a:gd name="connsiteY4" fmla="*/ 2642578 h 2642578"/>
              <a:gd name="connsiteX5" fmla="*/ 2480553 w 2642578"/>
              <a:gd name="connsiteY5" fmla="*/ 2642578 h 2642578"/>
              <a:gd name="connsiteX6" fmla="*/ 2470515 w 2642578"/>
              <a:gd name="connsiteY6" fmla="*/ 2443783 h 2642578"/>
              <a:gd name="connsiteX7" fmla="*/ 198795 w 2642578"/>
              <a:gd name="connsiteY7" fmla="*/ 172063 h 2642578"/>
              <a:gd name="connsiteX8" fmla="*/ 0 w 2642578"/>
              <a:gd name="connsiteY8" fmla="*/ 162025 h 264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2578" h="2642578">
                <a:moveTo>
                  <a:pt x="0" y="162025"/>
                </a:moveTo>
                <a:lnTo>
                  <a:pt x="0" y="0"/>
                </a:lnTo>
                <a:lnTo>
                  <a:pt x="215361" y="10874"/>
                </a:lnTo>
                <a:cubicBezTo>
                  <a:pt x="1489430" y="140263"/>
                  <a:pt x="2502315" y="1153148"/>
                  <a:pt x="2631704" y="2427217"/>
                </a:cubicBezTo>
                <a:lnTo>
                  <a:pt x="2642578" y="2642578"/>
                </a:lnTo>
                <a:lnTo>
                  <a:pt x="2480553" y="2642578"/>
                </a:lnTo>
                <a:lnTo>
                  <a:pt x="2470515" y="2443783"/>
                </a:lnTo>
                <a:cubicBezTo>
                  <a:pt x="2348870" y="1245970"/>
                  <a:pt x="1396608" y="293708"/>
                  <a:pt x="198795" y="172063"/>
                </a:cubicBezTo>
                <a:lnTo>
                  <a:pt x="0" y="16202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2" name="手繪多邊形 31"/>
          <p:cNvSpPr/>
          <p:nvPr/>
        </p:nvSpPr>
        <p:spPr>
          <a:xfrm flipV="1">
            <a:off x="2090050" y="800098"/>
            <a:ext cx="1311951" cy="1094129"/>
          </a:xfrm>
          <a:custGeom>
            <a:avLst/>
            <a:gdLst>
              <a:gd name="connsiteX0" fmla="*/ 1128398 w 1311951"/>
              <a:gd name="connsiteY0" fmla="*/ 1094129 h 1094129"/>
              <a:gd name="connsiteX1" fmla="*/ 1174714 w 1311951"/>
              <a:gd name="connsiteY1" fmla="*/ 1091790 h 1094129"/>
              <a:gd name="connsiteX2" fmla="*/ 1195058 w 1311951"/>
              <a:gd name="connsiteY2" fmla="*/ 1067134 h 1094129"/>
              <a:gd name="connsiteX3" fmla="*/ 1311951 w 1311951"/>
              <a:gd name="connsiteY3" fmla="*/ 684451 h 1094129"/>
              <a:gd name="connsiteX4" fmla="*/ 627500 w 1311951"/>
              <a:gd name="connsiteY4" fmla="*/ 0 h 1094129"/>
              <a:gd name="connsiteX5" fmla="*/ 59942 w 1311951"/>
              <a:gd name="connsiteY5" fmla="*/ 301768 h 1094129"/>
              <a:gd name="connsiteX6" fmla="*/ 0 w 1311951"/>
              <a:gd name="connsiteY6" fmla="*/ 412204 h 1094129"/>
              <a:gd name="connsiteX7" fmla="*/ 6977 w 1311951"/>
              <a:gd name="connsiteY7" fmla="*/ 426687 h 1094129"/>
              <a:gd name="connsiteX8" fmla="*/ 1128398 w 1311951"/>
              <a:gd name="connsiteY8" fmla="*/ 1094129 h 10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951" h="1094129">
                <a:moveTo>
                  <a:pt x="1128398" y="1094129"/>
                </a:moveTo>
                <a:lnTo>
                  <a:pt x="1174714" y="1091790"/>
                </a:lnTo>
                <a:lnTo>
                  <a:pt x="1195058" y="1067134"/>
                </a:lnTo>
                <a:cubicBezTo>
                  <a:pt x="1268858" y="957895"/>
                  <a:pt x="1311951" y="826206"/>
                  <a:pt x="1311951" y="684451"/>
                </a:cubicBezTo>
                <a:cubicBezTo>
                  <a:pt x="1311951" y="306439"/>
                  <a:pt x="1005512" y="0"/>
                  <a:pt x="627500" y="0"/>
                </a:cubicBezTo>
                <a:cubicBezTo>
                  <a:pt x="391242" y="0"/>
                  <a:pt x="182943" y="119703"/>
                  <a:pt x="59942" y="301768"/>
                </a:cubicBezTo>
                <a:lnTo>
                  <a:pt x="0" y="412204"/>
                </a:lnTo>
                <a:lnTo>
                  <a:pt x="6977" y="426687"/>
                </a:lnTo>
                <a:cubicBezTo>
                  <a:pt x="222943" y="824246"/>
                  <a:pt x="644153" y="1094129"/>
                  <a:pt x="1128398" y="10941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手繪多邊形 30"/>
          <p:cNvSpPr/>
          <p:nvPr/>
        </p:nvSpPr>
        <p:spPr>
          <a:xfrm flipV="1">
            <a:off x="5742000" y="800098"/>
            <a:ext cx="1311950" cy="1094129"/>
          </a:xfrm>
          <a:custGeom>
            <a:avLst/>
            <a:gdLst>
              <a:gd name="connsiteX0" fmla="*/ 183552 w 1311950"/>
              <a:gd name="connsiteY0" fmla="*/ 1094129 h 1094129"/>
              <a:gd name="connsiteX1" fmla="*/ 1304972 w 1311950"/>
              <a:gd name="connsiteY1" fmla="*/ 426687 h 1094129"/>
              <a:gd name="connsiteX2" fmla="*/ 1311950 w 1311950"/>
              <a:gd name="connsiteY2" fmla="*/ 412202 h 1094129"/>
              <a:gd name="connsiteX3" fmla="*/ 1252009 w 1311950"/>
              <a:gd name="connsiteY3" fmla="*/ 301768 h 1094129"/>
              <a:gd name="connsiteX4" fmla="*/ 684451 w 1311950"/>
              <a:gd name="connsiteY4" fmla="*/ 0 h 1094129"/>
              <a:gd name="connsiteX5" fmla="*/ 0 w 1311950"/>
              <a:gd name="connsiteY5" fmla="*/ 684451 h 1094129"/>
              <a:gd name="connsiteX6" fmla="*/ 116893 w 1311950"/>
              <a:gd name="connsiteY6" fmla="*/ 1067134 h 1094129"/>
              <a:gd name="connsiteX7" fmla="*/ 137237 w 1311950"/>
              <a:gd name="connsiteY7" fmla="*/ 1091790 h 1094129"/>
              <a:gd name="connsiteX8" fmla="*/ 183552 w 1311950"/>
              <a:gd name="connsiteY8" fmla="*/ 1094129 h 10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950" h="1094129">
                <a:moveTo>
                  <a:pt x="183552" y="1094129"/>
                </a:moveTo>
                <a:cubicBezTo>
                  <a:pt x="667796" y="1094129"/>
                  <a:pt x="1089006" y="824246"/>
                  <a:pt x="1304972" y="426687"/>
                </a:cubicBezTo>
                <a:lnTo>
                  <a:pt x="1311950" y="412202"/>
                </a:lnTo>
                <a:lnTo>
                  <a:pt x="1252009" y="301768"/>
                </a:lnTo>
                <a:cubicBezTo>
                  <a:pt x="1129008" y="119703"/>
                  <a:pt x="920709" y="0"/>
                  <a:pt x="684451" y="0"/>
                </a:cubicBezTo>
                <a:cubicBezTo>
                  <a:pt x="306439" y="0"/>
                  <a:pt x="0" y="306439"/>
                  <a:pt x="0" y="684451"/>
                </a:cubicBezTo>
                <a:cubicBezTo>
                  <a:pt x="0" y="826206"/>
                  <a:pt x="43093" y="957895"/>
                  <a:pt x="116893" y="1067134"/>
                </a:cubicBezTo>
                <a:lnTo>
                  <a:pt x="137237" y="1091790"/>
                </a:lnTo>
                <a:lnTo>
                  <a:pt x="183552" y="10941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手繪多邊形 29"/>
          <p:cNvSpPr/>
          <p:nvPr/>
        </p:nvSpPr>
        <p:spPr>
          <a:xfrm flipV="1">
            <a:off x="2090050" y="4963773"/>
            <a:ext cx="1311951" cy="1094128"/>
          </a:xfrm>
          <a:custGeom>
            <a:avLst/>
            <a:gdLst>
              <a:gd name="connsiteX0" fmla="*/ 627500 w 1311951"/>
              <a:gd name="connsiteY0" fmla="*/ 1094128 h 1094128"/>
              <a:gd name="connsiteX1" fmla="*/ 1311951 w 1311951"/>
              <a:gd name="connsiteY1" fmla="*/ 409677 h 1094128"/>
              <a:gd name="connsiteX2" fmla="*/ 1195058 w 1311951"/>
              <a:gd name="connsiteY2" fmla="*/ 26994 h 1094128"/>
              <a:gd name="connsiteX3" fmla="*/ 1174715 w 1311951"/>
              <a:gd name="connsiteY3" fmla="*/ 2339 h 1094128"/>
              <a:gd name="connsiteX4" fmla="*/ 1128398 w 1311951"/>
              <a:gd name="connsiteY4" fmla="*/ 0 h 1094128"/>
              <a:gd name="connsiteX5" fmla="*/ 6977 w 1311951"/>
              <a:gd name="connsiteY5" fmla="*/ 667442 h 1094128"/>
              <a:gd name="connsiteX6" fmla="*/ 0 w 1311951"/>
              <a:gd name="connsiteY6" fmla="*/ 681925 h 1094128"/>
              <a:gd name="connsiteX7" fmla="*/ 59942 w 1311951"/>
              <a:gd name="connsiteY7" fmla="*/ 792360 h 1094128"/>
              <a:gd name="connsiteX8" fmla="*/ 627500 w 1311951"/>
              <a:gd name="connsiteY8" fmla="*/ 1094128 h 109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951" h="1094128">
                <a:moveTo>
                  <a:pt x="627500" y="1094128"/>
                </a:moveTo>
                <a:cubicBezTo>
                  <a:pt x="1005512" y="1094128"/>
                  <a:pt x="1311951" y="787689"/>
                  <a:pt x="1311951" y="409677"/>
                </a:cubicBezTo>
                <a:cubicBezTo>
                  <a:pt x="1311951" y="267923"/>
                  <a:pt x="1268858" y="136233"/>
                  <a:pt x="1195058" y="26994"/>
                </a:cubicBezTo>
                <a:lnTo>
                  <a:pt x="1174715" y="2339"/>
                </a:lnTo>
                <a:lnTo>
                  <a:pt x="1128398" y="0"/>
                </a:lnTo>
                <a:cubicBezTo>
                  <a:pt x="644153" y="0"/>
                  <a:pt x="222943" y="269884"/>
                  <a:pt x="6977" y="667442"/>
                </a:cubicBezTo>
                <a:lnTo>
                  <a:pt x="0" y="681925"/>
                </a:lnTo>
                <a:lnTo>
                  <a:pt x="59942" y="792360"/>
                </a:lnTo>
                <a:cubicBezTo>
                  <a:pt x="182943" y="974426"/>
                  <a:pt x="391242" y="1094128"/>
                  <a:pt x="627500" y="10941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手繪多邊形 28"/>
          <p:cNvSpPr/>
          <p:nvPr/>
        </p:nvSpPr>
        <p:spPr>
          <a:xfrm flipV="1">
            <a:off x="5742000" y="4963773"/>
            <a:ext cx="1311950" cy="1094128"/>
          </a:xfrm>
          <a:custGeom>
            <a:avLst/>
            <a:gdLst>
              <a:gd name="connsiteX0" fmla="*/ 684451 w 1311950"/>
              <a:gd name="connsiteY0" fmla="*/ 1094128 h 1094128"/>
              <a:gd name="connsiteX1" fmla="*/ 1252009 w 1311950"/>
              <a:gd name="connsiteY1" fmla="*/ 792360 h 1094128"/>
              <a:gd name="connsiteX2" fmla="*/ 1311950 w 1311950"/>
              <a:gd name="connsiteY2" fmla="*/ 681927 h 1094128"/>
              <a:gd name="connsiteX3" fmla="*/ 1304972 w 1311950"/>
              <a:gd name="connsiteY3" fmla="*/ 667442 h 1094128"/>
              <a:gd name="connsiteX4" fmla="*/ 183552 w 1311950"/>
              <a:gd name="connsiteY4" fmla="*/ 0 h 1094128"/>
              <a:gd name="connsiteX5" fmla="*/ 137236 w 1311950"/>
              <a:gd name="connsiteY5" fmla="*/ 2339 h 1094128"/>
              <a:gd name="connsiteX6" fmla="*/ 116893 w 1311950"/>
              <a:gd name="connsiteY6" fmla="*/ 26994 h 1094128"/>
              <a:gd name="connsiteX7" fmla="*/ 0 w 1311950"/>
              <a:gd name="connsiteY7" fmla="*/ 409677 h 1094128"/>
              <a:gd name="connsiteX8" fmla="*/ 684451 w 1311950"/>
              <a:gd name="connsiteY8" fmla="*/ 1094128 h 109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950" h="1094128">
                <a:moveTo>
                  <a:pt x="684451" y="1094128"/>
                </a:moveTo>
                <a:cubicBezTo>
                  <a:pt x="920709" y="1094128"/>
                  <a:pt x="1129008" y="974426"/>
                  <a:pt x="1252009" y="792360"/>
                </a:cubicBezTo>
                <a:lnTo>
                  <a:pt x="1311950" y="681927"/>
                </a:lnTo>
                <a:lnTo>
                  <a:pt x="1304972" y="667442"/>
                </a:lnTo>
                <a:cubicBezTo>
                  <a:pt x="1089006" y="269884"/>
                  <a:pt x="667796" y="0"/>
                  <a:pt x="183552" y="0"/>
                </a:cubicBezTo>
                <a:lnTo>
                  <a:pt x="137236" y="2339"/>
                </a:lnTo>
                <a:lnTo>
                  <a:pt x="116893" y="26994"/>
                </a:lnTo>
                <a:cubicBezTo>
                  <a:pt x="43093" y="136233"/>
                  <a:pt x="0" y="267923"/>
                  <a:pt x="0" y="409677"/>
                </a:cubicBezTo>
                <a:cubicBezTo>
                  <a:pt x="0" y="787689"/>
                  <a:pt x="306439" y="1094128"/>
                  <a:pt x="684451" y="10941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手繪多邊形 25"/>
          <p:cNvSpPr/>
          <p:nvPr/>
        </p:nvSpPr>
        <p:spPr>
          <a:xfrm flipV="1">
            <a:off x="4650203" y="802437"/>
            <a:ext cx="2550696" cy="2548357"/>
          </a:xfrm>
          <a:custGeom>
            <a:avLst/>
            <a:gdLst>
              <a:gd name="connsiteX0" fmla="*/ 1229033 w 2550696"/>
              <a:gd name="connsiteY0" fmla="*/ 2548357 h 2548357"/>
              <a:gd name="connsiteX1" fmla="*/ 1208689 w 2550696"/>
              <a:gd name="connsiteY1" fmla="*/ 2523701 h 2548357"/>
              <a:gd name="connsiteX2" fmla="*/ 1091796 w 2550696"/>
              <a:gd name="connsiteY2" fmla="*/ 2141018 h 2548357"/>
              <a:gd name="connsiteX3" fmla="*/ 1776247 w 2550696"/>
              <a:gd name="connsiteY3" fmla="*/ 1456567 h 2548357"/>
              <a:gd name="connsiteX4" fmla="*/ 2343805 w 2550696"/>
              <a:gd name="connsiteY4" fmla="*/ 1758335 h 2548357"/>
              <a:gd name="connsiteX5" fmla="*/ 2403746 w 2550696"/>
              <a:gd name="connsiteY5" fmla="*/ 1868769 h 2548357"/>
              <a:gd name="connsiteX6" fmla="*/ 2450473 w 2550696"/>
              <a:gd name="connsiteY6" fmla="*/ 1771771 h 2548357"/>
              <a:gd name="connsiteX7" fmla="*/ 2550696 w 2550696"/>
              <a:gd name="connsiteY7" fmla="*/ 1275348 h 2548357"/>
              <a:gd name="connsiteX8" fmla="*/ 1275348 w 2550696"/>
              <a:gd name="connsiteY8" fmla="*/ 0 h 2548357"/>
              <a:gd name="connsiteX9" fmla="*/ 0 w 2550696"/>
              <a:gd name="connsiteY9" fmla="*/ 0 h 2548357"/>
              <a:gd name="connsiteX10" fmla="*/ 0 w 2550696"/>
              <a:gd name="connsiteY10" fmla="*/ 1275348 h 2548357"/>
              <a:gd name="connsiteX11" fmla="*/ 1144951 w 2550696"/>
              <a:gd name="connsiteY11" fmla="*/ 2544112 h 2548357"/>
              <a:gd name="connsiteX12" fmla="*/ 1229033 w 2550696"/>
              <a:gd name="connsiteY12" fmla="*/ 2548357 h 254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0696" h="2548357">
                <a:moveTo>
                  <a:pt x="1229033" y="2548357"/>
                </a:moveTo>
                <a:lnTo>
                  <a:pt x="1208689" y="2523701"/>
                </a:lnTo>
                <a:cubicBezTo>
                  <a:pt x="1134889" y="2414462"/>
                  <a:pt x="1091796" y="2282773"/>
                  <a:pt x="1091796" y="2141018"/>
                </a:cubicBezTo>
                <a:cubicBezTo>
                  <a:pt x="1091796" y="1763006"/>
                  <a:pt x="1398235" y="1456567"/>
                  <a:pt x="1776247" y="1456567"/>
                </a:cubicBezTo>
                <a:cubicBezTo>
                  <a:pt x="2012505" y="1456567"/>
                  <a:pt x="2220804" y="1576270"/>
                  <a:pt x="2343805" y="1758335"/>
                </a:cubicBezTo>
                <a:lnTo>
                  <a:pt x="2403746" y="1868769"/>
                </a:lnTo>
                <a:lnTo>
                  <a:pt x="2450473" y="1771771"/>
                </a:lnTo>
                <a:cubicBezTo>
                  <a:pt x="2515009" y="1619190"/>
                  <a:pt x="2550696" y="1451437"/>
                  <a:pt x="2550696" y="1275348"/>
                </a:cubicBezTo>
                <a:cubicBezTo>
                  <a:pt x="2550696" y="570993"/>
                  <a:pt x="1979703" y="0"/>
                  <a:pt x="1275348" y="0"/>
                </a:cubicBezTo>
                <a:lnTo>
                  <a:pt x="0" y="0"/>
                </a:lnTo>
                <a:lnTo>
                  <a:pt x="0" y="1275348"/>
                </a:lnTo>
                <a:cubicBezTo>
                  <a:pt x="0" y="1935681"/>
                  <a:pt x="501849" y="2478801"/>
                  <a:pt x="1144951" y="2544112"/>
                </a:cubicBezTo>
                <a:lnTo>
                  <a:pt x="1229033" y="25483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手繪多邊形 24"/>
          <p:cNvSpPr/>
          <p:nvPr/>
        </p:nvSpPr>
        <p:spPr>
          <a:xfrm flipV="1">
            <a:off x="1943098" y="802437"/>
            <a:ext cx="2550698" cy="2548357"/>
          </a:xfrm>
          <a:custGeom>
            <a:avLst/>
            <a:gdLst>
              <a:gd name="connsiteX0" fmla="*/ 1321665 w 2550698"/>
              <a:gd name="connsiteY0" fmla="*/ 2548357 h 2548357"/>
              <a:gd name="connsiteX1" fmla="*/ 1405746 w 2550698"/>
              <a:gd name="connsiteY1" fmla="*/ 2544112 h 2548357"/>
              <a:gd name="connsiteX2" fmla="*/ 2550698 w 2550698"/>
              <a:gd name="connsiteY2" fmla="*/ 1275348 h 2548357"/>
              <a:gd name="connsiteX3" fmla="*/ 2550698 w 2550698"/>
              <a:gd name="connsiteY3" fmla="*/ 0 h 2548357"/>
              <a:gd name="connsiteX4" fmla="*/ 1275349 w 2550698"/>
              <a:gd name="connsiteY4" fmla="*/ 0 h 2548357"/>
              <a:gd name="connsiteX5" fmla="*/ 0 w 2550698"/>
              <a:gd name="connsiteY5" fmla="*/ 1275348 h 2548357"/>
              <a:gd name="connsiteX6" fmla="*/ 100223 w 2550698"/>
              <a:gd name="connsiteY6" fmla="*/ 1771771 h 2548357"/>
              <a:gd name="connsiteX7" fmla="*/ 146951 w 2550698"/>
              <a:gd name="connsiteY7" fmla="*/ 1868771 h 2548357"/>
              <a:gd name="connsiteX8" fmla="*/ 206893 w 2550698"/>
              <a:gd name="connsiteY8" fmla="*/ 1758335 h 2548357"/>
              <a:gd name="connsiteX9" fmla="*/ 774451 w 2550698"/>
              <a:gd name="connsiteY9" fmla="*/ 1456567 h 2548357"/>
              <a:gd name="connsiteX10" fmla="*/ 1458902 w 2550698"/>
              <a:gd name="connsiteY10" fmla="*/ 2141018 h 2548357"/>
              <a:gd name="connsiteX11" fmla="*/ 1342009 w 2550698"/>
              <a:gd name="connsiteY11" fmla="*/ 2523701 h 2548357"/>
              <a:gd name="connsiteX12" fmla="*/ 1321665 w 2550698"/>
              <a:gd name="connsiteY12" fmla="*/ 2548357 h 254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0698" h="2548357">
                <a:moveTo>
                  <a:pt x="1321665" y="2548357"/>
                </a:moveTo>
                <a:lnTo>
                  <a:pt x="1405746" y="2544112"/>
                </a:lnTo>
                <a:cubicBezTo>
                  <a:pt x="2048849" y="2478801"/>
                  <a:pt x="2550698" y="1935681"/>
                  <a:pt x="2550698" y="1275348"/>
                </a:cubicBezTo>
                <a:lnTo>
                  <a:pt x="2550698" y="0"/>
                </a:lnTo>
                <a:lnTo>
                  <a:pt x="1275349" y="0"/>
                </a:lnTo>
                <a:cubicBezTo>
                  <a:pt x="570993" y="0"/>
                  <a:pt x="0" y="570993"/>
                  <a:pt x="0" y="1275348"/>
                </a:cubicBezTo>
                <a:cubicBezTo>
                  <a:pt x="0" y="1451437"/>
                  <a:pt x="35687" y="1619190"/>
                  <a:pt x="100223" y="1771771"/>
                </a:cubicBezTo>
                <a:lnTo>
                  <a:pt x="146951" y="1868771"/>
                </a:lnTo>
                <a:lnTo>
                  <a:pt x="206893" y="1758335"/>
                </a:lnTo>
                <a:cubicBezTo>
                  <a:pt x="329894" y="1576270"/>
                  <a:pt x="538193" y="1456567"/>
                  <a:pt x="774451" y="1456567"/>
                </a:cubicBezTo>
                <a:cubicBezTo>
                  <a:pt x="1152463" y="1456567"/>
                  <a:pt x="1458902" y="1763006"/>
                  <a:pt x="1458902" y="2141018"/>
                </a:cubicBezTo>
                <a:cubicBezTo>
                  <a:pt x="1458902" y="2282773"/>
                  <a:pt x="1415809" y="2414462"/>
                  <a:pt x="1342009" y="2523701"/>
                </a:cubicBezTo>
                <a:lnTo>
                  <a:pt x="1321665" y="2548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 flipV="1">
            <a:off x="1943098" y="3507203"/>
            <a:ext cx="2550698" cy="2548359"/>
          </a:xfrm>
          <a:custGeom>
            <a:avLst/>
            <a:gdLst>
              <a:gd name="connsiteX0" fmla="*/ 1275349 w 2550698"/>
              <a:gd name="connsiteY0" fmla="*/ 2548359 h 2548359"/>
              <a:gd name="connsiteX1" fmla="*/ 2550698 w 2550698"/>
              <a:gd name="connsiteY1" fmla="*/ 2548359 h 2548359"/>
              <a:gd name="connsiteX2" fmla="*/ 2550698 w 2550698"/>
              <a:gd name="connsiteY2" fmla="*/ 1273010 h 2548359"/>
              <a:gd name="connsiteX3" fmla="*/ 1405746 w 2550698"/>
              <a:gd name="connsiteY3" fmla="*/ 4245 h 2548359"/>
              <a:gd name="connsiteX4" fmla="*/ 1321666 w 2550698"/>
              <a:gd name="connsiteY4" fmla="*/ 0 h 2548359"/>
              <a:gd name="connsiteX5" fmla="*/ 1342009 w 2550698"/>
              <a:gd name="connsiteY5" fmla="*/ 24655 h 2548359"/>
              <a:gd name="connsiteX6" fmla="*/ 1458902 w 2550698"/>
              <a:gd name="connsiteY6" fmla="*/ 407338 h 2548359"/>
              <a:gd name="connsiteX7" fmla="*/ 774451 w 2550698"/>
              <a:gd name="connsiteY7" fmla="*/ 1091789 h 2548359"/>
              <a:gd name="connsiteX8" fmla="*/ 206893 w 2550698"/>
              <a:gd name="connsiteY8" fmla="*/ 790021 h 2548359"/>
              <a:gd name="connsiteX9" fmla="*/ 146951 w 2550698"/>
              <a:gd name="connsiteY9" fmla="*/ 679586 h 2548359"/>
              <a:gd name="connsiteX10" fmla="*/ 100223 w 2550698"/>
              <a:gd name="connsiteY10" fmla="*/ 776587 h 2548359"/>
              <a:gd name="connsiteX11" fmla="*/ 0 w 2550698"/>
              <a:gd name="connsiteY11" fmla="*/ 1273010 h 2548359"/>
              <a:gd name="connsiteX12" fmla="*/ 1275349 w 2550698"/>
              <a:gd name="connsiteY12" fmla="*/ 2548359 h 254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0698" h="2548359">
                <a:moveTo>
                  <a:pt x="1275349" y="2548359"/>
                </a:moveTo>
                <a:lnTo>
                  <a:pt x="2550698" y="2548359"/>
                </a:lnTo>
                <a:lnTo>
                  <a:pt x="2550698" y="1273010"/>
                </a:lnTo>
                <a:cubicBezTo>
                  <a:pt x="2550698" y="612676"/>
                  <a:pt x="2048849" y="69556"/>
                  <a:pt x="1405746" y="4245"/>
                </a:cubicBezTo>
                <a:lnTo>
                  <a:pt x="1321666" y="0"/>
                </a:lnTo>
                <a:lnTo>
                  <a:pt x="1342009" y="24655"/>
                </a:lnTo>
                <a:cubicBezTo>
                  <a:pt x="1415809" y="133894"/>
                  <a:pt x="1458902" y="265584"/>
                  <a:pt x="1458902" y="407338"/>
                </a:cubicBezTo>
                <a:cubicBezTo>
                  <a:pt x="1458902" y="785350"/>
                  <a:pt x="1152463" y="1091789"/>
                  <a:pt x="774451" y="1091789"/>
                </a:cubicBezTo>
                <a:cubicBezTo>
                  <a:pt x="538193" y="1091789"/>
                  <a:pt x="329894" y="972087"/>
                  <a:pt x="206893" y="790021"/>
                </a:cubicBezTo>
                <a:lnTo>
                  <a:pt x="146951" y="679586"/>
                </a:lnTo>
                <a:lnTo>
                  <a:pt x="100223" y="776587"/>
                </a:lnTo>
                <a:cubicBezTo>
                  <a:pt x="35687" y="929167"/>
                  <a:pt x="0" y="1096921"/>
                  <a:pt x="0" y="1273010"/>
                </a:cubicBezTo>
                <a:cubicBezTo>
                  <a:pt x="0" y="1977366"/>
                  <a:pt x="570993" y="2548359"/>
                  <a:pt x="1275349" y="25483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 flipV="1">
            <a:off x="4650203" y="3507203"/>
            <a:ext cx="2550696" cy="2548359"/>
          </a:xfrm>
          <a:custGeom>
            <a:avLst/>
            <a:gdLst>
              <a:gd name="connsiteX0" fmla="*/ 0 w 2550696"/>
              <a:gd name="connsiteY0" fmla="*/ 2548359 h 2548359"/>
              <a:gd name="connsiteX1" fmla="*/ 1275348 w 2550696"/>
              <a:gd name="connsiteY1" fmla="*/ 2548359 h 2548359"/>
              <a:gd name="connsiteX2" fmla="*/ 2550696 w 2550696"/>
              <a:gd name="connsiteY2" fmla="*/ 1273010 h 2548359"/>
              <a:gd name="connsiteX3" fmla="*/ 2450473 w 2550696"/>
              <a:gd name="connsiteY3" fmla="*/ 776587 h 2548359"/>
              <a:gd name="connsiteX4" fmla="*/ 2403746 w 2550696"/>
              <a:gd name="connsiteY4" fmla="*/ 679588 h 2548359"/>
              <a:gd name="connsiteX5" fmla="*/ 2343805 w 2550696"/>
              <a:gd name="connsiteY5" fmla="*/ 790021 h 2548359"/>
              <a:gd name="connsiteX6" fmla="*/ 1776247 w 2550696"/>
              <a:gd name="connsiteY6" fmla="*/ 1091789 h 2548359"/>
              <a:gd name="connsiteX7" fmla="*/ 1091796 w 2550696"/>
              <a:gd name="connsiteY7" fmla="*/ 407338 h 2548359"/>
              <a:gd name="connsiteX8" fmla="*/ 1208689 w 2550696"/>
              <a:gd name="connsiteY8" fmla="*/ 24655 h 2548359"/>
              <a:gd name="connsiteX9" fmla="*/ 1229032 w 2550696"/>
              <a:gd name="connsiteY9" fmla="*/ 0 h 2548359"/>
              <a:gd name="connsiteX10" fmla="*/ 1144951 w 2550696"/>
              <a:gd name="connsiteY10" fmla="*/ 4245 h 2548359"/>
              <a:gd name="connsiteX11" fmla="*/ 0 w 2550696"/>
              <a:gd name="connsiteY11" fmla="*/ 1273010 h 2548359"/>
              <a:gd name="connsiteX12" fmla="*/ 0 w 2550696"/>
              <a:gd name="connsiteY12" fmla="*/ 2548359 h 254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0696" h="2548359">
                <a:moveTo>
                  <a:pt x="0" y="2548359"/>
                </a:moveTo>
                <a:lnTo>
                  <a:pt x="1275348" y="2548359"/>
                </a:lnTo>
                <a:cubicBezTo>
                  <a:pt x="1979703" y="2548359"/>
                  <a:pt x="2550696" y="1977366"/>
                  <a:pt x="2550696" y="1273010"/>
                </a:cubicBezTo>
                <a:cubicBezTo>
                  <a:pt x="2550696" y="1096921"/>
                  <a:pt x="2515009" y="929167"/>
                  <a:pt x="2450473" y="776587"/>
                </a:cubicBezTo>
                <a:lnTo>
                  <a:pt x="2403746" y="679588"/>
                </a:lnTo>
                <a:lnTo>
                  <a:pt x="2343805" y="790021"/>
                </a:lnTo>
                <a:cubicBezTo>
                  <a:pt x="2220804" y="972087"/>
                  <a:pt x="2012505" y="1091789"/>
                  <a:pt x="1776247" y="1091789"/>
                </a:cubicBezTo>
                <a:cubicBezTo>
                  <a:pt x="1398235" y="1091789"/>
                  <a:pt x="1091796" y="785350"/>
                  <a:pt x="1091796" y="407338"/>
                </a:cubicBezTo>
                <a:cubicBezTo>
                  <a:pt x="1091796" y="265584"/>
                  <a:pt x="1134889" y="133894"/>
                  <a:pt x="1208689" y="24655"/>
                </a:cubicBezTo>
                <a:lnTo>
                  <a:pt x="1229032" y="0"/>
                </a:lnTo>
                <a:lnTo>
                  <a:pt x="1144951" y="4245"/>
                </a:lnTo>
                <a:cubicBezTo>
                  <a:pt x="501849" y="69556"/>
                  <a:pt x="0" y="612676"/>
                  <a:pt x="0" y="1273010"/>
                </a:cubicBezTo>
                <a:lnTo>
                  <a:pt x="0" y="254835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" name="直角三角形 1"/>
          <p:cNvSpPr/>
          <p:nvPr/>
        </p:nvSpPr>
        <p:spPr>
          <a:xfrm>
            <a:off x="4671623" y="820077"/>
            <a:ext cx="2507856" cy="250785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直角三角形 7"/>
          <p:cNvSpPr/>
          <p:nvPr/>
        </p:nvSpPr>
        <p:spPr>
          <a:xfrm flipH="1">
            <a:off x="1964519" y="820077"/>
            <a:ext cx="2507854" cy="250785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直角三角形 9"/>
          <p:cNvSpPr/>
          <p:nvPr/>
        </p:nvSpPr>
        <p:spPr>
          <a:xfrm flipV="1">
            <a:off x="4671623" y="3527183"/>
            <a:ext cx="2507856" cy="250785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直角三角形 10"/>
          <p:cNvSpPr/>
          <p:nvPr/>
        </p:nvSpPr>
        <p:spPr>
          <a:xfrm flipH="1" flipV="1">
            <a:off x="1964519" y="3527183"/>
            <a:ext cx="2507854" cy="250785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1611630" y="3429000"/>
            <a:ext cx="5920740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5400000">
            <a:off x="1611630" y="3429000"/>
            <a:ext cx="5920740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9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1611630" y="3429000"/>
            <a:ext cx="5920740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5400000">
            <a:off x="1611630" y="3429000"/>
            <a:ext cx="5920740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圓角化對角線角落矩形 2"/>
          <p:cNvSpPr/>
          <p:nvPr/>
        </p:nvSpPr>
        <p:spPr>
          <a:xfrm>
            <a:off x="4740570" y="648630"/>
            <a:ext cx="2600370" cy="2600370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圓角化對角線角落矩形 12"/>
          <p:cNvSpPr/>
          <p:nvPr/>
        </p:nvSpPr>
        <p:spPr>
          <a:xfrm flipH="1">
            <a:off x="1791630" y="648630"/>
            <a:ext cx="2600370" cy="260037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圓角化對角線角落矩形 14"/>
          <p:cNvSpPr/>
          <p:nvPr/>
        </p:nvSpPr>
        <p:spPr>
          <a:xfrm flipV="1">
            <a:off x="4740570" y="3624406"/>
            <a:ext cx="2600370" cy="2600370"/>
          </a:xfrm>
          <a:prstGeom prst="round2Diag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圓角化對角線角落矩形 15"/>
          <p:cNvSpPr/>
          <p:nvPr/>
        </p:nvSpPr>
        <p:spPr>
          <a:xfrm flipH="1" flipV="1">
            <a:off x="1791630" y="3624406"/>
            <a:ext cx="2600370" cy="2600370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1668325" y="525325"/>
            <a:ext cx="5807350" cy="5807350"/>
          </a:xfrm>
          <a:custGeom>
            <a:avLst/>
            <a:gdLst>
              <a:gd name="connsiteX0" fmla="*/ 2903675 w 5807350"/>
              <a:gd name="connsiteY0" fmla="*/ 0 h 5807350"/>
              <a:gd name="connsiteX1" fmla="*/ 3083675 w 5807350"/>
              <a:gd name="connsiteY1" fmla="*/ 305730 h 5807350"/>
              <a:gd name="connsiteX2" fmla="*/ 2993675 w 5807350"/>
              <a:gd name="connsiteY2" fmla="*/ 305730 h 5807350"/>
              <a:gd name="connsiteX3" fmla="*/ 2993675 w 5807350"/>
              <a:gd name="connsiteY3" fmla="*/ 2813675 h 5807350"/>
              <a:gd name="connsiteX4" fmla="*/ 5501620 w 5807350"/>
              <a:gd name="connsiteY4" fmla="*/ 2813675 h 5807350"/>
              <a:gd name="connsiteX5" fmla="*/ 5501620 w 5807350"/>
              <a:gd name="connsiteY5" fmla="*/ 2723675 h 5807350"/>
              <a:gd name="connsiteX6" fmla="*/ 5807350 w 5807350"/>
              <a:gd name="connsiteY6" fmla="*/ 2903675 h 5807350"/>
              <a:gd name="connsiteX7" fmla="*/ 5501620 w 5807350"/>
              <a:gd name="connsiteY7" fmla="*/ 3083675 h 5807350"/>
              <a:gd name="connsiteX8" fmla="*/ 5501620 w 5807350"/>
              <a:gd name="connsiteY8" fmla="*/ 2993675 h 5807350"/>
              <a:gd name="connsiteX9" fmla="*/ 2993675 w 5807350"/>
              <a:gd name="connsiteY9" fmla="*/ 2993675 h 5807350"/>
              <a:gd name="connsiteX10" fmla="*/ 2993675 w 5807350"/>
              <a:gd name="connsiteY10" fmla="*/ 5501620 h 5807350"/>
              <a:gd name="connsiteX11" fmla="*/ 3083675 w 5807350"/>
              <a:gd name="connsiteY11" fmla="*/ 5501620 h 5807350"/>
              <a:gd name="connsiteX12" fmla="*/ 2903675 w 5807350"/>
              <a:gd name="connsiteY12" fmla="*/ 5807350 h 5807350"/>
              <a:gd name="connsiteX13" fmla="*/ 2723675 w 5807350"/>
              <a:gd name="connsiteY13" fmla="*/ 5501620 h 5807350"/>
              <a:gd name="connsiteX14" fmla="*/ 2813675 w 5807350"/>
              <a:gd name="connsiteY14" fmla="*/ 5501620 h 5807350"/>
              <a:gd name="connsiteX15" fmla="*/ 2813675 w 5807350"/>
              <a:gd name="connsiteY15" fmla="*/ 2993675 h 5807350"/>
              <a:gd name="connsiteX16" fmla="*/ 305730 w 5807350"/>
              <a:gd name="connsiteY16" fmla="*/ 2993675 h 5807350"/>
              <a:gd name="connsiteX17" fmla="*/ 305730 w 5807350"/>
              <a:gd name="connsiteY17" fmla="*/ 3083675 h 5807350"/>
              <a:gd name="connsiteX18" fmla="*/ 0 w 5807350"/>
              <a:gd name="connsiteY18" fmla="*/ 2903675 h 5807350"/>
              <a:gd name="connsiteX19" fmla="*/ 305730 w 5807350"/>
              <a:gd name="connsiteY19" fmla="*/ 2723675 h 5807350"/>
              <a:gd name="connsiteX20" fmla="*/ 305730 w 5807350"/>
              <a:gd name="connsiteY20" fmla="*/ 2813675 h 5807350"/>
              <a:gd name="connsiteX21" fmla="*/ 2813675 w 5807350"/>
              <a:gd name="connsiteY21" fmla="*/ 2813675 h 5807350"/>
              <a:gd name="connsiteX22" fmla="*/ 2813675 w 5807350"/>
              <a:gd name="connsiteY22" fmla="*/ 305730 h 5807350"/>
              <a:gd name="connsiteX23" fmla="*/ 2723675 w 5807350"/>
              <a:gd name="connsiteY23" fmla="*/ 305730 h 580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07350" h="5807350">
                <a:moveTo>
                  <a:pt x="2903675" y="0"/>
                </a:moveTo>
                <a:lnTo>
                  <a:pt x="3083675" y="305730"/>
                </a:lnTo>
                <a:lnTo>
                  <a:pt x="2993675" y="305730"/>
                </a:lnTo>
                <a:lnTo>
                  <a:pt x="2993675" y="2813675"/>
                </a:lnTo>
                <a:lnTo>
                  <a:pt x="5501620" y="2813675"/>
                </a:lnTo>
                <a:lnTo>
                  <a:pt x="5501620" y="2723675"/>
                </a:lnTo>
                <a:lnTo>
                  <a:pt x="5807350" y="2903675"/>
                </a:lnTo>
                <a:lnTo>
                  <a:pt x="5501620" y="3083675"/>
                </a:lnTo>
                <a:lnTo>
                  <a:pt x="5501620" y="2993675"/>
                </a:lnTo>
                <a:lnTo>
                  <a:pt x="2993675" y="2993675"/>
                </a:lnTo>
                <a:lnTo>
                  <a:pt x="2993675" y="5501620"/>
                </a:lnTo>
                <a:lnTo>
                  <a:pt x="3083675" y="5501620"/>
                </a:lnTo>
                <a:lnTo>
                  <a:pt x="2903675" y="5807350"/>
                </a:lnTo>
                <a:lnTo>
                  <a:pt x="2723675" y="5501620"/>
                </a:lnTo>
                <a:lnTo>
                  <a:pt x="2813675" y="5501620"/>
                </a:lnTo>
                <a:lnTo>
                  <a:pt x="2813675" y="2993675"/>
                </a:lnTo>
                <a:lnTo>
                  <a:pt x="305730" y="2993675"/>
                </a:lnTo>
                <a:lnTo>
                  <a:pt x="305730" y="3083675"/>
                </a:lnTo>
                <a:lnTo>
                  <a:pt x="0" y="2903675"/>
                </a:lnTo>
                <a:lnTo>
                  <a:pt x="305730" y="2723675"/>
                </a:lnTo>
                <a:lnTo>
                  <a:pt x="305730" y="2813675"/>
                </a:lnTo>
                <a:lnTo>
                  <a:pt x="2813675" y="2813675"/>
                </a:lnTo>
                <a:lnTo>
                  <a:pt x="2813675" y="305730"/>
                </a:lnTo>
                <a:lnTo>
                  <a:pt x="2723675" y="3057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橢圓 5"/>
          <p:cNvSpPr/>
          <p:nvPr/>
        </p:nvSpPr>
        <p:spPr>
          <a:xfrm>
            <a:off x="1872000" y="801675"/>
            <a:ext cx="2340000" cy="23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橢圓 13"/>
          <p:cNvSpPr/>
          <p:nvPr/>
        </p:nvSpPr>
        <p:spPr>
          <a:xfrm>
            <a:off x="4932000" y="801675"/>
            <a:ext cx="2340000" cy="23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橢圓 17"/>
          <p:cNvSpPr/>
          <p:nvPr/>
        </p:nvSpPr>
        <p:spPr>
          <a:xfrm>
            <a:off x="1872000" y="371632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橢圓 18"/>
          <p:cNvSpPr/>
          <p:nvPr/>
        </p:nvSpPr>
        <p:spPr>
          <a:xfrm>
            <a:off x="4932000" y="3716325"/>
            <a:ext cx="2340000" cy="23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>
            <a:off x="1864897" y="721897"/>
            <a:ext cx="2617105" cy="2617105"/>
          </a:xfrm>
          <a:custGeom>
            <a:avLst/>
            <a:gdLst>
              <a:gd name="connsiteX0" fmla="*/ 902386 w 2617105"/>
              <a:gd name="connsiteY0" fmla="*/ 0 h 2617105"/>
              <a:gd name="connsiteX1" fmla="*/ 2617105 w 2617105"/>
              <a:gd name="connsiteY1" fmla="*/ 0 h 2617105"/>
              <a:gd name="connsiteX2" fmla="*/ 2617105 w 2617105"/>
              <a:gd name="connsiteY2" fmla="*/ 1535077 h 2617105"/>
              <a:gd name="connsiteX3" fmla="*/ 1925761 w 2617105"/>
              <a:gd name="connsiteY3" fmla="*/ 1535077 h 2617105"/>
              <a:gd name="connsiteX4" fmla="*/ 1535077 w 2617105"/>
              <a:gd name="connsiteY4" fmla="*/ 1925761 h 2617105"/>
              <a:gd name="connsiteX5" fmla="*/ 1535077 w 2617105"/>
              <a:gd name="connsiteY5" fmla="*/ 2617105 h 2617105"/>
              <a:gd name="connsiteX6" fmla="*/ 0 w 2617105"/>
              <a:gd name="connsiteY6" fmla="*/ 2617105 h 2617105"/>
              <a:gd name="connsiteX7" fmla="*/ 0 w 2617105"/>
              <a:gd name="connsiteY7" fmla="*/ 902386 h 2617105"/>
              <a:gd name="connsiteX8" fmla="*/ 902386 w 2617105"/>
              <a:gd name="connsiteY8" fmla="*/ 0 h 26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7105" h="2617105">
                <a:moveTo>
                  <a:pt x="902386" y="0"/>
                </a:moveTo>
                <a:lnTo>
                  <a:pt x="2617105" y="0"/>
                </a:lnTo>
                <a:lnTo>
                  <a:pt x="2617105" y="1535077"/>
                </a:lnTo>
                <a:lnTo>
                  <a:pt x="1925761" y="1535077"/>
                </a:lnTo>
                <a:cubicBezTo>
                  <a:pt x="1709992" y="1535077"/>
                  <a:pt x="1535077" y="1709992"/>
                  <a:pt x="1535077" y="1925761"/>
                </a:cubicBezTo>
                <a:lnTo>
                  <a:pt x="1535077" y="2617105"/>
                </a:lnTo>
                <a:lnTo>
                  <a:pt x="0" y="2617105"/>
                </a:lnTo>
                <a:lnTo>
                  <a:pt x="0" y="902386"/>
                </a:lnTo>
                <a:cubicBezTo>
                  <a:pt x="0" y="404012"/>
                  <a:pt x="404012" y="0"/>
                  <a:pt x="9023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手繪多邊形 29"/>
          <p:cNvSpPr/>
          <p:nvPr/>
        </p:nvSpPr>
        <p:spPr>
          <a:xfrm>
            <a:off x="4662002" y="721897"/>
            <a:ext cx="2617105" cy="2617105"/>
          </a:xfrm>
          <a:custGeom>
            <a:avLst/>
            <a:gdLst>
              <a:gd name="connsiteX0" fmla="*/ 0 w 2617105"/>
              <a:gd name="connsiteY0" fmla="*/ 0 h 2617105"/>
              <a:gd name="connsiteX1" fmla="*/ 1714719 w 2617105"/>
              <a:gd name="connsiteY1" fmla="*/ 0 h 2617105"/>
              <a:gd name="connsiteX2" fmla="*/ 2617105 w 2617105"/>
              <a:gd name="connsiteY2" fmla="*/ 902386 h 2617105"/>
              <a:gd name="connsiteX3" fmla="*/ 2617105 w 2617105"/>
              <a:gd name="connsiteY3" fmla="*/ 2617105 h 2617105"/>
              <a:gd name="connsiteX4" fmla="*/ 1082028 w 2617105"/>
              <a:gd name="connsiteY4" fmla="*/ 2617105 h 2617105"/>
              <a:gd name="connsiteX5" fmla="*/ 1082028 w 2617105"/>
              <a:gd name="connsiteY5" fmla="*/ 1925761 h 2617105"/>
              <a:gd name="connsiteX6" fmla="*/ 691344 w 2617105"/>
              <a:gd name="connsiteY6" fmla="*/ 1535077 h 2617105"/>
              <a:gd name="connsiteX7" fmla="*/ 0 w 2617105"/>
              <a:gd name="connsiteY7" fmla="*/ 1535077 h 2617105"/>
              <a:gd name="connsiteX8" fmla="*/ 0 w 2617105"/>
              <a:gd name="connsiteY8" fmla="*/ 0 h 26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7105" h="2617105">
                <a:moveTo>
                  <a:pt x="0" y="0"/>
                </a:moveTo>
                <a:lnTo>
                  <a:pt x="1714719" y="0"/>
                </a:lnTo>
                <a:cubicBezTo>
                  <a:pt x="2213093" y="0"/>
                  <a:pt x="2617105" y="404012"/>
                  <a:pt x="2617105" y="902386"/>
                </a:cubicBezTo>
                <a:lnTo>
                  <a:pt x="2617105" y="2617105"/>
                </a:lnTo>
                <a:lnTo>
                  <a:pt x="1082028" y="2617105"/>
                </a:lnTo>
                <a:lnTo>
                  <a:pt x="1082028" y="1925761"/>
                </a:lnTo>
                <a:cubicBezTo>
                  <a:pt x="1082028" y="1709992"/>
                  <a:pt x="907113" y="1535077"/>
                  <a:pt x="691344" y="1535077"/>
                </a:cubicBezTo>
                <a:lnTo>
                  <a:pt x="0" y="15350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>
            <a:off x="1864897" y="3519002"/>
            <a:ext cx="2617105" cy="2617105"/>
          </a:xfrm>
          <a:custGeom>
            <a:avLst/>
            <a:gdLst>
              <a:gd name="connsiteX0" fmla="*/ 0 w 2617105"/>
              <a:gd name="connsiteY0" fmla="*/ 0 h 2617105"/>
              <a:gd name="connsiteX1" fmla="*/ 1535077 w 2617105"/>
              <a:gd name="connsiteY1" fmla="*/ 0 h 2617105"/>
              <a:gd name="connsiteX2" fmla="*/ 1535077 w 2617105"/>
              <a:gd name="connsiteY2" fmla="*/ 691344 h 2617105"/>
              <a:gd name="connsiteX3" fmla="*/ 1925761 w 2617105"/>
              <a:gd name="connsiteY3" fmla="*/ 1082028 h 2617105"/>
              <a:gd name="connsiteX4" fmla="*/ 2617105 w 2617105"/>
              <a:gd name="connsiteY4" fmla="*/ 1082028 h 2617105"/>
              <a:gd name="connsiteX5" fmla="*/ 2617105 w 2617105"/>
              <a:gd name="connsiteY5" fmla="*/ 2617105 h 2617105"/>
              <a:gd name="connsiteX6" fmla="*/ 902386 w 2617105"/>
              <a:gd name="connsiteY6" fmla="*/ 2617105 h 2617105"/>
              <a:gd name="connsiteX7" fmla="*/ 0 w 2617105"/>
              <a:gd name="connsiteY7" fmla="*/ 1714719 h 2617105"/>
              <a:gd name="connsiteX8" fmla="*/ 0 w 2617105"/>
              <a:gd name="connsiteY8" fmla="*/ 0 h 26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7105" h="2617105">
                <a:moveTo>
                  <a:pt x="0" y="0"/>
                </a:moveTo>
                <a:lnTo>
                  <a:pt x="1535077" y="0"/>
                </a:lnTo>
                <a:lnTo>
                  <a:pt x="1535077" y="691344"/>
                </a:lnTo>
                <a:cubicBezTo>
                  <a:pt x="1535077" y="907113"/>
                  <a:pt x="1709992" y="1082028"/>
                  <a:pt x="1925761" y="1082028"/>
                </a:cubicBezTo>
                <a:lnTo>
                  <a:pt x="2617105" y="1082028"/>
                </a:lnTo>
                <a:lnTo>
                  <a:pt x="2617105" y="2617105"/>
                </a:lnTo>
                <a:lnTo>
                  <a:pt x="902386" y="2617105"/>
                </a:lnTo>
                <a:cubicBezTo>
                  <a:pt x="404012" y="2617105"/>
                  <a:pt x="0" y="2213093"/>
                  <a:pt x="0" y="17147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>
            <a:off x="4662002" y="3519002"/>
            <a:ext cx="2617105" cy="2617105"/>
          </a:xfrm>
          <a:custGeom>
            <a:avLst/>
            <a:gdLst>
              <a:gd name="connsiteX0" fmla="*/ 1082028 w 2617105"/>
              <a:gd name="connsiteY0" fmla="*/ 0 h 2617105"/>
              <a:gd name="connsiteX1" fmla="*/ 2617105 w 2617105"/>
              <a:gd name="connsiteY1" fmla="*/ 0 h 2617105"/>
              <a:gd name="connsiteX2" fmla="*/ 2617105 w 2617105"/>
              <a:gd name="connsiteY2" fmla="*/ 1714719 h 2617105"/>
              <a:gd name="connsiteX3" fmla="*/ 1714719 w 2617105"/>
              <a:gd name="connsiteY3" fmla="*/ 2617105 h 2617105"/>
              <a:gd name="connsiteX4" fmla="*/ 0 w 2617105"/>
              <a:gd name="connsiteY4" fmla="*/ 2617105 h 2617105"/>
              <a:gd name="connsiteX5" fmla="*/ 0 w 2617105"/>
              <a:gd name="connsiteY5" fmla="*/ 1082028 h 2617105"/>
              <a:gd name="connsiteX6" fmla="*/ 691344 w 2617105"/>
              <a:gd name="connsiteY6" fmla="*/ 1082028 h 2617105"/>
              <a:gd name="connsiteX7" fmla="*/ 1082028 w 2617105"/>
              <a:gd name="connsiteY7" fmla="*/ 691344 h 2617105"/>
              <a:gd name="connsiteX8" fmla="*/ 1082028 w 2617105"/>
              <a:gd name="connsiteY8" fmla="*/ 0 h 261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7105" h="2617105">
                <a:moveTo>
                  <a:pt x="1082028" y="0"/>
                </a:moveTo>
                <a:lnTo>
                  <a:pt x="2617105" y="0"/>
                </a:lnTo>
                <a:lnTo>
                  <a:pt x="2617105" y="1714719"/>
                </a:lnTo>
                <a:cubicBezTo>
                  <a:pt x="2617105" y="2213093"/>
                  <a:pt x="2213093" y="2617105"/>
                  <a:pt x="1714719" y="2617105"/>
                </a:cubicBezTo>
                <a:lnTo>
                  <a:pt x="0" y="2617105"/>
                </a:lnTo>
                <a:lnTo>
                  <a:pt x="0" y="1082028"/>
                </a:lnTo>
                <a:lnTo>
                  <a:pt x="691344" y="1082028"/>
                </a:lnTo>
                <a:cubicBezTo>
                  <a:pt x="907113" y="1082028"/>
                  <a:pt x="1082028" y="907113"/>
                  <a:pt x="1082028" y="691344"/>
                </a:cubicBezTo>
                <a:lnTo>
                  <a:pt x="10820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圓角矩形 7"/>
          <p:cNvSpPr/>
          <p:nvPr/>
        </p:nvSpPr>
        <p:spPr>
          <a:xfrm>
            <a:off x="3559629" y="2416629"/>
            <a:ext cx="2024742" cy="20247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248157" y="968415"/>
            <a:ext cx="2327821" cy="2327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4670132" y="968415"/>
            <a:ext cx="2327821" cy="23278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2248157" y="3395474"/>
            <a:ext cx="2327821" cy="23278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4670132" y="3395474"/>
            <a:ext cx="2327821" cy="23278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>
            <a:off x="1763481" y="620357"/>
            <a:ext cx="5617038" cy="5617287"/>
          </a:xfrm>
          <a:custGeom>
            <a:avLst/>
            <a:gdLst>
              <a:gd name="connsiteX0" fmla="*/ 257175 w 5617038"/>
              <a:gd name="connsiteY0" fmla="*/ 0 h 5617287"/>
              <a:gd name="connsiteX1" fmla="*/ 514349 w 5617038"/>
              <a:gd name="connsiteY1" fmla="*/ 257174 h 5617287"/>
              <a:gd name="connsiteX2" fmla="*/ 385762 w 5617038"/>
              <a:gd name="connsiteY2" fmla="*/ 257174 h 5617287"/>
              <a:gd name="connsiteX3" fmla="*/ 385762 w 5617038"/>
              <a:gd name="connsiteY3" fmla="*/ 5231525 h 5617287"/>
              <a:gd name="connsiteX4" fmla="*/ 5359864 w 5617038"/>
              <a:gd name="connsiteY4" fmla="*/ 5231525 h 5617287"/>
              <a:gd name="connsiteX5" fmla="*/ 5359864 w 5617038"/>
              <a:gd name="connsiteY5" fmla="*/ 5102938 h 5617287"/>
              <a:gd name="connsiteX6" fmla="*/ 5617038 w 5617038"/>
              <a:gd name="connsiteY6" fmla="*/ 5360113 h 5617287"/>
              <a:gd name="connsiteX7" fmla="*/ 5359864 w 5617038"/>
              <a:gd name="connsiteY7" fmla="*/ 5617287 h 5617287"/>
              <a:gd name="connsiteX8" fmla="*/ 5359864 w 5617038"/>
              <a:gd name="connsiteY8" fmla="*/ 5488700 h 5617287"/>
              <a:gd name="connsiteX9" fmla="*/ 385762 w 5617038"/>
              <a:gd name="connsiteY9" fmla="*/ 5488700 h 5617287"/>
              <a:gd name="connsiteX10" fmla="*/ 385762 w 5617038"/>
              <a:gd name="connsiteY10" fmla="*/ 5488920 h 5617287"/>
              <a:gd name="connsiteX11" fmla="*/ 128587 w 5617038"/>
              <a:gd name="connsiteY11" fmla="*/ 5488920 h 5617287"/>
              <a:gd name="connsiteX12" fmla="*/ 128587 w 5617038"/>
              <a:gd name="connsiteY12" fmla="*/ 5488700 h 5617287"/>
              <a:gd name="connsiteX13" fmla="*/ 128118 w 5617038"/>
              <a:gd name="connsiteY13" fmla="*/ 5488700 h 5617287"/>
              <a:gd name="connsiteX14" fmla="*/ 128118 w 5617038"/>
              <a:gd name="connsiteY14" fmla="*/ 5231525 h 5617287"/>
              <a:gd name="connsiteX15" fmla="*/ 128587 w 5617038"/>
              <a:gd name="connsiteY15" fmla="*/ 5231525 h 5617287"/>
              <a:gd name="connsiteX16" fmla="*/ 128587 w 5617038"/>
              <a:gd name="connsiteY16" fmla="*/ 257174 h 5617287"/>
              <a:gd name="connsiteX17" fmla="*/ 0 w 5617038"/>
              <a:gd name="connsiteY17" fmla="*/ 257174 h 561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17038" h="5617287">
                <a:moveTo>
                  <a:pt x="257175" y="0"/>
                </a:moveTo>
                <a:lnTo>
                  <a:pt x="514349" y="257174"/>
                </a:lnTo>
                <a:lnTo>
                  <a:pt x="385762" y="257174"/>
                </a:lnTo>
                <a:lnTo>
                  <a:pt x="385762" y="5231525"/>
                </a:lnTo>
                <a:lnTo>
                  <a:pt x="5359864" y="5231525"/>
                </a:lnTo>
                <a:lnTo>
                  <a:pt x="5359864" y="5102938"/>
                </a:lnTo>
                <a:lnTo>
                  <a:pt x="5617038" y="5360113"/>
                </a:lnTo>
                <a:lnTo>
                  <a:pt x="5359864" y="5617287"/>
                </a:lnTo>
                <a:lnTo>
                  <a:pt x="5359864" y="5488700"/>
                </a:lnTo>
                <a:lnTo>
                  <a:pt x="385762" y="5488700"/>
                </a:lnTo>
                <a:lnTo>
                  <a:pt x="385762" y="5488920"/>
                </a:lnTo>
                <a:lnTo>
                  <a:pt x="128587" y="5488920"/>
                </a:lnTo>
                <a:lnTo>
                  <a:pt x="128587" y="5488700"/>
                </a:lnTo>
                <a:lnTo>
                  <a:pt x="128118" y="5488700"/>
                </a:lnTo>
                <a:lnTo>
                  <a:pt x="128118" y="5231525"/>
                </a:lnTo>
                <a:lnTo>
                  <a:pt x="128587" y="5231525"/>
                </a:lnTo>
                <a:lnTo>
                  <a:pt x="128587" y="257174"/>
                </a:lnTo>
                <a:lnTo>
                  <a:pt x="0" y="2571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496196" y="1336140"/>
            <a:ext cx="2340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圓角化同側角落矩形 5"/>
          <p:cNvSpPr/>
          <p:nvPr/>
        </p:nvSpPr>
        <p:spPr>
          <a:xfrm>
            <a:off x="2496196" y="731738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4930786" y="1336140"/>
            <a:ext cx="2340000" cy="23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圓角化同側角落矩形 11"/>
          <p:cNvSpPr/>
          <p:nvPr/>
        </p:nvSpPr>
        <p:spPr>
          <a:xfrm>
            <a:off x="4930786" y="731738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/>
          <p:cNvSpPr/>
          <p:nvPr/>
        </p:nvSpPr>
        <p:spPr>
          <a:xfrm>
            <a:off x="2496196" y="3786262"/>
            <a:ext cx="2340000" cy="23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17"/>
          <p:cNvSpPr/>
          <p:nvPr/>
        </p:nvSpPr>
        <p:spPr>
          <a:xfrm>
            <a:off x="4930786" y="3786262"/>
            <a:ext cx="2340000" cy="23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圓角化同側角落矩形 18"/>
          <p:cNvSpPr/>
          <p:nvPr/>
        </p:nvSpPr>
        <p:spPr>
          <a:xfrm rot="16200000">
            <a:off x="973215" y="2236140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圓角化同側角落矩形 19"/>
          <p:cNvSpPr/>
          <p:nvPr/>
        </p:nvSpPr>
        <p:spPr>
          <a:xfrm rot="16200000">
            <a:off x="973215" y="4686262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>
            <a:off x="1930400" y="787400"/>
            <a:ext cx="2576096" cy="2576096"/>
          </a:xfrm>
          <a:custGeom>
            <a:avLst/>
            <a:gdLst>
              <a:gd name="connsiteX0" fmla="*/ 0 w 2576096"/>
              <a:gd name="connsiteY0" fmla="*/ 0 h 2576096"/>
              <a:gd name="connsiteX1" fmla="*/ 2576096 w 2576096"/>
              <a:gd name="connsiteY1" fmla="*/ 0 h 2576096"/>
              <a:gd name="connsiteX2" fmla="*/ 2576096 w 2576096"/>
              <a:gd name="connsiteY2" fmla="*/ 1471600 h 2576096"/>
              <a:gd name="connsiteX3" fmla="*/ 1471600 w 2576096"/>
              <a:gd name="connsiteY3" fmla="*/ 1471600 h 2576096"/>
              <a:gd name="connsiteX4" fmla="*/ 1471600 w 2576096"/>
              <a:gd name="connsiteY4" fmla="*/ 2576096 h 2576096"/>
              <a:gd name="connsiteX5" fmla="*/ 0 w 2576096"/>
              <a:gd name="connsiteY5" fmla="*/ 2576096 h 2576096"/>
              <a:gd name="connsiteX6" fmla="*/ 0 w 2576096"/>
              <a:gd name="connsiteY6" fmla="*/ 0 h 257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6096" h="2576096">
                <a:moveTo>
                  <a:pt x="0" y="0"/>
                </a:moveTo>
                <a:lnTo>
                  <a:pt x="2576096" y="0"/>
                </a:lnTo>
                <a:lnTo>
                  <a:pt x="2576096" y="1471600"/>
                </a:lnTo>
                <a:lnTo>
                  <a:pt x="1471600" y="1471600"/>
                </a:lnTo>
                <a:lnTo>
                  <a:pt x="1471600" y="2576096"/>
                </a:lnTo>
                <a:lnTo>
                  <a:pt x="0" y="2576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手繪多邊形 26"/>
          <p:cNvSpPr/>
          <p:nvPr/>
        </p:nvSpPr>
        <p:spPr>
          <a:xfrm>
            <a:off x="4637505" y="787400"/>
            <a:ext cx="2576096" cy="2576096"/>
          </a:xfrm>
          <a:custGeom>
            <a:avLst/>
            <a:gdLst>
              <a:gd name="connsiteX0" fmla="*/ 0 w 2576096"/>
              <a:gd name="connsiteY0" fmla="*/ 0 h 2576096"/>
              <a:gd name="connsiteX1" fmla="*/ 2576096 w 2576096"/>
              <a:gd name="connsiteY1" fmla="*/ 0 h 2576096"/>
              <a:gd name="connsiteX2" fmla="*/ 2576096 w 2576096"/>
              <a:gd name="connsiteY2" fmla="*/ 2576096 h 2576096"/>
              <a:gd name="connsiteX3" fmla="*/ 1104495 w 2576096"/>
              <a:gd name="connsiteY3" fmla="*/ 2576096 h 2576096"/>
              <a:gd name="connsiteX4" fmla="*/ 1104495 w 2576096"/>
              <a:gd name="connsiteY4" fmla="*/ 1471600 h 2576096"/>
              <a:gd name="connsiteX5" fmla="*/ 0 w 2576096"/>
              <a:gd name="connsiteY5" fmla="*/ 1471600 h 2576096"/>
              <a:gd name="connsiteX6" fmla="*/ 0 w 2576096"/>
              <a:gd name="connsiteY6" fmla="*/ 0 h 257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6096" h="2576096">
                <a:moveTo>
                  <a:pt x="0" y="0"/>
                </a:moveTo>
                <a:lnTo>
                  <a:pt x="2576096" y="0"/>
                </a:lnTo>
                <a:lnTo>
                  <a:pt x="2576096" y="2576096"/>
                </a:lnTo>
                <a:lnTo>
                  <a:pt x="1104495" y="2576096"/>
                </a:lnTo>
                <a:lnTo>
                  <a:pt x="1104495" y="1471600"/>
                </a:lnTo>
                <a:lnTo>
                  <a:pt x="0" y="147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手繪多邊形 24"/>
          <p:cNvSpPr/>
          <p:nvPr/>
        </p:nvSpPr>
        <p:spPr>
          <a:xfrm>
            <a:off x="3529390" y="2386389"/>
            <a:ext cx="977106" cy="977106"/>
          </a:xfrm>
          <a:custGeom>
            <a:avLst/>
            <a:gdLst>
              <a:gd name="connsiteX0" fmla="*/ 0 w 977106"/>
              <a:gd name="connsiteY0" fmla="*/ 0 h 977106"/>
              <a:gd name="connsiteX1" fmla="*/ 977106 w 977106"/>
              <a:gd name="connsiteY1" fmla="*/ 0 h 977106"/>
              <a:gd name="connsiteX2" fmla="*/ 977106 w 977106"/>
              <a:gd name="connsiteY2" fmla="*/ 977106 h 977106"/>
              <a:gd name="connsiteX3" fmla="*/ 0 w 977106"/>
              <a:gd name="connsiteY3" fmla="*/ 977106 h 977106"/>
              <a:gd name="connsiteX4" fmla="*/ 0 w 977106"/>
              <a:gd name="connsiteY4" fmla="*/ 0 h 9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106" h="977106">
                <a:moveTo>
                  <a:pt x="0" y="0"/>
                </a:moveTo>
                <a:lnTo>
                  <a:pt x="977106" y="0"/>
                </a:lnTo>
                <a:lnTo>
                  <a:pt x="977106" y="977106"/>
                </a:lnTo>
                <a:lnTo>
                  <a:pt x="0" y="9771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手繪多邊形 23"/>
          <p:cNvSpPr/>
          <p:nvPr/>
        </p:nvSpPr>
        <p:spPr>
          <a:xfrm>
            <a:off x="4637505" y="2386389"/>
            <a:ext cx="977105" cy="977106"/>
          </a:xfrm>
          <a:custGeom>
            <a:avLst/>
            <a:gdLst>
              <a:gd name="connsiteX0" fmla="*/ 0 w 977105"/>
              <a:gd name="connsiteY0" fmla="*/ 0 h 977106"/>
              <a:gd name="connsiteX1" fmla="*/ 977105 w 977105"/>
              <a:gd name="connsiteY1" fmla="*/ 0 h 977106"/>
              <a:gd name="connsiteX2" fmla="*/ 977105 w 977105"/>
              <a:gd name="connsiteY2" fmla="*/ 977106 h 977106"/>
              <a:gd name="connsiteX3" fmla="*/ 0 w 977105"/>
              <a:gd name="connsiteY3" fmla="*/ 977106 h 977106"/>
              <a:gd name="connsiteX4" fmla="*/ 0 w 977105"/>
              <a:gd name="connsiteY4" fmla="*/ 0 h 9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105" h="977106">
                <a:moveTo>
                  <a:pt x="0" y="0"/>
                </a:moveTo>
                <a:lnTo>
                  <a:pt x="977105" y="0"/>
                </a:lnTo>
                <a:lnTo>
                  <a:pt x="977105" y="977106"/>
                </a:lnTo>
                <a:lnTo>
                  <a:pt x="0" y="9771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手繪多邊形 20"/>
          <p:cNvSpPr/>
          <p:nvPr/>
        </p:nvSpPr>
        <p:spPr>
          <a:xfrm>
            <a:off x="1930400" y="3494505"/>
            <a:ext cx="2576096" cy="2576096"/>
          </a:xfrm>
          <a:custGeom>
            <a:avLst/>
            <a:gdLst>
              <a:gd name="connsiteX0" fmla="*/ 0 w 2576096"/>
              <a:gd name="connsiteY0" fmla="*/ 0 h 2576096"/>
              <a:gd name="connsiteX1" fmla="*/ 1471600 w 2576096"/>
              <a:gd name="connsiteY1" fmla="*/ 0 h 2576096"/>
              <a:gd name="connsiteX2" fmla="*/ 1471600 w 2576096"/>
              <a:gd name="connsiteY2" fmla="*/ 1104495 h 2576096"/>
              <a:gd name="connsiteX3" fmla="*/ 2576096 w 2576096"/>
              <a:gd name="connsiteY3" fmla="*/ 1104495 h 2576096"/>
              <a:gd name="connsiteX4" fmla="*/ 2576096 w 2576096"/>
              <a:gd name="connsiteY4" fmla="*/ 2576096 h 2576096"/>
              <a:gd name="connsiteX5" fmla="*/ 0 w 2576096"/>
              <a:gd name="connsiteY5" fmla="*/ 2576096 h 2576096"/>
              <a:gd name="connsiteX6" fmla="*/ 0 w 2576096"/>
              <a:gd name="connsiteY6" fmla="*/ 0 h 257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6096" h="2576096">
                <a:moveTo>
                  <a:pt x="0" y="0"/>
                </a:moveTo>
                <a:lnTo>
                  <a:pt x="1471600" y="0"/>
                </a:lnTo>
                <a:lnTo>
                  <a:pt x="1471600" y="1104495"/>
                </a:lnTo>
                <a:lnTo>
                  <a:pt x="2576096" y="1104495"/>
                </a:lnTo>
                <a:lnTo>
                  <a:pt x="2576096" y="2576096"/>
                </a:lnTo>
                <a:lnTo>
                  <a:pt x="0" y="2576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3524196" y="3494504"/>
            <a:ext cx="977106" cy="977105"/>
          </a:xfrm>
          <a:custGeom>
            <a:avLst/>
            <a:gdLst>
              <a:gd name="connsiteX0" fmla="*/ 0 w 977106"/>
              <a:gd name="connsiteY0" fmla="*/ 0 h 977105"/>
              <a:gd name="connsiteX1" fmla="*/ 977106 w 977106"/>
              <a:gd name="connsiteY1" fmla="*/ 0 h 977105"/>
              <a:gd name="connsiteX2" fmla="*/ 977106 w 977106"/>
              <a:gd name="connsiteY2" fmla="*/ 977105 h 977105"/>
              <a:gd name="connsiteX3" fmla="*/ 0 w 977106"/>
              <a:gd name="connsiteY3" fmla="*/ 977105 h 977105"/>
              <a:gd name="connsiteX4" fmla="*/ 0 w 977106"/>
              <a:gd name="connsiteY4" fmla="*/ 0 h 97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106" h="977105">
                <a:moveTo>
                  <a:pt x="0" y="0"/>
                </a:moveTo>
                <a:lnTo>
                  <a:pt x="977106" y="0"/>
                </a:lnTo>
                <a:lnTo>
                  <a:pt x="977106" y="977105"/>
                </a:lnTo>
                <a:lnTo>
                  <a:pt x="0" y="9771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4637505" y="3497708"/>
            <a:ext cx="977105" cy="977105"/>
          </a:xfrm>
          <a:custGeom>
            <a:avLst/>
            <a:gdLst>
              <a:gd name="connsiteX0" fmla="*/ 0 w 977105"/>
              <a:gd name="connsiteY0" fmla="*/ 0 h 977105"/>
              <a:gd name="connsiteX1" fmla="*/ 977105 w 977105"/>
              <a:gd name="connsiteY1" fmla="*/ 0 h 977105"/>
              <a:gd name="connsiteX2" fmla="*/ 977105 w 977105"/>
              <a:gd name="connsiteY2" fmla="*/ 977105 h 977105"/>
              <a:gd name="connsiteX3" fmla="*/ 0 w 977105"/>
              <a:gd name="connsiteY3" fmla="*/ 977105 h 977105"/>
              <a:gd name="connsiteX4" fmla="*/ 0 w 977105"/>
              <a:gd name="connsiteY4" fmla="*/ 0 h 97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105" h="977105">
                <a:moveTo>
                  <a:pt x="0" y="0"/>
                </a:moveTo>
                <a:lnTo>
                  <a:pt x="977105" y="0"/>
                </a:lnTo>
                <a:lnTo>
                  <a:pt x="977105" y="977105"/>
                </a:lnTo>
                <a:lnTo>
                  <a:pt x="0" y="97710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4637505" y="3494505"/>
            <a:ext cx="2576096" cy="2576096"/>
          </a:xfrm>
          <a:custGeom>
            <a:avLst/>
            <a:gdLst>
              <a:gd name="connsiteX0" fmla="*/ 1104495 w 2576096"/>
              <a:gd name="connsiteY0" fmla="*/ 0 h 2576096"/>
              <a:gd name="connsiteX1" fmla="*/ 2576096 w 2576096"/>
              <a:gd name="connsiteY1" fmla="*/ 0 h 2576096"/>
              <a:gd name="connsiteX2" fmla="*/ 2576096 w 2576096"/>
              <a:gd name="connsiteY2" fmla="*/ 2576096 h 2576096"/>
              <a:gd name="connsiteX3" fmla="*/ 0 w 2576096"/>
              <a:gd name="connsiteY3" fmla="*/ 2576096 h 2576096"/>
              <a:gd name="connsiteX4" fmla="*/ 0 w 2576096"/>
              <a:gd name="connsiteY4" fmla="*/ 1104495 h 2576096"/>
              <a:gd name="connsiteX5" fmla="*/ 1104495 w 2576096"/>
              <a:gd name="connsiteY5" fmla="*/ 1104495 h 2576096"/>
              <a:gd name="connsiteX6" fmla="*/ 1104495 w 2576096"/>
              <a:gd name="connsiteY6" fmla="*/ 0 h 257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6096" h="2576096">
                <a:moveTo>
                  <a:pt x="1104495" y="0"/>
                </a:moveTo>
                <a:lnTo>
                  <a:pt x="2576096" y="0"/>
                </a:lnTo>
                <a:lnTo>
                  <a:pt x="2576096" y="2576096"/>
                </a:lnTo>
                <a:lnTo>
                  <a:pt x="0" y="2576096"/>
                </a:lnTo>
                <a:lnTo>
                  <a:pt x="0" y="1104495"/>
                </a:lnTo>
                <a:lnTo>
                  <a:pt x="1104495" y="1104495"/>
                </a:lnTo>
                <a:lnTo>
                  <a:pt x="11044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 rot="10800000">
            <a:off x="1855614" y="659398"/>
            <a:ext cx="2575272" cy="886301"/>
          </a:xfrm>
          <a:custGeom>
            <a:avLst/>
            <a:gdLst>
              <a:gd name="connsiteX0" fmla="*/ 2189995 w 2575272"/>
              <a:gd name="connsiteY0" fmla="*/ 886301 h 886301"/>
              <a:gd name="connsiteX1" fmla="*/ 385276 w 2575272"/>
              <a:gd name="connsiteY1" fmla="*/ 886301 h 886301"/>
              <a:gd name="connsiteX2" fmla="*/ 11140 w 2575272"/>
              <a:gd name="connsiteY2" fmla="*/ 687374 h 886301"/>
              <a:gd name="connsiteX3" fmla="*/ 0 w 2575272"/>
              <a:gd name="connsiteY3" fmla="*/ 666850 h 886301"/>
              <a:gd name="connsiteX4" fmla="*/ 1287636 w 2575272"/>
              <a:gd name="connsiteY4" fmla="*/ 0 h 886301"/>
              <a:gd name="connsiteX5" fmla="*/ 2575272 w 2575272"/>
              <a:gd name="connsiteY5" fmla="*/ 666849 h 886301"/>
              <a:gd name="connsiteX6" fmla="*/ 2564131 w 2575272"/>
              <a:gd name="connsiteY6" fmla="*/ 687374 h 886301"/>
              <a:gd name="connsiteX7" fmla="*/ 2189995 w 2575272"/>
              <a:gd name="connsiteY7" fmla="*/ 886301 h 88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5272" h="886301">
                <a:moveTo>
                  <a:pt x="2189995" y="886301"/>
                </a:moveTo>
                <a:lnTo>
                  <a:pt x="385276" y="886301"/>
                </a:lnTo>
                <a:cubicBezTo>
                  <a:pt x="229534" y="886301"/>
                  <a:pt x="92223" y="807392"/>
                  <a:pt x="11140" y="687374"/>
                </a:cubicBezTo>
                <a:lnTo>
                  <a:pt x="0" y="666850"/>
                </a:lnTo>
                <a:lnTo>
                  <a:pt x="1287636" y="0"/>
                </a:lnTo>
                <a:lnTo>
                  <a:pt x="2575272" y="666849"/>
                </a:lnTo>
                <a:lnTo>
                  <a:pt x="2564131" y="687374"/>
                </a:lnTo>
                <a:cubicBezTo>
                  <a:pt x="2483049" y="807392"/>
                  <a:pt x="2345737" y="886301"/>
                  <a:pt x="2189995" y="8863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手繪多邊形 9"/>
          <p:cNvSpPr/>
          <p:nvPr/>
        </p:nvSpPr>
        <p:spPr>
          <a:xfrm rot="10800000">
            <a:off x="1789698" y="878849"/>
            <a:ext cx="2707105" cy="2487654"/>
          </a:xfrm>
          <a:custGeom>
            <a:avLst/>
            <a:gdLst>
              <a:gd name="connsiteX0" fmla="*/ 65917 w 2707105"/>
              <a:gd name="connsiteY0" fmla="*/ 2487654 h 2487654"/>
              <a:gd name="connsiteX1" fmla="*/ 35457 w 2707105"/>
              <a:gd name="connsiteY1" fmla="*/ 2431537 h 2487654"/>
              <a:gd name="connsiteX2" fmla="*/ 0 w 2707105"/>
              <a:gd name="connsiteY2" fmla="*/ 2255912 h 2487654"/>
              <a:gd name="connsiteX3" fmla="*/ 0 w 2707105"/>
              <a:gd name="connsiteY3" fmla="*/ 451193 h 2487654"/>
              <a:gd name="connsiteX4" fmla="*/ 451193 w 2707105"/>
              <a:gd name="connsiteY4" fmla="*/ 0 h 2487654"/>
              <a:gd name="connsiteX5" fmla="*/ 2255912 w 2707105"/>
              <a:gd name="connsiteY5" fmla="*/ 0 h 2487654"/>
              <a:gd name="connsiteX6" fmla="*/ 2707105 w 2707105"/>
              <a:gd name="connsiteY6" fmla="*/ 451193 h 2487654"/>
              <a:gd name="connsiteX7" fmla="*/ 2707105 w 2707105"/>
              <a:gd name="connsiteY7" fmla="*/ 2255912 h 2487654"/>
              <a:gd name="connsiteX8" fmla="*/ 2671648 w 2707105"/>
              <a:gd name="connsiteY8" fmla="*/ 2431537 h 2487654"/>
              <a:gd name="connsiteX9" fmla="*/ 2641189 w 2707105"/>
              <a:gd name="connsiteY9" fmla="*/ 2487653 h 2487654"/>
              <a:gd name="connsiteX10" fmla="*/ 1353553 w 2707105"/>
              <a:gd name="connsiteY10" fmla="*/ 1820804 h 2487654"/>
              <a:gd name="connsiteX11" fmla="*/ 65917 w 2707105"/>
              <a:gd name="connsiteY11" fmla="*/ 2487654 h 248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7105" h="2487654">
                <a:moveTo>
                  <a:pt x="65917" y="2487654"/>
                </a:moveTo>
                <a:lnTo>
                  <a:pt x="35457" y="2431537"/>
                </a:lnTo>
                <a:cubicBezTo>
                  <a:pt x="12626" y="2377557"/>
                  <a:pt x="0" y="2318209"/>
                  <a:pt x="0" y="2255912"/>
                </a:cubicBez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2255912"/>
                </a:lnTo>
                <a:cubicBezTo>
                  <a:pt x="2707105" y="2318209"/>
                  <a:pt x="2694480" y="2377557"/>
                  <a:pt x="2671648" y="2431537"/>
                </a:cubicBezTo>
                <a:lnTo>
                  <a:pt x="2641189" y="2487653"/>
                </a:lnTo>
                <a:lnTo>
                  <a:pt x="1353553" y="1820804"/>
                </a:lnTo>
                <a:lnTo>
                  <a:pt x="65917" y="24876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手繪多邊形 13"/>
          <p:cNvSpPr/>
          <p:nvPr/>
        </p:nvSpPr>
        <p:spPr>
          <a:xfrm rot="10800000">
            <a:off x="4713114" y="659398"/>
            <a:ext cx="2575272" cy="886301"/>
          </a:xfrm>
          <a:custGeom>
            <a:avLst/>
            <a:gdLst>
              <a:gd name="connsiteX0" fmla="*/ 2189995 w 2575272"/>
              <a:gd name="connsiteY0" fmla="*/ 886301 h 886301"/>
              <a:gd name="connsiteX1" fmla="*/ 385276 w 2575272"/>
              <a:gd name="connsiteY1" fmla="*/ 886301 h 886301"/>
              <a:gd name="connsiteX2" fmla="*/ 11140 w 2575272"/>
              <a:gd name="connsiteY2" fmla="*/ 687374 h 886301"/>
              <a:gd name="connsiteX3" fmla="*/ 0 w 2575272"/>
              <a:gd name="connsiteY3" fmla="*/ 666850 h 886301"/>
              <a:gd name="connsiteX4" fmla="*/ 1287636 w 2575272"/>
              <a:gd name="connsiteY4" fmla="*/ 0 h 886301"/>
              <a:gd name="connsiteX5" fmla="*/ 2575272 w 2575272"/>
              <a:gd name="connsiteY5" fmla="*/ 666849 h 886301"/>
              <a:gd name="connsiteX6" fmla="*/ 2564131 w 2575272"/>
              <a:gd name="connsiteY6" fmla="*/ 687374 h 886301"/>
              <a:gd name="connsiteX7" fmla="*/ 2189995 w 2575272"/>
              <a:gd name="connsiteY7" fmla="*/ 886301 h 88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5272" h="886301">
                <a:moveTo>
                  <a:pt x="2189995" y="886301"/>
                </a:moveTo>
                <a:lnTo>
                  <a:pt x="385276" y="886301"/>
                </a:lnTo>
                <a:cubicBezTo>
                  <a:pt x="229534" y="886301"/>
                  <a:pt x="92223" y="807392"/>
                  <a:pt x="11140" y="687374"/>
                </a:cubicBezTo>
                <a:lnTo>
                  <a:pt x="0" y="666850"/>
                </a:lnTo>
                <a:lnTo>
                  <a:pt x="1287636" y="0"/>
                </a:lnTo>
                <a:lnTo>
                  <a:pt x="2575272" y="666849"/>
                </a:lnTo>
                <a:lnTo>
                  <a:pt x="2564131" y="687374"/>
                </a:lnTo>
                <a:cubicBezTo>
                  <a:pt x="2483049" y="807392"/>
                  <a:pt x="2345737" y="886301"/>
                  <a:pt x="2189995" y="8863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 rot="10800000">
            <a:off x="4647198" y="878849"/>
            <a:ext cx="2707105" cy="2487654"/>
          </a:xfrm>
          <a:custGeom>
            <a:avLst/>
            <a:gdLst>
              <a:gd name="connsiteX0" fmla="*/ 65917 w 2707105"/>
              <a:gd name="connsiteY0" fmla="*/ 2487654 h 2487654"/>
              <a:gd name="connsiteX1" fmla="*/ 35457 w 2707105"/>
              <a:gd name="connsiteY1" fmla="*/ 2431537 h 2487654"/>
              <a:gd name="connsiteX2" fmla="*/ 0 w 2707105"/>
              <a:gd name="connsiteY2" fmla="*/ 2255912 h 2487654"/>
              <a:gd name="connsiteX3" fmla="*/ 0 w 2707105"/>
              <a:gd name="connsiteY3" fmla="*/ 451193 h 2487654"/>
              <a:gd name="connsiteX4" fmla="*/ 451193 w 2707105"/>
              <a:gd name="connsiteY4" fmla="*/ 0 h 2487654"/>
              <a:gd name="connsiteX5" fmla="*/ 2255912 w 2707105"/>
              <a:gd name="connsiteY5" fmla="*/ 0 h 2487654"/>
              <a:gd name="connsiteX6" fmla="*/ 2707105 w 2707105"/>
              <a:gd name="connsiteY6" fmla="*/ 451193 h 2487654"/>
              <a:gd name="connsiteX7" fmla="*/ 2707105 w 2707105"/>
              <a:gd name="connsiteY7" fmla="*/ 2255912 h 2487654"/>
              <a:gd name="connsiteX8" fmla="*/ 2671648 w 2707105"/>
              <a:gd name="connsiteY8" fmla="*/ 2431537 h 2487654"/>
              <a:gd name="connsiteX9" fmla="*/ 2641189 w 2707105"/>
              <a:gd name="connsiteY9" fmla="*/ 2487653 h 2487654"/>
              <a:gd name="connsiteX10" fmla="*/ 1353553 w 2707105"/>
              <a:gd name="connsiteY10" fmla="*/ 1820804 h 2487654"/>
              <a:gd name="connsiteX11" fmla="*/ 65917 w 2707105"/>
              <a:gd name="connsiteY11" fmla="*/ 2487654 h 248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7105" h="2487654">
                <a:moveTo>
                  <a:pt x="65917" y="2487654"/>
                </a:moveTo>
                <a:lnTo>
                  <a:pt x="35457" y="2431537"/>
                </a:lnTo>
                <a:cubicBezTo>
                  <a:pt x="12626" y="2377557"/>
                  <a:pt x="0" y="2318209"/>
                  <a:pt x="0" y="2255912"/>
                </a:cubicBez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2255912"/>
                </a:lnTo>
                <a:cubicBezTo>
                  <a:pt x="2707105" y="2318209"/>
                  <a:pt x="2694480" y="2377557"/>
                  <a:pt x="2671648" y="2431537"/>
                </a:cubicBezTo>
                <a:lnTo>
                  <a:pt x="2641189" y="2487653"/>
                </a:lnTo>
                <a:lnTo>
                  <a:pt x="1353553" y="1820804"/>
                </a:lnTo>
                <a:lnTo>
                  <a:pt x="65917" y="24876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手繪多邊形 18"/>
          <p:cNvSpPr/>
          <p:nvPr/>
        </p:nvSpPr>
        <p:spPr>
          <a:xfrm rot="10800000">
            <a:off x="1855614" y="3491498"/>
            <a:ext cx="2575272" cy="886301"/>
          </a:xfrm>
          <a:custGeom>
            <a:avLst/>
            <a:gdLst>
              <a:gd name="connsiteX0" fmla="*/ 2189995 w 2575272"/>
              <a:gd name="connsiteY0" fmla="*/ 886301 h 886301"/>
              <a:gd name="connsiteX1" fmla="*/ 385276 w 2575272"/>
              <a:gd name="connsiteY1" fmla="*/ 886301 h 886301"/>
              <a:gd name="connsiteX2" fmla="*/ 11140 w 2575272"/>
              <a:gd name="connsiteY2" fmla="*/ 687374 h 886301"/>
              <a:gd name="connsiteX3" fmla="*/ 0 w 2575272"/>
              <a:gd name="connsiteY3" fmla="*/ 666850 h 886301"/>
              <a:gd name="connsiteX4" fmla="*/ 1287636 w 2575272"/>
              <a:gd name="connsiteY4" fmla="*/ 0 h 886301"/>
              <a:gd name="connsiteX5" fmla="*/ 2575272 w 2575272"/>
              <a:gd name="connsiteY5" fmla="*/ 666849 h 886301"/>
              <a:gd name="connsiteX6" fmla="*/ 2564131 w 2575272"/>
              <a:gd name="connsiteY6" fmla="*/ 687374 h 886301"/>
              <a:gd name="connsiteX7" fmla="*/ 2189995 w 2575272"/>
              <a:gd name="connsiteY7" fmla="*/ 886301 h 88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5272" h="886301">
                <a:moveTo>
                  <a:pt x="2189995" y="886301"/>
                </a:moveTo>
                <a:lnTo>
                  <a:pt x="385276" y="886301"/>
                </a:lnTo>
                <a:cubicBezTo>
                  <a:pt x="229534" y="886301"/>
                  <a:pt x="92223" y="807392"/>
                  <a:pt x="11140" y="687374"/>
                </a:cubicBezTo>
                <a:lnTo>
                  <a:pt x="0" y="666850"/>
                </a:lnTo>
                <a:lnTo>
                  <a:pt x="1287636" y="0"/>
                </a:lnTo>
                <a:lnTo>
                  <a:pt x="2575272" y="666849"/>
                </a:lnTo>
                <a:lnTo>
                  <a:pt x="2564131" y="687374"/>
                </a:lnTo>
                <a:cubicBezTo>
                  <a:pt x="2483049" y="807392"/>
                  <a:pt x="2345737" y="886301"/>
                  <a:pt x="2189995" y="8863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 rot="10800000">
            <a:off x="1789698" y="3710949"/>
            <a:ext cx="2707105" cy="2487654"/>
          </a:xfrm>
          <a:custGeom>
            <a:avLst/>
            <a:gdLst>
              <a:gd name="connsiteX0" fmla="*/ 65917 w 2707105"/>
              <a:gd name="connsiteY0" fmla="*/ 2487654 h 2487654"/>
              <a:gd name="connsiteX1" fmla="*/ 35457 w 2707105"/>
              <a:gd name="connsiteY1" fmla="*/ 2431537 h 2487654"/>
              <a:gd name="connsiteX2" fmla="*/ 0 w 2707105"/>
              <a:gd name="connsiteY2" fmla="*/ 2255912 h 2487654"/>
              <a:gd name="connsiteX3" fmla="*/ 0 w 2707105"/>
              <a:gd name="connsiteY3" fmla="*/ 451193 h 2487654"/>
              <a:gd name="connsiteX4" fmla="*/ 451193 w 2707105"/>
              <a:gd name="connsiteY4" fmla="*/ 0 h 2487654"/>
              <a:gd name="connsiteX5" fmla="*/ 2255912 w 2707105"/>
              <a:gd name="connsiteY5" fmla="*/ 0 h 2487654"/>
              <a:gd name="connsiteX6" fmla="*/ 2707105 w 2707105"/>
              <a:gd name="connsiteY6" fmla="*/ 451193 h 2487654"/>
              <a:gd name="connsiteX7" fmla="*/ 2707105 w 2707105"/>
              <a:gd name="connsiteY7" fmla="*/ 2255912 h 2487654"/>
              <a:gd name="connsiteX8" fmla="*/ 2671648 w 2707105"/>
              <a:gd name="connsiteY8" fmla="*/ 2431537 h 2487654"/>
              <a:gd name="connsiteX9" fmla="*/ 2641189 w 2707105"/>
              <a:gd name="connsiteY9" fmla="*/ 2487653 h 2487654"/>
              <a:gd name="connsiteX10" fmla="*/ 1353553 w 2707105"/>
              <a:gd name="connsiteY10" fmla="*/ 1820804 h 2487654"/>
              <a:gd name="connsiteX11" fmla="*/ 65917 w 2707105"/>
              <a:gd name="connsiteY11" fmla="*/ 2487654 h 248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7105" h="2487654">
                <a:moveTo>
                  <a:pt x="65917" y="2487654"/>
                </a:moveTo>
                <a:lnTo>
                  <a:pt x="35457" y="2431537"/>
                </a:lnTo>
                <a:cubicBezTo>
                  <a:pt x="12626" y="2377557"/>
                  <a:pt x="0" y="2318209"/>
                  <a:pt x="0" y="2255912"/>
                </a:cubicBez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2255912"/>
                </a:lnTo>
                <a:cubicBezTo>
                  <a:pt x="2707105" y="2318209"/>
                  <a:pt x="2694480" y="2377557"/>
                  <a:pt x="2671648" y="2431537"/>
                </a:cubicBezTo>
                <a:lnTo>
                  <a:pt x="2641189" y="2487653"/>
                </a:lnTo>
                <a:lnTo>
                  <a:pt x="1353553" y="1820804"/>
                </a:lnTo>
                <a:lnTo>
                  <a:pt x="65917" y="24876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 rot="10800000">
            <a:off x="4713114" y="3491498"/>
            <a:ext cx="2575272" cy="886301"/>
          </a:xfrm>
          <a:custGeom>
            <a:avLst/>
            <a:gdLst>
              <a:gd name="connsiteX0" fmla="*/ 2189995 w 2575272"/>
              <a:gd name="connsiteY0" fmla="*/ 886301 h 886301"/>
              <a:gd name="connsiteX1" fmla="*/ 385276 w 2575272"/>
              <a:gd name="connsiteY1" fmla="*/ 886301 h 886301"/>
              <a:gd name="connsiteX2" fmla="*/ 11140 w 2575272"/>
              <a:gd name="connsiteY2" fmla="*/ 687374 h 886301"/>
              <a:gd name="connsiteX3" fmla="*/ 0 w 2575272"/>
              <a:gd name="connsiteY3" fmla="*/ 666850 h 886301"/>
              <a:gd name="connsiteX4" fmla="*/ 1287636 w 2575272"/>
              <a:gd name="connsiteY4" fmla="*/ 0 h 886301"/>
              <a:gd name="connsiteX5" fmla="*/ 2575272 w 2575272"/>
              <a:gd name="connsiteY5" fmla="*/ 666849 h 886301"/>
              <a:gd name="connsiteX6" fmla="*/ 2564131 w 2575272"/>
              <a:gd name="connsiteY6" fmla="*/ 687374 h 886301"/>
              <a:gd name="connsiteX7" fmla="*/ 2189995 w 2575272"/>
              <a:gd name="connsiteY7" fmla="*/ 886301 h 88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5272" h="886301">
                <a:moveTo>
                  <a:pt x="2189995" y="886301"/>
                </a:moveTo>
                <a:lnTo>
                  <a:pt x="385276" y="886301"/>
                </a:lnTo>
                <a:cubicBezTo>
                  <a:pt x="229534" y="886301"/>
                  <a:pt x="92223" y="807392"/>
                  <a:pt x="11140" y="687374"/>
                </a:cubicBezTo>
                <a:lnTo>
                  <a:pt x="0" y="666850"/>
                </a:lnTo>
                <a:lnTo>
                  <a:pt x="1287636" y="0"/>
                </a:lnTo>
                <a:lnTo>
                  <a:pt x="2575272" y="666849"/>
                </a:lnTo>
                <a:lnTo>
                  <a:pt x="2564131" y="687374"/>
                </a:lnTo>
                <a:cubicBezTo>
                  <a:pt x="2483049" y="807392"/>
                  <a:pt x="2345737" y="886301"/>
                  <a:pt x="2189995" y="8863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 rot="10800000">
            <a:off x="4647198" y="3710949"/>
            <a:ext cx="2707105" cy="2487654"/>
          </a:xfrm>
          <a:custGeom>
            <a:avLst/>
            <a:gdLst>
              <a:gd name="connsiteX0" fmla="*/ 65917 w 2707105"/>
              <a:gd name="connsiteY0" fmla="*/ 2487654 h 2487654"/>
              <a:gd name="connsiteX1" fmla="*/ 35457 w 2707105"/>
              <a:gd name="connsiteY1" fmla="*/ 2431537 h 2487654"/>
              <a:gd name="connsiteX2" fmla="*/ 0 w 2707105"/>
              <a:gd name="connsiteY2" fmla="*/ 2255912 h 2487654"/>
              <a:gd name="connsiteX3" fmla="*/ 0 w 2707105"/>
              <a:gd name="connsiteY3" fmla="*/ 451193 h 2487654"/>
              <a:gd name="connsiteX4" fmla="*/ 451193 w 2707105"/>
              <a:gd name="connsiteY4" fmla="*/ 0 h 2487654"/>
              <a:gd name="connsiteX5" fmla="*/ 2255912 w 2707105"/>
              <a:gd name="connsiteY5" fmla="*/ 0 h 2487654"/>
              <a:gd name="connsiteX6" fmla="*/ 2707105 w 2707105"/>
              <a:gd name="connsiteY6" fmla="*/ 451193 h 2487654"/>
              <a:gd name="connsiteX7" fmla="*/ 2707105 w 2707105"/>
              <a:gd name="connsiteY7" fmla="*/ 2255912 h 2487654"/>
              <a:gd name="connsiteX8" fmla="*/ 2671648 w 2707105"/>
              <a:gd name="connsiteY8" fmla="*/ 2431537 h 2487654"/>
              <a:gd name="connsiteX9" fmla="*/ 2641189 w 2707105"/>
              <a:gd name="connsiteY9" fmla="*/ 2487653 h 2487654"/>
              <a:gd name="connsiteX10" fmla="*/ 1353553 w 2707105"/>
              <a:gd name="connsiteY10" fmla="*/ 1820804 h 2487654"/>
              <a:gd name="connsiteX11" fmla="*/ 65917 w 2707105"/>
              <a:gd name="connsiteY11" fmla="*/ 2487654 h 248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7105" h="2487654">
                <a:moveTo>
                  <a:pt x="65917" y="2487654"/>
                </a:moveTo>
                <a:lnTo>
                  <a:pt x="35457" y="2431537"/>
                </a:lnTo>
                <a:cubicBezTo>
                  <a:pt x="12626" y="2377557"/>
                  <a:pt x="0" y="2318209"/>
                  <a:pt x="0" y="2255912"/>
                </a:cubicBez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2255912"/>
                </a:lnTo>
                <a:cubicBezTo>
                  <a:pt x="2707105" y="2318209"/>
                  <a:pt x="2694480" y="2377557"/>
                  <a:pt x="2671648" y="2431537"/>
                </a:cubicBezTo>
                <a:lnTo>
                  <a:pt x="2641189" y="2487653"/>
                </a:lnTo>
                <a:lnTo>
                  <a:pt x="1353553" y="1820804"/>
                </a:lnTo>
                <a:lnTo>
                  <a:pt x="65917" y="24876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366809" y="1490258"/>
            <a:ext cx="3168000" cy="19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/>
          <p:cNvSpPr/>
          <p:nvPr/>
        </p:nvSpPr>
        <p:spPr>
          <a:xfrm>
            <a:off x="4609192" y="1490258"/>
            <a:ext cx="3168000" cy="19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20"/>
          <p:cNvSpPr/>
          <p:nvPr/>
        </p:nvSpPr>
        <p:spPr>
          <a:xfrm>
            <a:off x="1366809" y="3470258"/>
            <a:ext cx="3168000" cy="19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矩形 21"/>
          <p:cNvSpPr/>
          <p:nvPr/>
        </p:nvSpPr>
        <p:spPr>
          <a:xfrm>
            <a:off x="4609192" y="3470258"/>
            <a:ext cx="3168000" cy="19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群組 7"/>
          <p:cNvGrpSpPr/>
          <p:nvPr/>
        </p:nvGrpSpPr>
        <p:grpSpPr>
          <a:xfrm>
            <a:off x="1837939" y="1188518"/>
            <a:ext cx="1941831" cy="759895"/>
            <a:chOff x="1803877" y="1145160"/>
            <a:chExt cx="1941831" cy="759895"/>
          </a:xfrm>
        </p:grpSpPr>
        <p:sp>
          <p:nvSpPr>
            <p:cNvPr id="5" name="手繪多邊形 4"/>
            <p:cNvSpPr/>
            <p:nvPr/>
          </p:nvSpPr>
          <p:spPr>
            <a:xfrm rot="10800000">
              <a:off x="1803877" y="1145161"/>
              <a:ext cx="1513754" cy="759894"/>
            </a:xfrm>
            <a:custGeom>
              <a:avLst/>
              <a:gdLst>
                <a:gd name="connsiteX0" fmla="*/ 0 w 2942492"/>
                <a:gd name="connsiteY0" fmla="*/ 1477108 h 1477108"/>
                <a:gd name="connsiteX1" fmla="*/ 1852246 w 2942492"/>
                <a:gd name="connsiteY1" fmla="*/ 140677 h 1477108"/>
                <a:gd name="connsiteX2" fmla="*/ 1781908 w 2942492"/>
                <a:gd name="connsiteY2" fmla="*/ 0 h 1477108"/>
                <a:gd name="connsiteX3" fmla="*/ 2942492 w 2942492"/>
                <a:gd name="connsiteY3" fmla="*/ 199293 h 1477108"/>
                <a:gd name="connsiteX4" fmla="*/ 2708031 w 2942492"/>
                <a:gd name="connsiteY4" fmla="*/ 1289539 h 1477108"/>
                <a:gd name="connsiteX5" fmla="*/ 2602523 w 2942492"/>
                <a:gd name="connsiteY5" fmla="*/ 1148862 h 1477108"/>
                <a:gd name="connsiteX6" fmla="*/ 2133600 w 2942492"/>
                <a:gd name="connsiteY6" fmla="*/ 1477108 h 1477108"/>
                <a:gd name="connsiteX7" fmla="*/ 0 w 2942492"/>
                <a:gd name="connsiteY7" fmla="*/ 1477108 h 147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2492" h="1477108">
                  <a:moveTo>
                    <a:pt x="0" y="1477108"/>
                  </a:moveTo>
                  <a:lnTo>
                    <a:pt x="1852246" y="140677"/>
                  </a:lnTo>
                  <a:lnTo>
                    <a:pt x="1781908" y="0"/>
                  </a:lnTo>
                  <a:lnTo>
                    <a:pt x="2942492" y="199293"/>
                  </a:lnTo>
                  <a:lnTo>
                    <a:pt x="2708031" y="1289539"/>
                  </a:lnTo>
                  <a:lnTo>
                    <a:pt x="2602523" y="1148862"/>
                  </a:lnTo>
                  <a:lnTo>
                    <a:pt x="2133600" y="1477108"/>
                  </a:lnTo>
                  <a:lnTo>
                    <a:pt x="0" y="14771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2893203" y="1145160"/>
              <a:ext cx="852505" cy="30383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群組 22"/>
          <p:cNvGrpSpPr/>
          <p:nvPr/>
        </p:nvGrpSpPr>
        <p:grpSpPr>
          <a:xfrm flipH="1">
            <a:off x="5364231" y="1188518"/>
            <a:ext cx="1941831" cy="759895"/>
            <a:chOff x="1803877" y="1145160"/>
            <a:chExt cx="1941831" cy="759895"/>
          </a:xfrm>
        </p:grpSpPr>
        <p:sp>
          <p:nvSpPr>
            <p:cNvPr id="24" name="手繪多邊形 23"/>
            <p:cNvSpPr/>
            <p:nvPr/>
          </p:nvSpPr>
          <p:spPr>
            <a:xfrm rot="10800000">
              <a:off x="1803877" y="1145161"/>
              <a:ext cx="1513754" cy="759894"/>
            </a:xfrm>
            <a:custGeom>
              <a:avLst/>
              <a:gdLst>
                <a:gd name="connsiteX0" fmla="*/ 0 w 2942492"/>
                <a:gd name="connsiteY0" fmla="*/ 1477108 h 1477108"/>
                <a:gd name="connsiteX1" fmla="*/ 1852246 w 2942492"/>
                <a:gd name="connsiteY1" fmla="*/ 140677 h 1477108"/>
                <a:gd name="connsiteX2" fmla="*/ 1781908 w 2942492"/>
                <a:gd name="connsiteY2" fmla="*/ 0 h 1477108"/>
                <a:gd name="connsiteX3" fmla="*/ 2942492 w 2942492"/>
                <a:gd name="connsiteY3" fmla="*/ 199293 h 1477108"/>
                <a:gd name="connsiteX4" fmla="*/ 2708031 w 2942492"/>
                <a:gd name="connsiteY4" fmla="*/ 1289539 h 1477108"/>
                <a:gd name="connsiteX5" fmla="*/ 2602523 w 2942492"/>
                <a:gd name="connsiteY5" fmla="*/ 1148862 h 1477108"/>
                <a:gd name="connsiteX6" fmla="*/ 2133600 w 2942492"/>
                <a:gd name="connsiteY6" fmla="*/ 1477108 h 1477108"/>
                <a:gd name="connsiteX7" fmla="*/ 0 w 2942492"/>
                <a:gd name="connsiteY7" fmla="*/ 1477108 h 147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2492" h="1477108">
                  <a:moveTo>
                    <a:pt x="0" y="1477108"/>
                  </a:moveTo>
                  <a:lnTo>
                    <a:pt x="1852246" y="140677"/>
                  </a:lnTo>
                  <a:lnTo>
                    <a:pt x="1781908" y="0"/>
                  </a:lnTo>
                  <a:lnTo>
                    <a:pt x="2942492" y="199293"/>
                  </a:lnTo>
                  <a:lnTo>
                    <a:pt x="2708031" y="1289539"/>
                  </a:lnTo>
                  <a:lnTo>
                    <a:pt x="2602523" y="1148862"/>
                  </a:lnTo>
                  <a:lnTo>
                    <a:pt x="2133600" y="1477108"/>
                  </a:lnTo>
                  <a:lnTo>
                    <a:pt x="0" y="14771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2893203" y="1145160"/>
              <a:ext cx="852505" cy="30383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群組 26"/>
          <p:cNvGrpSpPr/>
          <p:nvPr/>
        </p:nvGrpSpPr>
        <p:grpSpPr>
          <a:xfrm rot="10800000">
            <a:off x="5364231" y="4909587"/>
            <a:ext cx="1941831" cy="759895"/>
            <a:chOff x="1803877" y="1145160"/>
            <a:chExt cx="1941831" cy="759895"/>
          </a:xfrm>
        </p:grpSpPr>
        <p:sp>
          <p:nvSpPr>
            <p:cNvPr id="31" name="手繪多邊形 30"/>
            <p:cNvSpPr/>
            <p:nvPr/>
          </p:nvSpPr>
          <p:spPr>
            <a:xfrm rot="10800000">
              <a:off x="1803877" y="1145161"/>
              <a:ext cx="1513754" cy="759894"/>
            </a:xfrm>
            <a:custGeom>
              <a:avLst/>
              <a:gdLst>
                <a:gd name="connsiteX0" fmla="*/ 0 w 2942492"/>
                <a:gd name="connsiteY0" fmla="*/ 1477108 h 1477108"/>
                <a:gd name="connsiteX1" fmla="*/ 1852246 w 2942492"/>
                <a:gd name="connsiteY1" fmla="*/ 140677 h 1477108"/>
                <a:gd name="connsiteX2" fmla="*/ 1781908 w 2942492"/>
                <a:gd name="connsiteY2" fmla="*/ 0 h 1477108"/>
                <a:gd name="connsiteX3" fmla="*/ 2942492 w 2942492"/>
                <a:gd name="connsiteY3" fmla="*/ 199293 h 1477108"/>
                <a:gd name="connsiteX4" fmla="*/ 2708031 w 2942492"/>
                <a:gd name="connsiteY4" fmla="*/ 1289539 h 1477108"/>
                <a:gd name="connsiteX5" fmla="*/ 2602523 w 2942492"/>
                <a:gd name="connsiteY5" fmla="*/ 1148862 h 1477108"/>
                <a:gd name="connsiteX6" fmla="*/ 2133600 w 2942492"/>
                <a:gd name="connsiteY6" fmla="*/ 1477108 h 1477108"/>
                <a:gd name="connsiteX7" fmla="*/ 0 w 2942492"/>
                <a:gd name="connsiteY7" fmla="*/ 1477108 h 147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2492" h="1477108">
                  <a:moveTo>
                    <a:pt x="0" y="1477108"/>
                  </a:moveTo>
                  <a:lnTo>
                    <a:pt x="1852246" y="140677"/>
                  </a:lnTo>
                  <a:lnTo>
                    <a:pt x="1781908" y="0"/>
                  </a:lnTo>
                  <a:lnTo>
                    <a:pt x="2942492" y="199293"/>
                  </a:lnTo>
                  <a:lnTo>
                    <a:pt x="2708031" y="1289539"/>
                  </a:lnTo>
                  <a:lnTo>
                    <a:pt x="2602523" y="1148862"/>
                  </a:lnTo>
                  <a:lnTo>
                    <a:pt x="2133600" y="1477108"/>
                  </a:lnTo>
                  <a:lnTo>
                    <a:pt x="0" y="14771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等腰三角形 31"/>
            <p:cNvSpPr/>
            <p:nvPr/>
          </p:nvSpPr>
          <p:spPr>
            <a:xfrm>
              <a:off x="2893203" y="1145160"/>
              <a:ext cx="852505" cy="30383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群組 27"/>
          <p:cNvGrpSpPr/>
          <p:nvPr/>
        </p:nvGrpSpPr>
        <p:grpSpPr>
          <a:xfrm rot="10800000" flipH="1">
            <a:off x="1837939" y="4909587"/>
            <a:ext cx="1941831" cy="759895"/>
            <a:chOff x="1803877" y="1145160"/>
            <a:chExt cx="1941831" cy="759895"/>
          </a:xfrm>
        </p:grpSpPr>
        <p:sp>
          <p:nvSpPr>
            <p:cNvPr id="29" name="手繪多邊形 28"/>
            <p:cNvSpPr/>
            <p:nvPr/>
          </p:nvSpPr>
          <p:spPr>
            <a:xfrm rot="10800000">
              <a:off x="1803877" y="1145161"/>
              <a:ext cx="1513754" cy="759894"/>
            </a:xfrm>
            <a:custGeom>
              <a:avLst/>
              <a:gdLst>
                <a:gd name="connsiteX0" fmla="*/ 0 w 2942492"/>
                <a:gd name="connsiteY0" fmla="*/ 1477108 h 1477108"/>
                <a:gd name="connsiteX1" fmla="*/ 1852246 w 2942492"/>
                <a:gd name="connsiteY1" fmla="*/ 140677 h 1477108"/>
                <a:gd name="connsiteX2" fmla="*/ 1781908 w 2942492"/>
                <a:gd name="connsiteY2" fmla="*/ 0 h 1477108"/>
                <a:gd name="connsiteX3" fmla="*/ 2942492 w 2942492"/>
                <a:gd name="connsiteY3" fmla="*/ 199293 h 1477108"/>
                <a:gd name="connsiteX4" fmla="*/ 2708031 w 2942492"/>
                <a:gd name="connsiteY4" fmla="*/ 1289539 h 1477108"/>
                <a:gd name="connsiteX5" fmla="*/ 2602523 w 2942492"/>
                <a:gd name="connsiteY5" fmla="*/ 1148862 h 1477108"/>
                <a:gd name="connsiteX6" fmla="*/ 2133600 w 2942492"/>
                <a:gd name="connsiteY6" fmla="*/ 1477108 h 1477108"/>
                <a:gd name="connsiteX7" fmla="*/ 0 w 2942492"/>
                <a:gd name="connsiteY7" fmla="*/ 1477108 h 147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2492" h="1477108">
                  <a:moveTo>
                    <a:pt x="0" y="1477108"/>
                  </a:moveTo>
                  <a:lnTo>
                    <a:pt x="1852246" y="140677"/>
                  </a:lnTo>
                  <a:lnTo>
                    <a:pt x="1781908" y="0"/>
                  </a:lnTo>
                  <a:lnTo>
                    <a:pt x="2942492" y="199293"/>
                  </a:lnTo>
                  <a:lnTo>
                    <a:pt x="2708031" y="1289539"/>
                  </a:lnTo>
                  <a:lnTo>
                    <a:pt x="2602523" y="1148862"/>
                  </a:lnTo>
                  <a:lnTo>
                    <a:pt x="2133600" y="1477108"/>
                  </a:lnTo>
                  <a:lnTo>
                    <a:pt x="0" y="147710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等腰三角形 29"/>
            <p:cNvSpPr/>
            <p:nvPr/>
          </p:nvSpPr>
          <p:spPr>
            <a:xfrm>
              <a:off x="2893203" y="1145160"/>
              <a:ext cx="852505" cy="30383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1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1931669" y="788669"/>
            <a:ext cx="2573558" cy="2573558"/>
          </a:xfrm>
          <a:custGeom>
            <a:avLst/>
            <a:gdLst>
              <a:gd name="connsiteX0" fmla="*/ 2707104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2707104 h 2707105"/>
              <a:gd name="connsiteX5" fmla="*/ 2707104 w 2707105"/>
              <a:gd name="connsiteY5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105" h="2707105">
                <a:moveTo>
                  <a:pt x="2707104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2707104"/>
                </a:lnTo>
                <a:lnTo>
                  <a:pt x="270710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手繪多邊形 9"/>
          <p:cNvSpPr/>
          <p:nvPr/>
        </p:nvSpPr>
        <p:spPr>
          <a:xfrm>
            <a:off x="1931669" y="788669"/>
            <a:ext cx="2573557" cy="2573557"/>
          </a:xfrm>
          <a:custGeom>
            <a:avLst/>
            <a:gdLst>
              <a:gd name="connsiteX0" fmla="*/ 0 w 2707104"/>
              <a:gd name="connsiteY0" fmla="*/ 0 h 2707104"/>
              <a:gd name="connsiteX1" fmla="*/ 2707104 w 2707104"/>
              <a:gd name="connsiteY1" fmla="*/ 0 h 2707104"/>
              <a:gd name="connsiteX2" fmla="*/ 0 w 2707104"/>
              <a:gd name="connsiteY2" fmla="*/ 2707104 h 2707104"/>
              <a:gd name="connsiteX3" fmla="*/ 0 w 2707104"/>
              <a:gd name="connsiteY3" fmla="*/ 0 h 270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104" h="2707104">
                <a:moveTo>
                  <a:pt x="0" y="0"/>
                </a:moveTo>
                <a:lnTo>
                  <a:pt x="2707104" y="0"/>
                </a:lnTo>
                <a:lnTo>
                  <a:pt x="0" y="2707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手繪多邊形 13"/>
          <p:cNvSpPr/>
          <p:nvPr/>
        </p:nvSpPr>
        <p:spPr>
          <a:xfrm flipH="1">
            <a:off x="4638773" y="788669"/>
            <a:ext cx="2573558" cy="2573558"/>
          </a:xfrm>
          <a:custGeom>
            <a:avLst/>
            <a:gdLst>
              <a:gd name="connsiteX0" fmla="*/ 2707104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2707104 h 2707105"/>
              <a:gd name="connsiteX5" fmla="*/ 2707104 w 2707105"/>
              <a:gd name="connsiteY5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105" h="2707105">
                <a:moveTo>
                  <a:pt x="2707104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2707104"/>
                </a:lnTo>
                <a:lnTo>
                  <a:pt x="270710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 flipH="1">
            <a:off x="4638773" y="788669"/>
            <a:ext cx="2573557" cy="2573557"/>
          </a:xfrm>
          <a:custGeom>
            <a:avLst/>
            <a:gdLst>
              <a:gd name="connsiteX0" fmla="*/ 0 w 2707104"/>
              <a:gd name="connsiteY0" fmla="*/ 0 h 2707104"/>
              <a:gd name="connsiteX1" fmla="*/ 2707104 w 2707104"/>
              <a:gd name="connsiteY1" fmla="*/ 0 h 2707104"/>
              <a:gd name="connsiteX2" fmla="*/ 0 w 2707104"/>
              <a:gd name="connsiteY2" fmla="*/ 2707104 h 2707104"/>
              <a:gd name="connsiteX3" fmla="*/ 0 w 2707104"/>
              <a:gd name="connsiteY3" fmla="*/ 0 h 270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104" h="2707104">
                <a:moveTo>
                  <a:pt x="0" y="0"/>
                </a:moveTo>
                <a:lnTo>
                  <a:pt x="2707104" y="0"/>
                </a:lnTo>
                <a:lnTo>
                  <a:pt x="0" y="2707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手繪多邊形 18"/>
          <p:cNvSpPr/>
          <p:nvPr/>
        </p:nvSpPr>
        <p:spPr>
          <a:xfrm flipV="1">
            <a:off x="1931669" y="3495773"/>
            <a:ext cx="2573558" cy="2573558"/>
          </a:xfrm>
          <a:custGeom>
            <a:avLst/>
            <a:gdLst>
              <a:gd name="connsiteX0" fmla="*/ 2707104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2707104 h 2707105"/>
              <a:gd name="connsiteX5" fmla="*/ 2707104 w 2707105"/>
              <a:gd name="connsiteY5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105" h="2707105">
                <a:moveTo>
                  <a:pt x="2707104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2707104"/>
                </a:lnTo>
                <a:lnTo>
                  <a:pt x="270710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 flipV="1">
            <a:off x="1931669" y="3495773"/>
            <a:ext cx="2573557" cy="2573557"/>
          </a:xfrm>
          <a:custGeom>
            <a:avLst/>
            <a:gdLst>
              <a:gd name="connsiteX0" fmla="*/ 0 w 2707104"/>
              <a:gd name="connsiteY0" fmla="*/ 0 h 2707104"/>
              <a:gd name="connsiteX1" fmla="*/ 2707104 w 2707104"/>
              <a:gd name="connsiteY1" fmla="*/ 0 h 2707104"/>
              <a:gd name="connsiteX2" fmla="*/ 0 w 2707104"/>
              <a:gd name="connsiteY2" fmla="*/ 2707104 h 2707104"/>
              <a:gd name="connsiteX3" fmla="*/ 0 w 2707104"/>
              <a:gd name="connsiteY3" fmla="*/ 0 h 270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104" h="2707104">
                <a:moveTo>
                  <a:pt x="0" y="0"/>
                </a:moveTo>
                <a:lnTo>
                  <a:pt x="2707104" y="0"/>
                </a:lnTo>
                <a:lnTo>
                  <a:pt x="0" y="2707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 flipH="1" flipV="1">
            <a:off x="4638773" y="3495773"/>
            <a:ext cx="2573558" cy="2573558"/>
          </a:xfrm>
          <a:custGeom>
            <a:avLst/>
            <a:gdLst>
              <a:gd name="connsiteX0" fmla="*/ 2707104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2707104 h 2707105"/>
              <a:gd name="connsiteX5" fmla="*/ 2707104 w 2707105"/>
              <a:gd name="connsiteY5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105" h="2707105">
                <a:moveTo>
                  <a:pt x="2707104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2707104"/>
                </a:lnTo>
                <a:lnTo>
                  <a:pt x="270710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 flipH="1" flipV="1">
            <a:off x="4638773" y="3495773"/>
            <a:ext cx="2573557" cy="2573557"/>
          </a:xfrm>
          <a:custGeom>
            <a:avLst/>
            <a:gdLst>
              <a:gd name="connsiteX0" fmla="*/ 0 w 2707104"/>
              <a:gd name="connsiteY0" fmla="*/ 0 h 2707104"/>
              <a:gd name="connsiteX1" fmla="*/ 2707104 w 2707104"/>
              <a:gd name="connsiteY1" fmla="*/ 0 h 2707104"/>
              <a:gd name="connsiteX2" fmla="*/ 0 w 2707104"/>
              <a:gd name="connsiteY2" fmla="*/ 2707104 h 2707104"/>
              <a:gd name="connsiteX3" fmla="*/ 0 w 2707104"/>
              <a:gd name="connsiteY3" fmla="*/ 0 h 270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104" h="2707104">
                <a:moveTo>
                  <a:pt x="0" y="0"/>
                </a:moveTo>
                <a:lnTo>
                  <a:pt x="2707104" y="0"/>
                </a:lnTo>
                <a:lnTo>
                  <a:pt x="0" y="2707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 rot="13500000">
            <a:off x="3604802" y="2226929"/>
            <a:ext cx="1084293" cy="1554775"/>
          </a:xfrm>
          <a:custGeom>
            <a:avLst/>
            <a:gdLst>
              <a:gd name="connsiteX0" fmla="*/ 777623 w 1084293"/>
              <a:gd name="connsiteY0" fmla="*/ 1554775 h 1554775"/>
              <a:gd name="connsiteX1" fmla="*/ 0 w 1084293"/>
              <a:gd name="connsiteY1" fmla="*/ 777153 h 1554775"/>
              <a:gd name="connsiteX2" fmla="*/ 777152 w 1084293"/>
              <a:gd name="connsiteY2" fmla="*/ 0 h 1554775"/>
              <a:gd name="connsiteX3" fmla="*/ 827980 w 1084293"/>
              <a:gd name="connsiteY3" fmla="*/ 56233 h 1554775"/>
              <a:gd name="connsiteX4" fmla="*/ 827980 w 1084293"/>
              <a:gd name="connsiteY4" fmla="*/ 1499062 h 1554775"/>
              <a:gd name="connsiteX5" fmla="*/ 777623 w 1084293"/>
              <a:gd name="connsiteY5" fmla="*/ 1554775 h 155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293" h="1554775">
                <a:moveTo>
                  <a:pt x="777623" y="1554775"/>
                </a:moveTo>
                <a:lnTo>
                  <a:pt x="0" y="777153"/>
                </a:lnTo>
                <a:lnTo>
                  <a:pt x="777152" y="0"/>
                </a:lnTo>
                <a:lnTo>
                  <a:pt x="827980" y="56233"/>
                </a:lnTo>
                <a:cubicBezTo>
                  <a:pt x="1169731" y="475244"/>
                  <a:pt x="1169731" y="1080051"/>
                  <a:pt x="827980" y="1499062"/>
                </a:cubicBezTo>
                <a:lnTo>
                  <a:pt x="777623" y="15547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 rot="13500000">
            <a:off x="4219667" y="2462171"/>
            <a:ext cx="1554773" cy="1084291"/>
          </a:xfrm>
          <a:custGeom>
            <a:avLst/>
            <a:gdLst>
              <a:gd name="connsiteX0" fmla="*/ 1554773 w 1554773"/>
              <a:gd name="connsiteY0" fmla="*/ 777623 h 1084291"/>
              <a:gd name="connsiteX1" fmla="*/ 1499063 w 1554773"/>
              <a:gd name="connsiteY1" fmla="*/ 827978 h 1084291"/>
              <a:gd name="connsiteX2" fmla="*/ 56234 w 1554773"/>
              <a:gd name="connsiteY2" fmla="*/ 827978 h 1084291"/>
              <a:gd name="connsiteX3" fmla="*/ 0 w 1554773"/>
              <a:gd name="connsiteY3" fmla="*/ 777150 h 1084291"/>
              <a:gd name="connsiteX4" fmla="*/ 777150 w 1554773"/>
              <a:gd name="connsiteY4" fmla="*/ 0 h 1084291"/>
              <a:gd name="connsiteX5" fmla="*/ 1554773 w 1554773"/>
              <a:gd name="connsiteY5" fmla="*/ 777623 h 108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773" h="1084291">
                <a:moveTo>
                  <a:pt x="1554773" y="777623"/>
                </a:moveTo>
                <a:lnTo>
                  <a:pt x="1499063" y="827978"/>
                </a:lnTo>
                <a:cubicBezTo>
                  <a:pt x="1080052" y="1169729"/>
                  <a:pt x="475245" y="1169729"/>
                  <a:pt x="56234" y="827978"/>
                </a:cubicBezTo>
                <a:lnTo>
                  <a:pt x="0" y="777150"/>
                </a:lnTo>
                <a:lnTo>
                  <a:pt x="777150" y="0"/>
                </a:lnTo>
                <a:lnTo>
                  <a:pt x="1554773" y="7776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 rot="13500000">
            <a:off x="3369560" y="3311535"/>
            <a:ext cx="1554777" cy="1084294"/>
          </a:xfrm>
          <a:custGeom>
            <a:avLst/>
            <a:gdLst>
              <a:gd name="connsiteX0" fmla="*/ 1554777 w 1554777"/>
              <a:gd name="connsiteY0" fmla="*/ 307142 h 1084294"/>
              <a:gd name="connsiteX1" fmla="*/ 777624 w 1554777"/>
              <a:gd name="connsiteY1" fmla="*/ 1084294 h 1084294"/>
              <a:gd name="connsiteX2" fmla="*/ 0 w 1554777"/>
              <a:gd name="connsiteY2" fmla="*/ 306671 h 1084294"/>
              <a:gd name="connsiteX3" fmla="*/ 55713 w 1554777"/>
              <a:gd name="connsiteY3" fmla="*/ 256313 h 1084294"/>
              <a:gd name="connsiteX4" fmla="*/ 1498542 w 1554777"/>
              <a:gd name="connsiteY4" fmla="*/ 256313 h 1084294"/>
              <a:gd name="connsiteX5" fmla="*/ 1554777 w 1554777"/>
              <a:gd name="connsiteY5" fmla="*/ 307142 h 108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777" h="1084294">
                <a:moveTo>
                  <a:pt x="1554777" y="307142"/>
                </a:moveTo>
                <a:lnTo>
                  <a:pt x="777624" y="1084294"/>
                </a:lnTo>
                <a:lnTo>
                  <a:pt x="0" y="306671"/>
                </a:lnTo>
                <a:lnTo>
                  <a:pt x="55713" y="256313"/>
                </a:lnTo>
                <a:cubicBezTo>
                  <a:pt x="474724" y="-85438"/>
                  <a:pt x="1079531" y="-85438"/>
                  <a:pt x="1498542" y="256313"/>
                </a:cubicBezTo>
                <a:lnTo>
                  <a:pt x="1554777" y="3071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 rot="13500000">
            <a:off x="4454905" y="3076295"/>
            <a:ext cx="1084293" cy="1554775"/>
          </a:xfrm>
          <a:custGeom>
            <a:avLst/>
            <a:gdLst>
              <a:gd name="connsiteX0" fmla="*/ 1084293 w 1084293"/>
              <a:gd name="connsiteY0" fmla="*/ 777624 h 1554775"/>
              <a:gd name="connsiteX1" fmla="*/ 307141 w 1084293"/>
              <a:gd name="connsiteY1" fmla="*/ 1554775 h 1554775"/>
              <a:gd name="connsiteX2" fmla="*/ 256313 w 1084293"/>
              <a:gd name="connsiteY2" fmla="*/ 1498541 h 1554775"/>
              <a:gd name="connsiteX3" fmla="*/ 256313 w 1084293"/>
              <a:gd name="connsiteY3" fmla="*/ 55712 h 1554775"/>
              <a:gd name="connsiteX4" fmla="*/ 306669 w 1084293"/>
              <a:gd name="connsiteY4" fmla="*/ 0 h 1554775"/>
              <a:gd name="connsiteX5" fmla="*/ 1084293 w 1084293"/>
              <a:gd name="connsiteY5" fmla="*/ 777624 h 155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293" h="1554775">
                <a:moveTo>
                  <a:pt x="1084293" y="777624"/>
                </a:moveTo>
                <a:lnTo>
                  <a:pt x="307141" y="1554775"/>
                </a:lnTo>
                <a:lnTo>
                  <a:pt x="256313" y="1498541"/>
                </a:lnTo>
                <a:cubicBezTo>
                  <a:pt x="-85438" y="1079530"/>
                  <a:pt x="-85438" y="474723"/>
                  <a:pt x="256313" y="55712"/>
                </a:cubicBezTo>
                <a:lnTo>
                  <a:pt x="306669" y="0"/>
                </a:lnTo>
                <a:lnTo>
                  <a:pt x="1084293" y="7776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 rot="13500000">
            <a:off x="1521547" y="893797"/>
            <a:ext cx="2874240" cy="1868120"/>
          </a:xfrm>
          <a:custGeom>
            <a:avLst/>
            <a:gdLst>
              <a:gd name="connsiteX0" fmla="*/ 2874240 w 2874240"/>
              <a:gd name="connsiteY0" fmla="*/ 942185 h 1868120"/>
              <a:gd name="connsiteX1" fmla="*/ 1948304 w 2874240"/>
              <a:gd name="connsiteY1" fmla="*/ 1868120 h 1868120"/>
              <a:gd name="connsiteX2" fmla="*/ 148784 w 2874240"/>
              <a:gd name="connsiteY2" fmla="*/ 1868120 h 1868120"/>
              <a:gd name="connsiteX3" fmla="*/ 471 w 2874240"/>
              <a:gd name="connsiteY3" fmla="*/ 1719807 h 1868120"/>
              <a:gd name="connsiteX4" fmla="*/ 50828 w 2874240"/>
              <a:gd name="connsiteY4" fmla="*/ 1664094 h 1868120"/>
              <a:gd name="connsiteX5" fmla="*/ 50828 w 2874240"/>
              <a:gd name="connsiteY5" fmla="*/ 221265 h 1868120"/>
              <a:gd name="connsiteX6" fmla="*/ 0 w 2874240"/>
              <a:gd name="connsiteY6" fmla="*/ 165032 h 1868120"/>
              <a:gd name="connsiteX7" fmla="*/ 165032 w 2874240"/>
              <a:gd name="connsiteY7" fmla="*/ 0 h 1868120"/>
              <a:gd name="connsiteX8" fmla="*/ 1932056 w 2874240"/>
              <a:gd name="connsiteY8" fmla="*/ 0 h 1868120"/>
              <a:gd name="connsiteX9" fmla="*/ 2874240 w 2874240"/>
              <a:gd name="connsiteY9" fmla="*/ 942185 h 186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4240" h="1868120">
                <a:moveTo>
                  <a:pt x="2874240" y="942185"/>
                </a:moveTo>
                <a:lnTo>
                  <a:pt x="1948304" y="1868120"/>
                </a:lnTo>
                <a:lnTo>
                  <a:pt x="148784" y="1868120"/>
                </a:lnTo>
                <a:lnTo>
                  <a:pt x="471" y="1719807"/>
                </a:lnTo>
                <a:lnTo>
                  <a:pt x="50828" y="1664094"/>
                </a:lnTo>
                <a:cubicBezTo>
                  <a:pt x="392579" y="1245083"/>
                  <a:pt x="392579" y="640276"/>
                  <a:pt x="50828" y="221265"/>
                </a:cubicBezTo>
                <a:lnTo>
                  <a:pt x="0" y="165032"/>
                </a:lnTo>
                <a:lnTo>
                  <a:pt x="165032" y="0"/>
                </a:lnTo>
                <a:lnTo>
                  <a:pt x="1932056" y="0"/>
                </a:lnTo>
                <a:lnTo>
                  <a:pt x="2874240" y="942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 rot="13500000">
            <a:off x="5251276" y="390737"/>
            <a:ext cx="1868120" cy="2874242"/>
          </a:xfrm>
          <a:custGeom>
            <a:avLst/>
            <a:gdLst>
              <a:gd name="connsiteX0" fmla="*/ 1868120 w 1868120"/>
              <a:gd name="connsiteY0" fmla="*/ 1948306 h 2874242"/>
              <a:gd name="connsiteX1" fmla="*/ 942184 w 1868120"/>
              <a:gd name="connsiteY1" fmla="*/ 2874242 h 2874242"/>
              <a:gd name="connsiteX2" fmla="*/ 0 w 1868120"/>
              <a:gd name="connsiteY2" fmla="*/ 1932057 h 2874242"/>
              <a:gd name="connsiteX3" fmla="*/ 1 w 1868120"/>
              <a:gd name="connsiteY3" fmla="*/ 165034 h 2874242"/>
              <a:gd name="connsiteX4" fmla="*/ 165034 w 1868120"/>
              <a:gd name="connsiteY4" fmla="*/ 0 h 2874242"/>
              <a:gd name="connsiteX5" fmla="*/ 221268 w 1868120"/>
              <a:gd name="connsiteY5" fmla="*/ 50828 h 2874242"/>
              <a:gd name="connsiteX6" fmla="*/ 1664097 w 1868120"/>
              <a:gd name="connsiteY6" fmla="*/ 50828 h 2874242"/>
              <a:gd name="connsiteX7" fmla="*/ 1719807 w 1868120"/>
              <a:gd name="connsiteY7" fmla="*/ 473 h 2874242"/>
              <a:gd name="connsiteX8" fmla="*/ 1868120 w 1868120"/>
              <a:gd name="connsiteY8" fmla="*/ 148786 h 2874242"/>
              <a:gd name="connsiteX9" fmla="*/ 1868120 w 1868120"/>
              <a:gd name="connsiteY9" fmla="*/ 1948306 h 28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8120" h="2874242">
                <a:moveTo>
                  <a:pt x="1868120" y="1948306"/>
                </a:moveTo>
                <a:lnTo>
                  <a:pt x="942184" y="2874242"/>
                </a:lnTo>
                <a:lnTo>
                  <a:pt x="0" y="1932057"/>
                </a:lnTo>
                <a:lnTo>
                  <a:pt x="1" y="165034"/>
                </a:lnTo>
                <a:lnTo>
                  <a:pt x="165034" y="0"/>
                </a:lnTo>
                <a:lnTo>
                  <a:pt x="221268" y="50828"/>
                </a:lnTo>
                <a:cubicBezTo>
                  <a:pt x="640279" y="392579"/>
                  <a:pt x="1245086" y="392579"/>
                  <a:pt x="1664097" y="50828"/>
                </a:cubicBezTo>
                <a:lnTo>
                  <a:pt x="1719807" y="473"/>
                </a:lnTo>
                <a:lnTo>
                  <a:pt x="1868120" y="148786"/>
                </a:lnTo>
                <a:lnTo>
                  <a:pt x="1868120" y="19483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 rot="13500000">
            <a:off x="2024605" y="3593021"/>
            <a:ext cx="1868123" cy="2874240"/>
          </a:xfrm>
          <a:custGeom>
            <a:avLst/>
            <a:gdLst>
              <a:gd name="connsiteX0" fmla="*/ 1868123 w 1868123"/>
              <a:gd name="connsiteY0" fmla="*/ 2709207 h 2874240"/>
              <a:gd name="connsiteX1" fmla="*/ 1703090 w 1868123"/>
              <a:gd name="connsiteY1" fmla="*/ 2874240 h 2874240"/>
              <a:gd name="connsiteX2" fmla="*/ 1646855 w 1868123"/>
              <a:gd name="connsiteY2" fmla="*/ 2823411 h 2874240"/>
              <a:gd name="connsiteX3" fmla="*/ 204026 w 1868123"/>
              <a:gd name="connsiteY3" fmla="*/ 2823411 h 2874240"/>
              <a:gd name="connsiteX4" fmla="*/ 148313 w 1868123"/>
              <a:gd name="connsiteY4" fmla="*/ 2873769 h 2874240"/>
              <a:gd name="connsiteX5" fmla="*/ 0 w 1868123"/>
              <a:gd name="connsiteY5" fmla="*/ 2725456 h 2874240"/>
              <a:gd name="connsiteX6" fmla="*/ 1 w 1868123"/>
              <a:gd name="connsiteY6" fmla="*/ 925935 h 2874240"/>
              <a:gd name="connsiteX7" fmla="*/ 925937 w 1868123"/>
              <a:gd name="connsiteY7" fmla="*/ 0 h 2874240"/>
              <a:gd name="connsiteX8" fmla="*/ 1868122 w 1868123"/>
              <a:gd name="connsiteY8" fmla="*/ 942183 h 2874240"/>
              <a:gd name="connsiteX9" fmla="*/ 1868123 w 1868123"/>
              <a:gd name="connsiteY9" fmla="*/ 2709207 h 287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8123" h="2874240">
                <a:moveTo>
                  <a:pt x="1868123" y="2709207"/>
                </a:moveTo>
                <a:lnTo>
                  <a:pt x="1703090" y="2874240"/>
                </a:lnTo>
                <a:lnTo>
                  <a:pt x="1646855" y="2823411"/>
                </a:lnTo>
                <a:cubicBezTo>
                  <a:pt x="1227844" y="2481660"/>
                  <a:pt x="623037" y="2481660"/>
                  <a:pt x="204026" y="2823411"/>
                </a:cubicBezTo>
                <a:lnTo>
                  <a:pt x="148313" y="2873769"/>
                </a:lnTo>
                <a:lnTo>
                  <a:pt x="0" y="2725456"/>
                </a:lnTo>
                <a:lnTo>
                  <a:pt x="1" y="925935"/>
                </a:lnTo>
                <a:lnTo>
                  <a:pt x="925937" y="0"/>
                </a:lnTo>
                <a:lnTo>
                  <a:pt x="1868122" y="942183"/>
                </a:lnTo>
                <a:lnTo>
                  <a:pt x="1868123" y="27092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 rot="13500000">
            <a:off x="4748214" y="4096082"/>
            <a:ext cx="2874242" cy="1868123"/>
          </a:xfrm>
          <a:custGeom>
            <a:avLst/>
            <a:gdLst>
              <a:gd name="connsiteX0" fmla="*/ 2874242 w 2874242"/>
              <a:gd name="connsiteY0" fmla="*/ 1703089 h 1868123"/>
              <a:gd name="connsiteX1" fmla="*/ 2709209 w 2874242"/>
              <a:gd name="connsiteY1" fmla="*/ 1868123 h 1868123"/>
              <a:gd name="connsiteX2" fmla="*/ 942185 w 2874242"/>
              <a:gd name="connsiteY2" fmla="*/ 1868122 h 1868123"/>
              <a:gd name="connsiteX3" fmla="*/ 0 w 2874242"/>
              <a:gd name="connsiteY3" fmla="*/ 925937 h 1868123"/>
              <a:gd name="connsiteX4" fmla="*/ 925937 w 2874242"/>
              <a:gd name="connsiteY4" fmla="*/ 0 h 1868123"/>
              <a:gd name="connsiteX5" fmla="*/ 2725458 w 2874242"/>
              <a:gd name="connsiteY5" fmla="*/ 1 h 1868123"/>
              <a:gd name="connsiteX6" fmla="*/ 2873770 w 2874242"/>
              <a:gd name="connsiteY6" fmla="*/ 148314 h 1868123"/>
              <a:gd name="connsiteX7" fmla="*/ 2823414 w 2874242"/>
              <a:gd name="connsiteY7" fmla="*/ 204026 h 1868123"/>
              <a:gd name="connsiteX8" fmla="*/ 2823414 w 2874242"/>
              <a:gd name="connsiteY8" fmla="*/ 1646855 h 1868123"/>
              <a:gd name="connsiteX9" fmla="*/ 2874242 w 2874242"/>
              <a:gd name="connsiteY9" fmla="*/ 1703089 h 186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4242" h="1868123">
                <a:moveTo>
                  <a:pt x="2874242" y="1703089"/>
                </a:moveTo>
                <a:lnTo>
                  <a:pt x="2709209" y="1868123"/>
                </a:lnTo>
                <a:lnTo>
                  <a:pt x="942185" y="1868122"/>
                </a:lnTo>
                <a:lnTo>
                  <a:pt x="0" y="925937"/>
                </a:lnTo>
                <a:lnTo>
                  <a:pt x="925937" y="0"/>
                </a:lnTo>
                <a:lnTo>
                  <a:pt x="2725458" y="1"/>
                </a:lnTo>
                <a:lnTo>
                  <a:pt x="2873770" y="148314"/>
                </a:lnTo>
                <a:lnTo>
                  <a:pt x="2823414" y="204026"/>
                </a:lnTo>
                <a:cubicBezTo>
                  <a:pt x="2481663" y="623037"/>
                  <a:pt x="2481663" y="1227844"/>
                  <a:pt x="2823414" y="1646855"/>
                </a:cubicBezTo>
                <a:lnTo>
                  <a:pt x="2874242" y="17030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2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>
            <a:off x="3510318" y="2367318"/>
            <a:ext cx="1025682" cy="1025682"/>
          </a:xfrm>
          <a:custGeom>
            <a:avLst/>
            <a:gdLst>
              <a:gd name="connsiteX0" fmla="*/ 1025682 w 1025682"/>
              <a:gd name="connsiteY0" fmla="*/ 0 h 1025682"/>
              <a:gd name="connsiteX1" fmla="*/ 1025682 w 1025682"/>
              <a:gd name="connsiteY1" fmla="*/ 707676 h 1025682"/>
              <a:gd name="connsiteX2" fmla="*/ 707676 w 1025682"/>
              <a:gd name="connsiteY2" fmla="*/ 1025682 h 1025682"/>
              <a:gd name="connsiteX3" fmla="*/ 0 w 1025682"/>
              <a:gd name="connsiteY3" fmla="*/ 1025682 h 1025682"/>
              <a:gd name="connsiteX4" fmla="*/ 3673 w 1025682"/>
              <a:gd name="connsiteY4" fmla="*/ 952945 h 1025682"/>
              <a:gd name="connsiteX5" fmla="*/ 952945 w 1025682"/>
              <a:gd name="connsiteY5" fmla="*/ 3673 h 1025682"/>
              <a:gd name="connsiteX6" fmla="*/ 1025682 w 1025682"/>
              <a:gd name="connsiteY6" fmla="*/ 0 h 102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682" h="1025682">
                <a:moveTo>
                  <a:pt x="1025682" y="0"/>
                </a:moveTo>
                <a:lnTo>
                  <a:pt x="1025682" y="707676"/>
                </a:lnTo>
                <a:cubicBezTo>
                  <a:pt x="1025682" y="883306"/>
                  <a:pt x="883306" y="1025682"/>
                  <a:pt x="707676" y="1025682"/>
                </a:cubicBezTo>
                <a:lnTo>
                  <a:pt x="0" y="1025682"/>
                </a:lnTo>
                <a:lnTo>
                  <a:pt x="3673" y="952945"/>
                </a:lnTo>
                <a:cubicBezTo>
                  <a:pt x="54504" y="452421"/>
                  <a:pt x="452421" y="54504"/>
                  <a:pt x="952945" y="3673"/>
                </a:cubicBezTo>
                <a:lnTo>
                  <a:pt x="102568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手繪多邊形 26"/>
          <p:cNvSpPr/>
          <p:nvPr/>
        </p:nvSpPr>
        <p:spPr>
          <a:xfrm>
            <a:off x="4608000" y="2367318"/>
            <a:ext cx="1025682" cy="1025682"/>
          </a:xfrm>
          <a:custGeom>
            <a:avLst/>
            <a:gdLst>
              <a:gd name="connsiteX0" fmla="*/ 0 w 1025682"/>
              <a:gd name="connsiteY0" fmla="*/ 0 h 1025682"/>
              <a:gd name="connsiteX1" fmla="*/ 72737 w 1025682"/>
              <a:gd name="connsiteY1" fmla="*/ 3673 h 1025682"/>
              <a:gd name="connsiteX2" fmla="*/ 1022009 w 1025682"/>
              <a:gd name="connsiteY2" fmla="*/ 952945 h 1025682"/>
              <a:gd name="connsiteX3" fmla="*/ 1025682 w 1025682"/>
              <a:gd name="connsiteY3" fmla="*/ 1025682 h 1025682"/>
              <a:gd name="connsiteX4" fmla="*/ 318006 w 1025682"/>
              <a:gd name="connsiteY4" fmla="*/ 1025682 h 1025682"/>
              <a:gd name="connsiteX5" fmla="*/ 0 w 1025682"/>
              <a:gd name="connsiteY5" fmla="*/ 707676 h 1025682"/>
              <a:gd name="connsiteX6" fmla="*/ 0 w 1025682"/>
              <a:gd name="connsiteY6" fmla="*/ 0 h 102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682" h="1025682">
                <a:moveTo>
                  <a:pt x="0" y="0"/>
                </a:moveTo>
                <a:lnTo>
                  <a:pt x="72737" y="3673"/>
                </a:lnTo>
                <a:cubicBezTo>
                  <a:pt x="573262" y="54504"/>
                  <a:pt x="971178" y="452421"/>
                  <a:pt x="1022009" y="952945"/>
                </a:cubicBezTo>
                <a:lnTo>
                  <a:pt x="1025682" y="1025682"/>
                </a:lnTo>
                <a:lnTo>
                  <a:pt x="318006" y="1025682"/>
                </a:lnTo>
                <a:cubicBezTo>
                  <a:pt x="142376" y="1025682"/>
                  <a:pt x="0" y="883306"/>
                  <a:pt x="0" y="70767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手繪多邊形 25"/>
          <p:cNvSpPr/>
          <p:nvPr/>
        </p:nvSpPr>
        <p:spPr>
          <a:xfrm>
            <a:off x="3510318" y="3465000"/>
            <a:ext cx="1025682" cy="1025682"/>
          </a:xfrm>
          <a:custGeom>
            <a:avLst/>
            <a:gdLst>
              <a:gd name="connsiteX0" fmla="*/ 0 w 1025682"/>
              <a:gd name="connsiteY0" fmla="*/ 0 h 1025682"/>
              <a:gd name="connsiteX1" fmla="*/ 707676 w 1025682"/>
              <a:gd name="connsiteY1" fmla="*/ 0 h 1025682"/>
              <a:gd name="connsiteX2" fmla="*/ 1025682 w 1025682"/>
              <a:gd name="connsiteY2" fmla="*/ 318006 h 1025682"/>
              <a:gd name="connsiteX3" fmla="*/ 1025682 w 1025682"/>
              <a:gd name="connsiteY3" fmla="*/ 1025682 h 1025682"/>
              <a:gd name="connsiteX4" fmla="*/ 952945 w 1025682"/>
              <a:gd name="connsiteY4" fmla="*/ 1022009 h 1025682"/>
              <a:gd name="connsiteX5" fmla="*/ 3673 w 1025682"/>
              <a:gd name="connsiteY5" fmla="*/ 72737 h 1025682"/>
              <a:gd name="connsiteX6" fmla="*/ 0 w 1025682"/>
              <a:gd name="connsiteY6" fmla="*/ 0 h 102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682" h="1025682">
                <a:moveTo>
                  <a:pt x="0" y="0"/>
                </a:moveTo>
                <a:lnTo>
                  <a:pt x="707676" y="0"/>
                </a:lnTo>
                <a:cubicBezTo>
                  <a:pt x="883306" y="0"/>
                  <a:pt x="1025682" y="142376"/>
                  <a:pt x="1025682" y="318006"/>
                </a:cubicBezTo>
                <a:lnTo>
                  <a:pt x="1025682" y="1025682"/>
                </a:lnTo>
                <a:lnTo>
                  <a:pt x="952945" y="1022009"/>
                </a:lnTo>
                <a:cubicBezTo>
                  <a:pt x="452421" y="971178"/>
                  <a:pt x="54504" y="573262"/>
                  <a:pt x="3673" y="7273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手繪多邊形 24"/>
          <p:cNvSpPr/>
          <p:nvPr/>
        </p:nvSpPr>
        <p:spPr>
          <a:xfrm>
            <a:off x="4608000" y="3465000"/>
            <a:ext cx="1025682" cy="1025682"/>
          </a:xfrm>
          <a:custGeom>
            <a:avLst/>
            <a:gdLst>
              <a:gd name="connsiteX0" fmla="*/ 318006 w 1025682"/>
              <a:gd name="connsiteY0" fmla="*/ 0 h 1025682"/>
              <a:gd name="connsiteX1" fmla="*/ 1025682 w 1025682"/>
              <a:gd name="connsiteY1" fmla="*/ 0 h 1025682"/>
              <a:gd name="connsiteX2" fmla="*/ 1022009 w 1025682"/>
              <a:gd name="connsiteY2" fmla="*/ 72737 h 1025682"/>
              <a:gd name="connsiteX3" fmla="*/ 72737 w 1025682"/>
              <a:gd name="connsiteY3" fmla="*/ 1022009 h 1025682"/>
              <a:gd name="connsiteX4" fmla="*/ 0 w 1025682"/>
              <a:gd name="connsiteY4" fmla="*/ 1025682 h 1025682"/>
              <a:gd name="connsiteX5" fmla="*/ 0 w 1025682"/>
              <a:gd name="connsiteY5" fmla="*/ 318006 h 1025682"/>
              <a:gd name="connsiteX6" fmla="*/ 318006 w 1025682"/>
              <a:gd name="connsiteY6" fmla="*/ 0 h 102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682" h="1025682">
                <a:moveTo>
                  <a:pt x="318006" y="0"/>
                </a:moveTo>
                <a:lnTo>
                  <a:pt x="1025682" y="0"/>
                </a:lnTo>
                <a:lnTo>
                  <a:pt x="1022009" y="72737"/>
                </a:lnTo>
                <a:cubicBezTo>
                  <a:pt x="971178" y="573262"/>
                  <a:pt x="573262" y="971178"/>
                  <a:pt x="72737" y="1022009"/>
                </a:cubicBezTo>
                <a:lnTo>
                  <a:pt x="0" y="1025682"/>
                </a:lnTo>
                <a:lnTo>
                  <a:pt x="0" y="318006"/>
                </a:lnTo>
                <a:cubicBezTo>
                  <a:pt x="0" y="142376"/>
                  <a:pt x="142376" y="0"/>
                  <a:pt x="3180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>
            <a:off x="1440000" y="1485000"/>
            <a:ext cx="3096000" cy="1908000"/>
          </a:xfrm>
          <a:custGeom>
            <a:avLst/>
            <a:gdLst>
              <a:gd name="connsiteX0" fmla="*/ 318006 w 3096000"/>
              <a:gd name="connsiteY0" fmla="*/ 0 h 1908000"/>
              <a:gd name="connsiteX1" fmla="*/ 2777994 w 3096000"/>
              <a:gd name="connsiteY1" fmla="*/ 0 h 1908000"/>
              <a:gd name="connsiteX2" fmla="*/ 3096000 w 3096000"/>
              <a:gd name="connsiteY2" fmla="*/ 318006 h 1908000"/>
              <a:gd name="connsiteX3" fmla="*/ 3096000 w 3096000"/>
              <a:gd name="connsiteY3" fmla="*/ 882318 h 1908000"/>
              <a:gd name="connsiteX4" fmla="*/ 3023263 w 3096000"/>
              <a:gd name="connsiteY4" fmla="*/ 885991 h 1908000"/>
              <a:gd name="connsiteX5" fmla="*/ 2073991 w 3096000"/>
              <a:gd name="connsiteY5" fmla="*/ 1835263 h 1908000"/>
              <a:gd name="connsiteX6" fmla="*/ 2070318 w 3096000"/>
              <a:gd name="connsiteY6" fmla="*/ 1908000 h 1908000"/>
              <a:gd name="connsiteX7" fmla="*/ 318006 w 3096000"/>
              <a:gd name="connsiteY7" fmla="*/ 1908000 h 1908000"/>
              <a:gd name="connsiteX8" fmla="*/ 0 w 3096000"/>
              <a:gd name="connsiteY8" fmla="*/ 1589994 h 1908000"/>
              <a:gd name="connsiteX9" fmla="*/ 0 w 3096000"/>
              <a:gd name="connsiteY9" fmla="*/ 318006 h 1908000"/>
              <a:gd name="connsiteX10" fmla="*/ 318006 w 3096000"/>
              <a:gd name="connsiteY10" fmla="*/ 0 h 19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6000" h="1908000">
                <a:moveTo>
                  <a:pt x="318006" y="0"/>
                </a:moveTo>
                <a:lnTo>
                  <a:pt x="2777994" y="0"/>
                </a:lnTo>
                <a:cubicBezTo>
                  <a:pt x="2953624" y="0"/>
                  <a:pt x="3096000" y="142376"/>
                  <a:pt x="3096000" y="318006"/>
                </a:cubicBezTo>
                <a:lnTo>
                  <a:pt x="3096000" y="882318"/>
                </a:lnTo>
                <a:lnTo>
                  <a:pt x="3023263" y="885991"/>
                </a:lnTo>
                <a:cubicBezTo>
                  <a:pt x="2522739" y="936822"/>
                  <a:pt x="2124822" y="1334739"/>
                  <a:pt x="2073991" y="1835263"/>
                </a:cubicBezTo>
                <a:lnTo>
                  <a:pt x="2070318" y="1908000"/>
                </a:lnTo>
                <a:lnTo>
                  <a:pt x="318006" y="1908000"/>
                </a:lnTo>
                <a:cubicBezTo>
                  <a:pt x="142376" y="1908000"/>
                  <a:pt x="0" y="1765624"/>
                  <a:pt x="0" y="1589994"/>
                </a:cubicBezTo>
                <a:lnTo>
                  <a:pt x="0" y="318006"/>
                </a:lnTo>
                <a:cubicBezTo>
                  <a:pt x="0" y="142376"/>
                  <a:pt x="142376" y="0"/>
                  <a:pt x="3180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>
            <a:off x="4608000" y="1485000"/>
            <a:ext cx="3096000" cy="1908000"/>
          </a:xfrm>
          <a:custGeom>
            <a:avLst/>
            <a:gdLst>
              <a:gd name="connsiteX0" fmla="*/ 318006 w 3096000"/>
              <a:gd name="connsiteY0" fmla="*/ 0 h 1908000"/>
              <a:gd name="connsiteX1" fmla="*/ 2777994 w 3096000"/>
              <a:gd name="connsiteY1" fmla="*/ 0 h 1908000"/>
              <a:gd name="connsiteX2" fmla="*/ 3096000 w 3096000"/>
              <a:gd name="connsiteY2" fmla="*/ 318006 h 1908000"/>
              <a:gd name="connsiteX3" fmla="*/ 3096000 w 3096000"/>
              <a:gd name="connsiteY3" fmla="*/ 1589994 h 1908000"/>
              <a:gd name="connsiteX4" fmla="*/ 2777994 w 3096000"/>
              <a:gd name="connsiteY4" fmla="*/ 1908000 h 1908000"/>
              <a:gd name="connsiteX5" fmla="*/ 1025682 w 3096000"/>
              <a:gd name="connsiteY5" fmla="*/ 1908000 h 1908000"/>
              <a:gd name="connsiteX6" fmla="*/ 1022009 w 3096000"/>
              <a:gd name="connsiteY6" fmla="*/ 1835263 h 1908000"/>
              <a:gd name="connsiteX7" fmla="*/ 72737 w 3096000"/>
              <a:gd name="connsiteY7" fmla="*/ 885991 h 1908000"/>
              <a:gd name="connsiteX8" fmla="*/ 0 w 3096000"/>
              <a:gd name="connsiteY8" fmla="*/ 882318 h 1908000"/>
              <a:gd name="connsiteX9" fmla="*/ 0 w 3096000"/>
              <a:gd name="connsiteY9" fmla="*/ 318006 h 1908000"/>
              <a:gd name="connsiteX10" fmla="*/ 318006 w 3096000"/>
              <a:gd name="connsiteY10" fmla="*/ 0 h 19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6000" h="1908000">
                <a:moveTo>
                  <a:pt x="318006" y="0"/>
                </a:moveTo>
                <a:lnTo>
                  <a:pt x="2777994" y="0"/>
                </a:lnTo>
                <a:cubicBezTo>
                  <a:pt x="2953624" y="0"/>
                  <a:pt x="3096000" y="142376"/>
                  <a:pt x="3096000" y="318006"/>
                </a:cubicBezTo>
                <a:lnTo>
                  <a:pt x="3096000" y="1589994"/>
                </a:lnTo>
                <a:cubicBezTo>
                  <a:pt x="3096000" y="1765624"/>
                  <a:pt x="2953624" y="1908000"/>
                  <a:pt x="2777994" y="1908000"/>
                </a:cubicBezTo>
                <a:lnTo>
                  <a:pt x="1025682" y="1908000"/>
                </a:lnTo>
                <a:lnTo>
                  <a:pt x="1022009" y="1835263"/>
                </a:lnTo>
                <a:cubicBezTo>
                  <a:pt x="971178" y="1334739"/>
                  <a:pt x="573262" y="936822"/>
                  <a:pt x="72737" y="885991"/>
                </a:cubicBezTo>
                <a:lnTo>
                  <a:pt x="0" y="882318"/>
                </a:lnTo>
                <a:lnTo>
                  <a:pt x="0" y="318006"/>
                </a:lnTo>
                <a:cubicBezTo>
                  <a:pt x="0" y="142376"/>
                  <a:pt x="142376" y="0"/>
                  <a:pt x="3180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>
            <a:off x="1440000" y="3465000"/>
            <a:ext cx="3096000" cy="1908000"/>
          </a:xfrm>
          <a:custGeom>
            <a:avLst/>
            <a:gdLst>
              <a:gd name="connsiteX0" fmla="*/ 318006 w 3096000"/>
              <a:gd name="connsiteY0" fmla="*/ 0 h 1908000"/>
              <a:gd name="connsiteX1" fmla="*/ 2070318 w 3096000"/>
              <a:gd name="connsiteY1" fmla="*/ 0 h 1908000"/>
              <a:gd name="connsiteX2" fmla="*/ 2073991 w 3096000"/>
              <a:gd name="connsiteY2" fmla="*/ 72737 h 1908000"/>
              <a:gd name="connsiteX3" fmla="*/ 3023263 w 3096000"/>
              <a:gd name="connsiteY3" fmla="*/ 1022009 h 1908000"/>
              <a:gd name="connsiteX4" fmla="*/ 3096000 w 3096000"/>
              <a:gd name="connsiteY4" fmla="*/ 1025682 h 1908000"/>
              <a:gd name="connsiteX5" fmla="*/ 3096000 w 3096000"/>
              <a:gd name="connsiteY5" fmla="*/ 1589994 h 1908000"/>
              <a:gd name="connsiteX6" fmla="*/ 2777994 w 3096000"/>
              <a:gd name="connsiteY6" fmla="*/ 1908000 h 1908000"/>
              <a:gd name="connsiteX7" fmla="*/ 318006 w 3096000"/>
              <a:gd name="connsiteY7" fmla="*/ 1908000 h 1908000"/>
              <a:gd name="connsiteX8" fmla="*/ 0 w 3096000"/>
              <a:gd name="connsiteY8" fmla="*/ 1589994 h 1908000"/>
              <a:gd name="connsiteX9" fmla="*/ 0 w 3096000"/>
              <a:gd name="connsiteY9" fmla="*/ 318006 h 1908000"/>
              <a:gd name="connsiteX10" fmla="*/ 318006 w 3096000"/>
              <a:gd name="connsiteY10" fmla="*/ 0 h 19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6000" h="1908000">
                <a:moveTo>
                  <a:pt x="318006" y="0"/>
                </a:moveTo>
                <a:lnTo>
                  <a:pt x="2070318" y="0"/>
                </a:lnTo>
                <a:lnTo>
                  <a:pt x="2073991" y="72737"/>
                </a:lnTo>
                <a:cubicBezTo>
                  <a:pt x="2124822" y="573262"/>
                  <a:pt x="2522739" y="971178"/>
                  <a:pt x="3023263" y="1022009"/>
                </a:cubicBezTo>
                <a:lnTo>
                  <a:pt x="3096000" y="1025682"/>
                </a:lnTo>
                <a:lnTo>
                  <a:pt x="3096000" y="1589994"/>
                </a:lnTo>
                <a:cubicBezTo>
                  <a:pt x="3096000" y="1765624"/>
                  <a:pt x="2953624" y="1908000"/>
                  <a:pt x="2777994" y="1908000"/>
                </a:cubicBezTo>
                <a:lnTo>
                  <a:pt x="318006" y="1908000"/>
                </a:lnTo>
                <a:cubicBezTo>
                  <a:pt x="142376" y="1908000"/>
                  <a:pt x="0" y="1765624"/>
                  <a:pt x="0" y="1589994"/>
                </a:cubicBezTo>
                <a:lnTo>
                  <a:pt x="0" y="318006"/>
                </a:lnTo>
                <a:cubicBezTo>
                  <a:pt x="0" y="142376"/>
                  <a:pt x="142376" y="0"/>
                  <a:pt x="3180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>
            <a:off x="4608000" y="3465000"/>
            <a:ext cx="3096000" cy="1908000"/>
          </a:xfrm>
          <a:custGeom>
            <a:avLst/>
            <a:gdLst>
              <a:gd name="connsiteX0" fmla="*/ 1025682 w 3096000"/>
              <a:gd name="connsiteY0" fmla="*/ 0 h 1908000"/>
              <a:gd name="connsiteX1" fmla="*/ 2777994 w 3096000"/>
              <a:gd name="connsiteY1" fmla="*/ 0 h 1908000"/>
              <a:gd name="connsiteX2" fmla="*/ 3096000 w 3096000"/>
              <a:gd name="connsiteY2" fmla="*/ 318006 h 1908000"/>
              <a:gd name="connsiteX3" fmla="*/ 3096000 w 3096000"/>
              <a:gd name="connsiteY3" fmla="*/ 1589994 h 1908000"/>
              <a:gd name="connsiteX4" fmla="*/ 2777994 w 3096000"/>
              <a:gd name="connsiteY4" fmla="*/ 1908000 h 1908000"/>
              <a:gd name="connsiteX5" fmla="*/ 318006 w 3096000"/>
              <a:gd name="connsiteY5" fmla="*/ 1908000 h 1908000"/>
              <a:gd name="connsiteX6" fmla="*/ 0 w 3096000"/>
              <a:gd name="connsiteY6" fmla="*/ 1589994 h 1908000"/>
              <a:gd name="connsiteX7" fmla="*/ 0 w 3096000"/>
              <a:gd name="connsiteY7" fmla="*/ 1025682 h 1908000"/>
              <a:gd name="connsiteX8" fmla="*/ 72737 w 3096000"/>
              <a:gd name="connsiteY8" fmla="*/ 1022009 h 1908000"/>
              <a:gd name="connsiteX9" fmla="*/ 1022009 w 3096000"/>
              <a:gd name="connsiteY9" fmla="*/ 72737 h 1908000"/>
              <a:gd name="connsiteX10" fmla="*/ 1025682 w 3096000"/>
              <a:gd name="connsiteY10" fmla="*/ 0 h 19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6000" h="1908000">
                <a:moveTo>
                  <a:pt x="1025682" y="0"/>
                </a:moveTo>
                <a:lnTo>
                  <a:pt x="2777994" y="0"/>
                </a:lnTo>
                <a:cubicBezTo>
                  <a:pt x="2953624" y="0"/>
                  <a:pt x="3096000" y="142376"/>
                  <a:pt x="3096000" y="318006"/>
                </a:cubicBezTo>
                <a:lnTo>
                  <a:pt x="3096000" y="1589994"/>
                </a:lnTo>
                <a:cubicBezTo>
                  <a:pt x="3096000" y="1765624"/>
                  <a:pt x="2953624" y="1908000"/>
                  <a:pt x="2777994" y="1908000"/>
                </a:cubicBezTo>
                <a:lnTo>
                  <a:pt x="318006" y="1908000"/>
                </a:lnTo>
                <a:cubicBezTo>
                  <a:pt x="142376" y="1908000"/>
                  <a:pt x="0" y="1765624"/>
                  <a:pt x="0" y="1589994"/>
                </a:cubicBezTo>
                <a:lnTo>
                  <a:pt x="0" y="1025682"/>
                </a:lnTo>
                <a:lnTo>
                  <a:pt x="72737" y="1022009"/>
                </a:lnTo>
                <a:cubicBezTo>
                  <a:pt x="573262" y="971178"/>
                  <a:pt x="971178" y="573262"/>
                  <a:pt x="1022009" y="72737"/>
                </a:cubicBezTo>
                <a:lnTo>
                  <a:pt x="10256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>
            <a:off x="2239362" y="3004398"/>
            <a:ext cx="2296639" cy="72000"/>
          </a:xfrm>
          <a:custGeom>
            <a:avLst/>
            <a:gdLst>
              <a:gd name="connsiteX0" fmla="*/ 53859 w 2296639"/>
              <a:gd name="connsiteY0" fmla="*/ 0 h 72000"/>
              <a:gd name="connsiteX1" fmla="*/ 2296639 w 2296639"/>
              <a:gd name="connsiteY1" fmla="*/ 0 h 72000"/>
              <a:gd name="connsiteX2" fmla="*/ 2296639 w 2296639"/>
              <a:gd name="connsiteY2" fmla="*/ 72000 h 72000"/>
              <a:gd name="connsiteX3" fmla="*/ 0 w 2296639"/>
              <a:gd name="connsiteY3" fmla="*/ 72000 h 72000"/>
              <a:gd name="connsiteX4" fmla="*/ 53859 w 2296639"/>
              <a:gd name="connsiteY4" fmla="*/ 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6639" h="72000">
                <a:moveTo>
                  <a:pt x="53859" y="0"/>
                </a:moveTo>
                <a:lnTo>
                  <a:pt x="2296639" y="0"/>
                </a:lnTo>
                <a:lnTo>
                  <a:pt x="2296639" y="72000"/>
                </a:lnTo>
                <a:lnTo>
                  <a:pt x="0" y="72000"/>
                </a:lnTo>
                <a:lnTo>
                  <a:pt x="53859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手繪多邊形 24"/>
          <p:cNvSpPr/>
          <p:nvPr/>
        </p:nvSpPr>
        <p:spPr>
          <a:xfrm>
            <a:off x="2293220" y="1899000"/>
            <a:ext cx="2242780" cy="1105399"/>
          </a:xfrm>
          <a:custGeom>
            <a:avLst/>
            <a:gdLst>
              <a:gd name="connsiteX0" fmla="*/ 826882 w 2242780"/>
              <a:gd name="connsiteY0" fmla="*/ 0 h 1105399"/>
              <a:gd name="connsiteX1" fmla="*/ 2242780 w 2242780"/>
              <a:gd name="connsiteY1" fmla="*/ 0 h 1105399"/>
              <a:gd name="connsiteX2" fmla="*/ 2242780 w 2242780"/>
              <a:gd name="connsiteY2" fmla="*/ 1105399 h 1105399"/>
              <a:gd name="connsiteX3" fmla="*/ 0 w 2242780"/>
              <a:gd name="connsiteY3" fmla="*/ 1105399 h 1105399"/>
              <a:gd name="connsiteX4" fmla="*/ 826882 w 2242780"/>
              <a:gd name="connsiteY4" fmla="*/ 0 h 11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780" h="1105399">
                <a:moveTo>
                  <a:pt x="826882" y="0"/>
                </a:moveTo>
                <a:lnTo>
                  <a:pt x="2242780" y="0"/>
                </a:lnTo>
                <a:lnTo>
                  <a:pt x="2242780" y="1105399"/>
                </a:lnTo>
                <a:lnTo>
                  <a:pt x="0" y="1105399"/>
                </a:lnTo>
                <a:lnTo>
                  <a:pt x="826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>
            <a:off x="4608001" y="1899000"/>
            <a:ext cx="2242781" cy="1105399"/>
          </a:xfrm>
          <a:custGeom>
            <a:avLst/>
            <a:gdLst>
              <a:gd name="connsiteX0" fmla="*/ 0 w 2242781"/>
              <a:gd name="connsiteY0" fmla="*/ 0 h 1105399"/>
              <a:gd name="connsiteX1" fmla="*/ 1415898 w 2242781"/>
              <a:gd name="connsiteY1" fmla="*/ 0 h 1105399"/>
              <a:gd name="connsiteX2" fmla="*/ 2242781 w 2242781"/>
              <a:gd name="connsiteY2" fmla="*/ 1105399 h 1105399"/>
              <a:gd name="connsiteX3" fmla="*/ 0 w 2242781"/>
              <a:gd name="connsiteY3" fmla="*/ 1105399 h 1105399"/>
              <a:gd name="connsiteX4" fmla="*/ 0 w 2242781"/>
              <a:gd name="connsiteY4" fmla="*/ 0 h 11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781" h="1105399">
                <a:moveTo>
                  <a:pt x="0" y="0"/>
                </a:moveTo>
                <a:lnTo>
                  <a:pt x="1415898" y="0"/>
                </a:lnTo>
                <a:lnTo>
                  <a:pt x="2242781" y="1105399"/>
                </a:lnTo>
                <a:lnTo>
                  <a:pt x="0" y="11053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>
            <a:off x="831100" y="3076399"/>
            <a:ext cx="3704900" cy="1882601"/>
          </a:xfrm>
          <a:custGeom>
            <a:avLst/>
            <a:gdLst>
              <a:gd name="connsiteX0" fmla="*/ 1408261 w 3704900"/>
              <a:gd name="connsiteY0" fmla="*/ 0 h 1882601"/>
              <a:gd name="connsiteX1" fmla="*/ 3704900 w 3704900"/>
              <a:gd name="connsiteY1" fmla="*/ 0 h 1882601"/>
              <a:gd name="connsiteX2" fmla="*/ 3704900 w 3704900"/>
              <a:gd name="connsiteY2" fmla="*/ 1882601 h 1882601"/>
              <a:gd name="connsiteX3" fmla="*/ 0 w 3704900"/>
              <a:gd name="connsiteY3" fmla="*/ 1882601 h 1882601"/>
              <a:gd name="connsiteX4" fmla="*/ 1408261 w 3704900"/>
              <a:gd name="connsiteY4" fmla="*/ 0 h 188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0" h="1882601">
                <a:moveTo>
                  <a:pt x="1408261" y="0"/>
                </a:moveTo>
                <a:lnTo>
                  <a:pt x="3704900" y="0"/>
                </a:lnTo>
                <a:lnTo>
                  <a:pt x="3704900" y="1882601"/>
                </a:lnTo>
                <a:lnTo>
                  <a:pt x="0" y="1882601"/>
                </a:lnTo>
                <a:lnTo>
                  <a:pt x="140826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手繪多邊形 18"/>
          <p:cNvSpPr/>
          <p:nvPr/>
        </p:nvSpPr>
        <p:spPr>
          <a:xfrm>
            <a:off x="4608000" y="3076399"/>
            <a:ext cx="3704900" cy="1882601"/>
          </a:xfrm>
          <a:custGeom>
            <a:avLst/>
            <a:gdLst>
              <a:gd name="connsiteX0" fmla="*/ 0 w 3704900"/>
              <a:gd name="connsiteY0" fmla="*/ 0 h 1882601"/>
              <a:gd name="connsiteX1" fmla="*/ 2296640 w 3704900"/>
              <a:gd name="connsiteY1" fmla="*/ 0 h 1882601"/>
              <a:gd name="connsiteX2" fmla="*/ 3704900 w 3704900"/>
              <a:gd name="connsiteY2" fmla="*/ 1882601 h 1882601"/>
              <a:gd name="connsiteX3" fmla="*/ 0 w 3704900"/>
              <a:gd name="connsiteY3" fmla="*/ 1882601 h 1882601"/>
              <a:gd name="connsiteX4" fmla="*/ 0 w 3704900"/>
              <a:gd name="connsiteY4" fmla="*/ 0 h 188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900" h="1882601">
                <a:moveTo>
                  <a:pt x="0" y="0"/>
                </a:moveTo>
                <a:lnTo>
                  <a:pt x="2296640" y="0"/>
                </a:lnTo>
                <a:lnTo>
                  <a:pt x="3704900" y="1882601"/>
                </a:lnTo>
                <a:lnTo>
                  <a:pt x="0" y="18826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>
            <a:off x="1467000" y="815447"/>
            <a:ext cx="3034050" cy="2542602"/>
          </a:xfrm>
          <a:custGeom>
            <a:avLst/>
            <a:gdLst>
              <a:gd name="connsiteX0" fmla="*/ 617217 w 3034050"/>
              <a:gd name="connsiteY0" fmla="*/ 0 h 2542602"/>
              <a:gd name="connsiteX1" fmla="*/ 3034050 w 3034050"/>
              <a:gd name="connsiteY1" fmla="*/ 0 h 2542602"/>
              <a:gd name="connsiteX2" fmla="*/ 3034050 w 3034050"/>
              <a:gd name="connsiteY2" fmla="*/ 1496010 h 2542602"/>
              <a:gd name="connsiteX3" fmla="*/ 2990372 w 3034050"/>
              <a:gd name="connsiteY3" fmla="*/ 1498215 h 2542602"/>
              <a:gd name="connsiteX4" fmla="*/ 1989663 w 3034050"/>
              <a:gd name="connsiteY4" fmla="*/ 2498924 h 2542602"/>
              <a:gd name="connsiteX5" fmla="*/ 1987458 w 3034050"/>
              <a:gd name="connsiteY5" fmla="*/ 2542602 h 2542602"/>
              <a:gd name="connsiteX6" fmla="*/ 0 w 3034050"/>
              <a:gd name="connsiteY6" fmla="*/ 2542602 h 2542602"/>
              <a:gd name="connsiteX7" fmla="*/ 0 w 3034050"/>
              <a:gd name="connsiteY7" fmla="*/ 617217 h 2542602"/>
              <a:gd name="connsiteX8" fmla="*/ 617217 w 3034050"/>
              <a:gd name="connsiteY8" fmla="*/ 0 h 254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4050" h="2542602">
                <a:moveTo>
                  <a:pt x="617217" y="0"/>
                </a:moveTo>
                <a:lnTo>
                  <a:pt x="3034050" y="0"/>
                </a:lnTo>
                <a:lnTo>
                  <a:pt x="3034050" y="1496010"/>
                </a:lnTo>
                <a:lnTo>
                  <a:pt x="2990372" y="1498215"/>
                </a:lnTo>
                <a:cubicBezTo>
                  <a:pt x="2462727" y="1551801"/>
                  <a:pt x="2043249" y="1971279"/>
                  <a:pt x="1989663" y="2498924"/>
                </a:cubicBezTo>
                <a:lnTo>
                  <a:pt x="1987458" y="2542602"/>
                </a:lnTo>
                <a:lnTo>
                  <a:pt x="0" y="2542602"/>
                </a:lnTo>
                <a:lnTo>
                  <a:pt x="0" y="617217"/>
                </a:lnTo>
                <a:cubicBezTo>
                  <a:pt x="0" y="276337"/>
                  <a:pt x="276337" y="0"/>
                  <a:pt x="6172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手繪多邊形 32"/>
          <p:cNvSpPr/>
          <p:nvPr/>
        </p:nvSpPr>
        <p:spPr>
          <a:xfrm>
            <a:off x="4642950" y="815447"/>
            <a:ext cx="3034050" cy="2542602"/>
          </a:xfrm>
          <a:custGeom>
            <a:avLst/>
            <a:gdLst>
              <a:gd name="connsiteX0" fmla="*/ 0 w 3034050"/>
              <a:gd name="connsiteY0" fmla="*/ 0 h 2542602"/>
              <a:gd name="connsiteX1" fmla="*/ 2416833 w 3034050"/>
              <a:gd name="connsiteY1" fmla="*/ 0 h 2542602"/>
              <a:gd name="connsiteX2" fmla="*/ 3034050 w 3034050"/>
              <a:gd name="connsiteY2" fmla="*/ 617217 h 2542602"/>
              <a:gd name="connsiteX3" fmla="*/ 3034050 w 3034050"/>
              <a:gd name="connsiteY3" fmla="*/ 2542602 h 2542602"/>
              <a:gd name="connsiteX4" fmla="*/ 1046595 w 3034050"/>
              <a:gd name="connsiteY4" fmla="*/ 2542602 h 2542602"/>
              <a:gd name="connsiteX5" fmla="*/ 1044389 w 3034050"/>
              <a:gd name="connsiteY5" fmla="*/ 2498924 h 2542602"/>
              <a:gd name="connsiteX6" fmla="*/ 43680 w 3034050"/>
              <a:gd name="connsiteY6" fmla="*/ 1498215 h 2542602"/>
              <a:gd name="connsiteX7" fmla="*/ 0 w 3034050"/>
              <a:gd name="connsiteY7" fmla="*/ 1496010 h 2542602"/>
              <a:gd name="connsiteX8" fmla="*/ 0 w 3034050"/>
              <a:gd name="connsiteY8" fmla="*/ 0 h 254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4050" h="2542602">
                <a:moveTo>
                  <a:pt x="0" y="0"/>
                </a:moveTo>
                <a:lnTo>
                  <a:pt x="2416833" y="0"/>
                </a:lnTo>
                <a:cubicBezTo>
                  <a:pt x="2757713" y="0"/>
                  <a:pt x="3034050" y="276337"/>
                  <a:pt x="3034050" y="617217"/>
                </a:cubicBezTo>
                <a:lnTo>
                  <a:pt x="3034050" y="2542602"/>
                </a:lnTo>
                <a:lnTo>
                  <a:pt x="1046595" y="2542602"/>
                </a:lnTo>
                <a:lnTo>
                  <a:pt x="1044389" y="2498924"/>
                </a:lnTo>
                <a:cubicBezTo>
                  <a:pt x="990804" y="1971279"/>
                  <a:pt x="571326" y="1551801"/>
                  <a:pt x="43680" y="1498215"/>
                </a:cubicBezTo>
                <a:lnTo>
                  <a:pt x="0" y="14960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手繪多邊形 30"/>
          <p:cNvSpPr/>
          <p:nvPr/>
        </p:nvSpPr>
        <p:spPr>
          <a:xfrm>
            <a:off x="1467001" y="3499950"/>
            <a:ext cx="3034050" cy="2542603"/>
          </a:xfrm>
          <a:custGeom>
            <a:avLst/>
            <a:gdLst>
              <a:gd name="connsiteX0" fmla="*/ 0 w 3034050"/>
              <a:gd name="connsiteY0" fmla="*/ 0 h 2542603"/>
              <a:gd name="connsiteX1" fmla="*/ 1987457 w 3034050"/>
              <a:gd name="connsiteY1" fmla="*/ 0 h 2542603"/>
              <a:gd name="connsiteX2" fmla="*/ 1989662 w 3034050"/>
              <a:gd name="connsiteY2" fmla="*/ 43680 h 2542603"/>
              <a:gd name="connsiteX3" fmla="*/ 2990371 w 3034050"/>
              <a:gd name="connsiteY3" fmla="*/ 1044389 h 2542603"/>
              <a:gd name="connsiteX4" fmla="*/ 3034050 w 3034050"/>
              <a:gd name="connsiteY4" fmla="*/ 1046595 h 2542603"/>
              <a:gd name="connsiteX5" fmla="*/ 3034050 w 3034050"/>
              <a:gd name="connsiteY5" fmla="*/ 2542603 h 2542603"/>
              <a:gd name="connsiteX6" fmla="*/ 617217 w 3034050"/>
              <a:gd name="connsiteY6" fmla="*/ 2542603 h 2542603"/>
              <a:gd name="connsiteX7" fmla="*/ 0 w 3034050"/>
              <a:gd name="connsiteY7" fmla="*/ 1925386 h 2542603"/>
              <a:gd name="connsiteX8" fmla="*/ 0 w 3034050"/>
              <a:gd name="connsiteY8" fmla="*/ 0 h 254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4050" h="2542603">
                <a:moveTo>
                  <a:pt x="0" y="0"/>
                </a:moveTo>
                <a:lnTo>
                  <a:pt x="1987457" y="0"/>
                </a:lnTo>
                <a:lnTo>
                  <a:pt x="1989662" y="43680"/>
                </a:lnTo>
                <a:cubicBezTo>
                  <a:pt x="2043248" y="571326"/>
                  <a:pt x="2462726" y="990804"/>
                  <a:pt x="2990371" y="1044389"/>
                </a:cubicBezTo>
                <a:lnTo>
                  <a:pt x="3034050" y="1046595"/>
                </a:lnTo>
                <a:lnTo>
                  <a:pt x="3034050" y="2542603"/>
                </a:lnTo>
                <a:lnTo>
                  <a:pt x="617217" y="2542603"/>
                </a:lnTo>
                <a:cubicBezTo>
                  <a:pt x="276337" y="2542603"/>
                  <a:pt x="0" y="2266266"/>
                  <a:pt x="0" y="192538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手繪多邊形 29"/>
          <p:cNvSpPr/>
          <p:nvPr/>
        </p:nvSpPr>
        <p:spPr>
          <a:xfrm>
            <a:off x="4642951" y="3499950"/>
            <a:ext cx="3034050" cy="2542603"/>
          </a:xfrm>
          <a:custGeom>
            <a:avLst/>
            <a:gdLst>
              <a:gd name="connsiteX0" fmla="*/ 1046594 w 3034050"/>
              <a:gd name="connsiteY0" fmla="*/ 0 h 2542603"/>
              <a:gd name="connsiteX1" fmla="*/ 3034050 w 3034050"/>
              <a:gd name="connsiteY1" fmla="*/ 0 h 2542603"/>
              <a:gd name="connsiteX2" fmla="*/ 3034050 w 3034050"/>
              <a:gd name="connsiteY2" fmla="*/ 1925386 h 2542603"/>
              <a:gd name="connsiteX3" fmla="*/ 2416833 w 3034050"/>
              <a:gd name="connsiteY3" fmla="*/ 2542603 h 2542603"/>
              <a:gd name="connsiteX4" fmla="*/ 0 w 3034050"/>
              <a:gd name="connsiteY4" fmla="*/ 2542603 h 2542603"/>
              <a:gd name="connsiteX5" fmla="*/ 0 w 3034050"/>
              <a:gd name="connsiteY5" fmla="*/ 1046595 h 2542603"/>
              <a:gd name="connsiteX6" fmla="*/ 43679 w 3034050"/>
              <a:gd name="connsiteY6" fmla="*/ 1044389 h 2542603"/>
              <a:gd name="connsiteX7" fmla="*/ 1044388 w 3034050"/>
              <a:gd name="connsiteY7" fmla="*/ 43680 h 2542603"/>
              <a:gd name="connsiteX8" fmla="*/ 1046594 w 3034050"/>
              <a:gd name="connsiteY8" fmla="*/ 0 h 254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4050" h="2542603">
                <a:moveTo>
                  <a:pt x="1046594" y="0"/>
                </a:moveTo>
                <a:lnTo>
                  <a:pt x="3034050" y="0"/>
                </a:lnTo>
                <a:lnTo>
                  <a:pt x="3034050" y="1925386"/>
                </a:lnTo>
                <a:cubicBezTo>
                  <a:pt x="3034050" y="2266266"/>
                  <a:pt x="2757713" y="2542603"/>
                  <a:pt x="2416833" y="2542603"/>
                </a:cubicBezTo>
                <a:lnTo>
                  <a:pt x="0" y="2542603"/>
                </a:lnTo>
                <a:lnTo>
                  <a:pt x="0" y="1046595"/>
                </a:lnTo>
                <a:lnTo>
                  <a:pt x="43679" y="1044389"/>
                </a:lnTo>
                <a:cubicBezTo>
                  <a:pt x="571325" y="990804"/>
                  <a:pt x="990803" y="571326"/>
                  <a:pt x="1044388" y="43680"/>
                </a:cubicBezTo>
                <a:lnTo>
                  <a:pt x="104659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橢圓 7"/>
          <p:cNvSpPr/>
          <p:nvPr/>
        </p:nvSpPr>
        <p:spPr>
          <a:xfrm>
            <a:off x="3582001" y="2439000"/>
            <a:ext cx="1980000" cy="198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1774895" y="648787"/>
            <a:ext cx="2707105" cy="907105"/>
          </a:xfrm>
          <a:custGeom>
            <a:avLst/>
            <a:gdLst>
              <a:gd name="connsiteX0" fmla="*/ 451193 w 2707105"/>
              <a:gd name="connsiteY0" fmla="*/ 0 h 907105"/>
              <a:gd name="connsiteX1" fmla="*/ 2255912 w 2707105"/>
              <a:gd name="connsiteY1" fmla="*/ 0 h 907105"/>
              <a:gd name="connsiteX2" fmla="*/ 2707105 w 2707105"/>
              <a:gd name="connsiteY2" fmla="*/ 451193 h 907105"/>
              <a:gd name="connsiteX3" fmla="*/ 2707105 w 2707105"/>
              <a:gd name="connsiteY3" fmla="*/ 547105 h 907105"/>
              <a:gd name="connsiteX4" fmla="*/ 2253552 w 2707105"/>
              <a:gd name="connsiteY4" fmla="*/ 547105 h 907105"/>
              <a:gd name="connsiteX5" fmla="*/ 1893552 w 2707105"/>
              <a:gd name="connsiteY5" fmla="*/ 907105 h 907105"/>
              <a:gd name="connsiteX6" fmla="*/ 813552 w 2707105"/>
              <a:gd name="connsiteY6" fmla="*/ 907105 h 907105"/>
              <a:gd name="connsiteX7" fmla="*/ 453552 w 2707105"/>
              <a:gd name="connsiteY7" fmla="*/ 547105 h 907105"/>
              <a:gd name="connsiteX8" fmla="*/ 0 w 2707105"/>
              <a:gd name="connsiteY8" fmla="*/ 547105 h 907105"/>
              <a:gd name="connsiteX9" fmla="*/ 0 w 2707105"/>
              <a:gd name="connsiteY9" fmla="*/ 451193 h 907105"/>
              <a:gd name="connsiteX10" fmla="*/ 451193 w 2707105"/>
              <a:gd name="connsiteY10" fmla="*/ 0 h 9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7105" h="907105">
                <a:moveTo>
                  <a:pt x="451193" y="0"/>
                </a:move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547105"/>
                </a:lnTo>
                <a:lnTo>
                  <a:pt x="2253552" y="547105"/>
                </a:lnTo>
                <a:cubicBezTo>
                  <a:pt x="2253552" y="745928"/>
                  <a:pt x="2092375" y="907105"/>
                  <a:pt x="1893552" y="907105"/>
                </a:cubicBezTo>
                <a:lnTo>
                  <a:pt x="813552" y="907105"/>
                </a:lnTo>
                <a:cubicBezTo>
                  <a:pt x="614729" y="907105"/>
                  <a:pt x="453552" y="745928"/>
                  <a:pt x="453552" y="547105"/>
                </a:cubicBezTo>
                <a:lnTo>
                  <a:pt x="0" y="547105"/>
                </a:ln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>
            <a:off x="1774895" y="1195892"/>
            <a:ext cx="2707105" cy="2160000"/>
          </a:xfrm>
          <a:custGeom>
            <a:avLst/>
            <a:gdLst>
              <a:gd name="connsiteX0" fmla="*/ 0 w 2707105"/>
              <a:gd name="connsiteY0" fmla="*/ 0 h 2160000"/>
              <a:gd name="connsiteX1" fmla="*/ 453551 w 2707105"/>
              <a:gd name="connsiteY1" fmla="*/ 0 h 2160000"/>
              <a:gd name="connsiteX2" fmla="*/ 460865 w 2707105"/>
              <a:gd name="connsiteY2" fmla="*/ 72552 h 2160000"/>
              <a:gd name="connsiteX3" fmla="*/ 813551 w 2707105"/>
              <a:gd name="connsiteY3" fmla="*/ 359999 h 2160000"/>
              <a:gd name="connsiteX4" fmla="*/ 1893551 w 2707105"/>
              <a:gd name="connsiteY4" fmla="*/ 359999 h 2160000"/>
              <a:gd name="connsiteX5" fmla="*/ 2246237 w 2707105"/>
              <a:gd name="connsiteY5" fmla="*/ 72552 h 2160000"/>
              <a:gd name="connsiteX6" fmla="*/ 2253551 w 2707105"/>
              <a:gd name="connsiteY6" fmla="*/ 0 h 2160000"/>
              <a:gd name="connsiteX7" fmla="*/ 2707105 w 2707105"/>
              <a:gd name="connsiteY7" fmla="*/ 0 h 2160000"/>
              <a:gd name="connsiteX8" fmla="*/ 2707105 w 2707105"/>
              <a:gd name="connsiteY8" fmla="*/ 1708807 h 2160000"/>
              <a:gd name="connsiteX9" fmla="*/ 2255912 w 2707105"/>
              <a:gd name="connsiteY9" fmla="*/ 2160000 h 2160000"/>
              <a:gd name="connsiteX10" fmla="*/ 451193 w 2707105"/>
              <a:gd name="connsiteY10" fmla="*/ 2160000 h 2160000"/>
              <a:gd name="connsiteX11" fmla="*/ 0 w 2707105"/>
              <a:gd name="connsiteY11" fmla="*/ 1708807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7105" h="2160000">
                <a:moveTo>
                  <a:pt x="0" y="0"/>
                </a:moveTo>
                <a:lnTo>
                  <a:pt x="453551" y="0"/>
                </a:lnTo>
                <a:lnTo>
                  <a:pt x="460865" y="72552"/>
                </a:lnTo>
                <a:cubicBezTo>
                  <a:pt x="494434" y="236598"/>
                  <a:pt x="639581" y="359999"/>
                  <a:pt x="813551" y="359999"/>
                </a:cubicBezTo>
                <a:lnTo>
                  <a:pt x="1893551" y="359999"/>
                </a:lnTo>
                <a:cubicBezTo>
                  <a:pt x="2067521" y="359999"/>
                  <a:pt x="2212669" y="236598"/>
                  <a:pt x="2246237" y="72552"/>
                </a:cubicBezTo>
                <a:lnTo>
                  <a:pt x="2253551" y="0"/>
                </a:lnTo>
                <a:lnTo>
                  <a:pt x="2707105" y="0"/>
                </a:lnTo>
                <a:lnTo>
                  <a:pt x="2707105" y="1708807"/>
                </a:lnTo>
                <a:cubicBezTo>
                  <a:pt x="2707105" y="1957994"/>
                  <a:pt x="2505099" y="2160000"/>
                  <a:pt x="2255912" y="2160000"/>
                </a:cubicBezTo>
                <a:lnTo>
                  <a:pt x="451193" y="2160000"/>
                </a:lnTo>
                <a:cubicBezTo>
                  <a:pt x="202006" y="2160000"/>
                  <a:pt x="0" y="1957994"/>
                  <a:pt x="0" y="17088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>
            <a:off x="4662000" y="648787"/>
            <a:ext cx="2707105" cy="907105"/>
          </a:xfrm>
          <a:custGeom>
            <a:avLst/>
            <a:gdLst>
              <a:gd name="connsiteX0" fmla="*/ 451193 w 2707105"/>
              <a:gd name="connsiteY0" fmla="*/ 0 h 907105"/>
              <a:gd name="connsiteX1" fmla="*/ 2255912 w 2707105"/>
              <a:gd name="connsiteY1" fmla="*/ 0 h 907105"/>
              <a:gd name="connsiteX2" fmla="*/ 2707105 w 2707105"/>
              <a:gd name="connsiteY2" fmla="*/ 451193 h 907105"/>
              <a:gd name="connsiteX3" fmla="*/ 2707105 w 2707105"/>
              <a:gd name="connsiteY3" fmla="*/ 547105 h 907105"/>
              <a:gd name="connsiteX4" fmla="*/ 2253552 w 2707105"/>
              <a:gd name="connsiteY4" fmla="*/ 547105 h 907105"/>
              <a:gd name="connsiteX5" fmla="*/ 1893552 w 2707105"/>
              <a:gd name="connsiteY5" fmla="*/ 907105 h 907105"/>
              <a:gd name="connsiteX6" fmla="*/ 813552 w 2707105"/>
              <a:gd name="connsiteY6" fmla="*/ 907105 h 907105"/>
              <a:gd name="connsiteX7" fmla="*/ 453552 w 2707105"/>
              <a:gd name="connsiteY7" fmla="*/ 547105 h 907105"/>
              <a:gd name="connsiteX8" fmla="*/ 0 w 2707105"/>
              <a:gd name="connsiteY8" fmla="*/ 547105 h 907105"/>
              <a:gd name="connsiteX9" fmla="*/ 0 w 2707105"/>
              <a:gd name="connsiteY9" fmla="*/ 451193 h 907105"/>
              <a:gd name="connsiteX10" fmla="*/ 451193 w 2707105"/>
              <a:gd name="connsiteY10" fmla="*/ 0 h 9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7105" h="907105">
                <a:moveTo>
                  <a:pt x="451193" y="0"/>
                </a:move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547105"/>
                </a:lnTo>
                <a:lnTo>
                  <a:pt x="2253552" y="547105"/>
                </a:lnTo>
                <a:cubicBezTo>
                  <a:pt x="2253552" y="745928"/>
                  <a:pt x="2092375" y="907105"/>
                  <a:pt x="1893552" y="907105"/>
                </a:cubicBezTo>
                <a:lnTo>
                  <a:pt x="813552" y="907105"/>
                </a:lnTo>
                <a:cubicBezTo>
                  <a:pt x="614729" y="907105"/>
                  <a:pt x="453552" y="745928"/>
                  <a:pt x="453552" y="547105"/>
                </a:cubicBezTo>
                <a:lnTo>
                  <a:pt x="0" y="547105"/>
                </a:ln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>
            <a:off x="4662000" y="1195892"/>
            <a:ext cx="2707105" cy="2160000"/>
          </a:xfrm>
          <a:custGeom>
            <a:avLst/>
            <a:gdLst>
              <a:gd name="connsiteX0" fmla="*/ 0 w 2707105"/>
              <a:gd name="connsiteY0" fmla="*/ 0 h 2160000"/>
              <a:gd name="connsiteX1" fmla="*/ 453551 w 2707105"/>
              <a:gd name="connsiteY1" fmla="*/ 0 h 2160000"/>
              <a:gd name="connsiteX2" fmla="*/ 460865 w 2707105"/>
              <a:gd name="connsiteY2" fmla="*/ 72552 h 2160000"/>
              <a:gd name="connsiteX3" fmla="*/ 813551 w 2707105"/>
              <a:gd name="connsiteY3" fmla="*/ 359999 h 2160000"/>
              <a:gd name="connsiteX4" fmla="*/ 1893551 w 2707105"/>
              <a:gd name="connsiteY4" fmla="*/ 359999 h 2160000"/>
              <a:gd name="connsiteX5" fmla="*/ 2246237 w 2707105"/>
              <a:gd name="connsiteY5" fmla="*/ 72552 h 2160000"/>
              <a:gd name="connsiteX6" fmla="*/ 2253551 w 2707105"/>
              <a:gd name="connsiteY6" fmla="*/ 0 h 2160000"/>
              <a:gd name="connsiteX7" fmla="*/ 2707105 w 2707105"/>
              <a:gd name="connsiteY7" fmla="*/ 0 h 2160000"/>
              <a:gd name="connsiteX8" fmla="*/ 2707105 w 2707105"/>
              <a:gd name="connsiteY8" fmla="*/ 1708807 h 2160000"/>
              <a:gd name="connsiteX9" fmla="*/ 2255912 w 2707105"/>
              <a:gd name="connsiteY9" fmla="*/ 2160000 h 2160000"/>
              <a:gd name="connsiteX10" fmla="*/ 451193 w 2707105"/>
              <a:gd name="connsiteY10" fmla="*/ 2160000 h 2160000"/>
              <a:gd name="connsiteX11" fmla="*/ 0 w 2707105"/>
              <a:gd name="connsiteY11" fmla="*/ 1708807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7105" h="2160000">
                <a:moveTo>
                  <a:pt x="0" y="0"/>
                </a:moveTo>
                <a:lnTo>
                  <a:pt x="453551" y="0"/>
                </a:lnTo>
                <a:lnTo>
                  <a:pt x="460865" y="72552"/>
                </a:lnTo>
                <a:cubicBezTo>
                  <a:pt x="494434" y="236598"/>
                  <a:pt x="639581" y="359999"/>
                  <a:pt x="813551" y="359999"/>
                </a:cubicBezTo>
                <a:lnTo>
                  <a:pt x="1893551" y="359999"/>
                </a:lnTo>
                <a:cubicBezTo>
                  <a:pt x="2067521" y="359999"/>
                  <a:pt x="2212669" y="236598"/>
                  <a:pt x="2246237" y="72552"/>
                </a:cubicBezTo>
                <a:lnTo>
                  <a:pt x="2253551" y="0"/>
                </a:lnTo>
                <a:lnTo>
                  <a:pt x="2707105" y="0"/>
                </a:lnTo>
                <a:lnTo>
                  <a:pt x="2707105" y="1708807"/>
                </a:lnTo>
                <a:cubicBezTo>
                  <a:pt x="2707105" y="1957994"/>
                  <a:pt x="2505099" y="2160000"/>
                  <a:pt x="2255912" y="2160000"/>
                </a:cubicBezTo>
                <a:lnTo>
                  <a:pt x="451193" y="2160000"/>
                </a:lnTo>
                <a:cubicBezTo>
                  <a:pt x="202006" y="2160000"/>
                  <a:pt x="0" y="1957994"/>
                  <a:pt x="0" y="170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>
            <a:off x="1774895" y="3502109"/>
            <a:ext cx="2707105" cy="907105"/>
          </a:xfrm>
          <a:custGeom>
            <a:avLst/>
            <a:gdLst>
              <a:gd name="connsiteX0" fmla="*/ 451193 w 2707105"/>
              <a:gd name="connsiteY0" fmla="*/ 0 h 907105"/>
              <a:gd name="connsiteX1" fmla="*/ 2255912 w 2707105"/>
              <a:gd name="connsiteY1" fmla="*/ 0 h 907105"/>
              <a:gd name="connsiteX2" fmla="*/ 2707105 w 2707105"/>
              <a:gd name="connsiteY2" fmla="*/ 451193 h 907105"/>
              <a:gd name="connsiteX3" fmla="*/ 2707105 w 2707105"/>
              <a:gd name="connsiteY3" fmla="*/ 547105 h 907105"/>
              <a:gd name="connsiteX4" fmla="*/ 2253552 w 2707105"/>
              <a:gd name="connsiteY4" fmla="*/ 547105 h 907105"/>
              <a:gd name="connsiteX5" fmla="*/ 1893552 w 2707105"/>
              <a:gd name="connsiteY5" fmla="*/ 907105 h 907105"/>
              <a:gd name="connsiteX6" fmla="*/ 813552 w 2707105"/>
              <a:gd name="connsiteY6" fmla="*/ 907105 h 907105"/>
              <a:gd name="connsiteX7" fmla="*/ 453552 w 2707105"/>
              <a:gd name="connsiteY7" fmla="*/ 547105 h 907105"/>
              <a:gd name="connsiteX8" fmla="*/ 0 w 2707105"/>
              <a:gd name="connsiteY8" fmla="*/ 547105 h 907105"/>
              <a:gd name="connsiteX9" fmla="*/ 0 w 2707105"/>
              <a:gd name="connsiteY9" fmla="*/ 451193 h 907105"/>
              <a:gd name="connsiteX10" fmla="*/ 451193 w 2707105"/>
              <a:gd name="connsiteY10" fmla="*/ 0 h 9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7105" h="907105">
                <a:moveTo>
                  <a:pt x="451193" y="0"/>
                </a:move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547105"/>
                </a:lnTo>
                <a:lnTo>
                  <a:pt x="2253552" y="547105"/>
                </a:lnTo>
                <a:cubicBezTo>
                  <a:pt x="2253552" y="745928"/>
                  <a:pt x="2092375" y="907105"/>
                  <a:pt x="1893552" y="907105"/>
                </a:cubicBezTo>
                <a:lnTo>
                  <a:pt x="813552" y="907105"/>
                </a:lnTo>
                <a:cubicBezTo>
                  <a:pt x="614729" y="907105"/>
                  <a:pt x="453552" y="745928"/>
                  <a:pt x="453552" y="547105"/>
                </a:cubicBezTo>
                <a:lnTo>
                  <a:pt x="0" y="547105"/>
                </a:ln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>
            <a:off x="1774895" y="4049214"/>
            <a:ext cx="2707105" cy="2160000"/>
          </a:xfrm>
          <a:custGeom>
            <a:avLst/>
            <a:gdLst>
              <a:gd name="connsiteX0" fmla="*/ 0 w 2707105"/>
              <a:gd name="connsiteY0" fmla="*/ 0 h 2160000"/>
              <a:gd name="connsiteX1" fmla="*/ 453551 w 2707105"/>
              <a:gd name="connsiteY1" fmla="*/ 0 h 2160000"/>
              <a:gd name="connsiteX2" fmla="*/ 460865 w 2707105"/>
              <a:gd name="connsiteY2" fmla="*/ 72552 h 2160000"/>
              <a:gd name="connsiteX3" fmla="*/ 813551 w 2707105"/>
              <a:gd name="connsiteY3" fmla="*/ 359999 h 2160000"/>
              <a:gd name="connsiteX4" fmla="*/ 1893551 w 2707105"/>
              <a:gd name="connsiteY4" fmla="*/ 359999 h 2160000"/>
              <a:gd name="connsiteX5" fmla="*/ 2246237 w 2707105"/>
              <a:gd name="connsiteY5" fmla="*/ 72552 h 2160000"/>
              <a:gd name="connsiteX6" fmla="*/ 2253551 w 2707105"/>
              <a:gd name="connsiteY6" fmla="*/ 0 h 2160000"/>
              <a:gd name="connsiteX7" fmla="*/ 2707105 w 2707105"/>
              <a:gd name="connsiteY7" fmla="*/ 0 h 2160000"/>
              <a:gd name="connsiteX8" fmla="*/ 2707105 w 2707105"/>
              <a:gd name="connsiteY8" fmla="*/ 1708807 h 2160000"/>
              <a:gd name="connsiteX9" fmla="*/ 2255912 w 2707105"/>
              <a:gd name="connsiteY9" fmla="*/ 2160000 h 2160000"/>
              <a:gd name="connsiteX10" fmla="*/ 451193 w 2707105"/>
              <a:gd name="connsiteY10" fmla="*/ 2160000 h 2160000"/>
              <a:gd name="connsiteX11" fmla="*/ 0 w 2707105"/>
              <a:gd name="connsiteY11" fmla="*/ 1708807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7105" h="2160000">
                <a:moveTo>
                  <a:pt x="0" y="0"/>
                </a:moveTo>
                <a:lnTo>
                  <a:pt x="453551" y="0"/>
                </a:lnTo>
                <a:lnTo>
                  <a:pt x="460865" y="72552"/>
                </a:lnTo>
                <a:cubicBezTo>
                  <a:pt x="494434" y="236598"/>
                  <a:pt x="639581" y="359999"/>
                  <a:pt x="813551" y="359999"/>
                </a:cubicBezTo>
                <a:lnTo>
                  <a:pt x="1893551" y="359999"/>
                </a:lnTo>
                <a:cubicBezTo>
                  <a:pt x="2067521" y="359999"/>
                  <a:pt x="2212669" y="236598"/>
                  <a:pt x="2246237" y="72552"/>
                </a:cubicBezTo>
                <a:lnTo>
                  <a:pt x="2253551" y="0"/>
                </a:lnTo>
                <a:lnTo>
                  <a:pt x="2707105" y="0"/>
                </a:lnTo>
                <a:lnTo>
                  <a:pt x="2707105" y="1708807"/>
                </a:lnTo>
                <a:cubicBezTo>
                  <a:pt x="2707105" y="1957994"/>
                  <a:pt x="2505099" y="2160000"/>
                  <a:pt x="2255912" y="2160000"/>
                </a:cubicBezTo>
                <a:lnTo>
                  <a:pt x="451193" y="2160000"/>
                </a:lnTo>
                <a:cubicBezTo>
                  <a:pt x="202006" y="2160000"/>
                  <a:pt x="0" y="1957994"/>
                  <a:pt x="0" y="17088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手繪多邊形 24"/>
          <p:cNvSpPr/>
          <p:nvPr/>
        </p:nvSpPr>
        <p:spPr>
          <a:xfrm>
            <a:off x="4662000" y="3502109"/>
            <a:ext cx="2707105" cy="907105"/>
          </a:xfrm>
          <a:custGeom>
            <a:avLst/>
            <a:gdLst>
              <a:gd name="connsiteX0" fmla="*/ 451193 w 2707105"/>
              <a:gd name="connsiteY0" fmla="*/ 0 h 907105"/>
              <a:gd name="connsiteX1" fmla="*/ 2255912 w 2707105"/>
              <a:gd name="connsiteY1" fmla="*/ 0 h 907105"/>
              <a:gd name="connsiteX2" fmla="*/ 2707105 w 2707105"/>
              <a:gd name="connsiteY2" fmla="*/ 451193 h 907105"/>
              <a:gd name="connsiteX3" fmla="*/ 2707105 w 2707105"/>
              <a:gd name="connsiteY3" fmla="*/ 547105 h 907105"/>
              <a:gd name="connsiteX4" fmla="*/ 2253552 w 2707105"/>
              <a:gd name="connsiteY4" fmla="*/ 547105 h 907105"/>
              <a:gd name="connsiteX5" fmla="*/ 1893552 w 2707105"/>
              <a:gd name="connsiteY5" fmla="*/ 907105 h 907105"/>
              <a:gd name="connsiteX6" fmla="*/ 813552 w 2707105"/>
              <a:gd name="connsiteY6" fmla="*/ 907105 h 907105"/>
              <a:gd name="connsiteX7" fmla="*/ 453552 w 2707105"/>
              <a:gd name="connsiteY7" fmla="*/ 547105 h 907105"/>
              <a:gd name="connsiteX8" fmla="*/ 0 w 2707105"/>
              <a:gd name="connsiteY8" fmla="*/ 547105 h 907105"/>
              <a:gd name="connsiteX9" fmla="*/ 0 w 2707105"/>
              <a:gd name="connsiteY9" fmla="*/ 451193 h 907105"/>
              <a:gd name="connsiteX10" fmla="*/ 451193 w 2707105"/>
              <a:gd name="connsiteY10" fmla="*/ 0 h 9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7105" h="907105">
                <a:moveTo>
                  <a:pt x="451193" y="0"/>
                </a:move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547105"/>
                </a:lnTo>
                <a:lnTo>
                  <a:pt x="2253552" y="547105"/>
                </a:lnTo>
                <a:cubicBezTo>
                  <a:pt x="2253552" y="745928"/>
                  <a:pt x="2092375" y="907105"/>
                  <a:pt x="1893552" y="907105"/>
                </a:cubicBezTo>
                <a:lnTo>
                  <a:pt x="813552" y="907105"/>
                </a:lnTo>
                <a:cubicBezTo>
                  <a:pt x="614729" y="907105"/>
                  <a:pt x="453552" y="745928"/>
                  <a:pt x="453552" y="547105"/>
                </a:cubicBezTo>
                <a:lnTo>
                  <a:pt x="0" y="547105"/>
                </a:ln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手繪多邊形 25"/>
          <p:cNvSpPr/>
          <p:nvPr/>
        </p:nvSpPr>
        <p:spPr>
          <a:xfrm>
            <a:off x="4662000" y="4049214"/>
            <a:ext cx="2707105" cy="2160000"/>
          </a:xfrm>
          <a:custGeom>
            <a:avLst/>
            <a:gdLst>
              <a:gd name="connsiteX0" fmla="*/ 0 w 2707105"/>
              <a:gd name="connsiteY0" fmla="*/ 0 h 2160000"/>
              <a:gd name="connsiteX1" fmla="*/ 453551 w 2707105"/>
              <a:gd name="connsiteY1" fmla="*/ 0 h 2160000"/>
              <a:gd name="connsiteX2" fmla="*/ 460865 w 2707105"/>
              <a:gd name="connsiteY2" fmla="*/ 72552 h 2160000"/>
              <a:gd name="connsiteX3" fmla="*/ 813551 w 2707105"/>
              <a:gd name="connsiteY3" fmla="*/ 359999 h 2160000"/>
              <a:gd name="connsiteX4" fmla="*/ 1893551 w 2707105"/>
              <a:gd name="connsiteY4" fmla="*/ 359999 h 2160000"/>
              <a:gd name="connsiteX5" fmla="*/ 2246237 w 2707105"/>
              <a:gd name="connsiteY5" fmla="*/ 72552 h 2160000"/>
              <a:gd name="connsiteX6" fmla="*/ 2253551 w 2707105"/>
              <a:gd name="connsiteY6" fmla="*/ 0 h 2160000"/>
              <a:gd name="connsiteX7" fmla="*/ 2707105 w 2707105"/>
              <a:gd name="connsiteY7" fmla="*/ 0 h 2160000"/>
              <a:gd name="connsiteX8" fmla="*/ 2707105 w 2707105"/>
              <a:gd name="connsiteY8" fmla="*/ 1708807 h 2160000"/>
              <a:gd name="connsiteX9" fmla="*/ 2255912 w 2707105"/>
              <a:gd name="connsiteY9" fmla="*/ 2160000 h 2160000"/>
              <a:gd name="connsiteX10" fmla="*/ 451193 w 2707105"/>
              <a:gd name="connsiteY10" fmla="*/ 2160000 h 2160000"/>
              <a:gd name="connsiteX11" fmla="*/ 0 w 2707105"/>
              <a:gd name="connsiteY11" fmla="*/ 1708807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7105" h="2160000">
                <a:moveTo>
                  <a:pt x="0" y="0"/>
                </a:moveTo>
                <a:lnTo>
                  <a:pt x="453551" y="0"/>
                </a:lnTo>
                <a:lnTo>
                  <a:pt x="460865" y="72552"/>
                </a:lnTo>
                <a:cubicBezTo>
                  <a:pt x="494434" y="236598"/>
                  <a:pt x="639581" y="359999"/>
                  <a:pt x="813551" y="359999"/>
                </a:cubicBezTo>
                <a:lnTo>
                  <a:pt x="1893551" y="359999"/>
                </a:lnTo>
                <a:cubicBezTo>
                  <a:pt x="2067521" y="359999"/>
                  <a:pt x="2212669" y="236598"/>
                  <a:pt x="2246237" y="72552"/>
                </a:cubicBezTo>
                <a:lnTo>
                  <a:pt x="2253551" y="0"/>
                </a:lnTo>
                <a:lnTo>
                  <a:pt x="2707105" y="0"/>
                </a:lnTo>
                <a:lnTo>
                  <a:pt x="2707105" y="1708807"/>
                </a:lnTo>
                <a:cubicBezTo>
                  <a:pt x="2707105" y="1957994"/>
                  <a:pt x="2505099" y="2160000"/>
                  <a:pt x="2255912" y="2160000"/>
                </a:cubicBezTo>
                <a:lnTo>
                  <a:pt x="451193" y="2160000"/>
                </a:lnTo>
                <a:cubicBezTo>
                  <a:pt x="202006" y="2160000"/>
                  <a:pt x="0" y="1957994"/>
                  <a:pt x="0" y="17088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 rot="2700000">
            <a:off x="3894153" y="2431616"/>
            <a:ext cx="717603" cy="1356678"/>
          </a:xfrm>
          <a:custGeom>
            <a:avLst/>
            <a:gdLst>
              <a:gd name="connsiteX0" fmla="*/ 39263 w 717603"/>
              <a:gd name="connsiteY0" fmla="*/ 0 h 1356678"/>
              <a:gd name="connsiteX1" fmla="*/ 717603 w 717603"/>
              <a:gd name="connsiteY1" fmla="*/ 678339 h 1356678"/>
              <a:gd name="connsiteX2" fmla="*/ 39263 w 717603"/>
              <a:gd name="connsiteY2" fmla="*/ 1356678 h 1356678"/>
              <a:gd name="connsiteX3" fmla="*/ 21218 w 717603"/>
              <a:gd name="connsiteY3" fmla="*/ 1323432 h 1356678"/>
              <a:gd name="connsiteX4" fmla="*/ 0 w 717603"/>
              <a:gd name="connsiteY4" fmla="*/ 1218334 h 1356678"/>
              <a:gd name="connsiteX5" fmla="*/ 0 w 717603"/>
              <a:gd name="connsiteY5" fmla="*/ 138344 h 1356678"/>
              <a:gd name="connsiteX6" fmla="*/ 21218 w 717603"/>
              <a:gd name="connsiteY6" fmla="*/ 33246 h 1356678"/>
              <a:gd name="connsiteX7" fmla="*/ 39263 w 717603"/>
              <a:gd name="connsiteY7" fmla="*/ 0 h 135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03" h="1356678">
                <a:moveTo>
                  <a:pt x="39263" y="0"/>
                </a:moveTo>
                <a:lnTo>
                  <a:pt x="717603" y="678339"/>
                </a:lnTo>
                <a:lnTo>
                  <a:pt x="39263" y="1356678"/>
                </a:lnTo>
                <a:lnTo>
                  <a:pt x="21218" y="1323432"/>
                </a:lnTo>
                <a:cubicBezTo>
                  <a:pt x="7555" y="1291129"/>
                  <a:pt x="0" y="1255614"/>
                  <a:pt x="0" y="1218334"/>
                </a:cubicBezTo>
                <a:lnTo>
                  <a:pt x="0" y="138344"/>
                </a:lnTo>
                <a:cubicBezTo>
                  <a:pt x="0" y="101064"/>
                  <a:pt x="7555" y="65549"/>
                  <a:pt x="21218" y="33246"/>
                </a:cubicBezTo>
                <a:lnTo>
                  <a:pt x="3926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 rot="2700000">
            <a:off x="4212705" y="2751154"/>
            <a:ext cx="1356679" cy="717603"/>
          </a:xfrm>
          <a:custGeom>
            <a:avLst/>
            <a:gdLst>
              <a:gd name="connsiteX0" fmla="*/ 0 w 1356679"/>
              <a:gd name="connsiteY0" fmla="*/ 39264 h 717603"/>
              <a:gd name="connsiteX1" fmla="*/ 33247 w 1356679"/>
              <a:gd name="connsiteY1" fmla="*/ 21218 h 717603"/>
              <a:gd name="connsiteX2" fmla="*/ 138345 w 1356679"/>
              <a:gd name="connsiteY2" fmla="*/ 0 h 717603"/>
              <a:gd name="connsiteX3" fmla="*/ 1218335 w 1356679"/>
              <a:gd name="connsiteY3" fmla="*/ 0 h 717603"/>
              <a:gd name="connsiteX4" fmla="*/ 1323433 w 1356679"/>
              <a:gd name="connsiteY4" fmla="*/ 21218 h 717603"/>
              <a:gd name="connsiteX5" fmla="*/ 1356679 w 1356679"/>
              <a:gd name="connsiteY5" fmla="*/ 39264 h 717603"/>
              <a:gd name="connsiteX6" fmla="*/ 678340 w 1356679"/>
              <a:gd name="connsiteY6" fmla="*/ 717603 h 717603"/>
              <a:gd name="connsiteX7" fmla="*/ 0 w 1356679"/>
              <a:gd name="connsiteY7" fmla="*/ 39264 h 71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6679" h="717603">
                <a:moveTo>
                  <a:pt x="0" y="39264"/>
                </a:moveTo>
                <a:lnTo>
                  <a:pt x="33247" y="21218"/>
                </a:lnTo>
                <a:cubicBezTo>
                  <a:pt x="65549" y="7555"/>
                  <a:pt x="101065" y="0"/>
                  <a:pt x="138345" y="0"/>
                </a:cubicBezTo>
                <a:lnTo>
                  <a:pt x="1218335" y="0"/>
                </a:lnTo>
                <a:cubicBezTo>
                  <a:pt x="1255615" y="0"/>
                  <a:pt x="1291130" y="7555"/>
                  <a:pt x="1323433" y="21218"/>
                </a:cubicBezTo>
                <a:lnTo>
                  <a:pt x="1356679" y="39264"/>
                </a:lnTo>
                <a:lnTo>
                  <a:pt x="678340" y="717603"/>
                </a:lnTo>
                <a:lnTo>
                  <a:pt x="0" y="3926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 rot="2700000">
            <a:off x="3574615" y="3389245"/>
            <a:ext cx="1356678" cy="717603"/>
          </a:xfrm>
          <a:custGeom>
            <a:avLst/>
            <a:gdLst>
              <a:gd name="connsiteX0" fmla="*/ 0 w 1356678"/>
              <a:gd name="connsiteY0" fmla="*/ 678339 h 717603"/>
              <a:gd name="connsiteX1" fmla="*/ 678339 w 1356678"/>
              <a:gd name="connsiteY1" fmla="*/ 0 h 717603"/>
              <a:gd name="connsiteX2" fmla="*/ 1356678 w 1356678"/>
              <a:gd name="connsiteY2" fmla="*/ 678339 h 717603"/>
              <a:gd name="connsiteX3" fmla="*/ 1323432 w 1356678"/>
              <a:gd name="connsiteY3" fmla="*/ 696385 h 717603"/>
              <a:gd name="connsiteX4" fmla="*/ 1218334 w 1356678"/>
              <a:gd name="connsiteY4" fmla="*/ 717603 h 717603"/>
              <a:gd name="connsiteX5" fmla="*/ 138343 w 1356678"/>
              <a:gd name="connsiteY5" fmla="*/ 717602 h 717603"/>
              <a:gd name="connsiteX6" fmla="*/ 33245 w 1356678"/>
              <a:gd name="connsiteY6" fmla="*/ 696384 h 717603"/>
              <a:gd name="connsiteX7" fmla="*/ 0 w 1356678"/>
              <a:gd name="connsiteY7" fmla="*/ 678339 h 717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6678" h="717603">
                <a:moveTo>
                  <a:pt x="0" y="678339"/>
                </a:moveTo>
                <a:lnTo>
                  <a:pt x="678339" y="0"/>
                </a:lnTo>
                <a:lnTo>
                  <a:pt x="1356678" y="678339"/>
                </a:lnTo>
                <a:lnTo>
                  <a:pt x="1323432" y="696385"/>
                </a:lnTo>
                <a:cubicBezTo>
                  <a:pt x="1291129" y="710048"/>
                  <a:pt x="1255614" y="717603"/>
                  <a:pt x="1218334" y="717603"/>
                </a:cubicBezTo>
                <a:lnTo>
                  <a:pt x="138343" y="717602"/>
                </a:lnTo>
                <a:cubicBezTo>
                  <a:pt x="101063" y="717602"/>
                  <a:pt x="65548" y="710047"/>
                  <a:pt x="33245" y="696384"/>
                </a:cubicBezTo>
                <a:lnTo>
                  <a:pt x="0" y="6783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 rot="2700000">
            <a:off x="4532244" y="3069707"/>
            <a:ext cx="717603" cy="1356678"/>
          </a:xfrm>
          <a:custGeom>
            <a:avLst/>
            <a:gdLst>
              <a:gd name="connsiteX0" fmla="*/ 0 w 717603"/>
              <a:gd name="connsiteY0" fmla="*/ 678339 h 1356678"/>
              <a:gd name="connsiteX1" fmla="*/ 678339 w 717603"/>
              <a:gd name="connsiteY1" fmla="*/ 0 h 1356678"/>
              <a:gd name="connsiteX2" fmla="*/ 696384 w 717603"/>
              <a:gd name="connsiteY2" fmla="*/ 33245 h 1356678"/>
              <a:gd name="connsiteX3" fmla="*/ 717602 w 717603"/>
              <a:gd name="connsiteY3" fmla="*/ 138343 h 1356678"/>
              <a:gd name="connsiteX4" fmla="*/ 717603 w 717603"/>
              <a:gd name="connsiteY4" fmla="*/ 1218334 h 1356678"/>
              <a:gd name="connsiteX5" fmla="*/ 696385 w 717603"/>
              <a:gd name="connsiteY5" fmla="*/ 1323432 h 1356678"/>
              <a:gd name="connsiteX6" fmla="*/ 678339 w 717603"/>
              <a:gd name="connsiteY6" fmla="*/ 1356678 h 1356678"/>
              <a:gd name="connsiteX7" fmla="*/ 0 w 717603"/>
              <a:gd name="connsiteY7" fmla="*/ 678339 h 135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03" h="1356678">
                <a:moveTo>
                  <a:pt x="0" y="678339"/>
                </a:moveTo>
                <a:lnTo>
                  <a:pt x="678339" y="0"/>
                </a:lnTo>
                <a:lnTo>
                  <a:pt x="696384" y="33245"/>
                </a:lnTo>
                <a:cubicBezTo>
                  <a:pt x="710047" y="65548"/>
                  <a:pt x="717602" y="101064"/>
                  <a:pt x="717602" y="138343"/>
                </a:cubicBezTo>
                <a:lnTo>
                  <a:pt x="717603" y="1218334"/>
                </a:lnTo>
                <a:cubicBezTo>
                  <a:pt x="717603" y="1255614"/>
                  <a:pt x="710048" y="1291129"/>
                  <a:pt x="696385" y="1323432"/>
                </a:cubicBezTo>
                <a:lnTo>
                  <a:pt x="678339" y="1356678"/>
                </a:lnTo>
                <a:lnTo>
                  <a:pt x="0" y="6783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 rot="2700000">
            <a:off x="1495973" y="13803"/>
            <a:ext cx="2965291" cy="3643630"/>
          </a:xfrm>
          <a:custGeom>
            <a:avLst/>
            <a:gdLst>
              <a:gd name="connsiteX0" fmla="*/ 0 w 2965291"/>
              <a:gd name="connsiteY0" fmla="*/ 1821815 h 3643630"/>
              <a:gd name="connsiteX1" fmla="*/ 1821815 w 2965291"/>
              <a:gd name="connsiteY1" fmla="*/ 0 h 3643630"/>
              <a:gd name="connsiteX2" fmla="*/ 2965291 w 2965291"/>
              <a:gd name="connsiteY2" fmla="*/ 1143476 h 3643630"/>
              <a:gd name="connsiteX3" fmla="*/ 2947246 w 2965291"/>
              <a:gd name="connsiteY3" fmla="*/ 1176722 h 3643630"/>
              <a:gd name="connsiteX4" fmla="*/ 2926028 w 2965291"/>
              <a:gd name="connsiteY4" fmla="*/ 1281820 h 3643630"/>
              <a:gd name="connsiteX5" fmla="*/ 2926028 w 2965291"/>
              <a:gd name="connsiteY5" fmla="*/ 2361810 h 3643630"/>
              <a:gd name="connsiteX6" fmla="*/ 2947246 w 2965291"/>
              <a:gd name="connsiteY6" fmla="*/ 2466908 h 3643630"/>
              <a:gd name="connsiteX7" fmla="*/ 2965291 w 2965291"/>
              <a:gd name="connsiteY7" fmla="*/ 2500154 h 3643630"/>
              <a:gd name="connsiteX8" fmla="*/ 1821815 w 2965291"/>
              <a:gd name="connsiteY8" fmla="*/ 3643630 h 3643630"/>
              <a:gd name="connsiteX9" fmla="*/ 0 w 2965291"/>
              <a:gd name="connsiteY9" fmla="*/ 1821815 h 364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5291" h="3643630">
                <a:moveTo>
                  <a:pt x="0" y="1821815"/>
                </a:moveTo>
                <a:lnTo>
                  <a:pt x="1821815" y="0"/>
                </a:lnTo>
                <a:lnTo>
                  <a:pt x="2965291" y="1143476"/>
                </a:lnTo>
                <a:lnTo>
                  <a:pt x="2947246" y="1176722"/>
                </a:lnTo>
                <a:cubicBezTo>
                  <a:pt x="2933583" y="1209025"/>
                  <a:pt x="2926028" y="1244540"/>
                  <a:pt x="2926028" y="1281820"/>
                </a:cubicBezTo>
                <a:lnTo>
                  <a:pt x="2926028" y="2361810"/>
                </a:lnTo>
                <a:cubicBezTo>
                  <a:pt x="2926028" y="2399090"/>
                  <a:pt x="2933583" y="2434605"/>
                  <a:pt x="2947246" y="2466908"/>
                </a:cubicBezTo>
                <a:lnTo>
                  <a:pt x="2965291" y="2500154"/>
                </a:lnTo>
                <a:lnTo>
                  <a:pt x="1821815" y="3643630"/>
                </a:lnTo>
                <a:lnTo>
                  <a:pt x="0" y="18218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 rot="2700000">
            <a:off x="4343566" y="352973"/>
            <a:ext cx="3643631" cy="2965292"/>
          </a:xfrm>
          <a:custGeom>
            <a:avLst/>
            <a:gdLst>
              <a:gd name="connsiteX0" fmla="*/ 0 w 3643631"/>
              <a:gd name="connsiteY0" fmla="*/ 1821816 h 2965292"/>
              <a:gd name="connsiteX1" fmla="*/ 1821816 w 3643631"/>
              <a:gd name="connsiteY1" fmla="*/ 0 h 2965292"/>
              <a:gd name="connsiteX2" fmla="*/ 3643631 w 3643631"/>
              <a:gd name="connsiteY2" fmla="*/ 1821816 h 2965292"/>
              <a:gd name="connsiteX3" fmla="*/ 2500155 w 3643631"/>
              <a:gd name="connsiteY3" fmla="*/ 2965292 h 2965292"/>
              <a:gd name="connsiteX4" fmla="*/ 2466909 w 3643631"/>
              <a:gd name="connsiteY4" fmla="*/ 2947246 h 2965292"/>
              <a:gd name="connsiteX5" fmla="*/ 2361811 w 3643631"/>
              <a:gd name="connsiteY5" fmla="*/ 2926028 h 2965292"/>
              <a:gd name="connsiteX6" fmla="*/ 1281821 w 3643631"/>
              <a:gd name="connsiteY6" fmla="*/ 2926028 h 2965292"/>
              <a:gd name="connsiteX7" fmla="*/ 1176723 w 3643631"/>
              <a:gd name="connsiteY7" fmla="*/ 2947246 h 2965292"/>
              <a:gd name="connsiteX8" fmla="*/ 1143476 w 3643631"/>
              <a:gd name="connsiteY8" fmla="*/ 2965292 h 2965292"/>
              <a:gd name="connsiteX9" fmla="*/ 0 w 3643631"/>
              <a:gd name="connsiteY9" fmla="*/ 1821816 h 296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3631" h="2965292">
                <a:moveTo>
                  <a:pt x="0" y="1821816"/>
                </a:moveTo>
                <a:lnTo>
                  <a:pt x="1821816" y="0"/>
                </a:lnTo>
                <a:lnTo>
                  <a:pt x="3643631" y="1821816"/>
                </a:lnTo>
                <a:lnTo>
                  <a:pt x="2500155" y="2965292"/>
                </a:lnTo>
                <a:lnTo>
                  <a:pt x="2466909" y="2947246"/>
                </a:lnTo>
                <a:cubicBezTo>
                  <a:pt x="2434606" y="2933583"/>
                  <a:pt x="2399091" y="2926028"/>
                  <a:pt x="2361811" y="2926028"/>
                </a:cubicBezTo>
                <a:lnTo>
                  <a:pt x="1281821" y="2926028"/>
                </a:lnTo>
                <a:cubicBezTo>
                  <a:pt x="1244541" y="2926028"/>
                  <a:pt x="1209025" y="2933583"/>
                  <a:pt x="1176723" y="2947246"/>
                </a:cubicBezTo>
                <a:lnTo>
                  <a:pt x="1143476" y="2965292"/>
                </a:lnTo>
                <a:lnTo>
                  <a:pt x="0" y="182181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 rot="2700000">
            <a:off x="1156803" y="3539736"/>
            <a:ext cx="3643631" cy="2965292"/>
          </a:xfrm>
          <a:custGeom>
            <a:avLst/>
            <a:gdLst>
              <a:gd name="connsiteX0" fmla="*/ 0 w 3643631"/>
              <a:gd name="connsiteY0" fmla="*/ 1143476 h 2965292"/>
              <a:gd name="connsiteX1" fmla="*/ 1143477 w 3643631"/>
              <a:gd name="connsiteY1" fmla="*/ 0 h 2965292"/>
              <a:gd name="connsiteX2" fmla="*/ 1176722 w 3643631"/>
              <a:gd name="connsiteY2" fmla="*/ 18045 h 2965292"/>
              <a:gd name="connsiteX3" fmla="*/ 1281820 w 3643631"/>
              <a:gd name="connsiteY3" fmla="*/ 39263 h 2965292"/>
              <a:gd name="connsiteX4" fmla="*/ 2361811 w 3643631"/>
              <a:gd name="connsiteY4" fmla="*/ 39264 h 2965292"/>
              <a:gd name="connsiteX5" fmla="*/ 2466909 w 3643631"/>
              <a:gd name="connsiteY5" fmla="*/ 18046 h 2965292"/>
              <a:gd name="connsiteX6" fmla="*/ 2500155 w 3643631"/>
              <a:gd name="connsiteY6" fmla="*/ 0 h 2965292"/>
              <a:gd name="connsiteX7" fmla="*/ 3643631 w 3643631"/>
              <a:gd name="connsiteY7" fmla="*/ 1143476 h 2965292"/>
              <a:gd name="connsiteX8" fmla="*/ 1821816 w 3643631"/>
              <a:gd name="connsiteY8" fmla="*/ 2965292 h 2965292"/>
              <a:gd name="connsiteX9" fmla="*/ 0 w 3643631"/>
              <a:gd name="connsiteY9" fmla="*/ 1143476 h 296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3631" h="2965292">
                <a:moveTo>
                  <a:pt x="0" y="1143476"/>
                </a:moveTo>
                <a:lnTo>
                  <a:pt x="1143477" y="0"/>
                </a:lnTo>
                <a:lnTo>
                  <a:pt x="1176722" y="18045"/>
                </a:lnTo>
                <a:cubicBezTo>
                  <a:pt x="1209025" y="31708"/>
                  <a:pt x="1244540" y="39263"/>
                  <a:pt x="1281820" y="39263"/>
                </a:cubicBezTo>
                <a:lnTo>
                  <a:pt x="2361811" y="39264"/>
                </a:lnTo>
                <a:cubicBezTo>
                  <a:pt x="2399091" y="39264"/>
                  <a:pt x="2434606" y="31709"/>
                  <a:pt x="2466909" y="18046"/>
                </a:cubicBezTo>
                <a:lnTo>
                  <a:pt x="2500155" y="0"/>
                </a:lnTo>
                <a:lnTo>
                  <a:pt x="3643631" y="1143476"/>
                </a:lnTo>
                <a:lnTo>
                  <a:pt x="1821816" y="2965292"/>
                </a:lnTo>
                <a:lnTo>
                  <a:pt x="0" y="11434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手繪多邊形 13"/>
          <p:cNvSpPr/>
          <p:nvPr/>
        </p:nvSpPr>
        <p:spPr>
          <a:xfrm rot="2700000">
            <a:off x="4682736" y="3200567"/>
            <a:ext cx="2965291" cy="3643630"/>
          </a:xfrm>
          <a:custGeom>
            <a:avLst/>
            <a:gdLst>
              <a:gd name="connsiteX0" fmla="*/ 0 w 2965291"/>
              <a:gd name="connsiteY0" fmla="*/ 1143476 h 3643630"/>
              <a:gd name="connsiteX1" fmla="*/ 1143476 w 2965291"/>
              <a:gd name="connsiteY1" fmla="*/ 0 h 3643630"/>
              <a:gd name="connsiteX2" fmla="*/ 2965291 w 2965291"/>
              <a:gd name="connsiteY2" fmla="*/ 1821815 h 3643630"/>
              <a:gd name="connsiteX3" fmla="*/ 1143476 w 2965291"/>
              <a:gd name="connsiteY3" fmla="*/ 3643630 h 3643630"/>
              <a:gd name="connsiteX4" fmla="*/ 0 w 2965291"/>
              <a:gd name="connsiteY4" fmla="*/ 2500154 h 3643630"/>
              <a:gd name="connsiteX5" fmla="*/ 18046 w 2965291"/>
              <a:gd name="connsiteY5" fmla="*/ 2466908 h 3643630"/>
              <a:gd name="connsiteX6" fmla="*/ 39264 w 2965291"/>
              <a:gd name="connsiteY6" fmla="*/ 2361810 h 3643630"/>
              <a:gd name="connsiteX7" fmla="*/ 39263 w 2965291"/>
              <a:gd name="connsiteY7" fmla="*/ 1281819 h 3643630"/>
              <a:gd name="connsiteX8" fmla="*/ 18045 w 2965291"/>
              <a:gd name="connsiteY8" fmla="*/ 1176721 h 3643630"/>
              <a:gd name="connsiteX9" fmla="*/ 0 w 2965291"/>
              <a:gd name="connsiteY9" fmla="*/ 1143476 h 364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5291" h="3643630">
                <a:moveTo>
                  <a:pt x="0" y="1143476"/>
                </a:moveTo>
                <a:lnTo>
                  <a:pt x="1143476" y="0"/>
                </a:lnTo>
                <a:lnTo>
                  <a:pt x="2965291" y="1821815"/>
                </a:lnTo>
                <a:lnTo>
                  <a:pt x="1143476" y="3643630"/>
                </a:lnTo>
                <a:lnTo>
                  <a:pt x="0" y="2500154"/>
                </a:lnTo>
                <a:lnTo>
                  <a:pt x="18046" y="2466908"/>
                </a:lnTo>
                <a:cubicBezTo>
                  <a:pt x="31709" y="2434605"/>
                  <a:pt x="39264" y="2399090"/>
                  <a:pt x="39264" y="2361810"/>
                </a:cubicBezTo>
                <a:lnTo>
                  <a:pt x="39263" y="1281819"/>
                </a:lnTo>
                <a:cubicBezTo>
                  <a:pt x="39263" y="1244540"/>
                  <a:pt x="31708" y="1209024"/>
                  <a:pt x="18045" y="1176721"/>
                </a:cubicBezTo>
                <a:lnTo>
                  <a:pt x="0" y="11434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1823988" y="675273"/>
            <a:ext cx="2707105" cy="2707105"/>
          </a:xfrm>
          <a:custGeom>
            <a:avLst/>
            <a:gdLst>
              <a:gd name="connsiteX0" fmla="*/ 1813123 w 2707105"/>
              <a:gd name="connsiteY0" fmla="*/ 120151 h 2707105"/>
              <a:gd name="connsiteX1" fmla="*/ 1587349 w 2707105"/>
              <a:gd name="connsiteY1" fmla="*/ 250909 h 2707105"/>
              <a:gd name="connsiteX2" fmla="*/ 1436258 w 2707105"/>
              <a:gd name="connsiteY2" fmla="*/ 511993 h 2707105"/>
              <a:gd name="connsiteX3" fmla="*/ 1436258 w 2707105"/>
              <a:gd name="connsiteY3" fmla="*/ 772645 h 2707105"/>
              <a:gd name="connsiteX4" fmla="*/ 1587349 w 2707105"/>
              <a:gd name="connsiteY4" fmla="*/ 1033729 h 2707105"/>
              <a:gd name="connsiteX5" fmla="*/ 1813123 w 2707105"/>
              <a:gd name="connsiteY5" fmla="*/ 1164055 h 2707105"/>
              <a:gd name="connsiteX6" fmla="*/ 2114873 w 2707105"/>
              <a:gd name="connsiteY6" fmla="*/ 1164055 h 2707105"/>
              <a:gd name="connsiteX7" fmla="*/ 2340647 w 2707105"/>
              <a:gd name="connsiteY7" fmla="*/ 1033729 h 2707105"/>
              <a:gd name="connsiteX8" fmla="*/ 2491307 w 2707105"/>
              <a:gd name="connsiteY8" fmla="*/ 772645 h 2707105"/>
              <a:gd name="connsiteX9" fmla="*/ 2491307 w 2707105"/>
              <a:gd name="connsiteY9" fmla="*/ 511993 h 2707105"/>
              <a:gd name="connsiteX10" fmla="*/ 2340647 w 2707105"/>
              <a:gd name="connsiteY10" fmla="*/ 250909 h 2707105"/>
              <a:gd name="connsiteX11" fmla="*/ 2114873 w 2707105"/>
              <a:gd name="connsiteY11" fmla="*/ 120151 h 2707105"/>
              <a:gd name="connsiteX12" fmla="*/ 451193 w 2707105"/>
              <a:gd name="connsiteY12" fmla="*/ 0 h 2707105"/>
              <a:gd name="connsiteX13" fmla="*/ 2255912 w 2707105"/>
              <a:gd name="connsiteY13" fmla="*/ 0 h 2707105"/>
              <a:gd name="connsiteX14" fmla="*/ 2707105 w 2707105"/>
              <a:gd name="connsiteY14" fmla="*/ 451193 h 2707105"/>
              <a:gd name="connsiteX15" fmla="*/ 2707105 w 2707105"/>
              <a:gd name="connsiteY15" fmla="*/ 2255912 h 2707105"/>
              <a:gd name="connsiteX16" fmla="*/ 2255912 w 2707105"/>
              <a:gd name="connsiteY16" fmla="*/ 2707105 h 2707105"/>
              <a:gd name="connsiteX17" fmla="*/ 451193 w 2707105"/>
              <a:gd name="connsiteY17" fmla="*/ 2707105 h 2707105"/>
              <a:gd name="connsiteX18" fmla="*/ 0 w 2707105"/>
              <a:gd name="connsiteY18" fmla="*/ 2255912 h 2707105"/>
              <a:gd name="connsiteX19" fmla="*/ 0 w 2707105"/>
              <a:gd name="connsiteY19" fmla="*/ 451193 h 2707105"/>
              <a:gd name="connsiteX20" fmla="*/ 451193 w 2707105"/>
              <a:gd name="connsiteY20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7105" h="2707105">
                <a:moveTo>
                  <a:pt x="1813123" y="120151"/>
                </a:moveTo>
                <a:cubicBezTo>
                  <a:pt x="1719878" y="120151"/>
                  <a:pt x="1633971" y="170210"/>
                  <a:pt x="1587349" y="250909"/>
                </a:cubicBezTo>
                <a:lnTo>
                  <a:pt x="1436258" y="511993"/>
                </a:lnTo>
                <a:cubicBezTo>
                  <a:pt x="1389635" y="592691"/>
                  <a:pt x="1389635" y="691946"/>
                  <a:pt x="1436258" y="772645"/>
                </a:cubicBezTo>
                <a:lnTo>
                  <a:pt x="1587349" y="1033729"/>
                </a:lnTo>
                <a:cubicBezTo>
                  <a:pt x="1633971" y="1114428"/>
                  <a:pt x="1719878" y="1164055"/>
                  <a:pt x="1813123" y="1164055"/>
                </a:cubicBezTo>
                <a:lnTo>
                  <a:pt x="2114873" y="1164055"/>
                </a:lnTo>
                <a:cubicBezTo>
                  <a:pt x="2208118" y="1164055"/>
                  <a:pt x="2294025" y="1114428"/>
                  <a:pt x="2340647" y="1033729"/>
                </a:cubicBezTo>
                <a:lnTo>
                  <a:pt x="2491307" y="772645"/>
                </a:lnTo>
                <a:cubicBezTo>
                  <a:pt x="2537929" y="691946"/>
                  <a:pt x="2537929" y="592691"/>
                  <a:pt x="2491307" y="511993"/>
                </a:cubicBezTo>
                <a:lnTo>
                  <a:pt x="2340647" y="250909"/>
                </a:lnTo>
                <a:cubicBezTo>
                  <a:pt x="2294025" y="170210"/>
                  <a:pt x="2208118" y="120151"/>
                  <a:pt x="2114873" y="120151"/>
                </a:cubicBezTo>
                <a:close/>
                <a:moveTo>
                  <a:pt x="451193" y="0"/>
                </a:move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2255912"/>
                </a:lnTo>
                <a:cubicBezTo>
                  <a:pt x="2707105" y="2505099"/>
                  <a:pt x="2505099" y="2707105"/>
                  <a:pt x="2255912" y="2707105"/>
                </a:cubicBezTo>
                <a:lnTo>
                  <a:pt x="451193" y="2707105"/>
                </a:lnTo>
                <a:cubicBezTo>
                  <a:pt x="202006" y="2707105"/>
                  <a:pt x="0" y="2505099"/>
                  <a:pt x="0" y="2255912"/>
                </a:cubicBez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3289060" y="864004"/>
            <a:ext cx="997420" cy="906744"/>
          </a:xfrm>
          <a:custGeom>
            <a:avLst/>
            <a:gdLst>
              <a:gd name="T0" fmla="*/ 1680 w 2660"/>
              <a:gd name="T1" fmla="*/ 0 h 2419"/>
              <a:gd name="T2" fmla="*/ 981 w 2660"/>
              <a:gd name="T3" fmla="*/ 0 h 2419"/>
              <a:gd name="T4" fmla="*/ 458 w 2660"/>
              <a:gd name="T5" fmla="*/ 303 h 2419"/>
              <a:gd name="T6" fmla="*/ 458 w 2660"/>
              <a:gd name="T7" fmla="*/ 303 h 2419"/>
              <a:gd name="T8" fmla="*/ 108 w 2660"/>
              <a:gd name="T9" fmla="*/ 908 h 2419"/>
              <a:gd name="T10" fmla="*/ 108 w 2660"/>
              <a:gd name="T11" fmla="*/ 1512 h 2419"/>
              <a:gd name="T12" fmla="*/ 108 w 2660"/>
              <a:gd name="T13" fmla="*/ 1512 h 2419"/>
              <a:gd name="T14" fmla="*/ 458 w 2660"/>
              <a:gd name="T15" fmla="*/ 2117 h 2419"/>
              <a:gd name="T16" fmla="*/ 981 w 2660"/>
              <a:gd name="T17" fmla="*/ 2419 h 2419"/>
              <a:gd name="T18" fmla="*/ 981 w 2660"/>
              <a:gd name="T19" fmla="*/ 2419 h 2419"/>
              <a:gd name="T20" fmla="*/ 1680 w 2660"/>
              <a:gd name="T21" fmla="*/ 2419 h 2419"/>
              <a:gd name="T22" fmla="*/ 2203 w 2660"/>
              <a:gd name="T23" fmla="*/ 2117 h 2419"/>
              <a:gd name="T24" fmla="*/ 2203 w 2660"/>
              <a:gd name="T25" fmla="*/ 2117 h 2419"/>
              <a:gd name="T26" fmla="*/ 2552 w 2660"/>
              <a:gd name="T27" fmla="*/ 1512 h 2419"/>
              <a:gd name="T28" fmla="*/ 2552 w 2660"/>
              <a:gd name="T29" fmla="*/ 908 h 2419"/>
              <a:gd name="T30" fmla="*/ 2203 w 2660"/>
              <a:gd name="T31" fmla="*/ 303 h 2419"/>
              <a:gd name="T32" fmla="*/ 1680 w 2660"/>
              <a:gd name="T33" fmla="*/ 0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60" h="2419">
                <a:moveTo>
                  <a:pt x="1680" y="0"/>
                </a:moveTo>
                <a:lnTo>
                  <a:pt x="981" y="0"/>
                </a:lnTo>
                <a:cubicBezTo>
                  <a:pt x="765" y="0"/>
                  <a:pt x="566" y="116"/>
                  <a:pt x="458" y="303"/>
                </a:cubicBezTo>
                <a:lnTo>
                  <a:pt x="458" y="303"/>
                </a:lnTo>
                <a:lnTo>
                  <a:pt x="108" y="908"/>
                </a:lnTo>
                <a:cubicBezTo>
                  <a:pt x="0" y="1095"/>
                  <a:pt x="0" y="1325"/>
                  <a:pt x="108" y="1512"/>
                </a:cubicBezTo>
                <a:lnTo>
                  <a:pt x="108" y="1512"/>
                </a:lnTo>
                <a:lnTo>
                  <a:pt x="458" y="2117"/>
                </a:lnTo>
                <a:cubicBezTo>
                  <a:pt x="566" y="2304"/>
                  <a:pt x="765" y="2419"/>
                  <a:pt x="981" y="2419"/>
                </a:cubicBezTo>
                <a:lnTo>
                  <a:pt x="981" y="2419"/>
                </a:lnTo>
                <a:lnTo>
                  <a:pt x="1680" y="2419"/>
                </a:lnTo>
                <a:cubicBezTo>
                  <a:pt x="1896" y="2419"/>
                  <a:pt x="2095" y="2304"/>
                  <a:pt x="2203" y="2117"/>
                </a:cubicBezTo>
                <a:lnTo>
                  <a:pt x="2203" y="2117"/>
                </a:lnTo>
                <a:lnTo>
                  <a:pt x="2552" y="1512"/>
                </a:lnTo>
                <a:cubicBezTo>
                  <a:pt x="2660" y="1325"/>
                  <a:pt x="2660" y="1095"/>
                  <a:pt x="2552" y="908"/>
                </a:cubicBezTo>
                <a:lnTo>
                  <a:pt x="2203" y="303"/>
                </a:lnTo>
                <a:cubicBezTo>
                  <a:pt x="2095" y="116"/>
                  <a:pt x="1896" y="0"/>
                  <a:pt x="168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4612908" y="675273"/>
            <a:ext cx="2707105" cy="2707105"/>
          </a:xfrm>
          <a:custGeom>
            <a:avLst/>
            <a:gdLst>
              <a:gd name="connsiteX0" fmla="*/ 1813123 w 2707105"/>
              <a:gd name="connsiteY0" fmla="*/ 120151 h 2707105"/>
              <a:gd name="connsiteX1" fmla="*/ 1587349 w 2707105"/>
              <a:gd name="connsiteY1" fmla="*/ 250909 h 2707105"/>
              <a:gd name="connsiteX2" fmla="*/ 1436258 w 2707105"/>
              <a:gd name="connsiteY2" fmla="*/ 511993 h 2707105"/>
              <a:gd name="connsiteX3" fmla="*/ 1436258 w 2707105"/>
              <a:gd name="connsiteY3" fmla="*/ 772645 h 2707105"/>
              <a:gd name="connsiteX4" fmla="*/ 1587349 w 2707105"/>
              <a:gd name="connsiteY4" fmla="*/ 1033729 h 2707105"/>
              <a:gd name="connsiteX5" fmla="*/ 1813123 w 2707105"/>
              <a:gd name="connsiteY5" fmla="*/ 1164055 h 2707105"/>
              <a:gd name="connsiteX6" fmla="*/ 2114873 w 2707105"/>
              <a:gd name="connsiteY6" fmla="*/ 1164055 h 2707105"/>
              <a:gd name="connsiteX7" fmla="*/ 2340647 w 2707105"/>
              <a:gd name="connsiteY7" fmla="*/ 1033729 h 2707105"/>
              <a:gd name="connsiteX8" fmla="*/ 2491307 w 2707105"/>
              <a:gd name="connsiteY8" fmla="*/ 772645 h 2707105"/>
              <a:gd name="connsiteX9" fmla="*/ 2491307 w 2707105"/>
              <a:gd name="connsiteY9" fmla="*/ 511993 h 2707105"/>
              <a:gd name="connsiteX10" fmla="*/ 2340647 w 2707105"/>
              <a:gd name="connsiteY10" fmla="*/ 250909 h 2707105"/>
              <a:gd name="connsiteX11" fmla="*/ 2114873 w 2707105"/>
              <a:gd name="connsiteY11" fmla="*/ 120151 h 2707105"/>
              <a:gd name="connsiteX12" fmla="*/ 451193 w 2707105"/>
              <a:gd name="connsiteY12" fmla="*/ 0 h 2707105"/>
              <a:gd name="connsiteX13" fmla="*/ 2255912 w 2707105"/>
              <a:gd name="connsiteY13" fmla="*/ 0 h 2707105"/>
              <a:gd name="connsiteX14" fmla="*/ 2707105 w 2707105"/>
              <a:gd name="connsiteY14" fmla="*/ 451193 h 2707105"/>
              <a:gd name="connsiteX15" fmla="*/ 2707105 w 2707105"/>
              <a:gd name="connsiteY15" fmla="*/ 2255912 h 2707105"/>
              <a:gd name="connsiteX16" fmla="*/ 2255912 w 2707105"/>
              <a:gd name="connsiteY16" fmla="*/ 2707105 h 2707105"/>
              <a:gd name="connsiteX17" fmla="*/ 451193 w 2707105"/>
              <a:gd name="connsiteY17" fmla="*/ 2707105 h 2707105"/>
              <a:gd name="connsiteX18" fmla="*/ 0 w 2707105"/>
              <a:gd name="connsiteY18" fmla="*/ 2255912 h 2707105"/>
              <a:gd name="connsiteX19" fmla="*/ 0 w 2707105"/>
              <a:gd name="connsiteY19" fmla="*/ 451193 h 2707105"/>
              <a:gd name="connsiteX20" fmla="*/ 451193 w 2707105"/>
              <a:gd name="connsiteY20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7105" h="2707105">
                <a:moveTo>
                  <a:pt x="1813123" y="120151"/>
                </a:moveTo>
                <a:cubicBezTo>
                  <a:pt x="1719878" y="120151"/>
                  <a:pt x="1633971" y="170210"/>
                  <a:pt x="1587349" y="250909"/>
                </a:cubicBezTo>
                <a:lnTo>
                  <a:pt x="1436258" y="511993"/>
                </a:lnTo>
                <a:cubicBezTo>
                  <a:pt x="1389635" y="592691"/>
                  <a:pt x="1389635" y="691946"/>
                  <a:pt x="1436258" y="772645"/>
                </a:cubicBezTo>
                <a:lnTo>
                  <a:pt x="1587349" y="1033729"/>
                </a:lnTo>
                <a:cubicBezTo>
                  <a:pt x="1633971" y="1114428"/>
                  <a:pt x="1719878" y="1164055"/>
                  <a:pt x="1813123" y="1164055"/>
                </a:cubicBezTo>
                <a:lnTo>
                  <a:pt x="2114873" y="1164055"/>
                </a:lnTo>
                <a:cubicBezTo>
                  <a:pt x="2208118" y="1164055"/>
                  <a:pt x="2294025" y="1114428"/>
                  <a:pt x="2340647" y="1033729"/>
                </a:cubicBezTo>
                <a:lnTo>
                  <a:pt x="2491307" y="772645"/>
                </a:lnTo>
                <a:cubicBezTo>
                  <a:pt x="2537929" y="691946"/>
                  <a:pt x="2537929" y="592691"/>
                  <a:pt x="2491307" y="511993"/>
                </a:cubicBezTo>
                <a:lnTo>
                  <a:pt x="2340647" y="250909"/>
                </a:lnTo>
                <a:cubicBezTo>
                  <a:pt x="2294025" y="170210"/>
                  <a:pt x="2208118" y="120151"/>
                  <a:pt x="2114873" y="120151"/>
                </a:cubicBezTo>
                <a:close/>
                <a:moveTo>
                  <a:pt x="451193" y="0"/>
                </a:move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2255912"/>
                </a:lnTo>
                <a:cubicBezTo>
                  <a:pt x="2707105" y="2505099"/>
                  <a:pt x="2505099" y="2707105"/>
                  <a:pt x="2255912" y="2707105"/>
                </a:cubicBezTo>
                <a:lnTo>
                  <a:pt x="451193" y="2707105"/>
                </a:lnTo>
                <a:cubicBezTo>
                  <a:pt x="202006" y="2707105"/>
                  <a:pt x="0" y="2505099"/>
                  <a:pt x="0" y="2255912"/>
                </a:cubicBez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6077980" y="864004"/>
            <a:ext cx="997420" cy="906744"/>
          </a:xfrm>
          <a:custGeom>
            <a:avLst/>
            <a:gdLst>
              <a:gd name="T0" fmla="*/ 1680 w 2660"/>
              <a:gd name="T1" fmla="*/ 0 h 2419"/>
              <a:gd name="T2" fmla="*/ 981 w 2660"/>
              <a:gd name="T3" fmla="*/ 0 h 2419"/>
              <a:gd name="T4" fmla="*/ 458 w 2660"/>
              <a:gd name="T5" fmla="*/ 303 h 2419"/>
              <a:gd name="T6" fmla="*/ 458 w 2660"/>
              <a:gd name="T7" fmla="*/ 303 h 2419"/>
              <a:gd name="T8" fmla="*/ 108 w 2660"/>
              <a:gd name="T9" fmla="*/ 908 h 2419"/>
              <a:gd name="T10" fmla="*/ 108 w 2660"/>
              <a:gd name="T11" fmla="*/ 1512 h 2419"/>
              <a:gd name="T12" fmla="*/ 108 w 2660"/>
              <a:gd name="T13" fmla="*/ 1512 h 2419"/>
              <a:gd name="T14" fmla="*/ 458 w 2660"/>
              <a:gd name="T15" fmla="*/ 2117 h 2419"/>
              <a:gd name="T16" fmla="*/ 981 w 2660"/>
              <a:gd name="T17" fmla="*/ 2419 h 2419"/>
              <a:gd name="T18" fmla="*/ 981 w 2660"/>
              <a:gd name="T19" fmla="*/ 2419 h 2419"/>
              <a:gd name="T20" fmla="*/ 1680 w 2660"/>
              <a:gd name="T21" fmla="*/ 2419 h 2419"/>
              <a:gd name="T22" fmla="*/ 2203 w 2660"/>
              <a:gd name="T23" fmla="*/ 2117 h 2419"/>
              <a:gd name="T24" fmla="*/ 2203 w 2660"/>
              <a:gd name="T25" fmla="*/ 2117 h 2419"/>
              <a:gd name="T26" fmla="*/ 2552 w 2660"/>
              <a:gd name="T27" fmla="*/ 1512 h 2419"/>
              <a:gd name="T28" fmla="*/ 2552 w 2660"/>
              <a:gd name="T29" fmla="*/ 908 h 2419"/>
              <a:gd name="T30" fmla="*/ 2203 w 2660"/>
              <a:gd name="T31" fmla="*/ 303 h 2419"/>
              <a:gd name="T32" fmla="*/ 1680 w 2660"/>
              <a:gd name="T33" fmla="*/ 0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60" h="2419">
                <a:moveTo>
                  <a:pt x="1680" y="0"/>
                </a:moveTo>
                <a:lnTo>
                  <a:pt x="981" y="0"/>
                </a:lnTo>
                <a:cubicBezTo>
                  <a:pt x="765" y="0"/>
                  <a:pt x="566" y="116"/>
                  <a:pt x="458" y="303"/>
                </a:cubicBezTo>
                <a:lnTo>
                  <a:pt x="458" y="303"/>
                </a:lnTo>
                <a:lnTo>
                  <a:pt x="108" y="908"/>
                </a:lnTo>
                <a:cubicBezTo>
                  <a:pt x="0" y="1095"/>
                  <a:pt x="0" y="1325"/>
                  <a:pt x="108" y="1512"/>
                </a:cubicBezTo>
                <a:lnTo>
                  <a:pt x="108" y="1512"/>
                </a:lnTo>
                <a:lnTo>
                  <a:pt x="458" y="2117"/>
                </a:lnTo>
                <a:cubicBezTo>
                  <a:pt x="566" y="2304"/>
                  <a:pt x="765" y="2419"/>
                  <a:pt x="981" y="2419"/>
                </a:cubicBezTo>
                <a:lnTo>
                  <a:pt x="981" y="2419"/>
                </a:lnTo>
                <a:lnTo>
                  <a:pt x="1680" y="2419"/>
                </a:lnTo>
                <a:cubicBezTo>
                  <a:pt x="1896" y="2419"/>
                  <a:pt x="2095" y="2304"/>
                  <a:pt x="2203" y="2117"/>
                </a:cubicBezTo>
                <a:lnTo>
                  <a:pt x="2203" y="2117"/>
                </a:lnTo>
                <a:lnTo>
                  <a:pt x="2552" y="1512"/>
                </a:lnTo>
                <a:cubicBezTo>
                  <a:pt x="2660" y="1325"/>
                  <a:pt x="2660" y="1095"/>
                  <a:pt x="2552" y="908"/>
                </a:cubicBezTo>
                <a:lnTo>
                  <a:pt x="2203" y="303"/>
                </a:lnTo>
                <a:cubicBezTo>
                  <a:pt x="2095" y="116"/>
                  <a:pt x="1896" y="0"/>
                  <a:pt x="168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1823988" y="3475623"/>
            <a:ext cx="2707105" cy="2707105"/>
          </a:xfrm>
          <a:custGeom>
            <a:avLst/>
            <a:gdLst>
              <a:gd name="connsiteX0" fmla="*/ 1813123 w 2707105"/>
              <a:gd name="connsiteY0" fmla="*/ 120151 h 2707105"/>
              <a:gd name="connsiteX1" fmla="*/ 1587349 w 2707105"/>
              <a:gd name="connsiteY1" fmla="*/ 250909 h 2707105"/>
              <a:gd name="connsiteX2" fmla="*/ 1436258 w 2707105"/>
              <a:gd name="connsiteY2" fmla="*/ 511993 h 2707105"/>
              <a:gd name="connsiteX3" fmla="*/ 1436258 w 2707105"/>
              <a:gd name="connsiteY3" fmla="*/ 772645 h 2707105"/>
              <a:gd name="connsiteX4" fmla="*/ 1587349 w 2707105"/>
              <a:gd name="connsiteY4" fmla="*/ 1033729 h 2707105"/>
              <a:gd name="connsiteX5" fmla="*/ 1813123 w 2707105"/>
              <a:gd name="connsiteY5" fmla="*/ 1164055 h 2707105"/>
              <a:gd name="connsiteX6" fmla="*/ 2114873 w 2707105"/>
              <a:gd name="connsiteY6" fmla="*/ 1164055 h 2707105"/>
              <a:gd name="connsiteX7" fmla="*/ 2340647 w 2707105"/>
              <a:gd name="connsiteY7" fmla="*/ 1033729 h 2707105"/>
              <a:gd name="connsiteX8" fmla="*/ 2491307 w 2707105"/>
              <a:gd name="connsiteY8" fmla="*/ 772645 h 2707105"/>
              <a:gd name="connsiteX9" fmla="*/ 2491307 w 2707105"/>
              <a:gd name="connsiteY9" fmla="*/ 511993 h 2707105"/>
              <a:gd name="connsiteX10" fmla="*/ 2340647 w 2707105"/>
              <a:gd name="connsiteY10" fmla="*/ 250909 h 2707105"/>
              <a:gd name="connsiteX11" fmla="*/ 2114873 w 2707105"/>
              <a:gd name="connsiteY11" fmla="*/ 120151 h 2707105"/>
              <a:gd name="connsiteX12" fmla="*/ 451193 w 2707105"/>
              <a:gd name="connsiteY12" fmla="*/ 0 h 2707105"/>
              <a:gd name="connsiteX13" fmla="*/ 2255912 w 2707105"/>
              <a:gd name="connsiteY13" fmla="*/ 0 h 2707105"/>
              <a:gd name="connsiteX14" fmla="*/ 2707105 w 2707105"/>
              <a:gd name="connsiteY14" fmla="*/ 451193 h 2707105"/>
              <a:gd name="connsiteX15" fmla="*/ 2707105 w 2707105"/>
              <a:gd name="connsiteY15" fmla="*/ 2255912 h 2707105"/>
              <a:gd name="connsiteX16" fmla="*/ 2255912 w 2707105"/>
              <a:gd name="connsiteY16" fmla="*/ 2707105 h 2707105"/>
              <a:gd name="connsiteX17" fmla="*/ 451193 w 2707105"/>
              <a:gd name="connsiteY17" fmla="*/ 2707105 h 2707105"/>
              <a:gd name="connsiteX18" fmla="*/ 0 w 2707105"/>
              <a:gd name="connsiteY18" fmla="*/ 2255912 h 2707105"/>
              <a:gd name="connsiteX19" fmla="*/ 0 w 2707105"/>
              <a:gd name="connsiteY19" fmla="*/ 451193 h 2707105"/>
              <a:gd name="connsiteX20" fmla="*/ 451193 w 2707105"/>
              <a:gd name="connsiteY20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7105" h="2707105">
                <a:moveTo>
                  <a:pt x="1813123" y="120151"/>
                </a:moveTo>
                <a:cubicBezTo>
                  <a:pt x="1719878" y="120151"/>
                  <a:pt x="1633971" y="170210"/>
                  <a:pt x="1587349" y="250909"/>
                </a:cubicBezTo>
                <a:lnTo>
                  <a:pt x="1436258" y="511993"/>
                </a:lnTo>
                <a:cubicBezTo>
                  <a:pt x="1389635" y="592691"/>
                  <a:pt x="1389635" y="691946"/>
                  <a:pt x="1436258" y="772645"/>
                </a:cubicBezTo>
                <a:lnTo>
                  <a:pt x="1587349" y="1033729"/>
                </a:lnTo>
                <a:cubicBezTo>
                  <a:pt x="1633971" y="1114428"/>
                  <a:pt x="1719878" y="1164055"/>
                  <a:pt x="1813123" y="1164055"/>
                </a:cubicBezTo>
                <a:lnTo>
                  <a:pt x="2114873" y="1164055"/>
                </a:lnTo>
                <a:cubicBezTo>
                  <a:pt x="2208118" y="1164055"/>
                  <a:pt x="2294025" y="1114428"/>
                  <a:pt x="2340647" y="1033729"/>
                </a:cubicBezTo>
                <a:lnTo>
                  <a:pt x="2491307" y="772645"/>
                </a:lnTo>
                <a:cubicBezTo>
                  <a:pt x="2537929" y="691946"/>
                  <a:pt x="2537929" y="592691"/>
                  <a:pt x="2491307" y="511993"/>
                </a:cubicBezTo>
                <a:lnTo>
                  <a:pt x="2340647" y="250909"/>
                </a:lnTo>
                <a:cubicBezTo>
                  <a:pt x="2294025" y="170210"/>
                  <a:pt x="2208118" y="120151"/>
                  <a:pt x="2114873" y="120151"/>
                </a:cubicBezTo>
                <a:close/>
                <a:moveTo>
                  <a:pt x="451193" y="0"/>
                </a:move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2255912"/>
                </a:lnTo>
                <a:cubicBezTo>
                  <a:pt x="2707105" y="2505099"/>
                  <a:pt x="2505099" y="2707105"/>
                  <a:pt x="2255912" y="2707105"/>
                </a:cubicBezTo>
                <a:lnTo>
                  <a:pt x="451193" y="2707105"/>
                </a:lnTo>
                <a:cubicBezTo>
                  <a:pt x="202006" y="2707105"/>
                  <a:pt x="0" y="2505099"/>
                  <a:pt x="0" y="2255912"/>
                </a:cubicBez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3289060" y="3664354"/>
            <a:ext cx="997420" cy="906744"/>
          </a:xfrm>
          <a:custGeom>
            <a:avLst/>
            <a:gdLst>
              <a:gd name="T0" fmla="*/ 1680 w 2660"/>
              <a:gd name="T1" fmla="*/ 0 h 2419"/>
              <a:gd name="T2" fmla="*/ 981 w 2660"/>
              <a:gd name="T3" fmla="*/ 0 h 2419"/>
              <a:gd name="T4" fmla="*/ 458 w 2660"/>
              <a:gd name="T5" fmla="*/ 303 h 2419"/>
              <a:gd name="T6" fmla="*/ 458 w 2660"/>
              <a:gd name="T7" fmla="*/ 303 h 2419"/>
              <a:gd name="T8" fmla="*/ 108 w 2660"/>
              <a:gd name="T9" fmla="*/ 908 h 2419"/>
              <a:gd name="T10" fmla="*/ 108 w 2660"/>
              <a:gd name="T11" fmla="*/ 1512 h 2419"/>
              <a:gd name="T12" fmla="*/ 108 w 2660"/>
              <a:gd name="T13" fmla="*/ 1512 h 2419"/>
              <a:gd name="T14" fmla="*/ 458 w 2660"/>
              <a:gd name="T15" fmla="*/ 2117 h 2419"/>
              <a:gd name="T16" fmla="*/ 981 w 2660"/>
              <a:gd name="T17" fmla="*/ 2419 h 2419"/>
              <a:gd name="T18" fmla="*/ 981 w 2660"/>
              <a:gd name="T19" fmla="*/ 2419 h 2419"/>
              <a:gd name="T20" fmla="*/ 1680 w 2660"/>
              <a:gd name="T21" fmla="*/ 2419 h 2419"/>
              <a:gd name="T22" fmla="*/ 2203 w 2660"/>
              <a:gd name="T23" fmla="*/ 2117 h 2419"/>
              <a:gd name="T24" fmla="*/ 2203 w 2660"/>
              <a:gd name="T25" fmla="*/ 2117 h 2419"/>
              <a:gd name="T26" fmla="*/ 2552 w 2660"/>
              <a:gd name="T27" fmla="*/ 1512 h 2419"/>
              <a:gd name="T28" fmla="*/ 2552 w 2660"/>
              <a:gd name="T29" fmla="*/ 908 h 2419"/>
              <a:gd name="T30" fmla="*/ 2203 w 2660"/>
              <a:gd name="T31" fmla="*/ 303 h 2419"/>
              <a:gd name="T32" fmla="*/ 1680 w 2660"/>
              <a:gd name="T33" fmla="*/ 0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60" h="2419">
                <a:moveTo>
                  <a:pt x="1680" y="0"/>
                </a:moveTo>
                <a:lnTo>
                  <a:pt x="981" y="0"/>
                </a:lnTo>
                <a:cubicBezTo>
                  <a:pt x="765" y="0"/>
                  <a:pt x="566" y="116"/>
                  <a:pt x="458" y="303"/>
                </a:cubicBezTo>
                <a:lnTo>
                  <a:pt x="458" y="303"/>
                </a:lnTo>
                <a:lnTo>
                  <a:pt x="108" y="908"/>
                </a:lnTo>
                <a:cubicBezTo>
                  <a:pt x="0" y="1095"/>
                  <a:pt x="0" y="1325"/>
                  <a:pt x="108" y="1512"/>
                </a:cubicBezTo>
                <a:lnTo>
                  <a:pt x="108" y="1512"/>
                </a:lnTo>
                <a:lnTo>
                  <a:pt x="458" y="2117"/>
                </a:lnTo>
                <a:cubicBezTo>
                  <a:pt x="566" y="2304"/>
                  <a:pt x="765" y="2419"/>
                  <a:pt x="981" y="2419"/>
                </a:cubicBezTo>
                <a:lnTo>
                  <a:pt x="981" y="2419"/>
                </a:lnTo>
                <a:lnTo>
                  <a:pt x="1680" y="2419"/>
                </a:lnTo>
                <a:cubicBezTo>
                  <a:pt x="1896" y="2419"/>
                  <a:pt x="2095" y="2304"/>
                  <a:pt x="2203" y="2117"/>
                </a:cubicBezTo>
                <a:lnTo>
                  <a:pt x="2203" y="2117"/>
                </a:lnTo>
                <a:lnTo>
                  <a:pt x="2552" y="1512"/>
                </a:lnTo>
                <a:cubicBezTo>
                  <a:pt x="2660" y="1325"/>
                  <a:pt x="2660" y="1095"/>
                  <a:pt x="2552" y="908"/>
                </a:cubicBezTo>
                <a:lnTo>
                  <a:pt x="2203" y="303"/>
                </a:lnTo>
                <a:cubicBezTo>
                  <a:pt x="2095" y="116"/>
                  <a:pt x="1896" y="0"/>
                  <a:pt x="168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4612908" y="3475623"/>
            <a:ext cx="2707105" cy="2707105"/>
          </a:xfrm>
          <a:custGeom>
            <a:avLst/>
            <a:gdLst>
              <a:gd name="connsiteX0" fmla="*/ 1813123 w 2707105"/>
              <a:gd name="connsiteY0" fmla="*/ 120151 h 2707105"/>
              <a:gd name="connsiteX1" fmla="*/ 1587349 w 2707105"/>
              <a:gd name="connsiteY1" fmla="*/ 250909 h 2707105"/>
              <a:gd name="connsiteX2" fmla="*/ 1436258 w 2707105"/>
              <a:gd name="connsiteY2" fmla="*/ 511993 h 2707105"/>
              <a:gd name="connsiteX3" fmla="*/ 1436258 w 2707105"/>
              <a:gd name="connsiteY3" fmla="*/ 772645 h 2707105"/>
              <a:gd name="connsiteX4" fmla="*/ 1587349 w 2707105"/>
              <a:gd name="connsiteY4" fmla="*/ 1033729 h 2707105"/>
              <a:gd name="connsiteX5" fmla="*/ 1813123 w 2707105"/>
              <a:gd name="connsiteY5" fmla="*/ 1164055 h 2707105"/>
              <a:gd name="connsiteX6" fmla="*/ 2114873 w 2707105"/>
              <a:gd name="connsiteY6" fmla="*/ 1164055 h 2707105"/>
              <a:gd name="connsiteX7" fmla="*/ 2340647 w 2707105"/>
              <a:gd name="connsiteY7" fmla="*/ 1033729 h 2707105"/>
              <a:gd name="connsiteX8" fmla="*/ 2491307 w 2707105"/>
              <a:gd name="connsiteY8" fmla="*/ 772645 h 2707105"/>
              <a:gd name="connsiteX9" fmla="*/ 2491307 w 2707105"/>
              <a:gd name="connsiteY9" fmla="*/ 511993 h 2707105"/>
              <a:gd name="connsiteX10" fmla="*/ 2340647 w 2707105"/>
              <a:gd name="connsiteY10" fmla="*/ 250909 h 2707105"/>
              <a:gd name="connsiteX11" fmla="*/ 2114873 w 2707105"/>
              <a:gd name="connsiteY11" fmla="*/ 120151 h 2707105"/>
              <a:gd name="connsiteX12" fmla="*/ 451193 w 2707105"/>
              <a:gd name="connsiteY12" fmla="*/ 0 h 2707105"/>
              <a:gd name="connsiteX13" fmla="*/ 2255912 w 2707105"/>
              <a:gd name="connsiteY13" fmla="*/ 0 h 2707105"/>
              <a:gd name="connsiteX14" fmla="*/ 2707105 w 2707105"/>
              <a:gd name="connsiteY14" fmla="*/ 451193 h 2707105"/>
              <a:gd name="connsiteX15" fmla="*/ 2707105 w 2707105"/>
              <a:gd name="connsiteY15" fmla="*/ 2255912 h 2707105"/>
              <a:gd name="connsiteX16" fmla="*/ 2255912 w 2707105"/>
              <a:gd name="connsiteY16" fmla="*/ 2707105 h 2707105"/>
              <a:gd name="connsiteX17" fmla="*/ 451193 w 2707105"/>
              <a:gd name="connsiteY17" fmla="*/ 2707105 h 2707105"/>
              <a:gd name="connsiteX18" fmla="*/ 0 w 2707105"/>
              <a:gd name="connsiteY18" fmla="*/ 2255912 h 2707105"/>
              <a:gd name="connsiteX19" fmla="*/ 0 w 2707105"/>
              <a:gd name="connsiteY19" fmla="*/ 451193 h 2707105"/>
              <a:gd name="connsiteX20" fmla="*/ 451193 w 2707105"/>
              <a:gd name="connsiteY20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7105" h="2707105">
                <a:moveTo>
                  <a:pt x="1813123" y="120151"/>
                </a:moveTo>
                <a:cubicBezTo>
                  <a:pt x="1719878" y="120151"/>
                  <a:pt x="1633971" y="170210"/>
                  <a:pt x="1587349" y="250909"/>
                </a:cubicBezTo>
                <a:lnTo>
                  <a:pt x="1436258" y="511993"/>
                </a:lnTo>
                <a:cubicBezTo>
                  <a:pt x="1389635" y="592691"/>
                  <a:pt x="1389635" y="691946"/>
                  <a:pt x="1436258" y="772645"/>
                </a:cubicBezTo>
                <a:lnTo>
                  <a:pt x="1587349" y="1033729"/>
                </a:lnTo>
                <a:cubicBezTo>
                  <a:pt x="1633971" y="1114428"/>
                  <a:pt x="1719878" y="1164055"/>
                  <a:pt x="1813123" y="1164055"/>
                </a:cubicBezTo>
                <a:lnTo>
                  <a:pt x="2114873" y="1164055"/>
                </a:lnTo>
                <a:cubicBezTo>
                  <a:pt x="2208118" y="1164055"/>
                  <a:pt x="2294025" y="1114428"/>
                  <a:pt x="2340647" y="1033729"/>
                </a:cubicBezTo>
                <a:lnTo>
                  <a:pt x="2491307" y="772645"/>
                </a:lnTo>
                <a:cubicBezTo>
                  <a:pt x="2537929" y="691946"/>
                  <a:pt x="2537929" y="592691"/>
                  <a:pt x="2491307" y="511993"/>
                </a:cubicBezTo>
                <a:lnTo>
                  <a:pt x="2340647" y="250909"/>
                </a:lnTo>
                <a:cubicBezTo>
                  <a:pt x="2294025" y="170210"/>
                  <a:pt x="2208118" y="120151"/>
                  <a:pt x="2114873" y="120151"/>
                </a:cubicBezTo>
                <a:close/>
                <a:moveTo>
                  <a:pt x="451193" y="0"/>
                </a:move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2255912"/>
                </a:lnTo>
                <a:cubicBezTo>
                  <a:pt x="2707105" y="2505099"/>
                  <a:pt x="2505099" y="2707105"/>
                  <a:pt x="2255912" y="2707105"/>
                </a:cubicBezTo>
                <a:lnTo>
                  <a:pt x="451193" y="2707105"/>
                </a:lnTo>
                <a:cubicBezTo>
                  <a:pt x="202006" y="2707105"/>
                  <a:pt x="0" y="2505099"/>
                  <a:pt x="0" y="2255912"/>
                </a:cubicBez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6077980" y="3664354"/>
            <a:ext cx="997420" cy="906744"/>
          </a:xfrm>
          <a:custGeom>
            <a:avLst/>
            <a:gdLst>
              <a:gd name="T0" fmla="*/ 1680 w 2660"/>
              <a:gd name="T1" fmla="*/ 0 h 2419"/>
              <a:gd name="T2" fmla="*/ 981 w 2660"/>
              <a:gd name="T3" fmla="*/ 0 h 2419"/>
              <a:gd name="T4" fmla="*/ 458 w 2660"/>
              <a:gd name="T5" fmla="*/ 303 h 2419"/>
              <a:gd name="T6" fmla="*/ 458 w 2660"/>
              <a:gd name="T7" fmla="*/ 303 h 2419"/>
              <a:gd name="T8" fmla="*/ 108 w 2660"/>
              <a:gd name="T9" fmla="*/ 908 h 2419"/>
              <a:gd name="T10" fmla="*/ 108 w 2660"/>
              <a:gd name="T11" fmla="*/ 1512 h 2419"/>
              <a:gd name="T12" fmla="*/ 108 w 2660"/>
              <a:gd name="T13" fmla="*/ 1512 h 2419"/>
              <a:gd name="T14" fmla="*/ 458 w 2660"/>
              <a:gd name="T15" fmla="*/ 2117 h 2419"/>
              <a:gd name="T16" fmla="*/ 981 w 2660"/>
              <a:gd name="T17" fmla="*/ 2419 h 2419"/>
              <a:gd name="T18" fmla="*/ 981 w 2660"/>
              <a:gd name="T19" fmla="*/ 2419 h 2419"/>
              <a:gd name="T20" fmla="*/ 1680 w 2660"/>
              <a:gd name="T21" fmla="*/ 2419 h 2419"/>
              <a:gd name="T22" fmla="*/ 2203 w 2660"/>
              <a:gd name="T23" fmla="*/ 2117 h 2419"/>
              <a:gd name="T24" fmla="*/ 2203 w 2660"/>
              <a:gd name="T25" fmla="*/ 2117 h 2419"/>
              <a:gd name="T26" fmla="*/ 2552 w 2660"/>
              <a:gd name="T27" fmla="*/ 1512 h 2419"/>
              <a:gd name="T28" fmla="*/ 2552 w 2660"/>
              <a:gd name="T29" fmla="*/ 908 h 2419"/>
              <a:gd name="T30" fmla="*/ 2203 w 2660"/>
              <a:gd name="T31" fmla="*/ 303 h 2419"/>
              <a:gd name="T32" fmla="*/ 1680 w 2660"/>
              <a:gd name="T33" fmla="*/ 0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60" h="2419">
                <a:moveTo>
                  <a:pt x="1680" y="0"/>
                </a:moveTo>
                <a:lnTo>
                  <a:pt x="981" y="0"/>
                </a:lnTo>
                <a:cubicBezTo>
                  <a:pt x="765" y="0"/>
                  <a:pt x="566" y="116"/>
                  <a:pt x="458" y="303"/>
                </a:cubicBezTo>
                <a:lnTo>
                  <a:pt x="458" y="303"/>
                </a:lnTo>
                <a:lnTo>
                  <a:pt x="108" y="908"/>
                </a:lnTo>
                <a:cubicBezTo>
                  <a:pt x="0" y="1095"/>
                  <a:pt x="0" y="1325"/>
                  <a:pt x="108" y="1512"/>
                </a:cubicBezTo>
                <a:lnTo>
                  <a:pt x="108" y="1512"/>
                </a:lnTo>
                <a:lnTo>
                  <a:pt x="458" y="2117"/>
                </a:lnTo>
                <a:cubicBezTo>
                  <a:pt x="566" y="2304"/>
                  <a:pt x="765" y="2419"/>
                  <a:pt x="981" y="2419"/>
                </a:cubicBezTo>
                <a:lnTo>
                  <a:pt x="981" y="2419"/>
                </a:lnTo>
                <a:lnTo>
                  <a:pt x="1680" y="2419"/>
                </a:lnTo>
                <a:cubicBezTo>
                  <a:pt x="1896" y="2419"/>
                  <a:pt x="2095" y="2304"/>
                  <a:pt x="2203" y="2117"/>
                </a:cubicBezTo>
                <a:lnTo>
                  <a:pt x="2203" y="2117"/>
                </a:lnTo>
                <a:lnTo>
                  <a:pt x="2552" y="1512"/>
                </a:lnTo>
                <a:cubicBezTo>
                  <a:pt x="2660" y="1325"/>
                  <a:pt x="2660" y="1095"/>
                  <a:pt x="2552" y="908"/>
                </a:cubicBezTo>
                <a:lnTo>
                  <a:pt x="2203" y="303"/>
                </a:lnTo>
                <a:cubicBezTo>
                  <a:pt x="2095" y="116"/>
                  <a:pt x="1896" y="0"/>
                  <a:pt x="168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2685553" y="635268"/>
            <a:ext cx="1800000" cy="2707105"/>
          </a:xfrm>
          <a:custGeom>
            <a:avLst/>
            <a:gdLst>
              <a:gd name="connsiteX0" fmla="*/ 0 w 1800000"/>
              <a:gd name="connsiteY0" fmla="*/ 0 h 2707105"/>
              <a:gd name="connsiteX1" fmla="*/ 1348807 w 1800000"/>
              <a:gd name="connsiteY1" fmla="*/ 0 h 2707105"/>
              <a:gd name="connsiteX2" fmla="*/ 1800000 w 1800000"/>
              <a:gd name="connsiteY2" fmla="*/ 451193 h 2707105"/>
              <a:gd name="connsiteX3" fmla="*/ 1800000 w 1800000"/>
              <a:gd name="connsiteY3" fmla="*/ 2255912 h 2707105"/>
              <a:gd name="connsiteX4" fmla="*/ 1348807 w 1800000"/>
              <a:gd name="connsiteY4" fmla="*/ 2707105 h 2707105"/>
              <a:gd name="connsiteX5" fmla="*/ 0 w 1800000"/>
              <a:gd name="connsiteY5" fmla="*/ 2707105 h 2707105"/>
              <a:gd name="connsiteX6" fmla="*/ 0 w 1800000"/>
              <a:gd name="connsiteY6" fmla="*/ 1893552 h 2707105"/>
              <a:gd name="connsiteX7" fmla="*/ 108828 w 1800000"/>
              <a:gd name="connsiteY7" fmla="*/ 1882581 h 2707105"/>
              <a:gd name="connsiteX8" fmla="*/ 539999 w 1800000"/>
              <a:gd name="connsiteY8" fmla="*/ 1353552 h 2707105"/>
              <a:gd name="connsiteX9" fmla="*/ 108828 w 1800000"/>
              <a:gd name="connsiteY9" fmla="*/ 824523 h 2707105"/>
              <a:gd name="connsiteX10" fmla="*/ 0 w 1800000"/>
              <a:gd name="connsiteY10" fmla="*/ 813552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000" h="2707105">
                <a:moveTo>
                  <a:pt x="0" y="0"/>
                </a:moveTo>
                <a:lnTo>
                  <a:pt x="1348807" y="0"/>
                </a:lnTo>
                <a:cubicBezTo>
                  <a:pt x="1597994" y="0"/>
                  <a:pt x="1800000" y="202006"/>
                  <a:pt x="1800000" y="451193"/>
                </a:cubicBezTo>
                <a:lnTo>
                  <a:pt x="1800000" y="2255912"/>
                </a:lnTo>
                <a:cubicBezTo>
                  <a:pt x="1800000" y="2505099"/>
                  <a:pt x="1597994" y="2707105"/>
                  <a:pt x="1348807" y="2707105"/>
                </a:cubicBezTo>
                <a:lnTo>
                  <a:pt x="0" y="2707105"/>
                </a:lnTo>
                <a:lnTo>
                  <a:pt x="0" y="1893552"/>
                </a:lnTo>
                <a:lnTo>
                  <a:pt x="108828" y="1882581"/>
                </a:lnTo>
                <a:cubicBezTo>
                  <a:pt x="354897" y="1832228"/>
                  <a:pt x="539999" y="1614507"/>
                  <a:pt x="539999" y="1353552"/>
                </a:cubicBezTo>
                <a:cubicBezTo>
                  <a:pt x="539999" y="1092597"/>
                  <a:pt x="354897" y="874876"/>
                  <a:pt x="108828" y="824523"/>
                </a:cubicBezTo>
                <a:lnTo>
                  <a:pt x="0" y="8135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手繪多邊形 18"/>
          <p:cNvSpPr/>
          <p:nvPr/>
        </p:nvSpPr>
        <p:spPr>
          <a:xfrm>
            <a:off x="1778448" y="635268"/>
            <a:ext cx="1447104" cy="2707105"/>
          </a:xfrm>
          <a:custGeom>
            <a:avLst/>
            <a:gdLst>
              <a:gd name="connsiteX0" fmla="*/ 451193 w 1447104"/>
              <a:gd name="connsiteY0" fmla="*/ 0 h 2707105"/>
              <a:gd name="connsiteX1" fmla="*/ 907105 w 1447104"/>
              <a:gd name="connsiteY1" fmla="*/ 0 h 2707105"/>
              <a:gd name="connsiteX2" fmla="*/ 907105 w 1447104"/>
              <a:gd name="connsiteY2" fmla="*/ 813552 h 2707105"/>
              <a:gd name="connsiteX3" fmla="*/ 1015933 w 1447104"/>
              <a:gd name="connsiteY3" fmla="*/ 824523 h 2707105"/>
              <a:gd name="connsiteX4" fmla="*/ 1447104 w 1447104"/>
              <a:gd name="connsiteY4" fmla="*/ 1353552 h 2707105"/>
              <a:gd name="connsiteX5" fmla="*/ 1015933 w 1447104"/>
              <a:gd name="connsiteY5" fmla="*/ 1882581 h 2707105"/>
              <a:gd name="connsiteX6" fmla="*/ 907105 w 1447104"/>
              <a:gd name="connsiteY6" fmla="*/ 1893552 h 2707105"/>
              <a:gd name="connsiteX7" fmla="*/ 907105 w 1447104"/>
              <a:gd name="connsiteY7" fmla="*/ 2707105 h 2707105"/>
              <a:gd name="connsiteX8" fmla="*/ 451193 w 1447104"/>
              <a:gd name="connsiteY8" fmla="*/ 2707105 h 2707105"/>
              <a:gd name="connsiteX9" fmla="*/ 0 w 1447104"/>
              <a:gd name="connsiteY9" fmla="*/ 2255912 h 2707105"/>
              <a:gd name="connsiteX10" fmla="*/ 0 w 1447104"/>
              <a:gd name="connsiteY10" fmla="*/ 451193 h 2707105"/>
              <a:gd name="connsiteX11" fmla="*/ 451193 w 1447104"/>
              <a:gd name="connsiteY11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7104" h="2707105">
                <a:moveTo>
                  <a:pt x="451193" y="0"/>
                </a:moveTo>
                <a:lnTo>
                  <a:pt x="907105" y="0"/>
                </a:lnTo>
                <a:lnTo>
                  <a:pt x="907105" y="813552"/>
                </a:lnTo>
                <a:lnTo>
                  <a:pt x="1015933" y="824523"/>
                </a:lnTo>
                <a:cubicBezTo>
                  <a:pt x="1262002" y="874876"/>
                  <a:pt x="1447104" y="1092597"/>
                  <a:pt x="1447104" y="1353552"/>
                </a:cubicBezTo>
                <a:cubicBezTo>
                  <a:pt x="1447104" y="1614507"/>
                  <a:pt x="1262002" y="1832228"/>
                  <a:pt x="1015933" y="1882581"/>
                </a:cubicBezTo>
                <a:lnTo>
                  <a:pt x="907105" y="1893552"/>
                </a:lnTo>
                <a:lnTo>
                  <a:pt x="907105" y="2707105"/>
                </a:lnTo>
                <a:lnTo>
                  <a:pt x="451193" y="2707105"/>
                </a:lnTo>
                <a:cubicBezTo>
                  <a:pt x="202006" y="2707105"/>
                  <a:pt x="0" y="2505099"/>
                  <a:pt x="0" y="2255912"/>
                </a:cubicBez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 rot="10800000">
            <a:off x="4658448" y="635268"/>
            <a:ext cx="1800000" cy="2707105"/>
          </a:xfrm>
          <a:custGeom>
            <a:avLst/>
            <a:gdLst>
              <a:gd name="connsiteX0" fmla="*/ 0 w 1800000"/>
              <a:gd name="connsiteY0" fmla="*/ 0 h 2707105"/>
              <a:gd name="connsiteX1" fmla="*/ 1348807 w 1800000"/>
              <a:gd name="connsiteY1" fmla="*/ 0 h 2707105"/>
              <a:gd name="connsiteX2" fmla="*/ 1800000 w 1800000"/>
              <a:gd name="connsiteY2" fmla="*/ 451193 h 2707105"/>
              <a:gd name="connsiteX3" fmla="*/ 1800000 w 1800000"/>
              <a:gd name="connsiteY3" fmla="*/ 2255912 h 2707105"/>
              <a:gd name="connsiteX4" fmla="*/ 1348807 w 1800000"/>
              <a:gd name="connsiteY4" fmla="*/ 2707105 h 2707105"/>
              <a:gd name="connsiteX5" fmla="*/ 0 w 1800000"/>
              <a:gd name="connsiteY5" fmla="*/ 2707105 h 2707105"/>
              <a:gd name="connsiteX6" fmla="*/ 0 w 1800000"/>
              <a:gd name="connsiteY6" fmla="*/ 1893552 h 2707105"/>
              <a:gd name="connsiteX7" fmla="*/ 108828 w 1800000"/>
              <a:gd name="connsiteY7" fmla="*/ 1882581 h 2707105"/>
              <a:gd name="connsiteX8" fmla="*/ 539999 w 1800000"/>
              <a:gd name="connsiteY8" fmla="*/ 1353552 h 2707105"/>
              <a:gd name="connsiteX9" fmla="*/ 108828 w 1800000"/>
              <a:gd name="connsiteY9" fmla="*/ 824523 h 2707105"/>
              <a:gd name="connsiteX10" fmla="*/ 0 w 1800000"/>
              <a:gd name="connsiteY10" fmla="*/ 813552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000" h="2707105">
                <a:moveTo>
                  <a:pt x="0" y="0"/>
                </a:moveTo>
                <a:lnTo>
                  <a:pt x="1348807" y="0"/>
                </a:lnTo>
                <a:cubicBezTo>
                  <a:pt x="1597994" y="0"/>
                  <a:pt x="1800000" y="202006"/>
                  <a:pt x="1800000" y="451193"/>
                </a:cubicBezTo>
                <a:lnTo>
                  <a:pt x="1800000" y="2255912"/>
                </a:lnTo>
                <a:cubicBezTo>
                  <a:pt x="1800000" y="2505099"/>
                  <a:pt x="1597994" y="2707105"/>
                  <a:pt x="1348807" y="2707105"/>
                </a:cubicBezTo>
                <a:lnTo>
                  <a:pt x="0" y="2707105"/>
                </a:lnTo>
                <a:lnTo>
                  <a:pt x="0" y="1893552"/>
                </a:lnTo>
                <a:lnTo>
                  <a:pt x="108828" y="1882581"/>
                </a:lnTo>
                <a:cubicBezTo>
                  <a:pt x="354897" y="1832228"/>
                  <a:pt x="539999" y="1614507"/>
                  <a:pt x="539999" y="1353552"/>
                </a:cubicBezTo>
                <a:cubicBezTo>
                  <a:pt x="539999" y="1092597"/>
                  <a:pt x="354897" y="874876"/>
                  <a:pt x="108828" y="824523"/>
                </a:cubicBezTo>
                <a:lnTo>
                  <a:pt x="0" y="8135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 rot="10800000">
            <a:off x="5918449" y="635268"/>
            <a:ext cx="1447104" cy="2707105"/>
          </a:xfrm>
          <a:custGeom>
            <a:avLst/>
            <a:gdLst>
              <a:gd name="connsiteX0" fmla="*/ 451193 w 1447104"/>
              <a:gd name="connsiteY0" fmla="*/ 0 h 2707105"/>
              <a:gd name="connsiteX1" fmla="*/ 907105 w 1447104"/>
              <a:gd name="connsiteY1" fmla="*/ 0 h 2707105"/>
              <a:gd name="connsiteX2" fmla="*/ 907105 w 1447104"/>
              <a:gd name="connsiteY2" fmla="*/ 813552 h 2707105"/>
              <a:gd name="connsiteX3" fmla="*/ 1015933 w 1447104"/>
              <a:gd name="connsiteY3" fmla="*/ 824523 h 2707105"/>
              <a:gd name="connsiteX4" fmla="*/ 1447104 w 1447104"/>
              <a:gd name="connsiteY4" fmla="*/ 1353552 h 2707105"/>
              <a:gd name="connsiteX5" fmla="*/ 1015933 w 1447104"/>
              <a:gd name="connsiteY5" fmla="*/ 1882581 h 2707105"/>
              <a:gd name="connsiteX6" fmla="*/ 907105 w 1447104"/>
              <a:gd name="connsiteY6" fmla="*/ 1893552 h 2707105"/>
              <a:gd name="connsiteX7" fmla="*/ 907105 w 1447104"/>
              <a:gd name="connsiteY7" fmla="*/ 2707105 h 2707105"/>
              <a:gd name="connsiteX8" fmla="*/ 451193 w 1447104"/>
              <a:gd name="connsiteY8" fmla="*/ 2707105 h 2707105"/>
              <a:gd name="connsiteX9" fmla="*/ 0 w 1447104"/>
              <a:gd name="connsiteY9" fmla="*/ 2255912 h 2707105"/>
              <a:gd name="connsiteX10" fmla="*/ 0 w 1447104"/>
              <a:gd name="connsiteY10" fmla="*/ 451193 h 2707105"/>
              <a:gd name="connsiteX11" fmla="*/ 451193 w 1447104"/>
              <a:gd name="connsiteY11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7104" h="2707105">
                <a:moveTo>
                  <a:pt x="451193" y="0"/>
                </a:moveTo>
                <a:lnTo>
                  <a:pt x="907105" y="0"/>
                </a:lnTo>
                <a:lnTo>
                  <a:pt x="907105" y="813552"/>
                </a:lnTo>
                <a:lnTo>
                  <a:pt x="1015933" y="824523"/>
                </a:lnTo>
                <a:cubicBezTo>
                  <a:pt x="1262002" y="874876"/>
                  <a:pt x="1447104" y="1092597"/>
                  <a:pt x="1447104" y="1353552"/>
                </a:cubicBezTo>
                <a:cubicBezTo>
                  <a:pt x="1447104" y="1614507"/>
                  <a:pt x="1262002" y="1832228"/>
                  <a:pt x="1015933" y="1882581"/>
                </a:cubicBezTo>
                <a:lnTo>
                  <a:pt x="907105" y="1893552"/>
                </a:lnTo>
                <a:lnTo>
                  <a:pt x="907105" y="2707105"/>
                </a:lnTo>
                <a:lnTo>
                  <a:pt x="451193" y="2707105"/>
                </a:lnTo>
                <a:cubicBezTo>
                  <a:pt x="202006" y="2707105"/>
                  <a:pt x="0" y="2505099"/>
                  <a:pt x="0" y="2255912"/>
                </a:cubicBez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>
            <a:off x="2685553" y="3515628"/>
            <a:ext cx="1800000" cy="2707105"/>
          </a:xfrm>
          <a:custGeom>
            <a:avLst/>
            <a:gdLst>
              <a:gd name="connsiteX0" fmla="*/ 0 w 1800000"/>
              <a:gd name="connsiteY0" fmla="*/ 0 h 2707105"/>
              <a:gd name="connsiteX1" fmla="*/ 1348807 w 1800000"/>
              <a:gd name="connsiteY1" fmla="*/ 0 h 2707105"/>
              <a:gd name="connsiteX2" fmla="*/ 1800000 w 1800000"/>
              <a:gd name="connsiteY2" fmla="*/ 451193 h 2707105"/>
              <a:gd name="connsiteX3" fmla="*/ 1800000 w 1800000"/>
              <a:gd name="connsiteY3" fmla="*/ 2255912 h 2707105"/>
              <a:gd name="connsiteX4" fmla="*/ 1348807 w 1800000"/>
              <a:gd name="connsiteY4" fmla="*/ 2707105 h 2707105"/>
              <a:gd name="connsiteX5" fmla="*/ 0 w 1800000"/>
              <a:gd name="connsiteY5" fmla="*/ 2707105 h 2707105"/>
              <a:gd name="connsiteX6" fmla="*/ 0 w 1800000"/>
              <a:gd name="connsiteY6" fmla="*/ 1893552 h 2707105"/>
              <a:gd name="connsiteX7" fmla="*/ 108828 w 1800000"/>
              <a:gd name="connsiteY7" fmla="*/ 1882581 h 2707105"/>
              <a:gd name="connsiteX8" fmla="*/ 539999 w 1800000"/>
              <a:gd name="connsiteY8" fmla="*/ 1353552 h 2707105"/>
              <a:gd name="connsiteX9" fmla="*/ 108828 w 1800000"/>
              <a:gd name="connsiteY9" fmla="*/ 824523 h 2707105"/>
              <a:gd name="connsiteX10" fmla="*/ 0 w 1800000"/>
              <a:gd name="connsiteY10" fmla="*/ 813552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000" h="2707105">
                <a:moveTo>
                  <a:pt x="0" y="0"/>
                </a:moveTo>
                <a:lnTo>
                  <a:pt x="1348807" y="0"/>
                </a:lnTo>
                <a:cubicBezTo>
                  <a:pt x="1597994" y="0"/>
                  <a:pt x="1800000" y="202006"/>
                  <a:pt x="1800000" y="451193"/>
                </a:cubicBezTo>
                <a:lnTo>
                  <a:pt x="1800000" y="2255912"/>
                </a:lnTo>
                <a:cubicBezTo>
                  <a:pt x="1800000" y="2505099"/>
                  <a:pt x="1597994" y="2707105"/>
                  <a:pt x="1348807" y="2707105"/>
                </a:cubicBezTo>
                <a:lnTo>
                  <a:pt x="0" y="2707105"/>
                </a:lnTo>
                <a:lnTo>
                  <a:pt x="0" y="1893552"/>
                </a:lnTo>
                <a:lnTo>
                  <a:pt x="108828" y="1882581"/>
                </a:lnTo>
                <a:cubicBezTo>
                  <a:pt x="354897" y="1832228"/>
                  <a:pt x="539999" y="1614507"/>
                  <a:pt x="539999" y="1353552"/>
                </a:cubicBezTo>
                <a:cubicBezTo>
                  <a:pt x="539999" y="1092597"/>
                  <a:pt x="354897" y="874876"/>
                  <a:pt x="108828" y="824523"/>
                </a:cubicBezTo>
                <a:lnTo>
                  <a:pt x="0" y="8135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>
            <a:off x="1778448" y="3515628"/>
            <a:ext cx="1447104" cy="2707105"/>
          </a:xfrm>
          <a:custGeom>
            <a:avLst/>
            <a:gdLst>
              <a:gd name="connsiteX0" fmla="*/ 451193 w 1447104"/>
              <a:gd name="connsiteY0" fmla="*/ 0 h 2707105"/>
              <a:gd name="connsiteX1" fmla="*/ 907105 w 1447104"/>
              <a:gd name="connsiteY1" fmla="*/ 0 h 2707105"/>
              <a:gd name="connsiteX2" fmla="*/ 907105 w 1447104"/>
              <a:gd name="connsiteY2" fmla="*/ 813552 h 2707105"/>
              <a:gd name="connsiteX3" fmla="*/ 1015933 w 1447104"/>
              <a:gd name="connsiteY3" fmla="*/ 824523 h 2707105"/>
              <a:gd name="connsiteX4" fmla="*/ 1447104 w 1447104"/>
              <a:gd name="connsiteY4" fmla="*/ 1353552 h 2707105"/>
              <a:gd name="connsiteX5" fmla="*/ 1015933 w 1447104"/>
              <a:gd name="connsiteY5" fmla="*/ 1882581 h 2707105"/>
              <a:gd name="connsiteX6" fmla="*/ 907105 w 1447104"/>
              <a:gd name="connsiteY6" fmla="*/ 1893552 h 2707105"/>
              <a:gd name="connsiteX7" fmla="*/ 907105 w 1447104"/>
              <a:gd name="connsiteY7" fmla="*/ 2707105 h 2707105"/>
              <a:gd name="connsiteX8" fmla="*/ 451193 w 1447104"/>
              <a:gd name="connsiteY8" fmla="*/ 2707105 h 2707105"/>
              <a:gd name="connsiteX9" fmla="*/ 0 w 1447104"/>
              <a:gd name="connsiteY9" fmla="*/ 2255912 h 2707105"/>
              <a:gd name="connsiteX10" fmla="*/ 0 w 1447104"/>
              <a:gd name="connsiteY10" fmla="*/ 451193 h 2707105"/>
              <a:gd name="connsiteX11" fmla="*/ 451193 w 1447104"/>
              <a:gd name="connsiteY11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7104" h="2707105">
                <a:moveTo>
                  <a:pt x="451193" y="0"/>
                </a:moveTo>
                <a:lnTo>
                  <a:pt x="907105" y="0"/>
                </a:lnTo>
                <a:lnTo>
                  <a:pt x="907105" y="813552"/>
                </a:lnTo>
                <a:lnTo>
                  <a:pt x="1015933" y="824523"/>
                </a:lnTo>
                <a:cubicBezTo>
                  <a:pt x="1262002" y="874876"/>
                  <a:pt x="1447104" y="1092597"/>
                  <a:pt x="1447104" y="1353552"/>
                </a:cubicBezTo>
                <a:cubicBezTo>
                  <a:pt x="1447104" y="1614507"/>
                  <a:pt x="1262002" y="1832228"/>
                  <a:pt x="1015933" y="1882581"/>
                </a:cubicBezTo>
                <a:lnTo>
                  <a:pt x="907105" y="1893552"/>
                </a:lnTo>
                <a:lnTo>
                  <a:pt x="907105" y="2707105"/>
                </a:lnTo>
                <a:lnTo>
                  <a:pt x="451193" y="2707105"/>
                </a:lnTo>
                <a:cubicBezTo>
                  <a:pt x="202006" y="2707105"/>
                  <a:pt x="0" y="2505099"/>
                  <a:pt x="0" y="2255912"/>
                </a:cubicBez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手繪多邊形 25"/>
          <p:cNvSpPr/>
          <p:nvPr/>
        </p:nvSpPr>
        <p:spPr>
          <a:xfrm rot="10800000">
            <a:off x="4658448" y="3515628"/>
            <a:ext cx="1800000" cy="2707105"/>
          </a:xfrm>
          <a:custGeom>
            <a:avLst/>
            <a:gdLst>
              <a:gd name="connsiteX0" fmla="*/ 0 w 1800000"/>
              <a:gd name="connsiteY0" fmla="*/ 0 h 2707105"/>
              <a:gd name="connsiteX1" fmla="*/ 1348807 w 1800000"/>
              <a:gd name="connsiteY1" fmla="*/ 0 h 2707105"/>
              <a:gd name="connsiteX2" fmla="*/ 1800000 w 1800000"/>
              <a:gd name="connsiteY2" fmla="*/ 451193 h 2707105"/>
              <a:gd name="connsiteX3" fmla="*/ 1800000 w 1800000"/>
              <a:gd name="connsiteY3" fmla="*/ 2255912 h 2707105"/>
              <a:gd name="connsiteX4" fmla="*/ 1348807 w 1800000"/>
              <a:gd name="connsiteY4" fmla="*/ 2707105 h 2707105"/>
              <a:gd name="connsiteX5" fmla="*/ 0 w 1800000"/>
              <a:gd name="connsiteY5" fmla="*/ 2707105 h 2707105"/>
              <a:gd name="connsiteX6" fmla="*/ 0 w 1800000"/>
              <a:gd name="connsiteY6" fmla="*/ 1893552 h 2707105"/>
              <a:gd name="connsiteX7" fmla="*/ 108828 w 1800000"/>
              <a:gd name="connsiteY7" fmla="*/ 1882581 h 2707105"/>
              <a:gd name="connsiteX8" fmla="*/ 539999 w 1800000"/>
              <a:gd name="connsiteY8" fmla="*/ 1353552 h 2707105"/>
              <a:gd name="connsiteX9" fmla="*/ 108828 w 1800000"/>
              <a:gd name="connsiteY9" fmla="*/ 824523 h 2707105"/>
              <a:gd name="connsiteX10" fmla="*/ 0 w 1800000"/>
              <a:gd name="connsiteY10" fmla="*/ 813552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0000" h="2707105">
                <a:moveTo>
                  <a:pt x="0" y="0"/>
                </a:moveTo>
                <a:lnTo>
                  <a:pt x="1348807" y="0"/>
                </a:lnTo>
                <a:cubicBezTo>
                  <a:pt x="1597994" y="0"/>
                  <a:pt x="1800000" y="202006"/>
                  <a:pt x="1800000" y="451193"/>
                </a:cubicBezTo>
                <a:lnTo>
                  <a:pt x="1800000" y="2255912"/>
                </a:lnTo>
                <a:cubicBezTo>
                  <a:pt x="1800000" y="2505099"/>
                  <a:pt x="1597994" y="2707105"/>
                  <a:pt x="1348807" y="2707105"/>
                </a:cubicBezTo>
                <a:lnTo>
                  <a:pt x="0" y="2707105"/>
                </a:lnTo>
                <a:lnTo>
                  <a:pt x="0" y="1893552"/>
                </a:lnTo>
                <a:lnTo>
                  <a:pt x="108828" y="1882581"/>
                </a:lnTo>
                <a:cubicBezTo>
                  <a:pt x="354897" y="1832228"/>
                  <a:pt x="539999" y="1614507"/>
                  <a:pt x="539999" y="1353552"/>
                </a:cubicBezTo>
                <a:cubicBezTo>
                  <a:pt x="539999" y="1092597"/>
                  <a:pt x="354897" y="874876"/>
                  <a:pt x="108828" y="824523"/>
                </a:cubicBezTo>
                <a:lnTo>
                  <a:pt x="0" y="8135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手繪多邊形 26"/>
          <p:cNvSpPr/>
          <p:nvPr/>
        </p:nvSpPr>
        <p:spPr>
          <a:xfrm rot="10800000">
            <a:off x="5918449" y="3515628"/>
            <a:ext cx="1447104" cy="2707105"/>
          </a:xfrm>
          <a:custGeom>
            <a:avLst/>
            <a:gdLst>
              <a:gd name="connsiteX0" fmla="*/ 451193 w 1447104"/>
              <a:gd name="connsiteY0" fmla="*/ 0 h 2707105"/>
              <a:gd name="connsiteX1" fmla="*/ 907105 w 1447104"/>
              <a:gd name="connsiteY1" fmla="*/ 0 h 2707105"/>
              <a:gd name="connsiteX2" fmla="*/ 907105 w 1447104"/>
              <a:gd name="connsiteY2" fmla="*/ 813552 h 2707105"/>
              <a:gd name="connsiteX3" fmla="*/ 1015933 w 1447104"/>
              <a:gd name="connsiteY3" fmla="*/ 824523 h 2707105"/>
              <a:gd name="connsiteX4" fmla="*/ 1447104 w 1447104"/>
              <a:gd name="connsiteY4" fmla="*/ 1353552 h 2707105"/>
              <a:gd name="connsiteX5" fmla="*/ 1015933 w 1447104"/>
              <a:gd name="connsiteY5" fmla="*/ 1882581 h 2707105"/>
              <a:gd name="connsiteX6" fmla="*/ 907105 w 1447104"/>
              <a:gd name="connsiteY6" fmla="*/ 1893552 h 2707105"/>
              <a:gd name="connsiteX7" fmla="*/ 907105 w 1447104"/>
              <a:gd name="connsiteY7" fmla="*/ 2707105 h 2707105"/>
              <a:gd name="connsiteX8" fmla="*/ 451193 w 1447104"/>
              <a:gd name="connsiteY8" fmla="*/ 2707105 h 2707105"/>
              <a:gd name="connsiteX9" fmla="*/ 0 w 1447104"/>
              <a:gd name="connsiteY9" fmla="*/ 2255912 h 2707105"/>
              <a:gd name="connsiteX10" fmla="*/ 0 w 1447104"/>
              <a:gd name="connsiteY10" fmla="*/ 451193 h 2707105"/>
              <a:gd name="connsiteX11" fmla="*/ 451193 w 1447104"/>
              <a:gd name="connsiteY11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7104" h="2707105">
                <a:moveTo>
                  <a:pt x="451193" y="0"/>
                </a:moveTo>
                <a:lnTo>
                  <a:pt x="907105" y="0"/>
                </a:lnTo>
                <a:lnTo>
                  <a:pt x="907105" y="813552"/>
                </a:lnTo>
                <a:lnTo>
                  <a:pt x="1015933" y="824523"/>
                </a:lnTo>
                <a:cubicBezTo>
                  <a:pt x="1262002" y="874876"/>
                  <a:pt x="1447104" y="1092597"/>
                  <a:pt x="1447104" y="1353552"/>
                </a:cubicBezTo>
                <a:cubicBezTo>
                  <a:pt x="1447104" y="1614507"/>
                  <a:pt x="1262002" y="1832228"/>
                  <a:pt x="1015933" y="1882581"/>
                </a:cubicBezTo>
                <a:lnTo>
                  <a:pt x="907105" y="1893552"/>
                </a:lnTo>
                <a:lnTo>
                  <a:pt x="907105" y="2707105"/>
                </a:lnTo>
                <a:lnTo>
                  <a:pt x="451193" y="2707105"/>
                </a:lnTo>
                <a:cubicBezTo>
                  <a:pt x="202006" y="2707105"/>
                  <a:pt x="0" y="2505099"/>
                  <a:pt x="0" y="2255912"/>
                </a:cubicBez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" name="淚滴形 2"/>
          <p:cNvSpPr/>
          <p:nvPr/>
        </p:nvSpPr>
        <p:spPr>
          <a:xfrm>
            <a:off x="1920239" y="3484343"/>
            <a:ext cx="2596418" cy="2596418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淚滴形 8"/>
          <p:cNvSpPr/>
          <p:nvPr/>
        </p:nvSpPr>
        <p:spPr>
          <a:xfrm flipH="1">
            <a:off x="4627344" y="3484343"/>
            <a:ext cx="2596416" cy="2596418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淚滴形 9"/>
          <p:cNvSpPr/>
          <p:nvPr/>
        </p:nvSpPr>
        <p:spPr>
          <a:xfrm flipV="1">
            <a:off x="1920239" y="777238"/>
            <a:ext cx="2596418" cy="2596416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淚滴形 10"/>
          <p:cNvSpPr/>
          <p:nvPr/>
        </p:nvSpPr>
        <p:spPr>
          <a:xfrm flipH="1" flipV="1">
            <a:off x="4627344" y="777238"/>
            <a:ext cx="2596416" cy="2596416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2047775" y="904773"/>
            <a:ext cx="2341346" cy="23413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橢圓 13"/>
          <p:cNvSpPr/>
          <p:nvPr/>
        </p:nvSpPr>
        <p:spPr>
          <a:xfrm>
            <a:off x="4754879" y="904773"/>
            <a:ext cx="2341346" cy="23413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橢圓 17"/>
          <p:cNvSpPr/>
          <p:nvPr/>
        </p:nvSpPr>
        <p:spPr>
          <a:xfrm>
            <a:off x="2047775" y="3650412"/>
            <a:ext cx="2341346" cy="23413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橢圓 18"/>
          <p:cNvSpPr/>
          <p:nvPr/>
        </p:nvSpPr>
        <p:spPr>
          <a:xfrm>
            <a:off x="4754879" y="3650412"/>
            <a:ext cx="2341346" cy="23413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902995" y="477695"/>
            <a:ext cx="2707105" cy="270710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4610100" y="477695"/>
            <a:ext cx="2707105" cy="270710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1902995" y="3184800"/>
            <a:ext cx="2707105" cy="270710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4610100" y="3184800"/>
            <a:ext cx="2707105" cy="270710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向右箭號 4"/>
          <p:cNvSpPr/>
          <p:nvPr/>
        </p:nvSpPr>
        <p:spPr>
          <a:xfrm>
            <a:off x="1902995" y="5985150"/>
            <a:ext cx="5450305" cy="37465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向右箭號 13"/>
          <p:cNvSpPr/>
          <p:nvPr/>
        </p:nvSpPr>
        <p:spPr>
          <a:xfrm rot="16200000">
            <a:off x="-1116926" y="2979427"/>
            <a:ext cx="5450305" cy="37465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五角星形 5"/>
          <p:cNvSpPr/>
          <p:nvPr/>
        </p:nvSpPr>
        <p:spPr>
          <a:xfrm>
            <a:off x="5153652" y="1021247"/>
            <a:ext cx="1620000" cy="16200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762120" y="1135195"/>
            <a:ext cx="988854" cy="1392104"/>
          </a:xfrm>
          <a:custGeom>
            <a:avLst/>
            <a:gdLst/>
            <a:ahLst/>
            <a:cxnLst/>
            <a:rect l="l" t="t" r="r" b="b"/>
            <a:pathLst>
              <a:path w="1296572" h="1825308">
                <a:moveTo>
                  <a:pt x="480669" y="1478980"/>
                </a:moveTo>
                <a:lnTo>
                  <a:pt x="826996" y="1478980"/>
                </a:lnTo>
                <a:lnTo>
                  <a:pt x="826996" y="1825308"/>
                </a:lnTo>
                <a:lnTo>
                  <a:pt x="480669" y="1825308"/>
                </a:lnTo>
                <a:close/>
                <a:moveTo>
                  <a:pt x="645821" y="0"/>
                </a:moveTo>
                <a:cubicBezTo>
                  <a:pt x="844662" y="0"/>
                  <a:pt x="1002831" y="51970"/>
                  <a:pt x="1120327" y="155909"/>
                </a:cubicBezTo>
                <a:cubicBezTo>
                  <a:pt x="1237824" y="259849"/>
                  <a:pt x="1296572" y="380838"/>
                  <a:pt x="1296572" y="518876"/>
                </a:cubicBezTo>
                <a:cubicBezTo>
                  <a:pt x="1296572" y="595290"/>
                  <a:pt x="1275004" y="667595"/>
                  <a:pt x="1231867" y="735793"/>
                </a:cubicBezTo>
                <a:cubicBezTo>
                  <a:pt x="1188730" y="803990"/>
                  <a:pt x="1096499" y="896837"/>
                  <a:pt x="955175" y="1014334"/>
                </a:cubicBezTo>
                <a:cubicBezTo>
                  <a:pt x="882047" y="1075136"/>
                  <a:pt x="836651" y="1124025"/>
                  <a:pt x="818985" y="1160999"/>
                </a:cubicBezTo>
                <a:cubicBezTo>
                  <a:pt x="801320" y="1197974"/>
                  <a:pt x="793309" y="1264117"/>
                  <a:pt x="794952" y="1359429"/>
                </a:cubicBezTo>
                <a:lnTo>
                  <a:pt x="480669" y="1359429"/>
                </a:lnTo>
                <a:cubicBezTo>
                  <a:pt x="479847" y="1314238"/>
                  <a:pt x="479436" y="1286713"/>
                  <a:pt x="479436" y="1276853"/>
                </a:cubicBezTo>
                <a:cubicBezTo>
                  <a:pt x="479436" y="1174967"/>
                  <a:pt x="496280" y="1091159"/>
                  <a:pt x="529968" y="1025426"/>
                </a:cubicBezTo>
                <a:cubicBezTo>
                  <a:pt x="563656" y="959694"/>
                  <a:pt x="631032" y="885745"/>
                  <a:pt x="732095" y="803579"/>
                </a:cubicBezTo>
                <a:cubicBezTo>
                  <a:pt x="833159" y="721414"/>
                  <a:pt x="893550" y="667595"/>
                  <a:pt x="913270" y="642124"/>
                </a:cubicBezTo>
                <a:cubicBezTo>
                  <a:pt x="943671" y="601863"/>
                  <a:pt x="958872" y="557494"/>
                  <a:pt x="958872" y="509016"/>
                </a:cubicBezTo>
                <a:cubicBezTo>
                  <a:pt x="958872" y="441640"/>
                  <a:pt x="931963" y="383919"/>
                  <a:pt x="878144" y="335852"/>
                </a:cubicBezTo>
                <a:cubicBezTo>
                  <a:pt x="824326" y="287785"/>
                  <a:pt x="751815" y="263752"/>
                  <a:pt x="660611" y="263752"/>
                </a:cubicBezTo>
                <a:cubicBezTo>
                  <a:pt x="572694" y="263752"/>
                  <a:pt x="499156" y="288812"/>
                  <a:pt x="439997" y="338933"/>
                </a:cubicBezTo>
                <a:cubicBezTo>
                  <a:pt x="380838" y="389054"/>
                  <a:pt x="340166" y="465468"/>
                  <a:pt x="317981" y="568175"/>
                </a:cubicBezTo>
                <a:lnTo>
                  <a:pt x="0" y="528736"/>
                </a:lnTo>
                <a:cubicBezTo>
                  <a:pt x="9038" y="381659"/>
                  <a:pt x="71690" y="256768"/>
                  <a:pt x="187954" y="154061"/>
                </a:cubicBezTo>
                <a:cubicBezTo>
                  <a:pt x="304218" y="51354"/>
                  <a:pt x="456841" y="0"/>
                  <a:pt x="645821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>
            <a:off x="2556270" y="3729505"/>
            <a:ext cx="1400554" cy="1617694"/>
          </a:xfrm>
          <a:custGeom>
            <a:avLst/>
            <a:gdLst>
              <a:gd name="T0" fmla="*/ 4714 w 5676"/>
              <a:gd name="T1" fmla="*/ 34 h 6556"/>
              <a:gd name="T2" fmla="*/ 5443 w 5676"/>
              <a:gd name="T3" fmla="*/ 267 h 6556"/>
              <a:gd name="T4" fmla="*/ 5674 w 5676"/>
              <a:gd name="T5" fmla="*/ 775 h 6556"/>
              <a:gd name="T6" fmla="*/ 5558 w 5676"/>
              <a:gd name="T7" fmla="*/ 901 h 6556"/>
              <a:gd name="T8" fmla="*/ 5451 w 5676"/>
              <a:gd name="T9" fmla="*/ 1064 h 6556"/>
              <a:gd name="T10" fmla="*/ 5258 w 5676"/>
              <a:gd name="T11" fmla="*/ 1762 h 6556"/>
              <a:gd name="T12" fmla="*/ 5286 w 5676"/>
              <a:gd name="T13" fmla="*/ 2133 h 6556"/>
              <a:gd name="T14" fmla="*/ 5469 w 5676"/>
              <a:gd name="T15" fmla="*/ 2934 h 6556"/>
              <a:gd name="T16" fmla="*/ 5321 w 5676"/>
              <a:gd name="T17" fmla="*/ 3753 h 6556"/>
              <a:gd name="T18" fmla="*/ 5092 w 5676"/>
              <a:gd name="T19" fmla="*/ 4415 h 6556"/>
              <a:gd name="T20" fmla="*/ 4887 w 5676"/>
              <a:gd name="T21" fmla="*/ 4987 h 6556"/>
              <a:gd name="T22" fmla="*/ 4859 w 5676"/>
              <a:gd name="T23" fmla="*/ 5498 h 6556"/>
              <a:gd name="T24" fmla="*/ 5039 w 5676"/>
              <a:gd name="T25" fmla="*/ 5838 h 6556"/>
              <a:gd name="T26" fmla="*/ 4666 w 5676"/>
              <a:gd name="T27" fmla="*/ 5974 h 6556"/>
              <a:gd name="T28" fmla="*/ 4433 w 5676"/>
              <a:gd name="T29" fmla="*/ 5504 h 6556"/>
              <a:gd name="T30" fmla="*/ 4561 w 5676"/>
              <a:gd name="T31" fmla="*/ 4842 h 6556"/>
              <a:gd name="T32" fmla="*/ 4501 w 5676"/>
              <a:gd name="T33" fmla="*/ 3945 h 6556"/>
              <a:gd name="T34" fmla="*/ 3798 w 5676"/>
              <a:gd name="T35" fmla="*/ 4046 h 6556"/>
              <a:gd name="T36" fmla="*/ 3690 w 5676"/>
              <a:gd name="T37" fmla="*/ 4391 h 6556"/>
              <a:gd name="T38" fmla="*/ 3553 w 5676"/>
              <a:gd name="T39" fmla="*/ 4949 h 6556"/>
              <a:gd name="T40" fmla="*/ 3561 w 5676"/>
              <a:gd name="T41" fmla="*/ 5675 h 6556"/>
              <a:gd name="T42" fmla="*/ 3641 w 5676"/>
              <a:gd name="T43" fmla="*/ 6163 h 6556"/>
              <a:gd name="T44" fmla="*/ 3740 w 5676"/>
              <a:gd name="T45" fmla="*/ 6409 h 6556"/>
              <a:gd name="T46" fmla="*/ 3338 w 5676"/>
              <a:gd name="T47" fmla="*/ 6530 h 6556"/>
              <a:gd name="T48" fmla="*/ 3167 w 5676"/>
              <a:gd name="T49" fmla="*/ 6030 h 6556"/>
              <a:gd name="T50" fmla="*/ 3149 w 5676"/>
              <a:gd name="T51" fmla="*/ 5061 h 6556"/>
              <a:gd name="T52" fmla="*/ 2973 w 5676"/>
              <a:gd name="T53" fmla="*/ 4244 h 6556"/>
              <a:gd name="T54" fmla="*/ 2848 w 5676"/>
              <a:gd name="T55" fmla="*/ 3965 h 6556"/>
              <a:gd name="T56" fmla="*/ 2519 w 5676"/>
              <a:gd name="T57" fmla="*/ 4316 h 6556"/>
              <a:gd name="T58" fmla="*/ 2603 w 5676"/>
              <a:gd name="T59" fmla="*/ 4650 h 6556"/>
              <a:gd name="T60" fmla="*/ 2924 w 5676"/>
              <a:gd name="T61" fmla="*/ 4900 h 6556"/>
              <a:gd name="T62" fmla="*/ 2533 w 5676"/>
              <a:gd name="T63" fmla="*/ 4987 h 6556"/>
              <a:gd name="T64" fmla="*/ 2314 w 5676"/>
              <a:gd name="T65" fmla="*/ 4551 h 6556"/>
              <a:gd name="T66" fmla="*/ 2199 w 5676"/>
              <a:gd name="T67" fmla="*/ 4138 h 6556"/>
              <a:gd name="T68" fmla="*/ 2318 w 5676"/>
              <a:gd name="T69" fmla="*/ 3662 h 6556"/>
              <a:gd name="T70" fmla="*/ 1910 w 5676"/>
              <a:gd name="T71" fmla="*/ 3331 h 6556"/>
              <a:gd name="T72" fmla="*/ 1420 w 5676"/>
              <a:gd name="T73" fmla="*/ 3662 h 6556"/>
              <a:gd name="T74" fmla="*/ 1054 w 5676"/>
              <a:gd name="T75" fmla="*/ 3989 h 6556"/>
              <a:gd name="T76" fmla="*/ 753 w 5676"/>
              <a:gd name="T77" fmla="*/ 4505 h 6556"/>
              <a:gd name="T78" fmla="*/ 536 w 5676"/>
              <a:gd name="T79" fmla="*/ 4983 h 6556"/>
              <a:gd name="T80" fmla="*/ 253 w 5676"/>
              <a:gd name="T81" fmla="*/ 5362 h 6556"/>
              <a:gd name="T82" fmla="*/ 0 w 5676"/>
              <a:gd name="T83" fmla="*/ 5248 h 6556"/>
              <a:gd name="T84" fmla="*/ 360 w 5676"/>
              <a:gd name="T85" fmla="*/ 4734 h 6556"/>
              <a:gd name="T86" fmla="*/ 546 w 5676"/>
              <a:gd name="T87" fmla="*/ 4326 h 6556"/>
              <a:gd name="T88" fmla="*/ 745 w 5676"/>
              <a:gd name="T89" fmla="*/ 3429 h 6556"/>
              <a:gd name="T90" fmla="*/ 1181 w 5676"/>
              <a:gd name="T91" fmla="*/ 2364 h 6556"/>
              <a:gd name="T92" fmla="*/ 1380 w 5676"/>
              <a:gd name="T93" fmla="*/ 2109 h 6556"/>
              <a:gd name="T94" fmla="*/ 1105 w 5676"/>
              <a:gd name="T95" fmla="*/ 1762 h 6556"/>
              <a:gd name="T96" fmla="*/ 984 w 5676"/>
              <a:gd name="T97" fmla="*/ 869 h 6556"/>
              <a:gd name="T98" fmla="*/ 1107 w 5676"/>
              <a:gd name="T99" fmla="*/ 1274 h 6556"/>
              <a:gd name="T100" fmla="*/ 1625 w 5676"/>
              <a:gd name="T101" fmla="*/ 1920 h 6556"/>
              <a:gd name="T102" fmla="*/ 1964 w 5676"/>
              <a:gd name="T103" fmla="*/ 1814 h 6556"/>
              <a:gd name="T104" fmla="*/ 3308 w 5676"/>
              <a:gd name="T105" fmla="*/ 1625 h 6556"/>
              <a:gd name="T106" fmla="*/ 3354 w 5676"/>
              <a:gd name="T107" fmla="*/ 1124 h 6556"/>
              <a:gd name="T108" fmla="*/ 3183 w 5676"/>
              <a:gd name="T109" fmla="*/ 977 h 6556"/>
              <a:gd name="T110" fmla="*/ 3061 w 5676"/>
              <a:gd name="T111" fmla="*/ 708 h 6556"/>
              <a:gd name="T112" fmla="*/ 3244 w 5676"/>
              <a:gd name="T113" fmla="*/ 247 h 6556"/>
              <a:gd name="T114" fmla="*/ 3621 w 5676"/>
              <a:gd name="T115" fmla="*/ 142 h 6556"/>
              <a:gd name="T116" fmla="*/ 3844 w 5676"/>
              <a:gd name="T117" fmla="*/ 4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76" h="6556">
                <a:moveTo>
                  <a:pt x="4166" y="0"/>
                </a:moveTo>
                <a:lnTo>
                  <a:pt x="4252" y="4"/>
                </a:lnTo>
                <a:lnTo>
                  <a:pt x="4344" y="12"/>
                </a:lnTo>
                <a:lnTo>
                  <a:pt x="4445" y="26"/>
                </a:lnTo>
                <a:lnTo>
                  <a:pt x="4451" y="26"/>
                </a:lnTo>
                <a:lnTo>
                  <a:pt x="4471" y="24"/>
                </a:lnTo>
                <a:lnTo>
                  <a:pt x="4503" y="24"/>
                </a:lnTo>
                <a:lnTo>
                  <a:pt x="4543" y="24"/>
                </a:lnTo>
                <a:lnTo>
                  <a:pt x="4593" y="24"/>
                </a:lnTo>
                <a:lnTo>
                  <a:pt x="4650" y="28"/>
                </a:lnTo>
                <a:lnTo>
                  <a:pt x="4714" y="34"/>
                </a:lnTo>
                <a:lnTo>
                  <a:pt x="4784" y="44"/>
                </a:lnTo>
                <a:lnTo>
                  <a:pt x="4859" y="58"/>
                </a:lnTo>
                <a:lnTo>
                  <a:pt x="4935" y="76"/>
                </a:lnTo>
                <a:lnTo>
                  <a:pt x="5015" y="102"/>
                </a:lnTo>
                <a:lnTo>
                  <a:pt x="5094" y="132"/>
                </a:lnTo>
                <a:lnTo>
                  <a:pt x="5172" y="169"/>
                </a:lnTo>
                <a:lnTo>
                  <a:pt x="5250" y="215"/>
                </a:lnTo>
                <a:lnTo>
                  <a:pt x="5304" y="217"/>
                </a:lnTo>
                <a:lnTo>
                  <a:pt x="5353" y="225"/>
                </a:lnTo>
                <a:lnTo>
                  <a:pt x="5399" y="241"/>
                </a:lnTo>
                <a:lnTo>
                  <a:pt x="5443" y="267"/>
                </a:lnTo>
                <a:lnTo>
                  <a:pt x="5483" y="299"/>
                </a:lnTo>
                <a:lnTo>
                  <a:pt x="5517" y="339"/>
                </a:lnTo>
                <a:lnTo>
                  <a:pt x="5549" y="387"/>
                </a:lnTo>
                <a:lnTo>
                  <a:pt x="5566" y="421"/>
                </a:lnTo>
                <a:lnTo>
                  <a:pt x="5584" y="460"/>
                </a:lnTo>
                <a:lnTo>
                  <a:pt x="5604" y="506"/>
                </a:lnTo>
                <a:lnTo>
                  <a:pt x="5624" y="556"/>
                </a:lnTo>
                <a:lnTo>
                  <a:pt x="5640" y="608"/>
                </a:lnTo>
                <a:lnTo>
                  <a:pt x="5656" y="664"/>
                </a:lnTo>
                <a:lnTo>
                  <a:pt x="5668" y="720"/>
                </a:lnTo>
                <a:lnTo>
                  <a:pt x="5674" y="775"/>
                </a:lnTo>
                <a:lnTo>
                  <a:pt x="5676" y="831"/>
                </a:lnTo>
                <a:lnTo>
                  <a:pt x="5672" y="883"/>
                </a:lnTo>
                <a:lnTo>
                  <a:pt x="5660" y="935"/>
                </a:lnTo>
                <a:lnTo>
                  <a:pt x="5640" y="981"/>
                </a:lnTo>
                <a:lnTo>
                  <a:pt x="5630" y="987"/>
                </a:lnTo>
                <a:lnTo>
                  <a:pt x="5618" y="983"/>
                </a:lnTo>
                <a:lnTo>
                  <a:pt x="5606" y="973"/>
                </a:lnTo>
                <a:lnTo>
                  <a:pt x="5592" y="959"/>
                </a:lnTo>
                <a:lnTo>
                  <a:pt x="5580" y="939"/>
                </a:lnTo>
                <a:lnTo>
                  <a:pt x="5568" y="921"/>
                </a:lnTo>
                <a:lnTo>
                  <a:pt x="5558" y="901"/>
                </a:lnTo>
                <a:lnTo>
                  <a:pt x="5549" y="885"/>
                </a:lnTo>
                <a:lnTo>
                  <a:pt x="5545" y="875"/>
                </a:lnTo>
                <a:lnTo>
                  <a:pt x="5543" y="871"/>
                </a:lnTo>
                <a:lnTo>
                  <a:pt x="5541" y="875"/>
                </a:lnTo>
                <a:lnTo>
                  <a:pt x="5537" y="889"/>
                </a:lnTo>
                <a:lnTo>
                  <a:pt x="5529" y="911"/>
                </a:lnTo>
                <a:lnTo>
                  <a:pt x="5519" y="937"/>
                </a:lnTo>
                <a:lnTo>
                  <a:pt x="5507" y="967"/>
                </a:lnTo>
                <a:lnTo>
                  <a:pt x="5491" y="1001"/>
                </a:lnTo>
                <a:lnTo>
                  <a:pt x="5473" y="1033"/>
                </a:lnTo>
                <a:lnTo>
                  <a:pt x="5451" y="1064"/>
                </a:lnTo>
                <a:lnTo>
                  <a:pt x="5429" y="1092"/>
                </a:lnTo>
                <a:lnTo>
                  <a:pt x="5401" y="1116"/>
                </a:lnTo>
                <a:lnTo>
                  <a:pt x="5401" y="1212"/>
                </a:lnTo>
                <a:lnTo>
                  <a:pt x="5395" y="1304"/>
                </a:lnTo>
                <a:lnTo>
                  <a:pt x="5381" y="1389"/>
                </a:lnTo>
                <a:lnTo>
                  <a:pt x="5365" y="1469"/>
                </a:lnTo>
                <a:lnTo>
                  <a:pt x="5345" y="1543"/>
                </a:lnTo>
                <a:lnTo>
                  <a:pt x="5323" y="1609"/>
                </a:lnTo>
                <a:lnTo>
                  <a:pt x="5300" y="1666"/>
                </a:lnTo>
                <a:lnTo>
                  <a:pt x="5278" y="1718"/>
                </a:lnTo>
                <a:lnTo>
                  <a:pt x="5258" y="1762"/>
                </a:lnTo>
                <a:lnTo>
                  <a:pt x="5240" y="1798"/>
                </a:lnTo>
                <a:lnTo>
                  <a:pt x="5226" y="1826"/>
                </a:lnTo>
                <a:lnTo>
                  <a:pt x="5218" y="1862"/>
                </a:lnTo>
                <a:lnTo>
                  <a:pt x="5218" y="1896"/>
                </a:lnTo>
                <a:lnTo>
                  <a:pt x="5226" y="1930"/>
                </a:lnTo>
                <a:lnTo>
                  <a:pt x="5238" y="1965"/>
                </a:lnTo>
                <a:lnTo>
                  <a:pt x="5242" y="1979"/>
                </a:lnTo>
                <a:lnTo>
                  <a:pt x="5250" y="2003"/>
                </a:lnTo>
                <a:lnTo>
                  <a:pt x="5260" y="2039"/>
                </a:lnTo>
                <a:lnTo>
                  <a:pt x="5272" y="2083"/>
                </a:lnTo>
                <a:lnTo>
                  <a:pt x="5286" y="2133"/>
                </a:lnTo>
                <a:lnTo>
                  <a:pt x="5302" y="2193"/>
                </a:lnTo>
                <a:lnTo>
                  <a:pt x="5320" y="2256"/>
                </a:lnTo>
                <a:lnTo>
                  <a:pt x="5337" y="2326"/>
                </a:lnTo>
                <a:lnTo>
                  <a:pt x="5355" y="2400"/>
                </a:lnTo>
                <a:lnTo>
                  <a:pt x="5373" y="2476"/>
                </a:lnTo>
                <a:lnTo>
                  <a:pt x="5393" y="2553"/>
                </a:lnTo>
                <a:lnTo>
                  <a:pt x="5409" y="2633"/>
                </a:lnTo>
                <a:lnTo>
                  <a:pt x="5427" y="2711"/>
                </a:lnTo>
                <a:lnTo>
                  <a:pt x="5443" y="2789"/>
                </a:lnTo>
                <a:lnTo>
                  <a:pt x="5457" y="2864"/>
                </a:lnTo>
                <a:lnTo>
                  <a:pt x="5469" y="2934"/>
                </a:lnTo>
                <a:lnTo>
                  <a:pt x="5477" y="3002"/>
                </a:lnTo>
                <a:lnTo>
                  <a:pt x="5485" y="3064"/>
                </a:lnTo>
                <a:lnTo>
                  <a:pt x="5487" y="3118"/>
                </a:lnTo>
                <a:lnTo>
                  <a:pt x="5487" y="3165"/>
                </a:lnTo>
                <a:lnTo>
                  <a:pt x="5481" y="3253"/>
                </a:lnTo>
                <a:lnTo>
                  <a:pt x="5465" y="3343"/>
                </a:lnTo>
                <a:lnTo>
                  <a:pt x="5445" y="3432"/>
                </a:lnTo>
                <a:lnTo>
                  <a:pt x="5419" y="3518"/>
                </a:lnTo>
                <a:lnTo>
                  <a:pt x="5389" y="3604"/>
                </a:lnTo>
                <a:lnTo>
                  <a:pt x="5355" y="3682"/>
                </a:lnTo>
                <a:lnTo>
                  <a:pt x="5321" y="3753"/>
                </a:lnTo>
                <a:lnTo>
                  <a:pt x="5286" y="3817"/>
                </a:lnTo>
                <a:lnTo>
                  <a:pt x="5248" y="3871"/>
                </a:lnTo>
                <a:lnTo>
                  <a:pt x="5214" y="3913"/>
                </a:lnTo>
                <a:lnTo>
                  <a:pt x="5216" y="3991"/>
                </a:lnTo>
                <a:lnTo>
                  <a:pt x="5212" y="4064"/>
                </a:lnTo>
                <a:lnTo>
                  <a:pt x="5200" y="4136"/>
                </a:lnTo>
                <a:lnTo>
                  <a:pt x="5182" y="4202"/>
                </a:lnTo>
                <a:lnTo>
                  <a:pt x="5162" y="4264"/>
                </a:lnTo>
                <a:lnTo>
                  <a:pt x="5138" y="4322"/>
                </a:lnTo>
                <a:lnTo>
                  <a:pt x="5116" y="4371"/>
                </a:lnTo>
                <a:lnTo>
                  <a:pt x="5092" y="4415"/>
                </a:lnTo>
                <a:lnTo>
                  <a:pt x="5073" y="4451"/>
                </a:lnTo>
                <a:lnTo>
                  <a:pt x="5059" y="4481"/>
                </a:lnTo>
                <a:lnTo>
                  <a:pt x="5041" y="4521"/>
                </a:lnTo>
                <a:lnTo>
                  <a:pt x="5021" y="4567"/>
                </a:lnTo>
                <a:lnTo>
                  <a:pt x="5001" y="4621"/>
                </a:lnTo>
                <a:lnTo>
                  <a:pt x="4981" y="4680"/>
                </a:lnTo>
                <a:lnTo>
                  <a:pt x="4961" y="4742"/>
                </a:lnTo>
                <a:lnTo>
                  <a:pt x="4939" y="4804"/>
                </a:lnTo>
                <a:lnTo>
                  <a:pt x="4921" y="4868"/>
                </a:lnTo>
                <a:lnTo>
                  <a:pt x="4903" y="4929"/>
                </a:lnTo>
                <a:lnTo>
                  <a:pt x="4887" y="4987"/>
                </a:lnTo>
                <a:lnTo>
                  <a:pt x="4875" y="5041"/>
                </a:lnTo>
                <a:lnTo>
                  <a:pt x="4865" y="5087"/>
                </a:lnTo>
                <a:lnTo>
                  <a:pt x="4855" y="5145"/>
                </a:lnTo>
                <a:lnTo>
                  <a:pt x="4848" y="5203"/>
                </a:lnTo>
                <a:lnTo>
                  <a:pt x="4842" y="5258"/>
                </a:lnTo>
                <a:lnTo>
                  <a:pt x="4840" y="5310"/>
                </a:lnTo>
                <a:lnTo>
                  <a:pt x="4838" y="5360"/>
                </a:lnTo>
                <a:lnTo>
                  <a:pt x="4838" y="5404"/>
                </a:lnTo>
                <a:lnTo>
                  <a:pt x="4842" y="5444"/>
                </a:lnTo>
                <a:lnTo>
                  <a:pt x="4849" y="5474"/>
                </a:lnTo>
                <a:lnTo>
                  <a:pt x="4859" y="5498"/>
                </a:lnTo>
                <a:lnTo>
                  <a:pt x="4873" y="5518"/>
                </a:lnTo>
                <a:lnTo>
                  <a:pt x="4895" y="5543"/>
                </a:lnTo>
                <a:lnTo>
                  <a:pt x="4919" y="5573"/>
                </a:lnTo>
                <a:lnTo>
                  <a:pt x="4945" y="5607"/>
                </a:lnTo>
                <a:lnTo>
                  <a:pt x="4973" y="5641"/>
                </a:lnTo>
                <a:lnTo>
                  <a:pt x="4997" y="5679"/>
                </a:lnTo>
                <a:lnTo>
                  <a:pt x="5021" y="5715"/>
                </a:lnTo>
                <a:lnTo>
                  <a:pt x="5037" y="5749"/>
                </a:lnTo>
                <a:lnTo>
                  <a:pt x="5047" y="5781"/>
                </a:lnTo>
                <a:lnTo>
                  <a:pt x="5049" y="5809"/>
                </a:lnTo>
                <a:lnTo>
                  <a:pt x="5039" y="5838"/>
                </a:lnTo>
                <a:lnTo>
                  <a:pt x="5019" y="5866"/>
                </a:lnTo>
                <a:lnTo>
                  <a:pt x="4991" y="5894"/>
                </a:lnTo>
                <a:lnTo>
                  <a:pt x="4957" y="5922"/>
                </a:lnTo>
                <a:lnTo>
                  <a:pt x="4919" y="5944"/>
                </a:lnTo>
                <a:lnTo>
                  <a:pt x="4881" y="5964"/>
                </a:lnTo>
                <a:lnTo>
                  <a:pt x="4842" y="5980"/>
                </a:lnTo>
                <a:lnTo>
                  <a:pt x="4806" y="5990"/>
                </a:lnTo>
                <a:lnTo>
                  <a:pt x="4774" y="5994"/>
                </a:lnTo>
                <a:lnTo>
                  <a:pt x="4742" y="5992"/>
                </a:lnTo>
                <a:lnTo>
                  <a:pt x="4706" y="5984"/>
                </a:lnTo>
                <a:lnTo>
                  <a:pt x="4666" y="5974"/>
                </a:lnTo>
                <a:lnTo>
                  <a:pt x="4626" y="5960"/>
                </a:lnTo>
                <a:lnTo>
                  <a:pt x="4587" y="5940"/>
                </a:lnTo>
                <a:lnTo>
                  <a:pt x="4549" y="5918"/>
                </a:lnTo>
                <a:lnTo>
                  <a:pt x="4515" y="5890"/>
                </a:lnTo>
                <a:lnTo>
                  <a:pt x="4489" y="5858"/>
                </a:lnTo>
                <a:lnTo>
                  <a:pt x="4469" y="5823"/>
                </a:lnTo>
                <a:lnTo>
                  <a:pt x="4453" y="5767"/>
                </a:lnTo>
                <a:lnTo>
                  <a:pt x="4441" y="5705"/>
                </a:lnTo>
                <a:lnTo>
                  <a:pt x="4435" y="5639"/>
                </a:lnTo>
                <a:lnTo>
                  <a:pt x="4431" y="5569"/>
                </a:lnTo>
                <a:lnTo>
                  <a:pt x="4433" y="5504"/>
                </a:lnTo>
                <a:lnTo>
                  <a:pt x="4441" y="5442"/>
                </a:lnTo>
                <a:lnTo>
                  <a:pt x="4451" y="5388"/>
                </a:lnTo>
                <a:lnTo>
                  <a:pt x="4457" y="5362"/>
                </a:lnTo>
                <a:lnTo>
                  <a:pt x="4467" y="5328"/>
                </a:lnTo>
                <a:lnTo>
                  <a:pt x="4477" y="5282"/>
                </a:lnTo>
                <a:lnTo>
                  <a:pt x="4489" y="5226"/>
                </a:lnTo>
                <a:lnTo>
                  <a:pt x="4503" y="5163"/>
                </a:lnTo>
                <a:lnTo>
                  <a:pt x="4517" y="5091"/>
                </a:lnTo>
                <a:lnTo>
                  <a:pt x="4531" y="5013"/>
                </a:lnTo>
                <a:lnTo>
                  <a:pt x="4547" y="4931"/>
                </a:lnTo>
                <a:lnTo>
                  <a:pt x="4561" y="4842"/>
                </a:lnTo>
                <a:lnTo>
                  <a:pt x="4573" y="4752"/>
                </a:lnTo>
                <a:lnTo>
                  <a:pt x="4585" y="4656"/>
                </a:lnTo>
                <a:lnTo>
                  <a:pt x="4593" y="4561"/>
                </a:lnTo>
                <a:lnTo>
                  <a:pt x="4601" y="4463"/>
                </a:lnTo>
                <a:lnTo>
                  <a:pt x="4605" y="4367"/>
                </a:lnTo>
                <a:lnTo>
                  <a:pt x="4605" y="4272"/>
                </a:lnTo>
                <a:lnTo>
                  <a:pt x="4603" y="4178"/>
                </a:lnTo>
                <a:lnTo>
                  <a:pt x="4595" y="4086"/>
                </a:lnTo>
                <a:lnTo>
                  <a:pt x="4585" y="4001"/>
                </a:lnTo>
                <a:lnTo>
                  <a:pt x="4567" y="3919"/>
                </a:lnTo>
                <a:lnTo>
                  <a:pt x="4501" y="3945"/>
                </a:lnTo>
                <a:lnTo>
                  <a:pt x="4429" y="3969"/>
                </a:lnTo>
                <a:lnTo>
                  <a:pt x="4354" y="3987"/>
                </a:lnTo>
                <a:lnTo>
                  <a:pt x="4278" y="4003"/>
                </a:lnTo>
                <a:lnTo>
                  <a:pt x="4202" y="4015"/>
                </a:lnTo>
                <a:lnTo>
                  <a:pt x="4127" y="4025"/>
                </a:lnTo>
                <a:lnTo>
                  <a:pt x="4057" y="4032"/>
                </a:lnTo>
                <a:lnTo>
                  <a:pt x="3989" y="4038"/>
                </a:lnTo>
                <a:lnTo>
                  <a:pt x="3927" y="4042"/>
                </a:lnTo>
                <a:lnTo>
                  <a:pt x="3876" y="4044"/>
                </a:lnTo>
                <a:lnTo>
                  <a:pt x="3830" y="4046"/>
                </a:lnTo>
                <a:lnTo>
                  <a:pt x="3798" y="4046"/>
                </a:lnTo>
                <a:lnTo>
                  <a:pt x="3776" y="4046"/>
                </a:lnTo>
                <a:lnTo>
                  <a:pt x="3768" y="4046"/>
                </a:lnTo>
                <a:lnTo>
                  <a:pt x="3768" y="4052"/>
                </a:lnTo>
                <a:lnTo>
                  <a:pt x="3764" y="4068"/>
                </a:lnTo>
                <a:lnTo>
                  <a:pt x="3758" y="4096"/>
                </a:lnTo>
                <a:lnTo>
                  <a:pt x="3752" y="4130"/>
                </a:lnTo>
                <a:lnTo>
                  <a:pt x="3742" y="4172"/>
                </a:lnTo>
                <a:lnTo>
                  <a:pt x="3732" y="4220"/>
                </a:lnTo>
                <a:lnTo>
                  <a:pt x="3720" y="4274"/>
                </a:lnTo>
                <a:lnTo>
                  <a:pt x="3706" y="4331"/>
                </a:lnTo>
                <a:lnTo>
                  <a:pt x="3690" y="4391"/>
                </a:lnTo>
                <a:lnTo>
                  <a:pt x="3674" y="4453"/>
                </a:lnTo>
                <a:lnTo>
                  <a:pt x="3659" y="4517"/>
                </a:lnTo>
                <a:lnTo>
                  <a:pt x="3639" y="4579"/>
                </a:lnTo>
                <a:lnTo>
                  <a:pt x="3621" y="4638"/>
                </a:lnTo>
                <a:lnTo>
                  <a:pt x="3601" y="4696"/>
                </a:lnTo>
                <a:lnTo>
                  <a:pt x="3579" y="4750"/>
                </a:lnTo>
                <a:lnTo>
                  <a:pt x="3573" y="4770"/>
                </a:lnTo>
                <a:lnTo>
                  <a:pt x="3565" y="4802"/>
                </a:lnTo>
                <a:lnTo>
                  <a:pt x="3561" y="4844"/>
                </a:lnTo>
                <a:lnTo>
                  <a:pt x="3557" y="4894"/>
                </a:lnTo>
                <a:lnTo>
                  <a:pt x="3553" y="4949"/>
                </a:lnTo>
                <a:lnTo>
                  <a:pt x="3551" y="5013"/>
                </a:lnTo>
                <a:lnTo>
                  <a:pt x="3551" y="5079"/>
                </a:lnTo>
                <a:lnTo>
                  <a:pt x="3549" y="5149"/>
                </a:lnTo>
                <a:lnTo>
                  <a:pt x="3549" y="5221"/>
                </a:lnTo>
                <a:lnTo>
                  <a:pt x="3549" y="5290"/>
                </a:lnTo>
                <a:lnTo>
                  <a:pt x="3549" y="5360"/>
                </a:lnTo>
                <a:lnTo>
                  <a:pt x="3549" y="5428"/>
                </a:lnTo>
                <a:lnTo>
                  <a:pt x="3549" y="5492"/>
                </a:lnTo>
                <a:lnTo>
                  <a:pt x="3551" y="5549"/>
                </a:lnTo>
                <a:lnTo>
                  <a:pt x="3555" y="5611"/>
                </a:lnTo>
                <a:lnTo>
                  <a:pt x="3561" y="5675"/>
                </a:lnTo>
                <a:lnTo>
                  <a:pt x="3567" y="5739"/>
                </a:lnTo>
                <a:lnTo>
                  <a:pt x="3577" y="5805"/>
                </a:lnTo>
                <a:lnTo>
                  <a:pt x="3585" y="5866"/>
                </a:lnTo>
                <a:lnTo>
                  <a:pt x="3595" y="5926"/>
                </a:lnTo>
                <a:lnTo>
                  <a:pt x="3605" y="5982"/>
                </a:lnTo>
                <a:lnTo>
                  <a:pt x="3615" y="6032"/>
                </a:lnTo>
                <a:lnTo>
                  <a:pt x="3623" y="6078"/>
                </a:lnTo>
                <a:lnTo>
                  <a:pt x="3631" y="6114"/>
                </a:lnTo>
                <a:lnTo>
                  <a:pt x="3637" y="6141"/>
                </a:lnTo>
                <a:lnTo>
                  <a:pt x="3639" y="6157"/>
                </a:lnTo>
                <a:lnTo>
                  <a:pt x="3641" y="6163"/>
                </a:lnTo>
                <a:lnTo>
                  <a:pt x="3645" y="6167"/>
                </a:lnTo>
                <a:lnTo>
                  <a:pt x="3655" y="6175"/>
                </a:lnTo>
                <a:lnTo>
                  <a:pt x="3668" y="6187"/>
                </a:lnTo>
                <a:lnTo>
                  <a:pt x="3684" y="6203"/>
                </a:lnTo>
                <a:lnTo>
                  <a:pt x="3702" y="6225"/>
                </a:lnTo>
                <a:lnTo>
                  <a:pt x="3720" y="6249"/>
                </a:lnTo>
                <a:lnTo>
                  <a:pt x="3734" y="6277"/>
                </a:lnTo>
                <a:lnTo>
                  <a:pt x="3746" y="6307"/>
                </a:lnTo>
                <a:lnTo>
                  <a:pt x="3752" y="6339"/>
                </a:lnTo>
                <a:lnTo>
                  <a:pt x="3750" y="6373"/>
                </a:lnTo>
                <a:lnTo>
                  <a:pt x="3740" y="6409"/>
                </a:lnTo>
                <a:lnTo>
                  <a:pt x="3720" y="6442"/>
                </a:lnTo>
                <a:lnTo>
                  <a:pt x="3694" y="6472"/>
                </a:lnTo>
                <a:lnTo>
                  <a:pt x="3663" y="6496"/>
                </a:lnTo>
                <a:lnTo>
                  <a:pt x="3627" y="6518"/>
                </a:lnTo>
                <a:lnTo>
                  <a:pt x="3587" y="6534"/>
                </a:lnTo>
                <a:lnTo>
                  <a:pt x="3545" y="6546"/>
                </a:lnTo>
                <a:lnTo>
                  <a:pt x="3501" y="6554"/>
                </a:lnTo>
                <a:lnTo>
                  <a:pt x="3457" y="6556"/>
                </a:lnTo>
                <a:lnTo>
                  <a:pt x="3418" y="6554"/>
                </a:lnTo>
                <a:lnTo>
                  <a:pt x="3378" y="6544"/>
                </a:lnTo>
                <a:lnTo>
                  <a:pt x="3338" y="6530"/>
                </a:lnTo>
                <a:lnTo>
                  <a:pt x="3298" y="6512"/>
                </a:lnTo>
                <a:lnTo>
                  <a:pt x="3260" y="6486"/>
                </a:lnTo>
                <a:lnTo>
                  <a:pt x="3228" y="6458"/>
                </a:lnTo>
                <a:lnTo>
                  <a:pt x="3200" y="6424"/>
                </a:lnTo>
                <a:lnTo>
                  <a:pt x="3179" y="6387"/>
                </a:lnTo>
                <a:lnTo>
                  <a:pt x="3165" y="6345"/>
                </a:lnTo>
                <a:lnTo>
                  <a:pt x="3159" y="6299"/>
                </a:lnTo>
                <a:lnTo>
                  <a:pt x="3161" y="6245"/>
                </a:lnTo>
                <a:lnTo>
                  <a:pt x="3163" y="6181"/>
                </a:lnTo>
                <a:lnTo>
                  <a:pt x="3165" y="6110"/>
                </a:lnTo>
                <a:lnTo>
                  <a:pt x="3167" y="6030"/>
                </a:lnTo>
                <a:lnTo>
                  <a:pt x="3171" y="5946"/>
                </a:lnTo>
                <a:lnTo>
                  <a:pt x="3173" y="5858"/>
                </a:lnTo>
                <a:lnTo>
                  <a:pt x="3175" y="5771"/>
                </a:lnTo>
                <a:lnTo>
                  <a:pt x="3175" y="5683"/>
                </a:lnTo>
                <a:lnTo>
                  <a:pt x="3175" y="5597"/>
                </a:lnTo>
                <a:lnTo>
                  <a:pt x="3171" y="5516"/>
                </a:lnTo>
                <a:lnTo>
                  <a:pt x="3167" y="5408"/>
                </a:lnTo>
                <a:lnTo>
                  <a:pt x="3165" y="5310"/>
                </a:lnTo>
                <a:lnTo>
                  <a:pt x="3161" y="5221"/>
                </a:lnTo>
                <a:lnTo>
                  <a:pt x="3157" y="5139"/>
                </a:lnTo>
                <a:lnTo>
                  <a:pt x="3149" y="5061"/>
                </a:lnTo>
                <a:lnTo>
                  <a:pt x="3139" y="4987"/>
                </a:lnTo>
                <a:lnTo>
                  <a:pt x="3123" y="4916"/>
                </a:lnTo>
                <a:lnTo>
                  <a:pt x="3111" y="4870"/>
                </a:lnTo>
                <a:lnTo>
                  <a:pt x="3095" y="4812"/>
                </a:lnTo>
                <a:lnTo>
                  <a:pt x="3079" y="4748"/>
                </a:lnTo>
                <a:lnTo>
                  <a:pt x="3061" y="4674"/>
                </a:lnTo>
                <a:lnTo>
                  <a:pt x="3041" y="4597"/>
                </a:lnTo>
                <a:lnTo>
                  <a:pt x="3023" y="4513"/>
                </a:lnTo>
                <a:lnTo>
                  <a:pt x="3005" y="4425"/>
                </a:lnTo>
                <a:lnTo>
                  <a:pt x="2987" y="4335"/>
                </a:lnTo>
                <a:lnTo>
                  <a:pt x="2973" y="4244"/>
                </a:lnTo>
                <a:lnTo>
                  <a:pt x="2959" y="4154"/>
                </a:lnTo>
                <a:lnTo>
                  <a:pt x="2952" y="4066"/>
                </a:lnTo>
                <a:lnTo>
                  <a:pt x="2946" y="3979"/>
                </a:lnTo>
                <a:lnTo>
                  <a:pt x="2926" y="3977"/>
                </a:lnTo>
                <a:lnTo>
                  <a:pt x="2906" y="3971"/>
                </a:lnTo>
                <a:lnTo>
                  <a:pt x="2888" y="3965"/>
                </a:lnTo>
                <a:lnTo>
                  <a:pt x="2874" y="3957"/>
                </a:lnTo>
                <a:lnTo>
                  <a:pt x="2864" y="3951"/>
                </a:lnTo>
                <a:lnTo>
                  <a:pt x="2860" y="3949"/>
                </a:lnTo>
                <a:lnTo>
                  <a:pt x="2858" y="3953"/>
                </a:lnTo>
                <a:lnTo>
                  <a:pt x="2848" y="3965"/>
                </a:lnTo>
                <a:lnTo>
                  <a:pt x="2832" y="3983"/>
                </a:lnTo>
                <a:lnTo>
                  <a:pt x="2812" y="4005"/>
                </a:lnTo>
                <a:lnTo>
                  <a:pt x="2786" y="4032"/>
                </a:lnTo>
                <a:lnTo>
                  <a:pt x="2758" y="4064"/>
                </a:lnTo>
                <a:lnTo>
                  <a:pt x="2726" y="4100"/>
                </a:lnTo>
                <a:lnTo>
                  <a:pt x="2693" y="4136"/>
                </a:lnTo>
                <a:lnTo>
                  <a:pt x="2659" y="4174"/>
                </a:lnTo>
                <a:lnTo>
                  <a:pt x="2623" y="4212"/>
                </a:lnTo>
                <a:lnTo>
                  <a:pt x="2587" y="4248"/>
                </a:lnTo>
                <a:lnTo>
                  <a:pt x="2553" y="4284"/>
                </a:lnTo>
                <a:lnTo>
                  <a:pt x="2519" y="4316"/>
                </a:lnTo>
                <a:lnTo>
                  <a:pt x="2527" y="4349"/>
                </a:lnTo>
                <a:lnTo>
                  <a:pt x="2535" y="4385"/>
                </a:lnTo>
                <a:lnTo>
                  <a:pt x="2545" y="4425"/>
                </a:lnTo>
                <a:lnTo>
                  <a:pt x="2555" y="4465"/>
                </a:lnTo>
                <a:lnTo>
                  <a:pt x="2565" y="4503"/>
                </a:lnTo>
                <a:lnTo>
                  <a:pt x="2573" y="4539"/>
                </a:lnTo>
                <a:lnTo>
                  <a:pt x="2579" y="4569"/>
                </a:lnTo>
                <a:lnTo>
                  <a:pt x="2585" y="4593"/>
                </a:lnTo>
                <a:lnTo>
                  <a:pt x="2587" y="4611"/>
                </a:lnTo>
                <a:lnTo>
                  <a:pt x="2591" y="4630"/>
                </a:lnTo>
                <a:lnTo>
                  <a:pt x="2603" y="4650"/>
                </a:lnTo>
                <a:lnTo>
                  <a:pt x="2623" y="4670"/>
                </a:lnTo>
                <a:lnTo>
                  <a:pt x="2651" y="4686"/>
                </a:lnTo>
                <a:lnTo>
                  <a:pt x="2685" y="4702"/>
                </a:lnTo>
                <a:lnTo>
                  <a:pt x="2709" y="4712"/>
                </a:lnTo>
                <a:lnTo>
                  <a:pt x="2740" y="4728"/>
                </a:lnTo>
                <a:lnTo>
                  <a:pt x="2776" y="4750"/>
                </a:lnTo>
                <a:lnTo>
                  <a:pt x="2812" y="4774"/>
                </a:lnTo>
                <a:lnTo>
                  <a:pt x="2848" y="4802"/>
                </a:lnTo>
                <a:lnTo>
                  <a:pt x="2880" y="4834"/>
                </a:lnTo>
                <a:lnTo>
                  <a:pt x="2906" y="4866"/>
                </a:lnTo>
                <a:lnTo>
                  <a:pt x="2924" y="4900"/>
                </a:lnTo>
                <a:lnTo>
                  <a:pt x="2928" y="4933"/>
                </a:lnTo>
                <a:lnTo>
                  <a:pt x="2920" y="4961"/>
                </a:lnTo>
                <a:lnTo>
                  <a:pt x="2904" y="4983"/>
                </a:lnTo>
                <a:lnTo>
                  <a:pt x="2876" y="4999"/>
                </a:lnTo>
                <a:lnTo>
                  <a:pt x="2842" y="5013"/>
                </a:lnTo>
                <a:lnTo>
                  <a:pt x="2800" y="5021"/>
                </a:lnTo>
                <a:lnTo>
                  <a:pt x="2754" y="5023"/>
                </a:lnTo>
                <a:lnTo>
                  <a:pt x="2703" y="5023"/>
                </a:lnTo>
                <a:lnTo>
                  <a:pt x="2647" y="5015"/>
                </a:lnTo>
                <a:lnTo>
                  <a:pt x="2591" y="5003"/>
                </a:lnTo>
                <a:lnTo>
                  <a:pt x="2533" y="4987"/>
                </a:lnTo>
                <a:lnTo>
                  <a:pt x="2478" y="4965"/>
                </a:lnTo>
                <a:lnTo>
                  <a:pt x="2468" y="4955"/>
                </a:lnTo>
                <a:lnTo>
                  <a:pt x="2456" y="4933"/>
                </a:lnTo>
                <a:lnTo>
                  <a:pt x="2440" y="4906"/>
                </a:lnTo>
                <a:lnTo>
                  <a:pt x="2424" y="4868"/>
                </a:lnTo>
                <a:lnTo>
                  <a:pt x="2408" y="4824"/>
                </a:lnTo>
                <a:lnTo>
                  <a:pt x="2390" y="4774"/>
                </a:lnTo>
                <a:lnTo>
                  <a:pt x="2372" y="4720"/>
                </a:lnTo>
                <a:lnTo>
                  <a:pt x="2352" y="4664"/>
                </a:lnTo>
                <a:lnTo>
                  <a:pt x="2334" y="4609"/>
                </a:lnTo>
                <a:lnTo>
                  <a:pt x="2314" y="4551"/>
                </a:lnTo>
                <a:lnTo>
                  <a:pt x="2298" y="4497"/>
                </a:lnTo>
                <a:lnTo>
                  <a:pt x="2280" y="4443"/>
                </a:lnTo>
                <a:lnTo>
                  <a:pt x="2266" y="4395"/>
                </a:lnTo>
                <a:lnTo>
                  <a:pt x="2252" y="4351"/>
                </a:lnTo>
                <a:lnTo>
                  <a:pt x="2241" y="4316"/>
                </a:lnTo>
                <a:lnTo>
                  <a:pt x="2233" y="4286"/>
                </a:lnTo>
                <a:lnTo>
                  <a:pt x="2227" y="4268"/>
                </a:lnTo>
                <a:lnTo>
                  <a:pt x="2215" y="4230"/>
                </a:lnTo>
                <a:lnTo>
                  <a:pt x="2207" y="4198"/>
                </a:lnTo>
                <a:lnTo>
                  <a:pt x="2201" y="4168"/>
                </a:lnTo>
                <a:lnTo>
                  <a:pt x="2199" y="4138"/>
                </a:lnTo>
                <a:lnTo>
                  <a:pt x="2203" y="4110"/>
                </a:lnTo>
                <a:lnTo>
                  <a:pt x="2215" y="4078"/>
                </a:lnTo>
                <a:lnTo>
                  <a:pt x="2227" y="4050"/>
                </a:lnTo>
                <a:lnTo>
                  <a:pt x="2241" y="4013"/>
                </a:lnTo>
                <a:lnTo>
                  <a:pt x="2258" y="3969"/>
                </a:lnTo>
                <a:lnTo>
                  <a:pt x="2274" y="3919"/>
                </a:lnTo>
                <a:lnTo>
                  <a:pt x="2290" y="3865"/>
                </a:lnTo>
                <a:lnTo>
                  <a:pt x="2304" y="3811"/>
                </a:lnTo>
                <a:lnTo>
                  <a:pt x="2314" y="3757"/>
                </a:lnTo>
                <a:lnTo>
                  <a:pt x="2318" y="3708"/>
                </a:lnTo>
                <a:lnTo>
                  <a:pt x="2318" y="3662"/>
                </a:lnTo>
                <a:lnTo>
                  <a:pt x="2310" y="3624"/>
                </a:lnTo>
                <a:lnTo>
                  <a:pt x="2290" y="3586"/>
                </a:lnTo>
                <a:lnTo>
                  <a:pt x="2264" y="3546"/>
                </a:lnTo>
                <a:lnTo>
                  <a:pt x="2231" y="3506"/>
                </a:lnTo>
                <a:lnTo>
                  <a:pt x="2191" y="3466"/>
                </a:lnTo>
                <a:lnTo>
                  <a:pt x="2147" y="3431"/>
                </a:lnTo>
                <a:lnTo>
                  <a:pt x="2099" y="3399"/>
                </a:lnTo>
                <a:lnTo>
                  <a:pt x="2051" y="3371"/>
                </a:lnTo>
                <a:lnTo>
                  <a:pt x="2002" y="3349"/>
                </a:lnTo>
                <a:lnTo>
                  <a:pt x="1956" y="3335"/>
                </a:lnTo>
                <a:lnTo>
                  <a:pt x="1910" y="3331"/>
                </a:lnTo>
                <a:lnTo>
                  <a:pt x="1872" y="3337"/>
                </a:lnTo>
                <a:lnTo>
                  <a:pt x="1830" y="3351"/>
                </a:lnTo>
                <a:lnTo>
                  <a:pt x="1786" y="3375"/>
                </a:lnTo>
                <a:lnTo>
                  <a:pt x="1741" y="3403"/>
                </a:lnTo>
                <a:lnTo>
                  <a:pt x="1693" y="3438"/>
                </a:lnTo>
                <a:lnTo>
                  <a:pt x="1645" y="3474"/>
                </a:lnTo>
                <a:lnTo>
                  <a:pt x="1599" y="3514"/>
                </a:lnTo>
                <a:lnTo>
                  <a:pt x="1551" y="3554"/>
                </a:lnTo>
                <a:lnTo>
                  <a:pt x="1508" y="3590"/>
                </a:lnTo>
                <a:lnTo>
                  <a:pt x="1466" y="3624"/>
                </a:lnTo>
                <a:lnTo>
                  <a:pt x="1420" y="3662"/>
                </a:lnTo>
                <a:lnTo>
                  <a:pt x="1374" y="3700"/>
                </a:lnTo>
                <a:lnTo>
                  <a:pt x="1328" y="3739"/>
                </a:lnTo>
                <a:lnTo>
                  <a:pt x="1285" y="3781"/>
                </a:lnTo>
                <a:lnTo>
                  <a:pt x="1241" y="3819"/>
                </a:lnTo>
                <a:lnTo>
                  <a:pt x="1201" y="3857"/>
                </a:lnTo>
                <a:lnTo>
                  <a:pt x="1163" y="3891"/>
                </a:lnTo>
                <a:lnTo>
                  <a:pt x="1131" y="3923"/>
                </a:lnTo>
                <a:lnTo>
                  <a:pt x="1103" y="3949"/>
                </a:lnTo>
                <a:lnTo>
                  <a:pt x="1079" y="3967"/>
                </a:lnTo>
                <a:lnTo>
                  <a:pt x="1064" y="3979"/>
                </a:lnTo>
                <a:lnTo>
                  <a:pt x="1054" y="3989"/>
                </a:lnTo>
                <a:lnTo>
                  <a:pt x="1040" y="4009"/>
                </a:lnTo>
                <a:lnTo>
                  <a:pt x="1020" y="4034"/>
                </a:lnTo>
                <a:lnTo>
                  <a:pt x="998" y="4068"/>
                </a:lnTo>
                <a:lnTo>
                  <a:pt x="974" y="4110"/>
                </a:lnTo>
                <a:lnTo>
                  <a:pt x="946" y="4156"/>
                </a:lnTo>
                <a:lnTo>
                  <a:pt x="916" y="4208"/>
                </a:lnTo>
                <a:lnTo>
                  <a:pt x="884" y="4262"/>
                </a:lnTo>
                <a:lnTo>
                  <a:pt x="852" y="4320"/>
                </a:lnTo>
                <a:lnTo>
                  <a:pt x="819" y="4381"/>
                </a:lnTo>
                <a:lnTo>
                  <a:pt x="787" y="4441"/>
                </a:lnTo>
                <a:lnTo>
                  <a:pt x="753" y="4505"/>
                </a:lnTo>
                <a:lnTo>
                  <a:pt x="721" y="4565"/>
                </a:lnTo>
                <a:lnTo>
                  <a:pt x="689" y="4627"/>
                </a:lnTo>
                <a:lnTo>
                  <a:pt x="659" y="4684"/>
                </a:lnTo>
                <a:lnTo>
                  <a:pt x="633" y="4738"/>
                </a:lnTo>
                <a:lnTo>
                  <a:pt x="609" y="4790"/>
                </a:lnTo>
                <a:lnTo>
                  <a:pt x="588" y="4836"/>
                </a:lnTo>
                <a:lnTo>
                  <a:pt x="570" y="4876"/>
                </a:lnTo>
                <a:lnTo>
                  <a:pt x="558" y="4910"/>
                </a:lnTo>
                <a:lnTo>
                  <a:pt x="552" y="4927"/>
                </a:lnTo>
                <a:lnTo>
                  <a:pt x="544" y="4953"/>
                </a:lnTo>
                <a:lnTo>
                  <a:pt x="536" y="4983"/>
                </a:lnTo>
                <a:lnTo>
                  <a:pt x="526" y="5017"/>
                </a:lnTo>
                <a:lnTo>
                  <a:pt x="512" y="5055"/>
                </a:lnTo>
                <a:lnTo>
                  <a:pt x="498" y="5095"/>
                </a:lnTo>
                <a:lnTo>
                  <a:pt x="480" y="5137"/>
                </a:lnTo>
                <a:lnTo>
                  <a:pt x="460" y="5177"/>
                </a:lnTo>
                <a:lnTo>
                  <a:pt x="436" y="5217"/>
                </a:lnTo>
                <a:lnTo>
                  <a:pt x="408" y="5254"/>
                </a:lnTo>
                <a:lnTo>
                  <a:pt x="376" y="5288"/>
                </a:lnTo>
                <a:lnTo>
                  <a:pt x="339" y="5318"/>
                </a:lnTo>
                <a:lnTo>
                  <a:pt x="299" y="5344"/>
                </a:lnTo>
                <a:lnTo>
                  <a:pt x="253" y="5362"/>
                </a:lnTo>
                <a:lnTo>
                  <a:pt x="201" y="5372"/>
                </a:lnTo>
                <a:lnTo>
                  <a:pt x="143" y="5374"/>
                </a:lnTo>
                <a:lnTo>
                  <a:pt x="116" y="5370"/>
                </a:lnTo>
                <a:lnTo>
                  <a:pt x="90" y="5364"/>
                </a:lnTo>
                <a:lnTo>
                  <a:pt x="66" y="5352"/>
                </a:lnTo>
                <a:lnTo>
                  <a:pt x="44" y="5338"/>
                </a:lnTo>
                <a:lnTo>
                  <a:pt x="26" y="5320"/>
                </a:lnTo>
                <a:lnTo>
                  <a:pt x="12" y="5300"/>
                </a:lnTo>
                <a:lnTo>
                  <a:pt x="2" y="5276"/>
                </a:lnTo>
                <a:lnTo>
                  <a:pt x="0" y="5248"/>
                </a:lnTo>
                <a:lnTo>
                  <a:pt x="0" y="5248"/>
                </a:lnTo>
                <a:lnTo>
                  <a:pt x="4" y="5219"/>
                </a:lnTo>
                <a:lnTo>
                  <a:pt x="14" y="5185"/>
                </a:lnTo>
                <a:lnTo>
                  <a:pt x="32" y="5147"/>
                </a:lnTo>
                <a:lnTo>
                  <a:pt x="60" y="5107"/>
                </a:lnTo>
                <a:lnTo>
                  <a:pt x="98" y="5065"/>
                </a:lnTo>
                <a:lnTo>
                  <a:pt x="145" y="5017"/>
                </a:lnTo>
                <a:lnTo>
                  <a:pt x="205" y="4967"/>
                </a:lnTo>
                <a:lnTo>
                  <a:pt x="277" y="4916"/>
                </a:lnTo>
                <a:lnTo>
                  <a:pt x="305" y="4856"/>
                </a:lnTo>
                <a:lnTo>
                  <a:pt x="333" y="4794"/>
                </a:lnTo>
                <a:lnTo>
                  <a:pt x="360" y="4734"/>
                </a:lnTo>
                <a:lnTo>
                  <a:pt x="388" y="4678"/>
                </a:lnTo>
                <a:lnTo>
                  <a:pt x="416" y="4623"/>
                </a:lnTo>
                <a:lnTo>
                  <a:pt x="444" y="4571"/>
                </a:lnTo>
                <a:lnTo>
                  <a:pt x="468" y="4523"/>
                </a:lnTo>
                <a:lnTo>
                  <a:pt x="490" y="4479"/>
                </a:lnTo>
                <a:lnTo>
                  <a:pt x="508" y="4441"/>
                </a:lnTo>
                <a:lnTo>
                  <a:pt x="522" y="4411"/>
                </a:lnTo>
                <a:lnTo>
                  <a:pt x="532" y="4387"/>
                </a:lnTo>
                <a:lnTo>
                  <a:pt x="538" y="4369"/>
                </a:lnTo>
                <a:lnTo>
                  <a:pt x="540" y="4353"/>
                </a:lnTo>
                <a:lnTo>
                  <a:pt x="546" y="4326"/>
                </a:lnTo>
                <a:lnTo>
                  <a:pt x="554" y="4284"/>
                </a:lnTo>
                <a:lnTo>
                  <a:pt x="564" y="4234"/>
                </a:lnTo>
                <a:lnTo>
                  <a:pt x="576" y="4172"/>
                </a:lnTo>
                <a:lnTo>
                  <a:pt x="590" y="4100"/>
                </a:lnTo>
                <a:lnTo>
                  <a:pt x="605" y="4023"/>
                </a:lnTo>
                <a:lnTo>
                  <a:pt x="623" y="3937"/>
                </a:lnTo>
                <a:lnTo>
                  <a:pt x="643" y="3845"/>
                </a:lnTo>
                <a:lnTo>
                  <a:pt x="665" y="3745"/>
                </a:lnTo>
                <a:lnTo>
                  <a:pt x="689" y="3644"/>
                </a:lnTo>
                <a:lnTo>
                  <a:pt x="717" y="3538"/>
                </a:lnTo>
                <a:lnTo>
                  <a:pt x="745" y="3429"/>
                </a:lnTo>
                <a:lnTo>
                  <a:pt x="775" y="3317"/>
                </a:lnTo>
                <a:lnTo>
                  <a:pt x="807" y="3205"/>
                </a:lnTo>
                <a:lnTo>
                  <a:pt x="838" y="3094"/>
                </a:lnTo>
                <a:lnTo>
                  <a:pt x="880" y="2970"/>
                </a:lnTo>
                <a:lnTo>
                  <a:pt x="922" y="2856"/>
                </a:lnTo>
                <a:lnTo>
                  <a:pt x="966" y="2753"/>
                </a:lnTo>
                <a:lnTo>
                  <a:pt x="1010" y="2657"/>
                </a:lnTo>
                <a:lnTo>
                  <a:pt x="1054" y="2571"/>
                </a:lnTo>
                <a:lnTo>
                  <a:pt x="1097" y="2494"/>
                </a:lnTo>
                <a:lnTo>
                  <a:pt x="1141" y="2424"/>
                </a:lnTo>
                <a:lnTo>
                  <a:pt x="1181" y="2364"/>
                </a:lnTo>
                <a:lnTo>
                  <a:pt x="1219" y="2312"/>
                </a:lnTo>
                <a:lnTo>
                  <a:pt x="1253" y="2268"/>
                </a:lnTo>
                <a:lnTo>
                  <a:pt x="1283" y="2233"/>
                </a:lnTo>
                <a:lnTo>
                  <a:pt x="1308" y="2205"/>
                </a:lnTo>
                <a:lnTo>
                  <a:pt x="1328" y="2183"/>
                </a:lnTo>
                <a:lnTo>
                  <a:pt x="1342" y="2171"/>
                </a:lnTo>
                <a:lnTo>
                  <a:pt x="1360" y="2157"/>
                </a:lnTo>
                <a:lnTo>
                  <a:pt x="1376" y="2143"/>
                </a:lnTo>
                <a:lnTo>
                  <a:pt x="1384" y="2131"/>
                </a:lnTo>
                <a:lnTo>
                  <a:pt x="1386" y="2119"/>
                </a:lnTo>
                <a:lnTo>
                  <a:pt x="1380" y="2109"/>
                </a:lnTo>
                <a:lnTo>
                  <a:pt x="1364" y="2097"/>
                </a:lnTo>
                <a:lnTo>
                  <a:pt x="1354" y="2091"/>
                </a:lnTo>
                <a:lnTo>
                  <a:pt x="1340" y="2079"/>
                </a:lnTo>
                <a:lnTo>
                  <a:pt x="1320" y="2061"/>
                </a:lnTo>
                <a:lnTo>
                  <a:pt x="1295" y="2035"/>
                </a:lnTo>
                <a:lnTo>
                  <a:pt x="1267" y="2005"/>
                </a:lnTo>
                <a:lnTo>
                  <a:pt x="1237" y="1969"/>
                </a:lnTo>
                <a:lnTo>
                  <a:pt x="1205" y="1928"/>
                </a:lnTo>
                <a:lnTo>
                  <a:pt x="1171" y="1878"/>
                </a:lnTo>
                <a:lnTo>
                  <a:pt x="1139" y="1822"/>
                </a:lnTo>
                <a:lnTo>
                  <a:pt x="1105" y="1762"/>
                </a:lnTo>
                <a:lnTo>
                  <a:pt x="1075" y="1694"/>
                </a:lnTo>
                <a:lnTo>
                  <a:pt x="1046" y="1619"/>
                </a:lnTo>
                <a:lnTo>
                  <a:pt x="1020" y="1539"/>
                </a:lnTo>
                <a:lnTo>
                  <a:pt x="998" y="1451"/>
                </a:lnTo>
                <a:lnTo>
                  <a:pt x="980" y="1357"/>
                </a:lnTo>
                <a:lnTo>
                  <a:pt x="968" y="1256"/>
                </a:lnTo>
                <a:lnTo>
                  <a:pt x="962" y="1148"/>
                </a:lnTo>
                <a:lnTo>
                  <a:pt x="962" y="1035"/>
                </a:lnTo>
                <a:lnTo>
                  <a:pt x="972" y="913"/>
                </a:lnTo>
                <a:lnTo>
                  <a:pt x="978" y="887"/>
                </a:lnTo>
                <a:lnTo>
                  <a:pt x="984" y="869"/>
                </a:lnTo>
                <a:lnTo>
                  <a:pt x="994" y="863"/>
                </a:lnTo>
                <a:lnTo>
                  <a:pt x="1002" y="865"/>
                </a:lnTo>
                <a:lnTo>
                  <a:pt x="1014" y="879"/>
                </a:lnTo>
                <a:lnTo>
                  <a:pt x="1024" y="905"/>
                </a:lnTo>
                <a:lnTo>
                  <a:pt x="1034" y="943"/>
                </a:lnTo>
                <a:lnTo>
                  <a:pt x="1044" y="993"/>
                </a:lnTo>
                <a:lnTo>
                  <a:pt x="1054" y="1056"/>
                </a:lnTo>
                <a:lnTo>
                  <a:pt x="1062" y="1102"/>
                </a:lnTo>
                <a:lnTo>
                  <a:pt x="1073" y="1154"/>
                </a:lnTo>
                <a:lnTo>
                  <a:pt x="1087" y="1212"/>
                </a:lnTo>
                <a:lnTo>
                  <a:pt x="1107" y="1274"/>
                </a:lnTo>
                <a:lnTo>
                  <a:pt x="1131" y="1338"/>
                </a:lnTo>
                <a:lnTo>
                  <a:pt x="1159" y="1405"/>
                </a:lnTo>
                <a:lnTo>
                  <a:pt x="1191" y="1473"/>
                </a:lnTo>
                <a:lnTo>
                  <a:pt x="1229" y="1541"/>
                </a:lnTo>
                <a:lnTo>
                  <a:pt x="1271" y="1609"/>
                </a:lnTo>
                <a:lnTo>
                  <a:pt x="1316" y="1672"/>
                </a:lnTo>
                <a:lnTo>
                  <a:pt x="1368" y="1732"/>
                </a:lnTo>
                <a:lnTo>
                  <a:pt x="1424" y="1790"/>
                </a:lnTo>
                <a:lnTo>
                  <a:pt x="1486" y="1840"/>
                </a:lnTo>
                <a:lnTo>
                  <a:pt x="1553" y="1884"/>
                </a:lnTo>
                <a:lnTo>
                  <a:pt x="1625" y="1920"/>
                </a:lnTo>
                <a:lnTo>
                  <a:pt x="1631" y="1920"/>
                </a:lnTo>
                <a:lnTo>
                  <a:pt x="1641" y="1918"/>
                </a:lnTo>
                <a:lnTo>
                  <a:pt x="1655" y="1914"/>
                </a:lnTo>
                <a:lnTo>
                  <a:pt x="1673" y="1906"/>
                </a:lnTo>
                <a:lnTo>
                  <a:pt x="1697" y="1898"/>
                </a:lnTo>
                <a:lnTo>
                  <a:pt x="1725" y="1888"/>
                </a:lnTo>
                <a:lnTo>
                  <a:pt x="1759" y="1876"/>
                </a:lnTo>
                <a:lnTo>
                  <a:pt x="1800" y="1862"/>
                </a:lnTo>
                <a:lnTo>
                  <a:pt x="1846" y="1848"/>
                </a:lnTo>
                <a:lnTo>
                  <a:pt x="1902" y="1832"/>
                </a:lnTo>
                <a:lnTo>
                  <a:pt x="1964" y="1814"/>
                </a:lnTo>
                <a:lnTo>
                  <a:pt x="2035" y="1798"/>
                </a:lnTo>
                <a:lnTo>
                  <a:pt x="2115" y="1780"/>
                </a:lnTo>
                <a:lnTo>
                  <a:pt x="2203" y="1762"/>
                </a:lnTo>
                <a:lnTo>
                  <a:pt x="2302" y="1742"/>
                </a:lnTo>
                <a:lnTo>
                  <a:pt x="2410" y="1724"/>
                </a:lnTo>
                <a:lnTo>
                  <a:pt x="2531" y="1706"/>
                </a:lnTo>
                <a:lnTo>
                  <a:pt x="2661" y="1688"/>
                </a:lnTo>
                <a:lnTo>
                  <a:pt x="2804" y="1670"/>
                </a:lnTo>
                <a:lnTo>
                  <a:pt x="2959" y="1654"/>
                </a:lnTo>
                <a:lnTo>
                  <a:pt x="3127" y="1638"/>
                </a:lnTo>
                <a:lnTo>
                  <a:pt x="3308" y="1625"/>
                </a:lnTo>
                <a:lnTo>
                  <a:pt x="3310" y="1559"/>
                </a:lnTo>
                <a:lnTo>
                  <a:pt x="3314" y="1493"/>
                </a:lnTo>
                <a:lnTo>
                  <a:pt x="3320" y="1429"/>
                </a:lnTo>
                <a:lnTo>
                  <a:pt x="3326" y="1367"/>
                </a:lnTo>
                <a:lnTo>
                  <a:pt x="3330" y="1310"/>
                </a:lnTo>
                <a:lnTo>
                  <a:pt x="3336" y="1258"/>
                </a:lnTo>
                <a:lnTo>
                  <a:pt x="3342" y="1214"/>
                </a:lnTo>
                <a:lnTo>
                  <a:pt x="3346" y="1176"/>
                </a:lnTo>
                <a:lnTo>
                  <a:pt x="3350" y="1148"/>
                </a:lnTo>
                <a:lnTo>
                  <a:pt x="3352" y="1130"/>
                </a:lnTo>
                <a:lnTo>
                  <a:pt x="3354" y="1124"/>
                </a:lnTo>
                <a:lnTo>
                  <a:pt x="3350" y="1120"/>
                </a:lnTo>
                <a:lnTo>
                  <a:pt x="3338" y="1110"/>
                </a:lnTo>
                <a:lnTo>
                  <a:pt x="3322" y="1094"/>
                </a:lnTo>
                <a:lnTo>
                  <a:pt x="3304" y="1070"/>
                </a:lnTo>
                <a:lnTo>
                  <a:pt x="3284" y="1039"/>
                </a:lnTo>
                <a:lnTo>
                  <a:pt x="3266" y="1001"/>
                </a:lnTo>
                <a:lnTo>
                  <a:pt x="3252" y="957"/>
                </a:lnTo>
                <a:lnTo>
                  <a:pt x="3242" y="905"/>
                </a:lnTo>
                <a:lnTo>
                  <a:pt x="3222" y="937"/>
                </a:lnTo>
                <a:lnTo>
                  <a:pt x="3202" y="961"/>
                </a:lnTo>
                <a:lnTo>
                  <a:pt x="3183" y="977"/>
                </a:lnTo>
                <a:lnTo>
                  <a:pt x="3161" y="987"/>
                </a:lnTo>
                <a:lnTo>
                  <a:pt x="3139" y="989"/>
                </a:lnTo>
                <a:lnTo>
                  <a:pt x="3111" y="987"/>
                </a:lnTo>
                <a:lnTo>
                  <a:pt x="3097" y="979"/>
                </a:lnTo>
                <a:lnTo>
                  <a:pt x="3087" y="961"/>
                </a:lnTo>
                <a:lnTo>
                  <a:pt x="3077" y="935"/>
                </a:lnTo>
                <a:lnTo>
                  <a:pt x="3071" y="899"/>
                </a:lnTo>
                <a:lnTo>
                  <a:pt x="3065" y="857"/>
                </a:lnTo>
                <a:lnTo>
                  <a:pt x="3063" y="811"/>
                </a:lnTo>
                <a:lnTo>
                  <a:pt x="3061" y="761"/>
                </a:lnTo>
                <a:lnTo>
                  <a:pt x="3061" y="708"/>
                </a:lnTo>
                <a:lnTo>
                  <a:pt x="3061" y="652"/>
                </a:lnTo>
                <a:lnTo>
                  <a:pt x="3063" y="598"/>
                </a:lnTo>
                <a:lnTo>
                  <a:pt x="3067" y="544"/>
                </a:lnTo>
                <a:lnTo>
                  <a:pt x="3069" y="490"/>
                </a:lnTo>
                <a:lnTo>
                  <a:pt x="3077" y="442"/>
                </a:lnTo>
                <a:lnTo>
                  <a:pt x="3093" y="399"/>
                </a:lnTo>
                <a:lnTo>
                  <a:pt x="3115" y="361"/>
                </a:lnTo>
                <a:lnTo>
                  <a:pt x="3143" y="327"/>
                </a:lnTo>
                <a:lnTo>
                  <a:pt x="3175" y="295"/>
                </a:lnTo>
                <a:lnTo>
                  <a:pt x="3208" y="269"/>
                </a:lnTo>
                <a:lnTo>
                  <a:pt x="3244" y="247"/>
                </a:lnTo>
                <a:lnTo>
                  <a:pt x="3282" y="229"/>
                </a:lnTo>
                <a:lnTo>
                  <a:pt x="3316" y="215"/>
                </a:lnTo>
                <a:lnTo>
                  <a:pt x="3350" y="203"/>
                </a:lnTo>
                <a:lnTo>
                  <a:pt x="3380" y="197"/>
                </a:lnTo>
                <a:lnTo>
                  <a:pt x="3404" y="193"/>
                </a:lnTo>
                <a:lnTo>
                  <a:pt x="3447" y="173"/>
                </a:lnTo>
                <a:lnTo>
                  <a:pt x="3489" y="159"/>
                </a:lnTo>
                <a:lnTo>
                  <a:pt x="3529" y="151"/>
                </a:lnTo>
                <a:lnTo>
                  <a:pt x="3565" y="145"/>
                </a:lnTo>
                <a:lnTo>
                  <a:pt x="3597" y="143"/>
                </a:lnTo>
                <a:lnTo>
                  <a:pt x="3621" y="142"/>
                </a:lnTo>
                <a:lnTo>
                  <a:pt x="3635" y="142"/>
                </a:lnTo>
                <a:lnTo>
                  <a:pt x="3641" y="142"/>
                </a:lnTo>
                <a:lnTo>
                  <a:pt x="3643" y="140"/>
                </a:lnTo>
                <a:lnTo>
                  <a:pt x="3651" y="134"/>
                </a:lnTo>
                <a:lnTo>
                  <a:pt x="3663" y="126"/>
                </a:lnTo>
                <a:lnTo>
                  <a:pt x="3678" y="114"/>
                </a:lnTo>
                <a:lnTo>
                  <a:pt x="3700" y="100"/>
                </a:lnTo>
                <a:lnTo>
                  <a:pt x="3726" y="86"/>
                </a:lnTo>
                <a:lnTo>
                  <a:pt x="3760" y="70"/>
                </a:lnTo>
                <a:lnTo>
                  <a:pt x="3798" y="56"/>
                </a:lnTo>
                <a:lnTo>
                  <a:pt x="3844" y="40"/>
                </a:lnTo>
                <a:lnTo>
                  <a:pt x="3894" y="28"/>
                </a:lnTo>
                <a:lnTo>
                  <a:pt x="3951" y="16"/>
                </a:lnTo>
                <a:lnTo>
                  <a:pt x="4017" y="8"/>
                </a:lnTo>
                <a:lnTo>
                  <a:pt x="4087" y="2"/>
                </a:lnTo>
                <a:lnTo>
                  <a:pt x="4166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5147438" y="3984004"/>
            <a:ext cx="1632428" cy="1108696"/>
          </a:xfrm>
          <a:custGeom>
            <a:avLst/>
            <a:gdLst>
              <a:gd name="T0" fmla="*/ 6140 w 6558"/>
              <a:gd name="T1" fmla="*/ 8 h 4454"/>
              <a:gd name="T2" fmla="*/ 5814 w 6558"/>
              <a:gd name="T3" fmla="*/ 356 h 4454"/>
              <a:gd name="T4" fmla="*/ 6558 w 6558"/>
              <a:gd name="T5" fmla="*/ 1182 h 4454"/>
              <a:gd name="T6" fmla="*/ 6433 w 6558"/>
              <a:gd name="T7" fmla="*/ 1450 h 4454"/>
              <a:gd name="T8" fmla="*/ 5287 w 6558"/>
              <a:gd name="T9" fmla="*/ 1788 h 4454"/>
              <a:gd name="T10" fmla="*/ 4410 w 6558"/>
              <a:gd name="T11" fmla="*/ 3014 h 4454"/>
              <a:gd name="T12" fmla="*/ 4654 w 6558"/>
              <a:gd name="T13" fmla="*/ 4287 h 4454"/>
              <a:gd name="T14" fmla="*/ 4726 w 6558"/>
              <a:gd name="T15" fmla="*/ 4454 h 4454"/>
              <a:gd name="T16" fmla="*/ 4314 w 6558"/>
              <a:gd name="T17" fmla="*/ 4396 h 4454"/>
              <a:gd name="T18" fmla="*/ 4018 w 6558"/>
              <a:gd name="T19" fmla="*/ 3469 h 4454"/>
              <a:gd name="T20" fmla="*/ 3922 w 6558"/>
              <a:gd name="T21" fmla="*/ 4007 h 4454"/>
              <a:gd name="T22" fmla="*/ 4109 w 6558"/>
              <a:gd name="T23" fmla="*/ 4387 h 4454"/>
              <a:gd name="T24" fmla="*/ 3650 w 6558"/>
              <a:gd name="T25" fmla="*/ 4228 h 4454"/>
              <a:gd name="T26" fmla="*/ 3308 w 6558"/>
              <a:gd name="T27" fmla="*/ 2891 h 4454"/>
              <a:gd name="T28" fmla="*/ 1890 w 6558"/>
              <a:gd name="T29" fmla="*/ 3236 h 4454"/>
              <a:gd name="T30" fmla="*/ 1659 w 6558"/>
              <a:gd name="T31" fmla="*/ 3254 h 4454"/>
              <a:gd name="T32" fmla="*/ 1440 w 6558"/>
              <a:gd name="T33" fmla="*/ 3250 h 4454"/>
              <a:gd name="T34" fmla="*/ 1239 w 6558"/>
              <a:gd name="T35" fmla="*/ 3357 h 4454"/>
              <a:gd name="T36" fmla="*/ 1836 w 6558"/>
              <a:gd name="T37" fmla="*/ 4319 h 4454"/>
              <a:gd name="T38" fmla="*/ 1372 w 6558"/>
              <a:gd name="T39" fmla="*/ 4385 h 4454"/>
              <a:gd name="T40" fmla="*/ 1140 w 6558"/>
              <a:gd name="T41" fmla="*/ 4102 h 4454"/>
              <a:gd name="T42" fmla="*/ 750 w 6558"/>
              <a:gd name="T43" fmla="*/ 3185 h 4454"/>
              <a:gd name="T44" fmla="*/ 917 w 6558"/>
              <a:gd name="T45" fmla="*/ 4416 h 4454"/>
              <a:gd name="T46" fmla="*/ 426 w 6558"/>
              <a:gd name="T47" fmla="*/ 4452 h 4454"/>
              <a:gd name="T48" fmla="*/ 332 w 6558"/>
              <a:gd name="T49" fmla="*/ 4247 h 4454"/>
              <a:gd name="T50" fmla="*/ 340 w 6558"/>
              <a:gd name="T51" fmla="*/ 2446 h 4454"/>
              <a:gd name="T52" fmla="*/ 181 w 6558"/>
              <a:gd name="T53" fmla="*/ 1756 h 4454"/>
              <a:gd name="T54" fmla="*/ 167 w 6558"/>
              <a:gd name="T55" fmla="*/ 2539 h 4454"/>
              <a:gd name="T56" fmla="*/ 16 w 6558"/>
              <a:gd name="T57" fmla="*/ 2626 h 4454"/>
              <a:gd name="T58" fmla="*/ 56 w 6558"/>
              <a:gd name="T59" fmla="*/ 1925 h 4454"/>
              <a:gd name="T60" fmla="*/ 161 w 6558"/>
              <a:gd name="T61" fmla="*/ 1025 h 4454"/>
              <a:gd name="T62" fmla="*/ 577 w 6558"/>
              <a:gd name="T63" fmla="*/ 701 h 4454"/>
              <a:gd name="T64" fmla="*/ 4941 w 6558"/>
              <a:gd name="T65" fmla="*/ 532 h 4454"/>
              <a:gd name="T66" fmla="*/ 4784 w 6558"/>
              <a:gd name="T67" fmla="*/ 226 h 4454"/>
              <a:gd name="T68" fmla="*/ 4883 w 6558"/>
              <a:gd name="T69" fmla="*/ 93 h 4454"/>
              <a:gd name="T70" fmla="*/ 5627 w 6558"/>
              <a:gd name="T71" fmla="*/ 266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58" h="4454">
                <a:moveTo>
                  <a:pt x="5997" y="0"/>
                </a:moveTo>
                <a:lnTo>
                  <a:pt x="6140" y="8"/>
                </a:lnTo>
                <a:lnTo>
                  <a:pt x="6122" y="161"/>
                </a:lnTo>
                <a:lnTo>
                  <a:pt x="5814" y="356"/>
                </a:lnTo>
                <a:lnTo>
                  <a:pt x="6520" y="1093"/>
                </a:lnTo>
                <a:lnTo>
                  <a:pt x="6558" y="1182"/>
                </a:lnTo>
                <a:lnTo>
                  <a:pt x="6480" y="1399"/>
                </a:lnTo>
                <a:lnTo>
                  <a:pt x="6433" y="1450"/>
                </a:lnTo>
                <a:lnTo>
                  <a:pt x="5884" y="1512"/>
                </a:lnTo>
                <a:lnTo>
                  <a:pt x="5287" y="1788"/>
                </a:lnTo>
                <a:lnTo>
                  <a:pt x="4768" y="2752"/>
                </a:lnTo>
                <a:lnTo>
                  <a:pt x="4410" y="3014"/>
                </a:lnTo>
                <a:lnTo>
                  <a:pt x="4336" y="3665"/>
                </a:lnTo>
                <a:lnTo>
                  <a:pt x="4654" y="4287"/>
                </a:lnTo>
                <a:lnTo>
                  <a:pt x="4754" y="4377"/>
                </a:lnTo>
                <a:lnTo>
                  <a:pt x="4726" y="4454"/>
                </a:lnTo>
                <a:lnTo>
                  <a:pt x="4388" y="4454"/>
                </a:lnTo>
                <a:lnTo>
                  <a:pt x="4314" y="4396"/>
                </a:lnTo>
                <a:lnTo>
                  <a:pt x="4149" y="3872"/>
                </a:lnTo>
                <a:lnTo>
                  <a:pt x="4018" y="3469"/>
                </a:lnTo>
                <a:lnTo>
                  <a:pt x="3895" y="3401"/>
                </a:lnTo>
                <a:lnTo>
                  <a:pt x="3922" y="4007"/>
                </a:lnTo>
                <a:lnTo>
                  <a:pt x="4151" y="4327"/>
                </a:lnTo>
                <a:lnTo>
                  <a:pt x="4109" y="4387"/>
                </a:lnTo>
                <a:lnTo>
                  <a:pt x="3734" y="4387"/>
                </a:lnTo>
                <a:lnTo>
                  <a:pt x="3650" y="4228"/>
                </a:lnTo>
                <a:lnTo>
                  <a:pt x="3495" y="3117"/>
                </a:lnTo>
                <a:lnTo>
                  <a:pt x="3308" y="2891"/>
                </a:lnTo>
                <a:lnTo>
                  <a:pt x="2202" y="2998"/>
                </a:lnTo>
                <a:lnTo>
                  <a:pt x="1890" y="3236"/>
                </a:lnTo>
                <a:lnTo>
                  <a:pt x="1784" y="3469"/>
                </a:lnTo>
                <a:lnTo>
                  <a:pt x="1659" y="3254"/>
                </a:lnTo>
                <a:lnTo>
                  <a:pt x="1530" y="3467"/>
                </a:lnTo>
                <a:lnTo>
                  <a:pt x="1440" y="3250"/>
                </a:lnTo>
                <a:lnTo>
                  <a:pt x="1299" y="3236"/>
                </a:lnTo>
                <a:lnTo>
                  <a:pt x="1239" y="3357"/>
                </a:lnTo>
                <a:lnTo>
                  <a:pt x="1480" y="4100"/>
                </a:lnTo>
                <a:lnTo>
                  <a:pt x="1836" y="4319"/>
                </a:lnTo>
                <a:lnTo>
                  <a:pt x="1784" y="4385"/>
                </a:lnTo>
                <a:lnTo>
                  <a:pt x="1372" y="4385"/>
                </a:lnTo>
                <a:lnTo>
                  <a:pt x="1295" y="4337"/>
                </a:lnTo>
                <a:lnTo>
                  <a:pt x="1140" y="4102"/>
                </a:lnTo>
                <a:lnTo>
                  <a:pt x="837" y="3185"/>
                </a:lnTo>
                <a:lnTo>
                  <a:pt x="750" y="3185"/>
                </a:lnTo>
                <a:lnTo>
                  <a:pt x="585" y="3874"/>
                </a:lnTo>
                <a:lnTo>
                  <a:pt x="917" y="4416"/>
                </a:lnTo>
                <a:lnTo>
                  <a:pt x="798" y="4454"/>
                </a:lnTo>
                <a:lnTo>
                  <a:pt x="426" y="4452"/>
                </a:lnTo>
                <a:lnTo>
                  <a:pt x="340" y="4381"/>
                </a:lnTo>
                <a:lnTo>
                  <a:pt x="332" y="4247"/>
                </a:lnTo>
                <a:lnTo>
                  <a:pt x="245" y="3048"/>
                </a:lnTo>
                <a:lnTo>
                  <a:pt x="340" y="2446"/>
                </a:lnTo>
                <a:lnTo>
                  <a:pt x="201" y="1752"/>
                </a:lnTo>
                <a:lnTo>
                  <a:pt x="181" y="1756"/>
                </a:lnTo>
                <a:lnTo>
                  <a:pt x="241" y="2211"/>
                </a:lnTo>
                <a:lnTo>
                  <a:pt x="167" y="2539"/>
                </a:lnTo>
                <a:lnTo>
                  <a:pt x="78" y="2638"/>
                </a:lnTo>
                <a:lnTo>
                  <a:pt x="16" y="2626"/>
                </a:lnTo>
                <a:lnTo>
                  <a:pt x="0" y="2277"/>
                </a:lnTo>
                <a:lnTo>
                  <a:pt x="56" y="1925"/>
                </a:lnTo>
                <a:lnTo>
                  <a:pt x="72" y="1550"/>
                </a:lnTo>
                <a:lnTo>
                  <a:pt x="161" y="1025"/>
                </a:lnTo>
                <a:lnTo>
                  <a:pt x="338" y="803"/>
                </a:lnTo>
                <a:lnTo>
                  <a:pt x="577" y="701"/>
                </a:lnTo>
                <a:lnTo>
                  <a:pt x="2797" y="763"/>
                </a:lnTo>
                <a:lnTo>
                  <a:pt x="4941" y="532"/>
                </a:lnTo>
                <a:lnTo>
                  <a:pt x="4965" y="427"/>
                </a:lnTo>
                <a:lnTo>
                  <a:pt x="4784" y="226"/>
                </a:lnTo>
                <a:lnTo>
                  <a:pt x="4782" y="113"/>
                </a:lnTo>
                <a:lnTo>
                  <a:pt x="4883" y="93"/>
                </a:lnTo>
                <a:lnTo>
                  <a:pt x="5166" y="266"/>
                </a:lnTo>
                <a:lnTo>
                  <a:pt x="5627" y="266"/>
                </a:lnTo>
                <a:lnTo>
                  <a:pt x="5997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>
            <a:off x="1864896" y="721896"/>
            <a:ext cx="3075512" cy="2865938"/>
          </a:xfrm>
          <a:custGeom>
            <a:avLst/>
            <a:gdLst>
              <a:gd name="connsiteX0" fmla="*/ 902386 w 3075512"/>
              <a:gd name="connsiteY0" fmla="*/ 0 h 2865938"/>
              <a:gd name="connsiteX1" fmla="*/ 3075512 w 3075512"/>
              <a:gd name="connsiteY1" fmla="*/ 0 h 2865938"/>
              <a:gd name="connsiteX2" fmla="*/ 2337362 w 3075512"/>
              <a:gd name="connsiteY2" fmla="*/ 1278513 h 2865938"/>
              <a:gd name="connsiteX3" fmla="*/ 1932362 w 3075512"/>
              <a:gd name="connsiteY3" fmla="*/ 1979993 h 2865938"/>
              <a:gd name="connsiteX4" fmla="*/ 1420862 w 3075512"/>
              <a:gd name="connsiteY4" fmla="*/ 2865938 h 2865938"/>
              <a:gd name="connsiteX5" fmla="*/ 0 w 3075512"/>
              <a:gd name="connsiteY5" fmla="*/ 2045603 h 2865938"/>
              <a:gd name="connsiteX6" fmla="*/ 0 w 3075512"/>
              <a:gd name="connsiteY6" fmla="*/ 902386 h 2865938"/>
              <a:gd name="connsiteX7" fmla="*/ 902386 w 3075512"/>
              <a:gd name="connsiteY7" fmla="*/ 0 h 286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5512" h="2865938">
                <a:moveTo>
                  <a:pt x="902386" y="0"/>
                </a:moveTo>
                <a:lnTo>
                  <a:pt x="3075512" y="0"/>
                </a:lnTo>
                <a:lnTo>
                  <a:pt x="2337362" y="1278513"/>
                </a:lnTo>
                <a:lnTo>
                  <a:pt x="1932362" y="1979993"/>
                </a:lnTo>
                <a:lnTo>
                  <a:pt x="1420862" y="2865938"/>
                </a:lnTo>
                <a:lnTo>
                  <a:pt x="0" y="2045603"/>
                </a:lnTo>
                <a:lnTo>
                  <a:pt x="0" y="902386"/>
                </a:lnTo>
                <a:cubicBezTo>
                  <a:pt x="0" y="404012"/>
                  <a:pt x="404012" y="0"/>
                  <a:pt x="9023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手繪多邊形 24"/>
          <p:cNvSpPr/>
          <p:nvPr/>
        </p:nvSpPr>
        <p:spPr>
          <a:xfrm>
            <a:off x="4329564" y="721897"/>
            <a:ext cx="2949542" cy="3054933"/>
          </a:xfrm>
          <a:custGeom>
            <a:avLst/>
            <a:gdLst>
              <a:gd name="connsiteX0" fmla="*/ 780585 w 2949542"/>
              <a:gd name="connsiteY0" fmla="*/ 0 h 3054933"/>
              <a:gd name="connsiteX1" fmla="*/ 2047156 w 2949542"/>
              <a:gd name="connsiteY1" fmla="*/ 0 h 3054933"/>
              <a:gd name="connsiteX2" fmla="*/ 2949542 w 2949542"/>
              <a:gd name="connsiteY2" fmla="*/ 902386 h 3054933"/>
              <a:gd name="connsiteX3" fmla="*/ 2949542 w 2949542"/>
              <a:gd name="connsiteY3" fmla="*/ 3054933 h 3054933"/>
              <a:gd name="connsiteX4" fmla="*/ 1587424 w 2949542"/>
              <a:gd name="connsiteY4" fmla="*/ 2268513 h 3054933"/>
              <a:gd name="connsiteX5" fmla="*/ 1374040 w 2949542"/>
              <a:gd name="connsiteY5" fmla="*/ 2145315 h 3054933"/>
              <a:gd name="connsiteX6" fmla="*/ 0 w 2949542"/>
              <a:gd name="connsiteY6" fmla="*/ 1352013 h 3054933"/>
              <a:gd name="connsiteX7" fmla="*/ 780585 w 2949542"/>
              <a:gd name="connsiteY7" fmla="*/ 0 h 30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9542" h="3054933">
                <a:moveTo>
                  <a:pt x="780585" y="0"/>
                </a:moveTo>
                <a:lnTo>
                  <a:pt x="2047156" y="0"/>
                </a:lnTo>
                <a:cubicBezTo>
                  <a:pt x="2545530" y="0"/>
                  <a:pt x="2949542" y="404012"/>
                  <a:pt x="2949542" y="902386"/>
                </a:cubicBezTo>
                <a:lnTo>
                  <a:pt x="2949542" y="3054933"/>
                </a:lnTo>
                <a:lnTo>
                  <a:pt x="1587424" y="2268513"/>
                </a:lnTo>
                <a:lnTo>
                  <a:pt x="1374040" y="2145315"/>
                </a:lnTo>
                <a:lnTo>
                  <a:pt x="0" y="1352013"/>
                </a:lnTo>
                <a:lnTo>
                  <a:pt x="7805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>
            <a:off x="1864897" y="2937240"/>
            <a:ext cx="2934787" cy="3198867"/>
          </a:xfrm>
          <a:custGeom>
            <a:avLst/>
            <a:gdLst>
              <a:gd name="connsiteX0" fmla="*/ 0 w 2934787"/>
              <a:gd name="connsiteY0" fmla="*/ 0 h 3198867"/>
              <a:gd name="connsiteX1" fmla="*/ 1347362 w 2934787"/>
              <a:gd name="connsiteY1" fmla="*/ 777900 h 3198867"/>
              <a:gd name="connsiteX2" fmla="*/ 1800726 w 2934787"/>
              <a:gd name="connsiteY2" fmla="*/ 1039650 h 3198867"/>
              <a:gd name="connsiteX3" fmla="*/ 2934787 w 2934787"/>
              <a:gd name="connsiteY3" fmla="*/ 1694400 h 3198867"/>
              <a:gd name="connsiteX4" fmla="*/ 2066182 w 2934787"/>
              <a:gd name="connsiteY4" fmla="*/ 3198867 h 3198867"/>
              <a:gd name="connsiteX5" fmla="*/ 902386 w 2934787"/>
              <a:gd name="connsiteY5" fmla="*/ 3198867 h 3198867"/>
              <a:gd name="connsiteX6" fmla="*/ 0 w 2934787"/>
              <a:gd name="connsiteY6" fmla="*/ 2296481 h 3198867"/>
              <a:gd name="connsiteX7" fmla="*/ 0 w 2934787"/>
              <a:gd name="connsiteY7" fmla="*/ 0 h 319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787" h="3198867">
                <a:moveTo>
                  <a:pt x="0" y="0"/>
                </a:moveTo>
                <a:lnTo>
                  <a:pt x="1347362" y="777900"/>
                </a:lnTo>
                <a:lnTo>
                  <a:pt x="1800726" y="1039650"/>
                </a:lnTo>
                <a:lnTo>
                  <a:pt x="2934787" y="1694400"/>
                </a:lnTo>
                <a:lnTo>
                  <a:pt x="2066182" y="3198867"/>
                </a:lnTo>
                <a:lnTo>
                  <a:pt x="902386" y="3198867"/>
                </a:lnTo>
                <a:cubicBezTo>
                  <a:pt x="404012" y="3198867"/>
                  <a:pt x="0" y="2794855"/>
                  <a:pt x="0" y="22964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>
            <a:off x="4100820" y="3117716"/>
            <a:ext cx="3178287" cy="3018391"/>
          </a:xfrm>
          <a:custGeom>
            <a:avLst/>
            <a:gdLst>
              <a:gd name="connsiteX0" fmla="*/ 1742669 w 3178287"/>
              <a:gd name="connsiteY0" fmla="*/ 0 h 3018391"/>
              <a:gd name="connsiteX1" fmla="*/ 3178287 w 3178287"/>
              <a:gd name="connsiteY1" fmla="*/ 828854 h 3018391"/>
              <a:gd name="connsiteX2" fmla="*/ 3178287 w 3178287"/>
              <a:gd name="connsiteY2" fmla="*/ 2116005 h 3018391"/>
              <a:gd name="connsiteX3" fmla="*/ 2275901 w 3178287"/>
              <a:gd name="connsiteY3" fmla="*/ 3018391 h 3018391"/>
              <a:gd name="connsiteX4" fmla="*/ 0 w 3178287"/>
              <a:gd name="connsiteY4" fmla="*/ 3018391 h 3018391"/>
              <a:gd name="connsiteX5" fmla="*/ 826169 w 3178287"/>
              <a:gd name="connsiteY5" fmla="*/ 1587424 h 3018391"/>
              <a:gd name="connsiteX6" fmla="*/ 1283050 w 3178287"/>
              <a:gd name="connsiteY6" fmla="*/ 796084 h 3018391"/>
              <a:gd name="connsiteX7" fmla="*/ 1742669 w 3178287"/>
              <a:gd name="connsiteY7" fmla="*/ 0 h 301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287" h="3018391">
                <a:moveTo>
                  <a:pt x="1742669" y="0"/>
                </a:moveTo>
                <a:lnTo>
                  <a:pt x="3178287" y="828854"/>
                </a:lnTo>
                <a:lnTo>
                  <a:pt x="3178287" y="2116005"/>
                </a:lnTo>
                <a:cubicBezTo>
                  <a:pt x="3178287" y="2614379"/>
                  <a:pt x="2774275" y="3018391"/>
                  <a:pt x="2275901" y="3018391"/>
                </a:cubicBezTo>
                <a:lnTo>
                  <a:pt x="0" y="3018391"/>
                </a:lnTo>
                <a:lnTo>
                  <a:pt x="826169" y="1587424"/>
                </a:lnTo>
                <a:lnTo>
                  <a:pt x="1283050" y="796084"/>
                </a:lnTo>
                <a:lnTo>
                  <a:pt x="174266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2" name="手繪多邊形 21"/>
          <p:cNvSpPr/>
          <p:nvPr/>
        </p:nvSpPr>
        <p:spPr>
          <a:xfrm rot="2700000">
            <a:off x="860331" y="-122214"/>
            <a:ext cx="3159303" cy="4098391"/>
          </a:xfrm>
          <a:custGeom>
            <a:avLst/>
            <a:gdLst>
              <a:gd name="connsiteX0" fmla="*/ 0 w 3159303"/>
              <a:gd name="connsiteY0" fmla="*/ 2494673 h 4098391"/>
              <a:gd name="connsiteX1" fmla="*/ 2494673 w 3159303"/>
              <a:gd name="connsiteY1" fmla="*/ 0 h 4098391"/>
              <a:gd name="connsiteX2" fmla="*/ 3159303 w 3159303"/>
              <a:gd name="connsiteY2" fmla="*/ 664630 h 4098391"/>
              <a:gd name="connsiteX3" fmla="*/ 3159303 w 3159303"/>
              <a:gd name="connsiteY3" fmla="*/ 2542806 h 4098391"/>
              <a:gd name="connsiteX4" fmla="*/ 1603719 w 3159303"/>
              <a:gd name="connsiteY4" fmla="*/ 4098391 h 4098391"/>
              <a:gd name="connsiteX5" fmla="*/ 0 w 3159303"/>
              <a:gd name="connsiteY5" fmla="*/ 2494673 h 409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9303" h="4098391">
                <a:moveTo>
                  <a:pt x="0" y="2494673"/>
                </a:moveTo>
                <a:lnTo>
                  <a:pt x="2494673" y="0"/>
                </a:lnTo>
                <a:lnTo>
                  <a:pt x="3159303" y="664630"/>
                </a:lnTo>
                <a:lnTo>
                  <a:pt x="3159303" y="2542806"/>
                </a:lnTo>
                <a:lnTo>
                  <a:pt x="1603719" y="4098391"/>
                </a:lnTo>
                <a:lnTo>
                  <a:pt x="0" y="24946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 rot="2700000">
            <a:off x="4654823" y="347330"/>
            <a:ext cx="4098391" cy="3159303"/>
          </a:xfrm>
          <a:custGeom>
            <a:avLst/>
            <a:gdLst>
              <a:gd name="connsiteX0" fmla="*/ 0 w 4098391"/>
              <a:gd name="connsiteY0" fmla="*/ 2494673 h 3159303"/>
              <a:gd name="connsiteX1" fmla="*/ 2494673 w 4098391"/>
              <a:gd name="connsiteY1" fmla="*/ 0 h 3159303"/>
              <a:gd name="connsiteX2" fmla="*/ 4098391 w 4098391"/>
              <a:gd name="connsiteY2" fmla="*/ 1603719 h 3159303"/>
              <a:gd name="connsiteX3" fmla="*/ 2542807 w 4098391"/>
              <a:gd name="connsiteY3" fmla="*/ 3159303 h 3159303"/>
              <a:gd name="connsiteX4" fmla="*/ 664630 w 4098391"/>
              <a:gd name="connsiteY4" fmla="*/ 3159303 h 3159303"/>
              <a:gd name="connsiteX5" fmla="*/ 0 w 4098391"/>
              <a:gd name="connsiteY5" fmla="*/ 2494673 h 315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8391" h="3159303">
                <a:moveTo>
                  <a:pt x="0" y="2494673"/>
                </a:moveTo>
                <a:lnTo>
                  <a:pt x="2494673" y="0"/>
                </a:lnTo>
                <a:lnTo>
                  <a:pt x="4098391" y="1603719"/>
                </a:lnTo>
                <a:lnTo>
                  <a:pt x="2542807" y="3159303"/>
                </a:lnTo>
                <a:lnTo>
                  <a:pt x="664630" y="3159303"/>
                </a:lnTo>
                <a:lnTo>
                  <a:pt x="0" y="24946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手繪多邊形 18"/>
          <p:cNvSpPr/>
          <p:nvPr/>
        </p:nvSpPr>
        <p:spPr>
          <a:xfrm rot="2700000">
            <a:off x="390787" y="3351366"/>
            <a:ext cx="4098391" cy="3159303"/>
          </a:xfrm>
          <a:custGeom>
            <a:avLst/>
            <a:gdLst>
              <a:gd name="connsiteX0" fmla="*/ 0 w 4098391"/>
              <a:gd name="connsiteY0" fmla="*/ 1555584 h 3159303"/>
              <a:gd name="connsiteX1" fmla="*/ 1555585 w 4098391"/>
              <a:gd name="connsiteY1" fmla="*/ 0 h 3159303"/>
              <a:gd name="connsiteX2" fmla="*/ 3433762 w 4098391"/>
              <a:gd name="connsiteY2" fmla="*/ 0 h 3159303"/>
              <a:gd name="connsiteX3" fmla="*/ 4098391 w 4098391"/>
              <a:gd name="connsiteY3" fmla="*/ 664630 h 3159303"/>
              <a:gd name="connsiteX4" fmla="*/ 1603718 w 4098391"/>
              <a:gd name="connsiteY4" fmla="*/ 3159303 h 3159303"/>
              <a:gd name="connsiteX5" fmla="*/ 0 w 4098391"/>
              <a:gd name="connsiteY5" fmla="*/ 1555584 h 315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8391" h="3159303">
                <a:moveTo>
                  <a:pt x="0" y="1555584"/>
                </a:moveTo>
                <a:lnTo>
                  <a:pt x="1555585" y="0"/>
                </a:lnTo>
                <a:lnTo>
                  <a:pt x="3433762" y="0"/>
                </a:lnTo>
                <a:lnTo>
                  <a:pt x="4098391" y="664630"/>
                </a:lnTo>
                <a:lnTo>
                  <a:pt x="1603718" y="3159303"/>
                </a:lnTo>
                <a:lnTo>
                  <a:pt x="0" y="15555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 rot="2700000">
            <a:off x="5124367" y="2881822"/>
            <a:ext cx="3159303" cy="4098391"/>
          </a:xfrm>
          <a:custGeom>
            <a:avLst/>
            <a:gdLst>
              <a:gd name="connsiteX0" fmla="*/ 0 w 3159303"/>
              <a:gd name="connsiteY0" fmla="*/ 1555584 h 4098391"/>
              <a:gd name="connsiteX1" fmla="*/ 1555584 w 3159303"/>
              <a:gd name="connsiteY1" fmla="*/ 0 h 4098391"/>
              <a:gd name="connsiteX2" fmla="*/ 3159303 w 3159303"/>
              <a:gd name="connsiteY2" fmla="*/ 1603718 h 4098391"/>
              <a:gd name="connsiteX3" fmla="*/ 664630 w 3159303"/>
              <a:gd name="connsiteY3" fmla="*/ 4098391 h 4098391"/>
              <a:gd name="connsiteX4" fmla="*/ 0 w 3159303"/>
              <a:gd name="connsiteY4" fmla="*/ 3433762 h 4098391"/>
              <a:gd name="connsiteX5" fmla="*/ 0 w 3159303"/>
              <a:gd name="connsiteY5" fmla="*/ 1555584 h 409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9303" h="4098391">
                <a:moveTo>
                  <a:pt x="0" y="1555584"/>
                </a:moveTo>
                <a:lnTo>
                  <a:pt x="1555584" y="0"/>
                </a:lnTo>
                <a:lnTo>
                  <a:pt x="3159303" y="1603718"/>
                </a:lnTo>
                <a:lnTo>
                  <a:pt x="664630" y="4098391"/>
                </a:lnTo>
                <a:lnTo>
                  <a:pt x="0" y="3433762"/>
                </a:lnTo>
                <a:lnTo>
                  <a:pt x="0" y="15555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4" name="手繪多邊形 33"/>
          <p:cNvSpPr/>
          <p:nvPr/>
        </p:nvSpPr>
        <p:spPr>
          <a:xfrm>
            <a:off x="1978391" y="721895"/>
            <a:ext cx="5187220" cy="1335506"/>
          </a:xfrm>
          <a:custGeom>
            <a:avLst/>
            <a:gdLst>
              <a:gd name="connsiteX0" fmla="*/ 0 w 5187220"/>
              <a:gd name="connsiteY0" fmla="*/ 0 h 1335506"/>
              <a:gd name="connsiteX1" fmla="*/ 5187220 w 5187220"/>
              <a:gd name="connsiteY1" fmla="*/ 0 h 1335506"/>
              <a:gd name="connsiteX2" fmla="*/ 3851714 w 5187220"/>
              <a:gd name="connsiteY2" fmla="*/ 1335506 h 1335506"/>
              <a:gd name="connsiteX3" fmla="*/ 1335506 w 5187220"/>
              <a:gd name="connsiteY3" fmla="*/ 1335506 h 1335506"/>
              <a:gd name="connsiteX4" fmla="*/ 0 w 5187220"/>
              <a:gd name="connsiteY4" fmla="*/ 0 h 133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7220" h="1335506">
                <a:moveTo>
                  <a:pt x="0" y="0"/>
                </a:moveTo>
                <a:lnTo>
                  <a:pt x="5187220" y="0"/>
                </a:lnTo>
                <a:lnTo>
                  <a:pt x="3851714" y="1335506"/>
                </a:lnTo>
                <a:lnTo>
                  <a:pt x="1335506" y="13355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手繪多邊形 32"/>
          <p:cNvSpPr/>
          <p:nvPr/>
        </p:nvSpPr>
        <p:spPr>
          <a:xfrm>
            <a:off x="1864895" y="835391"/>
            <a:ext cx="1335506" cy="5187219"/>
          </a:xfrm>
          <a:custGeom>
            <a:avLst/>
            <a:gdLst>
              <a:gd name="connsiteX0" fmla="*/ 0 w 1335506"/>
              <a:gd name="connsiteY0" fmla="*/ 0 h 5187219"/>
              <a:gd name="connsiteX1" fmla="*/ 1335506 w 1335506"/>
              <a:gd name="connsiteY1" fmla="*/ 1335505 h 5187219"/>
              <a:gd name="connsiteX2" fmla="*/ 1335506 w 1335506"/>
              <a:gd name="connsiteY2" fmla="*/ 3851713 h 5187219"/>
              <a:gd name="connsiteX3" fmla="*/ 1 w 1335506"/>
              <a:gd name="connsiteY3" fmla="*/ 5187219 h 5187219"/>
              <a:gd name="connsiteX4" fmla="*/ 0 w 1335506"/>
              <a:gd name="connsiteY4" fmla="*/ 0 h 518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506" h="5187219">
                <a:moveTo>
                  <a:pt x="0" y="0"/>
                </a:moveTo>
                <a:lnTo>
                  <a:pt x="1335506" y="1335505"/>
                </a:lnTo>
                <a:lnTo>
                  <a:pt x="1335506" y="3851713"/>
                </a:lnTo>
                <a:lnTo>
                  <a:pt x="1" y="51872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手繪多邊形 31"/>
          <p:cNvSpPr/>
          <p:nvPr/>
        </p:nvSpPr>
        <p:spPr>
          <a:xfrm>
            <a:off x="5943602" y="835392"/>
            <a:ext cx="1335503" cy="5187217"/>
          </a:xfrm>
          <a:custGeom>
            <a:avLst/>
            <a:gdLst>
              <a:gd name="connsiteX0" fmla="*/ 1335503 w 1335503"/>
              <a:gd name="connsiteY0" fmla="*/ 0 h 5187217"/>
              <a:gd name="connsiteX1" fmla="*/ 1335503 w 1335503"/>
              <a:gd name="connsiteY1" fmla="*/ 5187217 h 5187217"/>
              <a:gd name="connsiteX2" fmla="*/ 0 w 1335503"/>
              <a:gd name="connsiteY2" fmla="*/ 3851714 h 5187217"/>
              <a:gd name="connsiteX3" fmla="*/ 0 w 1335503"/>
              <a:gd name="connsiteY3" fmla="*/ 1335503 h 5187217"/>
              <a:gd name="connsiteX4" fmla="*/ 1335503 w 1335503"/>
              <a:gd name="connsiteY4" fmla="*/ 0 h 518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503" h="5187217">
                <a:moveTo>
                  <a:pt x="1335503" y="0"/>
                </a:moveTo>
                <a:lnTo>
                  <a:pt x="1335503" y="5187217"/>
                </a:lnTo>
                <a:lnTo>
                  <a:pt x="0" y="3851714"/>
                </a:lnTo>
                <a:lnTo>
                  <a:pt x="0" y="1335503"/>
                </a:lnTo>
                <a:lnTo>
                  <a:pt x="13355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手繪多邊形 29"/>
          <p:cNvSpPr/>
          <p:nvPr/>
        </p:nvSpPr>
        <p:spPr>
          <a:xfrm>
            <a:off x="1978390" y="4800602"/>
            <a:ext cx="5187220" cy="1335503"/>
          </a:xfrm>
          <a:custGeom>
            <a:avLst/>
            <a:gdLst>
              <a:gd name="connsiteX0" fmla="*/ 1335504 w 5187220"/>
              <a:gd name="connsiteY0" fmla="*/ 0 h 1335503"/>
              <a:gd name="connsiteX1" fmla="*/ 3851717 w 5187220"/>
              <a:gd name="connsiteY1" fmla="*/ 0 h 1335503"/>
              <a:gd name="connsiteX2" fmla="*/ 5187220 w 5187220"/>
              <a:gd name="connsiteY2" fmla="*/ 1335503 h 1335503"/>
              <a:gd name="connsiteX3" fmla="*/ 0 w 5187220"/>
              <a:gd name="connsiteY3" fmla="*/ 1335503 h 1335503"/>
              <a:gd name="connsiteX4" fmla="*/ 1335504 w 5187220"/>
              <a:gd name="connsiteY4" fmla="*/ 0 h 133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7220" h="1335503">
                <a:moveTo>
                  <a:pt x="1335504" y="0"/>
                </a:moveTo>
                <a:lnTo>
                  <a:pt x="3851717" y="0"/>
                </a:lnTo>
                <a:lnTo>
                  <a:pt x="5187220" y="1335503"/>
                </a:lnTo>
                <a:lnTo>
                  <a:pt x="0" y="1335503"/>
                </a:lnTo>
                <a:lnTo>
                  <a:pt x="13355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40" name="手繪多邊形 39"/>
          <p:cNvSpPr/>
          <p:nvPr/>
        </p:nvSpPr>
        <p:spPr>
          <a:xfrm rot="2700000">
            <a:off x="2391904" y="272910"/>
            <a:ext cx="1776157" cy="3728145"/>
          </a:xfrm>
          <a:custGeom>
            <a:avLst/>
            <a:gdLst>
              <a:gd name="connsiteX0" fmla="*/ 762680 w 1776157"/>
              <a:gd name="connsiteY0" fmla="*/ 0 h 3728145"/>
              <a:gd name="connsiteX1" fmla="*/ 1776157 w 1776157"/>
              <a:gd name="connsiteY1" fmla="*/ 1013477 h 3728145"/>
              <a:gd name="connsiteX2" fmla="*/ 1776157 w 1776157"/>
              <a:gd name="connsiteY2" fmla="*/ 2684456 h 3728145"/>
              <a:gd name="connsiteX3" fmla="*/ 732467 w 1776157"/>
              <a:gd name="connsiteY3" fmla="*/ 3728145 h 3728145"/>
              <a:gd name="connsiteX4" fmla="*/ 607058 w 1776157"/>
              <a:gd name="connsiteY4" fmla="*/ 3589399 h 3728145"/>
              <a:gd name="connsiteX5" fmla="*/ 607058 w 1776157"/>
              <a:gd name="connsiteY5" fmla="*/ 172174 h 3728145"/>
              <a:gd name="connsiteX6" fmla="*/ 762680 w 1776157"/>
              <a:gd name="connsiteY6" fmla="*/ 0 h 372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6157" h="3728145">
                <a:moveTo>
                  <a:pt x="762680" y="0"/>
                </a:moveTo>
                <a:lnTo>
                  <a:pt x="1776157" y="1013477"/>
                </a:lnTo>
                <a:lnTo>
                  <a:pt x="1776157" y="2684456"/>
                </a:lnTo>
                <a:lnTo>
                  <a:pt x="732467" y="3728145"/>
                </a:lnTo>
                <a:lnTo>
                  <a:pt x="607058" y="3589399"/>
                </a:lnTo>
                <a:cubicBezTo>
                  <a:pt x="-202353" y="2597004"/>
                  <a:pt x="-202353" y="1164568"/>
                  <a:pt x="607058" y="172174"/>
                </a:cubicBezTo>
                <a:lnTo>
                  <a:pt x="7626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手繪多邊形 38"/>
          <p:cNvSpPr/>
          <p:nvPr/>
        </p:nvSpPr>
        <p:spPr>
          <a:xfrm rot="2700000">
            <a:off x="3964767" y="1248905"/>
            <a:ext cx="3728145" cy="1776154"/>
          </a:xfrm>
          <a:custGeom>
            <a:avLst/>
            <a:gdLst>
              <a:gd name="connsiteX0" fmla="*/ 0 w 3728145"/>
              <a:gd name="connsiteY0" fmla="*/ 762679 h 1776154"/>
              <a:gd name="connsiteX1" fmla="*/ 172173 w 3728145"/>
              <a:gd name="connsiteY1" fmla="*/ 607058 h 1776154"/>
              <a:gd name="connsiteX2" fmla="*/ 3589398 w 3728145"/>
              <a:gd name="connsiteY2" fmla="*/ 607058 h 1776154"/>
              <a:gd name="connsiteX3" fmla="*/ 3728145 w 3728145"/>
              <a:gd name="connsiteY3" fmla="*/ 732466 h 1776154"/>
              <a:gd name="connsiteX4" fmla="*/ 2684457 w 3728145"/>
              <a:gd name="connsiteY4" fmla="*/ 1776154 h 1776154"/>
              <a:gd name="connsiteX5" fmla="*/ 1013475 w 3728145"/>
              <a:gd name="connsiteY5" fmla="*/ 1776154 h 1776154"/>
              <a:gd name="connsiteX6" fmla="*/ 0 w 3728145"/>
              <a:gd name="connsiteY6" fmla="*/ 762679 h 177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8145" h="1776154">
                <a:moveTo>
                  <a:pt x="0" y="762679"/>
                </a:moveTo>
                <a:lnTo>
                  <a:pt x="172173" y="607058"/>
                </a:lnTo>
                <a:cubicBezTo>
                  <a:pt x="1164568" y="-202353"/>
                  <a:pt x="2597004" y="-202353"/>
                  <a:pt x="3589398" y="607058"/>
                </a:cubicBezTo>
                <a:lnTo>
                  <a:pt x="3728145" y="732466"/>
                </a:lnTo>
                <a:lnTo>
                  <a:pt x="2684457" y="1776154"/>
                </a:lnTo>
                <a:lnTo>
                  <a:pt x="1013475" y="1776154"/>
                </a:lnTo>
                <a:lnTo>
                  <a:pt x="0" y="7626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手繪多邊形 36"/>
          <p:cNvSpPr/>
          <p:nvPr/>
        </p:nvSpPr>
        <p:spPr>
          <a:xfrm rot="2700000">
            <a:off x="1380731" y="3768564"/>
            <a:ext cx="3794998" cy="1838055"/>
          </a:xfrm>
          <a:custGeom>
            <a:avLst/>
            <a:gdLst>
              <a:gd name="connsiteX0" fmla="*/ 0 w 3794998"/>
              <a:gd name="connsiteY0" fmla="*/ 1045162 h 1838055"/>
              <a:gd name="connsiteX1" fmla="*/ 1045161 w 3794998"/>
              <a:gd name="connsiteY1" fmla="*/ 0 h 1838055"/>
              <a:gd name="connsiteX2" fmla="*/ 2719623 w 3794998"/>
              <a:gd name="connsiteY2" fmla="*/ 0 h 1838055"/>
              <a:gd name="connsiteX3" fmla="*/ 3794998 w 3794998"/>
              <a:gd name="connsiteY3" fmla="*/ 1075375 h 1838055"/>
              <a:gd name="connsiteX4" fmla="*/ 3622824 w 3794998"/>
              <a:gd name="connsiteY4" fmla="*/ 1230997 h 1838055"/>
              <a:gd name="connsiteX5" fmla="*/ 0 w 3794998"/>
              <a:gd name="connsiteY5" fmla="*/ 1045162 h 183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4998" h="1838055">
                <a:moveTo>
                  <a:pt x="0" y="1045162"/>
                </a:moveTo>
                <a:lnTo>
                  <a:pt x="1045161" y="0"/>
                </a:lnTo>
                <a:lnTo>
                  <a:pt x="2719623" y="0"/>
                </a:lnTo>
                <a:lnTo>
                  <a:pt x="3794998" y="1075375"/>
                </a:lnTo>
                <a:lnTo>
                  <a:pt x="3622824" y="1230997"/>
                </a:lnTo>
                <a:cubicBezTo>
                  <a:pt x="2559544" y="2098223"/>
                  <a:pt x="991116" y="2036278"/>
                  <a:pt x="0" y="10451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手繪多邊形 35"/>
          <p:cNvSpPr/>
          <p:nvPr/>
        </p:nvSpPr>
        <p:spPr>
          <a:xfrm rot="2700000">
            <a:off x="4911565" y="2790092"/>
            <a:ext cx="1838053" cy="3794999"/>
          </a:xfrm>
          <a:custGeom>
            <a:avLst/>
            <a:gdLst>
              <a:gd name="connsiteX0" fmla="*/ 0 w 1838053"/>
              <a:gd name="connsiteY0" fmla="*/ 1045161 h 3794999"/>
              <a:gd name="connsiteX1" fmla="*/ 1045160 w 1838053"/>
              <a:gd name="connsiteY1" fmla="*/ 0 h 3794999"/>
              <a:gd name="connsiteX2" fmla="*/ 1230995 w 1838053"/>
              <a:gd name="connsiteY2" fmla="*/ 3622825 h 3794999"/>
              <a:gd name="connsiteX3" fmla="*/ 1075373 w 1838053"/>
              <a:gd name="connsiteY3" fmla="*/ 3794999 h 3794999"/>
              <a:gd name="connsiteX4" fmla="*/ 0 w 1838053"/>
              <a:gd name="connsiteY4" fmla="*/ 2719625 h 3794999"/>
              <a:gd name="connsiteX5" fmla="*/ 0 w 1838053"/>
              <a:gd name="connsiteY5" fmla="*/ 1045161 h 379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053" h="3794999">
                <a:moveTo>
                  <a:pt x="0" y="1045161"/>
                </a:moveTo>
                <a:lnTo>
                  <a:pt x="1045160" y="0"/>
                </a:lnTo>
                <a:cubicBezTo>
                  <a:pt x="2036276" y="991116"/>
                  <a:pt x="2098221" y="2559545"/>
                  <a:pt x="1230995" y="3622825"/>
                </a:cubicBezTo>
                <a:lnTo>
                  <a:pt x="1075373" y="3794999"/>
                </a:lnTo>
                <a:lnTo>
                  <a:pt x="0" y="2719625"/>
                </a:lnTo>
                <a:lnTo>
                  <a:pt x="0" y="10451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" name="五邊形 2"/>
          <p:cNvSpPr/>
          <p:nvPr/>
        </p:nvSpPr>
        <p:spPr>
          <a:xfrm rot="2700000">
            <a:off x="4842232" y="4136235"/>
            <a:ext cx="2796819" cy="1922813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五邊形 8"/>
          <p:cNvSpPr/>
          <p:nvPr/>
        </p:nvSpPr>
        <p:spPr>
          <a:xfrm rot="2700000" flipH="1">
            <a:off x="1504949" y="798952"/>
            <a:ext cx="2796819" cy="192281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五邊形 9"/>
          <p:cNvSpPr/>
          <p:nvPr/>
        </p:nvSpPr>
        <p:spPr>
          <a:xfrm rot="18900000">
            <a:off x="4842232" y="798952"/>
            <a:ext cx="2796819" cy="1922813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五邊形 10"/>
          <p:cNvSpPr/>
          <p:nvPr/>
        </p:nvSpPr>
        <p:spPr>
          <a:xfrm rot="8100000">
            <a:off x="1504949" y="4136235"/>
            <a:ext cx="2796819" cy="1922813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 rot="6300000">
            <a:off x="1600542" y="552494"/>
            <a:ext cx="3028795" cy="2593219"/>
          </a:xfrm>
          <a:custGeom>
            <a:avLst/>
            <a:gdLst>
              <a:gd name="connsiteX0" fmla="*/ 515578 w 3028795"/>
              <a:gd name="connsiteY0" fmla="*/ 1924164 h 2593219"/>
              <a:gd name="connsiteX1" fmla="*/ 0 w 3028795"/>
              <a:gd name="connsiteY1" fmla="*/ 1 h 2593219"/>
              <a:gd name="connsiteX2" fmla="*/ 1777677 w 3028795"/>
              <a:gd name="connsiteY2" fmla="*/ 0 h 2593219"/>
              <a:gd name="connsiteX3" fmla="*/ 1877897 w 3028795"/>
              <a:gd name="connsiteY3" fmla="*/ 374024 h 2593219"/>
              <a:gd name="connsiteX4" fmla="*/ 2282071 w 3028795"/>
              <a:gd name="connsiteY4" fmla="*/ 607374 h 2593219"/>
              <a:gd name="connsiteX5" fmla="*/ 3028795 w 3028795"/>
              <a:gd name="connsiteY5" fmla="*/ 407290 h 2593219"/>
              <a:gd name="connsiteX6" fmla="*/ 3028795 w 3028795"/>
              <a:gd name="connsiteY6" fmla="*/ 2184968 h 2593219"/>
              <a:gd name="connsiteX7" fmla="*/ 1620770 w 3028795"/>
              <a:gd name="connsiteY7" fmla="*/ 2562247 h 2593219"/>
              <a:gd name="connsiteX8" fmla="*/ 515578 w 3028795"/>
              <a:gd name="connsiteY8" fmla="*/ 1924164 h 259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8795" h="2593219">
                <a:moveTo>
                  <a:pt x="515578" y="1924164"/>
                </a:moveTo>
                <a:lnTo>
                  <a:pt x="0" y="1"/>
                </a:lnTo>
                <a:lnTo>
                  <a:pt x="1777677" y="0"/>
                </a:lnTo>
                <a:lnTo>
                  <a:pt x="1877897" y="374024"/>
                </a:lnTo>
                <a:cubicBezTo>
                  <a:pt x="1925069" y="550072"/>
                  <a:pt x="2106023" y="654546"/>
                  <a:pt x="2282071" y="607374"/>
                </a:cubicBezTo>
                <a:lnTo>
                  <a:pt x="3028795" y="407290"/>
                </a:lnTo>
                <a:lnTo>
                  <a:pt x="3028795" y="2184968"/>
                </a:lnTo>
                <a:lnTo>
                  <a:pt x="1620770" y="2562247"/>
                </a:lnTo>
                <a:cubicBezTo>
                  <a:pt x="1139378" y="2691236"/>
                  <a:pt x="644566" y="2405556"/>
                  <a:pt x="515578" y="19241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手繪多邊形 29"/>
          <p:cNvSpPr/>
          <p:nvPr/>
        </p:nvSpPr>
        <p:spPr>
          <a:xfrm rot="6300000">
            <a:off x="4855286" y="457540"/>
            <a:ext cx="2593219" cy="3028797"/>
          </a:xfrm>
          <a:custGeom>
            <a:avLst/>
            <a:gdLst>
              <a:gd name="connsiteX0" fmla="*/ 408251 w 2593219"/>
              <a:gd name="connsiteY0" fmla="*/ 3028797 h 3028797"/>
              <a:gd name="connsiteX1" fmla="*/ 30971 w 2593219"/>
              <a:gd name="connsiteY1" fmla="*/ 1620771 h 3028797"/>
              <a:gd name="connsiteX2" fmla="*/ 669054 w 2593219"/>
              <a:gd name="connsiteY2" fmla="*/ 515578 h 3028797"/>
              <a:gd name="connsiteX3" fmla="*/ 2593219 w 2593219"/>
              <a:gd name="connsiteY3" fmla="*/ 0 h 3028797"/>
              <a:gd name="connsiteX4" fmla="*/ 2593219 w 2593219"/>
              <a:gd name="connsiteY4" fmla="*/ 1777678 h 3028797"/>
              <a:gd name="connsiteX5" fmla="*/ 2219194 w 2593219"/>
              <a:gd name="connsiteY5" fmla="*/ 1877897 h 3028797"/>
              <a:gd name="connsiteX6" fmla="*/ 1985844 w 2593219"/>
              <a:gd name="connsiteY6" fmla="*/ 2282072 h 3028797"/>
              <a:gd name="connsiteX7" fmla="*/ 2185929 w 2593219"/>
              <a:gd name="connsiteY7" fmla="*/ 3028797 h 3028797"/>
              <a:gd name="connsiteX8" fmla="*/ 408251 w 2593219"/>
              <a:gd name="connsiteY8" fmla="*/ 3028797 h 302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3219" h="3028797">
                <a:moveTo>
                  <a:pt x="408251" y="3028797"/>
                </a:moveTo>
                <a:lnTo>
                  <a:pt x="30971" y="1620771"/>
                </a:lnTo>
                <a:cubicBezTo>
                  <a:pt x="-98017" y="1139378"/>
                  <a:pt x="187662" y="644567"/>
                  <a:pt x="669054" y="515578"/>
                </a:cubicBezTo>
                <a:lnTo>
                  <a:pt x="2593219" y="0"/>
                </a:lnTo>
                <a:lnTo>
                  <a:pt x="2593219" y="1777678"/>
                </a:lnTo>
                <a:lnTo>
                  <a:pt x="2219194" y="1877897"/>
                </a:lnTo>
                <a:cubicBezTo>
                  <a:pt x="2043147" y="1925069"/>
                  <a:pt x="1938672" y="2106024"/>
                  <a:pt x="1985844" y="2282072"/>
                </a:cubicBezTo>
                <a:lnTo>
                  <a:pt x="2185929" y="3028797"/>
                </a:lnTo>
                <a:lnTo>
                  <a:pt x="408251" y="30287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手繪多邊形 25"/>
          <p:cNvSpPr/>
          <p:nvPr/>
        </p:nvSpPr>
        <p:spPr>
          <a:xfrm rot="6300000">
            <a:off x="1695494" y="3371662"/>
            <a:ext cx="2593220" cy="3028796"/>
          </a:xfrm>
          <a:custGeom>
            <a:avLst/>
            <a:gdLst>
              <a:gd name="connsiteX0" fmla="*/ 0 w 2593220"/>
              <a:gd name="connsiteY0" fmla="*/ 3028796 h 3028796"/>
              <a:gd name="connsiteX1" fmla="*/ 0 w 2593220"/>
              <a:gd name="connsiteY1" fmla="*/ 1251118 h 3028796"/>
              <a:gd name="connsiteX2" fmla="*/ 374026 w 2593220"/>
              <a:gd name="connsiteY2" fmla="*/ 1150898 h 3028796"/>
              <a:gd name="connsiteX3" fmla="*/ 607376 w 2593220"/>
              <a:gd name="connsiteY3" fmla="*/ 746724 h 3028796"/>
              <a:gd name="connsiteX4" fmla="*/ 407292 w 2593220"/>
              <a:gd name="connsiteY4" fmla="*/ 1 h 3028796"/>
              <a:gd name="connsiteX5" fmla="*/ 2184970 w 2593220"/>
              <a:gd name="connsiteY5" fmla="*/ 0 h 3028796"/>
              <a:gd name="connsiteX6" fmla="*/ 2562249 w 2593220"/>
              <a:gd name="connsiteY6" fmla="*/ 1408024 h 3028796"/>
              <a:gd name="connsiteX7" fmla="*/ 1924166 w 2593220"/>
              <a:gd name="connsiteY7" fmla="*/ 2513217 h 3028796"/>
              <a:gd name="connsiteX8" fmla="*/ 0 w 2593220"/>
              <a:gd name="connsiteY8" fmla="*/ 3028796 h 302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3220" h="3028796">
                <a:moveTo>
                  <a:pt x="0" y="3028796"/>
                </a:moveTo>
                <a:lnTo>
                  <a:pt x="0" y="1251118"/>
                </a:lnTo>
                <a:lnTo>
                  <a:pt x="374026" y="1150898"/>
                </a:lnTo>
                <a:cubicBezTo>
                  <a:pt x="550073" y="1103726"/>
                  <a:pt x="654548" y="922771"/>
                  <a:pt x="607376" y="746724"/>
                </a:cubicBezTo>
                <a:lnTo>
                  <a:pt x="407292" y="1"/>
                </a:lnTo>
                <a:lnTo>
                  <a:pt x="2184970" y="0"/>
                </a:lnTo>
                <a:lnTo>
                  <a:pt x="2562249" y="1408024"/>
                </a:lnTo>
                <a:cubicBezTo>
                  <a:pt x="2691237" y="1889417"/>
                  <a:pt x="2405558" y="2384228"/>
                  <a:pt x="1924166" y="2513217"/>
                </a:cubicBezTo>
                <a:lnTo>
                  <a:pt x="0" y="30287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手繪多邊形 24"/>
          <p:cNvSpPr/>
          <p:nvPr/>
        </p:nvSpPr>
        <p:spPr>
          <a:xfrm rot="6300000">
            <a:off x="4514663" y="3712285"/>
            <a:ext cx="3028797" cy="2593221"/>
          </a:xfrm>
          <a:custGeom>
            <a:avLst/>
            <a:gdLst>
              <a:gd name="connsiteX0" fmla="*/ 0 w 3028797"/>
              <a:gd name="connsiteY0" fmla="*/ 2185929 h 2593221"/>
              <a:gd name="connsiteX1" fmla="*/ 0 w 3028797"/>
              <a:gd name="connsiteY1" fmla="*/ 408251 h 2593221"/>
              <a:gd name="connsiteX2" fmla="*/ 1408026 w 3028797"/>
              <a:gd name="connsiteY2" fmla="*/ 30972 h 2593221"/>
              <a:gd name="connsiteX3" fmla="*/ 2513218 w 3028797"/>
              <a:gd name="connsiteY3" fmla="*/ 669055 h 2593221"/>
              <a:gd name="connsiteX4" fmla="*/ 3028797 w 3028797"/>
              <a:gd name="connsiteY4" fmla="*/ 2593221 h 2593221"/>
              <a:gd name="connsiteX5" fmla="*/ 1251119 w 3028797"/>
              <a:gd name="connsiteY5" fmla="*/ 2593221 h 2593221"/>
              <a:gd name="connsiteX6" fmla="*/ 1150899 w 3028797"/>
              <a:gd name="connsiteY6" fmla="*/ 2219195 h 2593221"/>
              <a:gd name="connsiteX7" fmla="*/ 746725 w 3028797"/>
              <a:gd name="connsiteY7" fmla="*/ 1985845 h 2593221"/>
              <a:gd name="connsiteX8" fmla="*/ 0 w 3028797"/>
              <a:gd name="connsiteY8" fmla="*/ 2185929 h 259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8797" h="2593221">
                <a:moveTo>
                  <a:pt x="0" y="2185929"/>
                </a:moveTo>
                <a:lnTo>
                  <a:pt x="0" y="408251"/>
                </a:lnTo>
                <a:lnTo>
                  <a:pt x="1408026" y="30972"/>
                </a:lnTo>
                <a:cubicBezTo>
                  <a:pt x="1889418" y="-98017"/>
                  <a:pt x="2384230" y="187663"/>
                  <a:pt x="2513218" y="669055"/>
                </a:cubicBezTo>
                <a:lnTo>
                  <a:pt x="3028797" y="2593221"/>
                </a:lnTo>
                <a:lnTo>
                  <a:pt x="1251119" y="2593221"/>
                </a:lnTo>
                <a:lnTo>
                  <a:pt x="1150899" y="2219195"/>
                </a:lnTo>
                <a:cubicBezTo>
                  <a:pt x="1103727" y="2043147"/>
                  <a:pt x="922773" y="1938673"/>
                  <a:pt x="746725" y="1985845"/>
                </a:cubicBezTo>
                <a:lnTo>
                  <a:pt x="0" y="21859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1864896" y="721896"/>
            <a:ext cx="2671104" cy="2671104"/>
          </a:xfrm>
          <a:custGeom>
            <a:avLst/>
            <a:gdLst>
              <a:gd name="connsiteX0" fmla="*/ 1585768 w 2671104"/>
              <a:gd name="connsiteY0" fmla="*/ 0 h 2671104"/>
              <a:gd name="connsiteX1" fmla="*/ 2671104 w 2671104"/>
              <a:gd name="connsiteY1" fmla="*/ 0 h 2671104"/>
              <a:gd name="connsiteX2" fmla="*/ 2671104 w 2671104"/>
              <a:gd name="connsiteY2" fmla="*/ 1470312 h 2671104"/>
              <a:gd name="connsiteX3" fmla="*/ 1470312 w 2671104"/>
              <a:gd name="connsiteY3" fmla="*/ 2671104 h 2671104"/>
              <a:gd name="connsiteX4" fmla="*/ 0 w 2671104"/>
              <a:gd name="connsiteY4" fmla="*/ 2671104 h 2671104"/>
              <a:gd name="connsiteX5" fmla="*/ 0 w 2671104"/>
              <a:gd name="connsiteY5" fmla="*/ 1585768 h 2671104"/>
              <a:gd name="connsiteX6" fmla="*/ 1585768 w 2671104"/>
              <a:gd name="connsiteY6" fmla="*/ 0 h 267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104" h="2671104">
                <a:moveTo>
                  <a:pt x="1585768" y="0"/>
                </a:moveTo>
                <a:lnTo>
                  <a:pt x="2671104" y="0"/>
                </a:lnTo>
                <a:lnTo>
                  <a:pt x="2671104" y="1470312"/>
                </a:lnTo>
                <a:lnTo>
                  <a:pt x="1470312" y="2671104"/>
                </a:lnTo>
                <a:lnTo>
                  <a:pt x="0" y="2671104"/>
                </a:lnTo>
                <a:lnTo>
                  <a:pt x="0" y="1585768"/>
                </a:lnTo>
                <a:lnTo>
                  <a:pt x="15857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手繪多邊形 25"/>
          <p:cNvSpPr/>
          <p:nvPr/>
        </p:nvSpPr>
        <p:spPr>
          <a:xfrm>
            <a:off x="4608000" y="721896"/>
            <a:ext cx="2671106" cy="2671104"/>
          </a:xfrm>
          <a:custGeom>
            <a:avLst/>
            <a:gdLst>
              <a:gd name="connsiteX0" fmla="*/ 0 w 2671106"/>
              <a:gd name="connsiteY0" fmla="*/ 0 h 2671104"/>
              <a:gd name="connsiteX1" fmla="*/ 1085338 w 2671106"/>
              <a:gd name="connsiteY1" fmla="*/ 0 h 2671104"/>
              <a:gd name="connsiteX2" fmla="*/ 2671106 w 2671106"/>
              <a:gd name="connsiteY2" fmla="*/ 1585768 h 2671104"/>
              <a:gd name="connsiteX3" fmla="*/ 2671106 w 2671106"/>
              <a:gd name="connsiteY3" fmla="*/ 2671104 h 2671104"/>
              <a:gd name="connsiteX4" fmla="*/ 1200792 w 2671106"/>
              <a:gd name="connsiteY4" fmla="*/ 2671104 h 2671104"/>
              <a:gd name="connsiteX5" fmla="*/ 0 w 2671106"/>
              <a:gd name="connsiteY5" fmla="*/ 1470312 h 2671104"/>
              <a:gd name="connsiteX6" fmla="*/ 0 w 2671106"/>
              <a:gd name="connsiteY6" fmla="*/ 0 h 267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106" h="2671104">
                <a:moveTo>
                  <a:pt x="0" y="0"/>
                </a:moveTo>
                <a:lnTo>
                  <a:pt x="1085338" y="0"/>
                </a:lnTo>
                <a:lnTo>
                  <a:pt x="2671106" y="1585768"/>
                </a:lnTo>
                <a:lnTo>
                  <a:pt x="2671106" y="2671104"/>
                </a:lnTo>
                <a:lnTo>
                  <a:pt x="1200792" y="2671104"/>
                </a:lnTo>
                <a:lnTo>
                  <a:pt x="0" y="14703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>
            <a:off x="1864896" y="3465000"/>
            <a:ext cx="2671104" cy="2671106"/>
          </a:xfrm>
          <a:custGeom>
            <a:avLst/>
            <a:gdLst>
              <a:gd name="connsiteX0" fmla="*/ 0 w 2671104"/>
              <a:gd name="connsiteY0" fmla="*/ 0 h 2671106"/>
              <a:gd name="connsiteX1" fmla="*/ 1470312 w 2671104"/>
              <a:gd name="connsiteY1" fmla="*/ 0 h 2671106"/>
              <a:gd name="connsiteX2" fmla="*/ 2671104 w 2671104"/>
              <a:gd name="connsiteY2" fmla="*/ 1200792 h 2671106"/>
              <a:gd name="connsiteX3" fmla="*/ 2671104 w 2671104"/>
              <a:gd name="connsiteY3" fmla="*/ 2671106 h 2671106"/>
              <a:gd name="connsiteX4" fmla="*/ 1585768 w 2671104"/>
              <a:gd name="connsiteY4" fmla="*/ 2671106 h 2671106"/>
              <a:gd name="connsiteX5" fmla="*/ 0 w 2671104"/>
              <a:gd name="connsiteY5" fmla="*/ 1085338 h 2671106"/>
              <a:gd name="connsiteX6" fmla="*/ 0 w 2671104"/>
              <a:gd name="connsiteY6" fmla="*/ 0 h 26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104" h="2671106">
                <a:moveTo>
                  <a:pt x="0" y="0"/>
                </a:moveTo>
                <a:lnTo>
                  <a:pt x="1470312" y="0"/>
                </a:lnTo>
                <a:lnTo>
                  <a:pt x="2671104" y="1200792"/>
                </a:lnTo>
                <a:lnTo>
                  <a:pt x="2671104" y="2671106"/>
                </a:lnTo>
                <a:lnTo>
                  <a:pt x="1585768" y="2671106"/>
                </a:lnTo>
                <a:lnTo>
                  <a:pt x="0" y="10853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>
            <a:off x="4608000" y="3465000"/>
            <a:ext cx="2671106" cy="2671106"/>
          </a:xfrm>
          <a:custGeom>
            <a:avLst/>
            <a:gdLst>
              <a:gd name="connsiteX0" fmla="*/ 1200792 w 2671106"/>
              <a:gd name="connsiteY0" fmla="*/ 0 h 2671106"/>
              <a:gd name="connsiteX1" fmla="*/ 2671106 w 2671106"/>
              <a:gd name="connsiteY1" fmla="*/ 0 h 2671106"/>
              <a:gd name="connsiteX2" fmla="*/ 2671106 w 2671106"/>
              <a:gd name="connsiteY2" fmla="*/ 1085338 h 2671106"/>
              <a:gd name="connsiteX3" fmla="*/ 1085338 w 2671106"/>
              <a:gd name="connsiteY3" fmla="*/ 2671106 h 2671106"/>
              <a:gd name="connsiteX4" fmla="*/ 0 w 2671106"/>
              <a:gd name="connsiteY4" fmla="*/ 2671106 h 2671106"/>
              <a:gd name="connsiteX5" fmla="*/ 0 w 2671106"/>
              <a:gd name="connsiteY5" fmla="*/ 1200792 h 2671106"/>
              <a:gd name="connsiteX6" fmla="*/ 1200792 w 2671106"/>
              <a:gd name="connsiteY6" fmla="*/ 0 h 26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1106" h="2671106">
                <a:moveTo>
                  <a:pt x="1200792" y="0"/>
                </a:moveTo>
                <a:lnTo>
                  <a:pt x="2671106" y="0"/>
                </a:lnTo>
                <a:lnTo>
                  <a:pt x="2671106" y="1085338"/>
                </a:lnTo>
                <a:lnTo>
                  <a:pt x="1085338" y="2671106"/>
                </a:lnTo>
                <a:lnTo>
                  <a:pt x="0" y="2671106"/>
                </a:lnTo>
                <a:lnTo>
                  <a:pt x="0" y="1200792"/>
                </a:lnTo>
                <a:lnTo>
                  <a:pt x="120079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" name="向下箭號 2"/>
          <p:cNvSpPr/>
          <p:nvPr/>
        </p:nvSpPr>
        <p:spPr>
          <a:xfrm rot="2700000">
            <a:off x="3307851" y="439485"/>
            <a:ext cx="2537150" cy="2378580"/>
          </a:xfrm>
          <a:prstGeom prst="downArrow">
            <a:avLst>
              <a:gd name="adj1" fmla="val 50000"/>
              <a:gd name="adj2" fmla="val 529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向下箭號 13"/>
          <p:cNvSpPr/>
          <p:nvPr/>
        </p:nvSpPr>
        <p:spPr>
          <a:xfrm rot="13500000">
            <a:off x="3307851" y="4039936"/>
            <a:ext cx="2537150" cy="2378580"/>
          </a:xfrm>
          <a:prstGeom prst="downArrow">
            <a:avLst>
              <a:gd name="adj1" fmla="val 50000"/>
              <a:gd name="adj2" fmla="val 529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向下箭號 17"/>
          <p:cNvSpPr/>
          <p:nvPr/>
        </p:nvSpPr>
        <p:spPr>
          <a:xfrm rot="8100000">
            <a:off x="5135674" y="2221449"/>
            <a:ext cx="2537150" cy="2378580"/>
          </a:xfrm>
          <a:prstGeom prst="downArrow">
            <a:avLst>
              <a:gd name="adj1" fmla="val 50000"/>
              <a:gd name="adj2" fmla="val 529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向下箭號 19"/>
          <p:cNvSpPr/>
          <p:nvPr/>
        </p:nvSpPr>
        <p:spPr>
          <a:xfrm rot="18900000">
            <a:off x="1471177" y="2221449"/>
            <a:ext cx="2537150" cy="2378580"/>
          </a:xfrm>
          <a:prstGeom prst="downArrow">
            <a:avLst>
              <a:gd name="adj1" fmla="val 50000"/>
              <a:gd name="adj2" fmla="val 529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1997999" y="2404331"/>
            <a:ext cx="2477102" cy="2049338"/>
          </a:xfrm>
          <a:custGeom>
            <a:avLst/>
            <a:gdLst>
              <a:gd name="connsiteX0" fmla="*/ 1473478 w 2477102"/>
              <a:gd name="connsiteY0" fmla="*/ 323 h 2049338"/>
              <a:gd name="connsiteX1" fmla="*/ 1558425 w 2477102"/>
              <a:gd name="connsiteY1" fmla="*/ 33444 h 2049338"/>
              <a:gd name="connsiteX2" fmla="*/ 2437020 w 2477102"/>
              <a:gd name="connsiteY2" fmla="*/ 922661 h 2049338"/>
              <a:gd name="connsiteX3" fmla="*/ 2448184 w 2477102"/>
              <a:gd name="connsiteY3" fmla="*/ 935572 h 2049338"/>
              <a:gd name="connsiteX4" fmla="*/ 2437020 w 2477102"/>
              <a:gd name="connsiteY4" fmla="*/ 1127001 h 2049338"/>
              <a:gd name="connsiteX5" fmla="*/ 1558425 w 2477102"/>
              <a:gd name="connsiteY5" fmla="*/ 2015656 h 2049338"/>
              <a:gd name="connsiteX6" fmla="*/ 1481245 w 2477102"/>
              <a:gd name="connsiteY6" fmla="*/ 2049338 h 2049338"/>
              <a:gd name="connsiteX7" fmla="*/ 1363775 w 2477102"/>
              <a:gd name="connsiteY7" fmla="*/ 1913486 h 2049338"/>
              <a:gd name="connsiteX8" fmla="*/ 1363775 w 2477102"/>
              <a:gd name="connsiteY8" fmla="*/ 1646690 h 2049338"/>
              <a:gd name="connsiteX9" fmla="*/ 0 w 2477102"/>
              <a:gd name="connsiteY9" fmla="*/ 1646690 h 2049338"/>
              <a:gd name="connsiteX10" fmla="*/ 0 w 2477102"/>
              <a:gd name="connsiteY10" fmla="*/ 386690 h 2049338"/>
              <a:gd name="connsiteX11" fmla="*/ 1363775 w 2477102"/>
              <a:gd name="connsiteY11" fmla="*/ 386690 h 2049338"/>
              <a:gd name="connsiteX12" fmla="*/ 1363775 w 2477102"/>
              <a:gd name="connsiteY12" fmla="*/ 135614 h 2049338"/>
              <a:gd name="connsiteX13" fmla="*/ 1392900 w 2477102"/>
              <a:gd name="connsiteY13" fmla="*/ 46355 h 2049338"/>
              <a:gd name="connsiteX14" fmla="*/ 1473478 w 2477102"/>
              <a:gd name="connsiteY14" fmla="*/ 323 h 204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7102" h="2049338">
                <a:moveTo>
                  <a:pt x="1473478" y="323"/>
                </a:moveTo>
                <a:cubicBezTo>
                  <a:pt x="1503452" y="-2063"/>
                  <a:pt x="1534154" y="8743"/>
                  <a:pt x="1558425" y="33444"/>
                </a:cubicBezTo>
                <a:lnTo>
                  <a:pt x="2437020" y="922661"/>
                </a:lnTo>
                <a:cubicBezTo>
                  <a:pt x="2440903" y="926590"/>
                  <a:pt x="2444786" y="930520"/>
                  <a:pt x="2448184" y="935572"/>
                </a:cubicBezTo>
                <a:cubicBezTo>
                  <a:pt x="2490900" y="991710"/>
                  <a:pt x="2485561" y="1077600"/>
                  <a:pt x="2437020" y="1127001"/>
                </a:cubicBezTo>
                <a:lnTo>
                  <a:pt x="1558425" y="2015656"/>
                </a:lnTo>
                <a:cubicBezTo>
                  <a:pt x="1537067" y="2037549"/>
                  <a:pt x="1509884" y="2049338"/>
                  <a:pt x="1481245" y="2049338"/>
                </a:cubicBezTo>
                <a:cubicBezTo>
                  <a:pt x="1416200" y="2049338"/>
                  <a:pt x="1363775" y="1988710"/>
                  <a:pt x="1363775" y="1913486"/>
                </a:cubicBezTo>
                <a:lnTo>
                  <a:pt x="1363775" y="1646690"/>
                </a:lnTo>
                <a:lnTo>
                  <a:pt x="0" y="1646690"/>
                </a:lnTo>
                <a:lnTo>
                  <a:pt x="0" y="386690"/>
                </a:lnTo>
                <a:lnTo>
                  <a:pt x="1363775" y="386690"/>
                </a:lnTo>
                <a:lnTo>
                  <a:pt x="1363775" y="135614"/>
                </a:lnTo>
                <a:cubicBezTo>
                  <a:pt x="1363775" y="103054"/>
                  <a:pt x="1373969" y="71056"/>
                  <a:pt x="1392900" y="46355"/>
                </a:cubicBezTo>
                <a:cubicBezTo>
                  <a:pt x="1414258" y="18287"/>
                  <a:pt x="1443504" y="2709"/>
                  <a:pt x="1473478" y="3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 rot="10800000">
            <a:off x="4668899" y="2404331"/>
            <a:ext cx="2477102" cy="2049338"/>
          </a:xfrm>
          <a:custGeom>
            <a:avLst/>
            <a:gdLst>
              <a:gd name="connsiteX0" fmla="*/ 1473478 w 2477102"/>
              <a:gd name="connsiteY0" fmla="*/ 323 h 2049338"/>
              <a:gd name="connsiteX1" fmla="*/ 1558425 w 2477102"/>
              <a:gd name="connsiteY1" fmla="*/ 33444 h 2049338"/>
              <a:gd name="connsiteX2" fmla="*/ 2437020 w 2477102"/>
              <a:gd name="connsiteY2" fmla="*/ 922661 h 2049338"/>
              <a:gd name="connsiteX3" fmla="*/ 2448184 w 2477102"/>
              <a:gd name="connsiteY3" fmla="*/ 935572 h 2049338"/>
              <a:gd name="connsiteX4" fmla="*/ 2437020 w 2477102"/>
              <a:gd name="connsiteY4" fmla="*/ 1127001 h 2049338"/>
              <a:gd name="connsiteX5" fmla="*/ 1558425 w 2477102"/>
              <a:gd name="connsiteY5" fmla="*/ 2015656 h 2049338"/>
              <a:gd name="connsiteX6" fmla="*/ 1481245 w 2477102"/>
              <a:gd name="connsiteY6" fmla="*/ 2049338 h 2049338"/>
              <a:gd name="connsiteX7" fmla="*/ 1363775 w 2477102"/>
              <a:gd name="connsiteY7" fmla="*/ 1913486 h 2049338"/>
              <a:gd name="connsiteX8" fmla="*/ 1363775 w 2477102"/>
              <a:gd name="connsiteY8" fmla="*/ 1646690 h 2049338"/>
              <a:gd name="connsiteX9" fmla="*/ 0 w 2477102"/>
              <a:gd name="connsiteY9" fmla="*/ 1646690 h 2049338"/>
              <a:gd name="connsiteX10" fmla="*/ 0 w 2477102"/>
              <a:gd name="connsiteY10" fmla="*/ 386690 h 2049338"/>
              <a:gd name="connsiteX11" fmla="*/ 1363775 w 2477102"/>
              <a:gd name="connsiteY11" fmla="*/ 386690 h 2049338"/>
              <a:gd name="connsiteX12" fmla="*/ 1363775 w 2477102"/>
              <a:gd name="connsiteY12" fmla="*/ 135614 h 2049338"/>
              <a:gd name="connsiteX13" fmla="*/ 1392900 w 2477102"/>
              <a:gd name="connsiteY13" fmla="*/ 46355 h 2049338"/>
              <a:gd name="connsiteX14" fmla="*/ 1473478 w 2477102"/>
              <a:gd name="connsiteY14" fmla="*/ 323 h 204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7102" h="2049338">
                <a:moveTo>
                  <a:pt x="1473478" y="323"/>
                </a:moveTo>
                <a:cubicBezTo>
                  <a:pt x="1503452" y="-2063"/>
                  <a:pt x="1534154" y="8743"/>
                  <a:pt x="1558425" y="33444"/>
                </a:cubicBezTo>
                <a:lnTo>
                  <a:pt x="2437020" y="922661"/>
                </a:lnTo>
                <a:cubicBezTo>
                  <a:pt x="2440903" y="926590"/>
                  <a:pt x="2444786" y="930520"/>
                  <a:pt x="2448184" y="935572"/>
                </a:cubicBezTo>
                <a:cubicBezTo>
                  <a:pt x="2490900" y="991710"/>
                  <a:pt x="2485561" y="1077600"/>
                  <a:pt x="2437020" y="1127001"/>
                </a:cubicBezTo>
                <a:lnTo>
                  <a:pt x="1558425" y="2015656"/>
                </a:lnTo>
                <a:cubicBezTo>
                  <a:pt x="1537067" y="2037549"/>
                  <a:pt x="1509884" y="2049338"/>
                  <a:pt x="1481245" y="2049338"/>
                </a:cubicBezTo>
                <a:cubicBezTo>
                  <a:pt x="1416200" y="2049338"/>
                  <a:pt x="1363775" y="1988710"/>
                  <a:pt x="1363775" y="1913486"/>
                </a:cubicBezTo>
                <a:lnTo>
                  <a:pt x="1363775" y="1646690"/>
                </a:lnTo>
                <a:lnTo>
                  <a:pt x="0" y="1646690"/>
                </a:lnTo>
                <a:lnTo>
                  <a:pt x="0" y="386690"/>
                </a:lnTo>
                <a:lnTo>
                  <a:pt x="1363775" y="386690"/>
                </a:lnTo>
                <a:lnTo>
                  <a:pt x="1363775" y="135614"/>
                </a:lnTo>
                <a:cubicBezTo>
                  <a:pt x="1363775" y="103054"/>
                  <a:pt x="1373969" y="71056"/>
                  <a:pt x="1392900" y="46355"/>
                </a:cubicBezTo>
                <a:cubicBezTo>
                  <a:pt x="1414258" y="18287"/>
                  <a:pt x="1443504" y="2709"/>
                  <a:pt x="1473478" y="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 rot="5400000">
            <a:off x="3333449" y="934904"/>
            <a:ext cx="2477102" cy="2049338"/>
          </a:xfrm>
          <a:custGeom>
            <a:avLst/>
            <a:gdLst>
              <a:gd name="connsiteX0" fmla="*/ 1473478 w 2477102"/>
              <a:gd name="connsiteY0" fmla="*/ 323 h 2049338"/>
              <a:gd name="connsiteX1" fmla="*/ 1558425 w 2477102"/>
              <a:gd name="connsiteY1" fmla="*/ 33444 h 2049338"/>
              <a:gd name="connsiteX2" fmla="*/ 2437020 w 2477102"/>
              <a:gd name="connsiteY2" fmla="*/ 922661 h 2049338"/>
              <a:gd name="connsiteX3" fmla="*/ 2448184 w 2477102"/>
              <a:gd name="connsiteY3" fmla="*/ 935572 h 2049338"/>
              <a:gd name="connsiteX4" fmla="*/ 2437020 w 2477102"/>
              <a:gd name="connsiteY4" fmla="*/ 1127001 h 2049338"/>
              <a:gd name="connsiteX5" fmla="*/ 1558425 w 2477102"/>
              <a:gd name="connsiteY5" fmla="*/ 2015656 h 2049338"/>
              <a:gd name="connsiteX6" fmla="*/ 1481245 w 2477102"/>
              <a:gd name="connsiteY6" fmla="*/ 2049338 h 2049338"/>
              <a:gd name="connsiteX7" fmla="*/ 1363775 w 2477102"/>
              <a:gd name="connsiteY7" fmla="*/ 1913486 h 2049338"/>
              <a:gd name="connsiteX8" fmla="*/ 1363775 w 2477102"/>
              <a:gd name="connsiteY8" fmla="*/ 1646690 h 2049338"/>
              <a:gd name="connsiteX9" fmla="*/ 0 w 2477102"/>
              <a:gd name="connsiteY9" fmla="*/ 1646690 h 2049338"/>
              <a:gd name="connsiteX10" fmla="*/ 0 w 2477102"/>
              <a:gd name="connsiteY10" fmla="*/ 386690 h 2049338"/>
              <a:gd name="connsiteX11" fmla="*/ 1363775 w 2477102"/>
              <a:gd name="connsiteY11" fmla="*/ 386690 h 2049338"/>
              <a:gd name="connsiteX12" fmla="*/ 1363775 w 2477102"/>
              <a:gd name="connsiteY12" fmla="*/ 135614 h 2049338"/>
              <a:gd name="connsiteX13" fmla="*/ 1392900 w 2477102"/>
              <a:gd name="connsiteY13" fmla="*/ 46355 h 2049338"/>
              <a:gd name="connsiteX14" fmla="*/ 1473478 w 2477102"/>
              <a:gd name="connsiteY14" fmla="*/ 323 h 204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7102" h="2049338">
                <a:moveTo>
                  <a:pt x="1473478" y="323"/>
                </a:moveTo>
                <a:cubicBezTo>
                  <a:pt x="1503452" y="-2063"/>
                  <a:pt x="1534154" y="8743"/>
                  <a:pt x="1558425" y="33444"/>
                </a:cubicBezTo>
                <a:lnTo>
                  <a:pt x="2437020" y="922661"/>
                </a:lnTo>
                <a:cubicBezTo>
                  <a:pt x="2440903" y="926590"/>
                  <a:pt x="2444786" y="930520"/>
                  <a:pt x="2448184" y="935572"/>
                </a:cubicBezTo>
                <a:cubicBezTo>
                  <a:pt x="2490900" y="991710"/>
                  <a:pt x="2485561" y="1077600"/>
                  <a:pt x="2437020" y="1127001"/>
                </a:cubicBezTo>
                <a:lnTo>
                  <a:pt x="1558425" y="2015656"/>
                </a:lnTo>
                <a:cubicBezTo>
                  <a:pt x="1537067" y="2037549"/>
                  <a:pt x="1509884" y="2049338"/>
                  <a:pt x="1481245" y="2049338"/>
                </a:cubicBezTo>
                <a:cubicBezTo>
                  <a:pt x="1416200" y="2049338"/>
                  <a:pt x="1363775" y="1988710"/>
                  <a:pt x="1363775" y="1913486"/>
                </a:cubicBezTo>
                <a:lnTo>
                  <a:pt x="1363775" y="1646690"/>
                </a:lnTo>
                <a:lnTo>
                  <a:pt x="0" y="1646690"/>
                </a:lnTo>
                <a:lnTo>
                  <a:pt x="0" y="386690"/>
                </a:lnTo>
                <a:lnTo>
                  <a:pt x="1363775" y="386690"/>
                </a:lnTo>
                <a:lnTo>
                  <a:pt x="1363775" y="135614"/>
                </a:lnTo>
                <a:cubicBezTo>
                  <a:pt x="1363775" y="103054"/>
                  <a:pt x="1373969" y="71056"/>
                  <a:pt x="1392900" y="46355"/>
                </a:cubicBezTo>
                <a:cubicBezTo>
                  <a:pt x="1414258" y="18287"/>
                  <a:pt x="1443504" y="2709"/>
                  <a:pt x="1473478" y="3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 rot="16200000">
            <a:off x="3333449" y="3873758"/>
            <a:ext cx="2477102" cy="2049338"/>
          </a:xfrm>
          <a:custGeom>
            <a:avLst/>
            <a:gdLst>
              <a:gd name="connsiteX0" fmla="*/ 1473478 w 2477102"/>
              <a:gd name="connsiteY0" fmla="*/ 323 h 2049338"/>
              <a:gd name="connsiteX1" fmla="*/ 1558425 w 2477102"/>
              <a:gd name="connsiteY1" fmla="*/ 33444 h 2049338"/>
              <a:gd name="connsiteX2" fmla="*/ 2437020 w 2477102"/>
              <a:gd name="connsiteY2" fmla="*/ 922661 h 2049338"/>
              <a:gd name="connsiteX3" fmla="*/ 2448184 w 2477102"/>
              <a:gd name="connsiteY3" fmla="*/ 935572 h 2049338"/>
              <a:gd name="connsiteX4" fmla="*/ 2437020 w 2477102"/>
              <a:gd name="connsiteY4" fmla="*/ 1127001 h 2049338"/>
              <a:gd name="connsiteX5" fmla="*/ 1558425 w 2477102"/>
              <a:gd name="connsiteY5" fmla="*/ 2015656 h 2049338"/>
              <a:gd name="connsiteX6" fmla="*/ 1481245 w 2477102"/>
              <a:gd name="connsiteY6" fmla="*/ 2049338 h 2049338"/>
              <a:gd name="connsiteX7" fmla="*/ 1363775 w 2477102"/>
              <a:gd name="connsiteY7" fmla="*/ 1913486 h 2049338"/>
              <a:gd name="connsiteX8" fmla="*/ 1363775 w 2477102"/>
              <a:gd name="connsiteY8" fmla="*/ 1646690 h 2049338"/>
              <a:gd name="connsiteX9" fmla="*/ 0 w 2477102"/>
              <a:gd name="connsiteY9" fmla="*/ 1646690 h 2049338"/>
              <a:gd name="connsiteX10" fmla="*/ 0 w 2477102"/>
              <a:gd name="connsiteY10" fmla="*/ 386690 h 2049338"/>
              <a:gd name="connsiteX11" fmla="*/ 1363775 w 2477102"/>
              <a:gd name="connsiteY11" fmla="*/ 386690 h 2049338"/>
              <a:gd name="connsiteX12" fmla="*/ 1363775 w 2477102"/>
              <a:gd name="connsiteY12" fmla="*/ 135614 h 2049338"/>
              <a:gd name="connsiteX13" fmla="*/ 1392900 w 2477102"/>
              <a:gd name="connsiteY13" fmla="*/ 46355 h 2049338"/>
              <a:gd name="connsiteX14" fmla="*/ 1473478 w 2477102"/>
              <a:gd name="connsiteY14" fmla="*/ 323 h 204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7102" h="2049338">
                <a:moveTo>
                  <a:pt x="1473478" y="323"/>
                </a:moveTo>
                <a:cubicBezTo>
                  <a:pt x="1503452" y="-2063"/>
                  <a:pt x="1534154" y="8743"/>
                  <a:pt x="1558425" y="33444"/>
                </a:cubicBezTo>
                <a:lnTo>
                  <a:pt x="2437020" y="922661"/>
                </a:lnTo>
                <a:cubicBezTo>
                  <a:pt x="2440903" y="926590"/>
                  <a:pt x="2444786" y="930520"/>
                  <a:pt x="2448184" y="935572"/>
                </a:cubicBezTo>
                <a:cubicBezTo>
                  <a:pt x="2490900" y="991710"/>
                  <a:pt x="2485561" y="1077600"/>
                  <a:pt x="2437020" y="1127001"/>
                </a:cubicBezTo>
                <a:lnTo>
                  <a:pt x="1558425" y="2015656"/>
                </a:lnTo>
                <a:cubicBezTo>
                  <a:pt x="1537067" y="2037549"/>
                  <a:pt x="1509884" y="2049338"/>
                  <a:pt x="1481245" y="2049338"/>
                </a:cubicBezTo>
                <a:cubicBezTo>
                  <a:pt x="1416200" y="2049338"/>
                  <a:pt x="1363775" y="1988710"/>
                  <a:pt x="1363775" y="1913486"/>
                </a:cubicBezTo>
                <a:lnTo>
                  <a:pt x="1363775" y="1646690"/>
                </a:lnTo>
                <a:lnTo>
                  <a:pt x="0" y="1646690"/>
                </a:lnTo>
                <a:lnTo>
                  <a:pt x="0" y="386690"/>
                </a:lnTo>
                <a:lnTo>
                  <a:pt x="1363775" y="386690"/>
                </a:lnTo>
                <a:lnTo>
                  <a:pt x="1363775" y="135614"/>
                </a:lnTo>
                <a:cubicBezTo>
                  <a:pt x="1363775" y="103054"/>
                  <a:pt x="1373969" y="71056"/>
                  <a:pt x="1392900" y="46355"/>
                </a:cubicBezTo>
                <a:cubicBezTo>
                  <a:pt x="1414258" y="18287"/>
                  <a:pt x="1443504" y="2709"/>
                  <a:pt x="1473478" y="3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 rot="8100000">
            <a:off x="3575680" y="972759"/>
            <a:ext cx="1992640" cy="1992640"/>
          </a:xfrm>
          <a:custGeom>
            <a:avLst/>
            <a:gdLst>
              <a:gd name="connsiteX0" fmla="*/ 0 w 1992640"/>
              <a:gd name="connsiteY0" fmla="*/ 1992640 h 1992640"/>
              <a:gd name="connsiteX1" fmla="*/ 0 w 1992640"/>
              <a:gd name="connsiteY1" fmla="*/ 0 h 1992640"/>
              <a:gd name="connsiteX2" fmla="*/ 1078608 w 1992640"/>
              <a:gd name="connsiteY2" fmla="*/ 0 h 1992640"/>
              <a:gd name="connsiteX3" fmla="*/ 1992640 w 1992640"/>
              <a:gd name="connsiteY3" fmla="*/ 914032 h 1992640"/>
              <a:gd name="connsiteX4" fmla="*/ 1992640 w 1992640"/>
              <a:gd name="connsiteY4" fmla="*/ 1992640 h 1992640"/>
              <a:gd name="connsiteX5" fmla="*/ 0 w 1992640"/>
              <a:gd name="connsiteY5" fmla="*/ 1992640 h 199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640" h="1992640">
                <a:moveTo>
                  <a:pt x="0" y="1992640"/>
                </a:moveTo>
                <a:lnTo>
                  <a:pt x="0" y="0"/>
                </a:lnTo>
                <a:lnTo>
                  <a:pt x="1078608" y="0"/>
                </a:lnTo>
                <a:lnTo>
                  <a:pt x="1992640" y="914032"/>
                </a:lnTo>
                <a:lnTo>
                  <a:pt x="1992640" y="1992640"/>
                </a:lnTo>
                <a:lnTo>
                  <a:pt x="0" y="1992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 rot="8100000">
            <a:off x="2115759" y="2432680"/>
            <a:ext cx="1992640" cy="1992640"/>
          </a:xfrm>
          <a:custGeom>
            <a:avLst/>
            <a:gdLst>
              <a:gd name="connsiteX0" fmla="*/ 0 w 1992640"/>
              <a:gd name="connsiteY0" fmla="*/ 1992640 h 1992640"/>
              <a:gd name="connsiteX1" fmla="*/ 0 w 1992640"/>
              <a:gd name="connsiteY1" fmla="*/ 914032 h 1992640"/>
              <a:gd name="connsiteX2" fmla="*/ 914033 w 1992640"/>
              <a:gd name="connsiteY2" fmla="*/ 0 h 1992640"/>
              <a:gd name="connsiteX3" fmla="*/ 1992640 w 1992640"/>
              <a:gd name="connsiteY3" fmla="*/ 0 h 1992640"/>
              <a:gd name="connsiteX4" fmla="*/ 1992640 w 1992640"/>
              <a:gd name="connsiteY4" fmla="*/ 1992640 h 1992640"/>
              <a:gd name="connsiteX5" fmla="*/ 0 w 1992640"/>
              <a:gd name="connsiteY5" fmla="*/ 1992640 h 199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640" h="1992640">
                <a:moveTo>
                  <a:pt x="0" y="1992640"/>
                </a:moveTo>
                <a:lnTo>
                  <a:pt x="0" y="914032"/>
                </a:lnTo>
                <a:lnTo>
                  <a:pt x="914033" y="0"/>
                </a:lnTo>
                <a:lnTo>
                  <a:pt x="1992640" y="0"/>
                </a:lnTo>
                <a:lnTo>
                  <a:pt x="1992640" y="1992640"/>
                </a:lnTo>
                <a:lnTo>
                  <a:pt x="0" y="19926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 rot="8100000">
            <a:off x="5035601" y="2432680"/>
            <a:ext cx="1992640" cy="1992640"/>
          </a:xfrm>
          <a:custGeom>
            <a:avLst/>
            <a:gdLst>
              <a:gd name="connsiteX0" fmla="*/ 0 w 1992640"/>
              <a:gd name="connsiteY0" fmla="*/ 1992640 h 1992640"/>
              <a:gd name="connsiteX1" fmla="*/ 0 w 1992640"/>
              <a:gd name="connsiteY1" fmla="*/ 0 h 1992640"/>
              <a:gd name="connsiteX2" fmla="*/ 1992640 w 1992640"/>
              <a:gd name="connsiteY2" fmla="*/ 0 h 1992640"/>
              <a:gd name="connsiteX3" fmla="*/ 1992640 w 1992640"/>
              <a:gd name="connsiteY3" fmla="*/ 1078608 h 1992640"/>
              <a:gd name="connsiteX4" fmla="*/ 1078608 w 1992640"/>
              <a:gd name="connsiteY4" fmla="*/ 1992640 h 1992640"/>
              <a:gd name="connsiteX5" fmla="*/ 0 w 1992640"/>
              <a:gd name="connsiteY5" fmla="*/ 1992640 h 199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640" h="1992640">
                <a:moveTo>
                  <a:pt x="0" y="1992640"/>
                </a:moveTo>
                <a:lnTo>
                  <a:pt x="0" y="0"/>
                </a:lnTo>
                <a:lnTo>
                  <a:pt x="1992640" y="0"/>
                </a:lnTo>
                <a:lnTo>
                  <a:pt x="1992640" y="1078608"/>
                </a:lnTo>
                <a:lnTo>
                  <a:pt x="1078608" y="1992640"/>
                </a:lnTo>
                <a:lnTo>
                  <a:pt x="0" y="19926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 rot="8100000">
            <a:off x="3575680" y="3892601"/>
            <a:ext cx="1992640" cy="1992640"/>
          </a:xfrm>
          <a:custGeom>
            <a:avLst/>
            <a:gdLst>
              <a:gd name="connsiteX0" fmla="*/ 914032 w 1992640"/>
              <a:gd name="connsiteY0" fmla="*/ 1992640 h 1992640"/>
              <a:gd name="connsiteX1" fmla="*/ 0 w 1992640"/>
              <a:gd name="connsiteY1" fmla="*/ 1078608 h 1992640"/>
              <a:gd name="connsiteX2" fmla="*/ 0 w 1992640"/>
              <a:gd name="connsiteY2" fmla="*/ 0 h 1992640"/>
              <a:gd name="connsiteX3" fmla="*/ 1992640 w 1992640"/>
              <a:gd name="connsiteY3" fmla="*/ 0 h 1992640"/>
              <a:gd name="connsiteX4" fmla="*/ 1992640 w 1992640"/>
              <a:gd name="connsiteY4" fmla="*/ 1992640 h 1992640"/>
              <a:gd name="connsiteX5" fmla="*/ 914032 w 1992640"/>
              <a:gd name="connsiteY5" fmla="*/ 1992640 h 199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640" h="1992640">
                <a:moveTo>
                  <a:pt x="914032" y="1992640"/>
                </a:moveTo>
                <a:lnTo>
                  <a:pt x="0" y="1078608"/>
                </a:lnTo>
                <a:lnTo>
                  <a:pt x="0" y="0"/>
                </a:lnTo>
                <a:lnTo>
                  <a:pt x="1992640" y="0"/>
                </a:lnTo>
                <a:lnTo>
                  <a:pt x="1992640" y="1992640"/>
                </a:lnTo>
                <a:lnTo>
                  <a:pt x="914032" y="1992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1967762" y="825500"/>
            <a:ext cx="2549502" cy="2549502"/>
          </a:xfrm>
          <a:custGeom>
            <a:avLst/>
            <a:gdLst>
              <a:gd name="connsiteX0" fmla="*/ 1453517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1442344 h 2707105"/>
              <a:gd name="connsiteX5" fmla="*/ 8205 w 2707105"/>
              <a:gd name="connsiteY5" fmla="*/ 1442758 h 2707105"/>
              <a:gd name="connsiteX6" fmla="*/ 1446190 w 2707105"/>
              <a:gd name="connsiteY6" fmla="*/ 145099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7105" h="2707105">
                <a:moveTo>
                  <a:pt x="1453517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1442344"/>
                </a:lnTo>
                <a:lnTo>
                  <a:pt x="8205" y="1442758"/>
                </a:lnTo>
                <a:cubicBezTo>
                  <a:pt x="756610" y="1442758"/>
                  <a:pt x="1372169" y="873975"/>
                  <a:pt x="1446190" y="1450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>
            <a:off x="2171381" y="991451"/>
            <a:ext cx="1153983" cy="1176947"/>
          </a:xfrm>
          <a:custGeom>
            <a:avLst/>
            <a:gdLst>
              <a:gd name="connsiteX0" fmla="*/ 244855 w 1225319"/>
              <a:gd name="connsiteY0" fmla="*/ 0 h 1249702"/>
              <a:gd name="connsiteX1" fmla="*/ 1224245 w 1225319"/>
              <a:gd name="connsiteY1" fmla="*/ 0 h 1249702"/>
              <a:gd name="connsiteX2" fmla="*/ 1225319 w 1225319"/>
              <a:gd name="connsiteY2" fmla="*/ 108 h 1249702"/>
              <a:gd name="connsiteX3" fmla="*/ 1209859 w 1225319"/>
              <a:gd name="connsiteY3" fmla="*/ 103578 h 1249702"/>
              <a:gd name="connsiteX4" fmla="*/ 65626 w 1225319"/>
              <a:gd name="connsiteY4" fmla="*/ 1240685 h 1249702"/>
              <a:gd name="connsiteX5" fmla="*/ 2566 w 1225319"/>
              <a:gd name="connsiteY5" fmla="*/ 1249702 h 1249702"/>
              <a:gd name="connsiteX6" fmla="*/ 0 w 1225319"/>
              <a:gd name="connsiteY6" fmla="*/ 1224245 h 1249702"/>
              <a:gd name="connsiteX7" fmla="*/ 0 w 1225319"/>
              <a:gd name="connsiteY7" fmla="*/ 244855 h 1249702"/>
              <a:gd name="connsiteX8" fmla="*/ 244855 w 1225319"/>
              <a:gd name="connsiteY8" fmla="*/ 0 h 124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319" h="1249702">
                <a:moveTo>
                  <a:pt x="244855" y="0"/>
                </a:moveTo>
                <a:lnTo>
                  <a:pt x="1224245" y="0"/>
                </a:lnTo>
                <a:lnTo>
                  <a:pt x="1225319" y="108"/>
                </a:lnTo>
                <a:lnTo>
                  <a:pt x="1209859" y="103578"/>
                </a:lnTo>
                <a:cubicBezTo>
                  <a:pt x="1096014" y="678233"/>
                  <a:pt x="641532" y="1130339"/>
                  <a:pt x="65626" y="1240685"/>
                </a:cubicBezTo>
                <a:lnTo>
                  <a:pt x="2566" y="1249702"/>
                </a:lnTo>
                <a:lnTo>
                  <a:pt x="0" y="1224245"/>
                </a:lnTo>
                <a:lnTo>
                  <a:pt x="0" y="244855"/>
                </a:lnTo>
                <a:cubicBezTo>
                  <a:pt x="0" y="109625"/>
                  <a:pt x="109625" y="0"/>
                  <a:pt x="2448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手繪多邊形 25"/>
          <p:cNvSpPr/>
          <p:nvPr/>
        </p:nvSpPr>
        <p:spPr>
          <a:xfrm flipH="1">
            <a:off x="4628212" y="825500"/>
            <a:ext cx="2549502" cy="2549502"/>
          </a:xfrm>
          <a:custGeom>
            <a:avLst/>
            <a:gdLst>
              <a:gd name="connsiteX0" fmla="*/ 1453517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1442344 h 2707105"/>
              <a:gd name="connsiteX5" fmla="*/ 8205 w 2707105"/>
              <a:gd name="connsiteY5" fmla="*/ 1442758 h 2707105"/>
              <a:gd name="connsiteX6" fmla="*/ 1446190 w 2707105"/>
              <a:gd name="connsiteY6" fmla="*/ 145099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7105" h="2707105">
                <a:moveTo>
                  <a:pt x="1453517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1442344"/>
                </a:lnTo>
                <a:lnTo>
                  <a:pt x="8205" y="1442758"/>
                </a:lnTo>
                <a:cubicBezTo>
                  <a:pt x="756610" y="1442758"/>
                  <a:pt x="1372169" y="873975"/>
                  <a:pt x="1446190" y="1450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手繪多邊形 26"/>
          <p:cNvSpPr/>
          <p:nvPr/>
        </p:nvSpPr>
        <p:spPr>
          <a:xfrm flipH="1">
            <a:off x="5820112" y="991451"/>
            <a:ext cx="1153983" cy="1176947"/>
          </a:xfrm>
          <a:custGeom>
            <a:avLst/>
            <a:gdLst>
              <a:gd name="connsiteX0" fmla="*/ 244855 w 1225319"/>
              <a:gd name="connsiteY0" fmla="*/ 0 h 1249702"/>
              <a:gd name="connsiteX1" fmla="*/ 1224245 w 1225319"/>
              <a:gd name="connsiteY1" fmla="*/ 0 h 1249702"/>
              <a:gd name="connsiteX2" fmla="*/ 1225319 w 1225319"/>
              <a:gd name="connsiteY2" fmla="*/ 108 h 1249702"/>
              <a:gd name="connsiteX3" fmla="*/ 1209859 w 1225319"/>
              <a:gd name="connsiteY3" fmla="*/ 103578 h 1249702"/>
              <a:gd name="connsiteX4" fmla="*/ 65626 w 1225319"/>
              <a:gd name="connsiteY4" fmla="*/ 1240685 h 1249702"/>
              <a:gd name="connsiteX5" fmla="*/ 2566 w 1225319"/>
              <a:gd name="connsiteY5" fmla="*/ 1249702 h 1249702"/>
              <a:gd name="connsiteX6" fmla="*/ 0 w 1225319"/>
              <a:gd name="connsiteY6" fmla="*/ 1224245 h 1249702"/>
              <a:gd name="connsiteX7" fmla="*/ 0 w 1225319"/>
              <a:gd name="connsiteY7" fmla="*/ 244855 h 1249702"/>
              <a:gd name="connsiteX8" fmla="*/ 244855 w 1225319"/>
              <a:gd name="connsiteY8" fmla="*/ 0 h 124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319" h="1249702">
                <a:moveTo>
                  <a:pt x="244855" y="0"/>
                </a:moveTo>
                <a:lnTo>
                  <a:pt x="1224245" y="0"/>
                </a:lnTo>
                <a:lnTo>
                  <a:pt x="1225319" y="108"/>
                </a:lnTo>
                <a:lnTo>
                  <a:pt x="1209859" y="103578"/>
                </a:lnTo>
                <a:cubicBezTo>
                  <a:pt x="1096014" y="678233"/>
                  <a:pt x="641532" y="1130339"/>
                  <a:pt x="65626" y="1240685"/>
                </a:cubicBezTo>
                <a:lnTo>
                  <a:pt x="2566" y="1249702"/>
                </a:lnTo>
                <a:lnTo>
                  <a:pt x="0" y="1224245"/>
                </a:lnTo>
                <a:lnTo>
                  <a:pt x="0" y="244855"/>
                </a:lnTo>
                <a:cubicBezTo>
                  <a:pt x="0" y="109625"/>
                  <a:pt x="109625" y="0"/>
                  <a:pt x="2448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手繪多邊形 28"/>
          <p:cNvSpPr/>
          <p:nvPr/>
        </p:nvSpPr>
        <p:spPr>
          <a:xfrm flipV="1">
            <a:off x="1966287" y="3482999"/>
            <a:ext cx="2549502" cy="2549502"/>
          </a:xfrm>
          <a:custGeom>
            <a:avLst/>
            <a:gdLst>
              <a:gd name="connsiteX0" fmla="*/ 1453517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1442344 h 2707105"/>
              <a:gd name="connsiteX5" fmla="*/ 8205 w 2707105"/>
              <a:gd name="connsiteY5" fmla="*/ 1442758 h 2707105"/>
              <a:gd name="connsiteX6" fmla="*/ 1446190 w 2707105"/>
              <a:gd name="connsiteY6" fmla="*/ 145099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7105" h="2707105">
                <a:moveTo>
                  <a:pt x="1453517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1442344"/>
                </a:lnTo>
                <a:lnTo>
                  <a:pt x="8205" y="1442758"/>
                </a:lnTo>
                <a:cubicBezTo>
                  <a:pt x="756610" y="1442758"/>
                  <a:pt x="1372169" y="873975"/>
                  <a:pt x="1446190" y="1450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手繪多邊形 29"/>
          <p:cNvSpPr/>
          <p:nvPr/>
        </p:nvSpPr>
        <p:spPr>
          <a:xfrm flipV="1">
            <a:off x="2169906" y="4689603"/>
            <a:ext cx="1153983" cy="1176947"/>
          </a:xfrm>
          <a:custGeom>
            <a:avLst/>
            <a:gdLst>
              <a:gd name="connsiteX0" fmla="*/ 244855 w 1225319"/>
              <a:gd name="connsiteY0" fmla="*/ 0 h 1249702"/>
              <a:gd name="connsiteX1" fmla="*/ 1224245 w 1225319"/>
              <a:gd name="connsiteY1" fmla="*/ 0 h 1249702"/>
              <a:gd name="connsiteX2" fmla="*/ 1225319 w 1225319"/>
              <a:gd name="connsiteY2" fmla="*/ 108 h 1249702"/>
              <a:gd name="connsiteX3" fmla="*/ 1209859 w 1225319"/>
              <a:gd name="connsiteY3" fmla="*/ 103578 h 1249702"/>
              <a:gd name="connsiteX4" fmla="*/ 65626 w 1225319"/>
              <a:gd name="connsiteY4" fmla="*/ 1240685 h 1249702"/>
              <a:gd name="connsiteX5" fmla="*/ 2566 w 1225319"/>
              <a:gd name="connsiteY5" fmla="*/ 1249702 h 1249702"/>
              <a:gd name="connsiteX6" fmla="*/ 0 w 1225319"/>
              <a:gd name="connsiteY6" fmla="*/ 1224245 h 1249702"/>
              <a:gd name="connsiteX7" fmla="*/ 0 w 1225319"/>
              <a:gd name="connsiteY7" fmla="*/ 244855 h 1249702"/>
              <a:gd name="connsiteX8" fmla="*/ 244855 w 1225319"/>
              <a:gd name="connsiteY8" fmla="*/ 0 h 124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319" h="1249702">
                <a:moveTo>
                  <a:pt x="244855" y="0"/>
                </a:moveTo>
                <a:lnTo>
                  <a:pt x="1224245" y="0"/>
                </a:lnTo>
                <a:lnTo>
                  <a:pt x="1225319" y="108"/>
                </a:lnTo>
                <a:lnTo>
                  <a:pt x="1209859" y="103578"/>
                </a:lnTo>
                <a:cubicBezTo>
                  <a:pt x="1096014" y="678233"/>
                  <a:pt x="641532" y="1130339"/>
                  <a:pt x="65626" y="1240685"/>
                </a:cubicBezTo>
                <a:lnTo>
                  <a:pt x="2566" y="1249702"/>
                </a:lnTo>
                <a:lnTo>
                  <a:pt x="0" y="1224245"/>
                </a:lnTo>
                <a:lnTo>
                  <a:pt x="0" y="244855"/>
                </a:lnTo>
                <a:cubicBezTo>
                  <a:pt x="0" y="109625"/>
                  <a:pt x="109625" y="0"/>
                  <a:pt x="2448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手繪多邊形 31"/>
          <p:cNvSpPr/>
          <p:nvPr/>
        </p:nvSpPr>
        <p:spPr>
          <a:xfrm flipH="1" flipV="1">
            <a:off x="4626737" y="3482999"/>
            <a:ext cx="2549500" cy="2549500"/>
          </a:xfrm>
          <a:custGeom>
            <a:avLst/>
            <a:gdLst>
              <a:gd name="connsiteX0" fmla="*/ 1453517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1442344 h 2707105"/>
              <a:gd name="connsiteX5" fmla="*/ 8205 w 2707105"/>
              <a:gd name="connsiteY5" fmla="*/ 1442758 h 2707105"/>
              <a:gd name="connsiteX6" fmla="*/ 1446190 w 2707105"/>
              <a:gd name="connsiteY6" fmla="*/ 145099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7105" h="2707105">
                <a:moveTo>
                  <a:pt x="1453517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1442344"/>
                </a:lnTo>
                <a:lnTo>
                  <a:pt x="8205" y="1442758"/>
                </a:lnTo>
                <a:cubicBezTo>
                  <a:pt x="756610" y="1442758"/>
                  <a:pt x="1372169" y="873975"/>
                  <a:pt x="1446190" y="1450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手繪多邊形 32"/>
          <p:cNvSpPr/>
          <p:nvPr/>
        </p:nvSpPr>
        <p:spPr>
          <a:xfrm flipH="1" flipV="1">
            <a:off x="5818636" y="4689602"/>
            <a:ext cx="1153982" cy="1176946"/>
          </a:xfrm>
          <a:custGeom>
            <a:avLst/>
            <a:gdLst>
              <a:gd name="connsiteX0" fmla="*/ 244855 w 1225319"/>
              <a:gd name="connsiteY0" fmla="*/ 0 h 1249702"/>
              <a:gd name="connsiteX1" fmla="*/ 1224245 w 1225319"/>
              <a:gd name="connsiteY1" fmla="*/ 0 h 1249702"/>
              <a:gd name="connsiteX2" fmla="*/ 1225319 w 1225319"/>
              <a:gd name="connsiteY2" fmla="*/ 108 h 1249702"/>
              <a:gd name="connsiteX3" fmla="*/ 1209859 w 1225319"/>
              <a:gd name="connsiteY3" fmla="*/ 103578 h 1249702"/>
              <a:gd name="connsiteX4" fmla="*/ 65626 w 1225319"/>
              <a:gd name="connsiteY4" fmla="*/ 1240685 h 1249702"/>
              <a:gd name="connsiteX5" fmla="*/ 2566 w 1225319"/>
              <a:gd name="connsiteY5" fmla="*/ 1249702 h 1249702"/>
              <a:gd name="connsiteX6" fmla="*/ 0 w 1225319"/>
              <a:gd name="connsiteY6" fmla="*/ 1224245 h 1249702"/>
              <a:gd name="connsiteX7" fmla="*/ 0 w 1225319"/>
              <a:gd name="connsiteY7" fmla="*/ 244855 h 1249702"/>
              <a:gd name="connsiteX8" fmla="*/ 244855 w 1225319"/>
              <a:gd name="connsiteY8" fmla="*/ 0 h 124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319" h="1249702">
                <a:moveTo>
                  <a:pt x="244855" y="0"/>
                </a:moveTo>
                <a:lnTo>
                  <a:pt x="1224245" y="0"/>
                </a:lnTo>
                <a:lnTo>
                  <a:pt x="1225319" y="108"/>
                </a:lnTo>
                <a:lnTo>
                  <a:pt x="1209859" y="103578"/>
                </a:lnTo>
                <a:cubicBezTo>
                  <a:pt x="1096014" y="678233"/>
                  <a:pt x="641532" y="1130339"/>
                  <a:pt x="65626" y="1240685"/>
                </a:cubicBezTo>
                <a:lnTo>
                  <a:pt x="2566" y="1249702"/>
                </a:lnTo>
                <a:lnTo>
                  <a:pt x="0" y="1224245"/>
                </a:lnTo>
                <a:lnTo>
                  <a:pt x="0" y="244855"/>
                </a:lnTo>
                <a:cubicBezTo>
                  <a:pt x="0" y="109625"/>
                  <a:pt x="109625" y="0"/>
                  <a:pt x="24485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rot="2700000">
            <a:off x="3393729" y="896939"/>
            <a:ext cx="2329401" cy="2331913"/>
          </a:xfrm>
          <a:custGeom>
            <a:avLst/>
            <a:gdLst>
              <a:gd name="connsiteX0" fmla="*/ 719968 w 1798939"/>
              <a:gd name="connsiteY0" fmla="*/ 0 h 1800879"/>
              <a:gd name="connsiteX1" fmla="*/ 870158 w 1798939"/>
              <a:gd name="connsiteY1" fmla="*/ 149418 h 1800879"/>
              <a:gd name="connsiteX2" fmla="*/ 816536 w 1798939"/>
              <a:gd name="connsiteY2" fmla="*/ 263767 h 1800879"/>
              <a:gd name="connsiteX3" fmla="*/ 795187 w 1798939"/>
              <a:gd name="connsiteY3" fmla="*/ 309457 h 1800879"/>
              <a:gd name="connsiteX4" fmla="*/ 795187 w 1798939"/>
              <a:gd name="connsiteY4" fmla="*/ 326004 h 1800879"/>
              <a:gd name="connsiteX5" fmla="*/ 809151 w 1798939"/>
              <a:gd name="connsiteY5" fmla="*/ 359530 h 1800879"/>
              <a:gd name="connsiteX6" fmla="*/ 810887 w 1798939"/>
              <a:gd name="connsiteY6" fmla="*/ 360695 h 1800879"/>
              <a:gd name="connsiteX7" fmla="*/ 1440184 w 1798939"/>
              <a:gd name="connsiteY7" fmla="*/ 360695 h 1800879"/>
              <a:gd name="connsiteX8" fmla="*/ 1440184 w 1798939"/>
              <a:gd name="connsiteY8" fmla="*/ 980841 h 1800879"/>
              <a:gd name="connsiteX9" fmla="*/ 1444255 w 1798939"/>
              <a:gd name="connsiteY9" fmla="*/ 986888 h 1800879"/>
              <a:gd name="connsiteX10" fmla="*/ 1489482 w 1798939"/>
              <a:gd name="connsiteY10" fmla="*/ 1005693 h 1800879"/>
              <a:gd name="connsiteX11" fmla="*/ 1535172 w 1798939"/>
              <a:gd name="connsiteY11" fmla="*/ 984344 h 1800879"/>
              <a:gd name="connsiteX12" fmla="*/ 1649520 w 1798939"/>
              <a:gd name="connsiteY12" fmla="*/ 930722 h 1800879"/>
              <a:gd name="connsiteX13" fmla="*/ 1798939 w 1798939"/>
              <a:gd name="connsiteY13" fmla="*/ 1080663 h 1800879"/>
              <a:gd name="connsiteX14" fmla="*/ 1649520 w 1798939"/>
              <a:gd name="connsiteY14" fmla="*/ 1230853 h 1800879"/>
              <a:gd name="connsiteX15" fmla="*/ 1535172 w 1798939"/>
              <a:gd name="connsiteY15" fmla="*/ 1177232 h 1800879"/>
              <a:gd name="connsiteX16" fmla="*/ 1489482 w 1798939"/>
              <a:gd name="connsiteY16" fmla="*/ 1155882 h 1800879"/>
              <a:gd name="connsiteX17" fmla="*/ 1472935 w 1798939"/>
              <a:gd name="connsiteY17" fmla="*/ 1155882 h 1800879"/>
              <a:gd name="connsiteX18" fmla="*/ 1454482 w 1798939"/>
              <a:gd name="connsiteY18" fmla="*/ 1159629 h 1800879"/>
              <a:gd name="connsiteX19" fmla="*/ 1440184 w 1798939"/>
              <a:gd name="connsiteY19" fmla="*/ 1169320 h 1800879"/>
              <a:gd name="connsiteX20" fmla="*/ 1440184 w 1798939"/>
              <a:gd name="connsiteY20" fmla="*/ 1800879 h 1800879"/>
              <a:gd name="connsiteX21" fmla="*/ 829412 w 1798939"/>
              <a:gd name="connsiteY21" fmla="*/ 1800879 h 1800879"/>
              <a:gd name="connsiteX22" fmla="*/ 844456 w 1798939"/>
              <a:gd name="connsiteY22" fmla="*/ 1781326 h 1800879"/>
              <a:gd name="connsiteX23" fmla="*/ 913600 w 1798939"/>
              <a:gd name="connsiteY23" fmla="*/ 1633875 h 1800879"/>
              <a:gd name="connsiteX24" fmla="*/ 719932 w 1798939"/>
              <a:gd name="connsiteY24" fmla="*/ 1441202 h 1800879"/>
              <a:gd name="connsiteX25" fmla="*/ 526585 w 1798939"/>
              <a:gd name="connsiteY25" fmla="*/ 1633875 h 1800879"/>
              <a:gd name="connsiteX26" fmla="*/ 595729 w 1798939"/>
              <a:gd name="connsiteY26" fmla="*/ 1781326 h 1800879"/>
              <a:gd name="connsiteX27" fmla="*/ 610684 w 1798939"/>
              <a:gd name="connsiteY27" fmla="*/ 1800879 h 1800879"/>
              <a:gd name="connsiteX28" fmla="*/ 0 w 1798939"/>
              <a:gd name="connsiteY28" fmla="*/ 1800879 h 1800879"/>
              <a:gd name="connsiteX29" fmla="*/ 0 w 1798939"/>
              <a:gd name="connsiteY29" fmla="*/ 1207562 h 1800879"/>
              <a:gd name="connsiteX30" fmla="*/ 28007 w 1798939"/>
              <a:gd name="connsiteY30" fmla="*/ 1234456 h 1800879"/>
              <a:gd name="connsiteX31" fmla="*/ 144940 w 1798939"/>
              <a:gd name="connsiteY31" fmla="*/ 1274295 h 1800879"/>
              <a:gd name="connsiteX32" fmla="*/ 337613 w 1798939"/>
              <a:gd name="connsiteY32" fmla="*/ 1080628 h 1800879"/>
              <a:gd name="connsiteX33" fmla="*/ 144940 w 1798939"/>
              <a:gd name="connsiteY33" fmla="*/ 887280 h 1800879"/>
              <a:gd name="connsiteX34" fmla="*/ 28007 w 1798939"/>
              <a:gd name="connsiteY34" fmla="*/ 927119 h 1800879"/>
              <a:gd name="connsiteX35" fmla="*/ 0 w 1798939"/>
              <a:gd name="connsiteY35" fmla="*/ 954013 h 1800879"/>
              <a:gd name="connsiteX36" fmla="*/ 0 w 1798939"/>
              <a:gd name="connsiteY36" fmla="*/ 360695 h 1800879"/>
              <a:gd name="connsiteX37" fmla="*/ 617264 w 1798939"/>
              <a:gd name="connsiteY37" fmla="*/ 360695 h 1800879"/>
              <a:gd name="connsiteX38" fmla="*/ 626193 w 1798939"/>
              <a:gd name="connsiteY38" fmla="*/ 354684 h 1800879"/>
              <a:gd name="connsiteX39" fmla="*/ 644997 w 1798939"/>
              <a:gd name="connsiteY39" fmla="*/ 309457 h 1800879"/>
              <a:gd name="connsiteX40" fmla="*/ 623648 w 1798939"/>
              <a:gd name="connsiteY40" fmla="*/ 263767 h 1800879"/>
              <a:gd name="connsiteX41" fmla="*/ 570027 w 1798939"/>
              <a:gd name="connsiteY41" fmla="*/ 149418 h 1800879"/>
              <a:gd name="connsiteX42" fmla="*/ 719968 w 1798939"/>
              <a:gd name="connsiteY42" fmla="*/ 0 h 180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98939" h="1800879">
                <a:moveTo>
                  <a:pt x="719968" y="0"/>
                </a:moveTo>
                <a:cubicBezTo>
                  <a:pt x="802883" y="0"/>
                  <a:pt x="870158" y="66930"/>
                  <a:pt x="870158" y="149418"/>
                </a:cubicBezTo>
                <a:cubicBezTo>
                  <a:pt x="870158" y="193380"/>
                  <a:pt x="850546" y="235365"/>
                  <a:pt x="816536" y="263767"/>
                </a:cubicBezTo>
                <a:cubicBezTo>
                  <a:pt x="802883" y="275127"/>
                  <a:pt x="795187" y="291922"/>
                  <a:pt x="795187" y="309457"/>
                </a:cubicBezTo>
                <a:lnTo>
                  <a:pt x="795187" y="326004"/>
                </a:lnTo>
                <a:cubicBezTo>
                  <a:pt x="795187" y="339093"/>
                  <a:pt x="800525" y="350948"/>
                  <a:pt x="809151" y="359530"/>
                </a:cubicBezTo>
                <a:lnTo>
                  <a:pt x="810887" y="360695"/>
                </a:lnTo>
                <a:lnTo>
                  <a:pt x="1440184" y="360695"/>
                </a:lnTo>
                <a:lnTo>
                  <a:pt x="1440184" y="980841"/>
                </a:lnTo>
                <a:lnTo>
                  <a:pt x="1444255" y="986888"/>
                </a:lnTo>
                <a:cubicBezTo>
                  <a:pt x="1455832" y="998494"/>
                  <a:pt x="1471824" y="1005693"/>
                  <a:pt x="1489482" y="1005693"/>
                </a:cubicBezTo>
                <a:cubicBezTo>
                  <a:pt x="1507017" y="1005693"/>
                  <a:pt x="1523811" y="997749"/>
                  <a:pt x="1535172" y="984344"/>
                </a:cubicBezTo>
                <a:cubicBezTo>
                  <a:pt x="1563574" y="950334"/>
                  <a:pt x="1605559" y="930722"/>
                  <a:pt x="1649520" y="930722"/>
                </a:cubicBezTo>
                <a:cubicBezTo>
                  <a:pt x="1732009" y="930722"/>
                  <a:pt x="1798939" y="997749"/>
                  <a:pt x="1798939" y="1080663"/>
                </a:cubicBezTo>
                <a:cubicBezTo>
                  <a:pt x="1798939" y="1163578"/>
                  <a:pt x="1732009" y="1230853"/>
                  <a:pt x="1649520" y="1230853"/>
                </a:cubicBezTo>
                <a:cubicBezTo>
                  <a:pt x="1605559" y="1230853"/>
                  <a:pt x="1563574" y="1211241"/>
                  <a:pt x="1535172" y="1177232"/>
                </a:cubicBezTo>
                <a:cubicBezTo>
                  <a:pt x="1523811" y="1163578"/>
                  <a:pt x="1507017" y="1155882"/>
                  <a:pt x="1489482" y="1155882"/>
                </a:cubicBezTo>
                <a:lnTo>
                  <a:pt x="1472935" y="1155882"/>
                </a:lnTo>
                <a:cubicBezTo>
                  <a:pt x="1466390" y="1155882"/>
                  <a:pt x="1460154" y="1157217"/>
                  <a:pt x="1454482" y="1159629"/>
                </a:cubicBezTo>
                <a:lnTo>
                  <a:pt x="1440184" y="1169320"/>
                </a:lnTo>
                <a:lnTo>
                  <a:pt x="1440184" y="1800879"/>
                </a:lnTo>
                <a:lnTo>
                  <a:pt x="829412" y="1800879"/>
                </a:lnTo>
                <a:lnTo>
                  <a:pt x="844456" y="1781326"/>
                </a:lnTo>
                <a:cubicBezTo>
                  <a:pt x="888311" y="1744702"/>
                  <a:pt x="913600" y="1690562"/>
                  <a:pt x="913600" y="1633875"/>
                </a:cubicBezTo>
                <a:cubicBezTo>
                  <a:pt x="913600" y="1527507"/>
                  <a:pt x="826849" y="1441202"/>
                  <a:pt x="719932" y="1441202"/>
                </a:cubicBezTo>
                <a:cubicBezTo>
                  <a:pt x="613015" y="1441202"/>
                  <a:pt x="526585" y="1527507"/>
                  <a:pt x="526585" y="1633875"/>
                </a:cubicBezTo>
                <a:cubicBezTo>
                  <a:pt x="526585" y="1690562"/>
                  <a:pt x="551874" y="1744702"/>
                  <a:pt x="595729" y="1781326"/>
                </a:cubicBezTo>
                <a:lnTo>
                  <a:pt x="610684" y="1800879"/>
                </a:lnTo>
                <a:lnTo>
                  <a:pt x="0" y="1800879"/>
                </a:lnTo>
                <a:lnTo>
                  <a:pt x="0" y="1207562"/>
                </a:lnTo>
                <a:lnTo>
                  <a:pt x="28007" y="1234456"/>
                </a:lnTo>
                <a:cubicBezTo>
                  <a:pt x="61342" y="1260070"/>
                  <a:pt x="102424" y="1274295"/>
                  <a:pt x="144940" y="1274295"/>
                </a:cubicBezTo>
                <a:cubicBezTo>
                  <a:pt x="251308" y="1274295"/>
                  <a:pt x="337613" y="1187545"/>
                  <a:pt x="337613" y="1080628"/>
                </a:cubicBezTo>
                <a:cubicBezTo>
                  <a:pt x="337613" y="973710"/>
                  <a:pt x="251308" y="887280"/>
                  <a:pt x="144940" y="887280"/>
                </a:cubicBezTo>
                <a:cubicBezTo>
                  <a:pt x="102424" y="887280"/>
                  <a:pt x="61342" y="901505"/>
                  <a:pt x="28007" y="927119"/>
                </a:cubicBezTo>
                <a:lnTo>
                  <a:pt x="0" y="954013"/>
                </a:lnTo>
                <a:lnTo>
                  <a:pt x="0" y="360695"/>
                </a:lnTo>
                <a:lnTo>
                  <a:pt x="617264" y="360695"/>
                </a:lnTo>
                <a:lnTo>
                  <a:pt x="626193" y="354684"/>
                </a:lnTo>
                <a:cubicBezTo>
                  <a:pt x="637798" y="343107"/>
                  <a:pt x="644997" y="327115"/>
                  <a:pt x="644997" y="309457"/>
                </a:cubicBezTo>
                <a:cubicBezTo>
                  <a:pt x="644997" y="291922"/>
                  <a:pt x="637054" y="275127"/>
                  <a:pt x="623648" y="263767"/>
                </a:cubicBezTo>
                <a:cubicBezTo>
                  <a:pt x="589638" y="235365"/>
                  <a:pt x="570027" y="193380"/>
                  <a:pt x="570027" y="149418"/>
                </a:cubicBezTo>
                <a:cubicBezTo>
                  <a:pt x="570027" y="66930"/>
                  <a:pt x="637054" y="0"/>
                  <a:pt x="719968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 rot="2700000">
            <a:off x="4773404" y="2276614"/>
            <a:ext cx="2329401" cy="2331913"/>
          </a:xfrm>
          <a:custGeom>
            <a:avLst/>
            <a:gdLst>
              <a:gd name="connsiteX0" fmla="*/ 719968 w 1798939"/>
              <a:gd name="connsiteY0" fmla="*/ 0 h 1800879"/>
              <a:gd name="connsiteX1" fmla="*/ 870158 w 1798939"/>
              <a:gd name="connsiteY1" fmla="*/ 149418 h 1800879"/>
              <a:gd name="connsiteX2" fmla="*/ 816536 w 1798939"/>
              <a:gd name="connsiteY2" fmla="*/ 263767 h 1800879"/>
              <a:gd name="connsiteX3" fmla="*/ 795187 w 1798939"/>
              <a:gd name="connsiteY3" fmla="*/ 309457 h 1800879"/>
              <a:gd name="connsiteX4" fmla="*/ 795187 w 1798939"/>
              <a:gd name="connsiteY4" fmla="*/ 326004 h 1800879"/>
              <a:gd name="connsiteX5" fmla="*/ 809151 w 1798939"/>
              <a:gd name="connsiteY5" fmla="*/ 359530 h 1800879"/>
              <a:gd name="connsiteX6" fmla="*/ 810887 w 1798939"/>
              <a:gd name="connsiteY6" fmla="*/ 360695 h 1800879"/>
              <a:gd name="connsiteX7" fmla="*/ 1440184 w 1798939"/>
              <a:gd name="connsiteY7" fmla="*/ 360695 h 1800879"/>
              <a:gd name="connsiteX8" fmla="*/ 1440184 w 1798939"/>
              <a:gd name="connsiteY8" fmla="*/ 980841 h 1800879"/>
              <a:gd name="connsiteX9" fmla="*/ 1444255 w 1798939"/>
              <a:gd name="connsiteY9" fmla="*/ 986888 h 1800879"/>
              <a:gd name="connsiteX10" fmla="*/ 1489482 w 1798939"/>
              <a:gd name="connsiteY10" fmla="*/ 1005693 h 1800879"/>
              <a:gd name="connsiteX11" fmla="*/ 1535172 w 1798939"/>
              <a:gd name="connsiteY11" fmla="*/ 984344 h 1800879"/>
              <a:gd name="connsiteX12" fmla="*/ 1649520 w 1798939"/>
              <a:gd name="connsiteY12" fmla="*/ 930722 h 1800879"/>
              <a:gd name="connsiteX13" fmla="*/ 1798939 w 1798939"/>
              <a:gd name="connsiteY13" fmla="*/ 1080663 h 1800879"/>
              <a:gd name="connsiteX14" fmla="*/ 1649520 w 1798939"/>
              <a:gd name="connsiteY14" fmla="*/ 1230853 h 1800879"/>
              <a:gd name="connsiteX15" fmla="*/ 1535172 w 1798939"/>
              <a:gd name="connsiteY15" fmla="*/ 1177232 h 1800879"/>
              <a:gd name="connsiteX16" fmla="*/ 1489482 w 1798939"/>
              <a:gd name="connsiteY16" fmla="*/ 1155882 h 1800879"/>
              <a:gd name="connsiteX17" fmla="*/ 1472935 w 1798939"/>
              <a:gd name="connsiteY17" fmla="*/ 1155882 h 1800879"/>
              <a:gd name="connsiteX18" fmla="*/ 1454482 w 1798939"/>
              <a:gd name="connsiteY18" fmla="*/ 1159629 h 1800879"/>
              <a:gd name="connsiteX19" fmla="*/ 1440184 w 1798939"/>
              <a:gd name="connsiteY19" fmla="*/ 1169320 h 1800879"/>
              <a:gd name="connsiteX20" fmla="*/ 1440184 w 1798939"/>
              <a:gd name="connsiteY20" fmla="*/ 1800879 h 1800879"/>
              <a:gd name="connsiteX21" fmla="*/ 829412 w 1798939"/>
              <a:gd name="connsiteY21" fmla="*/ 1800879 h 1800879"/>
              <a:gd name="connsiteX22" fmla="*/ 844456 w 1798939"/>
              <a:gd name="connsiteY22" fmla="*/ 1781326 h 1800879"/>
              <a:gd name="connsiteX23" fmla="*/ 913600 w 1798939"/>
              <a:gd name="connsiteY23" fmla="*/ 1633875 h 1800879"/>
              <a:gd name="connsiteX24" fmla="*/ 719932 w 1798939"/>
              <a:gd name="connsiteY24" fmla="*/ 1441202 h 1800879"/>
              <a:gd name="connsiteX25" fmla="*/ 526585 w 1798939"/>
              <a:gd name="connsiteY25" fmla="*/ 1633875 h 1800879"/>
              <a:gd name="connsiteX26" fmla="*/ 595729 w 1798939"/>
              <a:gd name="connsiteY26" fmla="*/ 1781326 h 1800879"/>
              <a:gd name="connsiteX27" fmla="*/ 610684 w 1798939"/>
              <a:gd name="connsiteY27" fmla="*/ 1800879 h 1800879"/>
              <a:gd name="connsiteX28" fmla="*/ 0 w 1798939"/>
              <a:gd name="connsiteY28" fmla="*/ 1800879 h 1800879"/>
              <a:gd name="connsiteX29" fmla="*/ 0 w 1798939"/>
              <a:gd name="connsiteY29" fmla="*/ 1207562 h 1800879"/>
              <a:gd name="connsiteX30" fmla="*/ 28007 w 1798939"/>
              <a:gd name="connsiteY30" fmla="*/ 1234456 h 1800879"/>
              <a:gd name="connsiteX31" fmla="*/ 144940 w 1798939"/>
              <a:gd name="connsiteY31" fmla="*/ 1274295 h 1800879"/>
              <a:gd name="connsiteX32" fmla="*/ 337613 w 1798939"/>
              <a:gd name="connsiteY32" fmla="*/ 1080628 h 1800879"/>
              <a:gd name="connsiteX33" fmla="*/ 144940 w 1798939"/>
              <a:gd name="connsiteY33" fmla="*/ 887280 h 1800879"/>
              <a:gd name="connsiteX34" fmla="*/ 28007 w 1798939"/>
              <a:gd name="connsiteY34" fmla="*/ 927119 h 1800879"/>
              <a:gd name="connsiteX35" fmla="*/ 0 w 1798939"/>
              <a:gd name="connsiteY35" fmla="*/ 954013 h 1800879"/>
              <a:gd name="connsiteX36" fmla="*/ 0 w 1798939"/>
              <a:gd name="connsiteY36" fmla="*/ 360695 h 1800879"/>
              <a:gd name="connsiteX37" fmla="*/ 617264 w 1798939"/>
              <a:gd name="connsiteY37" fmla="*/ 360695 h 1800879"/>
              <a:gd name="connsiteX38" fmla="*/ 626193 w 1798939"/>
              <a:gd name="connsiteY38" fmla="*/ 354684 h 1800879"/>
              <a:gd name="connsiteX39" fmla="*/ 644997 w 1798939"/>
              <a:gd name="connsiteY39" fmla="*/ 309457 h 1800879"/>
              <a:gd name="connsiteX40" fmla="*/ 623648 w 1798939"/>
              <a:gd name="connsiteY40" fmla="*/ 263767 h 1800879"/>
              <a:gd name="connsiteX41" fmla="*/ 570027 w 1798939"/>
              <a:gd name="connsiteY41" fmla="*/ 149418 h 1800879"/>
              <a:gd name="connsiteX42" fmla="*/ 719968 w 1798939"/>
              <a:gd name="connsiteY42" fmla="*/ 0 h 180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98939" h="1800879">
                <a:moveTo>
                  <a:pt x="719968" y="0"/>
                </a:moveTo>
                <a:cubicBezTo>
                  <a:pt x="802883" y="0"/>
                  <a:pt x="870158" y="66930"/>
                  <a:pt x="870158" y="149418"/>
                </a:cubicBezTo>
                <a:cubicBezTo>
                  <a:pt x="870158" y="193380"/>
                  <a:pt x="850546" y="235365"/>
                  <a:pt x="816536" y="263767"/>
                </a:cubicBezTo>
                <a:cubicBezTo>
                  <a:pt x="802883" y="275127"/>
                  <a:pt x="795187" y="291922"/>
                  <a:pt x="795187" y="309457"/>
                </a:cubicBezTo>
                <a:lnTo>
                  <a:pt x="795187" y="326004"/>
                </a:lnTo>
                <a:cubicBezTo>
                  <a:pt x="795187" y="339093"/>
                  <a:pt x="800525" y="350948"/>
                  <a:pt x="809151" y="359530"/>
                </a:cubicBezTo>
                <a:lnTo>
                  <a:pt x="810887" y="360695"/>
                </a:lnTo>
                <a:lnTo>
                  <a:pt x="1440184" y="360695"/>
                </a:lnTo>
                <a:lnTo>
                  <a:pt x="1440184" y="980841"/>
                </a:lnTo>
                <a:lnTo>
                  <a:pt x="1444255" y="986888"/>
                </a:lnTo>
                <a:cubicBezTo>
                  <a:pt x="1455832" y="998494"/>
                  <a:pt x="1471824" y="1005693"/>
                  <a:pt x="1489482" y="1005693"/>
                </a:cubicBezTo>
                <a:cubicBezTo>
                  <a:pt x="1507017" y="1005693"/>
                  <a:pt x="1523811" y="997749"/>
                  <a:pt x="1535172" y="984344"/>
                </a:cubicBezTo>
                <a:cubicBezTo>
                  <a:pt x="1563574" y="950334"/>
                  <a:pt x="1605559" y="930722"/>
                  <a:pt x="1649520" y="930722"/>
                </a:cubicBezTo>
                <a:cubicBezTo>
                  <a:pt x="1732009" y="930722"/>
                  <a:pt x="1798939" y="997749"/>
                  <a:pt x="1798939" y="1080663"/>
                </a:cubicBezTo>
                <a:cubicBezTo>
                  <a:pt x="1798939" y="1163578"/>
                  <a:pt x="1732009" y="1230853"/>
                  <a:pt x="1649520" y="1230853"/>
                </a:cubicBezTo>
                <a:cubicBezTo>
                  <a:pt x="1605559" y="1230853"/>
                  <a:pt x="1563574" y="1211241"/>
                  <a:pt x="1535172" y="1177232"/>
                </a:cubicBezTo>
                <a:cubicBezTo>
                  <a:pt x="1523811" y="1163578"/>
                  <a:pt x="1507017" y="1155882"/>
                  <a:pt x="1489482" y="1155882"/>
                </a:cubicBezTo>
                <a:lnTo>
                  <a:pt x="1472935" y="1155882"/>
                </a:lnTo>
                <a:cubicBezTo>
                  <a:pt x="1466390" y="1155882"/>
                  <a:pt x="1460154" y="1157217"/>
                  <a:pt x="1454482" y="1159629"/>
                </a:cubicBezTo>
                <a:lnTo>
                  <a:pt x="1440184" y="1169320"/>
                </a:lnTo>
                <a:lnTo>
                  <a:pt x="1440184" y="1800879"/>
                </a:lnTo>
                <a:lnTo>
                  <a:pt x="829412" y="1800879"/>
                </a:lnTo>
                <a:lnTo>
                  <a:pt x="844456" y="1781326"/>
                </a:lnTo>
                <a:cubicBezTo>
                  <a:pt x="888311" y="1744702"/>
                  <a:pt x="913600" y="1690562"/>
                  <a:pt x="913600" y="1633875"/>
                </a:cubicBezTo>
                <a:cubicBezTo>
                  <a:pt x="913600" y="1527507"/>
                  <a:pt x="826849" y="1441202"/>
                  <a:pt x="719932" y="1441202"/>
                </a:cubicBezTo>
                <a:cubicBezTo>
                  <a:pt x="613015" y="1441202"/>
                  <a:pt x="526585" y="1527507"/>
                  <a:pt x="526585" y="1633875"/>
                </a:cubicBezTo>
                <a:cubicBezTo>
                  <a:pt x="526585" y="1690562"/>
                  <a:pt x="551874" y="1744702"/>
                  <a:pt x="595729" y="1781326"/>
                </a:cubicBezTo>
                <a:lnTo>
                  <a:pt x="610684" y="1800879"/>
                </a:lnTo>
                <a:lnTo>
                  <a:pt x="0" y="1800879"/>
                </a:lnTo>
                <a:lnTo>
                  <a:pt x="0" y="1207562"/>
                </a:lnTo>
                <a:lnTo>
                  <a:pt x="28007" y="1234456"/>
                </a:lnTo>
                <a:cubicBezTo>
                  <a:pt x="61342" y="1260070"/>
                  <a:pt x="102424" y="1274295"/>
                  <a:pt x="144940" y="1274295"/>
                </a:cubicBezTo>
                <a:cubicBezTo>
                  <a:pt x="251308" y="1274295"/>
                  <a:pt x="337613" y="1187545"/>
                  <a:pt x="337613" y="1080628"/>
                </a:cubicBezTo>
                <a:cubicBezTo>
                  <a:pt x="337613" y="973710"/>
                  <a:pt x="251308" y="887280"/>
                  <a:pt x="144940" y="887280"/>
                </a:cubicBezTo>
                <a:cubicBezTo>
                  <a:pt x="102424" y="887280"/>
                  <a:pt x="61342" y="901505"/>
                  <a:pt x="28007" y="927119"/>
                </a:cubicBezTo>
                <a:lnTo>
                  <a:pt x="0" y="954013"/>
                </a:lnTo>
                <a:lnTo>
                  <a:pt x="0" y="360695"/>
                </a:lnTo>
                <a:lnTo>
                  <a:pt x="617264" y="360695"/>
                </a:lnTo>
                <a:lnTo>
                  <a:pt x="626193" y="354684"/>
                </a:lnTo>
                <a:cubicBezTo>
                  <a:pt x="637798" y="343107"/>
                  <a:pt x="644997" y="327115"/>
                  <a:pt x="644997" y="309457"/>
                </a:cubicBezTo>
                <a:cubicBezTo>
                  <a:pt x="644997" y="291922"/>
                  <a:pt x="637054" y="275127"/>
                  <a:pt x="623648" y="263767"/>
                </a:cubicBezTo>
                <a:cubicBezTo>
                  <a:pt x="589638" y="235365"/>
                  <a:pt x="570027" y="193380"/>
                  <a:pt x="570027" y="149418"/>
                </a:cubicBezTo>
                <a:cubicBezTo>
                  <a:pt x="570027" y="66930"/>
                  <a:pt x="637054" y="0"/>
                  <a:pt x="71996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rot="2700000">
            <a:off x="2041195" y="2249473"/>
            <a:ext cx="2329401" cy="2331913"/>
          </a:xfrm>
          <a:custGeom>
            <a:avLst/>
            <a:gdLst>
              <a:gd name="connsiteX0" fmla="*/ 719968 w 1798939"/>
              <a:gd name="connsiteY0" fmla="*/ 0 h 1800879"/>
              <a:gd name="connsiteX1" fmla="*/ 870158 w 1798939"/>
              <a:gd name="connsiteY1" fmla="*/ 149418 h 1800879"/>
              <a:gd name="connsiteX2" fmla="*/ 816536 w 1798939"/>
              <a:gd name="connsiteY2" fmla="*/ 263767 h 1800879"/>
              <a:gd name="connsiteX3" fmla="*/ 795187 w 1798939"/>
              <a:gd name="connsiteY3" fmla="*/ 309457 h 1800879"/>
              <a:gd name="connsiteX4" fmla="*/ 795187 w 1798939"/>
              <a:gd name="connsiteY4" fmla="*/ 326004 h 1800879"/>
              <a:gd name="connsiteX5" fmla="*/ 809151 w 1798939"/>
              <a:gd name="connsiteY5" fmla="*/ 359530 h 1800879"/>
              <a:gd name="connsiteX6" fmla="*/ 810887 w 1798939"/>
              <a:gd name="connsiteY6" fmla="*/ 360695 h 1800879"/>
              <a:gd name="connsiteX7" fmla="*/ 1440184 w 1798939"/>
              <a:gd name="connsiteY7" fmla="*/ 360695 h 1800879"/>
              <a:gd name="connsiteX8" fmla="*/ 1440184 w 1798939"/>
              <a:gd name="connsiteY8" fmla="*/ 980841 h 1800879"/>
              <a:gd name="connsiteX9" fmla="*/ 1444255 w 1798939"/>
              <a:gd name="connsiteY9" fmla="*/ 986888 h 1800879"/>
              <a:gd name="connsiteX10" fmla="*/ 1489482 w 1798939"/>
              <a:gd name="connsiteY10" fmla="*/ 1005693 h 1800879"/>
              <a:gd name="connsiteX11" fmla="*/ 1535172 w 1798939"/>
              <a:gd name="connsiteY11" fmla="*/ 984344 h 1800879"/>
              <a:gd name="connsiteX12" fmla="*/ 1649520 w 1798939"/>
              <a:gd name="connsiteY12" fmla="*/ 930722 h 1800879"/>
              <a:gd name="connsiteX13" fmla="*/ 1798939 w 1798939"/>
              <a:gd name="connsiteY13" fmla="*/ 1080663 h 1800879"/>
              <a:gd name="connsiteX14" fmla="*/ 1649520 w 1798939"/>
              <a:gd name="connsiteY14" fmla="*/ 1230853 h 1800879"/>
              <a:gd name="connsiteX15" fmla="*/ 1535172 w 1798939"/>
              <a:gd name="connsiteY15" fmla="*/ 1177232 h 1800879"/>
              <a:gd name="connsiteX16" fmla="*/ 1489482 w 1798939"/>
              <a:gd name="connsiteY16" fmla="*/ 1155882 h 1800879"/>
              <a:gd name="connsiteX17" fmla="*/ 1472935 w 1798939"/>
              <a:gd name="connsiteY17" fmla="*/ 1155882 h 1800879"/>
              <a:gd name="connsiteX18" fmla="*/ 1454482 w 1798939"/>
              <a:gd name="connsiteY18" fmla="*/ 1159629 h 1800879"/>
              <a:gd name="connsiteX19" fmla="*/ 1440184 w 1798939"/>
              <a:gd name="connsiteY19" fmla="*/ 1169320 h 1800879"/>
              <a:gd name="connsiteX20" fmla="*/ 1440184 w 1798939"/>
              <a:gd name="connsiteY20" fmla="*/ 1800879 h 1800879"/>
              <a:gd name="connsiteX21" fmla="*/ 829412 w 1798939"/>
              <a:gd name="connsiteY21" fmla="*/ 1800879 h 1800879"/>
              <a:gd name="connsiteX22" fmla="*/ 844456 w 1798939"/>
              <a:gd name="connsiteY22" fmla="*/ 1781326 h 1800879"/>
              <a:gd name="connsiteX23" fmla="*/ 913600 w 1798939"/>
              <a:gd name="connsiteY23" fmla="*/ 1633875 h 1800879"/>
              <a:gd name="connsiteX24" fmla="*/ 719932 w 1798939"/>
              <a:gd name="connsiteY24" fmla="*/ 1441202 h 1800879"/>
              <a:gd name="connsiteX25" fmla="*/ 526585 w 1798939"/>
              <a:gd name="connsiteY25" fmla="*/ 1633875 h 1800879"/>
              <a:gd name="connsiteX26" fmla="*/ 595729 w 1798939"/>
              <a:gd name="connsiteY26" fmla="*/ 1781326 h 1800879"/>
              <a:gd name="connsiteX27" fmla="*/ 610684 w 1798939"/>
              <a:gd name="connsiteY27" fmla="*/ 1800879 h 1800879"/>
              <a:gd name="connsiteX28" fmla="*/ 0 w 1798939"/>
              <a:gd name="connsiteY28" fmla="*/ 1800879 h 1800879"/>
              <a:gd name="connsiteX29" fmla="*/ 0 w 1798939"/>
              <a:gd name="connsiteY29" fmla="*/ 1207562 h 1800879"/>
              <a:gd name="connsiteX30" fmla="*/ 28007 w 1798939"/>
              <a:gd name="connsiteY30" fmla="*/ 1234456 h 1800879"/>
              <a:gd name="connsiteX31" fmla="*/ 144940 w 1798939"/>
              <a:gd name="connsiteY31" fmla="*/ 1274295 h 1800879"/>
              <a:gd name="connsiteX32" fmla="*/ 337613 w 1798939"/>
              <a:gd name="connsiteY32" fmla="*/ 1080628 h 1800879"/>
              <a:gd name="connsiteX33" fmla="*/ 144940 w 1798939"/>
              <a:gd name="connsiteY33" fmla="*/ 887280 h 1800879"/>
              <a:gd name="connsiteX34" fmla="*/ 28007 w 1798939"/>
              <a:gd name="connsiteY34" fmla="*/ 927119 h 1800879"/>
              <a:gd name="connsiteX35" fmla="*/ 0 w 1798939"/>
              <a:gd name="connsiteY35" fmla="*/ 954013 h 1800879"/>
              <a:gd name="connsiteX36" fmla="*/ 0 w 1798939"/>
              <a:gd name="connsiteY36" fmla="*/ 360695 h 1800879"/>
              <a:gd name="connsiteX37" fmla="*/ 617264 w 1798939"/>
              <a:gd name="connsiteY37" fmla="*/ 360695 h 1800879"/>
              <a:gd name="connsiteX38" fmla="*/ 626193 w 1798939"/>
              <a:gd name="connsiteY38" fmla="*/ 354684 h 1800879"/>
              <a:gd name="connsiteX39" fmla="*/ 644997 w 1798939"/>
              <a:gd name="connsiteY39" fmla="*/ 309457 h 1800879"/>
              <a:gd name="connsiteX40" fmla="*/ 623648 w 1798939"/>
              <a:gd name="connsiteY40" fmla="*/ 263767 h 1800879"/>
              <a:gd name="connsiteX41" fmla="*/ 570027 w 1798939"/>
              <a:gd name="connsiteY41" fmla="*/ 149418 h 1800879"/>
              <a:gd name="connsiteX42" fmla="*/ 719968 w 1798939"/>
              <a:gd name="connsiteY42" fmla="*/ 0 h 180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98939" h="1800879">
                <a:moveTo>
                  <a:pt x="719968" y="0"/>
                </a:moveTo>
                <a:cubicBezTo>
                  <a:pt x="802883" y="0"/>
                  <a:pt x="870158" y="66930"/>
                  <a:pt x="870158" y="149418"/>
                </a:cubicBezTo>
                <a:cubicBezTo>
                  <a:pt x="870158" y="193380"/>
                  <a:pt x="850546" y="235365"/>
                  <a:pt x="816536" y="263767"/>
                </a:cubicBezTo>
                <a:cubicBezTo>
                  <a:pt x="802883" y="275127"/>
                  <a:pt x="795187" y="291922"/>
                  <a:pt x="795187" y="309457"/>
                </a:cubicBezTo>
                <a:lnTo>
                  <a:pt x="795187" y="326004"/>
                </a:lnTo>
                <a:cubicBezTo>
                  <a:pt x="795187" y="339093"/>
                  <a:pt x="800525" y="350948"/>
                  <a:pt x="809151" y="359530"/>
                </a:cubicBezTo>
                <a:lnTo>
                  <a:pt x="810887" y="360695"/>
                </a:lnTo>
                <a:lnTo>
                  <a:pt x="1440184" y="360695"/>
                </a:lnTo>
                <a:lnTo>
                  <a:pt x="1440184" y="980841"/>
                </a:lnTo>
                <a:lnTo>
                  <a:pt x="1444255" y="986888"/>
                </a:lnTo>
                <a:cubicBezTo>
                  <a:pt x="1455832" y="998494"/>
                  <a:pt x="1471824" y="1005693"/>
                  <a:pt x="1489482" y="1005693"/>
                </a:cubicBezTo>
                <a:cubicBezTo>
                  <a:pt x="1507017" y="1005693"/>
                  <a:pt x="1523811" y="997749"/>
                  <a:pt x="1535172" y="984344"/>
                </a:cubicBezTo>
                <a:cubicBezTo>
                  <a:pt x="1563574" y="950334"/>
                  <a:pt x="1605559" y="930722"/>
                  <a:pt x="1649520" y="930722"/>
                </a:cubicBezTo>
                <a:cubicBezTo>
                  <a:pt x="1732009" y="930722"/>
                  <a:pt x="1798939" y="997749"/>
                  <a:pt x="1798939" y="1080663"/>
                </a:cubicBezTo>
                <a:cubicBezTo>
                  <a:pt x="1798939" y="1163578"/>
                  <a:pt x="1732009" y="1230853"/>
                  <a:pt x="1649520" y="1230853"/>
                </a:cubicBezTo>
                <a:cubicBezTo>
                  <a:pt x="1605559" y="1230853"/>
                  <a:pt x="1563574" y="1211241"/>
                  <a:pt x="1535172" y="1177232"/>
                </a:cubicBezTo>
                <a:cubicBezTo>
                  <a:pt x="1523811" y="1163578"/>
                  <a:pt x="1507017" y="1155882"/>
                  <a:pt x="1489482" y="1155882"/>
                </a:cubicBezTo>
                <a:lnTo>
                  <a:pt x="1472935" y="1155882"/>
                </a:lnTo>
                <a:cubicBezTo>
                  <a:pt x="1466390" y="1155882"/>
                  <a:pt x="1460154" y="1157217"/>
                  <a:pt x="1454482" y="1159629"/>
                </a:cubicBezTo>
                <a:lnTo>
                  <a:pt x="1440184" y="1169320"/>
                </a:lnTo>
                <a:lnTo>
                  <a:pt x="1440184" y="1800879"/>
                </a:lnTo>
                <a:lnTo>
                  <a:pt x="829412" y="1800879"/>
                </a:lnTo>
                <a:lnTo>
                  <a:pt x="844456" y="1781326"/>
                </a:lnTo>
                <a:cubicBezTo>
                  <a:pt x="888311" y="1744702"/>
                  <a:pt x="913600" y="1690562"/>
                  <a:pt x="913600" y="1633875"/>
                </a:cubicBezTo>
                <a:cubicBezTo>
                  <a:pt x="913600" y="1527507"/>
                  <a:pt x="826849" y="1441202"/>
                  <a:pt x="719932" y="1441202"/>
                </a:cubicBezTo>
                <a:cubicBezTo>
                  <a:pt x="613015" y="1441202"/>
                  <a:pt x="526585" y="1527507"/>
                  <a:pt x="526585" y="1633875"/>
                </a:cubicBezTo>
                <a:cubicBezTo>
                  <a:pt x="526585" y="1690562"/>
                  <a:pt x="551874" y="1744702"/>
                  <a:pt x="595729" y="1781326"/>
                </a:cubicBezTo>
                <a:lnTo>
                  <a:pt x="610684" y="1800879"/>
                </a:lnTo>
                <a:lnTo>
                  <a:pt x="0" y="1800879"/>
                </a:lnTo>
                <a:lnTo>
                  <a:pt x="0" y="1207562"/>
                </a:lnTo>
                <a:lnTo>
                  <a:pt x="28007" y="1234456"/>
                </a:lnTo>
                <a:cubicBezTo>
                  <a:pt x="61342" y="1260070"/>
                  <a:pt x="102424" y="1274295"/>
                  <a:pt x="144940" y="1274295"/>
                </a:cubicBezTo>
                <a:cubicBezTo>
                  <a:pt x="251308" y="1274295"/>
                  <a:pt x="337613" y="1187545"/>
                  <a:pt x="337613" y="1080628"/>
                </a:cubicBezTo>
                <a:cubicBezTo>
                  <a:pt x="337613" y="973710"/>
                  <a:pt x="251308" y="887280"/>
                  <a:pt x="144940" y="887280"/>
                </a:cubicBezTo>
                <a:cubicBezTo>
                  <a:pt x="102424" y="887280"/>
                  <a:pt x="61342" y="901505"/>
                  <a:pt x="28007" y="927119"/>
                </a:cubicBezTo>
                <a:lnTo>
                  <a:pt x="0" y="954013"/>
                </a:lnTo>
                <a:lnTo>
                  <a:pt x="0" y="360695"/>
                </a:lnTo>
                <a:lnTo>
                  <a:pt x="617264" y="360695"/>
                </a:lnTo>
                <a:lnTo>
                  <a:pt x="626193" y="354684"/>
                </a:lnTo>
                <a:cubicBezTo>
                  <a:pt x="637798" y="343107"/>
                  <a:pt x="644997" y="327115"/>
                  <a:pt x="644997" y="309457"/>
                </a:cubicBezTo>
                <a:cubicBezTo>
                  <a:pt x="644997" y="291922"/>
                  <a:pt x="637054" y="275127"/>
                  <a:pt x="623648" y="263767"/>
                </a:cubicBezTo>
                <a:cubicBezTo>
                  <a:pt x="589638" y="235365"/>
                  <a:pt x="570027" y="193380"/>
                  <a:pt x="570027" y="149418"/>
                </a:cubicBezTo>
                <a:cubicBezTo>
                  <a:pt x="570027" y="66930"/>
                  <a:pt x="637054" y="0"/>
                  <a:pt x="719968" y="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rot="2700000">
            <a:off x="3420870" y="3629148"/>
            <a:ext cx="2329401" cy="2331913"/>
          </a:xfrm>
          <a:custGeom>
            <a:avLst/>
            <a:gdLst>
              <a:gd name="connsiteX0" fmla="*/ 719968 w 1798939"/>
              <a:gd name="connsiteY0" fmla="*/ 0 h 1800879"/>
              <a:gd name="connsiteX1" fmla="*/ 870158 w 1798939"/>
              <a:gd name="connsiteY1" fmla="*/ 149418 h 1800879"/>
              <a:gd name="connsiteX2" fmla="*/ 816536 w 1798939"/>
              <a:gd name="connsiteY2" fmla="*/ 263767 h 1800879"/>
              <a:gd name="connsiteX3" fmla="*/ 795187 w 1798939"/>
              <a:gd name="connsiteY3" fmla="*/ 309457 h 1800879"/>
              <a:gd name="connsiteX4" fmla="*/ 795187 w 1798939"/>
              <a:gd name="connsiteY4" fmla="*/ 326004 h 1800879"/>
              <a:gd name="connsiteX5" fmla="*/ 809151 w 1798939"/>
              <a:gd name="connsiteY5" fmla="*/ 359530 h 1800879"/>
              <a:gd name="connsiteX6" fmla="*/ 810887 w 1798939"/>
              <a:gd name="connsiteY6" fmla="*/ 360695 h 1800879"/>
              <a:gd name="connsiteX7" fmla="*/ 1440184 w 1798939"/>
              <a:gd name="connsiteY7" fmla="*/ 360695 h 1800879"/>
              <a:gd name="connsiteX8" fmla="*/ 1440184 w 1798939"/>
              <a:gd name="connsiteY8" fmla="*/ 980841 h 1800879"/>
              <a:gd name="connsiteX9" fmla="*/ 1444255 w 1798939"/>
              <a:gd name="connsiteY9" fmla="*/ 986888 h 1800879"/>
              <a:gd name="connsiteX10" fmla="*/ 1489482 w 1798939"/>
              <a:gd name="connsiteY10" fmla="*/ 1005693 h 1800879"/>
              <a:gd name="connsiteX11" fmla="*/ 1535172 w 1798939"/>
              <a:gd name="connsiteY11" fmla="*/ 984344 h 1800879"/>
              <a:gd name="connsiteX12" fmla="*/ 1649520 w 1798939"/>
              <a:gd name="connsiteY12" fmla="*/ 930722 h 1800879"/>
              <a:gd name="connsiteX13" fmla="*/ 1798939 w 1798939"/>
              <a:gd name="connsiteY13" fmla="*/ 1080663 h 1800879"/>
              <a:gd name="connsiteX14" fmla="*/ 1649520 w 1798939"/>
              <a:gd name="connsiteY14" fmla="*/ 1230853 h 1800879"/>
              <a:gd name="connsiteX15" fmla="*/ 1535172 w 1798939"/>
              <a:gd name="connsiteY15" fmla="*/ 1177232 h 1800879"/>
              <a:gd name="connsiteX16" fmla="*/ 1489482 w 1798939"/>
              <a:gd name="connsiteY16" fmla="*/ 1155882 h 1800879"/>
              <a:gd name="connsiteX17" fmla="*/ 1472935 w 1798939"/>
              <a:gd name="connsiteY17" fmla="*/ 1155882 h 1800879"/>
              <a:gd name="connsiteX18" fmla="*/ 1454482 w 1798939"/>
              <a:gd name="connsiteY18" fmla="*/ 1159629 h 1800879"/>
              <a:gd name="connsiteX19" fmla="*/ 1440184 w 1798939"/>
              <a:gd name="connsiteY19" fmla="*/ 1169320 h 1800879"/>
              <a:gd name="connsiteX20" fmla="*/ 1440184 w 1798939"/>
              <a:gd name="connsiteY20" fmla="*/ 1800879 h 1800879"/>
              <a:gd name="connsiteX21" fmla="*/ 829412 w 1798939"/>
              <a:gd name="connsiteY21" fmla="*/ 1800879 h 1800879"/>
              <a:gd name="connsiteX22" fmla="*/ 844456 w 1798939"/>
              <a:gd name="connsiteY22" fmla="*/ 1781326 h 1800879"/>
              <a:gd name="connsiteX23" fmla="*/ 913600 w 1798939"/>
              <a:gd name="connsiteY23" fmla="*/ 1633875 h 1800879"/>
              <a:gd name="connsiteX24" fmla="*/ 719932 w 1798939"/>
              <a:gd name="connsiteY24" fmla="*/ 1441202 h 1800879"/>
              <a:gd name="connsiteX25" fmla="*/ 526585 w 1798939"/>
              <a:gd name="connsiteY25" fmla="*/ 1633875 h 1800879"/>
              <a:gd name="connsiteX26" fmla="*/ 595729 w 1798939"/>
              <a:gd name="connsiteY26" fmla="*/ 1781326 h 1800879"/>
              <a:gd name="connsiteX27" fmla="*/ 610684 w 1798939"/>
              <a:gd name="connsiteY27" fmla="*/ 1800879 h 1800879"/>
              <a:gd name="connsiteX28" fmla="*/ 0 w 1798939"/>
              <a:gd name="connsiteY28" fmla="*/ 1800879 h 1800879"/>
              <a:gd name="connsiteX29" fmla="*/ 0 w 1798939"/>
              <a:gd name="connsiteY29" fmla="*/ 1207562 h 1800879"/>
              <a:gd name="connsiteX30" fmla="*/ 28007 w 1798939"/>
              <a:gd name="connsiteY30" fmla="*/ 1234456 h 1800879"/>
              <a:gd name="connsiteX31" fmla="*/ 144940 w 1798939"/>
              <a:gd name="connsiteY31" fmla="*/ 1274295 h 1800879"/>
              <a:gd name="connsiteX32" fmla="*/ 337613 w 1798939"/>
              <a:gd name="connsiteY32" fmla="*/ 1080628 h 1800879"/>
              <a:gd name="connsiteX33" fmla="*/ 144940 w 1798939"/>
              <a:gd name="connsiteY33" fmla="*/ 887280 h 1800879"/>
              <a:gd name="connsiteX34" fmla="*/ 28007 w 1798939"/>
              <a:gd name="connsiteY34" fmla="*/ 927119 h 1800879"/>
              <a:gd name="connsiteX35" fmla="*/ 0 w 1798939"/>
              <a:gd name="connsiteY35" fmla="*/ 954013 h 1800879"/>
              <a:gd name="connsiteX36" fmla="*/ 0 w 1798939"/>
              <a:gd name="connsiteY36" fmla="*/ 360695 h 1800879"/>
              <a:gd name="connsiteX37" fmla="*/ 617264 w 1798939"/>
              <a:gd name="connsiteY37" fmla="*/ 360695 h 1800879"/>
              <a:gd name="connsiteX38" fmla="*/ 626193 w 1798939"/>
              <a:gd name="connsiteY38" fmla="*/ 354684 h 1800879"/>
              <a:gd name="connsiteX39" fmla="*/ 644997 w 1798939"/>
              <a:gd name="connsiteY39" fmla="*/ 309457 h 1800879"/>
              <a:gd name="connsiteX40" fmla="*/ 623648 w 1798939"/>
              <a:gd name="connsiteY40" fmla="*/ 263767 h 1800879"/>
              <a:gd name="connsiteX41" fmla="*/ 570027 w 1798939"/>
              <a:gd name="connsiteY41" fmla="*/ 149418 h 1800879"/>
              <a:gd name="connsiteX42" fmla="*/ 719968 w 1798939"/>
              <a:gd name="connsiteY42" fmla="*/ 0 h 180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98939" h="1800879">
                <a:moveTo>
                  <a:pt x="719968" y="0"/>
                </a:moveTo>
                <a:cubicBezTo>
                  <a:pt x="802883" y="0"/>
                  <a:pt x="870158" y="66930"/>
                  <a:pt x="870158" y="149418"/>
                </a:cubicBezTo>
                <a:cubicBezTo>
                  <a:pt x="870158" y="193380"/>
                  <a:pt x="850546" y="235365"/>
                  <a:pt x="816536" y="263767"/>
                </a:cubicBezTo>
                <a:cubicBezTo>
                  <a:pt x="802883" y="275127"/>
                  <a:pt x="795187" y="291922"/>
                  <a:pt x="795187" y="309457"/>
                </a:cubicBezTo>
                <a:lnTo>
                  <a:pt x="795187" y="326004"/>
                </a:lnTo>
                <a:cubicBezTo>
                  <a:pt x="795187" y="339093"/>
                  <a:pt x="800525" y="350948"/>
                  <a:pt x="809151" y="359530"/>
                </a:cubicBezTo>
                <a:lnTo>
                  <a:pt x="810887" y="360695"/>
                </a:lnTo>
                <a:lnTo>
                  <a:pt x="1440184" y="360695"/>
                </a:lnTo>
                <a:lnTo>
                  <a:pt x="1440184" y="980841"/>
                </a:lnTo>
                <a:lnTo>
                  <a:pt x="1444255" y="986888"/>
                </a:lnTo>
                <a:cubicBezTo>
                  <a:pt x="1455832" y="998494"/>
                  <a:pt x="1471824" y="1005693"/>
                  <a:pt x="1489482" y="1005693"/>
                </a:cubicBezTo>
                <a:cubicBezTo>
                  <a:pt x="1507017" y="1005693"/>
                  <a:pt x="1523811" y="997749"/>
                  <a:pt x="1535172" y="984344"/>
                </a:cubicBezTo>
                <a:cubicBezTo>
                  <a:pt x="1563574" y="950334"/>
                  <a:pt x="1605559" y="930722"/>
                  <a:pt x="1649520" y="930722"/>
                </a:cubicBezTo>
                <a:cubicBezTo>
                  <a:pt x="1732009" y="930722"/>
                  <a:pt x="1798939" y="997749"/>
                  <a:pt x="1798939" y="1080663"/>
                </a:cubicBezTo>
                <a:cubicBezTo>
                  <a:pt x="1798939" y="1163578"/>
                  <a:pt x="1732009" y="1230853"/>
                  <a:pt x="1649520" y="1230853"/>
                </a:cubicBezTo>
                <a:cubicBezTo>
                  <a:pt x="1605559" y="1230853"/>
                  <a:pt x="1563574" y="1211241"/>
                  <a:pt x="1535172" y="1177232"/>
                </a:cubicBezTo>
                <a:cubicBezTo>
                  <a:pt x="1523811" y="1163578"/>
                  <a:pt x="1507017" y="1155882"/>
                  <a:pt x="1489482" y="1155882"/>
                </a:cubicBezTo>
                <a:lnTo>
                  <a:pt x="1472935" y="1155882"/>
                </a:lnTo>
                <a:cubicBezTo>
                  <a:pt x="1466390" y="1155882"/>
                  <a:pt x="1460154" y="1157217"/>
                  <a:pt x="1454482" y="1159629"/>
                </a:cubicBezTo>
                <a:lnTo>
                  <a:pt x="1440184" y="1169320"/>
                </a:lnTo>
                <a:lnTo>
                  <a:pt x="1440184" y="1800879"/>
                </a:lnTo>
                <a:lnTo>
                  <a:pt x="829412" y="1800879"/>
                </a:lnTo>
                <a:lnTo>
                  <a:pt x="844456" y="1781326"/>
                </a:lnTo>
                <a:cubicBezTo>
                  <a:pt x="888311" y="1744702"/>
                  <a:pt x="913600" y="1690562"/>
                  <a:pt x="913600" y="1633875"/>
                </a:cubicBezTo>
                <a:cubicBezTo>
                  <a:pt x="913600" y="1527507"/>
                  <a:pt x="826849" y="1441202"/>
                  <a:pt x="719932" y="1441202"/>
                </a:cubicBezTo>
                <a:cubicBezTo>
                  <a:pt x="613015" y="1441202"/>
                  <a:pt x="526585" y="1527507"/>
                  <a:pt x="526585" y="1633875"/>
                </a:cubicBezTo>
                <a:cubicBezTo>
                  <a:pt x="526585" y="1690562"/>
                  <a:pt x="551874" y="1744702"/>
                  <a:pt x="595729" y="1781326"/>
                </a:cubicBezTo>
                <a:lnTo>
                  <a:pt x="610684" y="1800879"/>
                </a:lnTo>
                <a:lnTo>
                  <a:pt x="0" y="1800879"/>
                </a:lnTo>
                <a:lnTo>
                  <a:pt x="0" y="1207562"/>
                </a:lnTo>
                <a:lnTo>
                  <a:pt x="28007" y="1234456"/>
                </a:lnTo>
                <a:cubicBezTo>
                  <a:pt x="61342" y="1260070"/>
                  <a:pt x="102424" y="1274295"/>
                  <a:pt x="144940" y="1274295"/>
                </a:cubicBezTo>
                <a:cubicBezTo>
                  <a:pt x="251308" y="1274295"/>
                  <a:pt x="337613" y="1187545"/>
                  <a:pt x="337613" y="1080628"/>
                </a:cubicBezTo>
                <a:cubicBezTo>
                  <a:pt x="337613" y="973710"/>
                  <a:pt x="251308" y="887280"/>
                  <a:pt x="144940" y="887280"/>
                </a:cubicBezTo>
                <a:cubicBezTo>
                  <a:pt x="102424" y="887280"/>
                  <a:pt x="61342" y="901505"/>
                  <a:pt x="28007" y="927119"/>
                </a:cubicBezTo>
                <a:lnTo>
                  <a:pt x="0" y="954013"/>
                </a:lnTo>
                <a:lnTo>
                  <a:pt x="0" y="360695"/>
                </a:lnTo>
                <a:lnTo>
                  <a:pt x="617264" y="360695"/>
                </a:lnTo>
                <a:lnTo>
                  <a:pt x="626193" y="354684"/>
                </a:lnTo>
                <a:cubicBezTo>
                  <a:pt x="637798" y="343107"/>
                  <a:pt x="644997" y="327115"/>
                  <a:pt x="644997" y="309457"/>
                </a:cubicBezTo>
                <a:cubicBezTo>
                  <a:pt x="644997" y="291922"/>
                  <a:pt x="637054" y="275127"/>
                  <a:pt x="623648" y="263767"/>
                </a:cubicBezTo>
                <a:cubicBezTo>
                  <a:pt x="589638" y="235365"/>
                  <a:pt x="570027" y="193380"/>
                  <a:pt x="570027" y="149418"/>
                </a:cubicBezTo>
                <a:cubicBezTo>
                  <a:pt x="570027" y="66930"/>
                  <a:pt x="637054" y="0"/>
                  <a:pt x="719968" y="0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 rot="2700000">
            <a:off x="3497063" y="776723"/>
            <a:ext cx="2149875" cy="2149875"/>
          </a:xfrm>
          <a:custGeom>
            <a:avLst/>
            <a:gdLst>
              <a:gd name="connsiteX0" fmla="*/ 104949 w 2149875"/>
              <a:gd name="connsiteY0" fmla="*/ 104949 h 2149875"/>
              <a:gd name="connsiteX1" fmla="*/ 358319 w 2149875"/>
              <a:gd name="connsiteY1" fmla="*/ 0 h 2149875"/>
              <a:gd name="connsiteX2" fmla="*/ 1791555 w 2149875"/>
              <a:gd name="connsiteY2" fmla="*/ 0 h 2149875"/>
              <a:gd name="connsiteX3" fmla="*/ 2149875 w 2149875"/>
              <a:gd name="connsiteY3" fmla="*/ 358319 h 2149875"/>
              <a:gd name="connsiteX4" fmla="*/ 2149874 w 2149875"/>
              <a:gd name="connsiteY4" fmla="*/ 1357815 h 2149875"/>
              <a:gd name="connsiteX5" fmla="*/ 1357815 w 2149875"/>
              <a:gd name="connsiteY5" fmla="*/ 1357815 h 2149875"/>
              <a:gd name="connsiteX6" fmla="*/ 1357815 w 2149875"/>
              <a:gd name="connsiteY6" fmla="*/ 2149875 h 2149875"/>
              <a:gd name="connsiteX7" fmla="*/ 358319 w 2149875"/>
              <a:gd name="connsiteY7" fmla="*/ 2149875 h 2149875"/>
              <a:gd name="connsiteX8" fmla="*/ 0 w 2149875"/>
              <a:gd name="connsiteY8" fmla="*/ 1791555 h 2149875"/>
              <a:gd name="connsiteX9" fmla="*/ 0 w 2149875"/>
              <a:gd name="connsiteY9" fmla="*/ 358319 h 2149875"/>
              <a:gd name="connsiteX10" fmla="*/ 104949 w 2149875"/>
              <a:gd name="connsiteY10" fmla="*/ 104949 h 214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9875" h="2149875">
                <a:moveTo>
                  <a:pt x="104949" y="104949"/>
                </a:moveTo>
                <a:cubicBezTo>
                  <a:pt x="169792" y="40106"/>
                  <a:pt x="259372" y="0"/>
                  <a:pt x="358319" y="0"/>
                </a:cubicBezTo>
                <a:lnTo>
                  <a:pt x="1791555" y="0"/>
                </a:lnTo>
                <a:cubicBezTo>
                  <a:pt x="1989449" y="0"/>
                  <a:pt x="2149875" y="160425"/>
                  <a:pt x="2149875" y="358319"/>
                </a:cubicBezTo>
                <a:lnTo>
                  <a:pt x="2149874" y="1357815"/>
                </a:lnTo>
                <a:lnTo>
                  <a:pt x="1357815" y="1357815"/>
                </a:lnTo>
                <a:lnTo>
                  <a:pt x="1357815" y="2149875"/>
                </a:lnTo>
                <a:lnTo>
                  <a:pt x="358319" y="2149875"/>
                </a:lnTo>
                <a:cubicBezTo>
                  <a:pt x="160425" y="2149875"/>
                  <a:pt x="0" y="1989449"/>
                  <a:pt x="0" y="1791555"/>
                </a:cubicBezTo>
                <a:lnTo>
                  <a:pt x="0" y="358319"/>
                </a:lnTo>
                <a:cubicBezTo>
                  <a:pt x="0" y="259372"/>
                  <a:pt x="40107" y="169792"/>
                  <a:pt x="104949" y="1049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手繪多邊形 41"/>
          <p:cNvSpPr/>
          <p:nvPr/>
        </p:nvSpPr>
        <p:spPr>
          <a:xfrm rot="2700000">
            <a:off x="1919723" y="2354062"/>
            <a:ext cx="2149875" cy="2149875"/>
          </a:xfrm>
          <a:custGeom>
            <a:avLst/>
            <a:gdLst>
              <a:gd name="connsiteX0" fmla="*/ 104949 w 2149875"/>
              <a:gd name="connsiteY0" fmla="*/ 104950 h 2149875"/>
              <a:gd name="connsiteX1" fmla="*/ 358319 w 2149875"/>
              <a:gd name="connsiteY1" fmla="*/ 0 h 2149875"/>
              <a:gd name="connsiteX2" fmla="*/ 1357815 w 2149875"/>
              <a:gd name="connsiteY2" fmla="*/ 0 h 2149875"/>
              <a:gd name="connsiteX3" fmla="*/ 1357815 w 2149875"/>
              <a:gd name="connsiteY3" fmla="*/ 792060 h 2149875"/>
              <a:gd name="connsiteX4" fmla="*/ 2149875 w 2149875"/>
              <a:gd name="connsiteY4" fmla="*/ 792060 h 2149875"/>
              <a:gd name="connsiteX5" fmla="*/ 2149875 w 2149875"/>
              <a:gd name="connsiteY5" fmla="*/ 1791556 h 2149875"/>
              <a:gd name="connsiteX6" fmla="*/ 1791555 w 2149875"/>
              <a:gd name="connsiteY6" fmla="*/ 2149875 h 2149875"/>
              <a:gd name="connsiteX7" fmla="*/ 358319 w 2149875"/>
              <a:gd name="connsiteY7" fmla="*/ 2149875 h 2149875"/>
              <a:gd name="connsiteX8" fmla="*/ 0 w 2149875"/>
              <a:gd name="connsiteY8" fmla="*/ 1791556 h 2149875"/>
              <a:gd name="connsiteX9" fmla="*/ 0 w 2149875"/>
              <a:gd name="connsiteY9" fmla="*/ 358320 h 2149875"/>
              <a:gd name="connsiteX10" fmla="*/ 104949 w 2149875"/>
              <a:gd name="connsiteY10" fmla="*/ 104950 h 214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9875" h="2149875">
                <a:moveTo>
                  <a:pt x="104949" y="104950"/>
                </a:moveTo>
                <a:cubicBezTo>
                  <a:pt x="169793" y="40107"/>
                  <a:pt x="259372" y="0"/>
                  <a:pt x="358319" y="0"/>
                </a:cubicBezTo>
                <a:lnTo>
                  <a:pt x="1357815" y="0"/>
                </a:lnTo>
                <a:lnTo>
                  <a:pt x="1357815" y="792060"/>
                </a:lnTo>
                <a:lnTo>
                  <a:pt x="2149875" y="792060"/>
                </a:lnTo>
                <a:lnTo>
                  <a:pt x="2149875" y="1791556"/>
                </a:lnTo>
                <a:cubicBezTo>
                  <a:pt x="2149875" y="1989450"/>
                  <a:pt x="1989450" y="2149874"/>
                  <a:pt x="1791555" y="2149875"/>
                </a:cubicBezTo>
                <a:lnTo>
                  <a:pt x="358319" y="2149875"/>
                </a:lnTo>
                <a:cubicBezTo>
                  <a:pt x="160425" y="2149875"/>
                  <a:pt x="1" y="1989450"/>
                  <a:pt x="0" y="1791556"/>
                </a:cubicBezTo>
                <a:lnTo>
                  <a:pt x="0" y="358320"/>
                </a:lnTo>
                <a:cubicBezTo>
                  <a:pt x="0" y="259373"/>
                  <a:pt x="40107" y="169793"/>
                  <a:pt x="104949" y="1049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手繪多邊形 40"/>
          <p:cNvSpPr/>
          <p:nvPr/>
        </p:nvSpPr>
        <p:spPr>
          <a:xfrm rot="2700000">
            <a:off x="5074403" y="2354062"/>
            <a:ext cx="2149875" cy="2149875"/>
          </a:xfrm>
          <a:custGeom>
            <a:avLst/>
            <a:gdLst>
              <a:gd name="connsiteX0" fmla="*/ 104950 w 2149875"/>
              <a:gd name="connsiteY0" fmla="*/ 104949 h 2149875"/>
              <a:gd name="connsiteX1" fmla="*/ 358320 w 2149875"/>
              <a:gd name="connsiteY1" fmla="*/ 0 h 2149875"/>
              <a:gd name="connsiteX2" fmla="*/ 1791556 w 2149875"/>
              <a:gd name="connsiteY2" fmla="*/ 0 h 2149875"/>
              <a:gd name="connsiteX3" fmla="*/ 2149875 w 2149875"/>
              <a:gd name="connsiteY3" fmla="*/ 358319 h 2149875"/>
              <a:gd name="connsiteX4" fmla="*/ 2149875 w 2149875"/>
              <a:gd name="connsiteY4" fmla="*/ 1791555 h 2149875"/>
              <a:gd name="connsiteX5" fmla="*/ 1791556 w 2149875"/>
              <a:gd name="connsiteY5" fmla="*/ 2149875 h 2149875"/>
              <a:gd name="connsiteX6" fmla="*/ 792061 w 2149875"/>
              <a:gd name="connsiteY6" fmla="*/ 2149874 h 2149875"/>
              <a:gd name="connsiteX7" fmla="*/ 792060 w 2149875"/>
              <a:gd name="connsiteY7" fmla="*/ 1357815 h 2149875"/>
              <a:gd name="connsiteX8" fmla="*/ 1 w 2149875"/>
              <a:gd name="connsiteY8" fmla="*/ 1357815 h 2149875"/>
              <a:gd name="connsiteX9" fmla="*/ 0 w 2149875"/>
              <a:gd name="connsiteY9" fmla="*/ 358319 h 2149875"/>
              <a:gd name="connsiteX10" fmla="*/ 104950 w 2149875"/>
              <a:gd name="connsiteY10" fmla="*/ 104949 h 214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9875" h="2149875">
                <a:moveTo>
                  <a:pt x="104950" y="104949"/>
                </a:moveTo>
                <a:cubicBezTo>
                  <a:pt x="169793" y="40106"/>
                  <a:pt x="259373" y="0"/>
                  <a:pt x="358320" y="0"/>
                </a:cubicBezTo>
                <a:lnTo>
                  <a:pt x="1791556" y="0"/>
                </a:lnTo>
                <a:cubicBezTo>
                  <a:pt x="1989450" y="1"/>
                  <a:pt x="2149875" y="160425"/>
                  <a:pt x="2149875" y="358319"/>
                </a:cubicBezTo>
                <a:lnTo>
                  <a:pt x="2149875" y="1791555"/>
                </a:lnTo>
                <a:cubicBezTo>
                  <a:pt x="2149875" y="1989449"/>
                  <a:pt x="1989450" y="2149874"/>
                  <a:pt x="1791556" y="2149875"/>
                </a:cubicBezTo>
                <a:lnTo>
                  <a:pt x="792061" y="2149874"/>
                </a:lnTo>
                <a:lnTo>
                  <a:pt x="792060" y="1357815"/>
                </a:lnTo>
                <a:lnTo>
                  <a:pt x="1" y="1357815"/>
                </a:lnTo>
                <a:lnTo>
                  <a:pt x="0" y="358319"/>
                </a:lnTo>
                <a:cubicBezTo>
                  <a:pt x="1" y="259372"/>
                  <a:pt x="40107" y="169792"/>
                  <a:pt x="104950" y="1049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手繪多邊形 39"/>
          <p:cNvSpPr/>
          <p:nvPr/>
        </p:nvSpPr>
        <p:spPr>
          <a:xfrm rot="2700000">
            <a:off x="4196507" y="2479020"/>
            <a:ext cx="739648" cy="739648"/>
          </a:xfrm>
          <a:custGeom>
            <a:avLst/>
            <a:gdLst>
              <a:gd name="connsiteX0" fmla="*/ 0 w 739648"/>
              <a:gd name="connsiteY0" fmla="*/ 0 h 739648"/>
              <a:gd name="connsiteX1" fmla="*/ 739647 w 739648"/>
              <a:gd name="connsiteY1" fmla="*/ 0 h 739648"/>
              <a:gd name="connsiteX2" fmla="*/ 739648 w 739648"/>
              <a:gd name="connsiteY2" fmla="*/ 381328 h 739648"/>
              <a:gd name="connsiteX3" fmla="*/ 381328 w 739648"/>
              <a:gd name="connsiteY3" fmla="*/ 739648 h 739648"/>
              <a:gd name="connsiteX4" fmla="*/ 0 w 739648"/>
              <a:gd name="connsiteY4" fmla="*/ 739648 h 739648"/>
              <a:gd name="connsiteX5" fmla="*/ 0 w 739648"/>
              <a:gd name="connsiteY5" fmla="*/ 0 h 7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648" h="739648">
                <a:moveTo>
                  <a:pt x="0" y="0"/>
                </a:moveTo>
                <a:lnTo>
                  <a:pt x="739647" y="0"/>
                </a:lnTo>
                <a:lnTo>
                  <a:pt x="739648" y="381328"/>
                </a:lnTo>
                <a:cubicBezTo>
                  <a:pt x="739648" y="579222"/>
                  <a:pt x="579223" y="739647"/>
                  <a:pt x="381328" y="739648"/>
                </a:cubicBezTo>
                <a:lnTo>
                  <a:pt x="0" y="739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手繪多邊形 36"/>
          <p:cNvSpPr/>
          <p:nvPr/>
        </p:nvSpPr>
        <p:spPr>
          <a:xfrm rot="2700000">
            <a:off x="3622017" y="3065554"/>
            <a:ext cx="739648" cy="739648"/>
          </a:xfrm>
          <a:custGeom>
            <a:avLst/>
            <a:gdLst>
              <a:gd name="connsiteX0" fmla="*/ 0 w 739648"/>
              <a:gd name="connsiteY0" fmla="*/ 0 h 739648"/>
              <a:gd name="connsiteX1" fmla="*/ 381328 w 739648"/>
              <a:gd name="connsiteY1" fmla="*/ 0 h 739648"/>
              <a:gd name="connsiteX2" fmla="*/ 739648 w 739648"/>
              <a:gd name="connsiteY2" fmla="*/ 358320 h 739648"/>
              <a:gd name="connsiteX3" fmla="*/ 739648 w 739648"/>
              <a:gd name="connsiteY3" fmla="*/ 739648 h 739648"/>
              <a:gd name="connsiteX4" fmla="*/ 0 w 739648"/>
              <a:gd name="connsiteY4" fmla="*/ 739648 h 739648"/>
              <a:gd name="connsiteX5" fmla="*/ 0 w 739648"/>
              <a:gd name="connsiteY5" fmla="*/ 0 h 7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648" h="739648">
                <a:moveTo>
                  <a:pt x="0" y="0"/>
                </a:moveTo>
                <a:lnTo>
                  <a:pt x="381328" y="0"/>
                </a:lnTo>
                <a:cubicBezTo>
                  <a:pt x="579223" y="1"/>
                  <a:pt x="739648" y="160426"/>
                  <a:pt x="739648" y="358320"/>
                </a:cubicBezTo>
                <a:lnTo>
                  <a:pt x="739648" y="739648"/>
                </a:lnTo>
                <a:lnTo>
                  <a:pt x="0" y="739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手繪多邊形 35"/>
          <p:cNvSpPr/>
          <p:nvPr/>
        </p:nvSpPr>
        <p:spPr>
          <a:xfrm rot="2700000">
            <a:off x="4782334" y="3065556"/>
            <a:ext cx="739647" cy="739647"/>
          </a:xfrm>
          <a:custGeom>
            <a:avLst/>
            <a:gdLst>
              <a:gd name="connsiteX0" fmla="*/ 0 w 739647"/>
              <a:gd name="connsiteY0" fmla="*/ 0 h 739647"/>
              <a:gd name="connsiteX1" fmla="*/ 739647 w 739647"/>
              <a:gd name="connsiteY1" fmla="*/ 0 h 739647"/>
              <a:gd name="connsiteX2" fmla="*/ 739647 w 739647"/>
              <a:gd name="connsiteY2" fmla="*/ 739647 h 739647"/>
              <a:gd name="connsiteX3" fmla="*/ 358319 w 739647"/>
              <a:gd name="connsiteY3" fmla="*/ 739647 h 739647"/>
              <a:gd name="connsiteX4" fmla="*/ 0 w 739647"/>
              <a:gd name="connsiteY4" fmla="*/ 381328 h 739647"/>
              <a:gd name="connsiteX5" fmla="*/ 0 w 739647"/>
              <a:gd name="connsiteY5" fmla="*/ 0 h 73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647" h="739647">
                <a:moveTo>
                  <a:pt x="0" y="0"/>
                </a:moveTo>
                <a:lnTo>
                  <a:pt x="739647" y="0"/>
                </a:lnTo>
                <a:lnTo>
                  <a:pt x="739647" y="739647"/>
                </a:lnTo>
                <a:lnTo>
                  <a:pt x="358319" y="739647"/>
                </a:lnTo>
                <a:cubicBezTo>
                  <a:pt x="160425" y="739648"/>
                  <a:pt x="0" y="579223"/>
                  <a:pt x="0" y="3813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手繪多邊形 34"/>
          <p:cNvSpPr/>
          <p:nvPr/>
        </p:nvSpPr>
        <p:spPr>
          <a:xfrm rot="2700000">
            <a:off x="4196461" y="3624960"/>
            <a:ext cx="739648" cy="739648"/>
          </a:xfrm>
          <a:custGeom>
            <a:avLst/>
            <a:gdLst>
              <a:gd name="connsiteX0" fmla="*/ 104950 w 739648"/>
              <a:gd name="connsiteY0" fmla="*/ 104950 h 739648"/>
              <a:gd name="connsiteX1" fmla="*/ 358320 w 739648"/>
              <a:gd name="connsiteY1" fmla="*/ 0 h 739648"/>
              <a:gd name="connsiteX2" fmla="*/ 739648 w 739648"/>
              <a:gd name="connsiteY2" fmla="*/ 0 h 739648"/>
              <a:gd name="connsiteX3" fmla="*/ 739648 w 739648"/>
              <a:gd name="connsiteY3" fmla="*/ 739648 h 739648"/>
              <a:gd name="connsiteX4" fmla="*/ 0 w 739648"/>
              <a:gd name="connsiteY4" fmla="*/ 739648 h 739648"/>
              <a:gd name="connsiteX5" fmla="*/ 0 w 739648"/>
              <a:gd name="connsiteY5" fmla="*/ 358320 h 739648"/>
              <a:gd name="connsiteX6" fmla="*/ 104950 w 739648"/>
              <a:gd name="connsiteY6" fmla="*/ 104950 h 7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9648" h="739648">
                <a:moveTo>
                  <a:pt x="104950" y="104950"/>
                </a:moveTo>
                <a:cubicBezTo>
                  <a:pt x="169793" y="40107"/>
                  <a:pt x="259373" y="0"/>
                  <a:pt x="358320" y="0"/>
                </a:cubicBezTo>
                <a:lnTo>
                  <a:pt x="739648" y="0"/>
                </a:lnTo>
                <a:lnTo>
                  <a:pt x="739648" y="739648"/>
                </a:lnTo>
                <a:lnTo>
                  <a:pt x="0" y="739648"/>
                </a:lnTo>
                <a:lnTo>
                  <a:pt x="0" y="358320"/>
                </a:lnTo>
                <a:cubicBezTo>
                  <a:pt x="1" y="259373"/>
                  <a:pt x="40107" y="169793"/>
                  <a:pt x="104950" y="1049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手繪多邊形 31"/>
          <p:cNvSpPr/>
          <p:nvPr/>
        </p:nvSpPr>
        <p:spPr>
          <a:xfrm rot="2700000">
            <a:off x="3497063" y="3931402"/>
            <a:ext cx="2149875" cy="2149875"/>
          </a:xfrm>
          <a:custGeom>
            <a:avLst/>
            <a:gdLst>
              <a:gd name="connsiteX0" fmla="*/ 0 w 2149875"/>
              <a:gd name="connsiteY0" fmla="*/ 792060 h 2149875"/>
              <a:gd name="connsiteX1" fmla="*/ 792060 w 2149875"/>
              <a:gd name="connsiteY1" fmla="*/ 792060 h 2149875"/>
              <a:gd name="connsiteX2" fmla="*/ 792060 w 2149875"/>
              <a:gd name="connsiteY2" fmla="*/ 0 h 2149875"/>
              <a:gd name="connsiteX3" fmla="*/ 1791556 w 2149875"/>
              <a:gd name="connsiteY3" fmla="*/ 0 h 2149875"/>
              <a:gd name="connsiteX4" fmla="*/ 2149875 w 2149875"/>
              <a:gd name="connsiteY4" fmla="*/ 358320 h 2149875"/>
              <a:gd name="connsiteX5" fmla="*/ 2149875 w 2149875"/>
              <a:gd name="connsiteY5" fmla="*/ 1791556 h 2149875"/>
              <a:gd name="connsiteX6" fmla="*/ 1791556 w 2149875"/>
              <a:gd name="connsiteY6" fmla="*/ 2149875 h 2149875"/>
              <a:gd name="connsiteX7" fmla="*/ 358320 w 2149875"/>
              <a:gd name="connsiteY7" fmla="*/ 2149875 h 2149875"/>
              <a:gd name="connsiteX8" fmla="*/ 0 w 2149875"/>
              <a:gd name="connsiteY8" fmla="*/ 1791556 h 2149875"/>
              <a:gd name="connsiteX9" fmla="*/ 0 w 2149875"/>
              <a:gd name="connsiteY9" fmla="*/ 792060 h 214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9875" h="2149875">
                <a:moveTo>
                  <a:pt x="0" y="792060"/>
                </a:moveTo>
                <a:lnTo>
                  <a:pt x="792060" y="792060"/>
                </a:lnTo>
                <a:lnTo>
                  <a:pt x="792060" y="0"/>
                </a:lnTo>
                <a:lnTo>
                  <a:pt x="1791556" y="0"/>
                </a:lnTo>
                <a:cubicBezTo>
                  <a:pt x="1989450" y="1"/>
                  <a:pt x="2149875" y="160426"/>
                  <a:pt x="2149875" y="358320"/>
                </a:cubicBezTo>
                <a:lnTo>
                  <a:pt x="2149875" y="1791556"/>
                </a:lnTo>
                <a:cubicBezTo>
                  <a:pt x="2149875" y="1989450"/>
                  <a:pt x="1989450" y="2149874"/>
                  <a:pt x="1791556" y="2149875"/>
                </a:cubicBezTo>
                <a:lnTo>
                  <a:pt x="358320" y="2149875"/>
                </a:lnTo>
                <a:cubicBezTo>
                  <a:pt x="160426" y="2149875"/>
                  <a:pt x="1" y="1989450"/>
                  <a:pt x="0" y="1791556"/>
                </a:cubicBezTo>
                <a:lnTo>
                  <a:pt x="0" y="7920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 rot="18900000">
            <a:off x="2317205" y="794151"/>
            <a:ext cx="1947000" cy="2707105"/>
          </a:xfrm>
          <a:custGeom>
            <a:avLst/>
            <a:gdLst>
              <a:gd name="connsiteX0" fmla="*/ 324506 w 1947000"/>
              <a:gd name="connsiteY0" fmla="*/ 0 h 2707105"/>
              <a:gd name="connsiteX1" fmla="*/ 1622494 w 1947000"/>
              <a:gd name="connsiteY1" fmla="*/ 0 h 2707105"/>
              <a:gd name="connsiteX2" fmla="*/ 1947000 w 1947000"/>
              <a:gd name="connsiteY2" fmla="*/ 324506 h 2707105"/>
              <a:gd name="connsiteX3" fmla="*/ 1947000 w 1947000"/>
              <a:gd name="connsiteY3" fmla="*/ 2183606 h 2707105"/>
              <a:gd name="connsiteX4" fmla="*/ 1748007 w 1947000"/>
              <a:gd name="connsiteY4" fmla="*/ 2183606 h 2707105"/>
              <a:gd name="connsiteX5" fmla="*/ 1423501 w 1947000"/>
              <a:gd name="connsiteY5" fmla="*/ 2508112 h 2707105"/>
              <a:gd name="connsiteX6" fmla="*/ 1423501 w 1947000"/>
              <a:gd name="connsiteY6" fmla="*/ 2707105 h 2707105"/>
              <a:gd name="connsiteX7" fmla="*/ 324506 w 1947000"/>
              <a:gd name="connsiteY7" fmla="*/ 2707105 h 2707105"/>
              <a:gd name="connsiteX8" fmla="*/ 0 w 1947000"/>
              <a:gd name="connsiteY8" fmla="*/ 2382599 h 2707105"/>
              <a:gd name="connsiteX9" fmla="*/ 0 w 1947000"/>
              <a:gd name="connsiteY9" fmla="*/ 324506 h 2707105"/>
              <a:gd name="connsiteX10" fmla="*/ 324506 w 1947000"/>
              <a:gd name="connsiteY10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7000" h="2707105">
                <a:moveTo>
                  <a:pt x="324506" y="0"/>
                </a:moveTo>
                <a:lnTo>
                  <a:pt x="1622494" y="0"/>
                </a:lnTo>
                <a:cubicBezTo>
                  <a:pt x="1801714" y="0"/>
                  <a:pt x="1947000" y="145286"/>
                  <a:pt x="1947000" y="324506"/>
                </a:cubicBezTo>
                <a:lnTo>
                  <a:pt x="1947000" y="2183606"/>
                </a:lnTo>
                <a:lnTo>
                  <a:pt x="1748007" y="2183606"/>
                </a:lnTo>
                <a:cubicBezTo>
                  <a:pt x="1568787" y="2183606"/>
                  <a:pt x="1423501" y="2328892"/>
                  <a:pt x="1423501" y="2508112"/>
                </a:cubicBezTo>
                <a:lnTo>
                  <a:pt x="1423501" y="2707105"/>
                </a:lnTo>
                <a:lnTo>
                  <a:pt x="324506" y="2707105"/>
                </a:lnTo>
                <a:cubicBezTo>
                  <a:pt x="145286" y="2707105"/>
                  <a:pt x="0" y="2561819"/>
                  <a:pt x="0" y="2382599"/>
                </a:cubicBezTo>
                <a:lnTo>
                  <a:pt x="0" y="324506"/>
                </a:lnTo>
                <a:cubicBezTo>
                  <a:pt x="0" y="145286"/>
                  <a:pt x="145286" y="0"/>
                  <a:pt x="324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 rot="2700000">
            <a:off x="4879797" y="794152"/>
            <a:ext cx="1947000" cy="2707105"/>
          </a:xfrm>
          <a:custGeom>
            <a:avLst/>
            <a:gdLst>
              <a:gd name="connsiteX0" fmla="*/ 324506 w 1947000"/>
              <a:gd name="connsiteY0" fmla="*/ 0 h 2707105"/>
              <a:gd name="connsiteX1" fmla="*/ 1622494 w 1947000"/>
              <a:gd name="connsiteY1" fmla="*/ 0 h 2707105"/>
              <a:gd name="connsiteX2" fmla="*/ 1947000 w 1947000"/>
              <a:gd name="connsiteY2" fmla="*/ 324506 h 2707105"/>
              <a:gd name="connsiteX3" fmla="*/ 1947000 w 1947000"/>
              <a:gd name="connsiteY3" fmla="*/ 2183606 h 2707105"/>
              <a:gd name="connsiteX4" fmla="*/ 1748007 w 1947000"/>
              <a:gd name="connsiteY4" fmla="*/ 2183606 h 2707105"/>
              <a:gd name="connsiteX5" fmla="*/ 1423501 w 1947000"/>
              <a:gd name="connsiteY5" fmla="*/ 2508112 h 2707105"/>
              <a:gd name="connsiteX6" fmla="*/ 1423501 w 1947000"/>
              <a:gd name="connsiteY6" fmla="*/ 2707105 h 2707105"/>
              <a:gd name="connsiteX7" fmla="*/ 324506 w 1947000"/>
              <a:gd name="connsiteY7" fmla="*/ 2707105 h 2707105"/>
              <a:gd name="connsiteX8" fmla="*/ 0 w 1947000"/>
              <a:gd name="connsiteY8" fmla="*/ 2382599 h 2707105"/>
              <a:gd name="connsiteX9" fmla="*/ 0 w 1947000"/>
              <a:gd name="connsiteY9" fmla="*/ 324506 h 2707105"/>
              <a:gd name="connsiteX10" fmla="*/ 324506 w 1947000"/>
              <a:gd name="connsiteY10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7000" h="2707105">
                <a:moveTo>
                  <a:pt x="324506" y="0"/>
                </a:moveTo>
                <a:lnTo>
                  <a:pt x="1622494" y="0"/>
                </a:lnTo>
                <a:cubicBezTo>
                  <a:pt x="1801714" y="0"/>
                  <a:pt x="1947000" y="145286"/>
                  <a:pt x="1947000" y="324506"/>
                </a:cubicBezTo>
                <a:lnTo>
                  <a:pt x="1947000" y="2183606"/>
                </a:lnTo>
                <a:lnTo>
                  <a:pt x="1748007" y="2183606"/>
                </a:lnTo>
                <a:cubicBezTo>
                  <a:pt x="1568787" y="2183606"/>
                  <a:pt x="1423501" y="2328892"/>
                  <a:pt x="1423501" y="2508112"/>
                </a:cubicBezTo>
                <a:lnTo>
                  <a:pt x="1423501" y="2707105"/>
                </a:lnTo>
                <a:lnTo>
                  <a:pt x="324506" y="2707105"/>
                </a:lnTo>
                <a:cubicBezTo>
                  <a:pt x="145286" y="2707105"/>
                  <a:pt x="0" y="2561819"/>
                  <a:pt x="0" y="2382599"/>
                </a:cubicBezTo>
                <a:lnTo>
                  <a:pt x="0" y="324506"/>
                </a:lnTo>
                <a:cubicBezTo>
                  <a:pt x="0" y="145286"/>
                  <a:pt x="145286" y="0"/>
                  <a:pt x="3245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 rot="8100000">
            <a:off x="4879798" y="3353631"/>
            <a:ext cx="1947000" cy="2707105"/>
          </a:xfrm>
          <a:custGeom>
            <a:avLst/>
            <a:gdLst>
              <a:gd name="connsiteX0" fmla="*/ 324506 w 1947000"/>
              <a:gd name="connsiteY0" fmla="*/ 0 h 2707105"/>
              <a:gd name="connsiteX1" fmla="*/ 1622494 w 1947000"/>
              <a:gd name="connsiteY1" fmla="*/ 0 h 2707105"/>
              <a:gd name="connsiteX2" fmla="*/ 1947000 w 1947000"/>
              <a:gd name="connsiteY2" fmla="*/ 324506 h 2707105"/>
              <a:gd name="connsiteX3" fmla="*/ 1947000 w 1947000"/>
              <a:gd name="connsiteY3" fmla="*/ 2183606 h 2707105"/>
              <a:gd name="connsiteX4" fmla="*/ 1748007 w 1947000"/>
              <a:gd name="connsiteY4" fmla="*/ 2183606 h 2707105"/>
              <a:gd name="connsiteX5" fmla="*/ 1423501 w 1947000"/>
              <a:gd name="connsiteY5" fmla="*/ 2508112 h 2707105"/>
              <a:gd name="connsiteX6" fmla="*/ 1423501 w 1947000"/>
              <a:gd name="connsiteY6" fmla="*/ 2707105 h 2707105"/>
              <a:gd name="connsiteX7" fmla="*/ 324506 w 1947000"/>
              <a:gd name="connsiteY7" fmla="*/ 2707105 h 2707105"/>
              <a:gd name="connsiteX8" fmla="*/ 0 w 1947000"/>
              <a:gd name="connsiteY8" fmla="*/ 2382599 h 2707105"/>
              <a:gd name="connsiteX9" fmla="*/ 0 w 1947000"/>
              <a:gd name="connsiteY9" fmla="*/ 324506 h 2707105"/>
              <a:gd name="connsiteX10" fmla="*/ 324506 w 1947000"/>
              <a:gd name="connsiteY10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7000" h="2707105">
                <a:moveTo>
                  <a:pt x="324506" y="0"/>
                </a:moveTo>
                <a:lnTo>
                  <a:pt x="1622494" y="0"/>
                </a:lnTo>
                <a:cubicBezTo>
                  <a:pt x="1801714" y="0"/>
                  <a:pt x="1947000" y="145286"/>
                  <a:pt x="1947000" y="324506"/>
                </a:cubicBezTo>
                <a:lnTo>
                  <a:pt x="1947000" y="2183606"/>
                </a:lnTo>
                <a:lnTo>
                  <a:pt x="1748007" y="2183606"/>
                </a:lnTo>
                <a:cubicBezTo>
                  <a:pt x="1568787" y="2183606"/>
                  <a:pt x="1423501" y="2328892"/>
                  <a:pt x="1423501" y="2508112"/>
                </a:cubicBezTo>
                <a:lnTo>
                  <a:pt x="1423501" y="2707105"/>
                </a:lnTo>
                <a:lnTo>
                  <a:pt x="324506" y="2707105"/>
                </a:lnTo>
                <a:cubicBezTo>
                  <a:pt x="145286" y="2707105"/>
                  <a:pt x="0" y="2561819"/>
                  <a:pt x="0" y="2382599"/>
                </a:cubicBezTo>
                <a:lnTo>
                  <a:pt x="0" y="324506"/>
                </a:lnTo>
                <a:cubicBezTo>
                  <a:pt x="0" y="145286"/>
                  <a:pt x="145286" y="0"/>
                  <a:pt x="3245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 rot="13500000">
            <a:off x="2317206" y="3356744"/>
            <a:ext cx="1947000" cy="2707105"/>
          </a:xfrm>
          <a:custGeom>
            <a:avLst/>
            <a:gdLst>
              <a:gd name="connsiteX0" fmla="*/ 324506 w 1947000"/>
              <a:gd name="connsiteY0" fmla="*/ 0 h 2707105"/>
              <a:gd name="connsiteX1" fmla="*/ 1622494 w 1947000"/>
              <a:gd name="connsiteY1" fmla="*/ 0 h 2707105"/>
              <a:gd name="connsiteX2" fmla="*/ 1947000 w 1947000"/>
              <a:gd name="connsiteY2" fmla="*/ 324506 h 2707105"/>
              <a:gd name="connsiteX3" fmla="*/ 1947000 w 1947000"/>
              <a:gd name="connsiteY3" fmla="*/ 2183606 h 2707105"/>
              <a:gd name="connsiteX4" fmla="*/ 1748007 w 1947000"/>
              <a:gd name="connsiteY4" fmla="*/ 2183606 h 2707105"/>
              <a:gd name="connsiteX5" fmla="*/ 1423501 w 1947000"/>
              <a:gd name="connsiteY5" fmla="*/ 2508112 h 2707105"/>
              <a:gd name="connsiteX6" fmla="*/ 1423501 w 1947000"/>
              <a:gd name="connsiteY6" fmla="*/ 2707105 h 2707105"/>
              <a:gd name="connsiteX7" fmla="*/ 324506 w 1947000"/>
              <a:gd name="connsiteY7" fmla="*/ 2707105 h 2707105"/>
              <a:gd name="connsiteX8" fmla="*/ 0 w 1947000"/>
              <a:gd name="connsiteY8" fmla="*/ 2382599 h 2707105"/>
              <a:gd name="connsiteX9" fmla="*/ 0 w 1947000"/>
              <a:gd name="connsiteY9" fmla="*/ 324506 h 2707105"/>
              <a:gd name="connsiteX10" fmla="*/ 324506 w 1947000"/>
              <a:gd name="connsiteY10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7000" h="2707105">
                <a:moveTo>
                  <a:pt x="324506" y="0"/>
                </a:moveTo>
                <a:lnTo>
                  <a:pt x="1622494" y="0"/>
                </a:lnTo>
                <a:cubicBezTo>
                  <a:pt x="1801714" y="0"/>
                  <a:pt x="1947000" y="145286"/>
                  <a:pt x="1947000" y="324506"/>
                </a:cubicBezTo>
                <a:lnTo>
                  <a:pt x="1947000" y="2183606"/>
                </a:lnTo>
                <a:lnTo>
                  <a:pt x="1748007" y="2183606"/>
                </a:lnTo>
                <a:cubicBezTo>
                  <a:pt x="1568787" y="2183606"/>
                  <a:pt x="1423501" y="2328892"/>
                  <a:pt x="1423501" y="2508112"/>
                </a:cubicBezTo>
                <a:lnTo>
                  <a:pt x="1423501" y="2707105"/>
                </a:lnTo>
                <a:lnTo>
                  <a:pt x="324506" y="2707105"/>
                </a:lnTo>
                <a:cubicBezTo>
                  <a:pt x="145286" y="2707105"/>
                  <a:pt x="0" y="2561819"/>
                  <a:pt x="0" y="2382599"/>
                </a:cubicBezTo>
                <a:lnTo>
                  <a:pt x="0" y="324506"/>
                </a:lnTo>
                <a:cubicBezTo>
                  <a:pt x="0" y="145286"/>
                  <a:pt x="145286" y="0"/>
                  <a:pt x="3245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1916380" y="771036"/>
            <a:ext cx="2604137" cy="2604137"/>
          </a:xfrm>
          <a:custGeom>
            <a:avLst/>
            <a:gdLst>
              <a:gd name="connsiteX0" fmla="*/ 1625906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1623066 h 2707105"/>
              <a:gd name="connsiteX5" fmla="*/ 17003 w 2707105"/>
              <a:gd name="connsiteY5" fmla="*/ 1556940 h 2707105"/>
              <a:gd name="connsiteX6" fmla="*/ 1555957 w 2707105"/>
              <a:gd name="connsiteY6" fmla="*/ 17986 h 2707105"/>
              <a:gd name="connsiteX7" fmla="*/ 1625906 w 2707105"/>
              <a:gd name="connsiteY7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7105" h="2707105">
                <a:moveTo>
                  <a:pt x="1625906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1623066"/>
                </a:lnTo>
                <a:lnTo>
                  <a:pt x="17003" y="1556940"/>
                </a:lnTo>
                <a:cubicBezTo>
                  <a:pt x="244904" y="824216"/>
                  <a:pt x="823233" y="245887"/>
                  <a:pt x="1555957" y="17986"/>
                </a:cubicBezTo>
                <a:lnTo>
                  <a:pt x="16259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手繪多邊形 10"/>
          <p:cNvSpPr/>
          <p:nvPr/>
        </p:nvSpPr>
        <p:spPr>
          <a:xfrm>
            <a:off x="1916379" y="771035"/>
            <a:ext cx="1564063" cy="1561331"/>
          </a:xfrm>
          <a:custGeom>
            <a:avLst/>
            <a:gdLst>
              <a:gd name="connsiteX0" fmla="*/ 0 w 1625906"/>
              <a:gd name="connsiteY0" fmla="*/ 0 h 1623066"/>
              <a:gd name="connsiteX1" fmla="*/ 1625906 w 1625906"/>
              <a:gd name="connsiteY1" fmla="*/ 0 h 1623066"/>
              <a:gd name="connsiteX2" fmla="*/ 1555957 w 1625906"/>
              <a:gd name="connsiteY2" fmla="*/ 17986 h 1623066"/>
              <a:gd name="connsiteX3" fmla="*/ 17003 w 1625906"/>
              <a:gd name="connsiteY3" fmla="*/ 1556940 h 1623066"/>
              <a:gd name="connsiteX4" fmla="*/ 0 w 1625906"/>
              <a:gd name="connsiteY4" fmla="*/ 1623066 h 1623066"/>
              <a:gd name="connsiteX5" fmla="*/ 0 w 1625906"/>
              <a:gd name="connsiteY5" fmla="*/ 0 h 162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5906" h="1623066">
                <a:moveTo>
                  <a:pt x="0" y="0"/>
                </a:moveTo>
                <a:lnTo>
                  <a:pt x="1625906" y="0"/>
                </a:lnTo>
                <a:lnTo>
                  <a:pt x="1555957" y="17986"/>
                </a:lnTo>
                <a:cubicBezTo>
                  <a:pt x="823233" y="245887"/>
                  <a:pt x="244904" y="824216"/>
                  <a:pt x="17003" y="1556940"/>
                </a:cubicBezTo>
                <a:lnTo>
                  <a:pt x="0" y="1623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>
            <a:off x="4623485" y="771036"/>
            <a:ext cx="2604137" cy="2604137"/>
          </a:xfrm>
          <a:custGeom>
            <a:avLst/>
            <a:gdLst>
              <a:gd name="connsiteX0" fmla="*/ 1625906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1623066 h 2707105"/>
              <a:gd name="connsiteX5" fmla="*/ 17003 w 2707105"/>
              <a:gd name="connsiteY5" fmla="*/ 1556940 h 2707105"/>
              <a:gd name="connsiteX6" fmla="*/ 1555957 w 2707105"/>
              <a:gd name="connsiteY6" fmla="*/ 17986 h 2707105"/>
              <a:gd name="connsiteX7" fmla="*/ 1625906 w 2707105"/>
              <a:gd name="connsiteY7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7105" h="2707105">
                <a:moveTo>
                  <a:pt x="1625906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1623066"/>
                </a:lnTo>
                <a:lnTo>
                  <a:pt x="17003" y="1556940"/>
                </a:lnTo>
                <a:cubicBezTo>
                  <a:pt x="244904" y="824216"/>
                  <a:pt x="823233" y="245887"/>
                  <a:pt x="1555957" y="17986"/>
                </a:cubicBezTo>
                <a:lnTo>
                  <a:pt x="1625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手繪多邊形 18"/>
          <p:cNvSpPr/>
          <p:nvPr/>
        </p:nvSpPr>
        <p:spPr>
          <a:xfrm>
            <a:off x="4623484" y="771035"/>
            <a:ext cx="1564063" cy="1561331"/>
          </a:xfrm>
          <a:custGeom>
            <a:avLst/>
            <a:gdLst>
              <a:gd name="connsiteX0" fmla="*/ 0 w 1625906"/>
              <a:gd name="connsiteY0" fmla="*/ 0 h 1623066"/>
              <a:gd name="connsiteX1" fmla="*/ 1625906 w 1625906"/>
              <a:gd name="connsiteY1" fmla="*/ 0 h 1623066"/>
              <a:gd name="connsiteX2" fmla="*/ 1555957 w 1625906"/>
              <a:gd name="connsiteY2" fmla="*/ 17986 h 1623066"/>
              <a:gd name="connsiteX3" fmla="*/ 17003 w 1625906"/>
              <a:gd name="connsiteY3" fmla="*/ 1556940 h 1623066"/>
              <a:gd name="connsiteX4" fmla="*/ 0 w 1625906"/>
              <a:gd name="connsiteY4" fmla="*/ 1623066 h 1623066"/>
              <a:gd name="connsiteX5" fmla="*/ 0 w 1625906"/>
              <a:gd name="connsiteY5" fmla="*/ 0 h 162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5906" h="1623066">
                <a:moveTo>
                  <a:pt x="0" y="0"/>
                </a:moveTo>
                <a:lnTo>
                  <a:pt x="1625906" y="0"/>
                </a:lnTo>
                <a:lnTo>
                  <a:pt x="1555957" y="17986"/>
                </a:lnTo>
                <a:cubicBezTo>
                  <a:pt x="823233" y="245887"/>
                  <a:pt x="244904" y="824216"/>
                  <a:pt x="17003" y="1556940"/>
                </a:cubicBezTo>
                <a:lnTo>
                  <a:pt x="0" y="1623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>
            <a:off x="1916380" y="3482828"/>
            <a:ext cx="2604137" cy="2604137"/>
          </a:xfrm>
          <a:custGeom>
            <a:avLst/>
            <a:gdLst>
              <a:gd name="connsiteX0" fmla="*/ 1625906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1623066 h 2707105"/>
              <a:gd name="connsiteX5" fmla="*/ 17003 w 2707105"/>
              <a:gd name="connsiteY5" fmla="*/ 1556940 h 2707105"/>
              <a:gd name="connsiteX6" fmla="*/ 1555957 w 2707105"/>
              <a:gd name="connsiteY6" fmla="*/ 17986 h 2707105"/>
              <a:gd name="connsiteX7" fmla="*/ 1625906 w 2707105"/>
              <a:gd name="connsiteY7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7105" h="2707105">
                <a:moveTo>
                  <a:pt x="1625906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1623066"/>
                </a:lnTo>
                <a:lnTo>
                  <a:pt x="17003" y="1556940"/>
                </a:lnTo>
                <a:cubicBezTo>
                  <a:pt x="244904" y="824216"/>
                  <a:pt x="823233" y="245887"/>
                  <a:pt x="1555957" y="17986"/>
                </a:cubicBezTo>
                <a:lnTo>
                  <a:pt x="16259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>
            <a:off x="1916379" y="3482827"/>
            <a:ext cx="1564063" cy="1561331"/>
          </a:xfrm>
          <a:custGeom>
            <a:avLst/>
            <a:gdLst>
              <a:gd name="connsiteX0" fmla="*/ 0 w 1625906"/>
              <a:gd name="connsiteY0" fmla="*/ 0 h 1623066"/>
              <a:gd name="connsiteX1" fmla="*/ 1625906 w 1625906"/>
              <a:gd name="connsiteY1" fmla="*/ 0 h 1623066"/>
              <a:gd name="connsiteX2" fmla="*/ 1555957 w 1625906"/>
              <a:gd name="connsiteY2" fmla="*/ 17986 h 1623066"/>
              <a:gd name="connsiteX3" fmla="*/ 17003 w 1625906"/>
              <a:gd name="connsiteY3" fmla="*/ 1556940 h 1623066"/>
              <a:gd name="connsiteX4" fmla="*/ 0 w 1625906"/>
              <a:gd name="connsiteY4" fmla="*/ 1623066 h 1623066"/>
              <a:gd name="connsiteX5" fmla="*/ 0 w 1625906"/>
              <a:gd name="connsiteY5" fmla="*/ 0 h 162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5906" h="1623066">
                <a:moveTo>
                  <a:pt x="0" y="0"/>
                </a:moveTo>
                <a:lnTo>
                  <a:pt x="1625906" y="0"/>
                </a:lnTo>
                <a:lnTo>
                  <a:pt x="1555957" y="17986"/>
                </a:lnTo>
                <a:cubicBezTo>
                  <a:pt x="823233" y="245887"/>
                  <a:pt x="244904" y="824216"/>
                  <a:pt x="17003" y="1556940"/>
                </a:cubicBezTo>
                <a:lnTo>
                  <a:pt x="0" y="1623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>
            <a:off x="4623485" y="3482828"/>
            <a:ext cx="2604137" cy="2604137"/>
          </a:xfrm>
          <a:custGeom>
            <a:avLst/>
            <a:gdLst>
              <a:gd name="connsiteX0" fmla="*/ 1625906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1623066 h 2707105"/>
              <a:gd name="connsiteX5" fmla="*/ 17003 w 2707105"/>
              <a:gd name="connsiteY5" fmla="*/ 1556940 h 2707105"/>
              <a:gd name="connsiteX6" fmla="*/ 1555957 w 2707105"/>
              <a:gd name="connsiteY6" fmla="*/ 17986 h 2707105"/>
              <a:gd name="connsiteX7" fmla="*/ 1625906 w 2707105"/>
              <a:gd name="connsiteY7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7105" h="2707105">
                <a:moveTo>
                  <a:pt x="1625906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1623066"/>
                </a:lnTo>
                <a:lnTo>
                  <a:pt x="17003" y="1556940"/>
                </a:lnTo>
                <a:cubicBezTo>
                  <a:pt x="244904" y="824216"/>
                  <a:pt x="823233" y="245887"/>
                  <a:pt x="1555957" y="17986"/>
                </a:cubicBezTo>
                <a:lnTo>
                  <a:pt x="16259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>
            <a:off x="4623484" y="3482827"/>
            <a:ext cx="1564063" cy="1561331"/>
          </a:xfrm>
          <a:custGeom>
            <a:avLst/>
            <a:gdLst>
              <a:gd name="connsiteX0" fmla="*/ 0 w 1625906"/>
              <a:gd name="connsiteY0" fmla="*/ 0 h 1623066"/>
              <a:gd name="connsiteX1" fmla="*/ 1625906 w 1625906"/>
              <a:gd name="connsiteY1" fmla="*/ 0 h 1623066"/>
              <a:gd name="connsiteX2" fmla="*/ 1555957 w 1625906"/>
              <a:gd name="connsiteY2" fmla="*/ 17986 h 1623066"/>
              <a:gd name="connsiteX3" fmla="*/ 17003 w 1625906"/>
              <a:gd name="connsiteY3" fmla="*/ 1556940 h 1623066"/>
              <a:gd name="connsiteX4" fmla="*/ 0 w 1625906"/>
              <a:gd name="connsiteY4" fmla="*/ 1623066 h 1623066"/>
              <a:gd name="connsiteX5" fmla="*/ 0 w 1625906"/>
              <a:gd name="connsiteY5" fmla="*/ 0 h 162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5906" h="1623066">
                <a:moveTo>
                  <a:pt x="0" y="0"/>
                </a:moveTo>
                <a:lnTo>
                  <a:pt x="1625906" y="0"/>
                </a:lnTo>
                <a:lnTo>
                  <a:pt x="1555957" y="17986"/>
                </a:lnTo>
                <a:cubicBezTo>
                  <a:pt x="823233" y="245887"/>
                  <a:pt x="244904" y="824216"/>
                  <a:pt x="17003" y="1556940"/>
                </a:cubicBezTo>
                <a:lnTo>
                  <a:pt x="0" y="1623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" name="L-圖案 2"/>
          <p:cNvSpPr/>
          <p:nvPr/>
        </p:nvSpPr>
        <p:spPr>
          <a:xfrm>
            <a:off x="4624805" y="774700"/>
            <a:ext cx="2601496" cy="2601496"/>
          </a:xfrm>
          <a:prstGeom prst="corne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圖案 8"/>
          <p:cNvSpPr/>
          <p:nvPr/>
        </p:nvSpPr>
        <p:spPr>
          <a:xfrm flipH="1">
            <a:off x="1917700" y="774700"/>
            <a:ext cx="2601494" cy="2601496"/>
          </a:xfrm>
          <a:prstGeom prst="corne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圖案 9"/>
          <p:cNvSpPr/>
          <p:nvPr/>
        </p:nvSpPr>
        <p:spPr>
          <a:xfrm rot="5400000">
            <a:off x="4624804" y="3481806"/>
            <a:ext cx="2601496" cy="2601494"/>
          </a:xfrm>
          <a:prstGeom prst="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圖案 10"/>
          <p:cNvSpPr/>
          <p:nvPr/>
        </p:nvSpPr>
        <p:spPr>
          <a:xfrm rot="16200000" flipH="1">
            <a:off x="1917700" y="3481805"/>
            <a:ext cx="2601496" cy="2601496"/>
          </a:xfrm>
          <a:prstGeom prst="corne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2412000" y="1355448"/>
            <a:ext cx="2340000" cy="1987105"/>
          </a:xfrm>
          <a:custGeom>
            <a:avLst/>
            <a:gdLst>
              <a:gd name="connsiteX0" fmla="*/ 0 w 2340000"/>
              <a:gd name="connsiteY0" fmla="*/ 0 h 1987105"/>
              <a:gd name="connsiteX1" fmla="*/ 2340000 w 2340000"/>
              <a:gd name="connsiteY1" fmla="*/ 0 h 1987105"/>
              <a:gd name="connsiteX2" fmla="*/ 1843224 w 2340000"/>
              <a:gd name="connsiteY2" fmla="*/ 1987105 h 1987105"/>
              <a:gd name="connsiteX3" fmla="*/ 0 w 2340000"/>
              <a:gd name="connsiteY3" fmla="*/ 1987105 h 1987105"/>
              <a:gd name="connsiteX4" fmla="*/ 0 w 2340000"/>
              <a:gd name="connsiteY4" fmla="*/ 0 h 19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87105">
                <a:moveTo>
                  <a:pt x="0" y="0"/>
                </a:moveTo>
                <a:lnTo>
                  <a:pt x="2340000" y="0"/>
                </a:lnTo>
                <a:lnTo>
                  <a:pt x="1843224" y="1987105"/>
                </a:lnTo>
                <a:lnTo>
                  <a:pt x="0" y="19871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手繪多邊形 9"/>
          <p:cNvSpPr/>
          <p:nvPr/>
        </p:nvSpPr>
        <p:spPr>
          <a:xfrm>
            <a:off x="1152000" y="1355448"/>
            <a:ext cx="1260000" cy="1987105"/>
          </a:xfrm>
          <a:custGeom>
            <a:avLst/>
            <a:gdLst>
              <a:gd name="connsiteX0" fmla="*/ 496776 w 1260000"/>
              <a:gd name="connsiteY0" fmla="*/ 0 h 1987105"/>
              <a:gd name="connsiteX1" fmla="*/ 1260000 w 1260000"/>
              <a:gd name="connsiteY1" fmla="*/ 0 h 1987105"/>
              <a:gd name="connsiteX2" fmla="*/ 1260000 w 1260000"/>
              <a:gd name="connsiteY2" fmla="*/ 1987105 h 1987105"/>
              <a:gd name="connsiteX3" fmla="*/ 0 w 1260000"/>
              <a:gd name="connsiteY3" fmla="*/ 1987105 h 1987105"/>
              <a:gd name="connsiteX4" fmla="*/ 496776 w 1260000"/>
              <a:gd name="connsiteY4" fmla="*/ 0 h 19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000" h="1987105">
                <a:moveTo>
                  <a:pt x="496776" y="0"/>
                </a:moveTo>
                <a:lnTo>
                  <a:pt x="1260000" y="0"/>
                </a:lnTo>
                <a:lnTo>
                  <a:pt x="1260000" y="1987105"/>
                </a:lnTo>
                <a:lnTo>
                  <a:pt x="0" y="1987105"/>
                </a:lnTo>
                <a:lnTo>
                  <a:pt x="49677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手繪多邊形 13"/>
          <p:cNvSpPr/>
          <p:nvPr/>
        </p:nvSpPr>
        <p:spPr>
          <a:xfrm>
            <a:off x="5652000" y="1355448"/>
            <a:ext cx="2340000" cy="1987105"/>
          </a:xfrm>
          <a:custGeom>
            <a:avLst/>
            <a:gdLst>
              <a:gd name="connsiteX0" fmla="*/ 0 w 2340000"/>
              <a:gd name="connsiteY0" fmla="*/ 0 h 1987105"/>
              <a:gd name="connsiteX1" fmla="*/ 2340000 w 2340000"/>
              <a:gd name="connsiteY1" fmla="*/ 0 h 1987105"/>
              <a:gd name="connsiteX2" fmla="*/ 1843224 w 2340000"/>
              <a:gd name="connsiteY2" fmla="*/ 1987105 h 1987105"/>
              <a:gd name="connsiteX3" fmla="*/ 0 w 2340000"/>
              <a:gd name="connsiteY3" fmla="*/ 1987105 h 1987105"/>
              <a:gd name="connsiteX4" fmla="*/ 0 w 2340000"/>
              <a:gd name="connsiteY4" fmla="*/ 0 h 19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87105">
                <a:moveTo>
                  <a:pt x="0" y="0"/>
                </a:moveTo>
                <a:lnTo>
                  <a:pt x="2340000" y="0"/>
                </a:lnTo>
                <a:lnTo>
                  <a:pt x="1843224" y="1987105"/>
                </a:lnTo>
                <a:lnTo>
                  <a:pt x="0" y="19871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>
            <a:off x="4392000" y="1355448"/>
            <a:ext cx="1260000" cy="1987105"/>
          </a:xfrm>
          <a:custGeom>
            <a:avLst/>
            <a:gdLst>
              <a:gd name="connsiteX0" fmla="*/ 496776 w 1260000"/>
              <a:gd name="connsiteY0" fmla="*/ 0 h 1987105"/>
              <a:gd name="connsiteX1" fmla="*/ 1260000 w 1260000"/>
              <a:gd name="connsiteY1" fmla="*/ 0 h 1987105"/>
              <a:gd name="connsiteX2" fmla="*/ 1260000 w 1260000"/>
              <a:gd name="connsiteY2" fmla="*/ 1987105 h 1987105"/>
              <a:gd name="connsiteX3" fmla="*/ 0 w 1260000"/>
              <a:gd name="connsiteY3" fmla="*/ 1987105 h 1987105"/>
              <a:gd name="connsiteX4" fmla="*/ 496776 w 1260000"/>
              <a:gd name="connsiteY4" fmla="*/ 0 h 19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000" h="1987105">
                <a:moveTo>
                  <a:pt x="496776" y="0"/>
                </a:moveTo>
                <a:lnTo>
                  <a:pt x="1260000" y="0"/>
                </a:lnTo>
                <a:lnTo>
                  <a:pt x="1260000" y="1987105"/>
                </a:lnTo>
                <a:lnTo>
                  <a:pt x="0" y="1987105"/>
                </a:lnTo>
                <a:lnTo>
                  <a:pt x="49677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手繪多邊形 18"/>
          <p:cNvSpPr/>
          <p:nvPr/>
        </p:nvSpPr>
        <p:spPr>
          <a:xfrm>
            <a:off x="2412000" y="3515447"/>
            <a:ext cx="2340000" cy="1987105"/>
          </a:xfrm>
          <a:custGeom>
            <a:avLst/>
            <a:gdLst>
              <a:gd name="connsiteX0" fmla="*/ 0 w 2340000"/>
              <a:gd name="connsiteY0" fmla="*/ 0 h 1987105"/>
              <a:gd name="connsiteX1" fmla="*/ 2340000 w 2340000"/>
              <a:gd name="connsiteY1" fmla="*/ 0 h 1987105"/>
              <a:gd name="connsiteX2" fmla="*/ 1843224 w 2340000"/>
              <a:gd name="connsiteY2" fmla="*/ 1987105 h 1987105"/>
              <a:gd name="connsiteX3" fmla="*/ 0 w 2340000"/>
              <a:gd name="connsiteY3" fmla="*/ 1987105 h 1987105"/>
              <a:gd name="connsiteX4" fmla="*/ 0 w 2340000"/>
              <a:gd name="connsiteY4" fmla="*/ 0 h 19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87105">
                <a:moveTo>
                  <a:pt x="0" y="0"/>
                </a:moveTo>
                <a:lnTo>
                  <a:pt x="2340000" y="0"/>
                </a:lnTo>
                <a:lnTo>
                  <a:pt x="1843224" y="1987105"/>
                </a:lnTo>
                <a:lnTo>
                  <a:pt x="0" y="19871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>
            <a:off x="1152000" y="3515447"/>
            <a:ext cx="1260000" cy="1987105"/>
          </a:xfrm>
          <a:custGeom>
            <a:avLst/>
            <a:gdLst>
              <a:gd name="connsiteX0" fmla="*/ 496776 w 1260000"/>
              <a:gd name="connsiteY0" fmla="*/ 0 h 1987105"/>
              <a:gd name="connsiteX1" fmla="*/ 1260000 w 1260000"/>
              <a:gd name="connsiteY1" fmla="*/ 0 h 1987105"/>
              <a:gd name="connsiteX2" fmla="*/ 1260000 w 1260000"/>
              <a:gd name="connsiteY2" fmla="*/ 1987105 h 1987105"/>
              <a:gd name="connsiteX3" fmla="*/ 0 w 1260000"/>
              <a:gd name="connsiteY3" fmla="*/ 1987105 h 1987105"/>
              <a:gd name="connsiteX4" fmla="*/ 496776 w 1260000"/>
              <a:gd name="connsiteY4" fmla="*/ 0 h 19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000" h="1987105">
                <a:moveTo>
                  <a:pt x="496776" y="0"/>
                </a:moveTo>
                <a:lnTo>
                  <a:pt x="1260000" y="0"/>
                </a:lnTo>
                <a:lnTo>
                  <a:pt x="1260000" y="1987105"/>
                </a:lnTo>
                <a:lnTo>
                  <a:pt x="0" y="1987105"/>
                </a:lnTo>
                <a:lnTo>
                  <a:pt x="49677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>
            <a:off x="5652000" y="3515447"/>
            <a:ext cx="2340000" cy="1987105"/>
          </a:xfrm>
          <a:custGeom>
            <a:avLst/>
            <a:gdLst>
              <a:gd name="connsiteX0" fmla="*/ 0 w 2340000"/>
              <a:gd name="connsiteY0" fmla="*/ 0 h 1987105"/>
              <a:gd name="connsiteX1" fmla="*/ 2340000 w 2340000"/>
              <a:gd name="connsiteY1" fmla="*/ 0 h 1987105"/>
              <a:gd name="connsiteX2" fmla="*/ 1843224 w 2340000"/>
              <a:gd name="connsiteY2" fmla="*/ 1987105 h 1987105"/>
              <a:gd name="connsiteX3" fmla="*/ 0 w 2340000"/>
              <a:gd name="connsiteY3" fmla="*/ 1987105 h 1987105"/>
              <a:gd name="connsiteX4" fmla="*/ 0 w 2340000"/>
              <a:gd name="connsiteY4" fmla="*/ 0 h 19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0000" h="1987105">
                <a:moveTo>
                  <a:pt x="0" y="0"/>
                </a:moveTo>
                <a:lnTo>
                  <a:pt x="2340000" y="0"/>
                </a:lnTo>
                <a:lnTo>
                  <a:pt x="1843224" y="1987105"/>
                </a:lnTo>
                <a:lnTo>
                  <a:pt x="0" y="19871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>
            <a:off x="4392000" y="3515447"/>
            <a:ext cx="1260000" cy="1987105"/>
          </a:xfrm>
          <a:custGeom>
            <a:avLst/>
            <a:gdLst>
              <a:gd name="connsiteX0" fmla="*/ 496776 w 1260000"/>
              <a:gd name="connsiteY0" fmla="*/ 0 h 1987105"/>
              <a:gd name="connsiteX1" fmla="*/ 1260000 w 1260000"/>
              <a:gd name="connsiteY1" fmla="*/ 0 h 1987105"/>
              <a:gd name="connsiteX2" fmla="*/ 1260000 w 1260000"/>
              <a:gd name="connsiteY2" fmla="*/ 1987105 h 1987105"/>
              <a:gd name="connsiteX3" fmla="*/ 0 w 1260000"/>
              <a:gd name="connsiteY3" fmla="*/ 1987105 h 1987105"/>
              <a:gd name="connsiteX4" fmla="*/ 496776 w 1260000"/>
              <a:gd name="connsiteY4" fmla="*/ 0 h 198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000" h="1987105">
                <a:moveTo>
                  <a:pt x="496776" y="0"/>
                </a:moveTo>
                <a:lnTo>
                  <a:pt x="1260000" y="0"/>
                </a:lnTo>
                <a:lnTo>
                  <a:pt x="1260000" y="1987105"/>
                </a:lnTo>
                <a:lnTo>
                  <a:pt x="0" y="1987105"/>
                </a:lnTo>
                <a:lnTo>
                  <a:pt x="49677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" name="五邊形 2"/>
          <p:cNvSpPr/>
          <p:nvPr/>
        </p:nvSpPr>
        <p:spPr>
          <a:xfrm rot="16200000">
            <a:off x="2077050" y="934900"/>
            <a:ext cx="1980000" cy="2880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五邊形 8"/>
          <p:cNvSpPr/>
          <p:nvPr/>
        </p:nvSpPr>
        <p:spPr>
          <a:xfrm rot="16200000">
            <a:off x="5086950" y="934900"/>
            <a:ext cx="1980000" cy="2880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五邊形 9"/>
          <p:cNvSpPr/>
          <p:nvPr/>
        </p:nvSpPr>
        <p:spPr>
          <a:xfrm rot="5400000">
            <a:off x="2077050" y="3043100"/>
            <a:ext cx="1980000" cy="2880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五邊形 10"/>
          <p:cNvSpPr/>
          <p:nvPr/>
        </p:nvSpPr>
        <p:spPr>
          <a:xfrm rot="5400000">
            <a:off x="5086950" y="3043100"/>
            <a:ext cx="1980000" cy="2880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 rot="8100000">
            <a:off x="3069447" y="4072666"/>
            <a:ext cx="3009210" cy="3009210"/>
          </a:xfrm>
          <a:custGeom>
            <a:avLst/>
            <a:gdLst>
              <a:gd name="connsiteX0" fmla="*/ 0 w 3722389"/>
              <a:gd name="connsiteY0" fmla="*/ 3722390 h 3722390"/>
              <a:gd name="connsiteX1" fmla="*/ 0 w 3722389"/>
              <a:gd name="connsiteY1" fmla="*/ 0 h 3722390"/>
              <a:gd name="connsiteX2" fmla="*/ 1624446 w 3722389"/>
              <a:gd name="connsiteY2" fmla="*/ 2097946 h 3722390"/>
              <a:gd name="connsiteX3" fmla="*/ 3722389 w 3722389"/>
              <a:gd name="connsiteY3" fmla="*/ 3722390 h 37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2389" h="3722390">
                <a:moveTo>
                  <a:pt x="0" y="3722390"/>
                </a:moveTo>
                <a:lnTo>
                  <a:pt x="0" y="0"/>
                </a:lnTo>
                <a:lnTo>
                  <a:pt x="1624446" y="2097946"/>
                </a:lnTo>
                <a:lnTo>
                  <a:pt x="3722389" y="3722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手繪多邊形 29"/>
          <p:cNvSpPr/>
          <p:nvPr/>
        </p:nvSpPr>
        <p:spPr>
          <a:xfrm rot="18900000">
            <a:off x="3069447" y="-242148"/>
            <a:ext cx="3009210" cy="3009210"/>
          </a:xfrm>
          <a:custGeom>
            <a:avLst/>
            <a:gdLst>
              <a:gd name="connsiteX0" fmla="*/ 0 w 3722389"/>
              <a:gd name="connsiteY0" fmla="*/ 3722390 h 3722390"/>
              <a:gd name="connsiteX1" fmla="*/ 0 w 3722389"/>
              <a:gd name="connsiteY1" fmla="*/ 0 h 3722390"/>
              <a:gd name="connsiteX2" fmla="*/ 1624446 w 3722389"/>
              <a:gd name="connsiteY2" fmla="*/ 2097946 h 3722390"/>
              <a:gd name="connsiteX3" fmla="*/ 3722389 w 3722389"/>
              <a:gd name="connsiteY3" fmla="*/ 3722390 h 37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2389" h="3722390">
                <a:moveTo>
                  <a:pt x="0" y="3722390"/>
                </a:moveTo>
                <a:lnTo>
                  <a:pt x="0" y="0"/>
                </a:lnTo>
                <a:lnTo>
                  <a:pt x="1624446" y="2097946"/>
                </a:lnTo>
                <a:lnTo>
                  <a:pt x="3722389" y="3722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手繪多邊形 30"/>
          <p:cNvSpPr/>
          <p:nvPr/>
        </p:nvSpPr>
        <p:spPr>
          <a:xfrm rot="2700000">
            <a:off x="5296591" y="1907873"/>
            <a:ext cx="3009209" cy="3009210"/>
          </a:xfrm>
          <a:custGeom>
            <a:avLst/>
            <a:gdLst>
              <a:gd name="connsiteX0" fmla="*/ 0 w 3722389"/>
              <a:gd name="connsiteY0" fmla="*/ 3722390 h 3722390"/>
              <a:gd name="connsiteX1" fmla="*/ 0 w 3722389"/>
              <a:gd name="connsiteY1" fmla="*/ 0 h 3722390"/>
              <a:gd name="connsiteX2" fmla="*/ 1624446 w 3722389"/>
              <a:gd name="connsiteY2" fmla="*/ 2097946 h 3722390"/>
              <a:gd name="connsiteX3" fmla="*/ 3722389 w 3722389"/>
              <a:gd name="connsiteY3" fmla="*/ 3722390 h 37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2389" h="3722390">
                <a:moveTo>
                  <a:pt x="0" y="3722390"/>
                </a:moveTo>
                <a:lnTo>
                  <a:pt x="0" y="0"/>
                </a:lnTo>
                <a:lnTo>
                  <a:pt x="1624446" y="2097946"/>
                </a:lnTo>
                <a:lnTo>
                  <a:pt x="3722389" y="37223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手繪多邊形 31"/>
          <p:cNvSpPr/>
          <p:nvPr/>
        </p:nvSpPr>
        <p:spPr>
          <a:xfrm rot="13500000">
            <a:off x="859595" y="1907873"/>
            <a:ext cx="3009209" cy="3009210"/>
          </a:xfrm>
          <a:custGeom>
            <a:avLst/>
            <a:gdLst>
              <a:gd name="connsiteX0" fmla="*/ 0 w 3722389"/>
              <a:gd name="connsiteY0" fmla="*/ 3722390 h 3722390"/>
              <a:gd name="connsiteX1" fmla="*/ 0 w 3722389"/>
              <a:gd name="connsiteY1" fmla="*/ 0 h 3722390"/>
              <a:gd name="connsiteX2" fmla="*/ 1624446 w 3722389"/>
              <a:gd name="connsiteY2" fmla="*/ 2097946 h 3722390"/>
              <a:gd name="connsiteX3" fmla="*/ 3722389 w 3722389"/>
              <a:gd name="connsiteY3" fmla="*/ 3722390 h 372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2389" h="3722390">
                <a:moveTo>
                  <a:pt x="0" y="3722390"/>
                </a:moveTo>
                <a:lnTo>
                  <a:pt x="0" y="0"/>
                </a:lnTo>
                <a:lnTo>
                  <a:pt x="1624446" y="2097946"/>
                </a:lnTo>
                <a:lnTo>
                  <a:pt x="3722389" y="37223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3385578" y="2377440"/>
            <a:ext cx="1119649" cy="984786"/>
          </a:xfrm>
          <a:custGeom>
            <a:avLst/>
            <a:gdLst>
              <a:gd name="connsiteX0" fmla="*/ 492393 w 1119649"/>
              <a:gd name="connsiteY0" fmla="*/ 0 h 984786"/>
              <a:gd name="connsiteX1" fmla="*/ 1119649 w 1119649"/>
              <a:gd name="connsiteY1" fmla="*/ 0 h 984786"/>
              <a:gd name="connsiteX2" fmla="*/ 1119649 w 1119649"/>
              <a:gd name="connsiteY2" fmla="*/ 984786 h 984786"/>
              <a:gd name="connsiteX3" fmla="*/ 0 w 1119649"/>
              <a:gd name="connsiteY3" fmla="*/ 984786 h 984786"/>
              <a:gd name="connsiteX4" fmla="*/ 492393 w 1119649"/>
              <a:gd name="connsiteY4" fmla="*/ 0 h 98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49" h="984786">
                <a:moveTo>
                  <a:pt x="492393" y="0"/>
                </a:moveTo>
                <a:lnTo>
                  <a:pt x="1119649" y="0"/>
                </a:lnTo>
                <a:lnTo>
                  <a:pt x="1119649" y="984786"/>
                </a:lnTo>
                <a:lnTo>
                  <a:pt x="0" y="984786"/>
                </a:lnTo>
                <a:lnTo>
                  <a:pt x="49239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手繪多邊形 25"/>
          <p:cNvSpPr/>
          <p:nvPr/>
        </p:nvSpPr>
        <p:spPr>
          <a:xfrm>
            <a:off x="4638775" y="2377440"/>
            <a:ext cx="1119648" cy="984786"/>
          </a:xfrm>
          <a:custGeom>
            <a:avLst/>
            <a:gdLst>
              <a:gd name="connsiteX0" fmla="*/ 0 w 1119648"/>
              <a:gd name="connsiteY0" fmla="*/ 0 h 984786"/>
              <a:gd name="connsiteX1" fmla="*/ 627255 w 1119648"/>
              <a:gd name="connsiteY1" fmla="*/ 0 h 984786"/>
              <a:gd name="connsiteX2" fmla="*/ 1119648 w 1119648"/>
              <a:gd name="connsiteY2" fmla="*/ 984786 h 984786"/>
              <a:gd name="connsiteX3" fmla="*/ 0 w 1119648"/>
              <a:gd name="connsiteY3" fmla="*/ 984786 h 984786"/>
              <a:gd name="connsiteX4" fmla="*/ 0 w 1119648"/>
              <a:gd name="connsiteY4" fmla="*/ 0 h 98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48" h="984786">
                <a:moveTo>
                  <a:pt x="0" y="0"/>
                </a:moveTo>
                <a:lnTo>
                  <a:pt x="627255" y="0"/>
                </a:lnTo>
                <a:lnTo>
                  <a:pt x="1119648" y="984786"/>
                </a:lnTo>
                <a:lnTo>
                  <a:pt x="0" y="98478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手繪多邊形 24"/>
          <p:cNvSpPr/>
          <p:nvPr/>
        </p:nvSpPr>
        <p:spPr>
          <a:xfrm>
            <a:off x="3385578" y="3495776"/>
            <a:ext cx="1119648" cy="984785"/>
          </a:xfrm>
          <a:custGeom>
            <a:avLst/>
            <a:gdLst>
              <a:gd name="connsiteX0" fmla="*/ 0 w 1119648"/>
              <a:gd name="connsiteY0" fmla="*/ 0 h 984785"/>
              <a:gd name="connsiteX1" fmla="*/ 1119648 w 1119648"/>
              <a:gd name="connsiteY1" fmla="*/ 0 h 984785"/>
              <a:gd name="connsiteX2" fmla="*/ 1119648 w 1119648"/>
              <a:gd name="connsiteY2" fmla="*/ 984785 h 984785"/>
              <a:gd name="connsiteX3" fmla="*/ 492392 w 1119648"/>
              <a:gd name="connsiteY3" fmla="*/ 984785 h 984785"/>
              <a:gd name="connsiteX4" fmla="*/ 0 w 1119648"/>
              <a:gd name="connsiteY4" fmla="*/ 0 h 98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48" h="984785">
                <a:moveTo>
                  <a:pt x="0" y="0"/>
                </a:moveTo>
                <a:lnTo>
                  <a:pt x="1119648" y="0"/>
                </a:lnTo>
                <a:lnTo>
                  <a:pt x="1119648" y="984785"/>
                </a:lnTo>
                <a:lnTo>
                  <a:pt x="492392" y="9847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>
            <a:off x="4638775" y="3495776"/>
            <a:ext cx="1119648" cy="984785"/>
          </a:xfrm>
          <a:custGeom>
            <a:avLst/>
            <a:gdLst>
              <a:gd name="connsiteX0" fmla="*/ 0 w 1119648"/>
              <a:gd name="connsiteY0" fmla="*/ 0 h 984785"/>
              <a:gd name="connsiteX1" fmla="*/ 1119648 w 1119648"/>
              <a:gd name="connsiteY1" fmla="*/ 0 h 984785"/>
              <a:gd name="connsiteX2" fmla="*/ 627255 w 1119648"/>
              <a:gd name="connsiteY2" fmla="*/ 984785 h 984785"/>
              <a:gd name="connsiteX3" fmla="*/ 0 w 1119648"/>
              <a:gd name="connsiteY3" fmla="*/ 984785 h 984785"/>
              <a:gd name="connsiteX4" fmla="*/ 0 w 1119648"/>
              <a:gd name="connsiteY4" fmla="*/ 0 h 98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48" h="984785">
                <a:moveTo>
                  <a:pt x="0" y="0"/>
                </a:moveTo>
                <a:lnTo>
                  <a:pt x="1119648" y="0"/>
                </a:lnTo>
                <a:lnTo>
                  <a:pt x="627255" y="984785"/>
                </a:lnTo>
                <a:lnTo>
                  <a:pt x="0" y="98478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>
            <a:off x="1931670" y="788670"/>
            <a:ext cx="2573556" cy="2573556"/>
          </a:xfrm>
          <a:custGeom>
            <a:avLst/>
            <a:gdLst>
              <a:gd name="connsiteX0" fmla="*/ 0 w 2573556"/>
              <a:gd name="connsiteY0" fmla="*/ 0 h 2573556"/>
              <a:gd name="connsiteX1" fmla="*/ 2573556 w 2573556"/>
              <a:gd name="connsiteY1" fmla="*/ 0 h 2573556"/>
              <a:gd name="connsiteX2" fmla="*/ 2573556 w 2573556"/>
              <a:gd name="connsiteY2" fmla="*/ 1588770 h 2573556"/>
              <a:gd name="connsiteX3" fmla="*/ 1946300 w 2573556"/>
              <a:gd name="connsiteY3" fmla="*/ 1588770 h 2573556"/>
              <a:gd name="connsiteX4" fmla="*/ 1453907 w 2573556"/>
              <a:gd name="connsiteY4" fmla="*/ 2573556 h 2573556"/>
              <a:gd name="connsiteX5" fmla="*/ 0 w 2573556"/>
              <a:gd name="connsiteY5" fmla="*/ 2573556 h 2573556"/>
              <a:gd name="connsiteX6" fmla="*/ 0 w 2573556"/>
              <a:gd name="connsiteY6" fmla="*/ 0 h 257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3556" h="2573556">
                <a:moveTo>
                  <a:pt x="0" y="0"/>
                </a:moveTo>
                <a:lnTo>
                  <a:pt x="2573556" y="0"/>
                </a:lnTo>
                <a:lnTo>
                  <a:pt x="2573556" y="1588770"/>
                </a:lnTo>
                <a:lnTo>
                  <a:pt x="1946300" y="1588770"/>
                </a:lnTo>
                <a:lnTo>
                  <a:pt x="1453907" y="2573556"/>
                </a:lnTo>
                <a:lnTo>
                  <a:pt x="0" y="25735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>
            <a:off x="4638775" y="788670"/>
            <a:ext cx="2573556" cy="2573556"/>
          </a:xfrm>
          <a:custGeom>
            <a:avLst/>
            <a:gdLst>
              <a:gd name="connsiteX0" fmla="*/ 0 w 2573556"/>
              <a:gd name="connsiteY0" fmla="*/ 0 h 2573556"/>
              <a:gd name="connsiteX1" fmla="*/ 2573556 w 2573556"/>
              <a:gd name="connsiteY1" fmla="*/ 0 h 2573556"/>
              <a:gd name="connsiteX2" fmla="*/ 2573556 w 2573556"/>
              <a:gd name="connsiteY2" fmla="*/ 2573556 h 2573556"/>
              <a:gd name="connsiteX3" fmla="*/ 1119648 w 2573556"/>
              <a:gd name="connsiteY3" fmla="*/ 2573556 h 2573556"/>
              <a:gd name="connsiteX4" fmla="*/ 627255 w 2573556"/>
              <a:gd name="connsiteY4" fmla="*/ 1588770 h 2573556"/>
              <a:gd name="connsiteX5" fmla="*/ 0 w 2573556"/>
              <a:gd name="connsiteY5" fmla="*/ 1588770 h 2573556"/>
              <a:gd name="connsiteX6" fmla="*/ 0 w 2573556"/>
              <a:gd name="connsiteY6" fmla="*/ 0 h 257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3556" h="2573556">
                <a:moveTo>
                  <a:pt x="0" y="0"/>
                </a:moveTo>
                <a:lnTo>
                  <a:pt x="2573556" y="0"/>
                </a:lnTo>
                <a:lnTo>
                  <a:pt x="2573556" y="2573556"/>
                </a:lnTo>
                <a:lnTo>
                  <a:pt x="1119648" y="2573556"/>
                </a:lnTo>
                <a:lnTo>
                  <a:pt x="627255" y="1588770"/>
                </a:lnTo>
                <a:lnTo>
                  <a:pt x="0" y="15887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>
            <a:off x="1931670" y="3495775"/>
            <a:ext cx="2573556" cy="2573556"/>
          </a:xfrm>
          <a:custGeom>
            <a:avLst/>
            <a:gdLst>
              <a:gd name="connsiteX0" fmla="*/ 0 w 2573556"/>
              <a:gd name="connsiteY0" fmla="*/ 0 h 2573556"/>
              <a:gd name="connsiteX1" fmla="*/ 1453908 w 2573556"/>
              <a:gd name="connsiteY1" fmla="*/ 0 h 2573556"/>
              <a:gd name="connsiteX2" fmla="*/ 1946300 w 2573556"/>
              <a:gd name="connsiteY2" fmla="*/ 984785 h 2573556"/>
              <a:gd name="connsiteX3" fmla="*/ 2573556 w 2573556"/>
              <a:gd name="connsiteY3" fmla="*/ 984785 h 2573556"/>
              <a:gd name="connsiteX4" fmla="*/ 2573556 w 2573556"/>
              <a:gd name="connsiteY4" fmla="*/ 2573556 h 2573556"/>
              <a:gd name="connsiteX5" fmla="*/ 0 w 2573556"/>
              <a:gd name="connsiteY5" fmla="*/ 2573556 h 2573556"/>
              <a:gd name="connsiteX6" fmla="*/ 0 w 2573556"/>
              <a:gd name="connsiteY6" fmla="*/ 0 h 257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3556" h="2573556">
                <a:moveTo>
                  <a:pt x="0" y="0"/>
                </a:moveTo>
                <a:lnTo>
                  <a:pt x="1453908" y="0"/>
                </a:lnTo>
                <a:lnTo>
                  <a:pt x="1946300" y="984785"/>
                </a:lnTo>
                <a:lnTo>
                  <a:pt x="2573556" y="984785"/>
                </a:lnTo>
                <a:lnTo>
                  <a:pt x="2573556" y="2573556"/>
                </a:lnTo>
                <a:lnTo>
                  <a:pt x="0" y="25735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手繪多邊形 18"/>
          <p:cNvSpPr/>
          <p:nvPr/>
        </p:nvSpPr>
        <p:spPr>
          <a:xfrm>
            <a:off x="4638775" y="3495775"/>
            <a:ext cx="2573556" cy="2573556"/>
          </a:xfrm>
          <a:custGeom>
            <a:avLst/>
            <a:gdLst>
              <a:gd name="connsiteX0" fmla="*/ 1119648 w 2573556"/>
              <a:gd name="connsiteY0" fmla="*/ 0 h 2573556"/>
              <a:gd name="connsiteX1" fmla="*/ 2573556 w 2573556"/>
              <a:gd name="connsiteY1" fmla="*/ 0 h 2573556"/>
              <a:gd name="connsiteX2" fmla="*/ 2573556 w 2573556"/>
              <a:gd name="connsiteY2" fmla="*/ 2573556 h 2573556"/>
              <a:gd name="connsiteX3" fmla="*/ 0 w 2573556"/>
              <a:gd name="connsiteY3" fmla="*/ 2573556 h 2573556"/>
              <a:gd name="connsiteX4" fmla="*/ 0 w 2573556"/>
              <a:gd name="connsiteY4" fmla="*/ 984785 h 2573556"/>
              <a:gd name="connsiteX5" fmla="*/ 627255 w 2573556"/>
              <a:gd name="connsiteY5" fmla="*/ 984785 h 2573556"/>
              <a:gd name="connsiteX6" fmla="*/ 1119648 w 2573556"/>
              <a:gd name="connsiteY6" fmla="*/ 0 h 257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3556" h="2573556">
                <a:moveTo>
                  <a:pt x="1119648" y="0"/>
                </a:moveTo>
                <a:lnTo>
                  <a:pt x="2573556" y="0"/>
                </a:lnTo>
                <a:lnTo>
                  <a:pt x="2573556" y="2573556"/>
                </a:lnTo>
                <a:lnTo>
                  <a:pt x="0" y="2573556"/>
                </a:lnTo>
                <a:lnTo>
                  <a:pt x="0" y="984785"/>
                </a:lnTo>
                <a:lnTo>
                  <a:pt x="627255" y="984785"/>
                </a:lnTo>
                <a:lnTo>
                  <a:pt x="11196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1931670" y="788670"/>
            <a:ext cx="1580872" cy="1030566"/>
          </a:xfrm>
          <a:custGeom>
            <a:avLst/>
            <a:gdLst>
              <a:gd name="connsiteX0" fmla="*/ 0 w 1662908"/>
              <a:gd name="connsiteY0" fmla="*/ 0 h 1084045"/>
              <a:gd name="connsiteX1" fmla="*/ 1662908 w 1662908"/>
              <a:gd name="connsiteY1" fmla="*/ 0 h 1084045"/>
              <a:gd name="connsiteX2" fmla="*/ 1164055 w 1662908"/>
              <a:gd name="connsiteY2" fmla="*/ 1084045 h 1084045"/>
              <a:gd name="connsiteX3" fmla="*/ 0 w 1662908"/>
              <a:gd name="connsiteY3" fmla="*/ 1084045 h 1084045"/>
              <a:gd name="connsiteX4" fmla="*/ 0 w 1662908"/>
              <a:gd name="connsiteY4" fmla="*/ 0 h 108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908" h="1084045">
                <a:moveTo>
                  <a:pt x="0" y="0"/>
                </a:moveTo>
                <a:lnTo>
                  <a:pt x="1662908" y="0"/>
                </a:lnTo>
                <a:lnTo>
                  <a:pt x="1164055" y="1084045"/>
                </a:lnTo>
                <a:lnTo>
                  <a:pt x="0" y="108404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手繪多邊形 9"/>
          <p:cNvSpPr/>
          <p:nvPr/>
        </p:nvSpPr>
        <p:spPr>
          <a:xfrm>
            <a:off x="1931670" y="788670"/>
            <a:ext cx="2573556" cy="2573556"/>
          </a:xfrm>
          <a:custGeom>
            <a:avLst/>
            <a:gdLst>
              <a:gd name="connsiteX0" fmla="*/ 1662908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1084045 h 2707105"/>
              <a:gd name="connsiteX5" fmla="*/ 1164055 w 2707105"/>
              <a:gd name="connsiteY5" fmla="*/ 1084045 h 2707105"/>
              <a:gd name="connsiteX6" fmla="*/ 1662908 w 2707105"/>
              <a:gd name="connsiteY6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7105" h="2707105">
                <a:moveTo>
                  <a:pt x="1662908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1084045"/>
                </a:lnTo>
                <a:lnTo>
                  <a:pt x="1164055" y="1084045"/>
                </a:lnTo>
                <a:lnTo>
                  <a:pt x="16629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 flipH="1">
            <a:off x="5631458" y="788670"/>
            <a:ext cx="1580871" cy="1030566"/>
          </a:xfrm>
          <a:custGeom>
            <a:avLst/>
            <a:gdLst>
              <a:gd name="connsiteX0" fmla="*/ 0 w 1662908"/>
              <a:gd name="connsiteY0" fmla="*/ 0 h 1084045"/>
              <a:gd name="connsiteX1" fmla="*/ 1662908 w 1662908"/>
              <a:gd name="connsiteY1" fmla="*/ 0 h 1084045"/>
              <a:gd name="connsiteX2" fmla="*/ 1164055 w 1662908"/>
              <a:gd name="connsiteY2" fmla="*/ 1084045 h 1084045"/>
              <a:gd name="connsiteX3" fmla="*/ 0 w 1662908"/>
              <a:gd name="connsiteY3" fmla="*/ 1084045 h 1084045"/>
              <a:gd name="connsiteX4" fmla="*/ 0 w 1662908"/>
              <a:gd name="connsiteY4" fmla="*/ 0 h 108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908" h="1084045">
                <a:moveTo>
                  <a:pt x="0" y="0"/>
                </a:moveTo>
                <a:lnTo>
                  <a:pt x="1662908" y="0"/>
                </a:lnTo>
                <a:lnTo>
                  <a:pt x="1164055" y="1084045"/>
                </a:lnTo>
                <a:lnTo>
                  <a:pt x="0" y="108404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手繪多邊形 18"/>
          <p:cNvSpPr/>
          <p:nvPr/>
        </p:nvSpPr>
        <p:spPr>
          <a:xfrm flipH="1">
            <a:off x="4638775" y="788670"/>
            <a:ext cx="2573554" cy="2573556"/>
          </a:xfrm>
          <a:custGeom>
            <a:avLst/>
            <a:gdLst>
              <a:gd name="connsiteX0" fmla="*/ 1662908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1084045 h 2707105"/>
              <a:gd name="connsiteX5" fmla="*/ 1164055 w 2707105"/>
              <a:gd name="connsiteY5" fmla="*/ 1084045 h 2707105"/>
              <a:gd name="connsiteX6" fmla="*/ 1662908 w 2707105"/>
              <a:gd name="connsiteY6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7105" h="2707105">
                <a:moveTo>
                  <a:pt x="1662908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1084045"/>
                </a:lnTo>
                <a:lnTo>
                  <a:pt x="1164055" y="1084045"/>
                </a:lnTo>
                <a:lnTo>
                  <a:pt x="16629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 flipV="1">
            <a:off x="1931670" y="5038764"/>
            <a:ext cx="1580872" cy="1030565"/>
          </a:xfrm>
          <a:custGeom>
            <a:avLst/>
            <a:gdLst>
              <a:gd name="connsiteX0" fmla="*/ 0 w 1662908"/>
              <a:gd name="connsiteY0" fmla="*/ 0 h 1084045"/>
              <a:gd name="connsiteX1" fmla="*/ 1662908 w 1662908"/>
              <a:gd name="connsiteY1" fmla="*/ 0 h 1084045"/>
              <a:gd name="connsiteX2" fmla="*/ 1164055 w 1662908"/>
              <a:gd name="connsiteY2" fmla="*/ 1084045 h 1084045"/>
              <a:gd name="connsiteX3" fmla="*/ 0 w 1662908"/>
              <a:gd name="connsiteY3" fmla="*/ 1084045 h 1084045"/>
              <a:gd name="connsiteX4" fmla="*/ 0 w 1662908"/>
              <a:gd name="connsiteY4" fmla="*/ 0 h 108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908" h="1084045">
                <a:moveTo>
                  <a:pt x="0" y="0"/>
                </a:moveTo>
                <a:lnTo>
                  <a:pt x="1662908" y="0"/>
                </a:lnTo>
                <a:lnTo>
                  <a:pt x="1164055" y="1084045"/>
                </a:lnTo>
                <a:lnTo>
                  <a:pt x="0" y="108404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 flipV="1">
            <a:off x="1931670" y="3495775"/>
            <a:ext cx="2573556" cy="2573554"/>
          </a:xfrm>
          <a:custGeom>
            <a:avLst/>
            <a:gdLst>
              <a:gd name="connsiteX0" fmla="*/ 1662908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1084045 h 2707105"/>
              <a:gd name="connsiteX5" fmla="*/ 1164055 w 2707105"/>
              <a:gd name="connsiteY5" fmla="*/ 1084045 h 2707105"/>
              <a:gd name="connsiteX6" fmla="*/ 1662908 w 2707105"/>
              <a:gd name="connsiteY6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7105" h="2707105">
                <a:moveTo>
                  <a:pt x="1662908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1084045"/>
                </a:lnTo>
                <a:lnTo>
                  <a:pt x="1164055" y="1084045"/>
                </a:lnTo>
                <a:lnTo>
                  <a:pt x="16629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 flipH="1" flipV="1">
            <a:off x="5631458" y="5038764"/>
            <a:ext cx="1580871" cy="1030565"/>
          </a:xfrm>
          <a:custGeom>
            <a:avLst/>
            <a:gdLst>
              <a:gd name="connsiteX0" fmla="*/ 0 w 1662908"/>
              <a:gd name="connsiteY0" fmla="*/ 0 h 1084045"/>
              <a:gd name="connsiteX1" fmla="*/ 1662908 w 1662908"/>
              <a:gd name="connsiteY1" fmla="*/ 0 h 1084045"/>
              <a:gd name="connsiteX2" fmla="*/ 1164055 w 1662908"/>
              <a:gd name="connsiteY2" fmla="*/ 1084045 h 1084045"/>
              <a:gd name="connsiteX3" fmla="*/ 0 w 1662908"/>
              <a:gd name="connsiteY3" fmla="*/ 1084045 h 1084045"/>
              <a:gd name="connsiteX4" fmla="*/ 0 w 1662908"/>
              <a:gd name="connsiteY4" fmla="*/ 0 h 108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908" h="1084045">
                <a:moveTo>
                  <a:pt x="0" y="0"/>
                </a:moveTo>
                <a:lnTo>
                  <a:pt x="1662908" y="0"/>
                </a:lnTo>
                <a:lnTo>
                  <a:pt x="1164055" y="1084045"/>
                </a:lnTo>
                <a:lnTo>
                  <a:pt x="0" y="108404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手繪多邊形 24"/>
          <p:cNvSpPr/>
          <p:nvPr/>
        </p:nvSpPr>
        <p:spPr>
          <a:xfrm flipH="1" flipV="1">
            <a:off x="4638775" y="3495775"/>
            <a:ext cx="2573554" cy="2573554"/>
          </a:xfrm>
          <a:custGeom>
            <a:avLst/>
            <a:gdLst>
              <a:gd name="connsiteX0" fmla="*/ 1662908 w 2707105"/>
              <a:gd name="connsiteY0" fmla="*/ 0 h 2707105"/>
              <a:gd name="connsiteX1" fmla="*/ 2707105 w 2707105"/>
              <a:gd name="connsiteY1" fmla="*/ 0 h 2707105"/>
              <a:gd name="connsiteX2" fmla="*/ 2707105 w 2707105"/>
              <a:gd name="connsiteY2" fmla="*/ 2707105 h 2707105"/>
              <a:gd name="connsiteX3" fmla="*/ 0 w 2707105"/>
              <a:gd name="connsiteY3" fmla="*/ 2707105 h 2707105"/>
              <a:gd name="connsiteX4" fmla="*/ 0 w 2707105"/>
              <a:gd name="connsiteY4" fmla="*/ 1084045 h 2707105"/>
              <a:gd name="connsiteX5" fmla="*/ 1164055 w 2707105"/>
              <a:gd name="connsiteY5" fmla="*/ 1084045 h 2707105"/>
              <a:gd name="connsiteX6" fmla="*/ 1662908 w 2707105"/>
              <a:gd name="connsiteY6" fmla="*/ 0 h 27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7105" h="2707105">
                <a:moveTo>
                  <a:pt x="1662908" y="0"/>
                </a:moveTo>
                <a:lnTo>
                  <a:pt x="2707105" y="0"/>
                </a:lnTo>
                <a:lnTo>
                  <a:pt x="2707105" y="2707105"/>
                </a:lnTo>
                <a:lnTo>
                  <a:pt x="0" y="2707105"/>
                </a:lnTo>
                <a:lnTo>
                  <a:pt x="0" y="1084045"/>
                </a:lnTo>
                <a:lnTo>
                  <a:pt x="1164055" y="1084045"/>
                </a:lnTo>
                <a:lnTo>
                  <a:pt x="16629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43159" y="571501"/>
            <a:ext cx="2660328" cy="2688347"/>
          </a:xfrm>
          <a:custGeom>
            <a:avLst/>
            <a:gdLst>
              <a:gd name="T0" fmla="*/ 1685 w 5918"/>
              <a:gd name="T1" fmla="*/ 2213 h 5970"/>
              <a:gd name="T2" fmla="*/ 1685 w 5918"/>
              <a:gd name="T3" fmla="*/ 5728 h 5970"/>
              <a:gd name="T4" fmla="*/ 1927 w 5918"/>
              <a:gd name="T5" fmla="*/ 5970 h 5970"/>
              <a:gd name="T6" fmla="*/ 1927 w 5918"/>
              <a:gd name="T7" fmla="*/ 5970 h 5970"/>
              <a:gd name="T8" fmla="*/ 5676 w 5918"/>
              <a:gd name="T9" fmla="*/ 5970 h 5970"/>
              <a:gd name="T10" fmla="*/ 5918 w 5918"/>
              <a:gd name="T11" fmla="*/ 5728 h 5970"/>
              <a:gd name="T12" fmla="*/ 5918 w 5918"/>
              <a:gd name="T13" fmla="*/ 5728 h 5970"/>
              <a:gd name="T14" fmla="*/ 5918 w 5918"/>
              <a:gd name="T15" fmla="*/ 1979 h 5970"/>
              <a:gd name="T16" fmla="*/ 5676 w 5918"/>
              <a:gd name="T17" fmla="*/ 1737 h 5970"/>
              <a:gd name="T18" fmla="*/ 2265 w 5918"/>
              <a:gd name="T19" fmla="*/ 1737 h 5970"/>
              <a:gd name="T20" fmla="*/ 2093 w 5918"/>
              <a:gd name="T21" fmla="*/ 1666 h 5970"/>
              <a:gd name="T22" fmla="*/ 2093 w 5918"/>
              <a:gd name="T23" fmla="*/ 1666 h 5970"/>
              <a:gd name="T24" fmla="*/ 1583 w 5918"/>
              <a:gd name="T25" fmla="*/ 1156 h 5970"/>
              <a:gd name="T26" fmla="*/ 1512 w 5918"/>
              <a:gd name="T27" fmla="*/ 984 h 5970"/>
              <a:gd name="T28" fmla="*/ 1512 w 5918"/>
              <a:gd name="T29" fmla="*/ 984 h 5970"/>
              <a:gd name="T30" fmla="*/ 1512 w 5918"/>
              <a:gd name="T31" fmla="*/ 242 h 5970"/>
              <a:gd name="T32" fmla="*/ 1270 w 5918"/>
              <a:gd name="T33" fmla="*/ 0 h 5970"/>
              <a:gd name="T34" fmla="*/ 1270 w 5918"/>
              <a:gd name="T35" fmla="*/ 0 h 5970"/>
              <a:gd name="T36" fmla="*/ 214 w 5918"/>
              <a:gd name="T37" fmla="*/ 0 h 5970"/>
              <a:gd name="T38" fmla="*/ 0 w 5918"/>
              <a:gd name="T39" fmla="*/ 214 h 5970"/>
              <a:gd name="T40" fmla="*/ 0 w 5918"/>
              <a:gd name="T41" fmla="*/ 214 h 5970"/>
              <a:gd name="T42" fmla="*/ 0 w 5918"/>
              <a:gd name="T43" fmla="*/ 1270 h 5970"/>
              <a:gd name="T44" fmla="*/ 242 w 5918"/>
              <a:gd name="T45" fmla="*/ 1512 h 5970"/>
              <a:gd name="T46" fmla="*/ 242 w 5918"/>
              <a:gd name="T47" fmla="*/ 1512 h 5970"/>
              <a:gd name="T48" fmla="*/ 984 w 5918"/>
              <a:gd name="T49" fmla="*/ 1512 h 5970"/>
              <a:gd name="T50" fmla="*/ 1156 w 5918"/>
              <a:gd name="T51" fmla="*/ 1583 h 5970"/>
              <a:gd name="T52" fmla="*/ 1156 w 5918"/>
              <a:gd name="T53" fmla="*/ 1583 h 5970"/>
              <a:gd name="T54" fmla="*/ 1614 w 5918"/>
              <a:gd name="T55" fmla="*/ 2042 h 5970"/>
              <a:gd name="T56" fmla="*/ 1685 w 5918"/>
              <a:gd name="T57" fmla="*/ 2213 h 5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918" h="5970">
                <a:moveTo>
                  <a:pt x="1685" y="2213"/>
                </a:moveTo>
                <a:lnTo>
                  <a:pt x="1685" y="5728"/>
                </a:lnTo>
                <a:cubicBezTo>
                  <a:pt x="1685" y="5861"/>
                  <a:pt x="1793" y="5970"/>
                  <a:pt x="1927" y="5970"/>
                </a:cubicBezTo>
                <a:lnTo>
                  <a:pt x="1927" y="5970"/>
                </a:lnTo>
                <a:lnTo>
                  <a:pt x="5676" y="5970"/>
                </a:lnTo>
                <a:cubicBezTo>
                  <a:pt x="5810" y="5970"/>
                  <a:pt x="5918" y="5861"/>
                  <a:pt x="5918" y="5728"/>
                </a:cubicBezTo>
                <a:cubicBezTo>
                  <a:pt x="5918" y="5728"/>
                  <a:pt x="5918" y="5728"/>
                  <a:pt x="5918" y="5728"/>
                </a:cubicBezTo>
                <a:lnTo>
                  <a:pt x="5918" y="1979"/>
                </a:lnTo>
                <a:cubicBezTo>
                  <a:pt x="5918" y="1845"/>
                  <a:pt x="5810" y="1737"/>
                  <a:pt x="5676" y="1737"/>
                </a:cubicBezTo>
                <a:lnTo>
                  <a:pt x="2265" y="1737"/>
                </a:lnTo>
                <a:cubicBezTo>
                  <a:pt x="2200" y="1737"/>
                  <a:pt x="2139" y="1711"/>
                  <a:pt x="2093" y="1666"/>
                </a:cubicBezTo>
                <a:lnTo>
                  <a:pt x="2093" y="1666"/>
                </a:lnTo>
                <a:lnTo>
                  <a:pt x="1583" y="1156"/>
                </a:lnTo>
                <a:cubicBezTo>
                  <a:pt x="1538" y="1110"/>
                  <a:pt x="1512" y="1049"/>
                  <a:pt x="1512" y="984"/>
                </a:cubicBezTo>
                <a:lnTo>
                  <a:pt x="1512" y="984"/>
                </a:lnTo>
                <a:lnTo>
                  <a:pt x="1512" y="242"/>
                </a:lnTo>
                <a:cubicBezTo>
                  <a:pt x="1512" y="109"/>
                  <a:pt x="1404" y="0"/>
                  <a:pt x="1270" y="0"/>
                </a:cubicBezTo>
                <a:lnTo>
                  <a:pt x="1270" y="0"/>
                </a:lnTo>
                <a:lnTo>
                  <a:pt x="214" y="0"/>
                </a:lnTo>
                <a:cubicBezTo>
                  <a:pt x="96" y="0"/>
                  <a:pt x="0" y="96"/>
                  <a:pt x="0" y="214"/>
                </a:cubicBezTo>
                <a:lnTo>
                  <a:pt x="0" y="214"/>
                </a:lnTo>
                <a:lnTo>
                  <a:pt x="0" y="1270"/>
                </a:lnTo>
                <a:cubicBezTo>
                  <a:pt x="0" y="1404"/>
                  <a:pt x="109" y="1512"/>
                  <a:pt x="242" y="1512"/>
                </a:cubicBezTo>
                <a:lnTo>
                  <a:pt x="242" y="1512"/>
                </a:lnTo>
                <a:lnTo>
                  <a:pt x="984" y="1512"/>
                </a:lnTo>
                <a:cubicBezTo>
                  <a:pt x="1049" y="1512"/>
                  <a:pt x="1110" y="1538"/>
                  <a:pt x="1156" y="1583"/>
                </a:cubicBezTo>
                <a:lnTo>
                  <a:pt x="1156" y="1583"/>
                </a:lnTo>
                <a:lnTo>
                  <a:pt x="1614" y="2042"/>
                </a:lnTo>
                <a:cubicBezTo>
                  <a:pt x="1660" y="2087"/>
                  <a:pt x="1685" y="2149"/>
                  <a:pt x="1685" y="2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 rot="5400000">
            <a:off x="4777835" y="2689117"/>
            <a:ext cx="2660328" cy="2688347"/>
          </a:xfrm>
          <a:custGeom>
            <a:avLst/>
            <a:gdLst>
              <a:gd name="T0" fmla="*/ 1685 w 5918"/>
              <a:gd name="T1" fmla="*/ 2213 h 5970"/>
              <a:gd name="T2" fmla="*/ 1685 w 5918"/>
              <a:gd name="T3" fmla="*/ 5728 h 5970"/>
              <a:gd name="T4" fmla="*/ 1927 w 5918"/>
              <a:gd name="T5" fmla="*/ 5970 h 5970"/>
              <a:gd name="T6" fmla="*/ 1927 w 5918"/>
              <a:gd name="T7" fmla="*/ 5970 h 5970"/>
              <a:gd name="T8" fmla="*/ 5676 w 5918"/>
              <a:gd name="T9" fmla="*/ 5970 h 5970"/>
              <a:gd name="T10" fmla="*/ 5918 w 5918"/>
              <a:gd name="T11" fmla="*/ 5728 h 5970"/>
              <a:gd name="T12" fmla="*/ 5918 w 5918"/>
              <a:gd name="T13" fmla="*/ 5728 h 5970"/>
              <a:gd name="T14" fmla="*/ 5918 w 5918"/>
              <a:gd name="T15" fmla="*/ 1979 h 5970"/>
              <a:gd name="T16" fmla="*/ 5676 w 5918"/>
              <a:gd name="T17" fmla="*/ 1737 h 5970"/>
              <a:gd name="T18" fmla="*/ 2265 w 5918"/>
              <a:gd name="T19" fmla="*/ 1737 h 5970"/>
              <a:gd name="T20" fmla="*/ 2093 w 5918"/>
              <a:gd name="T21" fmla="*/ 1666 h 5970"/>
              <a:gd name="T22" fmla="*/ 2093 w 5918"/>
              <a:gd name="T23" fmla="*/ 1666 h 5970"/>
              <a:gd name="T24" fmla="*/ 1583 w 5918"/>
              <a:gd name="T25" fmla="*/ 1156 h 5970"/>
              <a:gd name="T26" fmla="*/ 1512 w 5918"/>
              <a:gd name="T27" fmla="*/ 984 h 5970"/>
              <a:gd name="T28" fmla="*/ 1512 w 5918"/>
              <a:gd name="T29" fmla="*/ 984 h 5970"/>
              <a:gd name="T30" fmla="*/ 1512 w 5918"/>
              <a:gd name="T31" fmla="*/ 242 h 5970"/>
              <a:gd name="T32" fmla="*/ 1270 w 5918"/>
              <a:gd name="T33" fmla="*/ 0 h 5970"/>
              <a:gd name="T34" fmla="*/ 1270 w 5918"/>
              <a:gd name="T35" fmla="*/ 0 h 5970"/>
              <a:gd name="T36" fmla="*/ 214 w 5918"/>
              <a:gd name="T37" fmla="*/ 0 h 5970"/>
              <a:gd name="T38" fmla="*/ 0 w 5918"/>
              <a:gd name="T39" fmla="*/ 214 h 5970"/>
              <a:gd name="T40" fmla="*/ 0 w 5918"/>
              <a:gd name="T41" fmla="*/ 214 h 5970"/>
              <a:gd name="T42" fmla="*/ 0 w 5918"/>
              <a:gd name="T43" fmla="*/ 1270 h 5970"/>
              <a:gd name="T44" fmla="*/ 242 w 5918"/>
              <a:gd name="T45" fmla="*/ 1512 h 5970"/>
              <a:gd name="T46" fmla="*/ 242 w 5918"/>
              <a:gd name="T47" fmla="*/ 1512 h 5970"/>
              <a:gd name="T48" fmla="*/ 984 w 5918"/>
              <a:gd name="T49" fmla="*/ 1512 h 5970"/>
              <a:gd name="T50" fmla="*/ 1156 w 5918"/>
              <a:gd name="T51" fmla="*/ 1583 h 5970"/>
              <a:gd name="T52" fmla="*/ 1156 w 5918"/>
              <a:gd name="T53" fmla="*/ 1583 h 5970"/>
              <a:gd name="T54" fmla="*/ 1614 w 5918"/>
              <a:gd name="T55" fmla="*/ 2042 h 5970"/>
              <a:gd name="T56" fmla="*/ 1685 w 5918"/>
              <a:gd name="T57" fmla="*/ 2213 h 5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918" h="5970">
                <a:moveTo>
                  <a:pt x="1685" y="2213"/>
                </a:moveTo>
                <a:lnTo>
                  <a:pt x="1685" y="5728"/>
                </a:lnTo>
                <a:cubicBezTo>
                  <a:pt x="1685" y="5861"/>
                  <a:pt x="1793" y="5970"/>
                  <a:pt x="1927" y="5970"/>
                </a:cubicBezTo>
                <a:lnTo>
                  <a:pt x="1927" y="5970"/>
                </a:lnTo>
                <a:lnTo>
                  <a:pt x="5676" y="5970"/>
                </a:lnTo>
                <a:cubicBezTo>
                  <a:pt x="5810" y="5970"/>
                  <a:pt x="5918" y="5861"/>
                  <a:pt x="5918" y="5728"/>
                </a:cubicBezTo>
                <a:cubicBezTo>
                  <a:pt x="5918" y="5728"/>
                  <a:pt x="5918" y="5728"/>
                  <a:pt x="5918" y="5728"/>
                </a:cubicBezTo>
                <a:lnTo>
                  <a:pt x="5918" y="1979"/>
                </a:lnTo>
                <a:cubicBezTo>
                  <a:pt x="5918" y="1845"/>
                  <a:pt x="5810" y="1737"/>
                  <a:pt x="5676" y="1737"/>
                </a:cubicBezTo>
                <a:lnTo>
                  <a:pt x="2265" y="1737"/>
                </a:lnTo>
                <a:cubicBezTo>
                  <a:pt x="2200" y="1737"/>
                  <a:pt x="2139" y="1711"/>
                  <a:pt x="2093" y="1666"/>
                </a:cubicBezTo>
                <a:lnTo>
                  <a:pt x="2093" y="1666"/>
                </a:lnTo>
                <a:lnTo>
                  <a:pt x="1583" y="1156"/>
                </a:lnTo>
                <a:cubicBezTo>
                  <a:pt x="1538" y="1110"/>
                  <a:pt x="1512" y="1049"/>
                  <a:pt x="1512" y="984"/>
                </a:cubicBezTo>
                <a:lnTo>
                  <a:pt x="1512" y="984"/>
                </a:lnTo>
                <a:lnTo>
                  <a:pt x="1512" y="242"/>
                </a:lnTo>
                <a:cubicBezTo>
                  <a:pt x="1512" y="109"/>
                  <a:pt x="1404" y="0"/>
                  <a:pt x="1270" y="0"/>
                </a:cubicBezTo>
                <a:lnTo>
                  <a:pt x="1270" y="0"/>
                </a:lnTo>
                <a:lnTo>
                  <a:pt x="214" y="0"/>
                </a:lnTo>
                <a:cubicBezTo>
                  <a:pt x="96" y="0"/>
                  <a:pt x="0" y="96"/>
                  <a:pt x="0" y="214"/>
                </a:cubicBezTo>
                <a:lnTo>
                  <a:pt x="0" y="214"/>
                </a:lnTo>
                <a:lnTo>
                  <a:pt x="0" y="1270"/>
                </a:lnTo>
                <a:cubicBezTo>
                  <a:pt x="0" y="1404"/>
                  <a:pt x="109" y="1512"/>
                  <a:pt x="242" y="1512"/>
                </a:cubicBezTo>
                <a:lnTo>
                  <a:pt x="242" y="1512"/>
                </a:lnTo>
                <a:lnTo>
                  <a:pt x="984" y="1512"/>
                </a:lnTo>
                <a:cubicBezTo>
                  <a:pt x="1049" y="1512"/>
                  <a:pt x="1110" y="1538"/>
                  <a:pt x="1156" y="1583"/>
                </a:cubicBezTo>
                <a:lnTo>
                  <a:pt x="1156" y="1583"/>
                </a:lnTo>
                <a:lnTo>
                  <a:pt x="1614" y="2042"/>
                </a:lnTo>
                <a:cubicBezTo>
                  <a:pt x="1660" y="2087"/>
                  <a:pt x="1685" y="2149"/>
                  <a:pt x="1685" y="2213"/>
                </a:cubicBezTo>
                <a:close/>
              </a:path>
            </a:pathLst>
          </a:custGeom>
          <a:solidFill>
            <a:schemeClr val="accent3"/>
          </a:solidFill>
          <a:ln>
            <a:noFill/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 rot="10800000">
            <a:off x="2660905" y="3598154"/>
            <a:ext cx="2660328" cy="2688347"/>
          </a:xfrm>
          <a:custGeom>
            <a:avLst/>
            <a:gdLst>
              <a:gd name="T0" fmla="*/ 1685 w 5918"/>
              <a:gd name="T1" fmla="*/ 2213 h 5970"/>
              <a:gd name="T2" fmla="*/ 1685 w 5918"/>
              <a:gd name="T3" fmla="*/ 5728 h 5970"/>
              <a:gd name="T4" fmla="*/ 1927 w 5918"/>
              <a:gd name="T5" fmla="*/ 5970 h 5970"/>
              <a:gd name="T6" fmla="*/ 1927 w 5918"/>
              <a:gd name="T7" fmla="*/ 5970 h 5970"/>
              <a:gd name="T8" fmla="*/ 5676 w 5918"/>
              <a:gd name="T9" fmla="*/ 5970 h 5970"/>
              <a:gd name="T10" fmla="*/ 5918 w 5918"/>
              <a:gd name="T11" fmla="*/ 5728 h 5970"/>
              <a:gd name="T12" fmla="*/ 5918 w 5918"/>
              <a:gd name="T13" fmla="*/ 5728 h 5970"/>
              <a:gd name="T14" fmla="*/ 5918 w 5918"/>
              <a:gd name="T15" fmla="*/ 1979 h 5970"/>
              <a:gd name="T16" fmla="*/ 5676 w 5918"/>
              <a:gd name="T17" fmla="*/ 1737 h 5970"/>
              <a:gd name="T18" fmla="*/ 2265 w 5918"/>
              <a:gd name="T19" fmla="*/ 1737 h 5970"/>
              <a:gd name="T20" fmla="*/ 2093 w 5918"/>
              <a:gd name="T21" fmla="*/ 1666 h 5970"/>
              <a:gd name="T22" fmla="*/ 2093 w 5918"/>
              <a:gd name="T23" fmla="*/ 1666 h 5970"/>
              <a:gd name="T24" fmla="*/ 1583 w 5918"/>
              <a:gd name="T25" fmla="*/ 1156 h 5970"/>
              <a:gd name="T26" fmla="*/ 1512 w 5918"/>
              <a:gd name="T27" fmla="*/ 984 h 5970"/>
              <a:gd name="T28" fmla="*/ 1512 w 5918"/>
              <a:gd name="T29" fmla="*/ 984 h 5970"/>
              <a:gd name="T30" fmla="*/ 1512 w 5918"/>
              <a:gd name="T31" fmla="*/ 242 h 5970"/>
              <a:gd name="T32" fmla="*/ 1270 w 5918"/>
              <a:gd name="T33" fmla="*/ 0 h 5970"/>
              <a:gd name="T34" fmla="*/ 1270 w 5918"/>
              <a:gd name="T35" fmla="*/ 0 h 5970"/>
              <a:gd name="T36" fmla="*/ 214 w 5918"/>
              <a:gd name="T37" fmla="*/ 0 h 5970"/>
              <a:gd name="T38" fmla="*/ 0 w 5918"/>
              <a:gd name="T39" fmla="*/ 214 h 5970"/>
              <a:gd name="T40" fmla="*/ 0 w 5918"/>
              <a:gd name="T41" fmla="*/ 214 h 5970"/>
              <a:gd name="T42" fmla="*/ 0 w 5918"/>
              <a:gd name="T43" fmla="*/ 1270 h 5970"/>
              <a:gd name="T44" fmla="*/ 242 w 5918"/>
              <a:gd name="T45" fmla="*/ 1512 h 5970"/>
              <a:gd name="T46" fmla="*/ 242 w 5918"/>
              <a:gd name="T47" fmla="*/ 1512 h 5970"/>
              <a:gd name="T48" fmla="*/ 984 w 5918"/>
              <a:gd name="T49" fmla="*/ 1512 h 5970"/>
              <a:gd name="T50" fmla="*/ 1156 w 5918"/>
              <a:gd name="T51" fmla="*/ 1583 h 5970"/>
              <a:gd name="T52" fmla="*/ 1156 w 5918"/>
              <a:gd name="T53" fmla="*/ 1583 h 5970"/>
              <a:gd name="T54" fmla="*/ 1614 w 5918"/>
              <a:gd name="T55" fmla="*/ 2042 h 5970"/>
              <a:gd name="T56" fmla="*/ 1685 w 5918"/>
              <a:gd name="T57" fmla="*/ 2213 h 5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918" h="5970">
                <a:moveTo>
                  <a:pt x="1685" y="2213"/>
                </a:moveTo>
                <a:lnTo>
                  <a:pt x="1685" y="5728"/>
                </a:lnTo>
                <a:cubicBezTo>
                  <a:pt x="1685" y="5861"/>
                  <a:pt x="1793" y="5970"/>
                  <a:pt x="1927" y="5970"/>
                </a:cubicBezTo>
                <a:lnTo>
                  <a:pt x="1927" y="5970"/>
                </a:lnTo>
                <a:lnTo>
                  <a:pt x="5676" y="5970"/>
                </a:lnTo>
                <a:cubicBezTo>
                  <a:pt x="5810" y="5970"/>
                  <a:pt x="5918" y="5861"/>
                  <a:pt x="5918" y="5728"/>
                </a:cubicBezTo>
                <a:cubicBezTo>
                  <a:pt x="5918" y="5728"/>
                  <a:pt x="5918" y="5728"/>
                  <a:pt x="5918" y="5728"/>
                </a:cubicBezTo>
                <a:lnTo>
                  <a:pt x="5918" y="1979"/>
                </a:lnTo>
                <a:cubicBezTo>
                  <a:pt x="5918" y="1845"/>
                  <a:pt x="5810" y="1737"/>
                  <a:pt x="5676" y="1737"/>
                </a:cubicBezTo>
                <a:lnTo>
                  <a:pt x="2265" y="1737"/>
                </a:lnTo>
                <a:cubicBezTo>
                  <a:pt x="2200" y="1737"/>
                  <a:pt x="2139" y="1711"/>
                  <a:pt x="2093" y="1666"/>
                </a:cubicBezTo>
                <a:lnTo>
                  <a:pt x="2093" y="1666"/>
                </a:lnTo>
                <a:lnTo>
                  <a:pt x="1583" y="1156"/>
                </a:lnTo>
                <a:cubicBezTo>
                  <a:pt x="1538" y="1110"/>
                  <a:pt x="1512" y="1049"/>
                  <a:pt x="1512" y="984"/>
                </a:cubicBezTo>
                <a:lnTo>
                  <a:pt x="1512" y="984"/>
                </a:lnTo>
                <a:lnTo>
                  <a:pt x="1512" y="242"/>
                </a:lnTo>
                <a:cubicBezTo>
                  <a:pt x="1512" y="109"/>
                  <a:pt x="1404" y="0"/>
                  <a:pt x="1270" y="0"/>
                </a:cubicBezTo>
                <a:lnTo>
                  <a:pt x="1270" y="0"/>
                </a:lnTo>
                <a:lnTo>
                  <a:pt x="214" y="0"/>
                </a:lnTo>
                <a:cubicBezTo>
                  <a:pt x="96" y="0"/>
                  <a:pt x="0" y="96"/>
                  <a:pt x="0" y="214"/>
                </a:cubicBezTo>
                <a:lnTo>
                  <a:pt x="0" y="214"/>
                </a:lnTo>
                <a:lnTo>
                  <a:pt x="0" y="1270"/>
                </a:lnTo>
                <a:cubicBezTo>
                  <a:pt x="0" y="1404"/>
                  <a:pt x="109" y="1512"/>
                  <a:pt x="242" y="1512"/>
                </a:cubicBezTo>
                <a:lnTo>
                  <a:pt x="242" y="1512"/>
                </a:lnTo>
                <a:lnTo>
                  <a:pt x="984" y="1512"/>
                </a:lnTo>
                <a:cubicBezTo>
                  <a:pt x="1049" y="1512"/>
                  <a:pt x="1110" y="1538"/>
                  <a:pt x="1156" y="1583"/>
                </a:cubicBezTo>
                <a:lnTo>
                  <a:pt x="1156" y="1583"/>
                </a:lnTo>
                <a:lnTo>
                  <a:pt x="1614" y="2042"/>
                </a:lnTo>
                <a:cubicBezTo>
                  <a:pt x="1660" y="2087"/>
                  <a:pt x="1685" y="2149"/>
                  <a:pt x="1685" y="2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 rot="16200000">
            <a:off x="1705838" y="1483268"/>
            <a:ext cx="2660328" cy="2688347"/>
          </a:xfrm>
          <a:custGeom>
            <a:avLst/>
            <a:gdLst>
              <a:gd name="T0" fmla="*/ 1685 w 5918"/>
              <a:gd name="T1" fmla="*/ 2213 h 5970"/>
              <a:gd name="T2" fmla="*/ 1685 w 5918"/>
              <a:gd name="T3" fmla="*/ 5728 h 5970"/>
              <a:gd name="T4" fmla="*/ 1927 w 5918"/>
              <a:gd name="T5" fmla="*/ 5970 h 5970"/>
              <a:gd name="T6" fmla="*/ 1927 w 5918"/>
              <a:gd name="T7" fmla="*/ 5970 h 5970"/>
              <a:gd name="T8" fmla="*/ 5676 w 5918"/>
              <a:gd name="T9" fmla="*/ 5970 h 5970"/>
              <a:gd name="T10" fmla="*/ 5918 w 5918"/>
              <a:gd name="T11" fmla="*/ 5728 h 5970"/>
              <a:gd name="T12" fmla="*/ 5918 w 5918"/>
              <a:gd name="T13" fmla="*/ 5728 h 5970"/>
              <a:gd name="T14" fmla="*/ 5918 w 5918"/>
              <a:gd name="T15" fmla="*/ 1979 h 5970"/>
              <a:gd name="T16" fmla="*/ 5676 w 5918"/>
              <a:gd name="T17" fmla="*/ 1737 h 5970"/>
              <a:gd name="T18" fmla="*/ 2265 w 5918"/>
              <a:gd name="T19" fmla="*/ 1737 h 5970"/>
              <a:gd name="T20" fmla="*/ 2093 w 5918"/>
              <a:gd name="T21" fmla="*/ 1666 h 5970"/>
              <a:gd name="T22" fmla="*/ 2093 w 5918"/>
              <a:gd name="T23" fmla="*/ 1666 h 5970"/>
              <a:gd name="T24" fmla="*/ 1583 w 5918"/>
              <a:gd name="T25" fmla="*/ 1156 h 5970"/>
              <a:gd name="T26" fmla="*/ 1512 w 5918"/>
              <a:gd name="T27" fmla="*/ 984 h 5970"/>
              <a:gd name="T28" fmla="*/ 1512 w 5918"/>
              <a:gd name="T29" fmla="*/ 984 h 5970"/>
              <a:gd name="T30" fmla="*/ 1512 w 5918"/>
              <a:gd name="T31" fmla="*/ 242 h 5970"/>
              <a:gd name="T32" fmla="*/ 1270 w 5918"/>
              <a:gd name="T33" fmla="*/ 0 h 5970"/>
              <a:gd name="T34" fmla="*/ 1270 w 5918"/>
              <a:gd name="T35" fmla="*/ 0 h 5970"/>
              <a:gd name="T36" fmla="*/ 214 w 5918"/>
              <a:gd name="T37" fmla="*/ 0 h 5970"/>
              <a:gd name="T38" fmla="*/ 0 w 5918"/>
              <a:gd name="T39" fmla="*/ 214 h 5970"/>
              <a:gd name="T40" fmla="*/ 0 w 5918"/>
              <a:gd name="T41" fmla="*/ 214 h 5970"/>
              <a:gd name="T42" fmla="*/ 0 w 5918"/>
              <a:gd name="T43" fmla="*/ 1270 h 5970"/>
              <a:gd name="T44" fmla="*/ 242 w 5918"/>
              <a:gd name="T45" fmla="*/ 1512 h 5970"/>
              <a:gd name="T46" fmla="*/ 242 w 5918"/>
              <a:gd name="T47" fmla="*/ 1512 h 5970"/>
              <a:gd name="T48" fmla="*/ 984 w 5918"/>
              <a:gd name="T49" fmla="*/ 1512 h 5970"/>
              <a:gd name="T50" fmla="*/ 1156 w 5918"/>
              <a:gd name="T51" fmla="*/ 1583 h 5970"/>
              <a:gd name="T52" fmla="*/ 1156 w 5918"/>
              <a:gd name="T53" fmla="*/ 1583 h 5970"/>
              <a:gd name="T54" fmla="*/ 1614 w 5918"/>
              <a:gd name="T55" fmla="*/ 2042 h 5970"/>
              <a:gd name="T56" fmla="*/ 1685 w 5918"/>
              <a:gd name="T57" fmla="*/ 2213 h 5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918" h="5970">
                <a:moveTo>
                  <a:pt x="1685" y="2213"/>
                </a:moveTo>
                <a:lnTo>
                  <a:pt x="1685" y="5728"/>
                </a:lnTo>
                <a:cubicBezTo>
                  <a:pt x="1685" y="5861"/>
                  <a:pt x="1793" y="5970"/>
                  <a:pt x="1927" y="5970"/>
                </a:cubicBezTo>
                <a:lnTo>
                  <a:pt x="1927" y="5970"/>
                </a:lnTo>
                <a:lnTo>
                  <a:pt x="5676" y="5970"/>
                </a:lnTo>
                <a:cubicBezTo>
                  <a:pt x="5810" y="5970"/>
                  <a:pt x="5918" y="5861"/>
                  <a:pt x="5918" y="5728"/>
                </a:cubicBezTo>
                <a:cubicBezTo>
                  <a:pt x="5918" y="5728"/>
                  <a:pt x="5918" y="5728"/>
                  <a:pt x="5918" y="5728"/>
                </a:cubicBezTo>
                <a:lnTo>
                  <a:pt x="5918" y="1979"/>
                </a:lnTo>
                <a:cubicBezTo>
                  <a:pt x="5918" y="1845"/>
                  <a:pt x="5810" y="1737"/>
                  <a:pt x="5676" y="1737"/>
                </a:cubicBezTo>
                <a:lnTo>
                  <a:pt x="2265" y="1737"/>
                </a:lnTo>
                <a:cubicBezTo>
                  <a:pt x="2200" y="1737"/>
                  <a:pt x="2139" y="1711"/>
                  <a:pt x="2093" y="1666"/>
                </a:cubicBezTo>
                <a:lnTo>
                  <a:pt x="2093" y="1666"/>
                </a:lnTo>
                <a:lnTo>
                  <a:pt x="1583" y="1156"/>
                </a:lnTo>
                <a:cubicBezTo>
                  <a:pt x="1538" y="1110"/>
                  <a:pt x="1512" y="1049"/>
                  <a:pt x="1512" y="984"/>
                </a:cubicBezTo>
                <a:lnTo>
                  <a:pt x="1512" y="984"/>
                </a:lnTo>
                <a:lnTo>
                  <a:pt x="1512" y="242"/>
                </a:lnTo>
                <a:cubicBezTo>
                  <a:pt x="1512" y="109"/>
                  <a:pt x="1404" y="0"/>
                  <a:pt x="1270" y="0"/>
                </a:cubicBezTo>
                <a:lnTo>
                  <a:pt x="1270" y="0"/>
                </a:lnTo>
                <a:lnTo>
                  <a:pt x="214" y="0"/>
                </a:lnTo>
                <a:cubicBezTo>
                  <a:pt x="96" y="0"/>
                  <a:pt x="0" y="96"/>
                  <a:pt x="0" y="214"/>
                </a:cubicBezTo>
                <a:lnTo>
                  <a:pt x="0" y="214"/>
                </a:lnTo>
                <a:lnTo>
                  <a:pt x="0" y="1270"/>
                </a:lnTo>
                <a:cubicBezTo>
                  <a:pt x="0" y="1404"/>
                  <a:pt x="109" y="1512"/>
                  <a:pt x="242" y="1512"/>
                </a:cubicBezTo>
                <a:lnTo>
                  <a:pt x="242" y="1512"/>
                </a:lnTo>
                <a:lnTo>
                  <a:pt x="984" y="1512"/>
                </a:lnTo>
                <a:cubicBezTo>
                  <a:pt x="1049" y="1512"/>
                  <a:pt x="1110" y="1538"/>
                  <a:pt x="1156" y="1583"/>
                </a:cubicBezTo>
                <a:lnTo>
                  <a:pt x="1156" y="1583"/>
                </a:lnTo>
                <a:lnTo>
                  <a:pt x="1614" y="2042"/>
                </a:lnTo>
                <a:cubicBezTo>
                  <a:pt x="1660" y="2087"/>
                  <a:pt x="1685" y="2149"/>
                  <a:pt x="1685" y="2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7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" name="八邊形 2"/>
          <p:cNvSpPr/>
          <p:nvPr/>
        </p:nvSpPr>
        <p:spPr>
          <a:xfrm>
            <a:off x="1977390" y="834390"/>
            <a:ext cx="2482116" cy="2482116"/>
          </a:xfrm>
          <a:prstGeom prst="oc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八邊形 8"/>
          <p:cNvSpPr/>
          <p:nvPr/>
        </p:nvSpPr>
        <p:spPr>
          <a:xfrm>
            <a:off x="4684494" y="834390"/>
            <a:ext cx="2482116" cy="2482116"/>
          </a:xfrm>
          <a:prstGeom prst="oc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八邊形 9"/>
          <p:cNvSpPr/>
          <p:nvPr/>
        </p:nvSpPr>
        <p:spPr>
          <a:xfrm>
            <a:off x="1977390" y="3541495"/>
            <a:ext cx="2482116" cy="2482116"/>
          </a:xfrm>
          <a:prstGeom prst="oct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八邊形 10"/>
          <p:cNvSpPr/>
          <p:nvPr/>
        </p:nvSpPr>
        <p:spPr>
          <a:xfrm>
            <a:off x="4684494" y="3541495"/>
            <a:ext cx="2482116" cy="2482116"/>
          </a:xfrm>
          <a:prstGeom prst="oc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 rot="2700000">
            <a:off x="4032001" y="2889000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 flipH="1">
            <a:off x="2306864" y="1309005"/>
            <a:ext cx="2229136" cy="2088000"/>
          </a:xfrm>
          <a:custGeom>
            <a:avLst/>
            <a:gdLst>
              <a:gd name="connsiteX0" fmla="*/ 2282850 w 2282850"/>
              <a:gd name="connsiteY0" fmla="*/ 0 h 2160000"/>
              <a:gd name="connsiteX1" fmla="*/ 0 w 2282850"/>
              <a:gd name="connsiteY1" fmla="*/ 0 h 2160000"/>
              <a:gd name="connsiteX2" fmla="*/ 0 w 2282850"/>
              <a:gd name="connsiteY2" fmla="*/ 2160000 h 2160000"/>
              <a:gd name="connsiteX3" fmla="*/ 2282850 w 2282850"/>
              <a:gd name="connsiteY3" fmla="*/ 2160000 h 2160000"/>
              <a:gd name="connsiteX4" fmla="*/ 2282850 w 2282850"/>
              <a:gd name="connsiteY4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850" h="2160000">
                <a:moveTo>
                  <a:pt x="2282850" y="0"/>
                </a:moveTo>
                <a:lnTo>
                  <a:pt x="0" y="0"/>
                </a:lnTo>
                <a:lnTo>
                  <a:pt x="0" y="2160000"/>
                </a:lnTo>
                <a:lnTo>
                  <a:pt x="2282850" y="2160000"/>
                </a:lnTo>
                <a:lnTo>
                  <a:pt x="22828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手繪多邊形 9"/>
          <p:cNvSpPr/>
          <p:nvPr/>
        </p:nvSpPr>
        <p:spPr>
          <a:xfrm flipH="1">
            <a:off x="1548000" y="1309005"/>
            <a:ext cx="758864" cy="2088000"/>
          </a:xfrm>
          <a:custGeom>
            <a:avLst/>
            <a:gdLst>
              <a:gd name="connsiteX0" fmla="*/ 5663 w 777150"/>
              <a:gd name="connsiteY0" fmla="*/ 0 h 2160000"/>
              <a:gd name="connsiteX1" fmla="*/ 0 w 777150"/>
              <a:gd name="connsiteY1" fmla="*/ 0 h 2160000"/>
              <a:gd name="connsiteX2" fmla="*/ 0 w 777150"/>
              <a:gd name="connsiteY2" fmla="*/ 2160000 h 2160000"/>
              <a:gd name="connsiteX3" fmla="*/ 777150 w 777150"/>
              <a:gd name="connsiteY3" fmla="*/ 2160000 h 2160000"/>
              <a:gd name="connsiteX4" fmla="*/ 777150 w 777150"/>
              <a:gd name="connsiteY4" fmla="*/ 771487 h 2160000"/>
              <a:gd name="connsiteX5" fmla="*/ 5663 w 777150"/>
              <a:gd name="connsiteY5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150" h="2160000">
                <a:moveTo>
                  <a:pt x="5663" y="0"/>
                </a:moveTo>
                <a:lnTo>
                  <a:pt x="0" y="0"/>
                </a:lnTo>
                <a:lnTo>
                  <a:pt x="0" y="2160000"/>
                </a:lnTo>
                <a:lnTo>
                  <a:pt x="777150" y="2160000"/>
                </a:lnTo>
                <a:lnTo>
                  <a:pt x="777150" y="771487"/>
                </a:lnTo>
                <a:lnTo>
                  <a:pt x="566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>
            <a:off x="4608000" y="1309005"/>
            <a:ext cx="2229136" cy="2088000"/>
          </a:xfrm>
          <a:custGeom>
            <a:avLst/>
            <a:gdLst>
              <a:gd name="connsiteX0" fmla="*/ 2282850 w 2282850"/>
              <a:gd name="connsiteY0" fmla="*/ 0 h 2160000"/>
              <a:gd name="connsiteX1" fmla="*/ 0 w 2282850"/>
              <a:gd name="connsiteY1" fmla="*/ 0 h 2160000"/>
              <a:gd name="connsiteX2" fmla="*/ 0 w 2282850"/>
              <a:gd name="connsiteY2" fmla="*/ 2160000 h 2160000"/>
              <a:gd name="connsiteX3" fmla="*/ 2282850 w 2282850"/>
              <a:gd name="connsiteY3" fmla="*/ 2160000 h 2160000"/>
              <a:gd name="connsiteX4" fmla="*/ 2282850 w 2282850"/>
              <a:gd name="connsiteY4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850" h="2160000">
                <a:moveTo>
                  <a:pt x="2282850" y="0"/>
                </a:moveTo>
                <a:lnTo>
                  <a:pt x="0" y="0"/>
                </a:lnTo>
                <a:lnTo>
                  <a:pt x="0" y="2160000"/>
                </a:lnTo>
                <a:lnTo>
                  <a:pt x="2282850" y="2160000"/>
                </a:lnTo>
                <a:lnTo>
                  <a:pt x="22828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手繪多邊形 18"/>
          <p:cNvSpPr/>
          <p:nvPr/>
        </p:nvSpPr>
        <p:spPr>
          <a:xfrm>
            <a:off x="6837136" y="1309005"/>
            <a:ext cx="758864" cy="2088000"/>
          </a:xfrm>
          <a:custGeom>
            <a:avLst/>
            <a:gdLst>
              <a:gd name="connsiteX0" fmla="*/ 5663 w 777150"/>
              <a:gd name="connsiteY0" fmla="*/ 0 h 2160000"/>
              <a:gd name="connsiteX1" fmla="*/ 0 w 777150"/>
              <a:gd name="connsiteY1" fmla="*/ 0 h 2160000"/>
              <a:gd name="connsiteX2" fmla="*/ 0 w 777150"/>
              <a:gd name="connsiteY2" fmla="*/ 2160000 h 2160000"/>
              <a:gd name="connsiteX3" fmla="*/ 777150 w 777150"/>
              <a:gd name="connsiteY3" fmla="*/ 2160000 h 2160000"/>
              <a:gd name="connsiteX4" fmla="*/ 777150 w 777150"/>
              <a:gd name="connsiteY4" fmla="*/ 771487 h 2160000"/>
              <a:gd name="connsiteX5" fmla="*/ 5663 w 777150"/>
              <a:gd name="connsiteY5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150" h="2160000">
                <a:moveTo>
                  <a:pt x="5663" y="0"/>
                </a:moveTo>
                <a:lnTo>
                  <a:pt x="0" y="0"/>
                </a:lnTo>
                <a:lnTo>
                  <a:pt x="0" y="2160000"/>
                </a:lnTo>
                <a:lnTo>
                  <a:pt x="777150" y="2160000"/>
                </a:lnTo>
                <a:lnTo>
                  <a:pt x="777150" y="771487"/>
                </a:lnTo>
                <a:lnTo>
                  <a:pt x="566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 rot="10800000" flipH="1">
            <a:off x="4608000" y="3460995"/>
            <a:ext cx="2229136" cy="2088000"/>
          </a:xfrm>
          <a:custGeom>
            <a:avLst/>
            <a:gdLst>
              <a:gd name="connsiteX0" fmla="*/ 2282850 w 2282850"/>
              <a:gd name="connsiteY0" fmla="*/ 0 h 2160000"/>
              <a:gd name="connsiteX1" fmla="*/ 0 w 2282850"/>
              <a:gd name="connsiteY1" fmla="*/ 0 h 2160000"/>
              <a:gd name="connsiteX2" fmla="*/ 0 w 2282850"/>
              <a:gd name="connsiteY2" fmla="*/ 2160000 h 2160000"/>
              <a:gd name="connsiteX3" fmla="*/ 2282850 w 2282850"/>
              <a:gd name="connsiteY3" fmla="*/ 2160000 h 2160000"/>
              <a:gd name="connsiteX4" fmla="*/ 2282850 w 2282850"/>
              <a:gd name="connsiteY4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850" h="2160000">
                <a:moveTo>
                  <a:pt x="2282850" y="0"/>
                </a:moveTo>
                <a:lnTo>
                  <a:pt x="0" y="0"/>
                </a:lnTo>
                <a:lnTo>
                  <a:pt x="0" y="2160000"/>
                </a:lnTo>
                <a:lnTo>
                  <a:pt x="2282850" y="2160000"/>
                </a:lnTo>
                <a:lnTo>
                  <a:pt x="228285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 rot="10800000" flipH="1">
            <a:off x="6837136" y="3460995"/>
            <a:ext cx="758864" cy="2088000"/>
          </a:xfrm>
          <a:custGeom>
            <a:avLst/>
            <a:gdLst>
              <a:gd name="connsiteX0" fmla="*/ 5663 w 777150"/>
              <a:gd name="connsiteY0" fmla="*/ 0 h 2160000"/>
              <a:gd name="connsiteX1" fmla="*/ 0 w 777150"/>
              <a:gd name="connsiteY1" fmla="*/ 0 h 2160000"/>
              <a:gd name="connsiteX2" fmla="*/ 0 w 777150"/>
              <a:gd name="connsiteY2" fmla="*/ 2160000 h 2160000"/>
              <a:gd name="connsiteX3" fmla="*/ 777150 w 777150"/>
              <a:gd name="connsiteY3" fmla="*/ 2160000 h 2160000"/>
              <a:gd name="connsiteX4" fmla="*/ 777150 w 777150"/>
              <a:gd name="connsiteY4" fmla="*/ 771487 h 2160000"/>
              <a:gd name="connsiteX5" fmla="*/ 5663 w 777150"/>
              <a:gd name="connsiteY5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150" h="2160000">
                <a:moveTo>
                  <a:pt x="5663" y="0"/>
                </a:moveTo>
                <a:lnTo>
                  <a:pt x="0" y="0"/>
                </a:lnTo>
                <a:lnTo>
                  <a:pt x="0" y="2160000"/>
                </a:lnTo>
                <a:lnTo>
                  <a:pt x="777150" y="2160000"/>
                </a:lnTo>
                <a:lnTo>
                  <a:pt x="777150" y="771487"/>
                </a:lnTo>
                <a:lnTo>
                  <a:pt x="566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 rot="10800000">
            <a:off x="2306864" y="3460995"/>
            <a:ext cx="2229136" cy="2088000"/>
          </a:xfrm>
          <a:custGeom>
            <a:avLst/>
            <a:gdLst>
              <a:gd name="connsiteX0" fmla="*/ 2282850 w 2282850"/>
              <a:gd name="connsiteY0" fmla="*/ 0 h 2160000"/>
              <a:gd name="connsiteX1" fmla="*/ 0 w 2282850"/>
              <a:gd name="connsiteY1" fmla="*/ 0 h 2160000"/>
              <a:gd name="connsiteX2" fmla="*/ 0 w 2282850"/>
              <a:gd name="connsiteY2" fmla="*/ 2160000 h 2160000"/>
              <a:gd name="connsiteX3" fmla="*/ 2282850 w 2282850"/>
              <a:gd name="connsiteY3" fmla="*/ 2160000 h 2160000"/>
              <a:gd name="connsiteX4" fmla="*/ 2282850 w 2282850"/>
              <a:gd name="connsiteY4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850" h="2160000">
                <a:moveTo>
                  <a:pt x="2282850" y="0"/>
                </a:moveTo>
                <a:lnTo>
                  <a:pt x="0" y="0"/>
                </a:lnTo>
                <a:lnTo>
                  <a:pt x="0" y="2160000"/>
                </a:lnTo>
                <a:lnTo>
                  <a:pt x="2282850" y="2160000"/>
                </a:lnTo>
                <a:lnTo>
                  <a:pt x="22828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手繪多邊形 24"/>
          <p:cNvSpPr/>
          <p:nvPr/>
        </p:nvSpPr>
        <p:spPr>
          <a:xfrm rot="10800000">
            <a:off x="1548000" y="3460995"/>
            <a:ext cx="758864" cy="2088000"/>
          </a:xfrm>
          <a:custGeom>
            <a:avLst/>
            <a:gdLst>
              <a:gd name="connsiteX0" fmla="*/ 5663 w 777150"/>
              <a:gd name="connsiteY0" fmla="*/ 0 h 2160000"/>
              <a:gd name="connsiteX1" fmla="*/ 0 w 777150"/>
              <a:gd name="connsiteY1" fmla="*/ 0 h 2160000"/>
              <a:gd name="connsiteX2" fmla="*/ 0 w 777150"/>
              <a:gd name="connsiteY2" fmla="*/ 2160000 h 2160000"/>
              <a:gd name="connsiteX3" fmla="*/ 777150 w 777150"/>
              <a:gd name="connsiteY3" fmla="*/ 2160000 h 2160000"/>
              <a:gd name="connsiteX4" fmla="*/ 777150 w 777150"/>
              <a:gd name="connsiteY4" fmla="*/ 771487 h 2160000"/>
              <a:gd name="connsiteX5" fmla="*/ 5663 w 777150"/>
              <a:gd name="connsiteY5" fmla="*/ 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150" h="2160000">
                <a:moveTo>
                  <a:pt x="5663" y="0"/>
                </a:moveTo>
                <a:lnTo>
                  <a:pt x="0" y="0"/>
                </a:lnTo>
                <a:lnTo>
                  <a:pt x="0" y="2160000"/>
                </a:lnTo>
                <a:lnTo>
                  <a:pt x="777150" y="2160000"/>
                </a:lnTo>
                <a:lnTo>
                  <a:pt x="777150" y="771487"/>
                </a:lnTo>
                <a:lnTo>
                  <a:pt x="566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1868448" y="725448"/>
            <a:ext cx="2667552" cy="2667552"/>
          </a:xfrm>
          <a:custGeom>
            <a:avLst/>
            <a:gdLst>
              <a:gd name="connsiteX0" fmla="*/ 596404 w 2667552"/>
              <a:gd name="connsiteY0" fmla="*/ 0 h 2667552"/>
              <a:gd name="connsiteX1" fmla="*/ 2667552 w 2667552"/>
              <a:gd name="connsiteY1" fmla="*/ 0 h 2667552"/>
              <a:gd name="connsiteX2" fmla="*/ 2667552 w 2667552"/>
              <a:gd name="connsiteY2" fmla="*/ 2667552 h 2667552"/>
              <a:gd name="connsiteX3" fmla="*/ 0 w 2667552"/>
              <a:gd name="connsiteY3" fmla="*/ 2667552 h 2667552"/>
              <a:gd name="connsiteX4" fmla="*/ 0 w 2667552"/>
              <a:gd name="connsiteY4" fmla="*/ 596404 h 2667552"/>
              <a:gd name="connsiteX5" fmla="*/ 596404 w 2667552"/>
              <a:gd name="connsiteY5" fmla="*/ 0 h 266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552" h="2667552">
                <a:moveTo>
                  <a:pt x="596404" y="0"/>
                </a:moveTo>
                <a:lnTo>
                  <a:pt x="2667552" y="0"/>
                </a:lnTo>
                <a:lnTo>
                  <a:pt x="2667552" y="2667552"/>
                </a:lnTo>
                <a:lnTo>
                  <a:pt x="0" y="2667552"/>
                </a:lnTo>
                <a:lnTo>
                  <a:pt x="0" y="596404"/>
                </a:lnTo>
                <a:cubicBezTo>
                  <a:pt x="0" y="267019"/>
                  <a:pt x="267019" y="0"/>
                  <a:pt x="596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>
            <a:off x="4608000" y="725448"/>
            <a:ext cx="2667553" cy="2667552"/>
          </a:xfrm>
          <a:custGeom>
            <a:avLst/>
            <a:gdLst>
              <a:gd name="connsiteX0" fmla="*/ 0 w 2667553"/>
              <a:gd name="connsiteY0" fmla="*/ 0 h 2667552"/>
              <a:gd name="connsiteX1" fmla="*/ 2071149 w 2667553"/>
              <a:gd name="connsiteY1" fmla="*/ 0 h 2667552"/>
              <a:gd name="connsiteX2" fmla="*/ 2667553 w 2667553"/>
              <a:gd name="connsiteY2" fmla="*/ 596404 h 2667552"/>
              <a:gd name="connsiteX3" fmla="*/ 2667553 w 2667553"/>
              <a:gd name="connsiteY3" fmla="*/ 2667552 h 2667552"/>
              <a:gd name="connsiteX4" fmla="*/ 0 w 2667553"/>
              <a:gd name="connsiteY4" fmla="*/ 2667552 h 2667552"/>
              <a:gd name="connsiteX5" fmla="*/ 0 w 2667553"/>
              <a:gd name="connsiteY5" fmla="*/ 0 h 266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553" h="2667552">
                <a:moveTo>
                  <a:pt x="0" y="0"/>
                </a:moveTo>
                <a:lnTo>
                  <a:pt x="2071149" y="0"/>
                </a:lnTo>
                <a:cubicBezTo>
                  <a:pt x="2400534" y="0"/>
                  <a:pt x="2667553" y="267019"/>
                  <a:pt x="2667553" y="596404"/>
                </a:cubicBezTo>
                <a:lnTo>
                  <a:pt x="2667553" y="2667552"/>
                </a:lnTo>
                <a:lnTo>
                  <a:pt x="0" y="26675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手繪多邊形 18"/>
          <p:cNvSpPr/>
          <p:nvPr/>
        </p:nvSpPr>
        <p:spPr>
          <a:xfrm>
            <a:off x="1868448" y="3465000"/>
            <a:ext cx="2667552" cy="2667553"/>
          </a:xfrm>
          <a:custGeom>
            <a:avLst/>
            <a:gdLst>
              <a:gd name="connsiteX0" fmla="*/ 0 w 2667552"/>
              <a:gd name="connsiteY0" fmla="*/ 0 h 2667553"/>
              <a:gd name="connsiteX1" fmla="*/ 2667552 w 2667552"/>
              <a:gd name="connsiteY1" fmla="*/ 0 h 2667553"/>
              <a:gd name="connsiteX2" fmla="*/ 2667552 w 2667552"/>
              <a:gd name="connsiteY2" fmla="*/ 2667553 h 2667553"/>
              <a:gd name="connsiteX3" fmla="*/ 596404 w 2667552"/>
              <a:gd name="connsiteY3" fmla="*/ 2667553 h 2667553"/>
              <a:gd name="connsiteX4" fmla="*/ 0 w 2667552"/>
              <a:gd name="connsiteY4" fmla="*/ 2071149 h 2667553"/>
              <a:gd name="connsiteX5" fmla="*/ 0 w 2667552"/>
              <a:gd name="connsiteY5" fmla="*/ 0 h 26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552" h="2667553">
                <a:moveTo>
                  <a:pt x="0" y="0"/>
                </a:moveTo>
                <a:lnTo>
                  <a:pt x="2667552" y="0"/>
                </a:lnTo>
                <a:lnTo>
                  <a:pt x="2667552" y="2667553"/>
                </a:lnTo>
                <a:lnTo>
                  <a:pt x="596404" y="2667553"/>
                </a:lnTo>
                <a:cubicBezTo>
                  <a:pt x="267019" y="2667553"/>
                  <a:pt x="0" y="2400534"/>
                  <a:pt x="0" y="20711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>
            <a:off x="4608000" y="3465000"/>
            <a:ext cx="2667553" cy="2667553"/>
          </a:xfrm>
          <a:custGeom>
            <a:avLst/>
            <a:gdLst>
              <a:gd name="connsiteX0" fmla="*/ 0 w 2667553"/>
              <a:gd name="connsiteY0" fmla="*/ 0 h 2667553"/>
              <a:gd name="connsiteX1" fmla="*/ 2667553 w 2667553"/>
              <a:gd name="connsiteY1" fmla="*/ 0 h 2667553"/>
              <a:gd name="connsiteX2" fmla="*/ 2667553 w 2667553"/>
              <a:gd name="connsiteY2" fmla="*/ 2071149 h 2667553"/>
              <a:gd name="connsiteX3" fmla="*/ 2071149 w 2667553"/>
              <a:gd name="connsiteY3" fmla="*/ 2667553 h 2667553"/>
              <a:gd name="connsiteX4" fmla="*/ 0 w 2667553"/>
              <a:gd name="connsiteY4" fmla="*/ 2667553 h 2667553"/>
              <a:gd name="connsiteX5" fmla="*/ 0 w 2667553"/>
              <a:gd name="connsiteY5" fmla="*/ 0 h 26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553" h="2667553">
                <a:moveTo>
                  <a:pt x="0" y="0"/>
                </a:moveTo>
                <a:lnTo>
                  <a:pt x="2667553" y="0"/>
                </a:lnTo>
                <a:lnTo>
                  <a:pt x="2667553" y="2071149"/>
                </a:lnTo>
                <a:cubicBezTo>
                  <a:pt x="2667553" y="2400534"/>
                  <a:pt x="2400534" y="2667553"/>
                  <a:pt x="2071149" y="2667553"/>
                </a:cubicBezTo>
                <a:lnTo>
                  <a:pt x="0" y="2667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" name="平行四邊形 2"/>
          <p:cNvSpPr/>
          <p:nvPr/>
        </p:nvSpPr>
        <p:spPr>
          <a:xfrm>
            <a:off x="1086064" y="1567332"/>
            <a:ext cx="3420000" cy="1800000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平行四邊形 8"/>
          <p:cNvSpPr/>
          <p:nvPr/>
        </p:nvSpPr>
        <p:spPr>
          <a:xfrm flipH="1">
            <a:off x="4637936" y="1567332"/>
            <a:ext cx="3420000" cy="18000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平行四邊形 9"/>
          <p:cNvSpPr/>
          <p:nvPr/>
        </p:nvSpPr>
        <p:spPr>
          <a:xfrm rot="10800000">
            <a:off x="4637936" y="3490668"/>
            <a:ext cx="3420000" cy="1800000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平行四邊形 10"/>
          <p:cNvSpPr/>
          <p:nvPr/>
        </p:nvSpPr>
        <p:spPr>
          <a:xfrm rot="10800000" flipH="1">
            <a:off x="1086064" y="3490669"/>
            <a:ext cx="3420000" cy="1800000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1864896" y="1359000"/>
            <a:ext cx="2671105" cy="2034000"/>
          </a:xfrm>
          <a:custGeom>
            <a:avLst/>
            <a:gdLst>
              <a:gd name="connsiteX0" fmla="*/ 861451 w 2671105"/>
              <a:gd name="connsiteY0" fmla="*/ 0 h 2034000"/>
              <a:gd name="connsiteX1" fmla="*/ 2671105 w 2671105"/>
              <a:gd name="connsiteY1" fmla="*/ 0 h 2034000"/>
              <a:gd name="connsiteX2" fmla="*/ 2671105 w 2671105"/>
              <a:gd name="connsiteY2" fmla="*/ 2034000 h 2034000"/>
              <a:gd name="connsiteX3" fmla="*/ 0 w 2671105"/>
              <a:gd name="connsiteY3" fmla="*/ 2034000 h 2034000"/>
              <a:gd name="connsiteX4" fmla="*/ 0 w 2671105"/>
              <a:gd name="connsiteY4" fmla="*/ 861451 h 2034000"/>
              <a:gd name="connsiteX5" fmla="*/ 861451 w 2671105"/>
              <a:gd name="connsiteY5" fmla="*/ 0 h 20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105" h="2034000">
                <a:moveTo>
                  <a:pt x="861451" y="0"/>
                </a:moveTo>
                <a:lnTo>
                  <a:pt x="2671105" y="0"/>
                </a:lnTo>
                <a:lnTo>
                  <a:pt x="2671105" y="2034000"/>
                </a:lnTo>
                <a:lnTo>
                  <a:pt x="0" y="2034000"/>
                </a:lnTo>
                <a:lnTo>
                  <a:pt x="0" y="861451"/>
                </a:lnTo>
                <a:cubicBezTo>
                  <a:pt x="0" y="385685"/>
                  <a:pt x="385685" y="0"/>
                  <a:pt x="861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>
            <a:off x="4608001" y="1359000"/>
            <a:ext cx="2671105" cy="2034000"/>
          </a:xfrm>
          <a:custGeom>
            <a:avLst/>
            <a:gdLst>
              <a:gd name="connsiteX0" fmla="*/ 0 w 2671105"/>
              <a:gd name="connsiteY0" fmla="*/ 0 h 2034000"/>
              <a:gd name="connsiteX1" fmla="*/ 2671105 w 2671105"/>
              <a:gd name="connsiteY1" fmla="*/ 0 h 2034000"/>
              <a:gd name="connsiteX2" fmla="*/ 2671105 w 2671105"/>
              <a:gd name="connsiteY2" fmla="*/ 2034000 h 2034000"/>
              <a:gd name="connsiteX3" fmla="*/ 0 w 2671105"/>
              <a:gd name="connsiteY3" fmla="*/ 2034000 h 2034000"/>
              <a:gd name="connsiteX4" fmla="*/ 0 w 2671105"/>
              <a:gd name="connsiteY4" fmla="*/ 0 h 20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1105" h="2034000">
                <a:moveTo>
                  <a:pt x="0" y="0"/>
                </a:moveTo>
                <a:lnTo>
                  <a:pt x="2671105" y="0"/>
                </a:lnTo>
                <a:lnTo>
                  <a:pt x="2671105" y="2034000"/>
                </a:lnTo>
                <a:lnTo>
                  <a:pt x="0" y="203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>
            <a:off x="1864896" y="3465000"/>
            <a:ext cx="2671105" cy="2034000"/>
          </a:xfrm>
          <a:custGeom>
            <a:avLst/>
            <a:gdLst>
              <a:gd name="connsiteX0" fmla="*/ 0 w 2671105"/>
              <a:gd name="connsiteY0" fmla="*/ 0 h 2034000"/>
              <a:gd name="connsiteX1" fmla="*/ 2671105 w 2671105"/>
              <a:gd name="connsiteY1" fmla="*/ 0 h 2034000"/>
              <a:gd name="connsiteX2" fmla="*/ 2671105 w 2671105"/>
              <a:gd name="connsiteY2" fmla="*/ 2034000 h 2034000"/>
              <a:gd name="connsiteX3" fmla="*/ 0 w 2671105"/>
              <a:gd name="connsiteY3" fmla="*/ 2034000 h 2034000"/>
              <a:gd name="connsiteX4" fmla="*/ 0 w 2671105"/>
              <a:gd name="connsiteY4" fmla="*/ 0 h 20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1105" h="2034000">
                <a:moveTo>
                  <a:pt x="0" y="0"/>
                </a:moveTo>
                <a:lnTo>
                  <a:pt x="2671105" y="0"/>
                </a:lnTo>
                <a:lnTo>
                  <a:pt x="2671105" y="2034000"/>
                </a:lnTo>
                <a:lnTo>
                  <a:pt x="0" y="203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手繪多邊形 13"/>
          <p:cNvSpPr/>
          <p:nvPr/>
        </p:nvSpPr>
        <p:spPr>
          <a:xfrm>
            <a:off x="4608001" y="3465000"/>
            <a:ext cx="2671105" cy="2034000"/>
          </a:xfrm>
          <a:custGeom>
            <a:avLst/>
            <a:gdLst>
              <a:gd name="connsiteX0" fmla="*/ 0 w 2671105"/>
              <a:gd name="connsiteY0" fmla="*/ 0 h 2034000"/>
              <a:gd name="connsiteX1" fmla="*/ 2671105 w 2671105"/>
              <a:gd name="connsiteY1" fmla="*/ 0 h 2034000"/>
              <a:gd name="connsiteX2" fmla="*/ 2671105 w 2671105"/>
              <a:gd name="connsiteY2" fmla="*/ 1172549 h 2034000"/>
              <a:gd name="connsiteX3" fmla="*/ 1809654 w 2671105"/>
              <a:gd name="connsiteY3" fmla="*/ 2034000 h 2034000"/>
              <a:gd name="connsiteX4" fmla="*/ 0 w 2671105"/>
              <a:gd name="connsiteY4" fmla="*/ 2034000 h 2034000"/>
              <a:gd name="connsiteX5" fmla="*/ 0 w 2671105"/>
              <a:gd name="connsiteY5" fmla="*/ 0 h 20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1105" h="2034000">
                <a:moveTo>
                  <a:pt x="0" y="0"/>
                </a:moveTo>
                <a:lnTo>
                  <a:pt x="2671105" y="0"/>
                </a:lnTo>
                <a:lnTo>
                  <a:pt x="2671105" y="1172549"/>
                </a:lnTo>
                <a:cubicBezTo>
                  <a:pt x="2671105" y="1648315"/>
                  <a:pt x="2285420" y="2034000"/>
                  <a:pt x="1809654" y="2034000"/>
                </a:cubicBezTo>
                <a:lnTo>
                  <a:pt x="0" y="203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3088479" y="2128346"/>
            <a:ext cx="1436936" cy="1256740"/>
          </a:xfrm>
          <a:custGeom>
            <a:avLst/>
            <a:gdLst>
              <a:gd name="connsiteX0" fmla="*/ 625089 w 1436936"/>
              <a:gd name="connsiteY0" fmla="*/ 0 h 1256740"/>
              <a:gd name="connsiteX1" fmla="*/ 1436936 w 1436936"/>
              <a:gd name="connsiteY1" fmla="*/ 0 h 1256740"/>
              <a:gd name="connsiteX2" fmla="*/ 1432845 w 1436936"/>
              <a:gd name="connsiteY2" fmla="*/ 81005 h 1256740"/>
              <a:gd name="connsiteX3" fmla="*/ 129969 w 1436936"/>
              <a:gd name="connsiteY3" fmla="*/ 1256740 h 1256740"/>
              <a:gd name="connsiteX4" fmla="*/ 0 w 1436936"/>
              <a:gd name="connsiteY4" fmla="*/ 1250177 h 1256740"/>
              <a:gd name="connsiteX5" fmla="*/ 625089 w 1436936"/>
              <a:gd name="connsiteY5" fmla="*/ 0 h 125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36" h="1256740">
                <a:moveTo>
                  <a:pt x="625089" y="0"/>
                </a:moveTo>
                <a:lnTo>
                  <a:pt x="1436936" y="0"/>
                </a:lnTo>
                <a:lnTo>
                  <a:pt x="1432845" y="81005"/>
                </a:lnTo>
                <a:cubicBezTo>
                  <a:pt x="1365779" y="741398"/>
                  <a:pt x="808056" y="1256740"/>
                  <a:pt x="129969" y="1256740"/>
                </a:cubicBezTo>
                <a:lnTo>
                  <a:pt x="0" y="1250177"/>
                </a:lnTo>
                <a:lnTo>
                  <a:pt x="62508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手繪多邊形 23"/>
          <p:cNvSpPr/>
          <p:nvPr/>
        </p:nvSpPr>
        <p:spPr>
          <a:xfrm>
            <a:off x="4618588" y="2128346"/>
            <a:ext cx="1436935" cy="1256740"/>
          </a:xfrm>
          <a:custGeom>
            <a:avLst/>
            <a:gdLst>
              <a:gd name="connsiteX0" fmla="*/ 0 w 1436935"/>
              <a:gd name="connsiteY0" fmla="*/ 0 h 1256740"/>
              <a:gd name="connsiteX1" fmla="*/ 811846 w 1436935"/>
              <a:gd name="connsiteY1" fmla="*/ 0 h 1256740"/>
              <a:gd name="connsiteX2" fmla="*/ 1436935 w 1436935"/>
              <a:gd name="connsiteY2" fmla="*/ 1250177 h 1256740"/>
              <a:gd name="connsiteX3" fmla="*/ 1306966 w 1436935"/>
              <a:gd name="connsiteY3" fmla="*/ 1256740 h 1256740"/>
              <a:gd name="connsiteX4" fmla="*/ 4090 w 1436935"/>
              <a:gd name="connsiteY4" fmla="*/ 81005 h 1256740"/>
              <a:gd name="connsiteX5" fmla="*/ 0 w 1436935"/>
              <a:gd name="connsiteY5" fmla="*/ 0 h 125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35" h="1256740">
                <a:moveTo>
                  <a:pt x="0" y="0"/>
                </a:moveTo>
                <a:lnTo>
                  <a:pt x="811846" y="0"/>
                </a:lnTo>
                <a:lnTo>
                  <a:pt x="1436935" y="1250177"/>
                </a:lnTo>
                <a:lnTo>
                  <a:pt x="1306966" y="1256740"/>
                </a:lnTo>
                <a:cubicBezTo>
                  <a:pt x="628879" y="1256740"/>
                  <a:pt x="71156" y="741398"/>
                  <a:pt x="4090" y="8100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手繪多邊形 22"/>
          <p:cNvSpPr/>
          <p:nvPr/>
        </p:nvSpPr>
        <p:spPr>
          <a:xfrm>
            <a:off x="3088479" y="3472916"/>
            <a:ext cx="1436936" cy="1256739"/>
          </a:xfrm>
          <a:custGeom>
            <a:avLst/>
            <a:gdLst>
              <a:gd name="connsiteX0" fmla="*/ 129969 w 1436936"/>
              <a:gd name="connsiteY0" fmla="*/ 0 h 1256739"/>
              <a:gd name="connsiteX1" fmla="*/ 1432845 w 1436936"/>
              <a:gd name="connsiteY1" fmla="*/ 1175735 h 1256739"/>
              <a:gd name="connsiteX2" fmla="*/ 1436936 w 1436936"/>
              <a:gd name="connsiteY2" fmla="*/ 1256739 h 1256739"/>
              <a:gd name="connsiteX3" fmla="*/ 625089 w 1436936"/>
              <a:gd name="connsiteY3" fmla="*/ 1256739 h 1256739"/>
              <a:gd name="connsiteX4" fmla="*/ 0 w 1436936"/>
              <a:gd name="connsiteY4" fmla="*/ 6563 h 1256739"/>
              <a:gd name="connsiteX5" fmla="*/ 129969 w 1436936"/>
              <a:gd name="connsiteY5" fmla="*/ 0 h 125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36" h="1256739">
                <a:moveTo>
                  <a:pt x="129969" y="0"/>
                </a:moveTo>
                <a:cubicBezTo>
                  <a:pt x="808056" y="0"/>
                  <a:pt x="1365779" y="515342"/>
                  <a:pt x="1432845" y="1175735"/>
                </a:cubicBezTo>
                <a:lnTo>
                  <a:pt x="1436936" y="1256739"/>
                </a:lnTo>
                <a:lnTo>
                  <a:pt x="625089" y="1256739"/>
                </a:lnTo>
                <a:lnTo>
                  <a:pt x="0" y="6563"/>
                </a:lnTo>
                <a:lnTo>
                  <a:pt x="1299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>
            <a:off x="4618587" y="3472916"/>
            <a:ext cx="1436934" cy="1256739"/>
          </a:xfrm>
          <a:custGeom>
            <a:avLst/>
            <a:gdLst>
              <a:gd name="connsiteX0" fmla="*/ 1306966 w 1436934"/>
              <a:gd name="connsiteY0" fmla="*/ 0 h 1256739"/>
              <a:gd name="connsiteX1" fmla="*/ 1436934 w 1436934"/>
              <a:gd name="connsiteY1" fmla="*/ 6563 h 1256739"/>
              <a:gd name="connsiteX2" fmla="*/ 811846 w 1436934"/>
              <a:gd name="connsiteY2" fmla="*/ 1256739 h 1256739"/>
              <a:gd name="connsiteX3" fmla="*/ 0 w 1436934"/>
              <a:gd name="connsiteY3" fmla="*/ 1256739 h 1256739"/>
              <a:gd name="connsiteX4" fmla="*/ 4090 w 1436934"/>
              <a:gd name="connsiteY4" fmla="*/ 1175735 h 1256739"/>
              <a:gd name="connsiteX5" fmla="*/ 1306966 w 1436934"/>
              <a:gd name="connsiteY5" fmla="*/ 0 h 125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34" h="1256739">
                <a:moveTo>
                  <a:pt x="1306966" y="0"/>
                </a:moveTo>
                <a:lnTo>
                  <a:pt x="1436934" y="6563"/>
                </a:lnTo>
                <a:lnTo>
                  <a:pt x="811846" y="1256739"/>
                </a:lnTo>
                <a:lnTo>
                  <a:pt x="0" y="1256739"/>
                </a:lnTo>
                <a:lnTo>
                  <a:pt x="4090" y="1175735"/>
                </a:lnTo>
                <a:cubicBezTo>
                  <a:pt x="71156" y="515342"/>
                  <a:pt x="628879" y="0"/>
                  <a:pt x="130696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>
            <a:off x="1908810" y="765810"/>
            <a:ext cx="2619276" cy="2612713"/>
          </a:xfrm>
          <a:custGeom>
            <a:avLst/>
            <a:gdLst>
              <a:gd name="connsiteX0" fmla="*/ 1309638 w 2619276"/>
              <a:gd name="connsiteY0" fmla="*/ 0 h 2612713"/>
              <a:gd name="connsiteX1" fmla="*/ 2619276 w 2619276"/>
              <a:gd name="connsiteY1" fmla="*/ 1309638 h 2612713"/>
              <a:gd name="connsiteX2" fmla="*/ 2616605 w 2619276"/>
              <a:gd name="connsiteY2" fmla="*/ 1362536 h 2612713"/>
              <a:gd name="connsiteX3" fmla="*/ 1804758 w 2619276"/>
              <a:gd name="connsiteY3" fmla="*/ 1362536 h 2612713"/>
              <a:gd name="connsiteX4" fmla="*/ 1179669 w 2619276"/>
              <a:gd name="connsiteY4" fmla="*/ 2612713 h 2612713"/>
              <a:gd name="connsiteX5" fmla="*/ 1175735 w 2619276"/>
              <a:gd name="connsiteY5" fmla="*/ 2612514 h 2612713"/>
              <a:gd name="connsiteX6" fmla="*/ 0 w 2619276"/>
              <a:gd name="connsiteY6" fmla="*/ 1309638 h 2612713"/>
              <a:gd name="connsiteX7" fmla="*/ 1309638 w 2619276"/>
              <a:gd name="connsiteY7" fmla="*/ 0 h 261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276" h="2612713">
                <a:moveTo>
                  <a:pt x="1309638" y="0"/>
                </a:moveTo>
                <a:cubicBezTo>
                  <a:pt x="2032931" y="0"/>
                  <a:pt x="2619276" y="586345"/>
                  <a:pt x="2619276" y="1309638"/>
                </a:cubicBezTo>
                <a:lnTo>
                  <a:pt x="2616605" y="1362536"/>
                </a:lnTo>
                <a:lnTo>
                  <a:pt x="1804758" y="1362536"/>
                </a:lnTo>
                <a:lnTo>
                  <a:pt x="1179669" y="2612713"/>
                </a:lnTo>
                <a:lnTo>
                  <a:pt x="1175735" y="2612514"/>
                </a:lnTo>
                <a:cubicBezTo>
                  <a:pt x="515342" y="2545448"/>
                  <a:pt x="0" y="1987725"/>
                  <a:pt x="0" y="1309638"/>
                </a:cubicBezTo>
                <a:cubicBezTo>
                  <a:pt x="0" y="586345"/>
                  <a:pt x="586345" y="0"/>
                  <a:pt x="13096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>
            <a:off x="4615915" y="765810"/>
            <a:ext cx="2619276" cy="2612713"/>
          </a:xfrm>
          <a:custGeom>
            <a:avLst/>
            <a:gdLst>
              <a:gd name="connsiteX0" fmla="*/ 1309638 w 2619276"/>
              <a:gd name="connsiteY0" fmla="*/ 0 h 2612713"/>
              <a:gd name="connsiteX1" fmla="*/ 2619276 w 2619276"/>
              <a:gd name="connsiteY1" fmla="*/ 1309638 h 2612713"/>
              <a:gd name="connsiteX2" fmla="*/ 1443541 w 2619276"/>
              <a:gd name="connsiteY2" fmla="*/ 2612514 h 2612713"/>
              <a:gd name="connsiteX3" fmla="*/ 1439607 w 2619276"/>
              <a:gd name="connsiteY3" fmla="*/ 2612713 h 2612713"/>
              <a:gd name="connsiteX4" fmla="*/ 814518 w 2619276"/>
              <a:gd name="connsiteY4" fmla="*/ 1362536 h 2612713"/>
              <a:gd name="connsiteX5" fmla="*/ 2672 w 2619276"/>
              <a:gd name="connsiteY5" fmla="*/ 1362536 h 2612713"/>
              <a:gd name="connsiteX6" fmla="*/ 0 w 2619276"/>
              <a:gd name="connsiteY6" fmla="*/ 1309638 h 2612713"/>
              <a:gd name="connsiteX7" fmla="*/ 1309638 w 2619276"/>
              <a:gd name="connsiteY7" fmla="*/ 0 h 261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276" h="2612713">
                <a:moveTo>
                  <a:pt x="1309638" y="0"/>
                </a:moveTo>
                <a:cubicBezTo>
                  <a:pt x="2032931" y="0"/>
                  <a:pt x="2619276" y="586345"/>
                  <a:pt x="2619276" y="1309638"/>
                </a:cubicBezTo>
                <a:cubicBezTo>
                  <a:pt x="2619276" y="1987725"/>
                  <a:pt x="2103934" y="2545448"/>
                  <a:pt x="1443541" y="2612514"/>
                </a:cubicBezTo>
                <a:lnTo>
                  <a:pt x="1439607" y="2612713"/>
                </a:lnTo>
                <a:lnTo>
                  <a:pt x="814518" y="1362536"/>
                </a:lnTo>
                <a:lnTo>
                  <a:pt x="2672" y="1362536"/>
                </a:lnTo>
                <a:lnTo>
                  <a:pt x="0" y="1309638"/>
                </a:lnTo>
                <a:cubicBezTo>
                  <a:pt x="0" y="586345"/>
                  <a:pt x="586345" y="0"/>
                  <a:pt x="13096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>
            <a:off x="4615915" y="3479478"/>
            <a:ext cx="2619276" cy="2612713"/>
          </a:xfrm>
          <a:custGeom>
            <a:avLst/>
            <a:gdLst>
              <a:gd name="connsiteX0" fmla="*/ 1439606 w 2619276"/>
              <a:gd name="connsiteY0" fmla="*/ 0 h 2612713"/>
              <a:gd name="connsiteX1" fmla="*/ 1443541 w 2619276"/>
              <a:gd name="connsiteY1" fmla="*/ 199 h 2612713"/>
              <a:gd name="connsiteX2" fmla="*/ 2619276 w 2619276"/>
              <a:gd name="connsiteY2" fmla="*/ 1303075 h 2612713"/>
              <a:gd name="connsiteX3" fmla="*/ 1309638 w 2619276"/>
              <a:gd name="connsiteY3" fmla="*/ 2612713 h 2612713"/>
              <a:gd name="connsiteX4" fmla="*/ 0 w 2619276"/>
              <a:gd name="connsiteY4" fmla="*/ 1303075 h 2612713"/>
              <a:gd name="connsiteX5" fmla="*/ 2672 w 2619276"/>
              <a:gd name="connsiteY5" fmla="*/ 1250176 h 2612713"/>
              <a:gd name="connsiteX6" fmla="*/ 814518 w 2619276"/>
              <a:gd name="connsiteY6" fmla="*/ 1250176 h 2612713"/>
              <a:gd name="connsiteX7" fmla="*/ 1439606 w 2619276"/>
              <a:gd name="connsiteY7" fmla="*/ 0 h 261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276" h="2612713">
                <a:moveTo>
                  <a:pt x="1439606" y="0"/>
                </a:moveTo>
                <a:lnTo>
                  <a:pt x="1443541" y="199"/>
                </a:lnTo>
                <a:cubicBezTo>
                  <a:pt x="2103934" y="67265"/>
                  <a:pt x="2619276" y="624988"/>
                  <a:pt x="2619276" y="1303075"/>
                </a:cubicBezTo>
                <a:cubicBezTo>
                  <a:pt x="2619276" y="2026368"/>
                  <a:pt x="2032931" y="2612713"/>
                  <a:pt x="1309638" y="2612713"/>
                </a:cubicBezTo>
                <a:cubicBezTo>
                  <a:pt x="586345" y="2612713"/>
                  <a:pt x="0" y="2026368"/>
                  <a:pt x="0" y="1303075"/>
                </a:cubicBezTo>
                <a:lnTo>
                  <a:pt x="2672" y="1250176"/>
                </a:lnTo>
                <a:lnTo>
                  <a:pt x="814518" y="1250176"/>
                </a:lnTo>
                <a:lnTo>
                  <a:pt x="14396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手繪多邊形 13"/>
          <p:cNvSpPr/>
          <p:nvPr/>
        </p:nvSpPr>
        <p:spPr>
          <a:xfrm>
            <a:off x="1908810" y="3479478"/>
            <a:ext cx="2619276" cy="2612713"/>
          </a:xfrm>
          <a:custGeom>
            <a:avLst/>
            <a:gdLst>
              <a:gd name="connsiteX0" fmla="*/ 1179669 w 2619276"/>
              <a:gd name="connsiteY0" fmla="*/ 0 h 2612713"/>
              <a:gd name="connsiteX1" fmla="*/ 1804758 w 2619276"/>
              <a:gd name="connsiteY1" fmla="*/ 1250176 h 2612713"/>
              <a:gd name="connsiteX2" fmla="*/ 2616605 w 2619276"/>
              <a:gd name="connsiteY2" fmla="*/ 1250176 h 2612713"/>
              <a:gd name="connsiteX3" fmla="*/ 2619276 w 2619276"/>
              <a:gd name="connsiteY3" fmla="*/ 1303075 h 2612713"/>
              <a:gd name="connsiteX4" fmla="*/ 1309638 w 2619276"/>
              <a:gd name="connsiteY4" fmla="*/ 2612713 h 2612713"/>
              <a:gd name="connsiteX5" fmla="*/ 0 w 2619276"/>
              <a:gd name="connsiteY5" fmla="*/ 1303075 h 2612713"/>
              <a:gd name="connsiteX6" fmla="*/ 1175735 w 2619276"/>
              <a:gd name="connsiteY6" fmla="*/ 199 h 2612713"/>
              <a:gd name="connsiteX7" fmla="*/ 1179669 w 2619276"/>
              <a:gd name="connsiteY7" fmla="*/ 0 h 261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276" h="2612713">
                <a:moveTo>
                  <a:pt x="1179669" y="0"/>
                </a:moveTo>
                <a:lnTo>
                  <a:pt x="1804758" y="1250176"/>
                </a:lnTo>
                <a:lnTo>
                  <a:pt x="2616605" y="1250176"/>
                </a:lnTo>
                <a:lnTo>
                  <a:pt x="2619276" y="1303075"/>
                </a:lnTo>
                <a:cubicBezTo>
                  <a:pt x="2619276" y="2026368"/>
                  <a:pt x="2032931" y="2612713"/>
                  <a:pt x="1309638" y="2612713"/>
                </a:cubicBezTo>
                <a:cubicBezTo>
                  <a:pt x="586345" y="2612713"/>
                  <a:pt x="0" y="2026368"/>
                  <a:pt x="0" y="1303075"/>
                </a:cubicBezTo>
                <a:cubicBezTo>
                  <a:pt x="0" y="624988"/>
                  <a:pt x="515342" y="67265"/>
                  <a:pt x="1175735" y="199"/>
                </a:cubicBezTo>
                <a:lnTo>
                  <a:pt x="117966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" name="一般五邊形 2"/>
          <p:cNvSpPr/>
          <p:nvPr/>
        </p:nvSpPr>
        <p:spPr>
          <a:xfrm>
            <a:off x="1691325" y="3473460"/>
            <a:ext cx="2835000" cy="2700000"/>
          </a:xfrm>
          <a:prstGeom prst="pent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一般五邊形 8"/>
          <p:cNvSpPr/>
          <p:nvPr/>
        </p:nvSpPr>
        <p:spPr>
          <a:xfrm>
            <a:off x="4617675" y="3473460"/>
            <a:ext cx="2835000" cy="2700000"/>
          </a:xfrm>
          <a:prstGeom prst="pen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一般五邊形 9"/>
          <p:cNvSpPr/>
          <p:nvPr/>
        </p:nvSpPr>
        <p:spPr>
          <a:xfrm rot="10800000">
            <a:off x="4617675" y="684540"/>
            <a:ext cx="2835000" cy="2700000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一般五邊形 10"/>
          <p:cNvSpPr/>
          <p:nvPr/>
        </p:nvSpPr>
        <p:spPr>
          <a:xfrm rot="10800000">
            <a:off x="1691325" y="684540"/>
            <a:ext cx="2835000" cy="2700000"/>
          </a:xfrm>
          <a:prstGeom prst="pen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1913021" y="770021"/>
            <a:ext cx="2610854" cy="2610854"/>
          </a:xfrm>
          <a:custGeom>
            <a:avLst/>
            <a:gdLst>
              <a:gd name="connsiteX0" fmla="*/ 0 w 2610854"/>
              <a:gd name="connsiteY0" fmla="*/ 0 h 2610854"/>
              <a:gd name="connsiteX1" fmla="*/ 2610854 w 2610854"/>
              <a:gd name="connsiteY1" fmla="*/ 0 h 2610854"/>
              <a:gd name="connsiteX2" fmla="*/ 2610854 w 2610854"/>
              <a:gd name="connsiteY2" fmla="*/ 1106904 h 2610854"/>
              <a:gd name="connsiteX3" fmla="*/ 1938889 w 2610854"/>
              <a:gd name="connsiteY3" fmla="*/ 1778869 h 2610854"/>
              <a:gd name="connsiteX4" fmla="*/ 2298934 w 2610854"/>
              <a:gd name="connsiteY4" fmla="*/ 1778869 h 2610854"/>
              <a:gd name="connsiteX5" fmla="*/ 2298934 w 2610854"/>
              <a:gd name="connsiteY5" fmla="*/ 2298934 h 2610854"/>
              <a:gd name="connsiteX6" fmla="*/ 1778869 w 2610854"/>
              <a:gd name="connsiteY6" fmla="*/ 2298934 h 2610854"/>
              <a:gd name="connsiteX7" fmla="*/ 1778869 w 2610854"/>
              <a:gd name="connsiteY7" fmla="*/ 1938889 h 2610854"/>
              <a:gd name="connsiteX8" fmla="*/ 1106904 w 2610854"/>
              <a:gd name="connsiteY8" fmla="*/ 2610854 h 2610854"/>
              <a:gd name="connsiteX9" fmla="*/ 0 w 2610854"/>
              <a:gd name="connsiteY9" fmla="*/ 2610854 h 2610854"/>
              <a:gd name="connsiteX10" fmla="*/ 0 w 2610854"/>
              <a:gd name="connsiteY10" fmla="*/ 0 h 261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0854" h="2610854">
                <a:moveTo>
                  <a:pt x="0" y="0"/>
                </a:moveTo>
                <a:lnTo>
                  <a:pt x="2610854" y="0"/>
                </a:lnTo>
                <a:lnTo>
                  <a:pt x="2610854" y="1106904"/>
                </a:lnTo>
                <a:lnTo>
                  <a:pt x="1938889" y="1778869"/>
                </a:lnTo>
                <a:lnTo>
                  <a:pt x="2298934" y="1778869"/>
                </a:lnTo>
                <a:lnTo>
                  <a:pt x="2298934" y="2298934"/>
                </a:lnTo>
                <a:lnTo>
                  <a:pt x="1778869" y="2298934"/>
                </a:lnTo>
                <a:lnTo>
                  <a:pt x="1778869" y="1938889"/>
                </a:lnTo>
                <a:lnTo>
                  <a:pt x="1106904" y="2610854"/>
                </a:lnTo>
                <a:lnTo>
                  <a:pt x="0" y="26108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>
            <a:off x="4620126" y="770021"/>
            <a:ext cx="2610854" cy="2610854"/>
          </a:xfrm>
          <a:custGeom>
            <a:avLst/>
            <a:gdLst>
              <a:gd name="connsiteX0" fmla="*/ 0 w 2610854"/>
              <a:gd name="connsiteY0" fmla="*/ 0 h 2610854"/>
              <a:gd name="connsiteX1" fmla="*/ 2610854 w 2610854"/>
              <a:gd name="connsiteY1" fmla="*/ 0 h 2610854"/>
              <a:gd name="connsiteX2" fmla="*/ 2610854 w 2610854"/>
              <a:gd name="connsiteY2" fmla="*/ 2610854 h 2610854"/>
              <a:gd name="connsiteX3" fmla="*/ 1503949 w 2610854"/>
              <a:gd name="connsiteY3" fmla="*/ 2610854 h 2610854"/>
              <a:gd name="connsiteX4" fmla="*/ 831984 w 2610854"/>
              <a:gd name="connsiteY4" fmla="*/ 1938889 h 2610854"/>
              <a:gd name="connsiteX5" fmla="*/ 831984 w 2610854"/>
              <a:gd name="connsiteY5" fmla="*/ 2298934 h 2610854"/>
              <a:gd name="connsiteX6" fmla="*/ 311919 w 2610854"/>
              <a:gd name="connsiteY6" fmla="*/ 2298934 h 2610854"/>
              <a:gd name="connsiteX7" fmla="*/ 311919 w 2610854"/>
              <a:gd name="connsiteY7" fmla="*/ 1778869 h 2610854"/>
              <a:gd name="connsiteX8" fmla="*/ 671964 w 2610854"/>
              <a:gd name="connsiteY8" fmla="*/ 1778869 h 2610854"/>
              <a:gd name="connsiteX9" fmla="*/ 0 w 2610854"/>
              <a:gd name="connsiteY9" fmla="*/ 1106905 h 2610854"/>
              <a:gd name="connsiteX10" fmla="*/ 0 w 2610854"/>
              <a:gd name="connsiteY10" fmla="*/ 0 h 261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0854" h="2610854">
                <a:moveTo>
                  <a:pt x="0" y="0"/>
                </a:moveTo>
                <a:lnTo>
                  <a:pt x="2610854" y="0"/>
                </a:lnTo>
                <a:lnTo>
                  <a:pt x="2610854" y="2610854"/>
                </a:lnTo>
                <a:lnTo>
                  <a:pt x="1503949" y="2610854"/>
                </a:lnTo>
                <a:lnTo>
                  <a:pt x="831984" y="1938889"/>
                </a:lnTo>
                <a:lnTo>
                  <a:pt x="831984" y="2298934"/>
                </a:lnTo>
                <a:lnTo>
                  <a:pt x="311919" y="2298934"/>
                </a:lnTo>
                <a:lnTo>
                  <a:pt x="311919" y="1778869"/>
                </a:lnTo>
                <a:lnTo>
                  <a:pt x="671964" y="1778869"/>
                </a:lnTo>
                <a:lnTo>
                  <a:pt x="0" y="11069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>
            <a:off x="1913021" y="3477126"/>
            <a:ext cx="2610854" cy="2610854"/>
          </a:xfrm>
          <a:custGeom>
            <a:avLst/>
            <a:gdLst>
              <a:gd name="connsiteX0" fmla="*/ 0 w 2610854"/>
              <a:gd name="connsiteY0" fmla="*/ 0 h 2610854"/>
              <a:gd name="connsiteX1" fmla="*/ 1106905 w 2610854"/>
              <a:gd name="connsiteY1" fmla="*/ 0 h 2610854"/>
              <a:gd name="connsiteX2" fmla="*/ 1778869 w 2610854"/>
              <a:gd name="connsiteY2" fmla="*/ 671964 h 2610854"/>
              <a:gd name="connsiteX3" fmla="*/ 1778869 w 2610854"/>
              <a:gd name="connsiteY3" fmla="*/ 311919 h 2610854"/>
              <a:gd name="connsiteX4" fmla="*/ 2298934 w 2610854"/>
              <a:gd name="connsiteY4" fmla="*/ 311919 h 2610854"/>
              <a:gd name="connsiteX5" fmla="*/ 2298934 w 2610854"/>
              <a:gd name="connsiteY5" fmla="*/ 831984 h 2610854"/>
              <a:gd name="connsiteX6" fmla="*/ 1938889 w 2610854"/>
              <a:gd name="connsiteY6" fmla="*/ 831984 h 2610854"/>
              <a:gd name="connsiteX7" fmla="*/ 2610854 w 2610854"/>
              <a:gd name="connsiteY7" fmla="*/ 1503949 h 2610854"/>
              <a:gd name="connsiteX8" fmla="*/ 2610854 w 2610854"/>
              <a:gd name="connsiteY8" fmla="*/ 2610854 h 2610854"/>
              <a:gd name="connsiteX9" fmla="*/ 0 w 2610854"/>
              <a:gd name="connsiteY9" fmla="*/ 2610854 h 2610854"/>
              <a:gd name="connsiteX10" fmla="*/ 0 w 2610854"/>
              <a:gd name="connsiteY10" fmla="*/ 0 h 261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0854" h="2610854">
                <a:moveTo>
                  <a:pt x="0" y="0"/>
                </a:moveTo>
                <a:lnTo>
                  <a:pt x="1106905" y="0"/>
                </a:lnTo>
                <a:lnTo>
                  <a:pt x="1778869" y="671964"/>
                </a:lnTo>
                <a:lnTo>
                  <a:pt x="1778869" y="311919"/>
                </a:lnTo>
                <a:lnTo>
                  <a:pt x="2298934" y="311919"/>
                </a:lnTo>
                <a:lnTo>
                  <a:pt x="2298934" y="831984"/>
                </a:lnTo>
                <a:lnTo>
                  <a:pt x="1938889" y="831984"/>
                </a:lnTo>
                <a:lnTo>
                  <a:pt x="2610854" y="1503949"/>
                </a:lnTo>
                <a:lnTo>
                  <a:pt x="2610854" y="2610854"/>
                </a:lnTo>
                <a:lnTo>
                  <a:pt x="0" y="26108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手繪多邊形 13"/>
          <p:cNvSpPr/>
          <p:nvPr/>
        </p:nvSpPr>
        <p:spPr>
          <a:xfrm>
            <a:off x="4620126" y="3477126"/>
            <a:ext cx="2610854" cy="2610854"/>
          </a:xfrm>
          <a:custGeom>
            <a:avLst/>
            <a:gdLst>
              <a:gd name="connsiteX0" fmla="*/ 1503948 w 2610854"/>
              <a:gd name="connsiteY0" fmla="*/ 0 h 2610854"/>
              <a:gd name="connsiteX1" fmla="*/ 2610854 w 2610854"/>
              <a:gd name="connsiteY1" fmla="*/ 0 h 2610854"/>
              <a:gd name="connsiteX2" fmla="*/ 2610854 w 2610854"/>
              <a:gd name="connsiteY2" fmla="*/ 2610854 h 2610854"/>
              <a:gd name="connsiteX3" fmla="*/ 0 w 2610854"/>
              <a:gd name="connsiteY3" fmla="*/ 2610854 h 2610854"/>
              <a:gd name="connsiteX4" fmla="*/ 0 w 2610854"/>
              <a:gd name="connsiteY4" fmla="*/ 1503948 h 2610854"/>
              <a:gd name="connsiteX5" fmla="*/ 671964 w 2610854"/>
              <a:gd name="connsiteY5" fmla="*/ 831984 h 2610854"/>
              <a:gd name="connsiteX6" fmla="*/ 311919 w 2610854"/>
              <a:gd name="connsiteY6" fmla="*/ 831984 h 2610854"/>
              <a:gd name="connsiteX7" fmla="*/ 311919 w 2610854"/>
              <a:gd name="connsiteY7" fmla="*/ 311919 h 2610854"/>
              <a:gd name="connsiteX8" fmla="*/ 831984 w 2610854"/>
              <a:gd name="connsiteY8" fmla="*/ 311919 h 2610854"/>
              <a:gd name="connsiteX9" fmla="*/ 831984 w 2610854"/>
              <a:gd name="connsiteY9" fmla="*/ 671964 h 2610854"/>
              <a:gd name="connsiteX10" fmla="*/ 1503948 w 2610854"/>
              <a:gd name="connsiteY10" fmla="*/ 0 h 261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0854" h="2610854">
                <a:moveTo>
                  <a:pt x="1503948" y="0"/>
                </a:moveTo>
                <a:lnTo>
                  <a:pt x="2610854" y="0"/>
                </a:lnTo>
                <a:lnTo>
                  <a:pt x="2610854" y="2610854"/>
                </a:lnTo>
                <a:lnTo>
                  <a:pt x="0" y="2610854"/>
                </a:lnTo>
                <a:lnTo>
                  <a:pt x="0" y="1503948"/>
                </a:lnTo>
                <a:lnTo>
                  <a:pt x="671964" y="831984"/>
                </a:lnTo>
                <a:lnTo>
                  <a:pt x="311919" y="831984"/>
                </a:lnTo>
                <a:lnTo>
                  <a:pt x="311919" y="311919"/>
                </a:lnTo>
                <a:lnTo>
                  <a:pt x="831984" y="311919"/>
                </a:lnTo>
                <a:lnTo>
                  <a:pt x="831984" y="671964"/>
                </a:lnTo>
                <a:lnTo>
                  <a:pt x="15039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手繪多邊形 33"/>
          <p:cNvSpPr/>
          <p:nvPr/>
        </p:nvSpPr>
        <p:spPr>
          <a:xfrm rot="16200000">
            <a:off x="3155920" y="2012921"/>
            <a:ext cx="2832161" cy="2832161"/>
          </a:xfrm>
          <a:custGeom>
            <a:avLst/>
            <a:gdLst>
              <a:gd name="connsiteX0" fmla="*/ 2832161 w 2832161"/>
              <a:gd name="connsiteY0" fmla="*/ 1416080 h 2832161"/>
              <a:gd name="connsiteX1" fmla="*/ 2378609 w 2832161"/>
              <a:gd name="connsiteY1" fmla="*/ 1892180 h 2832161"/>
              <a:gd name="connsiteX2" fmla="*/ 2378609 w 2832161"/>
              <a:gd name="connsiteY2" fmla="*/ 1668744 h 2832161"/>
              <a:gd name="connsiteX3" fmla="*/ 1668744 w 2832161"/>
              <a:gd name="connsiteY3" fmla="*/ 1668744 h 2832161"/>
              <a:gd name="connsiteX4" fmla="*/ 1668744 w 2832161"/>
              <a:gd name="connsiteY4" fmla="*/ 2378609 h 2832161"/>
              <a:gd name="connsiteX5" fmla="*/ 1892180 w 2832161"/>
              <a:gd name="connsiteY5" fmla="*/ 2378609 h 2832161"/>
              <a:gd name="connsiteX6" fmla="*/ 1416080 w 2832161"/>
              <a:gd name="connsiteY6" fmla="*/ 2832161 h 2832161"/>
              <a:gd name="connsiteX7" fmla="*/ 939980 w 2832161"/>
              <a:gd name="connsiteY7" fmla="*/ 2378609 h 2832161"/>
              <a:gd name="connsiteX8" fmla="*/ 1163417 w 2832161"/>
              <a:gd name="connsiteY8" fmla="*/ 2378609 h 2832161"/>
              <a:gd name="connsiteX9" fmla="*/ 1163417 w 2832161"/>
              <a:gd name="connsiteY9" fmla="*/ 1668744 h 2832161"/>
              <a:gd name="connsiteX10" fmla="*/ 453552 w 2832161"/>
              <a:gd name="connsiteY10" fmla="*/ 1668744 h 2832161"/>
              <a:gd name="connsiteX11" fmla="*/ 453552 w 2832161"/>
              <a:gd name="connsiteY11" fmla="*/ 1892180 h 2832161"/>
              <a:gd name="connsiteX12" fmla="*/ 0 w 2832161"/>
              <a:gd name="connsiteY12" fmla="*/ 1416080 h 2832161"/>
              <a:gd name="connsiteX13" fmla="*/ 453552 w 2832161"/>
              <a:gd name="connsiteY13" fmla="*/ 939980 h 2832161"/>
              <a:gd name="connsiteX14" fmla="*/ 453552 w 2832161"/>
              <a:gd name="connsiteY14" fmla="*/ 1163417 h 2832161"/>
              <a:gd name="connsiteX15" fmla="*/ 1163417 w 2832161"/>
              <a:gd name="connsiteY15" fmla="*/ 1163417 h 2832161"/>
              <a:gd name="connsiteX16" fmla="*/ 1163417 w 2832161"/>
              <a:gd name="connsiteY16" fmla="*/ 453552 h 2832161"/>
              <a:gd name="connsiteX17" fmla="*/ 939980 w 2832161"/>
              <a:gd name="connsiteY17" fmla="*/ 453552 h 2832161"/>
              <a:gd name="connsiteX18" fmla="*/ 1416080 w 2832161"/>
              <a:gd name="connsiteY18" fmla="*/ 0 h 2832161"/>
              <a:gd name="connsiteX19" fmla="*/ 1892180 w 2832161"/>
              <a:gd name="connsiteY19" fmla="*/ 453552 h 2832161"/>
              <a:gd name="connsiteX20" fmla="*/ 1668744 w 2832161"/>
              <a:gd name="connsiteY20" fmla="*/ 453552 h 2832161"/>
              <a:gd name="connsiteX21" fmla="*/ 1668744 w 2832161"/>
              <a:gd name="connsiteY21" fmla="*/ 1163417 h 2832161"/>
              <a:gd name="connsiteX22" fmla="*/ 2378609 w 2832161"/>
              <a:gd name="connsiteY22" fmla="*/ 1163417 h 2832161"/>
              <a:gd name="connsiteX23" fmla="*/ 2378609 w 2832161"/>
              <a:gd name="connsiteY23" fmla="*/ 939980 h 2832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32161" h="2832161">
                <a:moveTo>
                  <a:pt x="2832161" y="1416080"/>
                </a:moveTo>
                <a:lnTo>
                  <a:pt x="2378609" y="1892180"/>
                </a:lnTo>
                <a:lnTo>
                  <a:pt x="2378609" y="1668744"/>
                </a:lnTo>
                <a:lnTo>
                  <a:pt x="1668744" y="1668744"/>
                </a:lnTo>
                <a:lnTo>
                  <a:pt x="1668744" y="2378609"/>
                </a:lnTo>
                <a:lnTo>
                  <a:pt x="1892180" y="2378609"/>
                </a:lnTo>
                <a:lnTo>
                  <a:pt x="1416080" y="2832161"/>
                </a:lnTo>
                <a:lnTo>
                  <a:pt x="939980" y="2378609"/>
                </a:lnTo>
                <a:lnTo>
                  <a:pt x="1163417" y="2378609"/>
                </a:lnTo>
                <a:lnTo>
                  <a:pt x="1163417" y="1668744"/>
                </a:lnTo>
                <a:lnTo>
                  <a:pt x="453552" y="1668744"/>
                </a:lnTo>
                <a:lnTo>
                  <a:pt x="453552" y="1892180"/>
                </a:lnTo>
                <a:lnTo>
                  <a:pt x="0" y="1416080"/>
                </a:lnTo>
                <a:lnTo>
                  <a:pt x="453552" y="939980"/>
                </a:lnTo>
                <a:lnTo>
                  <a:pt x="453552" y="1163417"/>
                </a:lnTo>
                <a:lnTo>
                  <a:pt x="1163417" y="1163417"/>
                </a:lnTo>
                <a:lnTo>
                  <a:pt x="1163417" y="453552"/>
                </a:lnTo>
                <a:lnTo>
                  <a:pt x="939980" y="453552"/>
                </a:lnTo>
                <a:lnTo>
                  <a:pt x="1416080" y="0"/>
                </a:lnTo>
                <a:lnTo>
                  <a:pt x="1892180" y="453552"/>
                </a:lnTo>
                <a:lnTo>
                  <a:pt x="1668744" y="453552"/>
                </a:lnTo>
                <a:lnTo>
                  <a:pt x="1668744" y="1163417"/>
                </a:lnTo>
                <a:lnTo>
                  <a:pt x="2378609" y="1163417"/>
                </a:lnTo>
                <a:lnTo>
                  <a:pt x="2378609" y="9399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" name="五邊形 2"/>
          <p:cNvSpPr/>
          <p:nvPr/>
        </p:nvSpPr>
        <p:spPr>
          <a:xfrm>
            <a:off x="1864896" y="2655000"/>
            <a:ext cx="2635200" cy="1548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五邊形 8"/>
          <p:cNvSpPr/>
          <p:nvPr/>
        </p:nvSpPr>
        <p:spPr>
          <a:xfrm rot="10800000">
            <a:off x="4643905" y="2655000"/>
            <a:ext cx="2635200" cy="1548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五邊形 9"/>
          <p:cNvSpPr/>
          <p:nvPr/>
        </p:nvSpPr>
        <p:spPr>
          <a:xfrm rot="5400000">
            <a:off x="3254401" y="1265496"/>
            <a:ext cx="2635200" cy="1548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五邊形 10"/>
          <p:cNvSpPr/>
          <p:nvPr/>
        </p:nvSpPr>
        <p:spPr>
          <a:xfrm rot="16200000">
            <a:off x="3254401" y="4044505"/>
            <a:ext cx="2635200" cy="1548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4640968" y="1109891"/>
            <a:ext cx="2898000" cy="2268000"/>
          </a:xfrm>
          <a:custGeom>
            <a:avLst/>
            <a:gdLst>
              <a:gd name="connsiteX0" fmla="*/ 378008 w 2898000"/>
              <a:gd name="connsiteY0" fmla="*/ 0 h 2268000"/>
              <a:gd name="connsiteX1" fmla="*/ 2519992 w 2898000"/>
              <a:gd name="connsiteY1" fmla="*/ 0 h 2268000"/>
              <a:gd name="connsiteX2" fmla="*/ 2898000 w 2898000"/>
              <a:gd name="connsiteY2" fmla="*/ 378008 h 2268000"/>
              <a:gd name="connsiteX3" fmla="*/ 2898000 w 2898000"/>
              <a:gd name="connsiteY3" fmla="*/ 1889992 h 2268000"/>
              <a:gd name="connsiteX4" fmla="*/ 2519992 w 2898000"/>
              <a:gd name="connsiteY4" fmla="*/ 2268000 h 2268000"/>
              <a:gd name="connsiteX5" fmla="*/ 1368000 w 2898000"/>
              <a:gd name="connsiteY5" fmla="*/ 2268000 h 2268000"/>
              <a:gd name="connsiteX6" fmla="*/ 0 w 2898000"/>
              <a:gd name="connsiteY6" fmla="*/ 900000 h 2268000"/>
              <a:gd name="connsiteX7" fmla="*/ 0 w 2898000"/>
              <a:gd name="connsiteY7" fmla="*/ 378008 h 2268000"/>
              <a:gd name="connsiteX8" fmla="*/ 378008 w 2898000"/>
              <a:gd name="connsiteY8" fmla="*/ 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8000" h="2268000">
                <a:moveTo>
                  <a:pt x="378008" y="0"/>
                </a:moveTo>
                <a:lnTo>
                  <a:pt x="2519992" y="0"/>
                </a:lnTo>
                <a:cubicBezTo>
                  <a:pt x="2728760" y="0"/>
                  <a:pt x="2898000" y="169240"/>
                  <a:pt x="2898000" y="378008"/>
                </a:cubicBezTo>
                <a:lnTo>
                  <a:pt x="2898000" y="1889992"/>
                </a:lnTo>
                <a:cubicBezTo>
                  <a:pt x="2898000" y="2098760"/>
                  <a:pt x="2728760" y="2268000"/>
                  <a:pt x="2519992" y="2268000"/>
                </a:cubicBezTo>
                <a:lnTo>
                  <a:pt x="1368000" y="2268000"/>
                </a:lnTo>
                <a:lnTo>
                  <a:pt x="0" y="900000"/>
                </a:lnTo>
                <a:lnTo>
                  <a:pt x="0" y="378008"/>
                </a:lnTo>
                <a:cubicBezTo>
                  <a:pt x="0" y="169240"/>
                  <a:pt x="169240" y="0"/>
                  <a:pt x="3780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手繪多邊形 19"/>
          <p:cNvSpPr/>
          <p:nvPr/>
        </p:nvSpPr>
        <p:spPr>
          <a:xfrm flipH="1">
            <a:off x="1605032" y="1109891"/>
            <a:ext cx="2898000" cy="2268000"/>
          </a:xfrm>
          <a:custGeom>
            <a:avLst/>
            <a:gdLst>
              <a:gd name="connsiteX0" fmla="*/ 378008 w 2898000"/>
              <a:gd name="connsiteY0" fmla="*/ 0 h 2268000"/>
              <a:gd name="connsiteX1" fmla="*/ 2519992 w 2898000"/>
              <a:gd name="connsiteY1" fmla="*/ 0 h 2268000"/>
              <a:gd name="connsiteX2" fmla="*/ 2898000 w 2898000"/>
              <a:gd name="connsiteY2" fmla="*/ 378008 h 2268000"/>
              <a:gd name="connsiteX3" fmla="*/ 2898000 w 2898000"/>
              <a:gd name="connsiteY3" fmla="*/ 1889992 h 2268000"/>
              <a:gd name="connsiteX4" fmla="*/ 2519992 w 2898000"/>
              <a:gd name="connsiteY4" fmla="*/ 2268000 h 2268000"/>
              <a:gd name="connsiteX5" fmla="*/ 1368000 w 2898000"/>
              <a:gd name="connsiteY5" fmla="*/ 2268000 h 2268000"/>
              <a:gd name="connsiteX6" fmla="*/ 0 w 2898000"/>
              <a:gd name="connsiteY6" fmla="*/ 900000 h 2268000"/>
              <a:gd name="connsiteX7" fmla="*/ 0 w 2898000"/>
              <a:gd name="connsiteY7" fmla="*/ 378008 h 2268000"/>
              <a:gd name="connsiteX8" fmla="*/ 378008 w 2898000"/>
              <a:gd name="connsiteY8" fmla="*/ 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8000" h="2268000">
                <a:moveTo>
                  <a:pt x="378008" y="0"/>
                </a:moveTo>
                <a:lnTo>
                  <a:pt x="2519992" y="0"/>
                </a:lnTo>
                <a:cubicBezTo>
                  <a:pt x="2728760" y="0"/>
                  <a:pt x="2898000" y="169240"/>
                  <a:pt x="2898000" y="378008"/>
                </a:cubicBezTo>
                <a:lnTo>
                  <a:pt x="2898000" y="1889992"/>
                </a:lnTo>
                <a:cubicBezTo>
                  <a:pt x="2898000" y="2098760"/>
                  <a:pt x="2728760" y="2268000"/>
                  <a:pt x="2519992" y="2268000"/>
                </a:cubicBezTo>
                <a:lnTo>
                  <a:pt x="1368000" y="2268000"/>
                </a:lnTo>
                <a:lnTo>
                  <a:pt x="0" y="900000"/>
                </a:lnTo>
                <a:lnTo>
                  <a:pt x="0" y="378008"/>
                </a:lnTo>
                <a:cubicBezTo>
                  <a:pt x="0" y="169240"/>
                  <a:pt x="169240" y="0"/>
                  <a:pt x="3780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手繪多邊形 20"/>
          <p:cNvSpPr/>
          <p:nvPr/>
        </p:nvSpPr>
        <p:spPr>
          <a:xfrm flipV="1">
            <a:off x="4640968" y="3480109"/>
            <a:ext cx="2898000" cy="2268000"/>
          </a:xfrm>
          <a:custGeom>
            <a:avLst/>
            <a:gdLst>
              <a:gd name="connsiteX0" fmla="*/ 378008 w 2898000"/>
              <a:gd name="connsiteY0" fmla="*/ 0 h 2268000"/>
              <a:gd name="connsiteX1" fmla="*/ 2519992 w 2898000"/>
              <a:gd name="connsiteY1" fmla="*/ 0 h 2268000"/>
              <a:gd name="connsiteX2" fmla="*/ 2898000 w 2898000"/>
              <a:gd name="connsiteY2" fmla="*/ 378008 h 2268000"/>
              <a:gd name="connsiteX3" fmla="*/ 2898000 w 2898000"/>
              <a:gd name="connsiteY3" fmla="*/ 1889992 h 2268000"/>
              <a:gd name="connsiteX4" fmla="*/ 2519992 w 2898000"/>
              <a:gd name="connsiteY4" fmla="*/ 2268000 h 2268000"/>
              <a:gd name="connsiteX5" fmla="*/ 1368000 w 2898000"/>
              <a:gd name="connsiteY5" fmla="*/ 2268000 h 2268000"/>
              <a:gd name="connsiteX6" fmla="*/ 0 w 2898000"/>
              <a:gd name="connsiteY6" fmla="*/ 900000 h 2268000"/>
              <a:gd name="connsiteX7" fmla="*/ 0 w 2898000"/>
              <a:gd name="connsiteY7" fmla="*/ 378008 h 2268000"/>
              <a:gd name="connsiteX8" fmla="*/ 378008 w 2898000"/>
              <a:gd name="connsiteY8" fmla="*/ 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8000" h="2268000">
                <a:moveTo>
                  <a:pt x="378008" y="0"/>
                </a:moveTo>
                <a:lnTo>
                  <a:pt x="2519992" y="0"/>
                </a:lnTo>
                <a:cubicBezTo>
                  <a:pt x="2728760" y="0"/>
                  <a:pt x="2898000" y="169240"/>
                  <a:pt x="2898000" y="378008"/>
                </a:cubicBezTo>
                <a:lnTo>
                  <a:pt x="2898000" y="1889992"/>
                </a:lnTo>
                <a:cubicBezTo>
                  <a:pt x="2898000" y="2098760"/>
                  <a:pt x="2728760" y="2268000"/>
                  <a:pt x="2519992" y="2268000"/>
                </a:cubicBezTo>
                <a:lnTo>
                  <a:pt x="1368000" y="2268000"/>
                </a:lnTo>
                <a:lnTo>
                  <a:pt x="0" y="900000"/>
                </a:lnTo>
                <a:lnTo>
                  <a:pt x="0" y="378008"/>
                </a:lnTo>
                <a:cubicBezTo>
                  <a:pt x="0" y="169240"/>
                  <a:pt x="169240" y="0"/>
                  <a:pt x="378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 flipH="1" flipV="1">
            <a:off x="1605032" y="3480109"/>
            <a:ext cx="2898000" cy="2268000"/>
          </a:xfrm>
          <a:custGeom>
            <a:avLst/>
            <a:gdLst>
              <a:gd name="connsiteX0" fmla="*/ 378008 w 2898000"/>
              <a:gd name="connsiteY0" fmla="*/ 0 h 2268000"/>
              <a:gd name="connsiteX1" fmla="*/ 2519992 w 2898000"/>
              <a:gd name="connsiteY1" fmla="*/ 0 h 2268000"/>
              <a:gd name="connsiteX2" fmla="*/ 2898000 w 2898000"/>
              <a:gd name="connsiteY2" fmla="*/ 378008 h 2268000"/>
              <a:gd name="connsiteX3" fmla="*/ 2898000 w 2898000"/>
              <a:gd name="connsiteY3" fmla="*/ 1889992 h 2268000"/>
              <a:gd name="connsiteX4" fmla="*/ 2519992 w 2898000"/>
              <a:gd name="connsiteY4" fmla="*/ 2268000 h 2268000"/>
              <a:gd name="connsiteX5" fmla="*/ 1368000 w 2898000"/>
              <a:gd name="connsiteY5" fmla="*/ 2268000 h 2268000"/>
              <a:gd name="connsiteX6" fmla="*/ 0 w 2898000"/>
              <a:gd name="connsiteY6" fmla="*/ 900000 h 2268000"/>
              <a:gd name="connsiteX7" fmla="*/ 0 w 2898000"/>
              <a:gd name="connsiteY7" fmla="*/ 378008 h 2268000"/>
              <a:gd name="connsiteX8" fmla="*/ 378008 w 2898000"/>
              <a:gd name="connsiteY8" fmla="*/ 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8000" h="2268000">
                <a:moveTo>
                  <a:pt x="378008" y="0"/>
                </a:moveTo>
                <a:lnTo>
                  <a:pt x="2519992" y="0"/>
                </a:lnTo>
                <a:cubicBezTo>
                  <a:pt x="2728760" y="0"/>
                  <a:pt x="2898000" y="169240"/>
                  <a:pt x="2898000" y="378008"/>
                </a:cubicBezTo>
                <a:lnTo>
                  <a:pt x="2898000" y="1889992"/>
                </a:lnTo>
                <a:cubicBezTo>
                  <a:pt x="2898000" y="2098760"/>
                  <a:pt x="2728760" y="2268000"/>
                  <a:pt x="2519992" y="2268000"/>
                </a:cubicBezTo>
                <a:lnTo>
                  <a:pt x="1368000" y="2268000"/>
                </a:lnTo>
                <a:lnTo>
                  <a:pt x="0" y="900000"/>
                </a:lnTo>
                <a:lnTo>
                  <a:pt x="0" y="378008"/>
                </a:lnTo>
                <a:cubicBezTo>
                  <a:pt x="0" y="169240"/>
                  <a:pt x="169240" y="0"/>
                  <a:pt x="3780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圓角矩形 13"/>
          <p:cNvSpPr/>
          <p:nvPr/>
        </p:nvSpPr>
        <p:spPr>
          <a:xfrm rot="2700000">
            <a:off x="3672000" y="2529000"/>
            <a:ext cx="1800000" cy="1800000"/>
          </a:xfrm>
          <a:prstGeom prst="roundRect">
            <a:avLst>
              <a:gd name="adj" fmla="val 72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5" name="手繪多邊形 34"/>
          <p:cNvSpPr/>
          <p:nvPr/>
        </p:nvSpPr>
        <p:spPr>
          <a:xfrm rot="5400000">
            <a:off x="3462485" y="2319486"/>
            <a:ext cx="1073515" cy="1073514"/>
          </a:xfrm>
          <a:custGeom>
            <a:avLst/>
            <a:gdLst>
              <a:gd name="connsiteX0" fmla="*/ 0 w 1073515"/>
              <a:gd name="connsiteY0" fmla="*/ 0 h 1073514"/>
              <a:gd name="connsiteX1" fmla="*/ 1073515 w 1073515"/>
              <a:gd name="connsiteY1" fmla="*/ 0 h 1073514"/>
              <a:gd name="connsiteX2" fmla="*/ 1073514 w 1073515"/>
              <a:gd name="connsiteY2" fmla="*/ 1073514 h 1073514"/>
              <a:gd name="connsiteX3" fmla="*/ 0 w 1073515"/>
              <a:gd name="connsiteY3" fmla="*/ 0 h 107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515" h="1073514">
                <a:moveTo>
                  <a:pt x="0" y="0"/>
                </a:moveTo>
                <a:lnTo>
                  <a:pt x="1073515" y="0"/>
                </a:lnTo>
                <a:lnTo>
                  <a:pt x="1073514" y="107351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手繪多邊形 33"/>
          <p:cNvSpPr/>
          <p:nvPr/>
        </p:nvSpPr>
        <p:spPr>
          <a:xfrm rot="5400000">
            <a:off x="4607999" y="2319486"/>
            <a:ext cx="1073515" cy="1073514"/>
          </a:xfrm>
          <a:custGeom>
            <a:avLst/>
            <a:gdLst>
              <a:gd name="connsiteX0" fmla="*/ 0 w 1073515"/>
              <a:gd name="connsiteY0" fmla="*/ 1073514 h 1073514"/>
              <a:gd name="connsiteX1" fmla="*/ 1073515 w 1073515"/>
              <a:gd name="connsiteY1" fmla="*/ 0 h 1073514"/>
              <a:gd name="connsiteX2" fmla="*/ 1073515 w 1073515"/>
              <a:gd name="connsiteY2" fmla="*/ 1073514 h 1073514"/>
              <a:gd name="connsiteX3" fmla="*/ 0 w 1073515"/>
              <a:gd name="connsiteY3" fmla="*/ 1073514 h 107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515" h="1073514">
                <a:moveTo>
                  <a:pt x="0" y="1073514"/>
                </a:moveTo>
                <a:lnTo>
                  <a:pt x="1073515" y="0"/>
                </a:lnTo>
                <a:lnTo>
                  <a:pt x="1073515" y="1073514"/>
                </a:lnTo>
                <a:lnTo>
                  <a:pt x="0" y="10735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手繪多邊形 29"/>
          <p:cNvSpPr/>
          <p:nvPr/>
        </p:nvSpPr>
        <p:spPr>
          <a:xfrm rot="5400000">
            <a:off x="3462487" y="3465000"/>
            <a:ext cx="1073512" cy="1073512"/>
          </a:xfrm>
          <a:custGeom>
            <a:avLst/>
            <a:gdLst>
              <a:gd name="connsiteX0" fmla="*/ 0 w 1073512"/>
              <a:gd name="connsiteY0" fmla="*/ 1073512 h 1073512"/>
              <a:gd name="connsiteX1" fmla="*/ 1 w 1073512"/>
              <a:gd name="connsiteY1" fmla="*/ 0 h 1073512"/>
              <a:gd name="connsiteX2" fmla="*/ 1073512 w 1073512"/>
              <a:gd name="connsiteY2" fmla="*/ 0 h 1073512"/>
              <a:gd name="connsiteX3" fmla="*/ 0 w 1073512"/>
              <a:gd name="connsiteY3" fmla="*/ 1073512 h 10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512" h="1073512">
                <a:moveTo>
                  <a:pt x="0" y="1073512"/>
                </a:moveTo>
                <a:lnTo>
                  <a:pt x="1" y="0"/>
                </a:lnTo>
                <a:lnTo>
                  <a:pt x="1073512" y="0"/>
                </a:lnTo>
                <a:lnTo>
                  <a:pt x="0" y="10735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手繪多邊形 28"/>
          <p:cNvSpPr/>
          <p:nvPr/>
        </p:nvSpPr>
        <p:spPr>
          <a:xfrm rot="5400000">
            <a:off x="4608000" y="3465000"/>
            <a:ext cx="1073511" cy="1073512"/>
          </a:xfrm>
          <a:custGeom>
            <a:avLst/>
            <a:gdLst>
              <a:gd name="connsiteX0" fmla="*/ 0 w 1073511"/>
              <a:gd name="connsiteY0" fmla="*/ 1073512 h 1073512"/>
              <a:gd name="connsiteX1" fmla="*/ 0 w 1073511"/>
              <a:gd name="connsiteY1" fmla="*/ 0 h 1073512"/>
              <a:gd name="connsiteX2" fmla="*/ 1073511 w 1073511"/>
              <a:gd name="connsiteY2" fmla="*/ 1073512 h 1073512"/>
              <a:gd name="connsiteX3" fmla="*/ 0 w 1073511"/>
              <a:gd name="connsiteY3" fmla="*/ 1073512 h 10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511" h="1073512">
                <a:moveTo>
                  <a:pt x="0" y="1073512"/>
                </a:moveTo>
                <a:lnTo>
                  <a:pt x="0" y="0"/>
                </a:lnTo>
                <a:lnTo>
                  <a:pt x="1073511" y="1073512"/>
                </a:lnTo>
                <a:lnTo>
                  <a:pt x="0" y="10735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手繪多邊形 72"/>
          <p:cNvSpPr/>
          <p:nvPr/>
        </p:nvSpPr>
        <p:spPr>
          <a:xfrm rot="16200000">
            <a:off x="4618034" y="721894"/>
            <a:ext cx="2661072" cy="2661072"/>
          </a:xfrm>
          <a:custGeom>
            <a:avLst/>
            <a:gdLst>
              <a:gd name="connsiteX0" fmla="*/ 2661072 w 2661072"/>
              <a:gd name="connsiteY0" fmla="*/ 370990 h 2661072"/>
              <a:gd name="connsiteX1" fmla="*/ 2661072 w 2661072"/>
              <a:gd name="connsiteY1" fmla="*/ 2661072 h 2661072"/>
              <a:gd name="connsiteX2" fmla="*/ 370990 w 2661072"/>
              <a:gd name="connsiteY2" fmla="*/ 2661072 h 2661072"/>
              <a:gd name="connsiteX3" fmla="*/ 0 w 2661072"/>
              <a:gd name="connsiteY3" fmla="*/ 1053446 h 2661072"/>
              <a:gd name="connsiteX4" fmla="*/ 1053448 w 2661072"/>
              <a:gd name="connsiteY4" fmla="*/ 0 h 2661072"/>
              <a:gd name="connsiteX5" fmla="*/ 2661072 w 2661072"/>
              <a:gd name="connsiteY5" fmla="*/ 370990 h 266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072" h="2661072">
                <a:moveTo>
                  <a:pt x="2661072" y="370990"/>
                </a:moveTo>
                <a:lnTo>
                  <a:pt x="2661072" y="2661072"/>
                </a:lnTo>
                <a:lnTo>
                  <a:pt x="370990" y="2661072"/>
                </a:lnTo>
                <a:lnTo>
                  <a:pt x="0" y="1053446"/>
                </a:lnTo>
                <a:lnTo>
                  <a:pt x="1053448" y="0"/>
                </a:lnTo>
                <a:lnTo>
                  <a:pt x="2661072" y="3709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手繪多邊形 79"/>
          <p:cNvSpPr/>
          <p:nvPr/>
        </p:nvSpPr>
        <p:spPr>
          <a:xfrm rot="16200000">
            <a:off x="1864894" y="721895"/>
            <a:ext cx="2661072" cy="2661071"/>
          </a:xfrm>
          <a:custGeom>
            <a:avLst/>
            <a:gdLst>
              <a:gd name="connsiteX0" fmla="*/ 2661072 w 2661072"/>
              <a:gd name="connsiteY0" fmla="*/ 0 h 2661071"/>
              <a:gd name="connsiteX1" fmla="*/ 2661071 w 2661072"/>
              <a:gd name="connsiteY1" fmla="*/ 2290080 h 2661071"/>
              <a:gd name="connsiteX2" fmla="*/ 1053445 w 2661072"/>
              <a:gd name="connsiteY2" fmla="*/ 2661071 h 2661071"/>
              <a:gd name="connsiteX3" fmla="*/ 0 w 2661072"/>
              <a:gd name="connsiteY3" fmla="*/ 1607626 h 2661071"/>
              <a:gd name="connsiteX4" fmla="*/ 370990 w 2661072"/>
              <a:gd name="connsiteY4" fmla="*/ 0 h 2661071"/>
              <a:gd name="connsiteX5" fmla="*/ 2661072 w 2661072"/>
              <a:gd name="connsiteY5" fmla="*/ 0 h 26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072" h="2661071">
                <a:moveTo>
                  <a:pt x="2661072" y="0"/>
                </a:moveTo>
                <a:lnTo>
                  <a:pt x="2661071" y="2290080"/>
                </a:lnTo>
                <a:lnTo>
                  <a:pt x="1053445" y="2661071"/>
                </a:lnTo>
                <a:lnTo>
                  <a:pt x="0" y="1607626"/>
                </a:lnTo>
                <a:lnTo>
                  <a:pt x="370990" y="0"/>
                </a:lnTo>
                <a:lnTo>
                  <a:pt x="26610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手繪多邊形 77"/>
          <p:cNvSpPr/>
          <p:nvPr/>
        </p:nvSpPr>
        <p:spPr>
          <a:xfrm rot="16200000">
            <a:off x="1864895" y="3475034"/>
            <a:ext cx="2661071" cy="2661070"/>
          </a:xfrm>
          <a:custGeom>
            <a:avLst/>
            <a:gdLst>
              <a:gd name="connsiteX0" fmla="*/ 2661071 w 2661071"/>
              <a:gd name="connsiteY0" fmla="*/ 1607626 h 2661070"/>
              <a:gd name="connsiteX1" fmla="*/ 1607627 w 2661071"/>
              <a:gd name="connsiteY1" fmla="*/ 2661070 h 2661070"/>
              <a:gd name="connsiteX2" fmla="*/ 0 w 2661071"/>
              <a:gd name="connsiteY2" fmla="*/ 2290080 h 2661070"/>
              <a:gd name="connsiteX3" fmla="*/ 0 w 2661071"/>
              <a:gd name="connsiteY3" fmla="*/ 0 h 2661070"/>
              <a:gd name="connsiteX4" fmla="*/ 2290081 w 2661071"/>
              <a:gd name="connsiteY4" fmla="*/ 0 h 2661070"/>
              <a:gd name="connsiteX5" fmla="*/ 2661071 w 2661071"/>
              <a:gd name="connsiteY5" fmla="*/ 1607626 h 266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071" h="2661070">
                <a:moveTo>
                  <a:pt x="2661071" y="1607626"/>
                </a:moveTo>
                <a:lnTo>
                  <a:pt x="1607627" y="2661070"/>
                </a:lnTo>
                <a:lnTo>
                  <a:pt x="0" y="2290080"/>
                </a:lnTo>
                <a:lnTo>
                  <a:pt x="0" y="0"/>
                </a:lnTo>
                <a:lnTo>
                  <a:pt x="2290081" y="0"/>
                </a:lnTo>
                <a:lnTo>
                  <a:pt x="2661071" y="16076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手繪多邊形 69"/>
          <p:cNvSpPr/>
          <p:nvPr/>
        </p:nvSpPr>
        <p:spPr>
          <a:xfrm rot="16200000">
            <a:off x="4618034" y="3475033"/>
            <a:ext cx="2661070" cy="2661072"/>
          </a:xfrm>
          <a:custGeom>
            <a:avLst/>
            <a:gdLst>
              <a:gd name="connsiteX0" fmla="*/ 2661070 w 2661070"/>
              <a:gd name="connsiteY0" fmla="*/ 1053447 h 2661072"/>
              <a:gd name="connsiteX1" fmla="*/ 2290080 w 2661070"/>
              <a:gd name="connsiteY1" fmla="*/ 2661072 h 2661072"/>
              <a:gd name="connsiteX2" fmla="*/ 0 w 2661070"/>
              <a:gd name="connsiteY2" fmla="*/ 2661072 h 2661072"/>
              <a:gd name="connsiteX3" fmla="*/ 0 w 2661070"/>
              <a:gd name="connsiteY3" fmla="*/ 370990 h 2661072"/>
              <a:gd name="connsiteX4" fmla="*/ 1607625 w 2661070"/>
              <a:gd name="connsiteY4" fmla="*/ 0 h 2661072"/>
              <a:gd name="connsiteX5" fmla="*/ 2661070 w 2661070"/>
              <a:gd name="connsiteY5" fmla="*/ 1053447 h 266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070" h="2661072">
                <a:moveTo>
                  <a:pt x="2661070" y="1053447"/>
                </a:moveTo>
                <a:lnTo>
                  <a:pt x="2290080" y="2661072"/>
                </a:lnTo>
                <a:lnTo>
                  <a:pt x="0" y="2661072"/>
                </a:lnTo>
                <a:lnTo>
                  <a:pt x="0" y="370990"/>
                </a:lnTo>
                <a:lnTo>
                  <a:pt x="1607625" y="0"/>
                </a:lnTo>
                <a:lnTo>
                  <a:pt x="2661070" y="1053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0" y="198884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807804" y="2275128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 smtClean="0"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 smtClean="0">
                <a:latin typeface="微軟正黑體" pitchFamily="34" charset="-120"/>
                <a:ea typeface="微軟正黑體"/>
              </a:rPr>
              <a:t>粉絲專頁</a:t>
            </a: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539588" y="4293096"/>
            <a:ext cx="1776827" cy="2319162"/>
          </a:xfrm>
          <a:custGeom>
            <a:avLst/>
            <a:gdLst>
              <a:gd name="T0" fmla="*/ 271 w 695"/>
              <a:gd name="T1" fmla="*/ 113 h 903"/>
              <a:gd name="T2" fmla="*/ 300 w 695"/>
              <a:gd name="T3" fmla="*/ 0 h 903"/>
              <a:gd name="T4" fmla="*/ 271 w 695"/>
              <a:gd name="T5" fmla="*/ 0 h 903"/>
              <a:gd name="T6" fmla="*/ 364 w 695"/>
              <a:gd name="T7" fmla="*/ 144 h 903"/>
              <a:gd name="T8" fmla="*/ 470 w 695"/>
              <a:gd name="T9" fmla="*/ 95 h 903"/>
              <a:gd name="T10" fmla="*/ 452 w 695"/>
              <a:gd name="T11" fmla="*/ 73 h 903"/>
              <a:gd name="T12" fmla="*/ 399 w 695"/>
              <a:gd name="T13" fmla="*/ 237 h 903"/>
              <a:gd name="T14" fmla="*/ 502 w 695"/>
              <a:gd name="T15" fmla="*/ 290 h 903"/>
              <a:gd name="T16" fmla="*/ 509 w 695"/>
              <a:gd name="T17" fmla="*/ 263 h 903"/>
              <a:gd name="T18" fmla="*/ 179 w 695"/>
              <a:gd name="T19" fmla="*/ 265 h 903"/>
              <a:gd name="T20" fmla="*/ 62 w 695"/>
              <a:gd name="T21" fmla="*/ 263 h 903"/>
              <a:gd name="T22" fmla="*/ 69 w 695"/>
              <a:gd name="T23" fmla="*/ 290 h 903"/>
              <a:gd name="T24" fmla="*/ 189 w 695"/>
              <a:gd name="T25" fmla="*/ 166 h 903"/>
              <a:gd name="T26" fmla="*/ 119 w 695"/>
              <a:gd name="T27" fmla="*/ 73 h 903"/>
              <a:gd name="T28" fmla="*/ 101 w 695"/>
              <a:gd name="T29" fmla="*/ 95 h 903"/>
              <a:gd name="T30" fmla="*/ 666 w 695"/>
              <a:gd name="T31" fmla="*/ 663 h 903"/>
              <a:gd name="T32" fmla="*/ 666 w 695"/>
              <a:gd name="T33" fmla="*/ 557 h 903"/>
              <a:gd name="T34" fmla="*/ 624 w 695"/>
              <a:gd name="T35" fmla="*/ 451 h 903"/>
              <a:gd name="T36" fmla="*/ 582 w 695"/>
              <a:gd name="T37" fmla="*/ 508 h 903"/>
              <a:gd name="T38" fmla="*/ 554 w 695"/>
              <a:gd name="T39" fmla="*/ 438 h 903"/>
              <a:gd name="T40" fmla="*/ 469 w 695"/>
              <a:gd name="T41" fmla="*/ 438 h 903"/>
              <a:gd name="T42" fmla="*/ 441 w 695"/>
              <a:gd name="T43" fmla="*/ 480 h 903"/>
              <a:gd name="T44" fmla="*/ 398 w 695"/>
              <a:gd name="T45" fmla="*/ 367 h 903"/>
              <a:gd name="T46" fmla="*/ 356 w 695"/>
              <a:gd name="T47" fmla="*/ 508 h 903"/>
              <a:gd name="T48" fmla="*/ 328 w 695"/>
              <a:gd name="T49" fmla="*/ 212 h 903"/>
              <a:gd name="T50" fmla="*/ 243 w 695"/>
              <a:gd name="T51" fmla="*/ 212 h 903"/>
              <a:gd name="T52" fmla="*/ 77 w 695"/>
              <a:gd name="T53" fmla="*/ 432 h 903"/>
              <a:gd name="T54" fmla="*/ 455 w 695"/>
              <a:gd name="T55" fmla="*/ 875 h 903"/>
              <a:gd name="T56" fmla="*/ 695 w 695"/>
              <a:gd name="T57" fmla="*/ 663 h 903"/>
              <a:gd name="T58" fmla="*/ 210 w 695"/>
              <a:gd name="T59" fmla="*/ 746 h 903"/>
              <a:gd name="T60" fmla="*/ 215 w 695"/>
              <a:gd name="T61" fmla="*/ 462 h 903"/>
              <a:gd name="T62" fmla="*/ 215 w 695"/>
              <a:gd name="T63" fmla="*/ 212 h 903"/>
              <a:gd name="T64" fmla="*/ 356 w 695"/>
              <a:gd name="T65" fmla="*/ 212 h 903"/>
              <a:gd name="T66" fmla="*/ 398 w 695"/>
              <a:gd name="T67" fmla="*/ 339 h 903"/>
              <a:gd name="T68" fmla="*/ 511 w 695"/>
              <a:gd name="T69" fmla="*/ 367 h 903"/>
              <a:gd name="T70" fmla="*/ 582 w 695"/>
              <a:gd name="T71" fmla="*/ 438 h 903"/>
              <a:gd name="T72" fmla="*/ 695 w 695"/>
              <a:gd name="T73" fmla="*/ 494 h 903"/>
              <a:gd name="T74" fmla="*/ 695 w 695"/>
              <a:gd name="T75" fmla="*/ 663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95" h="903">
                <a:moveTo>
                  <a:pt x="271" y="0"/>
                </a:moveTo>
                <a:lnTo>
                  <a:pt x="271" y="113"/>
                </a:lnTo>
                <a:lnTo>
                  <a:pt x="300" y="113"/>
                </a:lnTo>
                <a:lnTo>
                  <a:pt x="300" y="0"/>
                </a:lnTo>
                <a:lnTo>
                  <a:pt x="271" y="0"/>
                </a:lnTo>
                <a:lnTo>
                  <a:pt x="271" y="0"/>
                </a:lnTo>
                <a:close/>
                <a:moveTo>
                  <a:pt x="452" y="73"/>
                </a:moveTo>
                <a:lnTo>
                  <a:pt x="364" y="144"/>
                </a:lnTo>
                <a:lnTo>
                  <a:pt x="382" y="166"/>
                </a:lnTo>
                <a:lnTo>
                  <a:pt x="470" y="95"/>
                </a:lnTo>
                <a:lnTo>
                  <a:pt x="452" y="73"/>
                </a:lnTo>
                <a:lnTo>
                  <a:pt x="452" y="73"/>
                </a:lnTo>
                <a:close/>
                <a:moveTo>
                  <a:pt x="509" y="263"/>
                </a:moveTo>
                <a:lnTo>
                  <a:pt x="399" y="237"/>
                </a:lnTo>
                <a:lnTo>
                  <a:pt x="392" y="265"/>
                </a:lnTo>
                <a:lnTo>
                  <a:pt x="502" y="290"/>
                </a:lnTo>
                <a:lnTo>
                  <a:pt x="509" y="263"/>
                </a:lnTo>
                <a:lnTo>
                  <a:pt x="509" y="263"/>
                </a:lnTo>
                <a:close/>
                <a:moveTo>
                  <a:pt x="69" y="290"/>
                </a:moveTo>
                <a:lnTo>
                  <a:pt x="179" y="265"/>
                </a:lnTo>
                <a:lnTo>
                  <a:pt x="172" y="237"/>
                </a:lnTo>
                <a:lnTo>
                  <a:pt x="62" y="263"/>
                </a:lnTo>
                <a:lnTo>
                  <a:pt x="69" y="290"/>
                </a:lnTo>
                <a:lnTo>
                  <a:pt x="69" y="290"/>
                </a:lnTo>
                <a:close/>
                <a:moveTo>
                  <a:pt x="101" y="95"/>
                </a:moveTo>
                <a:lnTo>
                  <a:pt x="189" y="166"/>
                </a:lnTo>
                <a:lnTo>
                  <a:pt x="207" y="144"/>
                </a:lnTo>
                <a:lnTo>
                  <a:pt x="119" y="73"/>
                </a:lnTo>
                <a:lnTo>
                  <a:pt x="101" y="95"/>
                </a:lnTo>
                <a:lnTo>
                  <a:pt x="101" y="95"/>
                </a:lnTo>
                <a:close/>
                <a:moveTo>
                  <a:pt x="455" y="875"/>
                </a:moveTo>
                <a:cubicBezTo>
                  <a:pt x="572" y="875"/>
                  <a:pt x="666" y="774"/>
                  <a:pt x="666" y="663"/>
                </a:cubicBezTo>
                <a:cubicBezTo>
                  <a:pt x="666" y="663"/>
                  <a:pt x="666" y="728"/>
                  <a:pt x="666" y="663"/>
                </a:cubicBezTo>
                <a:lnTo>
                  <a:pt x="666" y="557"/>
                </a:lnTo>
                <a:lnTo>
                  <a:pt x="666" y="494"/>
                </a:lnTo>
                <a:cubicBezTo>
                  <a:pt x="666" y="470"/>
                  <a:pt x="648" y="451"/>
                  <a:pt x="624" y="451"/>
                </a:cubicBezTo>
                <a:cubicBezTo>
                  <a:pt x="601" y="451"/>
                  <a:pt x="582" y="470"/>
                  <a:pt x="582" y="494"/>
                </a:cubicBezTo>
                <a:lnTo>
                  <a:pt x="582" y="508"/>
                </a:lnTo>
                <a:lnTo>
                  <a:pt x="554" y="508"/>
                </a:lnTo>
                <a:lnTo>
                  <a:pt x="554" y="438"/>
                </a:lnTo>
                <a:cubicBezTo>
                  <a:pt x="554" y="414"/>
                  <a:pt x="535" y="395"/>
                  <a:pt x="511" y="395"/>
                </a:cubicBezTo>
                <a:cubicBezTo>
                  <a:pt x="488" y="395"/>
                  <a:pt x="469" y="414"/>
                  <a:pt x="469" y="438"/>
                </a:cubicBezTo>
                <a:lnTo>
                  <a:pt x="469" y="480"/>
                </a:lnTo>
                <a:lnTo>
                  <a:pt x="441" y="480"/>
                </a:lnTo>
                <a:lnTo>
                  <a:pt x="441" y="409"/>
                </a:lnTo>
                <a:cubicBezTo>
                  <a:pt x="441" y="386"/>
                  <a:pt x="422" y="367"/>
                  <a:pt x="398" y="367"/>
                </a:cubicBezTo>
                <a:cubicBezTo>
                  <a:pt x="375" y="367"/>
                  <a:pt x="356" y="386"/>
                  <a:pt x="356" y="409"/>
                </a:cubicBezTo>
                <a:lnTo>
                  <a:pt x="356" y="508"/>
                </a:lnTo>
                <a:lnTo>
                  <a:pt x="328" y="508"/>
                </a:lnTo>
                <a:lnTo>
                  <a:pt x="328" y="212"/>
                </a:lnTo>
                <a:cubicBezTo>
                  <a:pt x="328" y="188"/>
                  <a:pt x="309" y="169"/>
                  <a:pt x="285" y="169"/>
                </a:cubicBezTo>
                <a:cubicBezTo>
                  <a:pt x="262" y="169"/>
                  <a:pt x="243" y="188"/>
                  <a:pt x="243" y="212"/>
                </a:cubicBezTo>
                <a:lnTo>
                  <a:pt x="243" y="530"/>
                </a:lnTo>
                <a:cubicBezTo>
                  <a:pt x="185" y="468"/>
                  <a:pt x="108" y="400"/>
                  <a:pt x="77" y="432"/>
                </a:cubicBezTo>
                <a:cubicBezTo>
                  <a:pt x="46" y="462"/>
                  <a:pt x="126" y="547"/>
                  <a:pt x="236" y="733"/>
                </a:cubicBezTo>
                <a:cubicBezTo>
                  <a:pt x="286" y="817"/>
                  <a:pt x="349" y="875"/>
                  <a:pt x="455" y="875"/>
                </a:cubicBezTo>
                <a:lnTo>
                  <a:pt x="455" y="875"/>
                </a:lnTo>
                <a:close/>
                <a:moveTo>
                  <a:pt x="695" y="663"/>
                </a:moveTo>
                <a:cubicBezTo>
                  <a:pt x="695" y="796"/>
                  <a:pt x="587" y="903"/>
                  <a:pt x="455" y="903"/>
                </a:cubicBezTo>
                <a:cubicBezTo>
                  <a:pt x="367" y="903"/>
                  <a:pt x="274" y="862"/>
                  <a:pt x="210" y="746"/>
                </a:cubicBezTo>
                <a:cubicBezTo>
                  <a:pt x="118" y="578"/>
                  <a:pt x="0" y="468"/>
                  <a:pt x="57" y="412"/>
                </a:cubicBezTo>
                <a:cubicBezTo>
                  <a:pt x="97" y="372"/>
                  <a:pt x="160" y="410"/>
                  <a:pt x="215" y="462"/>
                </a:cubicBezTo>
                <a:lnTo>
                  <a:pt x="215" y="462"/>
                </a:lnTo>
                <a:lnTo>
                  <a:pt x="215" y="212"/>
                </a:lnTo>
                <a:cubicBezTo>
                  <a:pt x="215" y="172"/>
                  <a:pt x="246" y="141"/>
                  <a:pt x="285" y="141"/>
                </a:cubicBezTo>
                <a:cubicBezTo>
                  <a:pt x="325" y="141"/>
                  <a:pt x="356" y="173"/>
                  <a:pt x="356" y="212"/>
                </a:cubicBezTo>
                <a:lnTo>
                  <a:pt x="356" y="353"/>
                </a:lnTo>
                <a:cubicBezTo>
                  <a:pt x="368" y="344"/>
                  <a:pt x="382" y="339"/>
                  <a:pt x="398" y="339"/>
                </a:cubicBezTo>
                <a:cubicBezTo>
                  <a:pt x="429" y="339"/>
                  <a:pt x="455" y="358"/>
                  <a:pt x="464" y="385"/>
                </a:cubicBezTo>
                <a:cubicBezTo>
                  <a:pt x="477" y="373"/>
                  <a:pt x="493" y="367"/>
                  <a:pt x="511" y="367"/>
                </a:cubicBezTo>
                <a:cubicBezTo>
                  <a:pt x="550" y="367"/>
                  <a:pt x="582" y="398"/>
                  <a:pt x="582" y="437"/>
                </a:cubicBezTo>
                <a:lnTo>
                  <a:pt x="582" y="438"/>
                </a:lnTo>
                <a:cubicBezTo>
                  <a:pt x="594" y="429"/>
                  <a:pt x="608" y="424"/>
                  <a:pt x="624" y="424"/>
                </a:cubicBezTo>
                <a:cubicBezTo>
                  <a:pt x="663" y="424"/>
                  <a:pt x="695" y="455"/>
                  <a:pt x="695" y="494"/>
                </a:cubicBezTo>
                <a:lnTo>
                  <a:pt x="695" y="663"/>
                </a:lnTo>
                <a:lnTo>
                  <a:pt x="695" y="663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9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3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35237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885950" y="742950"/>
            <a:ext cx="2664996" cy="2664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1687830" y="952542"/>
            <a:ext cx="1080000" cy="723858"/>
            <a:chOff x="1676400" y="952542"/>
            <a:chExt cx="1080000" cy="723858"/>
          </a:xfrm>
        </p:grpSpPr>
        <p:sp>
          <p:nvSpPr>
            <p:cNvPr id="5" name="矩形 4"/>
            <p:cNvSpPr/>
            <p:nvPr/>
          </p:nvSpPr>
          <p:spPr>
            <a:xfrm>
              <a:off x="1676400" y="952542"/>
              <a:ext cx="108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1676400" y="1478280"/>
              <a:ext cx="198120" cy="198120"/>
            </a:xfrm>
            <a:custGeom>
              <a:avLst/>
              <a:gdLst>
                <a:gd name="connsiteX0" fmla="*/ 0 w 198120"/>
                <a:gd name="connsiteY0" fmla="*/ 7620 h 198120"/>
                <a:gd name="connsiteX1" fmla="*/ 198120 w 198120"/>
                <a:gd name="connsiteY1" fmla="*/ 0 h 198120"/>
                <a:gd name="connsiteX2" fmla="*/ 198120 w 198120"/>
                <a:gd name="connsiteY2" fmla="*/ 198120 h 198120"/>
                <a:gd name="connsiteX3" fmla="*/ 0 w 198120"/>
                <a:gd name="connsiteY3" fmla="*/ 762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" h="198120">
                  <a:moveTo>
                    <a:pt x="0" y="7620"/>
                  </a:moveTo>
                  <a:lnTo>
                    <a:pt x="198120" y="0"/>
                  </a:lnTo>
                  <a:lnTo>
                    <a:pt x="198120" y="1981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矩形 17"/>
          <p:cNvSpPr/>
          <p:nvPr/>
        </p:nvSpPr>
        <p:spPr>
          <a:xfrm flipH="1">
            <a:off x="4593055" y="742950"/>
            <a:ext cx="2664994" cy="2664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群組 18"/>
          <p:cNvGrpSpPr/>
          <p:nvPr/>
        </p:nvGrpSpPr>
        <p:grpSpPr>
          <a:xfrm flipH="1">
            <a:off x="6376170" y="952542"/>
            <a:ext cx="1080000" cy="723858"/>
            <a:chOff x="1676400" y="952542"/>
            <a:chExt cx="1080000" cy="723858"/>
          </a:xfrm>
        </p:grpSpPr>
        <p:sp>
          <p:nvSpPr>
            <p:cNvPr id="20" name="矩形 19"/>
            <p:cNvSpPr/>
            <p:nvPr/>
          </p:nvSpPr>
          <p:spPr>
            <a:xfrm>
              <a:off x="1676400" y="952542"/>
              <a:ext cx="108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1676400" y="1478280"/>
              <a:ext cx="198120" cy="198120"/>
            </a:xfrm>
            <a:custGeom>
              <a:avLst/>
              <a:gdLst>
                <a:gd name="connsiteX0" fmla="*/ 0 w 198120"/>
                <a:gd name="connsiteY0" fmla="*/ 7620 h 198120"/>
                <a:gd name="connsiteX1" fmla="*/ 198120 w 198120"/>
                <a:gd name="connsiteY1" fmla="*/ 0 h 198120"/>
                <a:gd name="connsiteX2" fmla="*/ 198120 w 198120"/>
                <a:gd name="connsiteY2" fmla="*/ 198120 h 198120"/>
                <a:gd name="connsiteX3" fmla="*/ 0 w 198120"/>
                <a:gd name="connsiteY3" fmla="*/ 762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" h="198120">
                  <a:moveTo>
                    <a:pt x="0" y="7620"/>
                  </a:moveTo>
                  <a:lnTo>
                    <a:pt x="198120" y="0"/>
                  </a:lnTo>
                  <a:lnTo>
                    <a:pt x="198120" y="1981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矩形 21"/>
          <p:cNvSpPr/>
          <p:nvPr/>
        </p:nvSpPr>
        <p:spPr>
          <a:xfrm flipV="1">
            <a:off x="1885950" y="3450055"/>
            <a:ext cx="2664996" cy="2664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群組 22"/>
          <p:cNvGrpSpPr/>
          <p:nvPr/>
        </p:nvGrpSpPr>
        <p:grpSpPr>
          <a:xfrm flipV="1">
            <a:off x="1687830" y="5181600"/>
            <a:ext cx="1080000" cy="723858"/>
            <a:chOff x="1676400" y="952542"/>
            <a:chExt cx="1080000" cy="723858"/>
          </a:xfrm>
        </p:grpSpPr>
        <p:sp>
          <p:nvSpPr>
            <p:cNvPr id="24" name="矩形 23"/>
            <p:cNvSpPr/>
            <p:nvPr/>
          </p:nvSpPr>
          <p:spPr>
            <a:xfrm>
              <a:off x="1676400" y="952542"/>
              <a:ext cx="108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手繪多邊形 24"/>
            <p:cNvSpPr/>
            <p:nvPr/>
          </p:nvSpPr>
          <p:spPr>
            <a:xfrm>
              <a:off x="1676400" y="1478280"/>
              <a:ext cx="198120" cy="198120"/>
            </a:xfrm>
            <a:custGeom>
              <a:avLst/>
              <a:gdLst>
                <a:gd name="connsiteX0" fmla="*/ 0 w 198120"/>
                <a:gd name="connsiteY0" fmla="*/ 7620 h 198120"/>
                <a:gd name="connsiteX1" fmla="*/ 198120 w 198120"/>
                <a:gd name="connsiteY1" fmla="*/ 0 h 198120"/>
                <a:gd name="connsiteX2" fmla="*/ 198120 w 198120"/>
                <a:gd name="connsiteY2" fmla="*/ 198120 h 198120"/>
                <a:gd name="connsiteX3" fmla="*/ 0 w 198120"/>
                <a:gd name="connsiteY3" fmla="*/ 762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" h="198120">
                  <a:moveTo>
                    <a:pt x="0" y="7620"/>
                  </a:moveTo>
                  <a:lnTo>
                    <a:pt x="198120" y="0"/>
                  </a:lnTo>
                  <a:lnTo>
                    <a:pt x="198120" y="1981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矩形 26"/>
          <p:cNvSpPr/>
          <p:nvPr/>
        </p:nvSpPr>
        <p:spPr>
          <a:xfrm flipH="1" flipV="1">
            <a:off x="4593055" y="3450055"/>
            <a:ext cx="2664994" cy="26649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群組 30"/>
          <p:cNvGrpSpPr/>
          <p:nvPr/>
        </p:nvGrpSpPr>
        <p:grpSpPr>
          <a:xfrm>
            <a:off x="6376170" y="5181600"/>
            <a:ext cx="1080000" cy="723858"/>
            <a:chOff x="6387600" y="5181600"/>
            <a:chExt cx="1080000" cy="723858"/>
          </a:xfrm>
        </p:grpSpPr>
        <p:sp>
          <p:nvSpPr>
            <p:cNvPr id="29" name="矩形 28"/>
            <p:cNvSpPr/>
            <p:nvPr/>
          </p:nvSpPr>
          <p:spPr>
            <a:xfrm flipH="1" flipV="1">
              <a:off x="6387600" y="5365458"/>
              <a:ext cx="108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手繪多邊形 29"/>
            <p:cNvSpPr/>
            <p:nvPr/>
          </p:nvSpPr>
          <p:spPr>
            <a:xfrm flipH="1" flipV="1">
              <a:off x="7269480" y="5181600"/>
              <a:ext cx="198120" cy="198120"/>
            </a:xfrm>
            <a:custGeom>
              <a:avLst/>
              <a:gdLst>
                <a:gd name="connsiteX0" fmla="*/ 0 w 198120"/>
                <a:gd name="connsiteY0" fmla="*/ 7620 h 198120"/>
                <a:gd name="connsiteX1" fmla="*/ 198120 w 198120"/>
                <a:gd name="connsiteY1" fmla="*/ 0 h 198120"/>
                <a:gd name="connsiteX2" fmla="*/ 198120 w 198120"/>
                <a:gd name="connsiteY2" fmla="*/ 198120 h 198120"/>
                <a:gd name="connsiteX3" fmla="*/ 0 w 198120"/>
                <a:gd name="connsiteY3" fmla="*/ 762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" h="198120">
                  <a:moveTo>
                    <a:pt x="0" y="7620"/>
                  </a:moveTo>
                  <a:lnTo>
                    <a:pt x="198120" y="0"/>
                  </a:lnTo>
                  <a:lnTo>
                    <a:pt x="198120" y="1981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87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商業簡報網  韓明文 講師  </a:t>
            </a:r>
            <a:r>
              <a:rPr lang="en-US" altLang="zh-TW" smtClean="0"/>
              <a:t>/ www.pook.com.tw</a:t>
            </a:r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1008000" y="3465000"/>
            <a:ext cx="2646000" cy="1908000"/>
          </a:xfrm>
          <a:custGeom>
            <a:avLst/>
            <a:gdLst>
              <a:gd name="connsiteX0" fmla="*/ 2700000 w 2700000"/>
              <a:gd name="connsiteY0" fmla="*/ 1975456 h 1980000"/>
              <a:gd name="connsiteX1" fmla="*/ 2700000 w 2700000"/>
              <a:gd name="connsiteY1" fmla="*/ 1980000 h 1980000"/>
              <a:gd name="connsiteX2" fmla="*/ 2610000 w 2700000"/>
              <a:gd name="connsiteY2" fmla="*/ 1980000 h 1980000"/>
              <a:gd name="connsiteX3" fmla="*/ 0 w 2700000"/>
              <a:gd name="connsiteY3" fmla="*/ 0 h 1980000"/>
              <a:gd name="connsiteX4" fmla="*/ 2610000 w 2700000"/>
              <a:gd name="connsiteY4" fmla="*/ 0 h 1980000"/>
              <a:gd name="connsiteX5" fmla="*/ 1620000 w 2700000"/>
              <a:gd name="connsiteY5" fmla="*/ 990000 h 1980000"/>
              <a:gd name="connsiteX6" fmla="*/ 2610000 w 2700000"/>
              <a:gd name="connsiteY6" fmla="*/ 1980000 h 1980000"/>
              <a:gd name="connsiteX7" fmla="*/ 0 w 2700000"/>
              <a:gd name="connsiteY7" fmla="*/ 1980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0000" h="1980000">
                <a:moveTo>
                  <a:pt x="2700000" y="1975456"/>
                </a:moveTo>
                <a:lnTo>
                  <a:pt x="2700000" y="1980000"/>
                </a:lnTo>
                <a:lnTo>
                  <a:pt x="2610000" y="1980000"/>
                </a:lnTo>
                <a:close/>
                <a:moveTo>
                  <a:pt x="0" y="0"/>
                </a:moveTo>
                <a:lnTo>
                  <a:pt x="2610000" y="0"/>
                </a:lnTo>
                <a:cubicBezTo>
                  <a:pt x="2063238" y="0"/>
                  <a:pt x="1620000" y="443238"/>
                  <a:pt x="1620000" y="990000"/>
                </a:cubicBezTo>
                <a:cubicBezTo>
                  <a:pt x="1620000" y="1536762"/>
                  <a:pt x="2063238" y="1980000"/>
                  <a:pt x="2610000" y="1980000"/>
                </a:cubicBezTo>
                <a:lnTo>
                  <a:pt x="0" y="198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淚滴形 4"/>
          <p:cNvSpPr/>
          <p:nvPr/>
        </p:nvSpPr>
        <p:spPr>
          <a:xfrm>
            <a:off x="2595600" y="3465000"/>
            <a:ext cx="1940400" cy="19080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手繪多邊形 21"/>
          <p:cNvSpPr/>
          <p:nvPr/>
        </p:nvSpPr>
        <p:spPr>
          <a:xfrm flipH="1">
            <a:off x="5490000" y="3465000"/>
            <a:ext cx="2646000" cy="1908000"/>
          </a:xfrm>
          <a:custGeom>
            <a:avLst/>
            <a:gdLst>
              <a:gd name="connsiteX0" fmla="*/ 2700000 w 2700000"/>
              <a:gd name="connsiteY0" fmla="*/ 1975456 h 1980000"/>
              <a:gd name="connsiteX1" fmla="*/ 2700000 w 2700000"/>
              <a:gd name="connsiteY1" fmla="*/ 1980000 h 1980000"/>
              <a:gd name="connsiteX2" fmla="*/ 2610000 w 2700000"/>
              <a:gd name="connsiteY2" fmla="*/ 1980000 h 1980000"/>
              <a:gd name="connsiteX3" fmla="*/ 0 w 2700000"/>
              <a:gd name="connsiteY3" fmla="*/ 0 h 1980000"/>
              <a:gd name="connsiteX4" fmla="*/ 2610000 w 2700000"/>
              <a:gd name="connsiteY4" fmla="*/ 0 h 1980000"/>
              <a:gd name="connsiteX5" fmla="*/ 1620000 w 2700000"/>
              <a:gd name="connsiteY5" fmla="*/ 990000 h 1980000"/>
              <a:gd name="connsiteX6" fmla="*/ 2610000 w 2700000"/>
              <a:gd name="connsiteY6" fmla="*/ 1980000 h 1980000"/>
              <a:gd name="connsiteX7" fmla="*/ 0 w 2700000"/>
              <a:gd name="connsiteY7" fmla="*/ 1980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0000" h="1980000">
                <a:moveTo>
                  <a:pt x="2700000" y="1975456"/>
                </a:moveTo>
                <a:lnTo>
                  <a:pt x="2700000" y="1980000"/>
                </a:lnTo>
                <a:lnTo>
                  <a:pt x="2610000" y="1980000"/>
                </a:lnTo>
                <a:close/>
                <a:moveTo>
                  <a:pt x="0" y="0"/>
                </a:moveTo>
                <a:lnTo>
                  <a:pt x="2610000" y="0"/>
                </a:lnTo>
                <a:cubicBezTo>
                  <a:pt x="2063238" y="0"/>
                  <a:pt x="1620000" y="443238"/>
                  <a:pt x="1620000" y="990000"/>
                </a:cubicBezTo>
                <a:cubicBezTo>
                  <a:pt x="1620000" y="1536762"/>
                  <a:pt x="2063238" y="1980000"/>
                  <a:pt x="2610000" y="1980000"/>
                </a:cubicBezTo>
                <a:lnTo>
                  <a:pt x="0" y="198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淚滴形 22"/>
          <p:cNvSpPr/>
          <p:nvPr/>
        </p:nvSpPr>
        <p:spPr>
          <a:xfrm flipH="1">
            <a:off x="4608000" y="3465000"/>
            <a:ext cx="1940400" cy="19080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手繪多邊形 24"/>
          <p:cNvSpPr/>
          <p:nvPr/>
        </p:nvSpPr>
        <p:spPr>
          <a:xfrm flipV="1">
            <a:off x="1008000" y="1485000"/>
            <a:ext cx="2646000" cy="1908000"/>
          </a:xfrm>
          <a:custGeom>
            <a:avLst/>
            <a:gdLst>
              <a:gd name="connsiteX0" fmla="*/ 2700000 w 2700000"/>
              <a:gd name="connsiteY0" fmla="*/ 1975456 h 1980000"/>
              <a:gd name="connsiteX1" fmla="*/ 2700000 w 2700000"/>
              <a:gd name="connsiteY1" fmla="*/ 1980000 h 1980000"/>
              <a:gd name="connsiteX2" fmla="*/ 2610000 w 2700000"/>
              <a:gd name="connsiteY2" fmla="*/ 1980000 h 1980000"/>
              <a:gd name="connsiteX3" fmla="*/ 0 w 2700000"/>
              <a:gd name="connsiteY3" fmla="*/ 0 h 1980000"/>
              <a:gd name="connsiteX4" fmla="*/ 2610000 w 2700000"/>
              <a:gd name="connsiteY4" fmla="*/ 0 h 1980000"/>
              <a:gd name="connsiteX5" fmla="*/ 1620000 w 2700000"/>
              <a:gd name="connsiteY5" fmla="*/ 990000 h 1980000"/>
              <a:gd name="connsiteX6" fmla="*/ 2610000 w 2700000"/>
              <a:gd name="connsiteY6" fmla="*/ 1980000 h 1980000"/>
              <a:gd name="connsiteX7" fmla="*/ 0 w 2700000"/>
              <a:gd name="connsiteY7" fmla="*/ 1980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0000" h="1980000">
                <a:moveTo>
                  <a:pt x="2700000" y="1975456"/>
                </a:moveTo>
                <a:lnTo>
                  <a:pt x="2700000" y="1980000"/>
                </a:lnTo>
                <a:lnTo>
                  <a:pt x="2610000" y="1980000"/>
                </a:lnTo>
                <a:close/>
                <a:moveTo>
                  <a:pt x="0" y="0"/>
                </a:moveTo>
                <a:lnTo>
                  <a:pt x="2610000" y="0"/>
                </a:lnTo>
                <a:cubicBezTo>
                  <a:pt x="2063238" y="0"/>
                  <a:pt x="1620000" y="443238"/>
                  <a:pt x="1620000" y="990000"/>
                </a:cubicBezTo>
                <a:cubicBezTo>
                  <a:pt x="1620000" y="1536762"/>
                  <a:pt x="2063238" y="1980000"/>
                  <a:pt x="2610000" y="1980000"/>
                </a:cubicBezTo>
                <a:lnTo>
                  <a:pt x="0" y="198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淚滴形 25"/>
          <p:cNvSpPr/>
          <p:nvPr/>
        </p:nvSpPr>
        <p:spPr>
          <a:xfrm flipV="1">
            <a:off x="2595600" y="1485000"/>
            <a:ext cx="1940400" cy="190800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手繪多邊形 27"/>
          <p:cNvSpPr/>
          <p:nvPr/>
        </p:nvSpPr>
        <p:spPr>
          <a:xfrm flipH="1" flipV="1">
            <a:off x="5490000" y="1485000"/>
            <a:ext cx="2646000" cy="1908000"/>
          </a:xfrm>
          <a:custGeom>
            <a:avLst/>
            <a:gdLst>
              <a:gd name="connsiteX0" fmla="*/ 2700000 w 2700000"/>
              <a:gd name="connsiteY0" fmla="*/ 1975456 h 1980000"/>
              <a:gd name="connsiteX1" fmla="*/ 2700000 w 2700000"/>
              <a:gd name="connsiteY1" fmla="*/ 1980000 h 1980000"/>
              <a:gd name="connsiteX2" fmla="*/ 2610000 w 2700000"/>
              <a:gd name="connsiteY2" fmla="*/ 1980000 h 1980000"/>
              <a:gd name="connsiteX3" fmla="*/ 0 w 2700000"/>
              <a:gd name="connsiteY3" fmla="*/ 0 h 1980000"/>
              <a:gd name="connsiteX4" fmla="*/ 2610000 w 2700000"/>
              <a:gd name="connsiteY4" fmla="*/ 0 h 1980000"/>
              <a:gd name="connsiteX5" fmla="*/ 1620000 w 2700000"/>
              <a:gd name="connsiteY5" fmla="*/ 990000 h 1980000"/>
              <a:gd name="connsiteX6" fmla="*/ 2610000 w 2700000"/>
              <a:gd name="connsiteY6" fmla="*/ 1980000 h 1980000"/>
              <a:gd name="connsiteX7" fmla="*/ 0 w 2700000"/>
              <a:gd name="connsiteY7" fmla="*/ 1980000 h 19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0000" h="1980000">
                <a:moveTo>
                  <a:pt x="2700000" y="1975456"/>
                </a:moveTo>
                <a:lnTo>
                  <a:pt x="2700000" y="1980000"/>
                </a:lnTo>
                <a:lnTo>
                  <a:pt x="2610000" y="1980000"/>
                </a:lnTo>
                <a:close/>
                <a:moveTo>
                  <a:pt x="0" y="0"/>
                </a:moveTo>
                <a:lnTo>
                  <a:pt x="2610000" y="0"/>
                </a:lnTo>
                <a:cubicBezTo>
                  <a:pt x="2063238" y="0"/>
                  <a:pt x="1620000" y="443238"/>
                  <a:pt x="1620000" y="990000"/>
                </a:cubicBezTo>
                <a:cubicBezTo>
                  <a:pt x="1620000" y="1536762"/>
                  <a:pt x="2063238" y="1980000"/>
                  <a:pt x="2610000" y="1980000"/>
                </a:cubicBezTo>
                <a:lnTo>
                  <a:pt x="0" y="1980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淚滴形 28"/>
          <p:cNvSpPr/>
          <p:nvPr/>
        </p:nvSpPr>
        <p:spPr>
          <a:xfrm flipH="1" flipV="1">
            <a:off x="4608000" y="1485000"/>
            <a:ext cx="1940400" cy="19080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sz="48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8097</TotalTime>
  <Words>557</Words>
  <Application>Microsoft Office PowerPoint</Application>
  <PresentationFormat>如螢幕大小 (4:3)</PresentationFormat>
  <Paragraphs>142</Paragraphs>
  <Slides>73</Slides>
  <Notes>73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73</vt:i4>
      </vt:variant>
    </vt:vector>
  </HeadingPairs>
  <TitlesOfParts>
    <vt:vector size="74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mwhan</cp:lastModifiedBy>
  <cp:revision>1855</cp:revision>
  <dcterms:created xsi:type="dcterms:W3CDTF">2014-09-09T06:09:05Z</dcterms:created>
  <dcterms:modified xsi:type="dcterms:W3CDTF">2017-05-26T08:03:47Z</dcterms:modified>
</cp:coreProperties>
</file>