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72"/>
  </p:notesMasterIdLst>
  <p:sldIdLst>
    <p:sldId id="260" r:id="rId2"/>
    <p:sldId id="261" r:id="rId3"/>
    <p:sldId id="1518" r:id="rId4"/>
    <p:sldId id="1517" r:id="rId5"/>
    <p:sldId id="1507" r:id="rId6"/>
    <p:sldId id="1465" r:id="rId7"/>
    <p:sldId id="1474" r:id="rId8"/>
    <p:sldId id="1467" r:id="rId9"/>
    <p:sldId id="1470" r:id="rId10"/>
    <p:sldId id="1498" r:id="rId11"/>
    <p:sldId id="1486" r:id="rId12"/>
    <p:sldId id="1499" r:id="rId13"/>
    <p:sldId id="1489" r:id="rId14"/>
    <p:sldId id="1458" r:id="rId15"/>
    <p:sldId id="1459" r:id="rId16"/>
    <p:sldId id="1460" r:id="rId17"/>
    <p:sldId id="1461" r:id="rId18"/>
    <p:sldId id="1463" r:id="rId19"/>
    <p:sldId id="1462" r:id="rId20"/>
    <p:sldId id="1464" r:id="rId21"/>
    <p:sldId id="1466" r:id="rId22"/>
    <p:sldId id="1468" r:id="rId23"/>
    <p:sldId id="1469" r:id="rId24"/>
    <p:sldId id="1471" r:id="rId25"/>
    <p:sldId id="1472" r:id="rId26"/>
    <p:sldId id="1473" r:id="rId27"/>
    <p:sldId id="1475" r:id="rId28"/>
    <p:sldId id="1476" r:id="rId29"/>
    <p:sldId id="1477" r:id="rId30"/>
    <p:sldId id="1478" r:id="rId31"/>
    <p:sldId id="1479" r:id="rId32"/>
    <p:sldId id="1480" r:id="rId33"/>
    <p:sldId id="1481" r:id="rId34"/>
    <p:sldId id="1482" r:id="rId35"/>
    <p:sldId id="1483" r:id="rId36"/>
    <p:sldId id="1484" r:id="rId37"/>
    <p:sldId id="1485" r:id="rId38"/>
    <p:sldId id="1487" r:id="rId39"/>
    <p:sldId id="1488" r:id="rId40"/>
    <p:sldId id="1490" r:id="rId41"/>
    <p:sldId id="1491" r:id="rId42"/>
    <p:sldId id="1492" r:id="rId43"/>
    <p:sldId id="1493" r:id="rId44"/>
    <p:sldId id="1494" r:id="rId45"/>
    <p:sldId id="1495" r:id="rId46"/>
    <p:sldId id="1496" r:id="rId47"/>
    <p:sldId id="1497" r:id="rId48"/>
    <p:sldId id="1500" r:id="rId49"/>
    <p:sldId id="1501" r:id="rId50"/>
    <p:sldId id="1502" r:id="rId51"/>
    <p:sldId id="1504" r:id="rId52"/>
    <p:sldId id="1503" r:id="rId53"/>
    <p:sldId id="1508" r:id="rId54"/>
    <p:sldId id="1506" r:id="rId55"/>
    <p:sldId id="1509" r:id="rId56"/>
    <p:sldId id="1505" r:id="rId57"/>
    <p:sldId id="1510" r:id="rId58"/>
    <p:sldId id="1511" r:id="rId59"/>
    <p:sldId id="1512" r:id="rId60"/>
    <p:sldId id="1513" r:id="rId61"/>
    <p:sldId id="1515" r:id="rId62"/>
    <p:sldId id="1516" r:id="rId63"/>
    <p:sldId id="1519" r:id="rId64"/>
    <p:sldId id="1520" r:id="rId65"/>
    <p:sldId id="1521" r:id="rId66"/>
    <p:sldId id="1523" r:id="rId67"/>
    <p:sldId id="1454" r:id="rId68"/>
    <p:sldId id="1455" r:id="rId69"/>
    <p:sldId id="1456" r:id="rId70"/>
    <p:sldId id="1457" r:id="rId7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25" autoAdjust="0"/>
    <p:restoredTop sz="95274" autoAdjust="0"/>
  </p:normalViewPr>
  <p:slideViewPr>
    <p:cSldViewPr snapToGrid="0" snapToObjects="1">
      <p:cViewPr varScale="1">
        <p:scale>
          <a:sx n="79" d="100"/>
          <a:sy n="79" d="100"/>
        </p:scale>
        <p:origin x="-150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6ED7EB-B418-4C1B-9A32-D180B4155785}" type="datetimeFigureOut">
              <a:rPr lang="zh-TW" altLang="en-US" smtClean="0"/>
              <a:t>2017/3/3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E8519-D330-49AE-A5FB-CFF8568C7091}" type="slidenum">
              <a:rPr lang="zh-TW" altLang="en-US" smtClean="0"/>
              <a:t>‹#›</a:t>
            </a:fld>
            <a:endParaRPr lang="zh-TW" altLang="en-US"/>
          </a:p>
        </p:txBody>
      </p:sp>
    </p:spTree>
    <p:extLst>
      <p:ext uri="{BB962C8B-B14F-4D97-AF65-F5344CB8AC3E}">
        <p14:creationId xmlns:p14="http://schemas.microsoft.com/office/powerpoint/2010/main" val="194434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0</a:t>
            </a:fld>
            <a:endParaRPr lang="zh-TW" altLang="en-US"/>
          </a:p>
        </p:txBody>
      </p:sp>
    </p:spTree>
    <p:extLst>
      <p:ext uri="{BB962C8B-B14F-4D97-AF65-F5344CB8AC3E}">
        <p14:creationId xmlns:p14="http://schemas.microsoft.com/office/powerpoint/2010/main" val="554257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CCE8519-D330-49AE-A5FB-CFF8568C7091}" type="slidenum">
              <a:rPr lang="zh-TW" altLang="en-US" smtClean="0"/>
              <a:t>18</a:t>
            </a:fld>
            <a:endParaRPr lang="zh-TW" altLang="en-US"/>
          </a:p>
        </p:txBody>
      </p:sp>
    </p:spTree>
    <p:extLst>
      <p:ext uri="{BB962C8B-B14F-4D97-AF65-F5344CB8AC3E}">
        <p14:creationId xmlns:p14="http://schemas.microsoft.com/office/powerpoint/2010/main" val="59768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10"/>
          </p:nvPr>
        </p:nvSpPr>
        <p:spPr/>
        <p:txBody>
          <a:bodyPr/>
          <a:lstStyle/>
          <a:p>
            <a:fld id="{CCCE8519-D330-49AE-A5FB-CFF8568C7091}" type="slidenum">
              <a:rPr lang="zh-TW" altLang="en-US" smtClean="0"/>
              <a:t>61</a:t>
            </a:fld>
            <a:endParaRPr lang="zh-TW" altLang="en-US"/>
          </a:p>
        </p:txBody>
      </p:sp>
    </p:spTree>
    <p:extLst>
      <p:ext uri="{BB962C8B-B14F-4D97-AF65-F5344CB8AC3E}">
        <p14:creationId xmlns:p14="http://schemas.microsoft.com/office/powerpoint/2010/main" val="13400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t>66</a:t>
            </a:fld>
            <a:endParaRPr lang="zh-TW" altLang="en-US"/>
          </a:p>
        </p:txBody>
      </p:sp>
    </p:spTree>
    <p:extLst>
      <p:ext uri="{BB962C8B-B14F-4D97-AF65-F5344CB8AC3E}">
        <p14:creationId xmlns:p14="http://schemas.microsoft.com/office/powerpoint/2010/main" val="428441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67</a:t>
            </a:fld>
            <a:endParaRPr lang="zh-TW" altLang="en-US"/>
          </a:p>
        </p:txBody>
      </p:sp>
    </p:spTree>
    <p:extLst>
      <p:ext uri="{BB962C8B-B14F-4D97-AF65-F5344CB8AC3E}">
        <p14:creationId xmlns:p14="http://schemas.microsoft.com/office/powerpoint/2010/main" val="1653032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68</a:t>
            </a:fld>
            <a:endParaRPr lang="zh-TW" altLang="en-US"/>
          </a:p>
        </p:txBody>
      </p:sp>
    </p:spTree>
    <p:extLst>
      <p:ext uri="{BB962C8B-B14F-4D97-AF65-F5344CB8AC3E}">
        <p14:creationId xmlns:p14="http://schemas.microsoft.com/office/powerpoint/2010/main" val="4056410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7B6C6A9-CBB5-4927-833D-62CCC6E09109}" type="slidenum">
              <a:rPr lang="zh-TW" altLang="en-US" smtClean="0">
                <a:solidFill>
                  <a:prstClr val="black"/>
                </a:solidFill>
              </a:rPr>
              <a:pPr/>
              <a:t>69</a:t>
            </a:fld>
            <a:endParaRPr lang="zh-TW" altLang="en-US">
              <a:solidFill>
                <a:prstClr val="black"/>
              </a:solidFill>
            </a:endParaRPr>
          </a:p>
        </p:txBody>
      </p:sp>
    </p:spTree>
    <p:extLst>
      <p:ext uri="{BB962C8B-B14F-4D97-AF65-F5344CB8AC3E}">
        <p14:creationId xmlns:p14="http://schemas.microsoft.com/office/powerpoint/2010/main" val="70149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頁尾版面配置區 3"/>
          <p:cNvSpPr>
            <a:spLocks noGrp="1"/>
          </p:cNvSpPr>
          <p:nvPr>
            <p:ph type="ftr" sz="quarter" idx="10"/>
          </p:nvPr>
        </p:nvSpPr>
        <p:spPr/>
        <p:txBody>
          <a:bodyPr/>
          <a:lstStyle/>
          <a:p>
            <a:r>
              <a:rPr lang="zh-TW" altLang="en-US" smtClean="0"/>
              <a:t>商業簡報網 </a:t>
            </a:r>
            <a:r>
              <a:rPr lang="en-US" altLang="zh-TW" smtClean="0"/>
              <a:t>X Matter Lab</a:t>
            </a:r>
            <a:endParaRPr lang="zh-TW" altLang="en-US" dirty="0"/>
          </a:p>
        </p:txBody>
      </p:sp>
      <p:sp>
        <p:nvSpPr>
          <p:cNvPr id="5" name="投影片編號版面配置區 4"/>
          <p:cNvSpPr>
            <a:spLocks noGrp="1"/>
          </p:cNvSpPr>
          <p:nvPr>
            <p:ph type="sldNum" sz="quarter" idx="11"/>
          </p:nvPr>
        </p:nvSpPr>
        <p:spPr/>
        <p:txBody>
          <a:bodyPr/>
          <a:lstStyle/>
          <a:p>
            <a:fld id="{E27FD744-A41C-4EAD-96D0-2F84A994B62C}" type="slidenum">
              <a:rPr lang="zh-TW" altLang="en-US" smtClean="0"/>
              <a:t>‹#›</a:t>
            </a:fld>
            <a:endParaRPr lang="zh-TW" altLang="en-US"/>
          </a:p>
        </p:txBody>
      </p:sp>
    </p:spTree>
    <p:extLst>
      <p:ext uri="{BB962C8B-B14F-4D97-AF65-F5344CB8AC3E}">
        <p14:creationId xmlns:p14="http://schemas.microsoft.com/office/powerpoint/2010/main" val="7227992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6" name="圖片版面配置區 5"/>
          <p:cNvSpPr>
            <a:spLocks noGrp="1"/>
          </p:cNvSpPr>
          <p:nvPr>
            <p:ph type="pic" sz="quarter" idx="12"/>
          </p:nvPr>
        </p:nvSpPr>
        <p:spPr>
          <a:xfrm>
            <a:off x="180000" y="180000"/>
            <a:ext cx="8784000" cy="6498000"/>
          </a:xfrm>
        </p:spPr>
        <p:txBody>
          <a:bodyPr/>
          <a:lstStyle/>
          <a:p>
            <a:endParaRPr lang="en-US"/>
          </a:p>
        </p:txBody>
      </p:sp>
      <p:sp>
        <p:nvSpPr>
          <p:cNvPr id="3" name="投影片編號版面配置區 2"/>
          <p:cNvSpPr>
            <a:spLocks noGrp="1"/>
          </p:cNvSpPr>
          <p:nvPr>
            <p:ph type="sldNum" sz="quarter" idx="10"/>
          </p:nvPr>
        </p:nvSpPr>
        <p:spPr/>
        <p:txBody>
          <a:bodyPr/>
          <a:lstStyle/>
          <a:p>
            <a:fld id="{E27FD744-A41C-4EAD-96D0-2F84A994B62C}" type="slidenum">
              <a:rPr lang="zh-TW" altLang="en-US" smtClean="0"/>
              <a:t>‹#›</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spTree>
    <p:extLst>
      <p:ext uri="{BB962C8B-B14F-4D97-AF65-F5344CB8AC3E}">
        <p14:creationId xmlns:p14="http://schemas.microsoft.com/office/powerpoint/2010/main" val="961008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3" name="頁尾版面配置區 2"/>
          <p:cNvSpPr>
            <a:spLocks noGrp="1"/>
          </p:cNvSpPr>
          <p:nvPr>
            <p:ph type="ftr" sz="quarter" idx="11"/>
          </p:nvPr>
        </p:nvSpPr>
        <p:spPr>
          <a:xfrm>
            <a:off x="141517" y="6356350"/>
            <a:ext cx="2895600" cy="365125"/>
          </a:xfrm>
          <a:prstGeom prst="rect">
            <a:avLst/>
          </a:prstGeom>
        </p:spPr>
        <p:txBody>
          <a:bodyPr/>
          <a:lstStyle/>
          <a:p>
            <a:r>
              <a:rPr lang="zh-TW" altLang="en-US" smtClean="0"/>
              <a:t>商業簡報網 </a:t>
            </a:r>
            <a:r>
              <a:rPr lang="en-US" altLang="zh-TW" smtClean="0"/>
              <a:t>X Matter Lab</a:t>
            </a:r>
            <a:endParaRPr lang="zh-TW" altLang="en-US"/>
          </a:p>
        </p:txBody>
      </p:sp>
      <p:sp>
        <p:nvSpPr>
          <p:cNvPr id="4" name="投影片編號版面配置區 3"/>
          <p:cNvSpPr>
            <a:spLocks noGrp="1"/>
          </p:cNvSpPr>
          <p:nvPr>
            <p:ph type="sldNum" sz="quarter" idx="12"/>
          </p:nvPr>
        </p:nvSpPr>
        <p:spPr>
          <a:xfrm>
            <a:off x="6553200" y="6356350"/>
            <a:ext cx="2133600" cy="365125"/>
          </a:xfrm>
          <a:prstGeom prst="rect">
            <a:avLst/>
          </a:prstGeom>
        </p:spPr>
        <p:txBody>
          <a:bodyPr/>
          <a:lstStyle/>
          <a:p>
            <a:fld id="{93B68095-C8B2-4A76-90AA-E601358CCBC3}" type="slidenum">
              <a:rPr lang="zh-TW" altLang="en-US" smtClean="0"/>
              <a:t>‹#›</a:t>
            </a:fld>
            <a:endParaRPr lang="zh-TW" altLang="en-US"/>
          </a:p>
        </p:txBody>
      </p:sp>
    </p:spTree>
    <p:extLst>
      <p:ext uri="{BB962C8B-B14F-4D97-AF65-F5344CB8AC3E}">
        <p14:creationId xmlns:p14="http://schemas.microsoft.com/office/powerpoint/2010/main" val="18057328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頁尾版面配置區 4"/>
          <p:cNvSpPr>
            <a:spLocks noGrp="1"/>
          </p:cNvSpPr>
          <p:nvPr>
            <p:ph type="ftr" sz="quarter" idx="11"/>
          </p:nvPr>
        </p:nvSpPr>
        <p:spPr>
          <a:xfrm>
            <a:off x="141517" y="6356350"/>
            <a:ext cx="2895600" cy="365125"/>
          </a:xfrm>
          <a:prstGeom prst="rect">
            <a:avLst/>
          </a:prstGeom>
        </p:spPr>
        <p:txBody>
          <a:bodyPr/>
          <a:lstStyle>
            <a:lvl1pPr algn="l">
              <a:defRPr/>
            </a:lvl1pPr>
          </a:lstStyle>
          <a:p>
            <a:r>
              <a:rPr lang="zh-TW" altLang="en-US" smtClean="0"/>
              <a:t>商業簡報網 </a:t>
            </a:r>
            <a:r>
              <a:rPr lang="en-US" altLang="zh-TW" smtClean="0"/>
              <a:t>X Matter Lab</a:t>
            </a:r>
            <a:endParaRPr lang="zh-TW" altLang="en-US" dirty="0"/>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93B68095-C8B2-4A76-90AA-E601358CCBC3}" type="slidenum">
              <a:rPr lang="zh-TW" altLang="en-US" smtClean="0"/>
              <a:t>‹#›</a:t>
            </a:fld>
            <a:endParaRPr lang="zh-TW" altLang="en-US"/>
          </a:p>
        </p:txBody>
      </p:sp>
    </p:spTree>
    <p:extLst>
      <p:ext uri="{BB962C8B-B14F-4D97-AF65-F5344CB8AC3E}">
        <p14:creationId xmlns:p14="http://schemas.microsoft.com/office/powerpoint/2010/main" val="28746558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頁尾版面配置區 4"/>
          <p:cNvSpPr>
            <a:spLocks noGrp="1"/>
          </p:cNvSpPr>
          <p:nvPr>
            <p:ph type="ftr" sz="quarter" idx="11"/>
          </p:nvPr>
        </p:nvSpPr>
        <p:spPr>
          <a:xfrm>
            <a:off x="141517" y="6356350"/>
            <a:ext cx="2895600" cy="365125"/>
          </a:xfrm>
          <a:prstGeom prst="rect">
            <a:avLst/>
          </a:prstGeom>
        </p:spPr>
        <p:txBody>
          <a:body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93B68095-C8B2-4A76-90AA-E601358CCBC3}" type="slidenum">
              <a:rPr lang="zh-TW" altLang="en-US" smtClean="0"/>
              <a:t>‹#›</a:t>
            </a:fld>
            <a:endParaRPr lang="zh-TW" altLang="en-US"/>
          </a:p>
        </p:txBody>
      </p:sp>
    </p:spTree>
    <p:extLst>
      <p:ext uri="{BB962C8B-B14F-4D97-AF65-F5344CB8AC3E}">
        <p14:creationId xmlns:p14="http://schemas.microsoft.com/office/powerpoint/2010/main" val="1373797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FD744-A41C-4EAD-96D0-2F84A994B62C}" type="slidenum">
              <a:rPr lang="zh-TW" altLang="en-US" smtClean="0"/>
              <a:t>‹#›</a:t>
            </a:fld>
            <a:endParaRPr lang="zh-TW" altLang="en-US"/>
          </a:p>
        </p:txBody>
      </p:sp>
      <p:sp>
        <p:nvSpPr>
          <p:cNvPr id="8" name="頁尾版面配置區 4"/>
          <p:cNvSpPr>
            <a:spLocks noGrp="1"/>
          </p:cNvSpPr>
          <p:nvPr>
            <p:ph type="ftr" sz="quarter" idx="3"/>
          </p:nvPr>
        </p:nvSpPr>
        <p:spPr>
          <a:xfrm>
            <a:off x="141517" y="6356350"/>
            <a:ext cx="2895600" cy="365125"/>
          </a:xfrm>
          <a:prstGeom prst="rect">
            <a:avLst/>
          </a:prstGeom>
        </p:spPr>
        <p:txBody>
          <a:bodyPr anchor="ctr"/>
          <a:lstStyle>
            <a:lvl1pPr algn="l">
              <a:defRPr sz="1200"/>
            </a:lvl1pPr>
          </a:lstStyle>
          <a:p>
            <a:r>
              <a:rPr lang="zh-TW" altLang="en-US" smtClean="0"/>
              <a:t>商業簡報網 </a:t>
            </a:r>
            <a:r>
              <a:rPr lang="en-US" altLang="zh-TW" smtClean="0"/>
              <a:t>X Matter Lab</a:t>
            </a:r>
            <a:endParaRPr lang="zh-TW" altLang="en-US" dirty="0"/>
          </a:p>
        </p:txBody>
      </p:sp>
    </p:spTree>
    <p:extLst>
      <p:ext uri="{BB962C8B-B14F-4D97-AF65-F5344CB8AC3E}">
        <p14:creationId xmlns:p14="http://schemas.microsoft.com/office/powerpoint/2010/main" val="1201702083"/>
      </p:ext>
    </p:extLst>
  </p:cSld>
  <p:clrMap bg1="lt1" tx1="dk1" bg2="lt2" tx2="dk2" accent1="accent1" accent2="accent2" accent3="accent3" accent4="accent4" accent5="accent5" accent6="accent6" hlink="hlink" folHlink="folHlink"/>
  <p:sldLayoutIdLst>
    <p:sldLayoutId id="2147483649" r:id="rId1"/>
    <p:sldLayoutId id="2147484099" r:id="rId2"/>
    <p:sldLayoutId id="2147484098" r:id="rId3"/>
    <p:sldLayoutId id="2147484096" r:id="rId4"/>
    <p:sldLayoutId id="2147484097"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177800" indent="-1778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matterlab.taiwan" TargetMode="External"/><Relationship Id="rId2" Type="http://schemas.openxmlformats.org/officeDocument/2006/relationships/hyperlink" Target="http://www.matter-lab.com/" TargetMode="Externa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hyperlink" Target="https://www.facebook.com/pook.com.tw"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00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480060" y="1154430"/>
            <a:ext cx="3828809" cy="2057400"/>
            <a:chOff x="480060" y="1154430"/>
            <a:chExt cx="3828809" cy="2057400"/>
          </a:xfrm>
        </p:grpSpPr>
        <p:sp>
          <p:nvSpPr>
            <p:cNvPr id="6" name="矩形 5"/>
            <p:cNvSpPr/>
            <p:nvPr/>
          </p:nvSpPr>
          <p:spPr>
            <a:xfrm>
              <a:off x="584773" y="1255810"/>
              <a:ext cx="3724096" cy="523220"/>
            </a:xfrm>
            <a:prstGeom prst="rect">
              <a:avLst/>
            </a:prstGeom>
            <a:solidFill>
              <a:schemeClr val="bg1">
                <a:lumMod val="50000"/>
                <a:alpha val="7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584773" y="1988639"/>
              <a:ext cx="2952874" cy="1107996"/>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9" name="手繪多邊形 8"/>
            <p:cNvSpPr/>
            <p:nvPr/>
          </p:nvSpPr>
          <p:spPr>
            <a:xfrm>
              <a:off x="480060" y="1154430"/>
              <a:ext cx="3166110" cy="2057400"/>
            </a:xfrm>
            <a:custGeom>
              <a:avLst/>
              <a:gdLst>
                <a:gd name="connsiteX0" fmla="*/ 834390 w 3166110"/>
                <a:gd name="connsiteY0" fmla="*/ 0 h 2057400"/>
                <a:gd name="connsiteX1" fmla="*/ 0 w 3166110"/>
                <a:gd name="connsiteY1" fmla="*/ 0 h 2057400"/>
                <a:gd name="connsiteX2" fmla="*/ 0 w 3166110"/>
                <a:gd name="connsiteY2" fmla="*/ 2057400 h 2057400"/>
                <a:gd name="connsiteX3" fmla="*/ 3166110 w 3166110"/>
                <a:gd name="connsiteY3" fmla="*/ 2057400 h 2057400"/>
                <a:gd name="connsiteX4" fmla="*/ 3166110 w 3166110"/>
                <a:gd name="connsiteY4" fmla="*/ 731520 h 2057400"/>
                <a:gd name="connsiteX5" fmla="*/ 1714500 w 3166110"/>
                <a:gd name="connsiteY5" fmla="*/ 73152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6110" h="2057400">
                  <a:moveTo>
                    <a:pt x="834390" y="0"/>
                  </a:moveTo>
                  <a:lnTo>
                    <a:pt x="0" y="0"/>
                  </a:lnTo>
                  <a:lnTo>
                    <a:pt x="0" y="2057400"/>
                  </a:lnTo>
                  <a:lnTo>
                    <a:pt x="3166110" y="2057400"/>
                  </a:lnTo>
                  <a:lnTo>
                    <a:pt x="3166110" y="731520"/>
                  </a:lnTo>
                  <a:lnTo>
                    <a:pt x="1714500" y="73152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群組 16"/>
          <p:cNvGrpSpPr/>
          <p:nvPr/>
        </p:nvGrpSpPr>
        <p:grpSpPr>
          <a:xfrm>
            <a:off x="5345554" y="5376034"/>
            <a:ext cx="243592" cy="243592"/>
            <a:chOff x="-1363856" y="4575934"/>
            <a:chExt cx="243592" cy="243592"/>
          </a:xfrm>
        </p:grpSpPr>
        <p:sp>
          <p:nvSpPr>
            <p:cNvPr id="15" name="矩形 14"/>
            <p:cNvSpPr/>
            <p:nvPr/>
          </p:nvSpPr>
          <p:spPr>
            <a:xfrm>
              <a:off x="-1294862" y="4644928"/>
              <a:ext cx="105604" cy="105604"/>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sp>
          <p:nvSpPr>
            <p:cNvPr id="16" name="矩形 15"/>
            <p:cNvSpPr/>
            <p:nvPr/>
          </p:nvSpPr>
          <p:spPr>
            <a:xfrm>
              <a:off x="-1363856" y="4575934"/>
              <a:ext cx="243592" cy="24359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grpSp>
      <p:grpSp>
        <p:nvGrpSpPr>
          <p:cNvPr id="18" name="群組 17"/>
          <p:cNvGrpSpPr/>
          <p:nvPr/>
        </p:nvGrpSpPr>
        <p:grpSpPr>
          <a:xfrm>
            <a:off x="1939414" y="3410009"/>
            <a:ext cx="243592" cy="243592"/>
            <a:chOff x="-1363856" y="4575934"/>
            <a:chExt cx="243592" cy="243592"/>
          </a:xfrm>
        </p:grpSpPr>
        <p:sp>
          <p:nvSpPr>
            <p:cNvPr id="19" name="矩形 18"/>
            <p:cNvSpPr/>
            <p:nvPr/>
          </p:nvSpPr>
          <p:spPr>
            <a:xfrm>
              <a:off x="-1294862" y="4644928"/>
              <a:ext cx="105604" cy="105604"/>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sp>
          <p:nvSpPr>
            <p:cNvPr id="20" name="矩形 19"/>
            <p:cNvSpPr/>
            <p:nvPr/>
          </p:nvSpPr>
          <p:spPr>
            <a:xfrm>
              <a:off x="-1363856" y="4575934"/>
              <a:ext cx="243592" cy="24359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grpSp>
      <p:grpSp>
        <p:nvGrpSpPr>
          <p:cNvPr id="8" name="群組 7"/>
          <p:cNvGrpSpPr/>
          <p:nvPr/>
        </p:nvGrpSpPr>
        <p:grpSpPr>
          <a:xfrm>
            <a:off x="1939414" y="3543300"/>
            <a:ext cx="3546986" cy="1965960"/>
            <a:chOff x="1939414" y="3543300"/>
            <a:chExt cx="3546986" cy="1965960"/>
          </a:xfrm>
        </p:grpSpPr>
        <p:grpSp>
          <p:nvGrpSpPr>
            <p:cNvPr id="21" name="群組 20"/>
            <p:cNvGrpSpPr/>
            <p:nvPr/>
          </p:nvGrpSpPr>
          <p:grpSpPr>
            <a:xfrm>
              <a:off x="1939414" y="4152959"/>
              <a:ext cx="243592" cy="243592"/>
              <a:chOff x="-1363856" y="4575934"/>
              <a:chExt cx="243592" cy="243592"/>
            </a:xfrm>
          </p:grpSpPr>
          <p:sp>
            <p:nvSpPr>
              <p:cNvPr id="22" name="矩形 21"/>
              <p:cNvSpPr/>
              <p:nvPr/>
            </p:nvSpPr>
            <p:spPr>
              <a:xfrm>
                <a:off x="-1294862" y="4644928"/>
                <a:ext cx="105604" cy="105604"/>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sp>
            <p:nvSpPr>
              <p:cNvPr id="23" name="矩形 22"/>
              <p:cNvSpPr/>
              <p:nvPr/>
            </p:nvSpPr>
            <p:spPr>
              <a:xfrm>
                <a:off x="-1363856" y="4575934"/>
                <a:ext cx="243592" cy="243592"/>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grpSp>
        <p:sp>
          <p:nvSpPr>
            <p:cNvPr id="24" name="手繪多邊形 23"/>
            <p:cNvSpPr/>
            <p:nvPr/>
          </p:nvSpPr>
          <p:spPr>
            <a:xfrm>
              <a:off x="2068830" y="3543300"/>
              <a:ext cx="3417570" cy="1965960"/>
            </a:xfrm>
            <a:custGeom>
              <a:avLst/>
              <a:gdLst>
                <a:gd name="connsiteX0" fmla="*/ 0 w 3417570"/>
                <a:gd name="connsiteY0" fmla="*/ 0 h 1965960"/>
                <a:gd name="connsiteX1" fmla="*/ 0 w 3417570"/>
                <a:gd name="connsiteY1" fmla="*/ 754380 h 1965960"/>
                <a:gd name="connsiteX2" fmla="*/ 3417570 w 3417570"/>
                <a:gd name="connsiteY2" fmla="*/ 1965960 h 1965960"/>
              </a:gdLst>
              <a:ahLst/>
              <a:cxnLst>
                <a:cxn ang="0">
                  <a:pos x="connsiteX0" y="connsiteY0"/>
                </a:cxn>
                <a:cxn ang="0">
                  <a:pos x="connsiteX1" y="connsiteY1"/>
                </a:cxn>
                <a:cxn ang="0">
                  <a:pos x="connsiteX2" y="connsiteY2"/>
                </a:cxn>
              </a:cxnLst>
              <a:rect l="l" t="t" r="r" b="b"/>
              <a:pathLst>
                <a:path w="3417570" h="1965960">
                  <a:moveTo>
                    <a:pt x="0" y="0"/>
                  </a:moveTo>
                  <a:lnTo>
                    <a:pt x="0" y="754380"/>
                  </a:lnTo>
                  <a:lnTo>
                    <a:pt x="3417570" y="196596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231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10</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285750" y="578201"/>
            <a:ext cx="2648745" cy="874472"/>
            <a:chOff x="285750" y="578201"/>
            <a:chExt cx="2648745" cy="874472"/>
          </a:xfrm>
        </p:grpSpPr>
        <p:sp>
          <p:nvSpPr>
            <p:cNvPr id="8" name="Freeform 5"/>
            <p:cNvSpPr>
              <a:spLocks/>
            </p:cNvSpPr>
            <p:nvPr/>
          </p:nvSpPr>
          <p:spPr bwMode="auto">
            <a:xfrm>
              <a:off x="1687117" y="578201"/>
              <a:ext cx="1161662" cy="871188"/>
            </a:xfrm>
            <a:custGeom>
              <a:avLst/>
              <a:gdLst>
                <a:gd name="T0" fmla="*/ 0 w 21336"/>
                <a:gd name="T1" fmla="*/ 0 h 15999"/>
                <a:gd name="T2" fmla="*/ 18669 w 21336"/>
                <a:gd name="T3" fmla="*/ 0 h 15999"/>
                <a:gd name="T4" fmla="*/ 21336 w 21336"/>
                <a:gd name="T5" fmla="*/ 2667 h 15999"/>
                <a:gd name="T6" fmla="*/ 21336 w 21336"/>
                <a:gd name="T7" fmla="*/ 13332 h 15999"/>
                <a:gd name="T8" fmla="*/ 18669 w 21336"/>
                <a:gd name="T9" fmla="*/ 15999 h 15999"/>
                <a:gd name="T10" fmla="*/ 0 w 21336"/>
                <a:gd name="T11" fmla="*/ 15999 h 15999"/>
              </a:gdLst>
              <a:ahLst/>
              <a:cxnLst>
                <a:cxn ang="0">
                  <a:pos x="T0" y="T1"/>
                </a:cxn>
                <a:cxn ang="0">
                  <a:pos x="T2" y="T3"/>
                </a:cxn>
                <a:cxn ang="0">
                  <a:pos x="T4" y="T5"/>
                </a:cxn>
                <a:cxn ang="0">
                  <a:pos x="T6" y="T7"/>
                </a:cxn>
                <a:cxn ang="0">
                  <a:pos x="T8" y="T9"/>
                </a:cxn>
                <a:cxn ang="0">
                  <a:pos x="T10" y="T11"/>
                </a:cxn>
              </a:cxnLst>
              <a:rect l="0" t="0" r="r" b="b"/>
              <a:pathLst>
                <a:path w="21336" h="15999">
                  <a:moveTo>
                    <a:pt x="0" y="0"/>
                  </a:moveTo>
                  <a:lnTo>
                    <a:pt x="18669" y="0"/>
                  </a:lnTo>
                  <a:cubicBezTo>
                    <a:pt x="20142" y="0"/>
                    <a:pt x="21336" y="1194"/>
                    <a:pt x="21336" y="2667"/>
                  </a:cubicBezTo>
                  <a:lnTo>
                    <a:pt x="21336" y="13332"/>
                  </a:lnTo>
                  <a:cubicBezTo>
                    <a:pt x="21336" y="14806"/>
                    <a:pt x="20142" y="15999"/>
                    <a:pt x="18669" y="15999"/>
                  </a:cubicBezTo>
                  <a:lnTo>
                    <a:pt x="0" y="15999"/>
                  </a:lnTo>
                </a:path>
              </a:pathLst>
            </a:custGeom>
            <a:noFill/>
            <a:ln w="12700" cap="flat">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矩形 8"/>
            <p:cNvSpPr/>
            <p:nvPr/>
          </p:nvSpPr>
          <p:spPr>
            <a:xfrm>
              <a:off x="285750" y="621676"/>
              <a:ext cx="2648745" cy="830997"/>
            </a:xfrm>
            <a:prstGeom prst="rect">
              <a:avLst/>
            </a:prstGeom>
          </p:spPr>
          <p:txBody>
            <a:bodyPr wrap="square">
              <a:spAutoFit/>
            </a:bodyPr>
            <a:lstStyle/>
            <a:p>
              <a:r>
                <a:rPr lang="en-US" sz="1200" dirty="0">
                  <a:solidFill>
                    <a:schemeClr val="bg1">
                      <a:lumMod val="50000"/>
                    </a:schemeClr>
                  </a:solidFill>
                </a:rPr>
                <a:t>In Matter Lab, we provide detailed product information, let you know what fabric and trims we are using in your product. </a:t>
              </a:r>
            </a:p>
          </p:txBody>
        </p:sp>
      </p:grpSp>
      <p:grpSp>
        <p:nvGrpSpPr>
          <p:cNvPr id="10" name="群組 9"/>
          <p:cNvGrpSpPr/>
          <p:nvPr/>
        </p:nvGrpSpPr>
        <p:grpSpPr>
          <a:xfrm>
            <a:off x="2091084" y="2914447"/>
            <a:ext cx="353728" cy="353728"/>
            <a:chOff x="4174958" y="3152274"/>
            <a:chExt cx="517358" cy="517358"/>
          </a:xfrm>
        </p:grpSpPr>
        <p:sp>
          <p:nvSpPr>
            <p:cNvPr id="11" name="矩形 10"/>
            <p:cNvSpPr/>
            <p:nvPr/>
          </p:nvSpPr>
          <p:spPr>
            <a:xfrm>
              <a:off x="4174958" y="3152274"/>
              <a:ext cx="517358" cy="51735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群組 11"/>
            <p:cNvGrpSpPr/>
            <p:nvPr/>
          </p:nvGrpSpPr>
          <p:grpSpPr>
            <a:xfrm>
              <a:off x="4301289" y="3278605"/>
              <a:ext cx="264696" cy="264696"/>
              <a:chOff x="-294775" y="2719137"/>
              <a:chExt cx="433137" cy="433137"/>
            </a:xfrm>
          </p:grpSpPr>
          <p:cxnSp>
            <p:nvCxnSpPr>
              <p:cNvPr id="13" name="直線接點 12"/>
              <p:cNvCxnSpPr/>
              <p:nvPr/>
            </p:nvCxnSpPr>
            <p:spPr>
              <a:xfrm>
                <a:off x="-78206" y="2719137"/>
                <a:ext cx="0" cy="43313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78206" y="2719137"/>
                <a:ext cx="0" cy="43313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6" name="手繪多邊形 15"/>
          <p:cNvSpPr/>
          <p:nvPr/>
        </p:nvSpPr>
        <p:spPr>
          <a:xfrm>
            <a:off x="2274570" y="1463040"/>
            <a:ext cx="0" cy="1451610"/>
          </a:xfrm>
          <a:custGeom>
            <a:avLst/>
            <a:gdLst>
              <a:gd name="connsiteX0" fmla="*/ 0 w 0"/>
              <a:gd name="connsiteY0" fmla="*/ 1451610 h 1451610"/>
              <a:gd name="connsiteX1" fmla="*/ 0 w 0"/>
              <a:gd name="connsiteY1" fmla="*/ 0 h 1451610"/>
            </a:gdLst>
            <a:ahLst/>
            <a:cxnLst>
              <a:cxn ang="0">
                <a:pos x="connsiteX0" y="connsiteY0"/>
              </a:cxn>
              <a:cxn ang="0">
                <a:pos x="connsiteX1" y="connsiteY1"/>
              </a:cxn>
            </a:cxnLst>
            <a:rect l="l" t="t" r="r" b="b"/>
            <a:pathLst>
              <a:path h="1451610">
                <a:moveTo>
                  <a:pt x="0" y="1451610"/>
                </a:move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群組 23"/>
          <p:cNvGrpSpPr/>
          <p:nvPr/>
        </p:nvGrpSpPr>
        <p:grpSpPr>
          <a:xfrm>
            <a:off x="5667251" y="3427176"/>
            <a:ext cx="454943" cy="466165"/>
            <a:chOff x="5542614" y="3301481"/>
            <a:chExt cx="701543" cy="718849"/>
          </a:xfrm>
        </p:grpSpPr>
        <p:sp>
          <p:nvSpPr>
            <p:cNvPr id="18" name="Freeform 17"/>
            <p:cNvSpPr>
              <a:spLocks/>
            </p:cNvSpPr>
            <p:nvPr/>
          </p:nvSpPr>
          <p:spPr bwMode="auto">
            <a:xfrm>
              <a:off x="5927620" y="3301481"/>
              <a:ext cx="232227" cy="167508"/>
            </a:xfrm>
            <a:custGeom>
              <a:avLst/>
              <a:gdLst>
                <a:gd name="T0" fmla="*/ 5590 w 5590"/>
                <a:gd name="T1" fmla="*/ 2034 h 4033"/>
                <a:gd name="T2" fmla="*/ 0 w 5590"/>
                <a:gd name="T3" fmla="*/ 0 h 4033"/>
                <a:gd name="T4" fmla="*/ 0 w 5590"/>
                <a:gd name="T5" fmla="*/ 2609 h 4033"/>
                <a:gd name="T6" fmla="*/ 3913 w 5590"/>
                <a:gd name="T7" fmla="*/ 4033 h 4033"/>
                <a:gd name="T8" fmla="*/ 5590 w 5590"/>
                <a:gd name="T9" fmla="*/ 2034 h 4033"/>
              </a:gdLst>
              <a:ahLst/>
              <a:cxnLst>
                <a:cxn ang="0">
                  <a:pos x="T0" y="T1"/>
                </a:cxn>
                <a:cxn ang="0">
                  <a:pos x="T2" y="T3"/>
                </a:cxn>
                <a:cxn ang="0">
                  <a:pos x="T4" y="T5"/>
                </a:cxn>
                <a:cxn ang="0">
                  <a:pos x="T6" y="T7"/>
                </a:cxn>
                <a:cxn ang="0">
                  <a:pos x="T8" y="T9"/>
                </a:cxn>
              </a:cxnLst>
              <a:rect l="0" t="0" r="r" b="b"/>
              <a:pathLst>
                <a:path w="5590" h="4033">
                  <a:moveTo>
                    <a:pt x="5590" y="2034"/>
                  </a:moveTo>
                  <a:cubicBezTo>
                    <a:pt x="4024" y="720"/>
                    <a:pt x="2045" y="0"/>
                    <a:pt x="0" y="0"/>
                  </a:cubicBezTo>
                  <a:lnTo>
                    <a:pt x="0" y="2609"/>
                  </a:lnTo>
                  <a:cubicBezTo>
                    <a:pt x="1431" y="2609"/>
                    <a:pt x="2817" y="3113"/>
                    <a:pt x="3913" y="4033"/>
                  </a:cubicBezTo>
                  <a:lnTo>
                    <a:pt x="5590" y="2034"/>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9" name="Freeform 19"/>
            <p:cNvSpPr>
              <a:spLocks/>
            </p:cNvSpPr>
            <p:nvPr/>
          </p:nvSpPr>
          <p:spPr bwMode="auto">
            <a:xfrm>
              <a:off x="6017813" y="3807483"/>
              <a:ext cx="226344" cy="212847"/>
            </a:xfrm>
            <a:custGeom>
              <a:avLst/>
              <a:gdLst>
                <a:gd name="T0" fmla="*/ 893 w 5449"/>
                <a:gd name="T1" fmla="*/ 5128 h 5128"/>
                <a:gd name="T2" fmla="*/ 5449 w 5449"/>
                <a:gd name="T3" fmla="*/ 1304 h 5128"/>
                <a:gd name="T4" fmla="*/ 3190 w 5449"/>
                <a:gd name="T5" fmla="*/ 0 h 5128"/>
                <a:gd name="T6" fmla="*/ 0 w 5449"/>
                <a:gd name="T7" fmla="*/ 2676 h 5128"/>
                <a:gd name="T8" fmla="*/ 893 w 5449"/>
                <a:gd name="T9" fmla="*/ 5128 h 5128"/>
              </a:gdLst>
              <a:ahLst/>
              <a:cxnLst>
                <a:cxn ang="0">
                  <a:pos x="T0" y="T1"/>
                </a:cxn>
                <a:cxn ang="0">
                  <a:pos x="T2" y="T3"/>
                </a:cxn>
                <a:cxn ang="0">
                  <a:pos x="T4" y="T5"/>
                </a:cxn>
                <a:cxn ang="0">
                  <a:pos x="T6" y="T7"/>
                </a:cxn>
                <a:cxn ang="0">
                  <a:pos x="T8" y="T9"/>
                </a:cxn>
              </a:cxnLst>
              <a:rect l="0" t="0" r="r" b="b"/>
              <a:pathLst>
                <a:path w="5449" h="5128">
                  <a:moveTo>
                    <a:pt x="893" y="5128"/>
                  </a:moveTo>
                  <a:cubicBezTo>
                    <a:pt x="2814" y="4429"/>
                    <a:pt x="4427" y="3075"/>
                    <a:pt x="5449" y="1304"/>
                  </a:cubicBezTo>
                  <a:lnTo>
                    <a:pt x="3190" y="0"/>
                  </a:lnTo>
                  <a:cubicBezTo>
                    <a:pt x="2475" y="1239"/>
                    <a:pt x="1345" y="2187"/>
                    <a:pt x="0" y="2676"/>
                  </a:cubicBezTo>
                  <a:lnTo>
                    <a:pt x="893" y="5128"/>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21"/>
            <p:cNvSpPr>
              <a:spLocks/>
            </p:cNvSpPr>
            <p:nvPr/>
          </p:nvSpPr>
          <p:spPr bwMode="auto">
            <a:xfrm>
              <a:off x="5542614" y="3600159"/>
              <a:ext cx="151588" cy="242956"/>
            </a:xfrm>
            <a:custGeom>
              <a:avLst/>
              <a:gdLst>
                <a:gd name="T0" fmla="*/ 711 w 7295"/>
                <a:gd name="T1" fmla="*/ 0 h 11716"/>
                <a:gd name="T2" fmla="*/ 2776 w 7295"/>
                <a:gd name="T3" fmla="*/ 11716 h 11716"/>
                <a:gd name="T4" fmla="*/ 7295 w 7295"/>
                <a:gd name="T5" fmla="*/ 9107 h 11716"/>
                <a:gd name="T6" fmla="*/ 5849 w 7295"/>
                <a:gd name="T7" fmla="*/ 906 h 11716"/>
                <a:gd name="T8" fmla="*/ 711 w 7295"/>
                <a:gd name="T9" fmla="*/ 0 h 11716"/>
              </a:gdLst>
              <a:ahLst/>
              <a:cxnLst>
                <a:cxn ang="0">
                  <a:pos x="T0" y="T1"/>
                </a:cxn>
                <a:cxn ang="0">
                  <a:pos x="T2" y="T3"/>
                </a:cxn>
                <a:cxn ang="0">
                  <a:pos x="T4" y="T5"/>
                </a:cxn>
                <a:cxn ang="0">
                  <a:pos x="T6" y="T7"/>
                </a:cxn>
                <a:cxn ang="0">
                  <a:pos x="T8" y="T9"/>
                </a:cxn>
              </a:cxnLst>
              <a:rect l="0" t="0" r="r" b="b"/>
              <a:pathLst>
                <a:path w="7295" h="11716">
                  <a:moveTo>
                    <a:pt x="711" y="0"/>
                  </a:moveTo>
                  <a:cubicBezTo>
                    <a:pt x="0" y="4027"/>
                    <a:pt x="732" y="8175"/>
                    <a:pt x="2776" y="11716"/>
                  </a:cubicBezTo>
                  <a:lnTo>
                    <a:pt x="7295" y="9107"/>
                  </a:lnTo>
                  <a:cubicBezTo>
                    <a:pt x="5864" y="6628"/>
                    <a:pt x="5352" y="3725"/>
                    <a:pt x="5849" y="906"/>
                  </a:cubicBezTo>
                  <a:lnTo>
                    <a:pt x="711"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橢圓 20"/>
            <p:cNvSpPr/>
            <p:nvPr/>
          </p:nvSpPr>
          <p:spPr>
            <a:xfrm>
              <a:off x="5607701" y="3358983"/>
              <a:ext cx="633079" cy="633080"/>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2" name="橢圓 21"/>
            <p:cNvSpPr/>
            <p:nvPr/>
          </p:nvSpPr>
          <p:spPr>
            <a:xfrm>
              <a:off x="5840143" y="3591425"/>
              <a:ext cx="168194" cy="16819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3" name="橢圓 22"/>
            <p:cNvSpPr/>
            <p:nvPr/>
          </p:nvSpPr>
          <p:spPr>
            <a:xfrm>
              <a:off x="5732854" y="3484136"/>
              <a:ext cx="382775" cy="38277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grpSp>
        <p:nvGrpSpPr>
          <p:cNvPr id="3" name="群組 2"/>
          <p:cNvGrpSpPr/>
          <p:nvPr/>
        </p:nvGrpSpPr>
        <p:grpSpPr>
          <a:xfrm>
            <a:off x="4983480" y="1211580"/>
            <a:ext cx="3166110" cy="1280160"/>
            <a:chOff x="4983480" y="1211580"/>
            <a:chExt cx="3166110" cy="1280160"/>
          </a:xfrm>
        </p:grpSpPr>
        <p:sp>
          <p:nvSpPr>
            <p:cNvPr id="32" name="矩形 31"/>
            <p:cNvSpPr/>
            <p:nvPr/>
          </p:nvSpPr>
          <p:spPr>
            <a:xfrm>
              <a:off x="5090098" y="1297662"/>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33" name="手繪多邊形 32"/>
            <p:cNvSpPr/>
            <p:nvPr/>
          </p:nvSpPr>
          <p:spPr>
            <a:xfrm>
              <a:off x="4983480" y="1211580"/>
              <a:ext cx="3166110" cy="1280160"/>
            </a:xfrm>
            <a:custGeom>
              <a:avLst/>
              <a:gdLst>
                <a:gd name="connsiteX0" fmla="*/ 822960 w 3166110"/>
                <a:gd name="connsiteY0" fmla="*/ 1280160 h 1280160"/>
                <a:gd name="connsiteX1" fmla="*/ 0 w 3166110"/>
                <a:gd name="connsiteY1" fmla="*/ 1280160 h 1280160"/>
                <a:gd name="connsiteX2" fmla="*/ 0 w 3166110"/>
                <a:gd name="connsiteY2" fmla="*/ 0 h 1280160"/>
                <a:gd name="connsiteX3" fmla="*/ 3166110 w 3166110"/>
                <a:gd name="connsiteY3" fmla="*/ 0 h 1280160"/>
                <a:gd name="connsiteX4" fmla="*/ 3166110 w 3166110"/>
                <a:gd name="connsiteY4" fmla="*/ 822960 h 1280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110" h="1280160">
                  <a:moveTo>
                    <a:pt x="822960" y="1280160"/>
                  </a:moveTo>
                  <a:lnTo>
                    <a:pt x="0" y="1280160"/>
                  </a:lnTo>
                  <a:lnTo>
                    <a:pt x="0" y="0"/>
                  </a:lnTo>
                  <a:lnTo>
                    <a:pt x="3166110" y="0"/>
                  </a:lnTo>
                  <a:lnTo>
                    <a:pt x="3166110" y="82296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手繪多邊形 33"/>
          <p:cNvSpPr/>
          <p:nvPr/>
        </p:nvSpPr>
        <p:spPr>
          <a:xfrm>
            <a:off x="5920740" y="2491740"/>
            <a:ext cx="857250" cy="1177290"/>
          </a:xfrm>
          <a:custGeom>
            <a:avLst/>
            <a:gdLst>
              <a:gd name="connsiteX0" fmla="*/ 0 w 857250"/>
              <a:gd name="connsiteY0" fmla="*/ 1177290 h 1177290"/>
              <a:gd name="connsiteX1" fmla="*/ 857250 w 857250"/>
              <a:gd name="connsiteY1" fmla="*/ 0 h 1177290"/>
            </a:gdLst>
            <a:ahLst/>
            <a:cxnLst>
              <a:cxn ang="0">
                <a:pos x="connsiteX0" y="connsiteY0"/>
              </a:cxn>
              <a:cxn ang="0">
                <a:pos x="connsiteX1" y="connsiteY1"/>
              </a:cxn>
            </a:cxnLst>
            <a:rect l="l" t="t" r="r" b="b"/>
            <a:pathLst>
              <a:path w="857250" h="1177290">
                <a:moveTo>
                  <a:pt x="0" y="1177290"/>
                </a:moveTo>
                <a:lnTo>
                  <a:pt x="85725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728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solidFill>
                  <a:schemeClr val="bg1"/>
                </a:solidFill>
              </a:rPr>
              <a:t>11</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356495" y="891540"/>
            <a:ext cx="3803477" cy="628650"/>
            <a:chOff x="356495" y="891540"/>
            <a:chExt cx="3803477" cy="628650"/>
          </a:xfrm>
        </p:grpSpPr>
        <p:sp>
          <p:nvSpPr>
            <p:cNvPr id="7" name="矩形 6"/>
            <p:cNvSpPr/>
            <p:nvPr/>
          </p:nvSpPr>
          <p:spPr>
            <a:xfrm>
              <a:off x="356495" y="975032"/>
              <a:ext cx="3803477" cy="461665"/>
            </a:xfrm>
            <a:prstGeom prst="rect">
              <a:avLst/>
            </a:prstGeom>
            <a:solidFill>
              <a:schemeClr val="accent1"/>
            </a:solidFill>
          </p:spPr>
          <p:txBody>
            <a:bodyPr wrap="none">
              <a:spAutoFit/>
            </a:bodyPr>
            <a:lstStyle/>
            <a:p>
              <a:pPr algn="ctr"/>
              <a:r>
                <a:rPr lang="en-US" altLang="zh-TW" sz="2400" dirty="0">
                  <a:solidFill>
                    <a:schemeClr val="bg1"/>
                  </a:solidFill>
                </a:rPr>
                <a:t>We know it matters to you.</a:t>
              </a:r>
            </a:p>
          </p:txBody>
        </p:sp>
        <p:cxnSp>
          <p:nvCxnSpPr>
            <p:cNvPr id="10" name="直線接點 9"/>
            <p:cNvCxnSpPr/>
            <p:nvPr/>
          </p:nvCxnSpPr>
          <p:spPr>
            <a:xfrm>
              <a:off x="356495" y="891540"/>
              <a:ext cx="380347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356495" y="1520190"/>
              <a:ext cx="3803477"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 name="群組 5"/>
          <p:cNvGrpSpPr/>
          <p:nvPr/>
        </p:nvGrpSpPr>
        <p:grpSpPr>
          <a:xfrm>
            <a:off x="882422" y="3628554"/>
            <a:ext cx="2593340" cy="1075854"/>
            <a:chOff x="882422" y="3628554"/>
            <a:chExt cx="2593340" cy="1075854"/>
          </a:xfrm>
        </p:grpSpPr>
        <p:sp>
          <p:nvSpPr>
            <p:cNvPr id="16" name="矩形 15"/>
            <p:cNvSpPr/>
            <p:nvPr/>
          </p:nvSpPr>
          <p:spPr>
            <a:xfrm>
              <a:off x="979984" y="3750983"/>
              <a:ext cx="2398216" cy="830997"/>
            </a:xfrm>
            <a:prstGeom prst="rect">
              <a:avLst/>
            </a:prstGeom>
            <a:solidFill>
              <a:schemeClr val="bg1">
                <a:lumMod val="50000"/>
                <a:alpha val="7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grpSp>
          <p:nvGrpSpPr>
            <p:cNvPr id="25" name="群組 24"/>
            <p:cNvGrpSpPr/>
            <p:nvPr/>
          </p:nvGrpSpPr>
          <p:grpSpPr>
            <a:xfrm>
              <a:off x="882422" y="3628554"/>
              <a:ext cx="2593340" cy="1075854"/>
              <a:chOff x="784860" y="3169920"/>
              <a:chExt cx="2593340" cy="1075854"/>
            </a:xfrm>
          </p:grpSpPr>
          <p:sp>
            <p:nvSpPr>
              <p:cNvPr id="17" name="手繪多邊形 16"/>
              <p:cNvSpPr/>
              <p:nvPr/>
            </p:nvSpPr>
            <p:spPr>
              <a:xfrm>
                <a:off x="784860" y="3169920"/>
                <a:ext cx="990600" cy="617220"/>
              </a:xfrm>
              <a:custGeom>
                <a:avLst/>
                <a:gdLst>
                  <a:gd name="connsiteX0" fmla="*/ 0 w 990600"/>
                  <a:gd name="connsiteY0" fmla="*/ 617220 h 617220"/>
                  <a:gd name="connsiteX1" fmla="*/ 0 w 990600"/>
                  <a:gd name="connsiteY1" fmla="*/ 0 h 617220"/>
                  <a:gd name="connsiteX2" fmla="*/ 990600 w 990600"/>
                  <a:gd name="connsiteY2" fmla="*/ 0 h 617220"/>
                </a:gdLst>
                <a:ahLst/>
                <a:cxnLst>
                  <a:cxn ang="0">
                    <a:pos x="connsiteX0" y="connsiteY0"/>
                  </a:cxn>
                  <a:cxn ang="0">
                    <a:pos x="connsiteX1" y="connsiteY1"/>
                  </a:cxn>
                  <a:cxn ang="0">
                    <a:pos x="connsiteX2" y="connsiteY2"/>
                  </a:cxn>
                </a:cxnLst>
                <a:rect l="l" t="t" r="r" b="b"/>
                <a:pathLst>
                  <a:path w="990600" h="617220">
                    <a:moveTo>
                      <a:pt x="0" y="617220"/>
                    </a:moveTo>
                    <a:lnTo>
                      <a:pt x="0" y="0"/>
                    </a:lnTo>
                    <a:lnTo>
                      <a:pt x="9906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手繪多邊形 17"/>
              <p:cNvSpPr/>
              <p:nvPr/>
            </p:nvSpPr>
            <p:spPr>
              <a:xfrm rot="10800000">
                <a:off x="2387600" y="3628554"/>
                <a:ext cx="990600" cy="617220"/>
              </a:xfrm>
              <a:custGeom>
                <a:avLst/>
                <a:gdLst>
                  <a:gd name="connsiteX0" fmla="*/ 0 w 990600"/>
                  <a:gd name="connsiteY0" fmla="*/ 617220 h 617220"/>
                  <a:gd name="connsiteX1" fmla="*/ 0 w 990600"/>
                  <a:gd name="connsiteY1" fmla="*/ 0 h 617220"/>
                  <a:gd name="connsiteX2" fmla="*/ 990600 w 990600"/>
                  <a:gd name="connsiteY2" fmla="*/ 0 h 617220"/>
                </a:gdLst>
                <a:ahLst/>
                <a:cxnLst>
                  <a:cxn ang="0">
                    <a:pos x="connsiteX0" y="connsiteY0"/>
                  </a:cxn>
                  <a:cxn ang="0">
                    <a:pos x="connsiteX1" y="connsiteY1"/>
                  </a:cxn>
                  <a:cxn ang="0">
                    <a:pos x="connsiteX2" y="connsiteY2"/>
                  </a:cxn>
                </a:cxnLst>
                <a:rect l="l" t="t" r="r" b="b"/>
                <a:pathLst>
                  <a:path w="990600" h="617220">
                    <a:moveTo>
                      <a:pt x="0" y="617220"/>
                    </a:moveTo>
                    <a:lnTo>
                      <a:pt x="0" y="0"/>
                    </a:lnTo>
                    <a:lnTo>
                      <a:pt x="9906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20" name="直線接點 19"/>
              <p:cNvCxnSpPr/>
              <p:nvPr/>
            </p:nvCxnSpPr>
            <p:spPr>
              <a:xfrm>
                <a:off x="1943100" y="3169920"/>
                <a:ext cx="9334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手繪多邊形 20"/>
              <p:cNvSpPr/>
              <p:nvPr/>
            </p:nvSpPr>
            <p:spPr>
              <a:xfrm>
                <a:off x="2990850" y="3169920"/>
                <a:ext cx="387350" cy="381000"/>
              </a:xfrm>
              <a:custGeom>
                <a:avLst/>
                <a:gdLst>
                  <a:gd name="connsiteX0" fmla="*/ 0 w 387350"/>
                  <a:gd name="connsiteY0" fmla="*/ 0 h 381000"/>
                  <a:gd name="connsiteX1" fmla="*/ 387350 w 387350"/>
                  <a:gd name="connsiteY1" fmla="*/ 0 h 381000"/>
                  <a:gd name="connsiteX2" fmla="*/ 387350 w 387350"/>
                  <a:gd name="connsiteY2" fmla="*/ 381000 h 381000"/>
                </a:gdLst>
                <a:ahLst/>
                <a:cxnLst>
                  <a:cxn ang="0">
                    <a:pos x="connsiteX0" y="connsiteY0"/>
                  </a:cxn>
                  <a:cxn ang="0">
                    <a:pos x="connsiteX1" y="connsiteY1"/>
                  </a:cxn>
                  <a:cxn ang="0">
                    <a:pos x="connsiteX2" y="connsiteY2"/>
                  </a:cxn>
                </a:cxnLst>
                <a:rect l="l" t="t" r="r" b="b"/>
                <a:pathLst>
                  <a:path w="387350" h="381000">
                    <a:moveTo>
                      <a:pt x="0" y="0"/>
                    </a:moveTo>
                    <a:lnTo>
                      <a:pt x="387350" y="0"/>
                    </a:lnTo>
                    <a:lnTo>
                      <a:pt x="387350"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cxnSp>
            <p:nvCxnSpPr>
              <p:cNvPr id="22" name="直線接點 21"/>
              <p:cNvCxnSpPr/>
              <p:nvPr/>
            </p:nvCxnSpPr>
            <p:spPr>
              <a:xfrm>
                <a:off x="1397000" y="4245774"/>
                <a:ext cx="9334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手繪多邊形 22"/>
              <p:cNvSpPr/>
              <p:nvPr/>
            </p:nvSpPr>
            <p:spPr>
              <a:xfrm rot="10800000">
                <a:off x="784860" y="3864774"/>
                <a:ext cx="387350" cy="381000"/>
              </a:xfrm>
              <a:custGeom>
                <a:avLst/>
                <a:gdLst>
                  <a:gd name="connsiteX0" fmla="*/ 0 w 387350"/>
                  <a:gd name="connsiteY0" fmla="*/ 0 h 381000"/>
                  <a:gd name="connsiteX1" fmla="*/ 387350 w 387350"/>
                  <a:gd name="connsiteY1" fmla="*/ 0 h 381000"/>
                  <a:gd name="connsiteX2" fmla="*/ 387350 w 387350"/>
                  <a:gd name="connsiteY2" fmla="*/ 381000 h 381000"/>
                </a:gdLst>
                <a:ahLst/>
                <a:cxnLst>
                  <a:cxn ang="0">
                    <a:pos x="connsiteX0" y="connsiteY0"/>
                  </a:cxn>
                  <a:cxn ang="0">
                    <a:pos x="connsiteX1" y="connsiteY1"/>
                  </a:cxn>
                  <a:cxn ang="0">
                    <a:pos x="connsiteX2" y="connsiteY2"/>
                  </a:cxn>
                </a:cxnLst>
                <a:rect l="l" t="t" r="r" b="b"/>
                <a:pathLst>
                  <a:path w="387350" h="381000">
                    <a:moveTo>
                      <a:pt x="0" y="0"/>
                    </a:moveTo>
                    <a:lnTo>
                      <a:pt x="387350" y="0"/>
                    </a:lnTo>
                    <a:lnTo>
                      <a:pt x="387350" y="3810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grpSp>
      <p:grpSp>
        <p:nvGrpSpPr>
          <p:cNvPr id="26" name="群組 25"/>
          <p:cNvGrpSpPr/>
          <p:nvPr/>
        </p:nvGrpSpPr>
        <p:grpSpPr>
          <a:xfrm>
            <a:off x="6223741" y="2524381"/>
            <a:ext cx="555368" cy="555368"/>
            <a:chOff x="4997647" y="2936875"/>
            <a:chExt cx="796925" cy="796925"/>
          </a:xfrm>
        </p:grpSpPr>
        <p:sp>
          <p:nvSpPr>
            <p:cNvPr id="27" name="橢圓 26"/>
            <p:cNvSpPr/>
            <p:nvPr/>
          </p:nvSpPr>
          <p:spPr>
            <a:xfrm>
              <a:off x="5116075" y="3055571"/>
              <a:ext cx="560070" cy="56007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8" name="橢圓 27"/>
            <p:cNvSpPr/>
            <p:nvPr/>
          </p:nvSpPr>
          <p:spPr>
            <a:xfrm>
              <a:off x="5321815" y="3261311"/>
              <a:ext cx="148590" cy="14859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nvGrpSpPr>
            <p:cNvPr id="29" name="群組 28"/>
            <p:cNvGrpSpPr/>
            <p:nvPr/>
          </p:nvGrpSpPr>
          <p:grpSpPr>
            <a:xfrm>
              <a:off x="5396110" y="2936875"/>
              <a:ext cx="0" cy="796925"/>
              <a:chOff x="5384800" y="2936875"/>
              <a:chExt cx="0" cy="796925"/>
            </a:xfrm>
          </p:grpSpPr>
          <p:sp>
            <p:nvSpPr>
              <p:cNvPr id="33" name="手繪多邊形 32"/>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手繪多邊形 33"/>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群組 29"/>
            <p:cNvGrpSpPr/>
            <p:nvPr/>
          </p:nvGrpSpPr>
          <p:grpSpPr>
            <a:xfrm rot="5400000">
              <a:off x="5396110" y="2936875"/>
              <a:ext cx="0" cy="796925"/>
              <a:chOff x="5384800" y="2936875"/>
              <a:chExt cx="0" cy="796925"/>
            </a:xfrm>
          </p:grpSpPr>
          <p:sp>
            <p:nvSpPr>
              <p:cNvPr id="31" name="手繪多邊形 30"/>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手繪多邊形 31"/>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群組 34"/>
          <p:cNvGrpSpPr/>
          <p:nvPr/>
        </p:nvGrpSpPr>
        <p:grpSpPr>
          <a:xfrm>
            <a:off x="5752453" y="4005467"/>
            <a:ext cx="555368" cy="555368"/>
            <a:chOff x="4997647" y="2936875"/>
            <a:chExt cx="796925" cy="796925"/>
          </a:xfrm>
        </p:grpSpPr>
        <p:sp>
          <p:nvSpPr>
            <p:cNvPr id="36" name="橢圓 35"/>
            <p:cNvSpPr/>
            <p:nvPr/>
          </p:nvSpPr>
          <p:spPr>
            <a:xfrm>
              <a:off x="5116075" y="3055571"/>
              <a:ext cx="560070" cy="56007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37" name="橢圓 36"/>
            <p:cNvSpPr/>
            <p:nvPr/>
          </p:nvSpPr>
          <p:spPr>
            <a:xfrm>
              <a:off x="5321815" y="3261311"/>
              <a:ext cx="148590" cy="14859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nvGrpSpPr>
            <p:cNvPr id="38" name="群組 37"/>
            <p:cNvGrpSpPr/>
            <p:nvPr/>
          </p:nvGrpSpPr>
          <p:grpSpPr>
            <a:xfrm>
              <a:off x="5396110" y="2936875"/>
              <a:ext cx="0" cy="796925"/>
              <a:chOff x="5384800" y="2936875"/>
              <a:chExt cx="0" cy="796925"/>
            </a:xfrm>
          </p:grpSpPr>
          <p:sp>
            <p:nvSpPr>
              <p:cNvPr id="42" name="手繪多邊形 41"/>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手繪多邊形 42"/>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群組 38"/>
            <p:cNvGrpSpPr/>
            <p:nvPr/>
          </p:nvGrpSpPr>
          <p:grpSpPr>
            <a:xfrm rot="5400000">
              <a:off x="5396110" y="2936875"/>
              <a:ext cx="0" cy="796925"/>
              <a:chOff x="5384800" y="2936875"/>
              <a:chExt cx="0" cy="796925"/>
            </a:xfrm>
          </p:grpSpPr>
          <p:sp>
            <p:nvSpPr>
              <p:cNvPr id="40" name="手繪多邊形 39"/>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手繪多邊形 40"/>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群組 7"/>
          <p:cNvGrpSpPr/>
          <p:nvPr/>
        </p:nvGrpSpPr>
        <p:grpSpPr>
          <a:xfrm>
            <a:off x="2137410" y="4400550"/>
            <a:ext cx="3600450" cy="1291590"/>
            <a:chOff x="2137410" y="4400550"/>
            <a:chExt cx="3600450" cy="1291590"/>
          </a:xfrm>
        </p:grpSpPr>
        <p:sp>
          <p:nvSpPr>
            <p:cNvPr id="44" name="手繪多邊形 43"/>
            <p:cNvSpPr/>
            <p:nvPr/>
          </p:nvSpPr>
          <p:spPr>
            <a:xfrm>
              <a:off x="2137410" y="4812030"/>
              <a:ext cx="0" cy="868680"/>
            </a:xfrm>
            <a:custGeom>
              <a:avLst/>
              <a:gdLst>
                <a:gd name="connsiteX0" fmla="*/ 0 w 0"/>
                <a:gd name="connsiteY0" fmla="*/ 0 h 868680"/>
                <a:gd name="connsiteX1" fmla="*/ 0 w 0"/>
                <a:gd name="connsiteY1" fmla="*/ 868680 h 868680"/>
              </a:gdLst>
              <a:ahLst/>
              <a:cxnLst>
                <a:cxn ang="0">
                  <a:pos x="connsiteX0" y="connsiteY0"/>
                </a:cxn>
                <a:cxn ang="0">
                  <a:pos x="connsiteX1" y="connsiteY1"/>
                </a:cxn>
              </a:cxnLst>
              <a:rect l="l" t="t" r="r" b="b"/>
              <a:pathLst>
                <a:path h="868680">
                  <a:moveTo>
                    <a:pt x="0" y="0"/>
                  </a:moveTo>
                  <a:lnTo>
                    <a:pt x="0" y="868680"/>
                  </a:lnTo>
                </a:path>
              </a:pathLst>
            </a:custGeom>
            <a:noFill/>
            <a:ln w="12700">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手繪多邊形 44"/>
            <p:cNvSpPr/>
            <p:nvPr/>
          </p:nvSpPr>
          <p:spPr>
            <a:xfrm>
              <a:off x="2137410" y="4400550"/>
              <a:ext cx="3600450" cy="1291590"/>
            </a:xfrm>
            <a:custGeom>
              <a:avLst/>
              <a:gdLst>
                <a:gd name="connsiteX0" fmla="*/ 0 w 3600450"/>
                <a:gd name="connsiteY0" fmla="*/ 1291590 h 1291590"/>
                <a:gd name="connsiteX1" fmla="*/ 3600450 w 3600450"/>
                <a:gd name="connsiteY1" fmla="*/ 0 h 1291590"/>
              </a:gdLst>
              <a:ahLst/>
              <a:cxnLst>
                <a:cxn ang="0">
                  <a:pos x="connsiteX0" y="connsiteY0"/>
                </a:cxn>
                <a:cxn ang="0">
                  <a:pos x="connsiteX1" y="connsiteY1"/>
                </a:cxn>
              </a:cxnLst>
              <a:rect l="l" t="t" r="r" b="b"/>
              <a:pathLst>
                <a:path w="3600450" h="1291590">
                  <a:moveTo>
                    <a:pt x="0" y="1291590"/>
                  </a:moveTo>
                  <a:lnTo>
                    <a:pt x="3600450" y="0"/>
                  </a:lnTo>
                </a:path>
              </a:pathLst>
            </a:custGeom>
            <a:noFill/>
            <a:ln w="12700">
              <a:solidFill>
                <a:schemeClr val="bg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群組 8"/>
          <p:cNvGrpSpPr/>
          <p:nvPr/>
        </p:nvGrpSpPr>
        <p:grpSpPr>
          <a:xfrm>
            <a:off x="3794760" y="1657350"/>
            <a:ext cx="2343150" cy="1143000"/>
            <a:chOff x="3794760" y="1657350"/>
            <a:chExt cx="2343150" cy="1143000"/>
          </a:xfrm>
        </p:grpSpPr>
        <p:sp>
          <p:nvSpPr>
            <p:cNvPr id="50" name="手繪多邊形 49"/>
            <p:cNvSpPr/>
            <p:nvPr/>
          </p:nvSpPr>
          <p:spPr>
            <a:xfrm>
              <a:off x="3794760" y="1657350"/>
              <a:ext cx="0" cy="1143000"/>
            </a:xfrm>
            <a:custGeom>
              <a:avLst/>
              <a:gdLst>
                <a:gd name="connsiteX0" fmla="*/ 0 w 0"/>
                <a:gd name="connsiteY0" fmla="*/ 0 h 1143000"/>
                <a:gd name="connsiteX1" fmla="*/ 0 w 0"/>
                <a:gd name="connsiteY1" fmla="*/ 1143000 h 1143000"/>
              </a:gdLst>
              <a:ahLst/>
              <a:cxnLst>
                <a:cxn ang="0">
                  <a:pos x="connsiteX0" y="connsiteY0"/>
                </a:cxn>
                <a:cxn ang="0">
                  <a:pos x="connsiteX1" y="connsiteY1"/>
                </a:cxn>
              </a:cxnLst>
              <a:rect l="l" t="t" r="r" b="b"/>
              <a:pathLst>
                <a:path h="1143000">
                  <a:moveTo>
                    <a:pt x="0" y="0"/>
                  </a:moveTo>
                  <a:lnTo>
                    <a:pt x="0" y="1143000"/>
                  </a:lnTo>
                </a:path>
              </a:pathLst>
            </a:custGeom>
            <a:noFill/>
            <a:ln w="12700">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手繪多邊形 50"/>
            <p:cNvSpPr/>
            <p:nvPr/>
          </p:nvSpPr>
          <p:spPr>
            <a:xfrm>
              <a:off x="3817620" y="2800350"/>
              <a:ext cx="2320290" cy="0"/>
            </a:xfrm>
            <a:custGeom>
              <a:avLst/>
              <a:gdLst>
                <a:gd name="connsiteX0" fmla="*/ 0 w 2320290"/>
                <a:gd name="connsiteY0" fmla="*/ 0 h 0"/>
                <a:gd name="connsiteX1" fmla="*/ 2320290 w 2320290"/>
                <a:gd name="connsiteY1" fmla="*/ 0 h 0"/>
              </a:gdLst>
              <a:ahLst/>
              <a:cxnLst>
                <a:cxn ang="0">
                  <a:pos x="connsiteX0" y="connsiteY0"/>
                </a:cxn>
                <a:cxn ang="0">
                  <a:pos x="connsiteX1" y="connsiteY1"/>
                </a:cxn>
              </a:cxnLst>
              <a:rect l="l" t="t" r="r" b="b"/>
              <a:pathLst>
                <a:path w="2320290">
                  <a:moveTo>
                    <a:pt x="0" y="0"/>
                  </a:moveTo>
                  <a:lnTo>
                    <a:pt x="2320290" y="0"/>
                  </a:lnTo>
                </a:path>
              </a:pathLst>
            </a:custGeom>
            <a:noFill/>
            <a:ln w="12700">
              <a:solidFill>
                <a:schemeClr val="bg1"/>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364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12</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6" name="群組 5"/>
          <p:cNvGrpSpPr/>
          <p:nvPr/>
        </p:nvGrpSpPr>
        <p:grpSpPr>
          <a:xfrm>
            <a:off x="4898137" y="5284334"/>
            <a:ext cx="3966745" cy="1062276"/>
            <a:chOff x="4898137" y="5284334"/>
            <a:chExt cx="3966745" cy="1062276"/>
          </a:xfrm>
        </p:grpSpPr>
        <p:sp>
          <p:nvSpPr>
            <p:cNvPr id="8" name="Freeform 5"/>
            <p:cNvSpPr>
              <a:spLocks/>
            </p:cNvSpPr>
            <p:nvPr/>
          </p:nvSpPr>
          <p:spPr bwMode="auto">
            <a:xfrm flipH="1">
              <a:off x="4898137" y="5469447"/>
              <a:ext cx="238142" cy="763906"/>
            </a:xfrm>
            <a:custGeom>
              <a:avLst/>
              <a:gdLst>
                <a:gd name="T0" fmla="*/ 0 w 5333"/>
                <a:gd name="T1" fmla="*/ 0 h 17066"/>
                <a:gd name="T2" fmla="*/ 2489 w 5333"/>
                <a:gd name="T3" fmla="*/ 0 h 17066"/>
                <a:gd name="T4" fmla="*/ 5333 w 5333"/>
                <a:gd name="T5" fmla="*/ 2845 h 17066"/>
                <a:gd name="T6" fmla="*/ 5333 w 5333"/>
                <a:gd name="T7" fmla="*/ 14222 h 17066"/>
                <a:gd name="T8" fmla="*/ 2489 w 5333"/>
                <a:gd name="T9" fmla="*/ 17066 h 17066"/>
                <a:gd name="T10" fmla="*/ 0 w 5333"/>
                <a:gd name="T11" fmla="*/ 17066 h 17066"/>
              </a:gdLst>
              <a:ahLst/>
              <a:cxnLst>
                <a:cxn ang="0">
                  <a:pos x="T0" y="T1"/>
                </a:cxn>
                <a:cxn ang="0">
                  <a:pos x="T2" y="T3"/>
                </a:cxn>
                <a:cxn ang="0">
                  <a:pos x="T4" y="T5"/>
                </a:cxn>
                <a:cxn ang="0">
                  <a:pos x="T6" y="T7"/>
                </a:cxn>
                <a:cxn ang="0">
                  <a:pos x="T8" y="T9"/>
                </a:cxn>
                <a:cxn ang="0">
                  <a:pos x="T10" y="T11"/>
                </a:cxn>
              </a:cxnLst>
              <a:rect l="0" t="0" r="r" b="b"/>
              <a:pathLst>
                <a:path w="5333" h="17066">
                  <a:moveTo>
                    <a:pt x="0" y="0"/>
                  </a:moveTo>
                  <a:lnTo>
                    <a:pt x="2489" y="0"/>
                  </a:lnTo>
                  <a:cubicBezTo>
                    <a:pt x="4061" y="0"/>
                    <a:pt x="5333" y="1273"/>
                    <a:pt x="5333" y="2845"/>
                  </a:cubicBezTo>
                  <a:lnTo>
                    <a:pt x="5333" y="14222"/>
                  </a:lnTo>
                  <a:cubicBezTo>
                    <a:pt x="5333" y="15794"/>
                    <a:pt x="4061" y="17066"/>
                    <a:pt x="2489" y="17066"/>
                  </a:cubicBezTo>
                  <a:lnTo>
                    <a:pt x="0" y="1706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矩形 2"/>
            <p:cNvSpPr/>
            <p:nvPr/>
          </p:nvSpPr>
          <p:spPr>
            <a:xfrm>
              <a:off x="5098179" y="5284334"/>
              <a:ext cx="3214341" cy="461665"/>
            </a:xfrm>
            <a:prstGeom prst="rect">
              <a:avLst/>
            </a:prstGeom>
          </p:spPr>
          <p:txBody>
            <a:bodyPr wrap="none">
              <a:spAutoFit/>
            </a:bodyPr>
            <a:lstStyle/>
            <a:p>
              <a:pPr algn="ctr"/>
              <a:r>
                <a:rPr lang="en-US" altLang="zh-TW" sz="2400" dirty="0">
                  <a:solidFill>
                    <a:schemeClr val="bg1"/>
                  </a:solidFill>
                </a:rPr>
                <a:t>Make Organizing Fun.</a:t>
              </a:r>
              <a:endParaRPr lang="en-US" sz="2400" dirty="0">
                <a:solidFill>
                  <a:schemeClr val="bg1"/>
                </a:solidFill>
              </a:endParaRPr>
            </a:p>
          </p:txBody>
        </p:sp>
        <p:sp>
          <p:nvSpPr>
            <p:cNvPr id="10" name="矩形 9"/>
            <p:cNvSpPr/>
            <p:nvPr/>
          </p:nvSpPr>
          <p:spPr>
            <a:xfrm>
              <a:off x="5136279" y="5700279"/>
              <a:ext cx="3728603" cy="646331"/>
            </a:xfrm>
            <a:prstGeom prst="rect">
              <a:avLst/>
            </a:prstGeom>
          </p:spPr>
          <p:txBody>
            <a:bodyPr wrap="square">
              <a:spAutoFit/>
            </a:bodyPr>
            <a:lstStyle/>
            <a:p>
              <a:pPr lvl="0"/>
              <a:r>
                <a:rPr lang="en-US" sz="1200" dirty="0">
                  <a:solidFill>
                    <a:prstClr val="white"/>
                  </a:solidFill>
                </a:rPr>
                <a:t>In Matter Lab, we provide detailed product information, let you know what fabric and trims we are using in your product. </a:t>
              </a:r>
            </a:p>
          </p:txBody>
        </p:sp>
      </p:grpSp>
      <p:grpSp>
        <p:nvGrpSpPr>
          <p:cNvPr id="11" name="群組 10"/>
          <p:cNvGrpSpPr/>
          <p:nvPr/>
        </p:nvGrpSpPr>
        <p:grpSpPr>
          <a:xfrm>
            <a:off x="1367385" y="3455329"/>
            <a:ext cx="443864" cy="443974"/>
            <a:chOff x="4502765" y="4511506"/>
            <a:chExt cx="517566" cy="517694"/>
          </a:xfrm>
        </p:grpSpPr>
        <p:sp>
          <p:nvSpPr>
            <p:cNvPr id="12" name="Oval 5"/>
            <p:cNvSpPr>
              <a:spLocks noChangeArrowheads="1"/>
            </p:cNvSpPr>
            <p:nvPr/>
          </p:nvSpPr>
          <p:spPr bwMode="auto">
            <a:xfrm flipH="1">
              <a:off x="4565375" y="4574138"/>
              <a:ext cx="392346" cy="392431"/>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3" name="群組 12"/>
            <p:cNvGrpSpPr/>
            <p:nvPr/>
          </p:nvGrpSpPr>
          <p:grpSpPr>
            <a:xfrm>
              <a:off x="4502765" y="4511506"/>
              <a:ext cx="517566" cy="517694"/>
              <a:chOff x="4502765" y="4511506"/>
              <a:chExt cx="517566" cy="517694"/>
            </a:xfrm>
          </p:grpSpPr>
          <p:sp>
            <p:nvSpPr>
              <p:cNvPr id="17"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群組 13"/>
            <p:cNvGrpSpPr/>
            <p:nvPr/>
          </p:nvGrpSpPr>
          <p:grpSpPr>
            <a:xfrm rot="2700000">
              <a:off x="4649406" y="4658211"/>
              <a:ext cx="224285" cy="224285"/>
              <a:chOff x="4659119" y="4666801"/>
              <a:chExt cx="224285" cy="224285"/>
            </a:xfrm>
          </p:grpSpPr>
          <p:cxnSp>
            <p:nvCxnSpPr>
              <p:cNvPr id="15" name="直線接點 14"/>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9" name="手繪多邊形 18"/>
          <p:cNvSpPr/>
          <p:nvPr/>
        </p:nvSpPr>
        <p:spPr>
          <a:xfrm>
            <a:off x="1577340" y="3669030"/>
            <a:ext cx="3326130" cy="2148840"/>
          </a:xfrm>
          <a:custGeom>
            <a:avLst/>
            <a:gdLst>
              <a:gd name="connsiteX0" fmla="*/ 0 w 3326130"/>
              <a:gd name="connsiteY0" fmla="*/ 0 h 1943100"/>
              <a:gd name="connsiteX1" fmla="*/ 582930 w 3326130"/>
              <a:gd name="connsiteY1" fmla="*/ 502920 h 1943100"/>
              <a:gd name="connsiteX2" fmla="*/ 582930 w 3326130"/>
              <a:gd name="connsiteY2" fmla="*/ 1943100 h 1943100"/>
              <a:gd name="connsiteX3" fmla="*/ 3326130 w 3326130"/>
              <a:gd name="connsiteY3" fmla="*/ 1943100 h 1943100"/>
            </a:gdLst>
            <a:ahLst/>
            <a:cxnLst>
              <a:cxn ang="0">
                <a:pos x="connsiteX0" y="connsiteY0"/>
              </a:cxn>
              <a:cxn ang="0">
                <a:pos x="connsiteX1" y="connsiteY1"/>
              </a:cxn>
              <a:cxn ang="0">
                <a:pos x="connsiteX2" y="connsiteY2"/>
              </a:cxn>
              <a:cxn ang="0">
                <a:pos x="connsiteX3" y="connsiteY3"/>
              </a:cxn>
            </a:cxnLst>
            <a:rect l="l" t="t" r="r" b="b"/>
            <a:pathLst>
              <a:path w="3326130" h="1943100">
                <a:moveTo>
                  <a:pt x="0" y="0"/>
                </a:moveTo>
                <a:lnTo>
                  <a:pt x="582930" y="502920"/>
                </a:lnTo>
                <a:lnTo>
                  <a:pt x="582930" y="1943100"/>
                </a:lnTo>
                <a:lnTo>
                  <a:pt x="3326130" y="19431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剪去對角線角落矩形 19"/>
          <p:cNvSpPr/>
          <p:nvPr/>
        </p:nvSpPr>
        <p:spPr>
          <a:xfrm>
            <a:off x="765810" y="788670"/>
            <a:ext cx="3566160" cy="685800"/>
          </a:xfrm>
          <a:prstGeom prst="snip2DiagRect">
            <a:avLst>
              <a:gd name="adj1" fmla="val 0"/>
              <a:gd name="adj2" fmla="val 2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altLang="zh-TW" sz="1200" dirty="0">
                <a:solidFill>
                  <a:prstClr val="white"/>
                </a:solidFill>
              </a:rPr>
              <a:t>We spend months testing fine fabrics and finding factories that can meet sharp details to construct every product we promise you. </a:t>
            </a:r>
            <a:endParaRPr lang="en-US" sz="1200" dirty="0">
              <a:solidFill>
                <a:prstClr val="white"/>
              </a:solidFill>
            </a:endParaRPr>
          </a:p>
        </p:txBody>
      </p:sp>
      <p:sp>
        <p:nvSpPr>
          <p:cNvPr id="21" name="橢圓 20"/>
          <p:cNvSpPr/>
          <p:nvPr/>
        </p:nvSpPr>
        <p:spPr>
          <a:xfrm>
            <a:off x="3897630" y="4160520"/>
            <a:ext cx="445770" cy="445770"/>
          </a:xfrm>
          <a:prstGeom prst="ellipse">
            <a:avLst/>
          </a:prstGeom>
          <a:solidFill>
            <a:schemeClr val="bg1">
              <a:lumMod val="50000"/>
            </a:schemeClr>
          </a:solidFill>
          <a:ln w="127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2" name="手繪多邊形 21"/>
          <p:cNvSpPr/>
          <p:nvPr/>
        </p:nvSpPr>
        <p:spPr>
          <a:xfrm>
            <a:off x="2114550" y="1485900"/>
            <a:ext cx="2057400" cy="2960370"/>
          </a:xfrm>
          <a:custGeom>
            <a:avLst/>
            <a:gdLst>
              <a:gd name="connsiteX0" fmla="*/ 0 w 2057400"/>
              <a:gd name="connsiteY0" fmla="*/ 0 h 2960370"/>
              <a:gd name="connsiteX1" fmla="*/ 0 w 2057400"/>
              <a:gd name="connsiteY1" fmla="*/ 434340 h 2960370"/>
              <a:gd name="connsiteX2" fmla="*/ 2057400 w 2057400"/>
              <a:gd name="connsiteY2" fmla="*/ 2960370 h 2960370"/>
            </a:gdLst>
            <a:ahLst/>
            <a:cxnLst>
              <a:cxn ang="0">
                <a:pos x="connsiteX0" y="connsiteY0"/>
              </a:cxn>
              <a:cxn ang="0">
                <a:pos x="connsiteX1" y="connsiteY1"/>
              </a:cxn>
              <a:cxn ang="0">
                <a:pos x="connsiteX2" y="connsiteY2"/>
              </a:cxn>
            </a:cxnLst>
            <a:rect l="l" t="t" r="r" b="b"/>
            <a:pathLst>
              <a:path w="2057400" h="2960370">
                <a:moveTo>
                  <a:pt x="0" y="0"/>
                </a:moveTo>
                <a:lnTo>
                  <a:pt x="0" y="434340"/>
                </a:lnTo>
                <a:lnTo>
                  <a:pt x="2057400" y="2960370"/>
                </a:lnTo>
              </a:path>
            </a:pathLst>
          </a:custGeom>
          <a:noFill/>
          <a:ln w="12700">
            <a:solidFill>
              <a:schemeClr val="bg1"/>
            </a:solidFill>
            <a:headEnd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4695290" y="1863667"/>
            <a:ext cx="3702718" cy="1200329"/>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We visit them face to face to check their management system and production environment. All these factories must pass ISO certification and meet legal regulations.</a:t>
            </a:r>
            <a:endParaRPr lang="en-US" sz="1200" dirty="0">
              <a:solidFill>
                <a:schemeClr val="bg1"/>
              </a:solidFill>
            </a:endParaRPr>
          </a:p>
        </p:txBody>
      </p:sp>
      <p:sp>
        <p:nvSpPr>
          <p:cNvPr id="24" name="手繪多邊形 23"/>
          <p:cNvSpPr/>
          <p:nvPr/>
        </p:nvSpPr>
        <p:spPr>
          <a:xfrm>
            <a:off x="4617720" y="1748790"/>
            <a:ext cx="3874770" cy="1783080"/>
          </a:xfrm>
          <a:custGeom>
            <a:avLst/>
            <a:gdLst>
              <a:gd name="connsiteX0" fmla="*/ 1200150 w 3874770"/>
              <a:gd name="connsiteY0" fmla="*/ 1405890 h 1783080"/>
              <a:gd name="connsiteX1" fmla="*/ 0 w 3874770"/>
              <a:gd name="connsiteY1" fmla="*/ 1405890 h 1783080"/>
              <a:gd name="connsiteX2" fmla="*/ 0 w 3874770"/>
              <a:gd name="connsiteY2" fmla="*/ 0 h 1783080"/>
              <a:gd name="connsiteX3" fmla="*/ 3874770 w 3874770"/>
              <a:gd name="connsiteY3" fmla="*/ 0 h 1783080"/>
              <a:gd name="connsiteX4" fmla="*/ 3874770 w 3874770"/>
              <a:gd name="connsiteY4" fmla="*/ 1508760 h 1783080"/>
              <a:gd name="connsiteX5" fmla="*/ 468630 w 3874770"/>
              <a:gd name="connsiteY5" fmla="*/ 1508760 h 1783080"/>
              <a:gd name="connsiteX6" fmla="*/ 285750 w 3874770"/>
              <a:gd name="connsiteY6" fmla="*/ 178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4770" h="1783080">
                <a:moveTo>
                  <a:pt x="1200150" y="1405890"/>
                </a:moveTo>
                <a:lnTo>
                  <a:pt x="0" y="1405890"/>
                </a:lnTo>
                <a:lnTo>
                  <a:pt x="0" y="0"/>
                </a:lnTo>
                <a:lnTo>
                  <a:pt x="3874770" y="0"/>
                </a:lnTo>
                <a:lnTo>
                  <a:pt x="3874770" y="1508760"/>
                </a:lnTo>
                <a:lnTo>
                  <a:pt x="468630" y="1508760"/>
                </a:lnTo>
                <a:lnTo>
                  <a:pt x="285750" y="17830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群組 27"/>
          <p:cNvGrpSpPr/>
          <p:nvPr/>
        </p:nvGrpSpPr>
        <p:grpSpPr>
          <a:xfrm>
            <a:off x="4712508" y="3523558"/>
            <a:ext cx="269238" cy="269238"/>
            <a:chOff x="7013102" y="3891282"/>
            <a:chExt cx="269238" cy="269238"/>
          </a:xfrm>
        </p:grpSpPr>
        <p:sp>
          <p:nvSpPr>
            <p:cNvPr id="26" name="橢圓 25"/>
            <p:cNvSpPr/>
            <p:nvPr/>
          </p:nvSpPr>
          <p:spPr>
            <a:xfrm>
              <a:off x="7013102" y="3891282"/>
              <a:ext cx="269238" cy="26923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橢圓 26"/>
            <p:cNvSpPr/>
            <p:nvPr/>
          </p:nvSpPr>
          <p:spPr>
            <a:xfrm>
              <a:off x="7083552" y="3961732"/>
              <a:ext cx="128339" cy="128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8379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版面配置區 6"/>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13</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2474495" y="4838119"/>
            <a:ext cx="385014" cy="385014"/>
            <a:chOff x="721895" y="757988"/>
            <a:chExt cx="866274" cy="866274"/>
          </a:xfrm>
        </p:grpSpPr>
        <p:sp>
          <p:nvSpPr>
            <p:cNvPr id="8" name="橢圓 7"/>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橢圓 8"/>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群組 21"/>
          <p:cNvGrpSpPr/>
          <p:nvPr/>
        </p:nvGrpSpPr>
        <p:grpSpPr>
          <a:xfrm>
            <a:off x="5114842" y="2995135"/>
            <a:ext cx="3841701" cy="523220"/>
            <a:chOff x="5171992" y="3006565"/>
            <a:chExt cx="3841701" cy="523220"/>
          </a:xfrm>
        </p:grpSpPr>
        <p:sp>
          <p:nvSpPr>
            <p:cNvPr id="10" name="矩形 9"/>
            <p:cNvSpPr/>
            <p:nvPr/>
          </p:nvSpPr>
          <p:spPr>
            <a:xfrm>
              <a:off x="5289597" y="3006565"/>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2" name="矩形 1"/>
            <p:cNvSpPr/>
            <p:nvPr/>
          </p:nvSpPr>
          <p:spPr>
            <a:xfrm>
              <a:off x="5171992" y="3006565"/>
              <a:ext cx="168883" cy="52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手繪多邊形 2"/>
          <p:cNvSpPr/>
          <p:nvPr/>
        </p:nvSpPr>
        <p:spPr>
          <a:xfrm>
            <a:off x="2767263" y="3236495"/>
            <a:ext cx="2418348" cy="1636294"/>
          </a:xfrm>
          <a:custGeom>
            <a:avLst/>
            <a:gdLst>
              <a:gd name="connsiteX0" fmla="*/ 0 w 2418348"/>
              <a:gd name="connsiteY0" fmla="*/ 1636294 h 1636294"/>
              <a:gd name="connsiteX1" fmla="*/ 1961148 w 2418348"/>
              <a:gd name="connsiteY1" fmla="*/ 0 h 1636294"/>
              <a:gd name="connsiteX2" fmla="*/ 2418348 w 2418348"/>
              <a:gd name="connsiteY2" fmla="*/ 0 h 1636294"/>
            </a:gdLst>
            <a:ahLst/>
            <a:cxnLst>
              <a:cxn ang="0">
                <a:pos x="connsiteX0" y="connsiteY0"/>
              </a:cxn>
              <a:cxn ang="0">
                <a:pos x="connsiteX1" y="connsiteY1"/>
              </a:cxn>
              <a:cxn ang="0">
                <a:pos x="connsiteX2" y="connsiteY2"/>
              </a:cxn>
            </a:cxnLst>
            <a:rect l="l" t="t" r="r" b="b"/>
            <a:pathLst>
              <a:path w="2418348" h="1636294">
                <a:moveTo>
                  <a:pt x="0" y="1636294"/>
                </a:moveTo>
                <a:lnTo>
                  <a:pt x="1961148" y="0"/>
                </a:lnTo>
                <a:lnTo>
                  <a:pt x="2418348"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778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14</a:t>
            </a:fld>
            <a:endParaRPr lang="zh-TW" altLang="en-US" dirty="0">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 name="群組 2"/>
          <p:cNvGrpSpPr/>
          <p:nvPr/>
        </p:nvGrpSpPr>
        <p:grpSpPr>
          <a:xfrm>
            <a:off x="2803897" y="1406417"/>
            <a:ext cx="3812476" cy="624716"/>
            <a:chOff x="2803897" y="1406417"/>
            <a:chExt cx="3812476" cy="624716"/>
          </a:xfrm>
        </p:grpSpPr>
        <p:grpSp>
          <p:nvGrpSpPr>
            <p:cNvPr id="20" name="群組 19"/>
            <p:cNvGrpSpPr/>
            <p:nvPr/>
          </p:nvGrpSpPr>
          <p:grpSpPr>
            <a:xfrm>
              <a:off x="2803897" y="1406417"/>
              <a:ext cx="209024" cy="209024"/>
              <a:chOff x="1816768" y="1046747"/>
              <a:chExt cx="288283" cy="288283"/>
            </a:xfrm>
          </p:grpSpPr>
          <p:cxnSp>
            <p:nvCxnSpPr>
              <p:cNvPr id="12" name="直線接點 11"/>
              <p:cNvCxnSpPr/>
              <p:nvPr/>
            </p:nvCxnSpPr>
            <p:spPr>
              <a:xfrm>
                <a:off x="1816768" y="1046747"/>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1672626" y="1190889"/>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2846694" y="1460340"/>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grpSp>
          <p:nvGrpSpPr>
            <p:cNvPr id="22" name="群組 21"/>
            <p:cNvGrpSpPr/>
            <p:nvPr/>
          </p:nvGrpSpPr>
          <p:grpSpPr>
            <a:xfrm rot="16200000">
              <a:off x="2803897" y="1822109"/>
              <a:ext cx="209024" cy="209024"/>
              <a:chOff x="1816768" y="1046747"/>
              <a:chExt cx="288283" cy="288283"/>
            </a:xfrm>
          </p:grpSpPr>
          <p:cxnSp>
            <p:nvCxnSpPr>
              <p:cNvPr id="23" name="直線接點 22"/>
              <p:cNvCxnSpPr/>
              <p:nvPr/>
            </p:nvCxnSpPr>
            <p:spPr>
              <a:xfrm>
                <a:off x="1816768" y="1046747"/>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1672626" y="1190889"/>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p:nvGrpSpPr>
          <p:grpSpPr>
            <a:xfrm flipH="1">
              <a:off x="6407349" y="1406417"/>
              <a:ext cx="209024" cy="209024"/>
              <a:chOff x="1816768" y="1046747"/>
              <a:chExt cx="288283" cy="288283"/>
            </a:xfrm>
          </p:grpSpPr>
          <p:cxnSp>
            <p:nvCxnSpPr>
              <p:cNvPr id="26" name="直線接點 25"/>
              <p:cNvCxnSpPr/>
              <p:nvPr/>
            </p:nvCxnSpPr>
            <p:spPr>
              <a:xfrm>
                <a:off x="1816768" y="1046747"/>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rot="5400000">
                <a:off x="1672626" y="1190889"/>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rot="5400000" flipH="1">
              <a:off x="6407349" y="1822109"/>
              <a:ext cx="209024" cy="209024"/>
              <a:chOff x="1816768" y="1046747"/>
              <a:chExt cx="288283" cy="288283"/>
            </a:xfrm>
          </p:grpSpPr>
          <p:cxnSp>
            <p:nvCxnSpPr>
              <p:cNvPr id="29" name="直線接點 28"/>
              <p:cNvCxnSpPr/>
              <p:nvPr/>
            </p:nvCxnSpPr>
            <p:spPr>
              <a:xfrm>
                <a:off x="1816768" y="1046747"/>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rot="5400000">
                <a:off x="1672626" y="1190889"/>
                <a:ext cx="2882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31" name="手繪多邊形 30"/>
          <p:cNvSpPr/>
          <p:nvPr/>
        </p:nvSpPr>
        <p:spPr>
          <a:xfrm>
            <a:off x="2322095" y="1720516"/>
            <a:ext cx="481263" cy="2815389"/>
          </a:xfrm>
          <a:custGeom>
            <a:avLst/>
            <a:gdLst>
              <a:gd name="connsiteX0" fmla="*/ 481263 w 481263"/>
              <a:gd name="connsiteY0" fmla="*/ 0 h 2815389"/>
              <a:gd name="connsiteX1" fmla="*/ 0 w 481263"/>
              <a:gd name="connsiteY1" fmla="*/ 0 h 2815389"/>
              <a:gd name="connsiteX2" fmla="*/ 0 w 481263"/>
              <a:gd name="connsiteY2" fmla="*/ 2815389 h 2815389"/>
            </a:gdLst>
            <a:ahLst/>
            <a:cxnLst>
              <a:cxn ang="0">
                <a:pos x="connsiteX0" y="connsiteY0"/>
              </a:cxn>
              <a:cxn ang="0">
                <a:pos x="connsiteX1" y="connsiteY1"/>
              </a:cxn>
              <a:cxn ang="0">
                <a:pos x="connsiteX2" y="connsiteY2"/>
              </a:cxn>
            </a:cxnLst>
            <a:rect l="l" t="t" r="r" b="b"/>
            <a:pathLst>
              <a:path w="481263" h="2815389">
                <a:moveTo>
                  <a:pt x="481263" y="0"/>
                </a:moveTo>
                <a:lnTo>
                  <a:pt x="0" y="0"/>
                </a:lnTo>
                <a:lnTo>
                  <a:pt x="0" y="2815389"/>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群組 5"/>
          <p:cNvGrpSpPr/>
          <p:nvPr/>
        </p:nvGrpSpPr>
        <p:grpSpPr>
          <a:xfrm>
            <a:off x="2092351" y="4283243"/>
            <a:ext cx="457202" cy="457202"/>
            <a:chOff x="721895" y="2021304"/>
            <a:chExt cx="866274" cy="866274"/>
          </a:xfrm>
        </p:grpSpPr>
        <p:sp>
          <p:nvSpPr>
            <p:cNvPr id="7" name="橢圓 6"/>
            <p:cNvSpPr/>
            <p:nvPr/>
          </p:nvSpPr>
          <p:spPr>
            <a:xfrm>
              <a:off x="721895" y="2021304"/>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橢圓 7"/>
            <p:cNvSpPr/>
            <p:nvPr/>
          </p:nvSpPr>
          <p:spPr>
            <a:xfrm rot="5400000">
              <a:off x="1010652" y="2310061"/>
              <a:ext cx="288761" cy="288761"/>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橢圓 8"/>
            <p:cNvSpPr/>
            <p:nvPr/>
          </p:nvSpPr>
          <p:spPr>
            <a:xfrm>
              <a:off x="721895" y="2021304"/>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橢圓 9"/>
            <p:cNvSpPr/>
            <p:nvPr/>
          </p:nvSpPr>
          <p:spPr>
            <a:xfrm>
              <a:off x="901232" y="2200641"/>
              <a:ext cx="507600" cy="5076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橢圓 10"/>
            <p:cNvSpPr/>
            <p:nvPr/>
          </p:nvSpPr>
          <p:spPr>
            <a:xfrm>
              <a:off x="817814" y="2117223"/>
              <a:ext cx="674436" cy="67443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群組 31"/>
          <p:cNvGrpSpPr/>
          <p:nvPr/>
        </p:nvGrpSpPr>
        <p:grpSpPr>
          <a:xfrm>
            <a:off x="6955214" y="3833394"/>
            <a:ext cx="385014" cy="385014"/>
            <a:chOff x="721895" y="757988"/>
            <a:chExt cx="866274" cy="866274"/>
          </a:xfrm>
        </p:grpSpPr>
        <p:sp>
          <p:nvSpPr>
            <p:cNvPr id="33" name="橢圓 32"/>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橢圓 33"/>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橢圓 34"/>
          <p:cNvSpPr/>
          <p:nvPr/>
        </p:nvSpPr>
        <p:spPr>
          <a:xfrm>
            <a:off x="2676632" y="5941411"/>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群組 15"/>
          <p:cNvGrpSpPr/>
          <p:nvPr/>
        </p:nvGrpSpPr>
        <p:grpSpPr>
          <a:xfrm>
            <a:off x="2716586" y="5349016"/>
            <a:ext cx="3724096" cy="523220"/>
            <a:chOff x="2716586" y="5349016"/>
            <a:chExt cx="3724096" cy="523220"/>
          </a:xfrm>
        </p:grpSpPr>
        <p:sp>
          <p:nvSpPr>
            <p:cNvPr id="36" name="矩形 35"/>
            <p:cNvSpPr/>
            <p:nvPr/>
          </p:nvSpPr>
          <p:spPr>
            <a:xfrm>
              <a:off x="2716586" y="5349016"/>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cxnSp>
          <p:nvCxnSpPr>
            <p:cNvPr id="14" name="直線接點 13"/>
            <p:cNvCxnSpPr/>
            <p:nvPr/>
          </p:nvCxnSpPr>
          <p:spPr>
            <a:xfrm>
              <a:off x="2766278" y="5349016"/>
              <a:ext cx="362471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2766278" y="5867460"/>
              <a:ext cx="3624711"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手繪多邊形 14"/>
          <p:cNvSpPr/>
          <p:nvPr/>
        </p:nvSpPr>
        <p:spPr>
          <a:xfrm>
            <a:off x="2904621" y="4210050"/>
            <a:ext cx="4212000" cy="1847850"/>
          </a:xfrm>
          <a:custGeom>
            <a:avLst/>
            <a:gdLst>
              <a:gd name="connsiteX0" fmla="*/ 0 w 3676650"/>
              <a:gd name="connsiteY0" fmla="*/ 1847850 h 1847850"/>
              <a:gd name="connsiteX1" fmla="*/ 3028950 w 3676650"/>
              <a:gd name="connsiteY1" fmla="*/ 1847850 h 1847850"/>
              <a:gd name="connsiteX2" fmla="*/ 3676650 w 3676650"/>
              <a:gd name="connsiteY2" fmla="*/ 0 h 1847850"/>
            </a:gdLst>
            <a:ahLst/>
            <a:cxnLst>
              <a:cxn ang="0">
                <a:pos x="connsiteX0" y="connsiteY0"/>
              </a:cxn>
              <a:cxn ang="0">
                <a:pos x="connsiteX1" y="connsiteY1"/>
              </a:cxn>
              <a:cxn ang="0">
                <a:pos x="connsiteX2" y="connsiteY2"/>
              </a:cxn>
            </a:cxnLst>
            <a:rect l="l" t="t" r="r" b="b"/>
            <a:pathLst>
              <a:path w="3676650" h="1847850">
                <a:moveTo>
                  <a:pt x="0" y="1847850"/>
                </a:moveTo>
                <a:lnTo>
                  <a:pt x="3028950" y="1847850"/>
                </a:lnTo>
                <a:lnTo>
                  <a:pt x="367665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922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15</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sp>
        <p:nvSpPr>
          <p:cNvPr id="8" name="手繪多邊形 7"/>
          <p:cNvSpPr/>
          <p:nvPr/>
        </p:nvSpPr>
        <p:spPr>
          <a:xfrm>
            <a:off x="599119" y="1340282"/>
            <a:ext cx="3624711" cy="745958"/>
          </a:xfrm>
          <a:custGeom>
            <a:avLst/>
            <a:gdLst/>
            <a:ahLst/>
            <a:cxnLst/>
            <a:rect l="l" t="t" r="r" b="b"/>
            <a:pathLst>
              <a:path w="3624711" h="745958">
                <a:moveTo>
                  <a:pt x="1803033" y="408269"/>
                </a:moveTo>
                <a:lnTo>
                  <a:pt x="1803033" y="419627"/>
                </a:lnTo>
                <a:cubicBezTo>
                  <a:pt x="1803033" y="433278"/>
                  <a:pt x="1801370" y="443603"/>
                  <a:pt x="1798043" y="450601"/>
                </a:cubicBezTo>
                <a:cubicBezTo>
                  <a:pt x="1793683" y="459664"/>
                  <a:pt x="1786858" y="466806"/>
                  <a:pt x="1777565" y="472026"/>
                </a:cubicBezTo>
                <a:cubicBezTo>
                  <a:pt x="1768273" y="477246"/>
                  <a:pt x="1757661" y="479855"/>
                  <a:pt x="1745730" y="479855"/>
                </a:cubicBezTo>
                <a:cubicBezTo>
                  <a:pt x="1733684" y="479855"/>
                  <a:pt x="1724535" y="477102"/>
                  <a:pt x="1718283" y="471596"/>
                </a:cubicBezTo>
                <a:cubicBezTo>
                  <a:pt x="1712030" y="466089"/>
                  <a:pt x="1708904" y="459206"/>
                  <a:pt x="1708904" y="450946"/>
                </a:cubicBezTo>
                <a:cubicBezTo>
                  <a:pt x="1708904" y="445554"/>
                  <a:pt x="1710338" y="440649"/>
                  <a:pt x="1713206" y="436233"/>
                </a:cubicBezTo>
                <a:cubicBezTo>
                  <a:pt x="1716074" y="431816"/>
                  <a:pt x="1720147" y="428460"/>
                  <a:pt x="1725424" y="426166"/>
                </a:cubicBezTo>
                <a:cubicBezTo>
                  <a:pt x="1730701" y="423871"/>
                  <a:pt x="1739707" y="421806"/>
                  <a:pt x="1752441" y="419971"/>
                </a:cubicBezTo>
                <a:cubicBezTo>
                  <a:pt x="1774926" y="416759"/>
                  <a:pt x="1791791" y="412858"/>
                  <a:pt x="1803033" y="408269"/>
                </a:cubicBezTo>
                <a:close/>
                <a:moveTo>
                  <a:pt x="536208" y="408269"/>
                </a:moveTo>
                <a:lnTo>
                  <a:pt x="536208" y="419627"/>
                </a:lnTo>
                <a:cubicBezTo>
                  <a:pt x="536208" y="433278"/>
                  <a:pt x="534545" y="443603"/>
                  <a:pt x="531218" y="450601"/>
                </a:cubicBezTo>
                <a:cubicBezTo>
                  <a:pt x="526859" y="459664"/>
                  <a:pt x="520033" y="466806"/>
                  <a:pt x="510740" y="472026"/>
                </a:cubicBezTo>
                <a:cubicBezTo>
                  <a:pt x="501448" y="477246"/>
                  <a:pt x="490836" y="479855"/>
                  <a:pt x="478905" y="479855"/>
                </a:cubicBezTo>
                <a:cubicBezTo>
                  <a:pt x="466859" y="479855"/>
                  <a:pt x="457710" y="477102"/>
                  <a:pt x="451458" y="471596"/>
                </a:cubicBezTo>
                <a:cubicBezTo>
                  <a:pt x="445205" y="466089"/>
                  <a:pt x="442079" y="459206"/>
                  <a:pt x="442079" y="450946"/>
                </a:cubicBezTo>
                <a:cubicBezTo>
                  <a:pt x="442079" y="445554"/>
                  <a:pt x="443513" y="440649"/>
                  <a:pt x="446381" y="436233"/>
                </a:cubicBezTo>
                <a:cubicBezTo>
                  <a:pt x="449249" y="431816"/>
                  <a:pt x="453322" y="428460"/>
                  <a:pt x="458599" y="426166"/>
                </a:cubicBezTo>
                <a:cubicBezTo>
                  <a:pt x="463876" y="423871"/>
                  <a:pt x="472882" y="421806"/>
                  <a:pt x="485616" y="419971"/>
                </a:cubicBezTo>
                <a:cubicBezTo>
                  <a:pt x="508102" y="416759"/>
                  <a:pt x="524966" y="412858"/>
                  <a:pt x="536208" y="408269"/>
                </a:cubicBezTo>
                <a:close/>
                <a:moveTo>
                  <a:pt x="2651232" y="338748"/>
                </a:moveTo>
                <a:cubicBezTo>
                  <a:pt x="2665229" y="338748"/>
                  <a:pt x="2677188" y="344427"/>
                  <a:pt x="2687112" y="355784"/>
                </a:cubicBezTo>
                <a:cubicBezTo>
                  <a:pt x="2697035" y="367141"/>
                  <a:pt x="2701997" y="384006"/>
                  <a:pt x="2701997" y="406376"/>
                </a:cubicBezTo>
                <a:cubicBezTo>
                  <a:pt x="2701997" y="429779"/>
                  <a:pt x="2697179" y="446959"/>
                  <a:pt x="2687542" y="457915"/>
                </a:cubicBezTo>
                <a:cubicBezTo>
                  <a:pt x="2677905" y="468871"/>
                  <a:pt x="2665974" y="474349"/>
                  <a:pt x="2651749" y="474349"/>
                </a:cubicBezTo>
                <a:cubicBezTo>
                  <a:pt x="2637409" y="474349"/>
                  <a:pt x="2625478" y="468842"/>
                  <a:pt x="2615956" y="457829"/>
                </a:cubicBezTo>
                <a:cubicBezTo>
                  <a:pt x="2606434" y="446816"/>
                  <a:pt x="2601673" y="429321"/>
                  <a:pt x="2601673" y="405344"/>
                </a:cubicBezTo>
                <a:cubicBezTo>
                  <a:pt x="2601673" y="383317"/>
                  <a:pt x="2606491" y="366711"/>
                  <a:pt x="2616128" y="355526"/>
                </a:cubicBezTo>
                <a:cubicBezTo>
                  <a:pt x="2625764" y="344340"/>
                  <a:pt x="2637466" y="338748"/>
                  <a:pt x="2651232" y="338748"/>
                </a:cubicBezTo>
                <a:close/>
                <a:moveTo>
                  <a:pt x="1555858" y="338748"/>
                </a:moveTo>
                <a:cubicBezTo>
                  <a:pt x="1569854" y="338748"/>
                  <a:pt x="1581813" y="344427"/>
                  <a:pt x="1591737" y="355784"/>
                </a:cubicBezTo>
                <a:cubicBezTo>
                  <a:pt x="1601660" y="367141"/>
                  <a:pt x="1606622" y="384006"/>
                  <a:pt x="1606622" y="406376"/>
                </a:cubicBezTo>
                <a:cubicBezTo>
                  <a:pt x="1606622" y="429779"/>
                  <a:pt x="1601804" y="446959"/>
                  <a:pt x="1592167" y="457915"/>
                </a:cubicBezTo>
                <a:cubicBezTo>
                  <a:pt x="1582530" y="468871"/>
                  <a:pt x="1570599" y="474349"/>
                  <a:pt x="1556374" y="474349"/>
                </a:cubicBezTo>
                <a:cubicBezTo>
                  <a:pt x="1542034" y="474349"/>
                  <a:pt x="1530103" y="468842"/>
                  <a:pt x="1520581" y="457829"/>
                </a:cubicBezTo>
                <a:cubicBezTo>
                  <a:pt x="1511059" y="446816"/>
                  <a:pt x="1506298" y="429321"/>
                  <a:pt x="1506298" y="405344"/>
                </a:cubicBezTo>
                <a:cubicBezTo>
                  <a:pt x="1506298" y="383317"/>
                  <a:pt x="1511116" y="366711"/>
                  <a:pt x="1520753" y="355526"/>
                </a:cubicBezTo>
                <a:cubicBezTo>
                  <a:pt x="1530389" y="344340"/>
                  <a:pt x="1542091" y="338748"/>
                  <a:pt x="1555858" y="338748"/>
                </a:cubicBezTo>
                <a:close/>
                <a:moveTo>
                  <a:pt x="866383" y="338576"/>
                </a:moveTo>
                <a:cubicBezTo>
                  <a:pt x="882100" y="338576"/>
                  <a:pt x="894892" y="344541"/>
                  <a:pt x="904758" y="356472"/>
                </a:cubicBezTo>
                <a:cubicBezTo>
                  <a:pt x="911182" y="364159"/>
                  <a:pt x="915083" y="375688"/>
                  <a:pt x="916460" y="391061"/>
                </a:cubicBezTo>
                <a:lnTo>
                  <a:pt x="814415" y="391061"/>
                </a:lnTo>
                <a:cubicBezTo>
                  <a:pt x="815447" y="375115"/>
                  <a:pt x="820810" y="362380"/>
                  <a:pt x="830504" y="352859"/>
                </a:cubicBezTo>
                <a:cubicBezTo>
                  <a:pt x="840198" y="343337"/>
                  <a:pt x="852158" y="338576"/>
                  <a:pt x="866383" y="338576"/>
                </a:cubicBezTo>
                <a:close/>
                <a:moveTo>
                  <a:pt x="3133473" y="317237"/>
                </a:moveTo>
                <a:lnTo>
                  <a:pt x="3133473" y="430468"/>
                </a:lnTo>
                <a:cubicBezTo>
                  <a:pt x="3133473" y="443661"/>
                  <a:pt x="3134104" y="453297"/>
                  <a:pt x="3135366" y="459378"/>
                </a:cubicBezTo>
                <a:cubicBezTo>
                  <a:pt x="3137201" y="468441"/>
                  <a:pt x="3140385" y="476098"/>
                  <a:pt x="3144916" y="482351"/>
                </a:cubicBezTo>
                <a:cubicBezTo>
                  <a:pt x="3149448" y="488603"/>
                  <a:pt x="3156389" y="493794"/>
                  <a:pt x="3165738" y="497924"/>
                </a:cubicBezTo>
                <a:cubicBezTo>
                  <a:pt x="3175088" y="502054"/>
                  <a:pt x="3185155" y="504119"/>
                  <a:pt x="3195939" y="504119"/>
                </a:cubicBezTo>
                <a:cubicBezTo>
                  <a:pt x="3220374" y="504119"/>
                  <a:pt x="3239705" y="493794"/>
                  <a:pt x="3253931" y="473144"/>
                </a:cubicBezTo>
                <a:lnTo>
                  <a:pt x="3253931" y="499989"/>
                </a:lnTo>
                <a:lnTo>
                  <a:pt x="3281636" y="499989"/>
                </a:lnTo>
                <a:lnTo>
                  <a:pt x="3281636" y="317237"/>
                </a:lnTo>
                <a:lnTo>
                  <a:pt x="3250661" y="317237"/>
                </a:lnTo>
                <a:lnTo>
                  <a:pt x="3250661" y="415152"/>
                </a:lnTo>
                <a:cubicBezTo>
                  <a:pt x="3250661" y="430755"/>
                  <a:pt x="3248969" y="442657"/>
                  <a:pt x="3245585" y="450860"/>
                </a:cubicBezTo>
                <a:cubicBezTo>
                  <a:pt x="3242200" y="459062"/>
                  <a:pt x="3236436" y="465544"/>
                  <a:pt x="3228290" y="470305"/>
                </a:cubicBezTo>
                <a:cubicBezTo>
                  <a:pt x="3220145" y="475066"/>
                  <a:pt x="3211426" y="477446"/>
                  <a:pt x="3202134" y="477446"/>
                </a:cubicBezTo>
                <a:cubicBezTo>
                  <a:pt x="3192841" y="477446"/>
                  <a:pt x="3185040" y="475123"/>
                  <a:pt x="3178731" y="470477"/>
                </a:cubicBezTo>
                <a:cubicBezTo>
                  <a:pt x="3172421" y="465831"/>
                  <a:pt x="3168291" y="459435"/>
                  <a:pt x="3166341" y="451290"/>
                </a:cubicBezTo>
                <a:cubicBezTo>
                  <a:pt x="3165079" y="445668"/>
                  <a:pt x="3164448" y="434770"/>
                  <a:pt x="3164448" y="418594"/>
                </a:cubicBezTo>
                <a:lnTo>
                  <a:pt x="3164448" y="317237"/>
                </a:lnTo>
                <a:close/>
                <a:moveTo>
                  <a:pt x="2315183" y="317237"/>
                </a:moveTo>
                <a:lnTo>
                  <a:pt x="2315183" y="499989"/>
                </a:lnTo>
                <a:lnTo>
                  <a:pt x="2346158" y="499989"/>
                </a:lnTo>
                <a:lnTo>
                  <a:pt x="2346158" y="317237"/>
                </a:lnTo>
                <a:close/>
                <a:moveTo>
                  <a:pt x="2134097" y="317237"/>
                </a:moveTo>
                <a:lnTo>
                  <a:pt x="2134097" y="342362"/>
                </a:lnTo>
                <a:lnTo>
                  <a:pt x="2208608" y="342362"/>
                </a:lnTo>
                <a:cubicBezTo>
                  <a:pt x="2218704" y="342362"/>
                  <a:pt x="2230348" y="342017"/>
                  <a:pt x="2243541" y="341329"/>
                </a:cubicBezTo>
                <a:lnTo>
                  <a:pt x="2127213" y="474865"/>
                </a:lnTo>
                <a:lnTo>
                  <a:pt x="2127213" y="499989"/>
                </a:lnTo>
                <a:lnTo>
                  <a:pt x="2288971" y="499989"/>
                </a:lnTo>
                <a:lnTo>
                  <a:pt x="2288971" y="473316"/>
                </a:lnTo>
                <a:lnTo>
                  <a:pt x="2204479" y="473316"/>
                </a:lnTo>
                <a:cubicBezTo>
                  <a:pt x="2192318" y="473316"/>
                  <a:pt x="2179297" y="473833"/>
                  <a:pt x="2165416" y="474865"/>
                </a:cubicBezTo>
                <a:lnTo>
                  <a:pt x="2184517" y="453699"/>
                </a:lnTo>
                <a:lnTo>
                  <a:pt x="2283464" y="337715"/>
                </a:lnTo>
                <a:lnTo>
                  <a:pt x="2283464" y="317237"/>
                </a:lnTo>
                <a:close/>
                <a:moveTo>
                  <a:pt x="2077058" y="317237"/>
                </a:moveTo>
                <a:lnTo>
                  <a:pt x="2077058" y="499989"/>
                </a:lnTo>
                <a:lnTo>
                  <a:pt x="2108033" y="499989"/>
                </a:lnTo>
                <a:lnTo>
                  <a:pt x="2108033" y="317237"/>
                </a:lnTo>
                <a:close/>
                <a:moveTo>
                  <a:pt x="3420227" y="313108"/>
                </a:moveTo>
                <a:cubicBezTo>
                  <a:pt x="3394874" y="313108"/>
                  <a:pt x="3375486" y="323146"/>
                  <a:pt x="3362064" y="343222"/>
                </a:cubicBezTo>
                <a:lnTo>
                  <a:pt x="3362064" y="317237"/>
                </a:lnTo>
                <a:lnTo>
                  <a:pt x="3334186" y="317237"/>
                </a:lnTo>
                <a:lnTo>
                  <a:pt x="3334186" y="499989"/>
                </a:lnTo>
                <a:lnTo>
                  <a:pt x="3365161" y="499989"/>
                </a:lnTo>
                <a:lnTo>
                  <a:pt x="3365161" y="400181"/>
                </a:lnTo>
                <a:cubicBezTo>
                  <a:pt x="3365161" y="376778"/>
                  <a:pt x="3369951" y="360889"/>
                  <a:pt x="3379530" y="352514"/>
                </a:cubicBezTo>
                <a:cubicBezTo>
                  <a:pt x="3389109" y="344140"/>
                  <a:pt x="3400495" y="339952"/>
                  <a:pt x="3413688" y="339952"/>
                </a:cubicBezTo>
                <a:cubicBezTo>
                  <a:pt x="3421948" y="339952"/>
                  <a:pt x="3429147" y="341817"/>
                  <a:pt x="3435285" y="345545"/>
                </a:cubicBezTo>
                <a:cubicBezTo>
                  <a:pt x="3441422" y="349274"/>
                  <a:pt x="3445696" y="354264"/>
                  <a:pt x="3448105" y="360516"/>
                </a:cubicBezTo>
                <a:cubicBezTo>
                  <a:pt x="3450514" y="366769"/>
                  <a:pt x="3451719" y="376204"/>
                  <a:pt x="3451719" y="388824"/>
                </a:cubicBezTo>
                <a:lnTo>
                  <a:pt x="3451719" y="499989"/>
                </a:lnTo>
                <a:lnTo>
                  <a:pt x="3482693" y="499989"/>
                </a:lnTo>
                <a:lnTo>
                  <a:pt x="3482693" y="387619"/>
                </a:lnTo>
                <a:cubicBezTo>
                  <a:pt x="3482693" y="373279"/>
                  <a:pt x="3482120" y="363241"/>
                  <a:pt x="3480973" y="357505"/>
                </a:cubicBezTo>
                <a:cubicBezTo>
                  <a:pt x="3479137" y="348671"/>
                  <a:pt x="3475925" y="341042"/>
                  <a:pt x="3471336" y="334618"/>
                </a:cubicBezTo>
                <a:cubicBezTo>
                  <a:pt x="3466747" y="328193"/>
                  <a:pt x="3459835" y="323002"/>
                  <a:pt x="3450600" y="319044"/>
                </a:cubicBezTo>
                <a:cubicBezTo>
                  <a:pt x="3441365" y="315086"/>
                  <a:pt x="3431241" y="313108"/>
                  <a:pt x="3420227" y="313108"/>
                </a:cubicBezTo>
                <a:close/>
                <a:moveTo>
                  <a:pt x="2648995" y="313108"/>
                </a:moveTo>
                <a:cubicBezTo>
                  <a:pt x="2632820" y="313108"/>
                  <a:pt x="2618738" y="317123"/>
                  <a:pt x="2606749" y="325153"/>
                </a:cubicBezTo>
                <a:cubicBezTo>
                  <a:pt x="2594761" y="333184"/>
                  <a:pt x="2585612" y="344570"/>
                  <a:pt x="2579302" y="359312"/>
                </a:cubicBezTo>
                <a:cubicBezTo>
                  <a:pt x="2572992" y="374053"/>
                  <a:pt x="2569837" y="390143"/>
                  <a:pt x="2569837" y="407581"/>
                </a:cubicBezTo>
                <a:cubicBezTo>
                  <a:pt x="2569837" y="432934"/>
                  <a:pt x="2576721" y="454674"/>
                  <a:pt x="2590487" y="472800"/>
                </a:cubicBezTo>
                <a:cubicBezTo>
                  <a:pt x="2604254" y="490926"/>
                  <a:pt x="2623699" y="499989"/>
                  <a:pt x="2648823" y="499989"/>
                </a:cubicBezTo>
                <a:cubicBezTo>
                  <a:pt x="2669015" y="499989"/>
                  <a:pt x="2685879" y="492016"/>
                  <a:pt x="2699416" y="476070"/>
                </a:cubicBezTo>
                <a:cubicBezTo>
                  <a:pt x="2699530" y="496261"/>
                  <a:pt x="2698785" y="509511"/>
                  <a:pt x="2697179" y="515821"/>
                </a:cubicBezTo>
                <a:cubicBezTo>
                  <a:pt x="2694425" y="526146"/>
                  <a:pt x="2689148" y="534176"/>
                  <a:pt x="2681347" y="539912"/>
                </a:cubicBezTo>
                <a:cubicBezTo>
                  <a:pt x="2673546" y="545648"/>
                  <a:pt x="2662475" y="548516"/>
                  <a:pt x="2648135" y="548516"/>
                </a:cubicBezTo>
                <a:cubicBezTo>
                  <a:pt x="2634827" y="548516"/>
                  <a:pt x="2624330" y="545648"/>
                  <a:pt x="2616644" y="539912"/>
                </a:cubicBezTo>
                <a:cubicBezTo>
                  <a:pt x="2610908" y="535668"/>
                  <a:pt x="2607409" y="528899"/>
                  <a:pt x="2606147" y="519607"/>
                </a:cubicBezTo>
                <a:lnTo>
                  <a:pt x="2576032" y="515132"/>
                </a:lnTo>
                <a:cubicBezTo>
                  <a:pt x="2575574" y="534865"/>
                  <a:pt x="2582055" y="549635"/>
                  <a:pt x="2595478" y="559444"/>
                </a:cubicBezTo>
                <a:cubicBezTo>
                  <a:pt x="2608900" y="569252"/>
                  <a:pt x="2626510" y="574157"/>
                  <a:pt x="2648307" y="574157"/>
                </a:cubicBezTo>
                <a:cubicBezTo>
                  <a:pt x="2666663" y="574157"/>
                  <a:pt x="2682121" y="570715"/>
                  <a:pt x="2694683" y="563832"/>
                </a:cubicBezTo>
                <a:cubicBezTo>
                  <a:pt x="2707245" y="556948"/>
                  <a:pt x="2716423" y="547570"/>
                  <a:pt x="2722217" y="535696"/>
                </a:cubicBezTo>
                <a:cubicBezTo>
                  <a:pt x="2728010" y="523823"/>
                  <a:pt x="2730907" y="503660"/>
                  <a:pt x="2730907" y="475209"/>
                </a:cubicBezTo>
                <a:lnTo>
                  <a:pt x="2730907" y="317237"/>
                </a:lnTo>
                <a:lnTo>
                  <a:pt x="2702341" y="317237"/>
                </a:lnTo>
                <a:lnTo>
                  <a:pt x="2702341" y="339264"/>
                </a:lnTo>
                <a:cubicBezTo>
                  <a:pt x="2688345" y="321826"/>
                  <a:pt x="2670563" y="313108"/>
                  <a:pt x="2648995" y="313108"/>
                </a:cubicBezTo>
                <a:close/>
                <a:moveTo>
                  <a:pt x="2467727" y="313108"/>
                </a:moveTo>
                <a:cubicBezTo>
                  <a:pt x="2442374" y="313108"/>
                  <a:pt x="2422986" y="323146"/>
                  <a:pt x="2409564" y="343222"/>
                </a:cubicBezTo>
                <a:lnTo>
                  <a:pt x="2409564" y="317237"/>
                </a:lnTo>
                <a:lnTo>
                  <a:pt x="2381686" y="317237"/>
                </a:lnTo>
                <a:lnTo>
                  <a:pt x="2381686" y="499989"/>
                </a:lnTo>
                <a:lnTo>
                  <a:pt x="2412661" y="499989"/>
                </a:lnTo>
                <a:lnTo>
                  <a:pt x="2412661" y="400181"/>
                </a:lnTo>
                <a:cubicBezTo>
                  <a:pt x="2412661" y="376778"/>
                  <a:pt x="2417451" y="360889"/>
                  <a:pt x="2427030" y="352514"/>
                </a:cubicBezTo>
                <a:cubicBezTo>
                  <a:pt x="2436609" y="344140"/>
                  <a:pt x="2447995" y="339952"/>
                  <a:pt x="2461188" y="339952"/>
                </a:cubicBezTo>
                <a:cubicBezTo>
                  <a:pt x="2469448" y="339952"/>
                  <a:pt x="2476647" y="341817"/>
                  <a:pt x="2482785" y="345545"/>
                </a:cubicBezTo>
                <a:cubicBezTo>
                  <a:pt x="2488922" y="349274"/>
                  <a:pt x="2493196" y="354264"/>
                  <a:pt x="2495605" y="360516"/>
                </a:cubicBezTo>
                <a:cubicBezTo>
                  <a:pt x="2498014" y="366769"/>
                  <a:pt x="2499219" y="376204"/>
                  <a:pt x="2499219" y="388824"/>
                </a:cubicBezTo>
                <a:lnTo>
                  <a:pt x="2499219" y="499989"/>
                </a:lnTo>
                <a:lnTo>
                  <a:pt x="2530193" y="499989"/>
                </a:lnTo>
                <a:lnTo>
                  <a:pt x="2530193" y="387619"/>
                </a:lnTo>
                <a:cubicBezTo>
                  <a:pt x="2530193" y="373279"/>
                  <a:pt x="2529620" y="363241"/>
                  <a:pt x="2528473" y="357505"/>
                </a:cubicBezTo>
                <a:cubicBezTo>
                  <a:pt x="2526637" y="348671"/>
                  <a:pt x="2523425" y="341042"/>
                  <a:pt x="2518836" y="334618"/>
                </a:cubicBezTo>
                <a:cubicBezTo>
                  <a:pt x="2514247" y="328193"/>
                  <a:pt x="2507335" y="323002"/>
                  <a:pt x="2498100" y="319044"/>
                </a:cubicBezTo>
                <a:cubicBezTo>
                  <a:pt x="2488865" y="315086"/>
                  <a:pt x="2478741" y="313108"/>
                  <a:pt x="2467727" y="313108"/>
                </a:cubicBezTo>
                <a:close/>
                <a:moveTo>
                  <a:pt x="1962903" y="313108"/>
                </a:moveTo>
                <a:cubicBezTo>
                  <a:pt x="1937549" y="313108"/>
                  <a:pt x="1918161" y="323146"/>
                  <a:pt x="1904739" y="343222"/>
                </a:cubicBezTo>
                <a:lnTo>
                  <a:pt x="1904739" y="317237"/>
                </a:lnTo>
                <a:lnTo>
                  <a:pt x="1876861" y="317237"/>
                </a:lnTo>
                <a:lnTo>
                  <a:pt x="1876861" y="499989"/>
                </a:lnTo>
                <a:lnTo>
                  <a:pt x="1907836" y="499989"/>
                </a:lnTo>
                <a:lnTo>
                  <a:pt x="1907836" y="400181"/>
                </a:lnTo>
                <a:cubicBezTo>
                  <a:pt x="1907836" y="376778"/>
                  <a:pt x="1912626" y="360889"/>
                  <a:pt x="1922205" y="352514"/>
                </a:cubicBezTo>
                <a:cubicBezTo>
                  <a:pt x="1931784" y="344140"/>
                  <a:pt x="1943171" y="339952"/>
                  <a:pt x="1956363" y="339952"/>
                </a:cubicBezTo>
                <a:cubicBezTo>
                  <a:pt x="1964623" y="339952"/>
                  <a:pt x="1971822" y="341817"/>
                  <a:pt x="1977960" y="345545"/>
                </a:cubicBezTo>
                <a:cubicBezTo>
                  <a:pt x="1984097" y="349274"/>
                  <a:pt x="1988371" y="354264"/>
                  <a:pt x="1990780" y="360516"/>
                </a:cubicBezTo>
                <a:cubicBezTo>
                  <a:pt x="1993189" y="366769"/>
                  <a:pt x="1994394" y="376204"/>
                  <a:pt x="1994394" y="388824"/>
                </a:cubicBezTo>
                <a:lnTo>
                  <a:pt x="1994394" y="499989"/>
                </a:lnTo>
                <a:lnTo>
                  <a:pt x="2025369" y="499989"/>
                </a:lnTo>
                <a:lnTo>
                  <a:pt x="2025369" y="387619"/>
                </a:lnTo>
                <a:cubicBezTo>
                  <a:pt x="2025369" y="373279"/>
                  <a:pt x="2024795" y="363241"/>
                  <a:pt x="2023648" y="357505"/>
                </a:cubicBezTo>
                <a:cubicBezTo>
                  <a:pt x="2021812" y="348671"/>
                  <a:pt x="2018600" y="341042"/>
                  <a:pt x="2014011" y="334618"/>
                </a:cubicBezTo>
                <a:cubicBezTo>
                  <a:pt x="2009422" y="328193"/>
                  <a:pt x="2002510" y="323002"/>
                  <a:pt x="1993275" y="319044"/>
                </a:cubicBezTo>
                <a:cubicBezTo>
                  <a:pt x="1984040" y="315086"/>
                  <a:pt x="1973916" y="313108"/>
                  <a:pt x="1962903" y="313108"/>
                </a:cubicBezTo>
                <a:close/>
                <a:moveTo>
                  <a:pt x="1763627" y="313108"/>
                </a:moveTo>
                <a:cubicBezTo>
                  <a:pt x="1747909" y="313108"/>
                  <a:pt x="1734086" y="315259"/>
                  <a:pt x="1722155" y="319561"/>
                </a:cubicBezTo>
                <a:cubicBezTo>
                  <a:pt x="1710223" y="323863"/>
                  <a:pt x="1701103" y="330000"/>
                  <a:pt x="1694794" y="337973"/>
                </a:cubicBezTo>
                <a:cubicBezTo>
                  <a:pt x="1688484" y="345947"/>
                  <a:pt x="1683952" y="356415"/>
                  <a:pt x="1681199" y="369379"/>
                </a:cubicBezTo>
                <a:lnTo>
                  <a:pt x="1711486" y="373508"/>
                </a:lnTo>
                <a:cubicBezTo>
                  <a:pt x="1714812" y="360545"/>
                  <a:pt x="1719946" y="351511"/>
                  <a:pt x="1726887" y="346405"/>
                </a:cubicBezTo>
                <a:cubicBezTo>
                  <a:pt x="1733827" y="341300"/>
                  <a:pt x="1744583" y="338748"/>
                  <a:pt x="1759152" y="338748"/>
                </a:cubicBezTo>
                <a:cubicBezTo>
                  <a:pt x="1774754" y="338748"/>
                  <a:pt x="1786514" y="342247"/>
                  <a:pt x="1794429" y="349245"/>
                </a:cubicBezTo>
                <a:cubicBezTo>
                  <a:pt x="1800280" y="354407"/>
                  <a:pt x="1803206" y="363298"/>
                  <a:pt x="1803206" y="375918"/>
                </a:cubicBezTo>
                <a:cubicBezTo>
                  <a:pt x="1803206" y="377065"/>
                  <a:pt x="1803148" y="379761"/>
                  <a:pt x="1803033" y="384006"/>
                </a:cubicBezTo>
                <a:cubicBezTo>
                  <a:pt x="1791217" y="388136"/>
                  <a:pt x="1772804" y="391692"/>
                  <a:pt x="1747795" y="394675"/>
                </a:cubicBezTo>
                <a:cubicBezTo>
                  <a:pt x="1735520" y="396166"/>
                  <a:pt x="1726342" y="397715"/>
                  <a:pt x="1720262" y="399321"/>
                </a:cubicBezTo>
                <a:cubicBezTo>
                  <a:pt x="1712002" y="401615"/>
                  <a:pt x="1704573" y="405000"/>
                  <a:pt x="1697977" y="409474"/>
                </a:cubicBezTo>
                <a:cubicBezTo>
                  <a:pt x="1691380" y="413948"/>
                  <a:pt x="1686046" y="419885"/>
                  <a:pt x="1681973" y="427284"/>
                </a:cubicBezTo>
                <a:cubicBezTo>
                  <a:pt x="1677901" y="434684"/>
                  <a:pt x="1675864" y="442858"/>
                  <a:pt x="1675864" y="451806"/>
                </a:cubicBezTo>
                <a:cubicBezTo>
                  <a:pt x="1675864" y="467064"/>
                  <a:pt x="1681256" y="479597"/>
                  <a:pt x="1692040" y="489406"/>
                </a:cubicBezTo>
                <a:cubicBezTo>
                  <a:pt x="1702824" y="499215"/>
                  <a:pt x="1718254" y="504119"/>
                  <a:pt x="1738330" y="504119"/>
                </a:cubicBezTo>
                <a:cubicBezTo>
                  <a:pt x="1750491" y="504119"/>
                  <a:pt x="1761877" y="502111"/>
                  <a:pt x="1772489" y="498096"/>
                </a:cubicBezTo>
                <a:cubicBezTo>
                  <a:pt x="1783100" y="494081"/>
                  <a:pt x="1794142" y="487198"/>
                  <a:pt x="1805615" y="477446"/>
                </a:cubicBezTo>
                <a:cubicBezTo>
                  <a:pt x="1806532" y="486050"/>
                  <a:pt x="1808597" y="493565"/>
                  <a:pt x="1811810" y="499989"/>
                </a:cubicBezTo>
                <a:lnTo>
                  <a:pt x="1844161" y="499989"/>
                </a:lnTo>
                <a:cubicBezTo>
                  <a:pt x="1840261" y="492991"/>
                  <a:pt x="1837651" y="485678"/>
                  <a:pt x="1836331" y="478049"/>
                </a:cubicBezTo>
                <a:cubicBezTo>
                  <a:pt x="1835012" y="470420"/>
                  <a:pt x="1834352" y="452208"/>
                  <a:pt x="1834352" y="423412"/>
                </a:cubicBezTo>
                <a:lnTo>
                  <a:pt x="1834352" y="382113"/>
                </a:lnTo>
                <a:cubicBezTo>
                  <a:pt x="1834352" y="368346"/>
                  <a:pt x="1833836" y="358824"/>
                  <a:pt x="1832804" y="353547"/>
                </a:cubicBezTo>
                <a:cubicBezTo>
                  <a:pt x="1830968" y="345058"/>
                  <a:pt x="1827756" y="338031"/>
                  <a:pt x="1823167" y="332467"/>
                </a:cubicBezTo>
                <a:cubicBezTo>
                  <a:pt x="1818578" y="326903"/>
                  <a:pt x="1811408" y="322285"/>
                  <a:pt x="1801657" y="318614"/>
                </a:cubicBezTo>
                <a:cubicBezTo>
                  <a:pt x="1791905" y="314943"/>
                  <a:pt x="1779229" y="313108"/>
                  <a:pt x="1763627" y="313108"/>
                </a:cubicBezTo>
                <a:close/>
                <a:moveTo>
                  <a:pt x="1553621" y="313108"/>
                </a:moveTo>
                <a:cubicBezTo>
                  <a:pt x="1537445" y="313108"/>
                  <a:pt x="1523363" y="317123"/>
                  <a:pt x="1511374" y="325153"/>
                </a:cubicBezTo>
                <a:cubicBezTo>
                  <a:pt x="1499386" y="333184"/>
                  <a:pt x="1490237" y="344570"/>
                  <a:pt x="1483927" y="359312"/>
                </a:cubicBezTo>
                <a:cubicBezTo>
                  <a:pt x="1477617" y="374053"/>
                  <a:pt x="1474463" y="390143"/>
                  <a:pt x="1474463" y="407581"/>
                </a:cubicBezTo>
                <a:cubicBezTo>
                  <a:pt x="1474463" y="432934"/>
                  <a:pt x="1481346" y="454674"/>
                  <a:pt x="1495113" y="472800"/>
                </a:cubicBezTo>
                <a:cubicBezTo>
                  <a:pt x="1508879" y="490926"/>
                  <a:pt x="1528324" y="499989"/>
                  <a:pt x="1553449" y="499989"/>
                </a:cubicBezTo>
                <a:cubicBezTo>
                  <a:pt x="1573639" y="499989"/>
                  <a:pt x="1590504" y="492016"/>
                  <a:pt x="1604041" y="476070"/>
                </a:cubicBezTo>
                <a:cubicBezTo>
                  <a:pt x="1604156" y="496261"/>
                  <a:pt x="1603410" y="509511"/>
                  <a:pt x="1601804" y="515821"/>
                </a:cubicBezTo>
                <a:cubicBezTo>
                  <a:pt x="1599050" y="526146"/>
                  <a:pt x="1593773" y="534176"/>
                  <a:pt x="1585972" y="539912"/>
                </a:cubicBezTo>
                <a:cubicBezTo>
                  <a:pt x="1578171" y="545648"/>
                  <a:pt x="1567100" y="548516"/>
                  <a:pt x="1552760" y="548516"/>
                </a:cubicBezTo>
                <a:cubicBezTo>
                  <a:pt x="1539452" y="548516"/>
                  <a:pt x="1528956" y="545648"/>
                  <a:pt x="1521269" y="539912"/>
                </a:cubicBezTo>
                <a:cubicBezTo>
                  <a:pt x="1515533" y="535668"/>
                  <a:pt x="1512034" y="528899"/>
                  <a:pt x="1510772" y="519607"/>
                </a:cubicBezTo>
                <a:lnTo>
                  <a:pt x="1480658" y="515132"/>
                </a:lnTo>
                <a:cubicBezTo>
                  <a:pt x="1480199" y="534865"/>
                  <a:pt x="1486680" y="549635"/>
                  <a:pt x="1500103" y="559444"/>
                </a:cubicBezTo>
                <a:cubicBezTo>
                  <a:pt x="1513525" y="569252"/>
                  <a:pt x="1531135" y="574157"/>
                  <a:pt x="1552932" y="574157"/>
                </a:cubicBezTo>
                <a:cubicBezTo>
                  <a:pt x="1571288" y="574157"/>
                  <a:pt x="1586747" y="570715"/>
                  <a:pt x="1599309" y="563832"/>
                </a:cubicBezTo>
                <a:cubicBezTo>
                  <a:pt x="1611871" y="556948"/>
                  <a:pt x="1621048" y="547570"/>
                  <a:pt x="1626842" y="535696"/>
                </a:cubicBezTo>
                <a:cubicBezTo>
                  <a:pt x="1632635" y="523823"/>
                  <a:pt x="1635532" y="503660"/>
                  <a:pt x="1635532" y="475209"/>
                </a:cubicBezTo>
                <a:lnTo>
                  <a:pt x="1635532" y="317237"/>
                </a:lnTo>
                <a:lnTo>
                  <a:pt x="1606966" y="317237"/>
                </a:lnTo>
                <a:lnTo>
                  <a:pt x="1606966" y="339264"/>
                </a:lnTo>
                <a:cubicBezTo>
                  <a:pt x="1592970" y="321826"/>
                  <a:pt x="1575188" y="313108"/>
                  <a:pt x="1553621" y="313108"/>
                </a:cubicBezTo>
                <a:close/>
                <a:moveTo>
                  <a:pt x="1439148" y="313108"/>
                </a:moveTo>
                <a:cubicBezTo>
                  <a:pt x="1431921" y="313108"/>
                  <a:pt x="1425296" y="315172"/>
                  <a:pt x="1419273" y="319302"/>
                </a:cubicBezTo>
                <a:cubicBezTo>
                  <a:pt x="1413250" y="323432"/>
                  <a:pt x="1406682" y="331979"/>
                  <a:pt x="1399569" y="344943"/>
                </a:cubicBezTo>
                <a:lnTo>
                  <a:pt x="1399569" y="317237"/>
                </a:lnTo>
                <a:lnTo>
                  <a:pt x="1371692" y="317237"/>
                </a:lnTo>
                <a:lnTo>
                  <a:pt x="1371692" y="499989"/>
                </a:lnTo>
                <a:lnTo>
                  <a:pt x="1402667" y="499989"/>
                </a:lnTo>
                <a:lnTo>
                  <a:pt x="1402667" y="404311"/>
                </a:lnTo>
                <a:cubicBezTo>
                  <a:pt x="1402667" y="391233"/>
                  <a:pt x="1404388" y="379187"/>
                  <a:pt x="1407830" y="368174"/>
                </a:cubicBezTo>
                <a:cubicBezTo>
                  <a:pt x="1410124" y="360946"/>
                  <a:pt x="1413967" y="355296"/>
                  <a:pt x="1419359" y="351224"/>
                </a:cubicBezTo>
                <a:cubicBezTo>
                  <a:pt x="1424751" y="347151"/>
                  <a:pt x="1430831" y="345115"/>
                  <a:pt x="1437600" y="345115"/>
                </a:cubicBezTo>
                <a:cubicBezTo>
                  <a:pt x="1445171" y="345115"/>
                  <a:pt x="1452743" y="347352"/>
                  <a:pt x="1460315" y="351826"/>
                </a:cubicBezTo>
                <a:lnTo>
                  <a:pt x="1470984" y="323088"/>
                </a:lnTo>
                <a:cubicBezTo>
                  <a:pt x="1460200" y="316434"/>
                  <a:pt x="1449588" y="313108"/>
                  <a:pt x="1439148" y="313108"/>
                </a:cubicBezTo>
                <a:close/>
                <a:moveTo>
                  <a:pt x="866039" y="313108"/>
                </a:moveTo>
                <a:cubicBezTo>
                  <a:pt x="840800" y="313108"/>
                  <a:pt x="820265" y="321597"/>
                  <a:pt x="804434" y="338576"/>
                </a:cubicBezTo>
                <a:cubicBezTo>
                  <a:pt x="788602" y="355555"/>
                  <a:pt x="780686" y="379417"/>
                  <a:pt x="780686" y="410162"/>
                </a:cubicBezTo>
                <a:cubicBezTo>
                  <a:pt x="780686" y="439875"/>
                  <a:pt x="788516" y="462963"/>
                  <a:pt x="804176" y="479425"/>
                </a:cubicBezTo>
                <a:cubicBezTo>
                  <a:pt x="819835" y="495888"/>
                  <a:pt x="841030" y="504119"/>
                  <a:pt x="867760" y="504119"/>
                </a:cubicBezTo>
                <a:cubicBezTo>
                  <a:pt x="888984" y="504119"/>
                  <a:pt x="906421" y="498957"/>
                  <a:pt x="920073" y="488632"/>
                </a:cubicBezTo>
                <a:cubicBezTo>
                  <a:pt x="933725" y="478307"/>
                  <a:pt x="943075" y="463794"/>
                  <a:pt x="948123" y="445095"/>
                </a:cubicBezTo>
                <a:lnTo>
                  <a:pt x="916115" y="441137"/>
                </a:lnTo>
                <a:cubicBezTo>
                  <a:pt x="911412" y="454215"/>
                  <a:pt x="905045" y="463737"/>
                  <a:pt x="897014" y="469703"/>
                </a:cubicBezTo>
                <a:cubicBezTo>
                  <a:pt x="888984" y="475668"/>
                  <a:pt x="879290" y="478651"/>
                  <a:pt x="867932" y="478651"/>
                </a:cubicBezTo>
                <a:cubicBezTo>
                  <a:pt x="852674" y="478651"/>
                  <a:pt x="839940" y="473316"/>
                  <a:pt x="829730" y="462647"/>
                </a:cubicBezTo>
                <a:cubicBezTo>
                  <a:pt x="819520" y="451978"/>
                  <a:pt x="813841" y="436605"/>
                  <a:pt x="812694" y="416529"/>
                </a:cubicBezTo>
                <a:lnTo>
                  <a:pt x="948983" y="416529"/>
                </a:lnTo>
                <a:cubicBezTo>
                  <a:pt x="949098" y="412858"/>
                  <a:pt x="949155" y="410105"/>
                  <a:pt x="949155" y="408269"/>
                </a:cubicBezTo>
                <a:cubicBezTo>
                  <a:pt x="949155" y="378097"/>
                  <a:pt x="941412" y="354694"/>
                  <a:pt x="925924" y="338059"/>
                </a:cubicBezTo>
                <a:cubicBezTo>
                  <a:pt x="910437" y="321425"/>
                  <a:pt x="890475" y="313108"/>
                  <a:pt x="866039" y="313108"/>
                </a:cubicBezTo>
                <a:close/>
                <a:moveTo>
                  <a:pt x="496801" y="313108"/>
                </a:moveTo>
                <a:cubicBezTo>
                  <a:pt x="481085" y="313108"/>
                  <a:pt x="467261" y="315259"/>
                  <a:pt x="455329" y="319561"/>
                </a:cubicBezTo>
                <a:cubicBezTo>
                  <a:pt x="443398" y="323863"/>
                  <a:pt x="434278" y="330000"/>
                  <a:pt x="427968" y="337973"/>
                </a:cubicBezTo>
                <a:cubicBezTo>
                  <a:pt x="421659" y="345947"/>
                  <a:pt x="417127" y="356415"/>
                  <a:pt x="414374" y="369379"/>
                </a:cubicBezTo>
                <a:lnTo>
                  <a:pt x="444660" y="373508"/>
                </a:lnTo>
                <a:cubicBezTo>
                  <a:pt x="447987" y="360545"/>
                  <a:pt x="453121" y="351511"/>
                  <a:pt x="460062" y="346405"/>
                </a:cubicBezTo>
                <a:cubicBezTo>
                  <a:pt x="467002" y="341300"/>
                  <a:pt x="477758" y="338748"/>
                  <a:pt x="492327" y="338748"/>
                </a:cubicBezTo>
                <a:cubicBezTo>
                  <a:pt x="507929" y="338748"/>
                  <a:pt x="519688" y="342247"/>
                  <a:pt x="527604" y="349245"/>
                </a:cubicBezTo>
                <a:cubicBezTo>
                  <a:pt x="533455" y="354407"/>
                  <a:pt x="536380" y="363298"/>
                  <a:pt x="536380" y="375918"/>
                </a:cubicBezTo>
                <a:cubicBezTo>
                  <a:pt x="536380" y="377065"/>
                  <a:pt x="536323" y="379761"/>
                  <a:pt x="536208" y="384006"/>
                </a:cubicBezTo>
                <a:cubicBezTo>
                  <a:pt x="524392" y="388136"/>
                  <a:pt x="505979" y="391692"/>
                  <a:pt x="480970" y="394675"/>
                </a:cubicBezTo>
                <a:cubicBezTo>
                  <a:pt x="468695" y="396166"/>
                  <a:pt x="459517" y="397715"/>
                  <a:pt x="453437" y="399321"/>
                </a:cubicBezTo>
                <a:cubicBezTo>
                  <a:pt x="445177" y="401615"/>
                  <a:pt x="437748" y="405000"/>
                  <a:pt x="431152" y="409474"/>
                </a:cubicBezTo>
                <a:cubicBezTo>
                  <a:pt x="424555" y="413948"/>
                  <a:pt x="419221" y="419885"/>
                  <a:pt x="415148" y="427284"/>
                </a:cubicBezTo>
                <a:cubicBezTo>
                  <a:pt x="411076" y="434684"/>
                  <a:pt x="409039" y="442858"/>
                  <a:pt x="409039" y="451806"/>
                </a:cubicBezTo>
                <a:cubicBezTo>
                  <a:pt x="409039" y="467064"/>
                  <a:pt x="414431" y="479597"/>
                  <a:pt x="425215" y="489406"/>
                </a:cubicBezTo>
                <a:cubicBezTo>
                  <a:pt x="435999" y="499215"/>
                  <a:pt x="451429" y="504119"/>
                  <a:pt x="471505" y="504119"/>
                </a:cubicBezTo>
                <a:cubicBezTo>
                  <a:pt x="483666" y="504119"/>
                  <a:pt x="495052" y="502111"/>
                  <a:pt x="505664" y="498096"/>
                </a:cubicBezTo>
                <a:cubicBezTo>
                  <a:pt x="516275" y="494081"/>
                  <a:pt x="527317" y="487198"/>
                  <a:pt x="538790" y="477446"/>
                </a:cubicBezTo>
                <a:cubicBezTo>
                  <a:pt x="539707" y="486050"/>
                  <a:pt x="541772" y="493565"/>
                  <a:pt x="544984" y="499989"/>
                </a:cubicBezTo>
                <a:lnTo>
                  <a:pt x="577336" y="499989"/>
                </a:lnTo>
                <a:cubicBezTo>
                  <a:pt x="573435" y="492991"/>
                  <a:pt x="570825" y="485678"/>
                  <a:pt x="569506" y="478049"/>
                </a:cubicBezTo>
                <a:cubicBezTo>
                  <a:pt x="568187" y="470420"/>
                  <a:pt x="567527" y="452208"/>
                  <a:pt x="567527" y="423412"/>
                </a:cubicBezTo>
                <a:lnTo>
                  <a:pt x="567527" y="382113"/>
                </a:lnTo>
                <a:cubicBezTo>
                  <a:pt x="567527" y="368346"/>
                  <a:pt x="567011" y="358824"/>
                  <a:pt x="565978" y="353547"/>
                </a:cubicBezTo>
                <a:cubicBezTo>
                  <a:pt x="564143" y="345058"/>
                  <a:pt x="560931" y="338031"/>
                  <a:pt x="556342" y="332467"/>
                </a:cubicBezTo>
                <a:cubicBezTo>
                  <a:pt x="551753" y="326903"/>
                  <a:pt x="544583" y="322285"/>
                  <a:pt x="534832" y="318614"/>
                </a:cubicBezTo>
                <a:cubicBezTo>
                  <a:pt x="525080" y="314943"/>
                  <a:pt x="512404" y="313108"/>
                  <a:pt x="496801" y="313108"/>
                </a:cubicBezTo>
                <a:close/>
                <a:moveTo>
                  <a:pt x="1210590" y="271980"/>
                </a:moveTo>
                <a:cubicBezTo>
                  <a:pt x="1227225" y="271980"/>
                  <a:pt x="1242225" y="276196"/>
                  <a:pt x="1255590" y="284628"/>
                </a:cubicBezTo>
                <a:cubicBezTo>
                  <a:pt x="1268955" y="293060"/>
                  <a:pt x="1279108" y="304934"/>
                  <a:pt x="1286048" y="320249"/>
                </a:cubicBezTo>
                <a:cubicBezTo>
                  <a:pt x="1292989" y="335564"/>
                  <a:pt x="1296459" y="353490"/>
                  <a:pt x="1296459" y="374025"/>
                </a:cubicBezTo>
                <a:cubicBezTo>
                  <a:pt x="1296459" y="406491"/>
                  <a:pt x="1288343" y="431558"/>
                  <a:pt x="1272110" y="449225"/>
                </a:cubicBezTo>
                <a:cubicBezTo>
                  <a:pt x="1255877" y="466892"/>
                  <a:pt x="1235198" y="475725"/>
                  <a:pt x="1210074" y="475725"/>
                </a:cubicBezTo>
                <a:cubicBezTo>
                  <a:pt x="1185409" y="475725"/>
                  <a:pt x="1164902" y="466978"/>
                  <a:pt x="1148555" y="449483"/>
                </a:cubicBezTo>
                <a:cubicBezTo>
                  <a:pt x="1132207" y="431988"/>
                  <a:pt x="1124033" y="408040"/>
                  <a:pt x="1124033" y="377638"/>
                </a:cubicBezTo>
                <a:cubicBezTo>
                  <a:pt x="1124033" y="339666"/>
                  <a:pt x="1132551" y="312563"/>
                  <a:pt x="1149587" y="296329"/>
                </a:cubicBezTo>
                <a:cubicBezTo>
                  <a:pt x="1166623" y="280096"/>
                  <a:pt x="1186958" y="271980"/>
                  <a:pt x="1210590" y="271980"/>
                </a:cubicBezTo>
                <a:close/>
                <a:moveTo>
                  <a:pt x="2920765" y="247716"/>
                </a:moveTo>
                <a:lnTo>
                  <a:pt x="2920765" y="499989"/>
                </a:lnTo>
                <a:lnTo>
                  <a:pt x="2954149" y="499989"/>
                </a:lnTo>
                <a:lnTo>
                  <a:pt x="2954149" y="385382"/>
                </a:lnTo>
                <a:lnTo>
                  <a:pt x="3072542" y="385382"/>
                </a:lnTo>
                <a:lnTo>
                  <a:pt x="3072542" y="355612"/>
                </a:lnTo>
                <a:lnTo>
                  <a:pt x="2954149" y="355612"/>
                </a:lnTo>
                <a:lnTo>
                  <a:pt x="2954149" y="277486"/>
                </a:lnTo>
                <a:lnTo>
                  <a:pt x="3090954" y="277486"/>
                </a:lnTo>
                <a:lnTo>
                  <a:pt x="3090954" y="247716"/>
                </a:lnTo>
                <a:close/>
                <a:moveTo>
                  <a:pt x="2315183" y="247716"/>
                </a:moveTo>
                <a:lnTo>
                  <a:pt x="2315183" y="283337"/>
                </a:lnTo>
                <a:lnTo>
                  <a:pt x="2346158" y="283337"/>
                </a:lnTo>
                <a:lnTo>
                  <a:pt x="2346158" y="247716"/>
                </a:lnTo>
                <a:close/>
                <a:moveTo>
                  <a:pt x="2077058" y="247716"/>
                </a:moveTo>
                <a:lnTo>
                  <a:pt x="2077058" y="283337"/>
                </a:lnTo>
                <a:lnTo>
                  <a:pt x="2108033" y="283337"/>
                </a:lnTo>
                <a:lnTo>
                  <a:pt x="2108033" y="247716"/>
                </a:lnTo>
                <a:close/>
                <a:moveTo>
                  <a:pt x="610208" y="247716"/>
                </a:moveTo>
                <a:lnTo>
                  <a:pt x="610208" y="499989"/>
                </a:lnTo>
                <a:lnTo>
                  <a:pt x="641183" y="499989"/>
                </a:lnTo>
                <a:lnTo>
                  <a:pt x="641183" y="427542"/>
                </a:lnTo>
                <a:lnTo>
                  <a:pt x="663038" y="406548"/>
                </a:lnTo>
                <a:lnTo>
                  <a:pt x="723439" y="499989"/>
                </a:lnTo>
                <a:lnTo>
                  <a:pt x="761641" y="499989"/>
                </a:lnTo>
                <a:lnTo>
                  <a:pt x="684720" y="385038"/>
                </a:lnTo>
                <a:lnTo>
                  <a:pt x="754586" y="317237"/>
                </a:lnTo>
                <a:lnTo>
                  <a:pt x="714490" y="317237"/>
                </a:lnTo>
                <a:lnTo>
                  <a:pt x="641183" y="391577"/>
                </a:lnTo>
                <a:lnTo>
                  <a:pt x="641183" y="247716"/>
                </a:lnTo>
                <a:close/>
                <a:moveTo>
                  <a:pt x="127187" y="247716"/>
                </a:moveTo>
                <a:lnTo>
                  <a:pt x="127187" y="499989"/>
                </a:lnTo>
                <a:lnTo>
                  <a:pt x="159366" y="499989"/>
                </a:lnTo>
                <a:lnTo>
                  <a:pt x="159366" y="285230"/>
                </a:lnTo>
                <a:lnTo>
                  <a:pt x="232329" y="499989"/>
                </a:lnTo>
                <a:lnTo>
                  <a:pt x="262444" y="499989"/>
                </a:lnTo>
                <a:lnTo>
                  <a:pt x="335751" y="288844"/>
                </a:lnTo>
                <a:lnTo>
                  <a:pt x="335751" y="499989"/>
                </a:lnTo>
                <a:lnTo>
                  <a:pt x="367930" y="499989"/>
                </a:lnTo>
                <a:lnTo>
                  <a:pt x="367930" y="247716"/>
                </a:lnTo>
                <a:lnTo>
                  <a:pt x="323017" y="247716"/>
                </a:lnTo>
                <a:lnTo>
                  <a:pt x="262616" y="423240"/>
                </a:lnTo>
                <a:cubicBezTo>
                  <a:pt x="256535" y="441022"/>
                  <a:pt x="252061" y="454502"/>
                  <a:pt x="249193" y="463680"/>
                </a:cubicBezTo>
                <a:cubicBezTo>
                  <a:pt x="246669" y="455420"/>
                  <a:pt x="242654" y="442972"/>
                  <a:pt x="237147" y="426338"/>
                </a:cubicBezTo>
                <a:lnTo>
                  <a:pt x="177435" y="247716"/>
                </a:lnTo>
                <a:close/>
                <a:moveTo>
                  <a:pt x="1210418" y="243242"/>
                </a:moveTo>
                <a:cubicBezTo>
                  <a:pt x="1174855" y="243242"/>
                  <a:pt x="1145830" y="255087"/>
                  <a:pt x="1123345" y="278777"/>
                </a:cubicBezTo>
                <a:cubicBezTo>
                  <a:pt x="1100859" y="302467"/>
                  <a:pt x="1089617" y="335249"/>
                  <a:pt x="1089617" y="377122"/>
                </a:cubicBezTo>
                <a:cubicBezTo>
                  <a:pt x="1089617" y="399264"/>
                  <a:pt x="1094435" y="420258"/>
                  <a:pt x="1104071" y="440104"/>
                </a:cubicBezTo>
                <a:cubicBezTo>
                  <a:pt x="1113708" y="459951"/>
                  <a:pt x="1127876" y="475611"/>
                  <a:pt x="1146576" y="487083"/>
                </a:cubicBezTo>
                <a:cubicBezTo>
                  <a:pt x="1165275" y="498555"/>
                  <a:pt x="1186499" y="504291"/>
                  <a:pt x="1210246" y="504291"/>
                </a:cubicBezTo>
                <a:cubicBezTo>
                  <a:pt x="1232158" y="504291"/>
                  <a:pt x="1252578" y="499100"/>
                  <a:pt x="1271507" y="488718"/>
                </a:cubicBezTo>
                <a:cubicBezTo>
                  <a:pt x="1290437" y="478335"/>
                  <a:pt x="1305064" y="463049"/>
                  <a:pt x="1315389" y="442858"/>
                </a:cubicBezTo>
                <a:cubicBezTo>
                  <a:pt x="1325713" y="422667"/>
                  <a:pt x="1330876" y="399780"/>
                  <a:pt x="1330876" y="374197"/>
                </a:cubicBezTo>
                <a:cubicBezTo>
                  <a:pt x="1330876" y="348958"/>
                  <a:pt x="1325972" y="326387"/>
                  <a:pt x="1316163" y="306482"/>
                </a:cubicBezTo>
                <a:cubicBezTo>
                  <a:pt x="1306354" y="286578"/>
                  <a:pt x="1292100" y="271062"/>
                  <a:pt x="1273401" y="259934"/>
                </a:cubicBezTo>
                <a:cubicBezTo>
                  <a:pt x="1254701" y="248806"/>
                  <a:pt x="1233707" y="243242"/>
                  <a:pt x="1210418" y="243242"/>
                </a:cubicBezTo>
                <a:close/>
                <a:moveTo>
                  <a:pt x="0" y="0"/>
                </a:moveTo>
                <a:lnTo>
                  <a:pt x="3624711" y="0"/>
                </a:lnTo>
                <a:lnTo>
                  <a:pt x="3624711" y="745958"/>
                </a:lnTo>
                <a:lnTo>
                  <a:pt x="0" y="745958"/>
                </a:lnTo>
                <a:close/>
              </a:path>
            </a:pathLst>
          </a:cu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手繪多邊形 11"/>
          <p:cNvSpPr/>
          <p:nvPr/>
        </p:nvSpPr>
        <p:spPr>
          <a:xfrm>
            <a:off x="2382253" y="1660358"/>
            <a:ext cx="2683042" cy="2093495"/>
          </a:xfrm>
          <a:custGeom>
            <a:avLst/>
            <a:gdLst>
              <a:gd name="connsiteX0" fmla="*/ 1840831 w 2683042"/>
              <a:gd name="connsiteY0" fmla="*/ 0 h 2093495"/>
              <a:gd name="connsiteX1" fmla="*/ 2683042 w 2683042"/>
              <a:gd name="connsiteY1" fmla="*/ 0 h 2093495"/>
              <a:gd name="connsiteX2" fmla="*/ 0 w 2683042"/>
              <a:gd name="connsiteY2" fmla="*/ 2093495 h 2093495"/>
            </a:gdLst>
            <a:ahLst/>
            <a:cxnLst>
              <a:cxn ang="0">
                <a:pos x="connsiteX0" y="connsiteY0"/>
              </a:cxn>
              <a:cxn ang="0">
                <a:pos x="connsiteX1" y="connsiteY1"/>
              </a:cxn>
              <a:cxn ang="0">
                <a:pos x="connsiteX2" y="connsiteY2"/>
              </a:cxn>
            </a:cxnLst>
            <a:rect l="l" t="t" r="r" b="b"/>
            <a:pathLst>
              <a:path w="2683042" h="2093495">
                <a:moveTo>
                  <a:pt x="1840831" y="0"/>
                </a:moveTo>
                <a:lnTo>
                  <a:pt x="2683042" y="0"/>
                </a:lnTo>
                <a:lnTo>
                  <a:pt x="0" y="209349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群組 16"/>
          <p:cNvGrpSpPr/>
          <p:nvPr/>
        </p:nvGrpSpPr>
        <p:grpSpPr>
          <a:xfrm>
            <a:off x="2153653" y="3525252"/>
            <a:ext cx="457204" cy="457204"/>
            <a:chOff x="1155033" y="3152272"/>
            <a:chExt cx="866274" cy="866274"/>
          </a:xfrm>
        </p:grpSpPr>
        <p:sp>
          <p:nvSpPr>
            <p:cNvPr id="13" name="橢圓 12"/>
            <p:cNvSpPr/>
            <p:nvPr/>
          </p:nvSpPr>
          <p:spPr>
            <a:xfrm>
              <a:off x="1155033" y="3152272"/>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橢圓 13"/>
            <p:cNvSpPr/>
            <p:nvPr/>
          </p:nvSpPr>
          <p:spPr>
            <a:xfrm>
              <a:off x="1443790" y="3441029"/>
              <a:ext cx="288760" cy="2887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橢圓 14"/>
            <p:cNvSpPr/>
            <p:nvPr/>
          </p:nvSpPr>
          <p:spPr>
            <a:xfrm>
              <a:off x="1155033" y="3152272"/>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橢圓 15"/>
            <p:cNvSpPr/>
            <p:nvPr/>
          </p:nvSpPr>
          <p:spPr>
            <a:xfrm>
              <a:off x="1250952" y="3248191"/>
              <a:ext cx="674436" cy="67443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矩形 17"/>
          <p:cNvSpPr/>
          <p:nvPr/>
        </p:nvSpPr>
        <p:spPr>
          <a:xfrm>
            <a:off x="4740442" y="5368043"/>
            <a:ext cx="3803477" cy="461665"/>
          </a:xfrm>
          <a:prstGeom prst="rect">
            <a:avLst/>
          </a:prstGeom>
          <a:solidFill>
            <a:schemeClr val="bg1">
              <a:lumMod val="50000"/>
              <a:alpha val="40000"/>
            </a:schemeClr>
          </a:solidFill>
          <a:ln w="12700">
            <a:solidFill>
              <a:schemeClr val="bg1"/>
            </a:solid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grpSp>
        <p:nvGrpSpPr>
          <p:cNvPr id="19" name="群組 18"/>
          <p:cNvGrpSpPr/>
          <p:nvPr/>
        </p:nvGrpSpPr>
        <p:grpSpPr>
          <a:xfrm>
            <a:off x="3141204" y="4477580"/>
            <a:ext cx="385014" cy="385014"/>
            <a:chOff x="721895" y="757988"/>
            <a:chExt cx="866274" cy="866274"/>
          </a:xfrm>
        </p:grpSpPr>
        <p:sp>
          <p:nvSpPr>
            <p:cNvPr id="20" name="橢圓 19"/>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橢圓 20"/>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手繪多邊形 21"/>
          <p:cNvSpPr/>
          <p:nvPr/>
        </p:nvSpPr>
        <p:spPr>
          <a:xfrm>
            <a:off x="3513221" y="4739774"/>
            <a:ext cx="1227221" cy="625642"/>
          </a:xfrm>
          <a:custGeom>
            <a:avLst/>
            <a:gdLst>
              <a:gd name="connsiteX0" fmla="*/ 1227221 w 1227221"/>
              <a:gd name="connsiteY0" fmla="*/ 625642 h 625642"/>
              <a:gd name="connsiteX1" fmla="*/ 0 w 1227221"/>
              <a:gd name="connsiteY1" fmla="*/ 0 h 625642"/>
            </a:gdLst>
            <a:ahLst/>
            <a:cxnLst>
              <a:cxn ang="0">
                <a:pos x="connsiteX0" y="connsiteY0"/>
              </a:cxn>
              <a:cxn ang="0">
                <a:pos x="connsiteX1" y="connsiteY1"/>
              </a:cxn>
            </a:cxnLst>
            <a:rect l="l" t="t" r="r" b="b"/>
            <a:pathLst>
              <a:path w="1227221" h="625642">
                <a:moveTo>
                  <a:pt x="1227221" y="625642"/>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321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16</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sp>
        <p:nvSpPr>
          <p:cNvPr id="6" name="手繪多邊形 5"/>
          <p:cNvSpPr/>
          <p:nvPr/>
        </p:nvSpPr>
        <p:spPr>
          <a:xfrm>
            <a:off x="743497" y="618388"/>
            <a:ext cx="3624711" cy="745958"/>
          </a:xfrm>
          <a:custGeom>
            <a:avLst/>
            <a:gdLst/>
            <a:ahLst/>
            <a:cxnLst/>
            <a:rect l="l" t="t" r="r" b="b"/>
            <a:pathLst>
              <a:path w="3624711" h="745958">
                <a:moveTo>
                  <a:pt x="1803033" y="408269"/>
                </a:moveTo>
                <a:lnTo>
                  <a:pt x="1803033" y="419627"/>
                </a:lnTo>
                <a:cubicBezTo>
                  <a:pt x="1803033" y="433278"/>
                  <a:pt x="1801370" y="443603"/>
                  <a:pt x="1798043" y="450601"/>
                </a:cubicBezTo>
                <a:cubicBezTo>
                  <a:pt x="1793683" y="459664"/>
                  <a:pt x="1786858" y="466806"/>
                  <a:pt x="1777565" y="472026"/>
                </a:cubicBezTo>
                <a:cubicBezTo>
                  <a:pt x="1768273" y="477246"/>
                  <a:pt x="1757661" y="479855"/>
                  <a:pt x="1745730" y="479855"/>
                </a:cubicBezTo>
                <a:cubicBezTo>
                  <a:pt x="1733684" y="479855"/>
                  <a:pt x="1724535" y="477102"/>
                  <a:pt x="1718283" y="471596"/>
                </a:cubicBezTo>
                <a:cubicBezTo>
                  <a:pt x="1712030" y="466089"/>
                  <a:pt x="1708904" y="459206"/>
                  <a:pt x="1708904" y="450946"/>
                </a:cubicBezTo>
                <a:cubicBezTo>
                  <a:pt x="1708904" y="445554"/>
                  <a:pt x="1710338" y="440649"/>
                  <a:pt x="1713206" y="436233"/>
                </a:cubicBezTo>
                <a:cubicBezTo>
                  <a:pt x="1716074" y="431816"/>
                  <a:pt x="1720147" y="428460"/>
                  <a:pt x="1725424" y="426166"/>
                </a:cubicBezTo>
                <a:cubicBezTo>
                  <a:pt x="1730701" y="423871"/>
                  <a:pt x="1739707" y="421806"/>
                  <a:pt x="1752441" y="419971"/>
                </a:cubicBezTo>
                <a:cubicBezTo>
                  <a:pt x="1774926" y="416759"/>
                  <a:pt x="1791791" y="412858"/>
                  <a:pt x="1803033" y="408269"/>
                </a:cubicBezTo>
                <a:close/>
                <a:moveTo>
                  <a:pt x="536208" y="408269"/>
                </a:moveTo>
                <a:lnTo>
                  <a:pt x="536208" y="419627"/>
                </a:lnTo>
                <a:cubicBezTo>
                  <a:pt x="536208" y="433278"/>
                  <a:pt x="534545" y="443603"/>
                  <a:pt x="531218" y="450601"/>
                </a:cubicBezTo>
                <a:cubicBezTo>
                  <a:pt x="526859" y="459664"/>
                  <a:pt x="520033" y="466806"/>
                  <a:pt x="510740" y="472026"/>
                </a:cubicBezTo>
                <a:cubicBezTo>
                  <a:pt x="501448" y="477246"/>
                  <a:pt x="490836" y="479855"/>
                  <a:pt x="478905" y="479855"/>
                </a:cubicBezTo>
                <a:cubicBezTo>
                  <a:pt x="466859" y="479855"/>
                  <a:pt x="457710" y="477102"/>
                  <a:pt x="451458" y="471596"/>
                </a:cubicBezTo>
                <a:cubicBezTo>
                  <a:pt x="445205" y="466089"/>
                  <a:pt x="442079" y="459206"/>
                  <a:pt x="442079" y="450946"/>
                </a:cubicBezTo>
                <a:cubicBezTo>
                  <a:pt x="442079" y="445554"/>
                  <a:pt x="443513" y="440649"/>
                  <a:pt x="446381" y="436233"/>
                </a:cubicBezTo>
                <a:cubicBezTo>
                  <a:pt x="449249" y="431816"/>
                  <a:pt x="453322" y="428460"/>
                  <a:pt x="458599" y="426166"/>
                </a:cubicBezTo>
                <a:cubicBezTo>
                  <a:pt x="463876" y="423871"/>
                  <a:pt x="472882" y="421806"/>
                  <a:pt x="485616" y="419971"/>
                </a:cubicBezTo>
                <a:cubicBezTo>
                  <a:pt x="508102" y="416759"/>
                  <a:pt x="524966" y="412858"/>
                  <a:pt x="536208" y="408269"/>
                </a:cubicBezTo>
                <a:close/>
                <a:moveTo>
                  <a:pt x="2651232" y="338748"/>
                </a:moveTo>
                <a:cubicBezTo>
                  <a:pt x="2665229" y="338748"/>
                  <a:pt x="2677188" y="344427"/>
                  <a:pt x="2687112" y="355784"/>
                </a:cubicBezTo>
                <a:cubicBezTo>
                  <a:pt x="2697035" y="367141"/>
                  <a:pt x="2701997" y="384006"/>
                  <a:pt x="2701997" y="406376"/>
                </a:cubicBezTo>
                <a:cubicBezTo>
                  <a:pt x="2701997" y="429779"/>
                  <a:pt x="2697179" y="446959"/>
                  <a:pt x="2687542" y="457915"/>
                </a:cubicBezTo>
                <a:cubicBezTo>
                  <a:pt x="2677905" y="468871"/>
                  <a:pt x="2665974" y="474349"/>
                  <a:pt x="2651749" y="474349"/>
                </a:cubicBezTo>
                <a:cubicBezTo>
                  <a:pt x="2637409" y="474349"/>
                  <a:pt x="2625478" y="468842"/>
                  <a:pt x="2615956" y="457829"/>
                </a:cubicBezTo>
                <a:cubicBezTo>
                  <a:pt x="2606434" y="446816"/>
                  <a:pt x="2601673" y="429321"/>
                  <a:pt x="2601673" y="405344"/>
                </a:cubicBezTo>
                <a:cubicBezTo>
                  <a:pt x="2601673" y="383317"/>
                  <a:pt x="2606491" y="366711"/>
                  <a:pt x="2616128" y="355526"/>
                </a:cubicBezTo>
                <a:cubicBezTo>
                  <a:pt x="2625764" y="344340"/>
                  <a:pt x="2637466" y="338748"/>
                  <a:pt x="2651232" y="338748"/>
                </a:cubicBezTo>
                <a:close/>
                <a:moveTo>
                  <a:pt x="1555858" y="338748"/>
                </a:moveTo>
                <a:cubicBezTo>
                  <a:pt x="1569854" y="338748"/>
                  <a:pt x="1581813" y="344427"/>
                  <a:pt x="1591737" y="355784"/>
                </a:cubicBezTo>
                <a:cubicBezTo>
                  <a:pt x="1601660" y="367141"/>
                  <a:pt x="1606622" y="384006"/>
                  <a:pt x="1606622" y="406376"/>
                </a:cubicBezTo>
                <a:cubicBezTo>
                  <a:pt x="1606622" y="429779"/>
                  <a:pt x="1601804" y="446959"/>
                  <a:pt x="1592167" y="457915"/>
                </a:cubicBezTo>
                <a:cubicBezTo>
                  <a:pt x="1582530" y="468871"/>
                  <a:pt x="1570599" y="474349"/>
                  <a:pt x="1556374" y="474349"/>
                </a:cubicBezTo>
                <a:cubicBezTo>
                  <a:pt x="1542034" y="474349"/>
                  <a:pt x="1530103" y="468842"/>
                  <a:pt x="1520581" y="457829"/>
                </a:cubicBezTo>
                <a:cubicBezTo>
                  <a:pt x="1511059" y="446816"/>
                  <a:pt x="1506298" y="429321"/>
                  <a:pt x="1506298" y="405344"/>
                </a:cubicBezTo>
                <a:cubicBezTo>
                  <a:pt x="1506298" y="383317"/>
                  <a:pt x="1511116" y="366711"/>
                  <a:pt x="1520753" y="355526"/>
                </a:cubicBezTo>
                <a:cubicBezTo>
                  <a:pt x="1530389" y="344340"/>
                  <a:pt x="1542091" y="338748"/>
                  <a:pt x="1555858" y="338748"/>
                </a:cubicBezTo>
                <a:close/>
                <a:moveTo>
                  <a:pt x="866383" y="338576"/>
                </a:moveTo>
                <a:cubicBezTo>
                  <a:pt x="882100" y="338576"/>
                  <a:pt x="894892" y="344541"/>
                  <a:pt x="904758" y="356472"/>
                </a:cubicBezTo>
                <a:cubicBezTo>
                  <a:pt x="911182" y="364159"/>
                  <a:pt x="915083" y="375688"/>
                  <a:pt x="916460" y="391061"/>
                </a:cubicBezTo>
                <a:lnTo>
                  <a:pt x="814415" y="391061"/>
                </a:lnTo>
                <a:cubicBezTo>
                  <a:pt x="815447" y="375115"/>
                  <a:pt x="820810" y="362380"/>
                  <a:pt x="830504" y="352859"/>
                </a:cubicBezTo>
                <a:cubicBezTo>
                  <a:pt x="840198" y="343337"/>
                  <a:pt x="852158" y="338576"/>
                  <a:pt x="866383" y="338576"/>
                </a:cubicBezTo>
                <a:close/>
                <a:moveTo>
                  <a:pt x="3133473" y="317237"/>
                </a:moveTo>
                <a:lnTo>
                  <a:pt x="3133473" y="430468"/>
                </a:lnTo>
                <a:cubicBezTo>
                  <a:pt x="3133473" y="443661"/>
                  <a:pt x="3134104" y="453297"/>
                  <a:pt x="3135366" y="459378"/>
                </a:cubicBezTo>
                <a:cubicBezTo>
                  <a:pt x="3137201" y="468441"/>
                  <a:pt x="3140385" y="476098"/>
                  <a:pt x="3144916" y="482351"/>
                </a:cubicBezTo>
                <a:cubicBezTo>
                  <a:pt x="3149448" y="488603"/>
                  <a:pt x="3156389" y="493794"/>
                  <a:pt x="3165738" y="497924"/>
                </a:cubicBezTo>
                <a:cubicBezTo>
                  <a:pt x="3175088" y="502054"/>
                  <a:pt x="3185155" y="504119"/>
                  <a:pt x="3195939" y="504119"/>
                </a:cubicBezTo>
                <a:cubicBezTo>
                  <a:pt x="3220374" y="504119"/>
                  <a:pt x="3239705" y="493794"/>
                  <a:pt x="3253931" y="473144"/>
                </a:cubicBezTo>
                <a:lnTo>
                  <a:pt x="3253931" y="499989"/>
                </a:lnTo>
                <a:lnTo>
                  <a:pt x="3281636" y="499989"/>
                </a:lnTo>
                <a:lnTo>
                  <a:pt x="3281636" y="317237"/>
                </a:lnTo>
                <a:lnTo>
                  <a:pt x="3250661" y="317237"/>
                </a:lnTo>
                <a:lnTo>
                  <a:pt x="3250661" y="415152"/>
                </a:lnTo>
                <a:cubicBezTo>
                  <a:pt x="3250661" y="430755"/>
                  <a:pt x="3248969" y="442657"/>
                  <a:pt x="3245585" y="450860"/>
                </a:cubicBezTo>
                <a:cubicBezTo>
                  <a:pt x="3242200" y="459062"/>
                  <a:pt x="3236436" y="465544"/>
                  <a:pt x="3228290" y="470305"/>
                </a:cubicBezTo>
                <a:cubicBezTo>
                  <a:pt x="3220145" y="475066"/>
                  <a:pt x="3211426" y="477446"/>
                  <a:pt x="3202134" y="477446"/>
                </a:cubicBezTo>
                <a:cubicBezTo>
                  <a:pt x="3192841" y="477446"/>
                  <a:pt x="3185040" y="475123"/>
                  <a:pt x="3178731" y="470477"/>
                </a:cubicBezTo>
                <a:cubicBezTo>
                  <a:pt x="3172421" y="465831"/>
                  <a:pt x="3168291" y="459435"/>
                  <a:pt x="3166341" y="451290"/>
                </a:cubicBezTo>
                <a:cubicBezTo>
                  <a:pt x="3165079" y="445668"/>
                  <a:pt x="3164448" y="434770"/>
                  <a:pt x="3164448" y="418594"/>
                </a:cubicBezTo>
                <a:lnTo>
                  <a:pt x="3164448" y="317237"/>
                </a:lnTo>
                <a:close/>
                <a:moveTo>
                  <a:pt x="2315183" y="317237"/>
                </a:moveTo>
                <a:lnTo>
                  <a:pt x="2315183" y="499989"/>
                </a:lnTo>
                <a:lnTo>
                  <a:pt x="2346158" y="499989"/>
                </a:lnTo>
                <a:lnTo>
                  <a:pt x="2346158" y="317237"/>
                </a:lnTo>
                <a:close/>
                <a:moveTo>
                  <a:pt x="2134097" y="317237"/>
                </a:moveTo>
                <a:lnTo>
                  <a:pt x="2134097" y="342362"/>
                </a:lnTo>
                <a:lnTo>
                  <a:pt x="2208608" y="342362"/>
                </a:lnTo>
                <a:cubicBezTo>
                  <a:pt x="2218704" y="342362"/>
                  <a:pt x="2230348" y="342017"/>
                  <a:pt x="2243541" y="341329"/>
                </a:cubicBezTo>
                <a:lnTo>
                  <a:pt x="2127213" y="474865"/>
                </a:lnTo>
                <a:lnTo>
                  <a:pt x="2127213" y="499989"/>
                </a:lnTo>
                <a:lnTo>
                  <a:pt x="2288971" y="499989"/>
                </a:lnTo>
                <a:lnTo>
                  <a:pt x="2288971" y="473316"/>
                </a:lnTo>
                <a:lnTo>
                  <a:pt x="2204479" y="473316"/>
                </a:lnTo>
                <a:cubicBezTo>
                  <a:pt x="2192318" y="473316"/>
                  <a:pt x="2179297" y="473833"/>
                  <a:pt x="2165416" y="474865"/>
                </a:cubicBezTo>
                <a:lnTo>
                  <a:pt x="2184517" y="453699"/>
                </a:lnTo>
                <a:lnTo>
                  <a:pt x="2283464" y="337715"/>
                </a:lnTo>
                <a:lnTo>
                  <a:pt x="2283464" y="317237"/>
                </a:lnTo>
                <a:close/>
                <a:moveTo>
                  <a:pt x="2077058" y="317237"/>
                </a:moveTo>
                <a:lnTo>
                  <a:pt x="2077058" y="499989"/>
                </a:lnTo>
                <a:lnTo>
                  <a:pt x="2108033" y="499989"/>
                </a:lnTo>
                <a:lnTo>
                  <a:pt x="2108033" y="317237"/>
                </a:lnTo>
                <a:close/>
                <a:moveTo>
                  <a:pt x="3420227" y="313108"/>
                </a:moveTo>
                <a:cubicBezTo>
                  <a:pt x="3394874" y="313108"/>
                  <a:pt x="3375486" y="323146"/>
                  <a:pt x="3362064" y="343222"/>
                </a:cubicBezTo>
                <a:lnTo>
                  <a:pt x="3362064" y="317237"/>
                </a:lnTo>
                <a:lnTo>
                  <a:pt x="3334186" y="317237"/>
                </a:lnTo>
                <a:lnTo>
                  <a:pt x="3334186" y="499989"/>
                </a:lnTo>
                <a:lnTo>
                  <a:pt x="3365161" y="499989"/>
                </a:lnTo>
                <a:lnTo>
                  <a:pt x="3365161" y="400181"/>
                </a:lnTo>
                <a:cubicBezTo>
                  <a:pt x="3365161" y="376778"/>
                  <a:pt x="3369951" y="360889"/>
                  <a:pt x="3379530" y="352514"/>
                </a:cubicBezTo>
                <a:cubicBezTo>
                  <a:pt x="3389109" y="344140"/>
                  <a:pt x="3400495" y="339952"/>
                  <a:pt x="3413688" y="339952"/>
                </a:cubicBezTo>
                <a:cubicBezTo>
                  <a:pt x="3421948" y="339952"/>
                  <a:pt x="3429147" y="341817"/>
                  <a:pt x="3435285" y="345545"/>
                </a:cubicBezTo>
                <a:cubicBezTo>
                  <a:pt x="3441422" y="349274"/>
                  <a:pt x="3445696" y="354264"/>
                  <a:pt x="3448105" y="360516"/>
                </a:cubicBezTo>
                <a:cubicBezTo>
                  <a:pt x="3450514" y="366769"/>
                  <a:pt x="3451719" y="376204"/>
                  <a:pt x="3451719" y="388824"/>
                </a:cubicBezTo>
                <a:lnTo>
                  <a:pt x="3451719" y="499989"/>
                </a:lnTo>
                <a:lnTo>
                  <a:pt x="3482693" y="499989"/>
                </a:lnTo>
                <a:lnTo>
                  <a:pt x="3482693" y="387619"/>
                </a:lnTo>
                <a:cubicBezTo>
                  <a:pt x="3482693" y="373279"/>
                  <a:pt x="3482120" y="363241"/>
                  <a:pt x="3480973" y="357505"/>
                </a:cubicBezTo>
                <a:cubicBezTo>
                  <a:pt x="3479137" y="348671"/>
                  <a:pt x="3475925" y="341042"/>
                  <a:pt x="3471336" y="334618"/>
                </a:cubicBezTo>
                <a:cubicBezTo>
                  <a:pt x="3466747" y="328193"/>
                  <a:pt x="3459835" y="323002"/>
                  <a:pt x="3450600" y="319044"/>
                </a:cubicBezTo>
                <a:cubicBezTo>
                  <a:pt x="3441365" y="315086"/>
                  <a:pt x="3431241" y="313108"/>
                  <a:pt x="3420227" y="313108"/>
                </a:cubicBezTo>
                <a:close/>
                <a:moveTo>
                  <a:pt x="2648995" y="313108"/>
                </a:moveTo>
                <a:cubicBezTo>
                  <a:pt x="2632820" y="313108"/>
                  <a:pt x="2618738" y="317123"/>
                  <a:pt x="2606749" y="325153"/>
                </a:cubicBezTo>
                <a:cubicBezTo>
                  <a:pt x="2594761" y="333184"/>
                  <a:pt x="2585612" y="344570"/>
                  <a:pt x="2579302" y="359312"/>
                </a:cubicBezTo>
                <a:cubicBezTo>
                  <a:pt x="2572992" y="374053"/>
                  <a:pt x="2569837" y="390143"/>
                  <a:pt x="2569837" y="407581"/>
                </a:cubicBezTo>
                <a:cubicBezTo>
                  <a:pt x="2569837" y="432934"/>
                  <a:pt x="2576721" y="454674"/>
                  <a:pt x="2590487" y="472800"/>
                </a:cubicBezTo>
                <a:cubicBezTo>
                  <a:pt x="2604254" y="490926"/>
                  <a:pt x="2623699" y="499989"/>
                  <a:pt x="2648823" y="499989"/>
                </a:cubicBezTo>
                <a:cubicBezTo>
                  <a:pt x="2669015" y="499989"/>
                  <a:pt x="2685879" y="492016"/>
                  <a:pt x="2699416" y="476070"/>
                </a:cubicBezTo>
                <a:cubicBezTo>
                  <a:pt x="2699530" y="496261"/>
                  <a:pt x="2698785" y="509511"/>
                  <a:pt x="2697179" y="515821"/>
                </a:cubicBezTo>
                <a:cubicBezTo>
                  <a:pt x="2694425" y="526146"/>
                  <a:pt x="2689148" y="534176"/>
                  <a:pt x="2681347" y="539912"/>
                </a:cubicBezTo>
                <a:cubicBezTo>
                  <a:pt x="2673546" y="545648"/>
                  <a:pt x="2662475" y="548516"/>
                  <a:pt x="2648135" y="548516"/>
                </a:cubicBezTo>
                <a:cubicBezTo>
                  <a:pt x="2634827" y="548516"/>
                  <a:pt x="2624330" y="545648"/>
                  <a:pt x="2616644" y="539912"/>
                </a:cubicBezTo>
                <a:cubicBezTo>
                  <a:pt x="2610908" y="535668"/>
                  <a:pt x="2607409" y="528899"/>
                  <a:pt x="2606147" y="519607"/>
                </a:cubicBezTo>
                <a:lnTo>
                  <a:pt x="2576032" y="515132"/>
                </a:lnTo>
                <a:cubicBezTo>
                  <a:pt x="2575574" y="534865"/>
                  <a:pt x="2582055" y="549635"/>
                  <a:pt x="2595478" y="559444"/>
                </a:cubicBezTo>
                <a:cubicBezTo>
                  <a:pt x="2608900" y="569252"/>
                  <a:pt x="2626510" y="574157"/>
                  <a:pt x="2648307" y="574157"/>
                </a:cubicBezTo>
                <a:cubicBezTo>
                  <a:pt x="2666663" y="574157"/>
                  <a:pt x="2682121" y="570715"/>
                  <a:pt x="2694683" y="563832"/>
                </a:cubicBezTo>
                <a:cubicBezTo>
                  <a:pt x="2707245" y="556948"/>
                  <a:pt x="2716423" y="547570"/>
                  <a:pt x="2722217" y="535696"/>
                </a:cubicBezTo>
                <a:cubicBezTo>
                  <a:pt x="2728010" y="523823"/>
                  <a:pt x="2730907" y="503660"/>
                  <a:pt x="2730907" y="475209"/>
                </a:cubicBezTo>
                <a:lnTo>
                  <a:pt x="2730907" y="317237"/>
                </a:lnTo>
                <a:lnTo>
                  <a:pt x="2702341" y="317237"/>
                </a:lnTo>
                <a:lnTo>
                  <a:pt x="2702341" y="339264"/>
                </a:lnTo>
                <a:cubicBezTo>
                  <a:pt x="2688345" y="321826"/>
                  <a:pt x="2670563" y="313108"/>
                  <a:pt x="2648995" y="313108"/>
                </a:cubicBezTo>
                <a:close/>
                <a:moveTo>
                  <a:pt x="2467727" y="313108"/>
                </a:moveTo>
                <a:cubicBezTo>
                  <a:pt x="2442374" y="313108"/>
                  <a:pt x="2422986" y="323146"/>
                  <a:pt x="2409564" y="343222"/>
                </a:cubicBezTo>
                <a:lnTo>
                  <a:pt x="2409564" y="317237"/>
                </a:lnTo>
                <a:lnTo>
                  <a:pt x="2381686" y="317237"/>
                </a:lnTo>
                <a:lnTo>
                  <a:pt x="2381686" y="499989"/>
                </a:lnTo>
                <a:lnTo>
                  <a:pt x="2412661" y="499989"/>
                </a:lnTo>
                <a:lnTo>
                  <a:pt x="2412661" y="400181"/>
                </a:lnTo>
                <a:cubicBezTo>
                  <a:pt x="2412661" y="376778"/>
                  <a:pt x="2417451" y="360889"/>
                  <a:pt x="2427030" y="352514"/>
                </a:cubicBezTo>
                <a:cubicBezTo>
                  <a:pt x="2436609" y="344140"/>
                  <a:pt x="2447995" y="339952"/>
                  <a:pt x="2461188" y="339952"/>
                </a:cubicBezTo>
                <a:cubicBezTo>
                  <a:pt x="2469448" y="339952"/>
                  <a:pt x="2476647" y="341817"/>
                  <a:pt x="2482785" y="345545"/>
                </a:cubicBezTo>
                <a:cubicBezTo>
                  <a:pt x="2488922" y="349274"/>
                  <a:pt x="2493196" y="354264"/>
                  <a:pt x="2495605" y="360516"/>
                </a:cubicBezTo>
                <a:cubicBezTo>
                  <a:pt x="2498014" y="366769"/>
                  <a:pt x="2499219" y="376204"/>
                  <a:pt x="2499219" y="388824"/>
                </a:cubicBezTo>
                <a:lnTo>
                  <a:pt x="2499219" y="499989"/>
                </a:lnTo>
                <a:lnTo>
                  <a:pt x="2530193" y="499989"/>
                </a:lnTo>
                <a:lnTo>
                  <a:pt x="2530193" y="387619"/>
                </a:lnTo>
                <a:cubicBezTo>
                  <a:pt x="2530193" y="373279"/>
                  <a:pt x="2529620" y="363241"/>
                  <a:pt x="2528473" y="357505"/>
                </a:cubicBezTo>
                <a:cubicBezTo>
                  <a:pt x="2526637" y="348671"/>
                  <a:pt x="2523425" y="341042"/>
                  <a:pt x="2518836" y="334618"/>
                </a:cubicBezTo>
                <a:cubicBezTo>
                  <a:pt x="2514247" y="328193"/>
                  <a:pt x="2507335" y="323002"/>
                  <a:pt x="2498100" y="319044"/>
                </a:cubicBezTo>
                <a:cubicBezTo>
                  <a:pt x="2488865" y="315086"/>
                  <a:pt x="2478741" y="313108"/>
                  <a:pt x="2467727" y="313108"/>
                </a:cubicBezTo>
                <a:close/>
                <a:moveTo>
                  <a:pt x="1962903" y="313108"/>
                </a:moveTo>
                <a:cubicBezTo>
                  <a:pt x="1937549" y="313108"/>
                  <a:pt x="1918161" y="323146"/>
                  <a:pt x="1904739" y="343222"/>
                </a:cubicBezTo>
                <a:lnTo>
                  <a:pt x="1904739" y="317237"/>
                </a:lnTo>
                <a:lnTo>
                  <a:pt x="1876861" y="317237"/>
                </a:lnTo>
                <a:lnTo>
                  <a:pt x="1876861" y="499989"/>
                </a:lnTo>
                <a:lnTo>
                  <a:pt x="1907836" y="499989"/>
                </a:lnTo>
                <a:lnTo>
                  <a:pt x="1907836" y="400181"/>
                </a:lnTo>
                <a:cubicBezTo>
                  <a:pt x="1907836" y="376778"/>
                  <a:pt x="1912626" y="360889"/>
                  <a:pt x="1922205" y="352514"/>
                </a:cubicBezTo>
                <a:cubicBezTo>
                  <a:pt x="1931784" y="344140"/>
                  <a:pt x="1943171" y="339952"/>
                  <a:pt x="1956363" y="339952"/>
                </a:cubicBezTo>
                <a:cubicBezTo>
                  <a:pt x="1964623" y="339952"/>
                  <a:pt x="1971822" y="341817"/>
                  <a:pt x="1977960" y="345545"/>
                </a:cubicBezTo>
                <a:cubicBezTo>
                  <a:pt x="1984097" y="349274"/>
                  <a:pt x="1988371" y="354264"/>
                  <a:pt x="1990780" y="360516"/>
                </a:cubicBezTo>
                <a:cubicBezTo>
                  <a:pt x="1993189" y="366769"/>
                  <a:pt x="1994394" y="376204"/>
                  <a:pt x="1994394" y="388824"/>
                </a:cubicBezTo>
                <a:lnTo>
                  <a:pt x="1994394" y="499989"/>
                </a:lnTo>
                <a:lnTo>
                  <a:pt x="2025369" y="499989"/>
                </a:lnTo>
                <a:lnTo>
                  <a:pt x="2025369" y="387619"/>
                </a:lnTo>
                <a:cubicBezTo>
                  <a:pt x="2025369" y="373279"/>
                  <a:pt x="2024795" y="363241"/>
                  <a:pt x="2023648" y="357505"/>
                </a:cubicBezTo>
                <a:cubicBezTo>
                  <a:pt x="2021812" y="348671"/>
                  <a:pt x="2018600" y="341042"/>
                  <a:pt x="2014011" y="334618"/>
                </a:cubicBezTo>
                <a:cubicBezTo>
                  <a:pt x="2009422" y="328193"/>
                  <a:pt x="2002510" y="323002"/>
                  <a:pt x="1993275" y="319044"/>
                </a:cubicBezTo>
                <a:cubicBezTo>
                  <a:pt x="1984040" y="315086"/>
                  <a:pt x="1973916" y="313108"/>
                  <a:pt x="1962903" y="313108"/>
                </a:cubicBezTo>
                <a:close/>
                <a:moveTo>
                  <a:pt x="1763627" y="313108"/>
                </a:moveTo>
                <a:cubicBezTo>
                  <a:pt x="1747909" y="313108"/>
                  <a:pt x="1734086" y="315259"/>
                  <a:pt x="1722155" y="319561"/>
                </a:cubicBezTo>
                <a:cubicBezTo>
                  <a:pt x="1710223" y="323863"/>
                  <a:pt x="1701103" y="330000"/>
                  <a:pt x="1694794" y="337973"/>
                </a:cubicBezTo>
                <a:cubicBezTo>
                  <a:pt x="1688484" y="345947"/>
                  <a:pt x="1683952" y="356415"/>
                  <a:pt x="1681199" y="369379"/>
                </a:cubicBezTo>
                <a:lnTo>
                  <a:pt x="1711486" y="373508"/>
                </a:lnTo>
                <a:cubicBezTo>
                  <a:pt x="1714812" y="360545"/>
                  <a:pt x="1719946" y="351511"/>
                  <a:pt x="1726887" y="346405"/>
                </a:cubicBezTo>
                <a:cubicBezTo>
                  <a:pt x="1733827" y="341300"/>
                  <a:pt x="1744583" y="338748"/>
                  <a:pt x="1759152" y="338748"/>
                </a:cubicBezTo>
                <a:cubicBezTo>
                  <a:pt x="1774754" y="338748"/>
                  <a:pt x="1786514" y="342247"/>
                  <a:pt x="1794429" y="349245"/>
                </a:cubicBezTo>
                <a:cubicBezTo>
                  <a:pt x="1800280" y="354407"/>
                  <a:pt x="1803206" y="363298"/>
                  <a:pt x="1803206" y="375918"/>
                </a:cubicBezTo>
                <a:cubicBezTo>
                  <a:pt x="1803206" y="377065"/>
                  <a:pt x="1803148" y="379761"/>
                  <a:pt x="1803033" y="384006"/>
                </a:cubicBezTo>
                <a:cubicBezTo>
                  <a:pt x="1791217" y="388136"/>
                  <a:pt x="1772804" y="391692"/>
                  <a:pt x="1747795" y="394675"/>
                </a:cubicBezTo>
                <a:cubicBezTo>
                  <a:pt x="1735520" y="396166"/>
                  <a:pt x="1726342" y="397715"/>
                  <a:pt x="1720262" y="399321"/>
                </a:cubicBezTo>
                <a:cubicBezTo>
                  <a:pt x="1712002" y="401615"/>
                  <a:pt x="1704573" y="405000"/>
                  <a:pt x="1697977" y="409474"/>
                </a:cubicBezTo>
                <a:cubicBezTo>
                  <a:pt x="1691380" y="413948"/>
                  <a:pt x="1686046" y="419885"/>
                  <a:pt x="1681973" y="427284"/>
                </a:cubicBezTo>
                <a:cubicBezTo>
                  <a:pt x="1677901" y="434684"/>
                  <a:pt x="1675864" y="442858"/>
                  <a:pt x="1675864" y="451806"/>
                </a:cubicBezTo>
                <a:cubicBezTo>
                  <a:pt x="1675864" y="467064"/>
                  <a:pt x="1681256" y="479597"/>
                  <a:pt x="1692040" y="489406"/>
                </a:cubicBezTo>
                <a:cubicBezTo>
                  <a:pt x="1702824" y="499215"/>
                  <a:pt x="1718254" y="504119"/>
                  <a:pt x="1738330" y="504119"/>
                </a:cubicBezTo>
                <a:cubicBezTo>
                  <a:pt x="1750491" y="504119"/>
                  <a:pt x="1761877" y="502111"/>
                  <a:pt x="1772489" y="498096"/>
                </a:cubicBezTo>
                <a:cubicBezTo>
                  <a:pt x="1783100" y="494081"/>
                  <a:pt x="1794142" y="487198"/>
                  <a:pt x="1805615" y="477446"/>
                </a:cubicBezTo>
                <a:cubicBezTo>
                  <a:pt x="1806532" y="486050"/>
                  <a:pt x="1808597" y="493565"/>
                  <a:pt x="1811810" y="499989"/>
                </a:cubicBezTo>
                <a:lnTo>
                  <a:pt x="1844161" y="499989"/>
                </a:lnTo>
                <a:cubicBezTo>
                  <a:pt x="1840261" y="492991"/>
                  <a:pt x="1837651" y="485678"/>
                  <a:pt x="1836331" y="478049"/>
                </a:cubicBezTo>
                <a:cubicBezTo>
                  <a:pt x="1835012" y="470420"/>
                  <a:pt x="1834352" y="452208"/>
                  <a:pt x="1834352" y="423412"/>
                </a:cubicBezTo>
                <a:lnTo>
                  <a:pt x="1834352" y="382113"/>
                </a:lnTo>
                <a:cubicBezTo>
                  <a:pt x="1834352" y="368346"/>
                  <a:pt x="1833836" y="358824"/>
                  <a:pt x="1832804" y="353547"/>
                </a:cubicBezTo>
                <a:cubicBezTo>
                  <a:pt x="1830968" y="345058"/>
                  <a:pt x="1827756" y="338031"/>
                  <a:pt x="1823167" y="332467"/>
                </a:cubicBezTo>
                <a:cubicBezTo>
                  <a:pt x="1818578" y="326903"/>
                  <a:pt x="1811408" y="322285"/>
                  <a:pt x="1801657" y="318614"/>
                </a:cubicBezTo>
                <a:cubicBezTo>
                  <a:pt x="1791905" y="314943"/>
                  <a:pt x="1779229" y="313108"/>
                  <a:pt x="1763627" y="313108"/>
                </a:cubicBezTo>
                <a:close/>
                <a:moveTo>
                  <a:pt x="1553621" y="313108"/>
                </a:moveTo>
                <a:cubicBezTo>
                  <a:pt x="1537445" y="313108"/>
                  <a:pt x="1523363" y="317123"/>
                  <a:pt x="1511374" y="325153"/>
                </a:cubicBezTo>
                <a:cubicBezTo>
                  <a:pt x="1499386" y="333184"/>
                  <a:pt x="1490237" y="344570"/>
                  <a:pt x="1483927" y="359312"/>
                </a:cubicBezTo>
                <a:cubicBezTo>
                  <a:pt x="1477617" y="374053"/>
                  <a:pt x="1474463" y="390143"/>
                  <a:pt x="1474463" y="407581"/>
                </a:cubicBezTo>
                <a:cubicBezTo>
                  <a:pt x="1474463" y="432934"/>
                  <a:pt x="1481346" y="454674"/>
                  <a:pt x="1495113" y="472800"/>
                </a:cubicBezTo>
                <a:cubicBezTo>
                  <a:pt x="1508879" y="490926"/>
                  <a:pt x="1528324" y="499989"/>
                  <a:pt x="1553449" y="499989"/>
                </a:cubicBezTo>
                <a:cubicBezTo>
                  <a:pt x="1573639" y="499989"/>
                  <a:pt x="1590504" y="492016"/>
                  <a:pt x="1604041" y="476070"/>
                </a:cubicBezTo>
                <a:cubicBezTo>
                  <a:pt x="1604156" y="496261"/>
                  <a:pt x="1603410" y="509511"/>
                  <a:pt x="1601804" y="515821"/>
                </a:cubicBezTo>
                <a:cubicBezTo>
                  <a:pt x="1599050" y="526146"/>
                  <a:pt x="1593773" y="534176"/>
                  <a:pt x="1585972" y="539912"/>
                </a:cubicBezTo>
                <a:cubicBezTo>
                  <a:pt x="1578171" y="545648"/>
                  <a:pt x="1567100" y="548516"/>
                  <a:pt x="1552760" y="548516"/>
                </a:cubicBezTo>
                <a:cubicBezTo>
                  <a:pt x="1539452" y="548516"/>
                  <a:pt x="1528956" y="545648"/>
                  <a:pt x="1521269" y="539912"/>
                </a:cubicBezTo>
                <a:cubicBezTo>
                  <a:pt x="1515533" y="535668"/>
                  <a:pt x="1512034" y="528899"/>
                  <a:pt x="1510772" y="519607"/>
                </a:cubicBezTo>
                <a:lnTo>
                  <a:pt x="1480658" y="515132"/>
                </a:lnTo>
                <a:cubicBezTo>
                  <a:pt x="1480199" y="534865"/>
                  <a:pt x="1486680" y="549635"/>
                  <a:pt x="1500103" y="559444"/>
                </a:cubicBezTo>
                <a:cubicBezTo>
                  <a:pt x="1513525" y="569252"/>
                  <a:pt x="1531135" y="574157"/>
                  <a:pt x="1552932" y="574157"/>
                </a:cubicBezTo>
                <a:cubicBezTo>
                  <a:pt x="1571288" y="574157"/>
                  <a:pt x="1586747" y="570715"/>
                  <a:pt x="1599309" y="563832"/>
                </a:cubicBezTo>
                <a:cubicBezTo>
                  <a:pt x="1611871" y="556948"/>
                  <a:pt x="1621048" y="547570"/>
                  <a:pt x="1626842" y="535696"/>
                </a:cubicBezTo>
                <a:cubicBezTo>
                  <a:pt x="1632635" y="523823"/>
                  <a:pt x="1635532" y="503660"/>
                  <a:pt x="1635532" y="475209"/>
                </a:cubicBezTo>
                <a:lnTo>
                  <a:pt x="1635532" y="317237"/>
                </a:lnTo>
                <a:lnTo>
                  <a:pt x="1606966" y="317237"/>
                </a:lnTo>
                <a:lnTo>
                  <a:pt x="1606966" y="339264"/>
                </a:lnTo>
                <a:cubicBezTo>
                  <a:pt x="1592970" y="321826"/>
                  <a:pt x="1575188" y="313108"/>
                  <a:pt x="1553621" y="313108"/>
                </a:cubicBezTo>
                <a:close/>
                <a:moveTo>
                  <a:pt x="1439148" y="313108"/>
                </a:moveTo>
                <a:cubicBezTo>
                  <a:pt x="1431921" y="313108"/>
                  <a:pt x="1425296" y="315172"/>
                  <a:pt x="1419273" y="319302"/>
                </a:cubicBezTo>
                <a:cubicBezTo>
                  <a:pt x="1413250" y="323432"/>
                  <a:pt x="1406682" y="331979"/>
                  <a:pt x="1399569" y="344943"/>
                </a:cubicBezTo>
                <a:lnTo>
                  <a:pt x="1399569" y="317237"/>
                </a:lnTo>
                <a:lnTo>
                  <a:pt x="1371692" y="317237"/>
                </a:lnTo>
                <a:lnTo>
                  <a:pt x="1371692" y="499989"/>
                </a:lnTo>
                <a:lnTo>
                  <a:pt x="1402667" y="499989"/>
                </a:lnTo>
                <a:lnTo>
                  <a:pt x="1402667" y="404311"/>
                </a:lnTo>
                <a:cubicBezTo>
                  <a:pt x="1402667" y="391233"/>
                  <a:pt x="1404388" y="379187"/>
                  <a:pt x="1407830" y="368174"/>
                </a:cubicBezTo>
                <a:cubicBezTo>
                  <a:pt x="1410124" y="360946"/>
                  <a:pt x="1413967" y="355296"/>
                  <a:pt x="1419359" y="351224"/>
                </a:cubicBezTo>
                <a:cubicBezTo>
                  <a:pt x="1424751" y="347151"/>
                  <a:pt x="1430831" y="345115"/>
                  <a:pt x="1437600" y="345115"/>
                </a:cubicBezTo>
                <a:cubicBezTo>
                  <a:pt x="1445171" y="345115"/>
                  <a:pt x="1452743" y="347352"/>
                  <a:pt x="1460315" y="351826"/>
                </a:cubicBezTo>
                <a:lnTo>
                  <a:pt x="1470984" y="323088"/>
                </a:lnTo>
                <a:cubicBezTo>
                  <a:pt x="1460200" y="316434"/>
                  <a:pt x="1449588" y="313108"/>
                  <a:pt x="1439148" y="313108"/>
                </a:cubicBezTo>
                <a:close/>
                <a:moveTo>
                  <a:pt x="866039" y="313108"/>
                </a:moveTo>
                <a:cubicBezTo>
                  <a:pt x="840800" y="313108"/>
                  <a:pt x="820265" y="321597"/>
                  <a:pt x="804434" y="338576"/>
                </a:cubicBezTo>
                <a:cubicBezTo>
                  <a:pt x="788602" y="355555"/>
                  <a:pt x="780686" y="379417"/>
                  <a:pt x="780686" y="410162"/>
                </a:cubicBezTo>
                <a:cubicBezTo>
                  <a:pt x="780686" y="439875"/>
                  <a:pt x="788516" y="462963"/>
                  <a:pt x="804176" y="479425"/>
                </a:cubicBezTo>
                <a:cubicBezTo>
                  <a:pt x="819835" y="495888"/>
                  <a:pt x="841030" y="504119"/>
                  <a:pt x="867760" y="504119"/>
                </a:cubicBezTo>
                <a:cubicBezTo>
                  <a:pt x="888984" y="504119"/>
                  <a:pt x="906421" y="498957"/>
                  <a:pt x="920073" y="488632"/>
                </a:cubicBezTo>
                <a:cubicBezTo>
                  <a:pt x="933725" y="478307"/>
                  <a:pt x="943075" y="463794"/>
                  <a:pt x="948123" y="445095"/>
                </a:cubicBezTo>
                <a:lnTo>
                  <a:pt x="916115" y="441137"/>
                </a:lnTo>
                <a:cubicBezTo>
                  <a:pt x="911412" y="454215"/>
                  <a:pt x="905045" y="463737"/>
                  <a:pt x="897014" y="469703"/>
                </a:cubicBezTo>
                <a:cubicBezTo>
                  <a:pt x="888984" y="475668"/>
                  <a:pt x="879290" y="478651"/>
                  <a:pt x="867932" y="478651"/>
                </a:cubicBezTo>
                <a:cubicBezTo>
                  <a:pt x="852674" y="478651"/>
                  <a:pt x="839940" y="473316"/>
                  <a:pt x="829730" y="462647"/>
                </a:cubicBezTo>
                <a:cubicBezTo>
                  <a:pt x="819520" y="451978"/>
                  <a:pt x="813841" y="436605"/>
                  <a:pt x="812694" y="416529"/>
                </a:cubicBezTo>
                <a:lnTo>
                  <a:pt x="948983" y="416529"/>
                </a:lnTo>
                <a:cubicBezTo>
                  <a:pt x="949098" y="412858"/>
                  <a:pt x="949155" y="410105"/>
                  <a:pt x="949155" y="408269"/>
                </a:cubicBezTo>
                <a:cubicBezTo>
                  <a:pt x="949155" y="378097"/>
                  <a:pt x="941412" y="354694"/>
                  <a:pt x="925924" y="338059"/>
                </a:cubicBezTo>
                <a:cubicBezTo>
                  <a:pt x="910437" y="321425"/>
                  <a:pt x="890475" y="313108"/>
                  <a:pt x="866039" y="313108"/>
                </a:cubicBezTo>
                <a:close/>
                <a:moveTo>
                  <a:pt x="496801" y="313108"/>
                </a:moveTo>
                <a:cubicBezTo>
                  <a:pt x="481085" y="313108"/>
                  <a:pt x="467261" y="315259"/>
                  <a:pt x="455329" y="319561"/>
                </a:cubicBezTo>
                <a:cubicBezTo>
                  <a:pt x="443398" y="323863"/>
                  <a:pt x="434278" y="330000"/>
                  <a:pt x="427968" y="337973"/>
                </a:cubicBezTo>
                <a:cubicBezTo>
                  <a:pt x="421659" y="345947"/>
                  <a:pt x="417127" y="356415"/>
                  <a:pt x="414374" y="369379"/>
                </a:cubicBezTo>
                <a:lnTo>
                  <a:pt x="444660" y="373508"/>
                </a:lnTo>
                <a:cubicBezTo>
                  <a:pt x="447987" y="360545"/>
                  <a:pt x="453121" y="351511"/>
                  <a:pt x="460062" y="346405"/>
                </a:cubicBezTo>
                <a:cubicBezTo>
                  <a:pt x="467002" y="341300"/>
                  <a:pt x="477758" y="338748"/>
                  <a:pt x="492327" y="338748"/>
                </a:cubicBezTo>
                <a:cubicBezTo>
                  <a:pt x="507929" y="338748"/>
                  <a:pt x="519688" y="342247"/>
                  <a:pt x="527604" y="349245"/>
                </a:cubicBezTo>
                <a:cubicBezTo>
                  <a:pt x="533455" y="354407"/>
                  <a:pt x="536380" y="363298"/>
                  <a:pt x="536380" y="375918"/>
                </a:cubicBezTo>
                <a:cubicBezTo>
                  <a:pt x="536380" y="377065"/>
                  <a:pt x="536323" y="379761"/>
                  <a:pt x="536208" y="384006"/>
                </a:cubicBezTo>
                <a:cubicBezTo>
                  <a:pt x="524392" y="388136"/>
                  <a:pt x="505979" y="391692"/>
                  <a:pt x="480970" y="394675"/>
                </a:cubicBezTo>
                <a:cubicBezTo>
                  <a:pt x="468695" y="396166"/>
                  <a:pt x="459517" y="397715"/>
                  <a:pt x="453437" y="399321"/>
                </a:cubicBezTo>
                <a:cubicBezTo>
                  <a:pt x="445177" y="401615"/>
                  <a:pt x="437748" y="405000"/>
                  <a:pt x="431152" y="409474"/>
                </a:cubicBezTo>
                <a:cubicBezTo>
                  <a:pt x="424555" y="413948"/>
                  <a:pt x="419221" y="419885"/>
                  <a:pt x="415148" y="427284"/>
                </a:cubicBezTo>
                <a:cubicBezTo>
                  <a:pt x="411076" y="434684"/>
                  <a:pt x="409039" y="442858"/>
                  <a:pt x="409039" y="451806"/>
                </a:cubicBezTo>
                <a:cubicBezTo>
                  <a:pt x="409039" y="467064"/>
                  <a:pt x="414431" y="479597"/>
                  <a:pt x="425215" y="489406"/>
                </a:cubicBezTo>
                <a:cubicBezTo>
                  <a:pt x="435999" y="499215"/>
                  <a:pt x="451429" y="504119"/>
                  <a:pt x="471505" y="504119"/>
                </a:cubicBezTo>
                <a:cubicBezTo>
                  <a:pt x="483666" y="504119"/>
                  <a:pt x="495052" y="502111"/>
                  <a:pt x="505664" y="498096"/>
                </a:cubicBezTo>
                <a:cubicBezTo>
                  <a:pt x="516275" y="494081"/>
                  <a:pt x="527317" y="487198"/>
                  <a:pt x="538790" y="477446"/>
                </a:cubicBezTo>
                <a:cubicBezTo>
                  <a:pt x="539707" y="486050"/>
                  <a:pt x="541772" y="493565"/>
                  <a:pt x="544984" y="499989"/>
                </a:cubicBezTo>
                <a:lnTo>
                  <a:pt x="577336" y="499989"/>
                </a:lnTo>
                <a:cubicBezTo>
                  <a:pt x="573435" y="492991"/>
                  <a:pt x="570825" y="485678"/>
                  <a:pt x="569506" y="478049"/>
                </a:cubicBezTo>
                <a:cubicBezTo>
                  <a:pt x="568187" y="470420"/>
                  <a:pt x="567527" y="452208"/>
                  <a:pt x="567527" y="423412"/>
                </a:cubicBezTo>
                <a:lnTo>
                  <a:pt x="567527" y="382113"/>
                </a:lnTo>
                <a:cubicBezTo>
                  <a:pt x="567527" y="368346"/>
                  <a:pt x="567011" y="358824"/>
                  <a:pt x="565978" y="353547"/>
                </a:cubicBezTo>
                <a:cubicBezTo>
                  <a:pt x="564143" y="345058"/>
                  <a:pt x="560931" y="338031"/>
                  <a:pt x="556342" y="332467"/>
                </a:cubicBezTo>
                <a:cubicBezTo>
                  <a:pt x="551753" y="326903"/>
                  <a:pt x="544583" y="322285"/>
                  <a:pt x="534832" y="318614"/>
                </a:cubicBezTo>
                <a:cubicBezTo>
                  <a:pt x="525080" y="314943"/>
                  <a:pt x="512404" y="313108"/>
                  <a:pt x="496801" y="313108"/>
                </a:cubicBezTo>
                <a:close/>
                <a:moveTo>
                  <a:pt x="1210590" y="271980"/>
                </a:moveTo>
                <a:cubicBezTo>
                  <a:pt x="1227225" y="271980"/>
                  <a:pt x="1242225" y="276196"/>
                  <a:pt x="1255590" y="284628"/>
                </a:cubicBezTo>
                <a:cubicBezTo>
                  <a:pt x="1268955" y="293060"/>
                  <a:pt x="1279108" y="304934"/>
                  <a:pt x="1286048" y="320249"/>
                </a:cubicBezTo>
                <a:cubicBezTo>
                  <a:pt x="1292989" y="335564"/>
                  <a:pt x="1296459" y="353490"/>
                  <a:pt x="1296459" y="374025"/>
                </a:cubicBezTo>
                <a:cubicBezTo>
                  <a:pt x="1296459" y="406491"/>
                  <a:pt x="1288343" y="431558"/>
                  <a:pt x="1272110" y="449225"/>
                </a:cubicBezTo>
                <a:cubicBezTo>
                  <a:pt x="1255877" y="466892"/>
                  <a:pt x="1235198" y="475725"/>
                  <a:pt x="1210074" y="475725"/>
                </a:cubicBezTo>
                <a:cubicBezTo>
                  <a:pt x="1185409" y="475725"/>
                  <a:pt x="1164902" y="466978"/>
                  <a:pt x="1148555" y="449483"/>
                </a:cubicBezTo>
                <a:cubicBezTo>
                  <a:pt x="1132207" y="431988"/>
                  <a:pt x="1124033" y="408040"/>
                  <a:pt x="1124033" y="377638"/>
                </a:cubicBezTo>
                <a:cubicBezTo>
                  <a:pt x="1124033" y="339666"/>
                  <a:pt x="1132551" y="312563"/>
                  <a:pt x="1149587" y="296329"/>
                </a:cubicBezTo>
                <a:cubicBezTo>
                  <a:pt x="1166623" y="280096"/>
                  <a:pt x="1186958" y="271980"/>
                  <a:pt x="1210590" y="271980"/>
                </a:cubicBezTo>
                <a:close/>
                <a:moveTo>
                  <a:pt x="2920765" y="247716"/>
                </a:moveTo>
                <a:lnTo>
                  <a:pt x="2920765" y="499989"/>
                </a:lnTo>
                <a:lnTo>
                  <a:pt x="2954149" y="499989"/>
                </a:lnTo>
                <a:lnTo>
                  <a:pt x="2954149" y="385382"/>
                </a:lnTo>
                <a:lnTo>
                  <a:pt x="3072542" y="385382"/>
                </a:lnTo>
                <a:lnTo>
                  <a:pt x="3072542" y="355612"/>
                </a:lnTo>
                <a:lnTo>
                  <a:pt x="2954149" y="355612"/>
                </a:lnTo>
                <a:lnTo>
                  <a:pt x="2954149" y="277486"/>
                </a:lnTo>
                <a:lnTo>
                  <a:pt x="3090954" y="277486"/>
                </a:lnTo>
                <a:lnTo>
                  <a:pt x="3090954" y="247716"/>
                </a:lnTo>
                <a:close/>
                <a:moveTo>
                  <a:pt x="2315183" y="247716"/>
                </a:moveTo>
                <a:lnTo>
                  <a:pt x="2315183" y="283337"/>
                </a:lnTo>
                <a:lnTo>
                  <a:pt x="2346158" y="283337"/>
                </a:lnTo>
                <a:lnTo>
                  <a:pt x="2346158" y="247716"/>
                </a:lnTo>
                <a:close/>
                <a:moveTo>
                  <a:pt x="2077058" y="247716"/>
                </a:moveTo>
                <a:lnTo>
                  <a:pt x="2077058" y="283337"/>
                </a:lnTo>
                <a:lnTo>
                  <a:pt x="2108033" y="283337"/>
                </a:lnTo>
                <a:lnTo>
                  <a:pt x="2108033" y="247716"/>
                </a:lnTo>
                <a:close/>
                <a:moveTo>
                  <a:pt x="610208" y="247716"/>
                </a:moveTo>
                <a:lnTo>
                  <a:pt x="610208" y="499989"/>
                </a:lnTo>
                <a:lnTo>
                  <a:pt x="641183" y="499989"/>
                </a:lnTo>
                <a:lnTo>
                  <a:pt x="641183" y="427542"/>
                </a:lnTo>
                <a:lnTo>
                  <a:pt x="663038" y="406548"/>
                </a:lnTo>
                <a:lnTo>
                  <a:pt x="723439" y="499989"/>
                </a:lnTo>
                <a:lnTo>
                  <a:pt x="761641" y="499989"/>
                </a:lnTo>
                <a:lnTo>
                  <a:pt x="684720" y="385038"/>
                </a:lnTo>
                <a:lnTo>
                  <a:pt x="754586" y="317237"/>
                </a:lnTo>
                <a:lnTo>
                  <a:pt x="714490" y="317237"/>
                </a:lnTo>
                <a:lnTo>
                  <a:pt x="641183" y="391577"/>
                </a:lnTo>
                <a:lnTo>
                  <a:pt x="641183" y="247716"/>
                </a:lnTo>
                <a:close/>
                <a:moveTo>
                  <a:pt x="127187" y="247716"/>
                </a:moveTo>
                <a:lnTo>
                  <a:pt x="127187" y="499989"/>
                </a:lnTo>
                <a:lnTo>
                  <a:pt x="159366" y="499989"/>
                </a:lnTo>
                <a:lnTo>
                  <a:pt x="159366" y="285230"/>
                </a:lnTo>
                <a:lnTo>
                  <a:pt x="232329" y="499989"/>
                </a:lnTo>
                <a:lnTo>
                  <a:pt x="262444" y="499989"/>
                </a:lnTo>
                <a:lnTo>
                  <a:pt x="335751" y="288844"/>
                </a:lnTo>
                <a:lnTo>
                  <a:pt x="335751" y="499989"/>
                </a:lnTo>
                <a:lnTo>
                  <a:pt x="367930" y="499989"/>
                </a:lnTo>
                <a:lnTo>
                  <a:pt x="367930" y="247716"/>
                </a:lnTo>
                <a:lnTo>
                  <a:pt x="323017" y="247716"/>
                </a:lnTo>
                <a:lnTo>
                  <a:pt x="262616" y="423240"/>
                </a:lnTo>
                <a:cubicBezTo>
                  <a:pt x="256535" y="441022"/>
                  <a:pt x="252061" y="454502"/>
                  <a:pt x="249193" y="463680"/>
                </a:cubicBezTo>
                <a:cubicBezTo>
                  <a:pt x="246669" y="455420"/>
                  <a:pt x="242654" y="442972"/>
                  <a:pt x="237147" y="426338"/>
                </a:cubicBezTo>
                <a:lnTo>
                  <a:pt x="177435" y="247716"/>
                </a:lnTo>
                <a:close/>
                <a:moveTo>
                  <a:pt x="1210418" y="243242"/>
                </a:moveTo>
                <a:cubicBezTo>
                  <a:pt x="1174855" y="243242"/>
                  <a:pt x="1145830" y="255087"/>
                  <a:pt x="1123345" y="278777"/>
                </a:cubicBezTo>
                <a:cubicBezTo>
                  <a:pt x="1100859" y="302467"/>
                  <a:pt x="1089617" y="335249"/>
                  <a:pt x="1089617" y="377122"/>
                </a:cubicBezTo>
                <a:cubicBezTo>
                  <a:pt x="1089617" y="399264"/>
                  <a:pt x="1094435" y="420258"/>
                  <a:pt x="1104071" y="440104"/>
                </a:cubicBezTo>
                <a:cubicBezTo>
                  <a:pt x="1113708" y="459951"/>
                  <a:pt x="1127876" y="475611"/>
                  <a:pt x="1146576" y="487083"/>
                </a:cubicBezTo>
                <a:cubicBezTo>
                  <a:pt x="1165275" y="498555"/>
                  <a:pt x="1186499" y="504291"/>
                  <a:pt x="1210246" y="504291"/>
                </a:cubicBezTo>
                <a:cubicBezTo>
                  <a:pt x="1232158" y="504291"/>
                  <a:pt x="1252578" y="499100"/>
                  <a:pt x="1271507" y="488718"/>
                </a:cubicBezTo>
                <a:cubicBezTo>
                  <a:pt x="1290437" y="478335"/>
                  <a:pt x="1305064" y="463049"/>
                  <a:pt x="1315389" y="442858"/>
                </a:cubicBezTo>
                <a:cubicBezTo>
                  <a:pt x="1325713" y="422667"/>
                  <a:pt x="1330876" y="399780"/>
                  <a:pt x="1330876" y="374197"/>
                </a:cubicBezTo>
                <a:cubicBezTo>
                  <a:pt x="1330876" y="348958"/>
                  <a:pt x="1325972" y="326387"/>
                  <a:pt x="1316163" y="306482"/>
                </a:cubicBezTo>
                <a:cubicBezTo>
                  <a:pt x="1306354" y="286578"/>
                  <a:pt x="1292100" y="271062"/>
                  <a:pt x="1273401" y="259934"/>
                </a:cubicBezTo>
                <a:cubicBezTo>
                  <a:pt x="1254701" y="248806"/>
                  <a:pt x="1233707" y="243242"/>
                  <a:pt x="1210418" y="243242"/>
                </a:cubicBezTo>
                <a:close/>
                <a:moveTo>
                  <a:pt x="0" y="0"/>
                </a:moveTo>
                <a:lnTo>
                  <a:pt x="3624711" y="0"/>
                </a:lnTo>
                <a:lnTo>
                  <a:pt x="3624711" y="745958"/>
                </a:lnTo>
                <a:lnTo>
                  <a:pt x="0" y="745958"/>
                </a:lnTo>
                <a:close/>
              </a:path>
            </a:pathLst>
          </a:cu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橢圓 6"/>
          <p:cNvSpPr/>
          <p:nvPr/>
        </p:nvSpPr>
        <p:spPr>
          <a:xfrm>
            <a:off x="454737" y="1376378"/>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群組 9"/>
          <p:cNvGrpSpPr/>
          <p:nvPr/>
        </p:nvGrpSpPr>
        <p:grpSpPr>
          <a:xfrm>
            <a:off x="673768" y="1400678"/>
            <a:ext cx="5825432" cy="1973084"/>
            <a:chOff x="673768" y="1400678"/>
            <a:chExt cx="5825432" cy="1973084"/>
          </a:xfrm>
        </p:grpSpPr>
        <p:sp>
          <p:nvSpPr>
            <p:cNvPr id="8" name="橢圓 7"/>
            <p:cNvSpPr/>
            <p:nvPr/>
          </p:nvSpPr>
          <p:spPr>
            <a:xfrm>
              <a:off x="4401094" y="1400678"/>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橢圓 8"/>
            <p:cNvSpPr/>
            <p:nvPr/>
          </p:nvSpPr>
          <p:spPr>
            <a:xfrm>
              <a:off x="6373200" y="3247762"/>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手繪多邊形 2"/>
            <p:cNvSpPr/>
            <p:nvPr/>
          </p:nvSpPr>
          <p:spPr>
            <a:xfrm>
              <a:off x="673768" y="1479884"/>
              <a:ext cx="5775158" cy="1828800"/>
            </a:xfrm>
            <a:custGeom>
              <a:avLst/>
              <a:gdLst>
                <a:gd name="connsiteX0" fmla="*/ 0 w 5775158"/>
                <a:gd name="connsiteY0" fmla="*/ 0 h 1828800"/>
                <a:gd name="connsiteX1" fmla="*/ 3838074 w 5775158"/>
                <a:gd name="connsiteY1" fmla="*/ 0 h 1828800"/>
                <a:gd name="connsiteX2" fmla="*/ 5775158 w 5775158"/>
                <a:gd name="connsiteY2" fmla="*/ 1828800 h 1828800"/>
              </a:gdLst>
              <a:ahLst/>
              <a:cxnLst>
                <a:cxn ang="0">
                  <a:pos x="connsiteX0" y="connsiteY0"/>
                </a:cxn>
                <a:cxn ang="0">
                  <a:pos x="connsiteX1" y="connsiteY1"/>
                </a:cxn>
                <a:cxn ang="0">
                  <a:pos x="connsiteX2" y="connsiteY2"/>
                </a:cxn>
              </a:cxnLst>
              <a:rect l="l" t="t" r="r" b="b"/>
              <a:pathLst>
                <a:path w="5775158" h="1828800">
                  <a:moveTo>
                    <a:pt x="0" y="0"/>
                  </a:moveTo>
                  <a:lnTo>
                    <a:pt x="3838074" y="0"/>
                  </a:lnTo>
                  <a:lnTo>
                    <a:pt x="5775158" y="18288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群組 17"/>
          <p:cNvGrpSpPr/>
          <p:nvPr/>
        </p:nvGrpSpPr>
        <p:grpSpPr>
          <a:xfrm>
            <a:off x="6869178" y="3725568"/>
            <a:ext cx="611482" cy="611482"/>
            <a:chOff x="6869178" y="3725568"/>
            <a:chExt cx="611482" cy="611482"/>
          </a:xfrm>
        </p:grpSpPr>
        <p:sp>
          <p:nvSpPr>
            <p:cNvPr id="11" name="橢圓 10"/>
            <p:cNvSpPr/>
            <p:nvPr/>
          </p:nvSpPr>
          <p:spPr>
            <a:xfrm>
              <a:off x="6869178" y="3725568"/>
              <a:ext cx="611482" cy="611482"/>
            </a:xfrm>
            <a:prstGeom prst="ellips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橢圓 11"/>
            <p:cNvSpPr/>
            <p:nvPr/>
          </p:nvSpPr>
          <p:spPr>
            <a:xfrm>
              <a:off x="7062064" y="3918454"/>
              <a:ext cx="225711" cy="22571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橢圓 12"/>
            <p:cNvSpPr/>
            <p:nvPr/>
          </p:nvSpPr>
          <p:spPr>
            <a:xfrm>
              <a:off x="7110719" y="3967109"/>
              <a:ext cx="128401" cy="128401"/>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矩形 14"/>
          <p:cNvSpPr/>
          <p:nvPr/>
        </p:nvSpPr>
        <p:spPr>
          <a:xfrm>
            <a:off x="2069432" y="4715807"/>
            <a:ext cx="3702718" cy="1200329"/>
          </a:xfrm>
          <a:prstGeom prst="rect">
            <a:avLst/>
          </a:prstGeom>
          <a:solidFill>
            <a:schemeClr val="bg1">
              <a:lumMod val="50000"/>
              <a:alpha val="70000"/>
            </a:schemeClr>
          </a:solidFill>
          <a:ln w="12700">
            <a:solidFill>
              <a:schemeClr val="bg1"/>
            </a:solid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We visit them face to face to check their management system and production environment. All these factories must pass ISO certification and meet legal regulations.</a:t>
            </a:r>
            <a:endParaRPr lang="en-US" sz="1200" dirty="0">
              <a:solidFill>
                <a:schemeClr val="bg1"/>
              </a:solidFill>
            </a:endParaRPr>
          </a:p>
        </p:txBody>
      </p:sp>
      <p:sp>
        <p:nvSpPr>
          <p:cNvPr id="17" name="手繪多邊形 16"/>
          <p:cNvSpPr/>
          <p:nvPr/>
        </p:nvSpPr>
        <p:spPr>
          <a:xfrm>
            <a:off x="2069432" y="4042611"/>
            <a:ext cx="5113421" cy="1961147"/>
          </a:xfrm>
          <a:custGeom>
            <a:avLst/>
            <a:gdLst>
              <a:gd name="connsiteX0" fmla="*/ 0 w 5113421"/>
              <a:gd name="connsiteY0" fmla="*/ 1961147 h 1961147"/>
              <a:gd name="connsiteX1" fmla="*/ 3717757 w 5113421"/>
              <a:gd name="connsiteY1" fmla="*/ 1961147 h 1961147"/>
              <a:gd name="connsiteX2" fmla="*/ 5113421 w 5113421"/>
              <a:gd name="connsiteY2" fmla="*/ 0 h 1961147"/>
            </a:gdLst>
            <a:ahLst/>
            <a:cxnLst>
              <a:cxn ang="0">
                <a:pos x="connsiteX0" y="connsiteY0"/>
              </a:cxn>
              <a:cxn ang="0">
                <a:pos x="connsiteX1" y="connsiteY1"/>
              </a:cxn>
              <a:cxn ang="0">
                <a:pos x="connsiteX2" y="connsiteY2"/>
              </a:cxn>
            </a:cxnLst>
            <a:rect l="l" t="t" r="r" b="b"/>
            <a:pathLst>
              <a:path w="5113421" h="1961147">
                <a:moveTo>
                  <a:pt x="0" y="1961147"/>
                </a:moveTo>
                <a:lnTo>
                  <a:pt x="3717757" y="1961147"/>
                </a:lnTo>
                <a:lnTo>
                  <a:pt x="5113421"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769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17</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10" name="群組 9"/>
          <p:cNvGrpSpPr/>
          <p:nvPr/>
        </p:nvGrpSpPr>
        <p:grpSpPr>
          <a:xfrm>
            <a:off x="4585837" y="2335932"/>
            <a:ext cx="441558" cy="441558"/>
            <a:chOff x="4174958" y="3152274"/>
            <a:chExt cx="517358" cy="517358"/>
          </a:xfrm>
        </p:grpSpPr>
        <p:sp>
          <p:nvSpPr>
            <p:cNvPr id="3" name="矩形 2"/>
            <p:cNvSpPr/>
            <p:nvPr/>
          </p:nvSpPr>
          <p:spPr>
            <a:xfrm>
              <a:off x="4174958" y="3152274"/>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群組 8"/>
            <p:cNvGrpSpPr/>
            <p:nvPr/>
          </p:nvGrpSpPr>
          <p:grpSpPr>
            <a:xfrm>
              <a:off x="4301289" y="3278605"/>
              <a:ext cx="264696" cy="264696"/>
              <a:chOff x="-294775" y="2719137"/>
              <a:chExt cx="433137" cy="433137"/>
            </a:xfrm>
          </p:grpSpPr>
          <p:cxnSp>
            <p:nvCxnSpPr>
              <p:cNvPr id="7" name="直線接點 6"/>
              <p:cNvCxnSpPr/>
              <p:nvPr/>
            </p:nvCxnSpPr>
            <p:spPr>
              <a:xfrm>
                <a:off x="-78206" y="2719137"/>
                <a:ext cx="0" cy="4331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rot="5400000">
                <a:off x="-78206" y="2719137"/>
                <a:ext cx="0" cy="4331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6" name="群組 5"/>
          <p:cNvGrpSpPr/>
          <p:nvPr/>
        </p:nvGrpSpPr>
        <p:grpSpPr>
          <a:xfrm>
            <a:off x="426658" y="5231757"/>
            <a:ext cx="3831526" cy="655196"/>
            <a:chOff x="426658" y="5231757"/>
            <a:chExt cx="3831526" cy="655196"/>
          </a:xfrm>
        </p:grpSpPr>
        <p:grpSp>
          <p:nvGrpSpPr>
            <p:cNvPr id="11" name="群組 10"/>
            <p:cNvGrpSpPr/>
            <p:nvPr/>
          </p:nvGrpSpPr>
          <p:grpSpPr>
            <a:xfrm>
              <a:off x="426658" y="5231757"/>
              <a:ext cx="209024" cy="209024"/>
              <a:chOff x="1816768" y="1046747"/>
              <a:chExt cx="288283" cy="288283"/>
            </a:xfrm>
          </p:grpSpPr>
          <p:cxnSp>
            <p:nvCxnSpPr>
              <p:cNvPr id="12" name="直線接點 11"/>
              <p:cNvCxnSpPr/>
              <p:nvPr/>
            </p:nvCxnSpPr>
            <p:spPr>
              <a:xfrm>
                <a:off x="1816768" y="1046747"/>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rot="5400000">
                <a:off x="1672626" y="1190889"/>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488505" y="5300920"/>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grpSp>
          <p:nvGrpSpPr>
            <p:cNvPr id="15" name="群組 14"/>
            <p:cNvGrpSpPr/>
            <p:nvPr/>
          </p:nvGrpSpPr>
          <p:grpSpPr>
            <a:xfrm rot="16200000">
              <a:off x="426658" y="5677929"/>
              <a:ext cx="209024" cy="209024"/>
              <a:chOff x="1816768" y="1046747"/>
              <a:chExt cx="288283" cy="288283"/>
            </a:xfrm>
          </p:grpSpPr>
          <p:cxnSp>
            <p:nvCxnSpPr>
              <p:cNvPr id="16" name="直線接點 15"/>
              <p:cNvCxnSpPr/>
              <p:nvPr/>
            </p:nvCxnSpPr>
            <p:spPr>
              <a:xfrm>
                <a:off x="1816768" y="1046747"/>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1672626" y="1190889"/>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flipH="1">
              <a:off x="4049160" y="5231757"/>
              <a:ext cx="209024" cy="209024"/>
              <a:chOff x="1816768" y="1046747"/>
              <a:chExt cx="288283" cy="288283"/>
            </a:xfrm>
          </p:grpSpPr>
          <p:cxnSp>
            <p:nvCxnSpPr>
              <p:cNvPr id="19" name="直線接點 18"/>
              <p:cNvCxnSpPr/>
              <p:nvPr/>
            </p:nvCxnSpPr>
            <p:spPr>
              <a:xfrm>
                <a:off x="1816768" y="1046747"/>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672626" y="1190889"/>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群組 20"/>
            <p:cNvGrpSpPr/>
            <p:nvPr/>
          </p:nvGrpSpPr>
          <p:grpSpPr>
            <a:xfrm rot="5400000" flipH="1">
              <a:off x="4049160" y="5677929"/>
              <a:ext cx="209024" cy="209024"/>
              <a:chOff x="1816768" y="1046747"/>
              <a:chExt cx="288283" cy="288283"/>
            </a:xfrm>
          </p:grpSpPr>
          <p:cxnSp>
            <p:nvCxnSpPr>
              <p:cNvPr id="22" name="直線接點 21"/>
              <p:cNvCxnSpPr/>
              <p:nvPr/>
            </p:nvCxnSpPr>
            <p:spPr>
              <a:xfrm>
                <a:off x="1816768" y="1046747"/>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1672626" y="1190889"/>
                <a:ext cx="288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5" name="手繪多邊形 24"/>
          <p:cNvSpPr/>
          <p:nvPr/>
        </p:nvSpPr>
        <p:spPr>
          <a:xfrm>
            <a:off x="2249905" y="2550695"/>
            <a:ext cx="2562727" cy="2743200"/>
          </a:xfrm>
          <a:custGeom>
            <a:avLst/>
            <a:gdLst>
              <a:gd name="connsiteX0" fmla="*/ 2562727 w 2562727"/>
              <a:gd name="connsiteY0" fmla="*/ 0 h 2743200"/>
              <a:gd name="connsiteX1" fmla="*/ 0 w 2562727"/>
              <a:gd name="connsiteY1" fmla="*/ 2743200 h 2743200"/>
            </a:gdLst>
            <a:ahLst/>
            <a:cxnLst>
              <a:cxn ang="0">
                <a:pos x="connsiteX0" y="connsiteY0"/>
              </a:cxn>
              <a:cxn ang="0">
                <a:pos x="connsiteX1" y="connsiteY1"/>
              </a:cxn>
            </a:cxnLst>
            <a:rect l="l" t="t" r="r" b="b"/>
            <a:pathLst>
              <a:path w="2562727" h="2743200">
                <a:moveTo>
                  <a:pt x="2562727" y="0"/>
                </a:moveTo>
                <a:lnTo>
                  <a:pt x="0" y="27432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662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18</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6" name="群組 25"/>
          <p:cNvGrpSpPr/>
          <p:nvPr/>
        </p:nvGrpSpPr>
        <p:grpSpPr>
          <a:xfrm>
            <a:off x="5265276" y="3238431"/>
            <a:ext cx="404004" cy="403998"/>
            <a:chOff x="1612231" y="4012531"/>
            <a:chExt cx="613612" cy="613602"/>
          </a:xfrm>
        </p:grpSpPr>
        <p:grpSp>
          <p:nvGrpSpPr>
            <p:cNvPr id="27" name="群組 26"/>
            <p:cNvGrpSpPr/>
            <p:nvPr/>
          </p:nvGrpSpPr>
          <p:grpSpPr>
            <a:xfrm>
              <a:off x="1786689" y="4186984"/>
              <a:ext cx="264696" cy="264696"/>
              <a:chOff x="-294775" y="2719137"/>
              <a:chExt cx="433137" cy="433137"/>
            </a:xfrm>
          </p:grpSpPr>
          <p:cxnSp>
            <p:nvCxnSpPr>
              <p:cNvPr id="41" name="直線接點 40"/>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a:off x="1612231" y="4012531"/>
              <a:ext cx="613612" cy="613602"/>
              <a:chOff x="1353553" y="4012531"/>
              <a:chExt cx="613612" cy="613602"/>
            </a:xfrm>
          </p:grpSpPr>
          <p:grpSp>
            <p:nvGrpSpPr>
              <p:cNvPr id="29" name="群組 28"/>
              <p:cNvGrpSpPr/>
              <p:nvPr/>
            </p:nvGrpSpPr>
            <p:grpSpPr>
              <a:xfrm>
                <a:off x="1353553" y="4012531"/>
                <a:ext cx="264696" cy="264696"/>
                <a:chOff x="1353553" y="4012531"/>
                <a:chExt cx="264696" cy="264696"/>
              </a:xfrm>
            </p:grpSpPr>
            <p:cxnSp>
              <p:nvCxnSpPr>
                <p:cNvPr id="39" name="直線接點 3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rot="5400000">
                <a:off x="1702469" y="4012531"/>
                <a:ext cx="264696" cy="264696"/>
                <a:chOff x="1353553" y="4012531"/>
                <a:chExt cx="264696" cy="264696"/>
              </a:xfrm>
            </p:grpSpPr>
            <p:cxnSp>
              <p:nvCxnSpPr>
                <p:cNvPr id="37" name="直線接點 3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rot="5400000" flipH="1" flipV="1">
                <a:off x="1353553" y="4361437"/>
                <a:ext cx="264696" cy="264696"/>
                <a:chOff x="1353553" y="4012531"/>
                <a:chExt cx="264696" cy="264696"/>
              </a:xfrm>
            </p:grpSpPr>
            <p:cxnSp>
              <p:nvCxnSpPr>
                <p:cNvPr id="35" name="直線接點 34"/>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rot="10800000">
                <a:off x="1702469" y="4361437"/>
                <a:ext cx="264696" cy="264696"/>
                <a:chOff x="1353553" y="4012531"/>
                <a:chExt cx="264696" cy="264696"/>
              </a:xfrm>
            </p:grpSpPr>
            <p:cxnSp>
              <p:nvCxnSpPr>
                <p:cNvPr id="33" name="直線接點 3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75" name="群組 74"/>
          <p:cNvGrpSpPr/>
          <p:nvPr/>
        </p:nvGrpSpPr>
        <p:grpSpPr>
          <a:xfrm>
            <a:off x="559900" y="5247530"/>
            <a:ext cx="3784721" cy="698310"/>
            <a:chOff x="559900" y="5247530"/>
            <a:chExt cx="3784721" cy="698310"/>
          </a:xfrm>
        </p:grpSpPr>
        <p:sp>
          <p:nvSpPr>
            <p:cNvPr id="45" name="矩形 44"/>
            <p:cNvSpPr/>
            <p:nvPr/>
          </p:nvSpPr>
          <p:spPr>
            <a:xfrm>
              <a:off x="559900" y="5333305"/>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cxnSp>
          <p:nvCxnSpPr>
            <p:cNvPr id="58" name="直線接點 57"/>
            <p:cNvCxnSpPr/>
            <p:nvPr/>
          </p:nvCxnSpPr>
          <p:spPr>
            <a:xfrm>
              <a:off x="609592" y="5247530"/>
              <a:ext cx="33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870849" y="5945840"/>
              <a:ext cx="33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線接點 60"/>
            <p:cNvCxnSpPr/>
            <p:nvPr/>
          </p:nvCxnSpPr>
          <p:spPr>
            <a:xfrm rot="5400000">
              <a:off x="4092621" y="5499530"/>
              <a:ext cx="50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線接點 61"/>
            <p:cNvCxnSpPr/>
            <p:nvPr/>
          </p:nvCxnSpPr>
          <p:spPr>
            <a:xfrm rot="5400000">
              <a:off x="355011" y="5693840"/>
              <a:ext cx="50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手繪多邊形 62"/>
          <p:cNvSpPr/>
          <p:nvPr/>
        </p:nvSpPr>
        <p:spPr>
          <a:xfrm>
            <a:off x="2194560" y="3440430"/>
            <a:ext cx="2937510" cy="1748790"/>
          </a:xfrm>
          <a:custGeom>
            <a:avLst/>
            <a:gdLst>
              <a:gd name="connsiteX0" fmla="*/ 0 w 2937510"/>
              <a:gd name="connsiteY0" fmla="*/ 1748790 h 1748790"/>
              <a:gd name="connsiteX1" fmla="*/ 971550 w 2937510"/>
              <a:gd name="connsiteY1" fmla="*/ 0 h 1748790"/>
              <a:gd name="connsiteX2" fmla="*/ 2937510 w 2937510"/>
              <a:gd name="connsiteY2" fmla="*/ 0 h 1748790"/>
            </a:gdLst>
            <a:ahLst/>
            <a:cxnLst>
              <a:cxn ang="0">
                <a:pos x="connsiteX0" y="connsiteY0"/>
              </a:cxn>
              <a:cxn ang="0">
                <a:pos x="connsiteX1" y="connsiteY1"/>
              </a:cxn>
              <a:cxn ang="0">
                <a:pos x="connsiteX2" y="connsiteY2"/>
              </a:cxn>
            </a:cxnLst>
            <a:rect l="l" t="t" r="r" b="b"/>
            <a:pathLst>
              <a:path w="2937510" h="1748790">
                <a:moveTo>
                  <a:pt x="0" y="1748790"/>
                </a:moveTo>
                <a:lnTo>
                  <a:pt x="971550" y="0"/>
                </a:lnTo>
                <a:lnTo>
                  <a:pt x="293751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群組 73"/>
          <p:cNvGrpSpPr/>
          <p:nvPr/>
        </p:nvGrpSpPr>
        <p:grpSpPr>
          <a:xfrm>
            <a:off x="6722388" y="4127004"/>
            <a:ext cx="375642" cy="375642"/>
            <a:chOff x="6651530" y="4056146"/>
            <a:chExt cx="517358" cy="517358"/>
          </a:xfrm>
        </p:grpSpPr>
        <p:sp>
          <p:nvSpPr>
            <p:cNvPr id="66" name="矩形 65"/>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矩形 69"/>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矩形 71"/>
          <p:cNvSpPr/>
          <p:nvPr/>
        </p:nvSpPr>
        <p:spPr>
          <a:xfrm>
            <a:off x="5059518" y="563196"/>
            <a:ext cx="3724096" cy="523220"/>
          </a:xfrm>
          <a:prstGeom prst="rect">
            <a:avLst/>
          </a:prstGeom>
          <a:solidFill>
            <a:schemeClr val="accent1">
              <a:alpha val="75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3" name="手繪多邊形 72"/>
          <p:cNvSpPr/>
          <p:nvPr/>
        </p:nvSpPr>
        <p:spPr>
          <a:xfrm>
            <a:off x="6915150" y="1074420"/>
            <a:ext cx="0" cy="3246120"/>
          </a:xfrm>
          <a:custGeom>
            <a:avLst/>
            <a:gdLst>
              <a:gd name="connsiteX0" fmla="*/ 0 w 0"/>
              <a:gd name="connsiteY0" fmla="*/ 3246120 h 3246120"/>
              <a:gd name="connsiteX1" fmla="*/ 0 w 0"/>
              <a:gd name="connsiteY1" fmla="*/ 0 h 3246120"/>
            </a:gdLst>
            <a:ahLst/>
            <a:cxnLst>
              <a:cxn ang="0">
                <a:pos x="connsiteX0" y="connsiteY0"/>
              </a:cxn>
              <a:cxn ang="0">
                <a:pos x="connsiteX1" y="connsiteY1"/>
              </a:cxn>
            </a:cxnLst>
            <a:rect l="l" t="t" r="r" b="b"/>
            <a:pathLst>
              <a:path h="3246120">
                <a:moveTo>
                  <a:pt x="0" y="324612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25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3B68095-C8B2-4A76-90AA-E601358CCBC3}" type="slidenum">
              <a:rPr lang="zh-TW" altLang="en-US" smtClean="0"/>
              <a:pPr/>
              <a:t>1</a:t>
            </a:fld>
            <a:endParaRPr lang="zh-TW" altLang="en-US"/>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 name="手繪多邊形 5"/>
          <p:cNvSpPr/>
          <p:nvPr/>
        </p:nvSpPr>
        <p:spPr>
          <a:xfrm rot="10800000">
            <a:off x="3243942" y="571499"/>
            <a:ext cx="5900058" cy="1905000"/>
          </a:xfrm>
          <a:custGeom>
            <a:avLst/>
            <a:gdLst>
              <a:gd name="connsiteX0" fmla="*/ 16329 w 5900058"/>
              <a:gd name="connsiteY0" fmla="*/ 0 h 1905000"/>
              <a:gd name="connsiteX1" fmla="*/ 4947558 w 5900058"/>
              <a:gd name="connsiteY1" fmla="*/ 0 h 1905000"/>
              <a:gd name="connsiteX2" fmla="*/ 5900058 w 5900058"/>
              <a:gd name="connsiteY2" fmla="*/ 952500 h 1905000"/>
              <a:gd name="connsiteX3" fmla="*/ 4947558 w 5900058"/>
              <a:gd name="connsiteY3" fmla="*/ 1905000 h 1905000"/>
              <a:gd name="connsiteX4" fmla="*/ 16329 w 5900058"/>
              <a:gd name="connsiteY4" fmla="*/ 1905000 h 1905000"/>
              <a:gd name="connsiteX5" fmla="*/ 0 w 5900058"/>
              <a:gd name="connsiteY5" fmla="*/ 1904176 h 1905000"/>
              <a:gd name="connsiteX6" fmla="*/ 0 w 5900058"/>
              <a:gd name="connsiteY6" fmla="*/ 825 h 1905000"/>
              <a:gd name="connsiteX7" fmla="*/ 16329 w 5900058"/>
              <a:gd name="connsiteY7"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058" h="1905000">
                <a:moveTo>
                  <a:pt x="16329" y="0"/>
                </a:moveTo>
                <a:lnTo>
                  <a:pt x="4947558" y="0"/>
                </a:lnTo>
                <a:cubicBezTo>
                  <a:pt x="5473609" y="0"/>
                  <a:pt x="5900058" y="426449"/>
                  <a:pt x="5900058" y="952500"/>
                </a:cubicBezTo>
                <a:cubicBezTo>
                  <a:pt x="5900058" y="1478551"/>
                  <a:pt x="5473609" y="1905000"/>
                  <a:pt x="4947558" y="1905000"/>
                </a:cubicBezTo>
                <a:lnTo>
                  <a:pt x="16329" y="1905000"/>
                </a:lnTo>
                <a:lnTo>
                  <a:pt x="0" y="1904176"/>
                </a:lnTo>
                <a:lnTo>
                  <a:pt x="0" y="825"/>
                </a:lnTo>
                <a:lnTo>
                  <a:pt x="16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p:cNvSpPr txBox="1"/>
          <p:nvPr/>
        </p:nvSpPr>
        <p:spPr>
          <a:xfrm>
            <a:off x="5688413" y="1082748"/>
            <a:ext cx="3168503" cy="923330"/>
          </a:xfrm>
          <a:prstGeom prst="rect">
            <a:avLst/>
          </a:prstGeom>
          <a:noFill/>
        </p:spPr>
        <p:txBody>
          <a:bodyPr wrap="square" rtlCol="0">
            <a:spAutoFit/>
          </a:bodyPr>
          <a:lstStyle/>
          <a:p>
            <a:r>
              <a:rPr lang="zh-TW" altLang="en-US" sz="5400" dirty="0" smtClean="0">
                <a:solidFill>
                  <a:schemeClr val="bg1"/>
                </a:solidFill>
              </a:rPr>
              <a:t>獨家贊助</a:t>
            </a:r>
            <a:endParaRPr lang="zh-TW" altLang="en-US" sz="5400" dirty="0">
              <a:solidFill>
                <a:schemeClr val="bg1"/>
              </a:solidFill>
            </a:endParaRPr>
          </a:p>
        </p:txBody>
      </p:sp>
      <p:grpSp>
        <p:nvGrpSpPr>
          <p:cNvPr id="3" name="群組 2"/>
          <p:cNvGrpSpPr/>
          <p:nvPr/>
        </p:nvGrpSpPr>
        <p:grpSpPr>
          <a:xfrm>
            <a:off x="5151022" y="5563552"/>
            <a:ext cx="270707" cy="270707"/>
            <a:chOff x="5151022" y="5563552"/>
            <a:chExt cx="270707" cy="270707"/>
          </a:xfrm>
        </p:grpSpPr>
        <p:sp>
          <p:nvSpPr>
            <p:cNvPr id="26" name="橢圓 25"/>
            <p:cNvSpPr/>
            <p:nvPr/>
          </p:nvSpPr>
          <p:spPr>
            <a:xfrm>
              <a:off x="5151022" y="5563552"/>
              <a:ext cx="270707" cy="270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7" name="Freeform 11"/>
            <p:cNvSpPr>
              <a:spLocks/>
            </p:cNvSpPr>
            <p:nvPr/>
          </p:nvSpPr>
          <p:spPr bwMode="auto">
            <a:xfrm>
              <a:off x="5211851" y="5630585"/>
              <a:ext cx="149048" cy="149048"/>
            </a:xfrm>
            <a:custGeom>
              <a:avLst/>
              <a:gdLst>
                <a:gd name="T0" fmla="*/ 0 w 4098"/>
                <a:gd name="T1" fmla="*/ 0 h 4098"/>
                <a:gd name="T2" fmla="*/ 4098 w 4098"/>
                <a:gd name="T3" fmla="*/ 1465 h 4098"/>
                <a:gd name="T4" fmla="*/ 2843 w 4098"/>
                <a:gd name="T5" fmla="*/ 2277 h 4098"/>
                <a:gd name="T6" fmla="*/ 3722 w 4098"/>
                <a:gd name="T7" fmla="*/ 3158 h 4098"/>
                <a:gd name="T8" fmla="*/ 3755 w 4098"/>
                <a:gd name="T9" fmla="*/ 3195 h 4098"/>
                <a:gd name="T10" fmla="*/ 3783 w 4098"/>
                <a:gd name="T11" fmla="*/ 3236 h 4098"/>
                <a:gd name="T12" fmla="*/ 3805 w 4098"/>
                <a:gd name="T13" fmla="*/ 3278 h 4098"/>
                <a:gd name="T14" fmla="*/ 3821 w 4098"/>
                <a:gd name="T15" fmla="*/ 3323 h 4098"/>
                <a:gd name="T16" fmla="*/ 3832 w 4098"/>
                <a:gd name="T17" fmla="*/ 3369 h 4098"/>
                <a:gd name="T18" fmla="*/ 3838 w 4098"/>
                <a:gd name="T19" fmla="*/ 3416 h 4098"/>
                <a:gd name="T20" fmla="*/ 3838 w 4098"/>
                <a:gd name="T21" fmla="*/ 3463 h 4098"/>
                <a:gd name="T22" fmla="*/ 3832 w 4098"/>
                <a:gd name="T23" fmla="*/ 3511 h 4098"/>
                <a:gd name="T24" fmla="*/ 3821 w 4098"/>
                <a:gd name="T25" fmla="*/ 3557 h 4098"/>
                <a:gd name="T26" fmla="*/ 3805 w 4098"/>
                <a:gd name="T27" fmla="*/ 3601 h 4098"/>
                <a:gd name="T28" fmla="*/ 3783 w 4098"/>
                <a:gd name="T29" fmla="*/ 3643 h 4098"/>
                <a:gd name="T30" fmla="*/ 3755 w 4098"/>
                <a:gd name="T31" fmla="*/ 3684 h 4098"/>
                <a:gd name="T32" fmla="*/ 3722 w 4098"/>
                <a:gd name="T33" fmla="*/ 3722 h 4098"/>
                <a:gd name="T34" fmla="*/ 3684 w 4098"/>
                <a:gd name="T35" fmla="*/ 3755 h 4098"/>
                <a:gd name="T36" fmla="*/ 3643 w 4098"/>
                <a:gd name="T37" fmla="*/ 3783 h 4098"/>
                <a:gd name="T38" fmla="*/ 3601 w 4098"/>
                <a:gd name="T39" fmla="*/ 3805 h 4098"/>
                <a:gd name="T40" fmla="*/ 3557 w 4098"/>
                <a:gd name="T41" fmla="*/ 3821 h 4098"/>
                <a:gd name="T42" fmla="*/ 3511 w 4098"/>
                <a:gd name="T43" fmla="*/ 3832 h 4098"/>
                <a:gd name="T44" fmla="*/ 3463 w 4098"/>
                <a:gd name="T45" fmla="*/ 3838 h 4098"/>
                <a:gd name="T46" fmla="*/ 3416 w 4098"/>
                <a:gd name="T47" fmla="*/ 3838 h 4098"/>
                <a:gd name="T48" fmla="*/ 3369 w 4098"/>
                <a:gd name="T49" fmla="*/ 3832 h 4098"/>
                <a:gd name="T50" fmla="*/ 3323 w 4098"/>
                <a:gd name="T51" fmla="*/ 3821 h 4098"/>
                <a:gd name="T52" fmla="*/ 3278 w 4098"/>
                <a:gd name="T53" fmla="*/ 3805 h 4098"/>
                <a:gd name="T54" fmla="*/ 3236 w 4098"/>
                <a:gd name="T55" fmla="*/ 3783 h 4098"/>
                <a:gd name="T56" fmla="*/ 3195 w 4098"/>
                <a:gd name="T57" fmla="*/ 3755 h 4098"/>
                <a:gd name="T58" fmla="*/ 3158 w 4098"/>
                <a:gd name="T59" fmla="*/ 3722 h 4098"/>
                <a:gd name="T60" fmla="*/ 2277 w 4098"/>
                <a:gd name="T61" fmla="*/ 2843 h 4098"/>
                <a:gd name="T62" fmla="*/ 1465 w 4098"/>
                <a:gd name="T63" fmla="*/ 4098 h 4098"/>
                <a:gd name="T64" fmla="*/ 0 w 4098"/>
                <a:gd name="T65"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8" h="4098">
                  <a:moveTo>
                    <a:pt x="0" y="0"/>
                  </a:moveTo>
                  <a:lnTo>
                    <a:pt x="4098" y="1465"/>
                  </a:lnTo>
                  <a:lnTo>
                    <a:pt x="2843" y="2277"/>
                  </a:lnTo>
                  <a:lnTo>
                    <a:pt x="3722" y="3158"/>
                  </a:lnTo>
                  <a:lnTo>
                    <a:pt x="3755" y="3195"/>
                  </a:lnTo>
                  <a:lnTo>
                    <a:pt x="3783" y="3236"/>
                  </a:lnTo>
                  <a:lnTo>
                    <a:pt x="3805" y="3278"/>
                  </a:lnTo>
                  <a:lnTo>
                    <a:pt x="3821" y="3323"/>
                  </a:lnTo>
                  <a:lnTo>
                    <a:pt x="3832" y="3369"/>
                  </a:lnTo>
                  <a:lnTo>
                    <a:pt x="3838" y="3416"/>
                  </a:lnTo>
                  <a:lnTo>
                    <a:pt x="3838" y="3463"/>
                  </a:lnTo>
                  <a:lnTo>
                    <a:pt x="3832" y="3511"/>
                  </a:lnTo>
                  <a:lnTo>
                    <a:pt x="3821" y="3557"/>
                  </a:lnTo>
                  <a:lnTo>
                    <a:pt x="3805" y="3601"/>
                  </a:lnTo>
                  <a:lnTo>
                    <a:pt x="3783" y="3643"/>
                  </a:lnTo>
                  <a:lnTo>
                    <a:pt x="3755" y="3684"/>
                  </a:lnTo>
                  <a:lnTo>
                    <a:pt x="3722" y="3722"/>
                  </a:lnTo>
                  <a:lnTo>
                    <a:pt x="3684" y="3755"/>
                  </a:lnTo>
                  <a:lnTo>
                    <a:pt x="3643" y="3783"/>
                  </a:lnTo>
                  <a:lnTo>
                    <a:pt x="3601" y="3805"/>
                  </a:lnTo>
                  <a:lnTo>
                    <a:pt x="3557" y="3821"/>
                  </a:lnTo>
                  <a:lnTo>
                    <a:pt x="3511" y="3832"/>
                  </a:lnTo>
                  <a:lnTo>
                    <a:pt x="3463" y="3838"/>
                  </a:lnTo>
                  <a:lnTo>
                    <a:pt x="3416" y="3838"/>
                  </a:lnTo>
                  <a:lnTo>
                    <a:pt x="3369" y="3832"/>
                  </a:lnTo>
                  <a:lnTo>
                    <a:pt x="3323" y="3821"/>
                  </a:lnTo>
                  <a:lnTo>
                    <a:pt x="3278" y="3805"/>
                  </a:lnTo>
                  <a:lnTo>
                    <a:pt x="3236" y="3783"/>
                  </a:lnTo>
                  <a:lnTo>
                    <a:pt x="3195" y="3755"/>
                  </a:lnTo>
                  <a:lnTo>
                    <a:pt x="3158" y="3722"/>
                  </a:lnTo>
                  <a:lnTo>
                    <a:pt x="2277" y="2843"/>
                  </a:lnTo>
                  <a:lnTo>
                    <a:pt x="1465" y="409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grpSp>
      <p:grpSp>
        <p:nvGrpSpPr>
          <p:cNvPr id="5" name="群組 4"/>
          <p:cNvGrpSpPr/>
          <p:nvPr/>
        </p:nvGrpSpPr>
        <p:grpSpPr>
          <a:xfrm>
            <a:off x="5151022" y="5887402"/>
            <a:ext cx="270707" cy="270707"/>
            <a:chOff x="5151022" y="5887402"/>
            <a:chExt cx="270707" cy="270707"/>
          </a:xfrm>
        </p:grpSpPr>
        <p:sp>
          <p:nvSpPr>
            <p:cNvPr id="29" name="橢圓 28"/>
            <p:cNvSpPr/>
            <p:nvPr/>
          </p:nvSpPr>
          <p:spPr>
            <a:xfrm>
              <a:off x="5151022" y="5887402"/>
              <a:ext cx="270707" cy="270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Freeform 16"/>
            <p:cNvSpPr>
              <a:spLocks/>
            </p:cNvSpPr>
            <p:nvPr/>
          </p:nvSpPr>
          <p:spPr bwMode="auto">
            <a:xfrm>
              <a:off x="5231444" y="5931646"/>
              <a:ext cx="97160" cy="179440"/>
            </a:xfrm>
            <a:custGeom>
              <a:avLst/>
              <a:gdLst>
                <a:gd name="T0" fmla="*/ 1921 w 1996"/>
                <a:gd name="T1" fmla="*/ 1 h 3691"/>
                <a:gd name="T2" fmla="*/ 1959 w 1996"/>
                <a:gd name="T3" fmla="*/ 11 h 3691"/>
                <a:gd name="T4" fmla="*/ 1985 w 1996"/>
                <a:gd name="T5" fmla="*/ 38 h 3691"/>
                <a:gd name="T6" fmla="*/ 1996 w 1996"/>
                <a:gd name="T7" fmla="*/ 76 h 3691"/>
                <a:gd name="T8" fmla="*/ 1993 w 1996"/>
                <a:gd name="T9" fmla="*/ 660 h 3691"/>
                <a:gd name="T10" fmla="*/ 1974 w 1996"/>
                <a:gd name="T11" fmla="*/ 693 h 3691"/>
                <a:gd name="T12" fmla="*/ 1941 w 1996"/>
                <a:gd name="T13" fmla="*/ 712 h 3691"/>
                <a:gd name="T14" fmla="*/ 1598 w 1996"/>
                <a:gd name="T15" fmla="*/ 714 h 3691"/>
                <a:gd name="T16" fmla="*/ 1513 w 1996"/>
                <a:gd name="T17" fmla="*/ 720 h 3691"/>
                <a:gd name="T18" fmla="*/ 1448 w 1996"/>
                <a:gd name="T19" fmla="*/ 736 h 3691"/>
                <a:gd name="T20" fmla="*/ 1401 w 1996"/>
                <a:gd name="T21" fmla="*/ 762 h 3691"/>
                <a:gd name="T22" fmla="*/ 1369 w 1996"/>
                <a:gd name="T23" fmla="*/ 799 h 3691"/>
                <a:gd name="T24" fmla="*/ 1349 w 1996"/>
                <a:gd name="T25" fmla="*/ 846 h 3691"/>
                <a:gd name="T26" fmla="*/ 1338 w 1996"/>
                <a:gd name="T27" fmla="*/ 904 h 3691"/>
                <a:gd name="T28" fmla="*/ 1335 w 1996"/>
                <a:gd name="T29" fmla="*/ 972 h 3691"/>
                <a:gd name="T30" fmla="*/ 1898 w 1996"/>
                <a:gd name="T31" fmla="*/ 1327 h 3691"/>
                <a:gd name="T32" fmla="*/ 1937 w 1996"/>
                <a:gd name="T33" fmla="*/ 1337 h 3691"/>
                <a:gd name="T34" fmla="*/ 1964 w 1996"/>
                <a:gd name="T35" fmla="*/ 1364 h 3691"/>
                <a:gd name="T36" fmla="*/ 1974 w 1996"/>
                <a:gd name="T37" fmla="*/ 1402 h 3691"/>
                <a:gd name="T38" fmla="*/ 1971 w 1996"/>
                <a:gd name="T39" fmla="*/ 2029 h 3691"/>
                <a:gd name="T40" fmla="*/ 1951 w 1996"/>
                <a:gd name="T41" fmla="*/ 2062 h 3691"/>
                <a:gd name="T42" fmla="*/ 1918 w 1996"/>
                <a:gd name="T43" fmla="*/ 2081 h 3691"/>
                <a:gd name="T44" fmla="*/ 1335 w 1996"/>
                <a:gd name="T45" fmla="*/ 2085 h 3691"/>
                <a:gd name="T46" fmla="*/ 1333 w 1996"/>
                <a:gd name="T47" fmla="*/ 3636 h 3691"/>
                <a:gd name="T48" fmla="*/ 1313 w 1996"/>
                <a:gd name="T49" fmla="*/ 3669 h 3691"/>
                <a:gd name="T50" fmla="*/ 1279 w 1996"/>
                <a:gd name="T51" fmla="*/ 3688 h 3691"/>
                <a:gd name="T52" fmla="*/ 631 w 1996"/>
                <a:gd name="T53" fmla="*/ 3691 h 3691"/>
                <a:gd name="T54" fmla="*/ 594 w 1996"/>
                <a:gd name="T55" fmla="*/ 3681 h 3691"/>
                <a:gd name="T56" fmla="*/ 566 w 1996"/>
                <a:gd name="T57" fmla="*/ 3654 h 3691"/>
                <a:gd name="T58" fmla="*/ 556 w 1996"/>
                <a:gd name="T59" fmla="*/ 3615 h 3691"/>
                <a:gd name="T60" fmla="*/ 75 w 1996"/>
                <a:gd name="T61" fmla="*/ 2085 h 3691"/>
                <a:gd name="T62" fmla="*/ 36 w 1996"/>
                <a:gd name="T63" fmla="*/ 2075 h 3691"/>
                <a:gd name="T64" fmla="*/ 10 w 1996"/>
                <a:gd name="T65" fmla="*/ 2047 h 3691"/>
                <a:gd name="T66" fmla="*/ 0 w 1996"/>
                <a:gd name="T67" fmla="*/ 2009 h 3691"/>
                <a:gd name="T68" fmla="*/ 2 w 1996"/>
                <a:gd name="T69" fmla="*/ 1383 h 3691"/>
                <a:gd name="T70" fmla="*/ 22 w 1996"/>
                <a:gd name="T71" fmla="*/ 1350 h 3691"/>
                <a:gd name="T72" fmla="*/ 54 w 1996"/>
                <a:gd name="T73" fmla="*/ 1330 h 3691"/>
                <a:gd name="T74" fmla="*/ 556 w 1996"/>
                <a:gd name="T75" fmla="*/ 1327 h 3691"/>
                <a:gd name="T76" fmla="*/ 558 w 1996"/>
                <a:gd name="T77" fmla="*/ 827 h 3691"/>
                <a:gd name="T78" fmla="*/ 579 w 1996"/>
                <a:gd name="T79" fmla="*/ 673 h 3691"/>
                <a:gd name="T80" fmla="*/ 619 w 1996"/>
                <a:gd name="T81" fmla="*/ 534 h 3691"/>
                <a:gd name="T82" fmla="*/ 678 w 1996"/>
                <a:gd name="T83" fmla="*/ 408 h 3691"/>
                <a:gd name="T84" fmla="*/ 754 w 1996"/>
                <a:gd name="T85" fmla="*/ 297 h 3691"/>
                <a:gd name="T86" fmla="*/ 846 w 1996"/>
                <a:gd name="T87" fmla="*/ 201 h 3691"/>
                <a:gd name="T88" fmla="*/ 954 w 1996"/>
                <a:gd name="T89" fmla="*/ 124 h 3691"/>
                <a:gd name="T90" fmla="*/ 1077 w 1996"/>
                <a:gd name="T91" fmla="*/ 64 h 3691"/>
                <a:gd name="T92" fmla="*/ 1213 w 1996"/>
                <a:gd name="T93" fmla="*/ 23 h 3691"/>
                <a:gd name="T94" fmla="*/ 1363 w 1996"/>
                <a:gd name="T95" fmla="*/ 3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6" h="3691">
                  <a:moveTo>
                    <a:pt x="1442" y="0"/>
                  </a:moveTo>
                  <a:lnTo>
                    <a:pt x="1921" y="1"/>
                  </a:lnTo>
                  <a:lnTo>
                    <a:pt x="1941" y="3"/>
                  </a:lnTo>
                  <a:lnTo>
                    <a:pt x="1959" y="11"/>
                  </a:lnTo>
                  <a:lnTo>
                    <a:pt x="1974" y="22"/>
                  </a:lnTo>
                  <a:lnTo>
                    <a:pt x="1985" y="38"/>
                  </a:lnTo>
                  <a:lnTo>
                    <a:pt x="1993" y="56"/>
                  </a:lnTo>
                  <a:lnTo>
                    <a:pt x="1996" y="76"/>
                  </a:lnTo>
                  <a:lnTo>
                    <a:pt x="1996" y="639"/>
                  </a:lnTo>
                  <a:lnTo>
                    <a:pt x="1993" y="660"/>
                  </a:lnTo>
                  <a:lnTo>
                    <a:pt x="1985" y="677"/>
                  </a:lnTo>
                  <a:lnTo>
                    <a:pt x="1974" y="693"/>
                  </a:lnTo>
                  <a:lnTo>
                    <a:pt x="1959" y="704"/>
                  </a:lnTo>
                  <a:lnTo>
                    <a:pt x="1941" y="712"/>
                  </a:lnTo>
                  <a:lnTo>
                    <a:pt x="1921" y="714"/>
                  </a:lnTo>
                  <a:lnTo>
                    <a:pt x="1598" y="714"/>
                  </a:lnTo>
                  <a:lnTo>
                    <a:pt x="1553" y="717"/>
                  </a:lnTo>
                  <a:lnTo>
                    <a:pt x="1513" y="720"/>
                  </a:lnTo>
                  <a:lnTo>
                    <a:pt x="1479" y="727"/>
                  </a:lnTo>
                  <a:lnTo>
                    <a:pt x="1448" y="736"/>
                  </a:lnTo>
                  <a:lnTo>
                    <a:pt x="1423" y="748"/>
                  </a:lnTo>
                  <a:lnTo>
                    <a:pt x="1401" y="762"/>
                  </a:lnTo>
                  <a:lnTo>
                    <a:pt x="1384" y="779"/>
                  </a:lnTo>
                  <a:lnTo>
                    <a:pt x="1369" y="799"/>
                  </a:lnTo>
                  <a:lnTo>
                    <a:pt x="1358" y="822"/>
                  </a:lnTo>
                  <a:lnTo>
                    <a:pt x="1349" y="846"/>
                  </a:lnTo>
                  <a:lnTo>
                    <a:pt x="1342" y="874"/>
                  </a:lnTo>
                  <a:lnTo>
                    <a:pt x="1338" y="904"/>
                  </a:lnTo>
                  <a:lnTo>
                    <a:pt x="1336" y="937"/>
                  </a:lnTo>
                  <a:lnTo>
                    <a:pt x="1335" y="972"/>
                  </a:lnTo>
                  <a:lnTo>
                    <a:pt x="1335" y="1327"/>
                  </a:lnTo>
                  <a:lnTo>
                    <a:pt x="1898" y="1327"/>
                  </a:lnTo>
                  <a:lnTo>
                    <a:pt x="1918" y="1329"/>
                  </a:lnTo>
                  <a:lnTo>
                    <a:pt x="1937" y="1337"/>
                  </a:lnTo>
                  <a:lnTo>
                    <a:pt x="1951" y="1350"/>
                  </a:lnTo>
                  <a:lnTo>
                    <a:pt x="1964" y="1364"/>
                  </a:lnTo>
                  <a:lnTo>
                    <a:pt x="1971" y="1383"/>
                  </a:lnTo>
                  <a:lnTo>
                    <a:pt x="1974" y="1402"/>
                  </a:lnTo>
                  <a:lnTo>
                    <a:pt x="1973" y="2009"/>
                  </a:lnTo>
                  <a:lnTo>
                    <a:pt x="1971" y="2029"/>
                  </a:lnTo>
                  <a:lnTo>
                    <a:pt x="1963" y="2047"/>
                  </a:lnTo>
                  <a:lnTo>
                    <a:pt x="1951" y="2062"/>
                  </a:lnTo>
                  <a:lnTo>
                    <a:pt x="1937" y="2075"/>
                  </a:lnTo>
                  <a:lnTo>
                    <a:pt x="1918" y="2081"/>
                  </a:lnTo>
                  <a:lnTo>
                    <a:pt x="1898" y="2085"/>
                  </a:lnTo>
                  <a:lnTo>
                    <a:pt x="1335" y="2085"/>
                  </a:lnTo>
                  <a:lnTo>
                    <a:pt x="1335" y="3615"/>
                  </a:lnTo>
                  <a:lnTo>
                    <a:pt x="1333" y="3636"/>
                  </a:lnTo>
                  <a:lnTo>
                    <a:pt x="1325" y="3654"/>
                  </a:lnTo>
                  <a:lnTo>
                    <a:pt x="1313" y="3669"/>
                  </a:lnTo>
                  <a:lnTo>
                    <a:pt x="1297" y="3681"/>
                  </a:lnTo>
                  <a:lnTo>
                    <a:pt x="1279" y="3688"/>
                  </a:lnTo>
                  <a:lnTo>
                    <a:pt x="1260" y="3691"/>
                  </a:lnTo>
                  <a:lnTo>
                    <a:pt x="631" y="3691"/>
                  </a:lnTo>
                  <a:lnTo>
                    <a:pt x="612" y="3688"/>
                  </a:lnTo>
                  <a:lnTo>
                    <a:pt x="594" y="3681"/>
                  </a:lnTo>
                  <a:lnTo>
                    <a:pt x="579" y="3669"/>
                  </a:lnTo>
                  <a:lnTo>
                    <a:pt x="566" y="3654"/>
                  </a:lnTo>
                  <a:lnTo>
                    <a:pt x="558" y="3636"/>
                  </a:lnTo>
                  <a:lnTo>
                    <a:pt x="556" y="3615"/>
                  </a:lnTo>
                  <a:lnTo>
                    <a:pt x="556" y="2085"/>
                  </a:lnTo>
                  <a:lnTo>
                    <a:pt x="75" y="2085"/>
                  </a:lnTo>
                  <a:lnTo>
                    <a:pt x="54" y="2081"/>
                  </a:lnTo>
                  <a:lnTo>
                    <a:pt x="36" y="2075"/>
                  </a:lnTo>
                  <a:lnTo>
                    <a:pt x="22" y="2062"/>
                  </a:lnTo>
                  <a:lnTo>
                    <a:pt x="10" y="2047"/>
                  </a:lnTo>
                  <a:lnTo>
                    <a:pt x="2" y="2029"/>
                  </a:lnTo>
                  <a:lnTo>
                    <a:pt x="0" y="2009"/>
                  </a:lnTo>
                  <a:lnTo>
                    <a:pt x="0" y="1402"/>
                  </a:lnTo>
                  <a:lnTo>
                    <a:pt x="2" y="1383"/>
                  </a:lnTo>
                  <a:lnTo>
                    <a:pt x="10" y="1364"/>
                  </a:lnTo>
                  <a:lnTo>
                    <a:pt x="22" y="1350"/>
                  </a:lnTo>
                  <a:lnTo>
                    <a:pt x="36" y="1337"/>
                  </a:lnTo>
                  <a:lnTo>
                    <a:pt x="54" y="1330"/>
                  </a:lnTo>
                  <a:lnTo>
                    <a:pt x="75" y="1327"/>
                  </a:lnTo>
                  <a:lnTo>
                    <a:pt x="556" y="1327"/>
                  </a:lnTo>
                  <a:lnTo>
                    <a:pt x="556" y="908"/>
                  </a:lnTo>
                  <a:lnTo>
                    <a:pt x="558" y="827"/>
                  </a:lnTo>
                  <a:lnTo>
                    <a:pt x="566" y="748"/>
                  </a:lnTo>
                  <a:lnTo>
                    <a:pt x="579" y="673"/>
                  </a:lnTo>
                  <a:lnTo>
                    <a:pt x="597" y="602"/>
                  </a:lnTo>
                  <a:lnTo>
                    <a:pt x="619" y="534"/>
                  </a:lnTo>
                  <a:lnTo>
                    <a:pt x="646" y="469"/>
                  </a:lnTo>
                  <a:lnTo>
                    <a:pt x="678" y="408"/>
                  </a:lnTo>
                  <a:lnTo>
                    <a:pt x="713" y="350"/>
                  </a:lnTo>
                  <a:lnTo>
                    <a:pt x="754" y="297"/>
                  </a:lnTo>
                  <a:lnTo>
                    <a:pt x="797" y="247"/>
                  </a:lnTo>
                  <a:lnTo>
                    <a:pt x="846" y="201"/>
                  </a:lnTo>
                  <a:lnTo>
                    <a:pt x="898" y="161"/>
                  </a:lnTo>
                  <a:lnTo>
                    <a:pt x="954" y="124"/>
                  </a:lnTo>
                  <a:lnTo>
                    <a:pt x="1014" y="91"/>
                  </a:lnTo>
                  <a:lnTo>
                    <a:pt x="1077" y="64"/>
                  </a:lnTo>
                  <a:lnTo>
                    <a:pt x="1143" y="42"/>
                  </a:lnTo>
                  <a:lnTo>
                    <a:pt x="1213" y="23"/>
                  </a:lnTo>
                  <a:lnTo>
                    <a:pt x="1286" y="11"/>
                  </a:lnTo>
                  <a:lnTo>
                    <a:pt x="1363" y="3"/>
                  </a:lnTo>
                  <a:lnTo>
                    <a:pt x="144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grpSp>
      <p:sp>
        <p:nvSpPr>
          <p:cNvPr id="34" name="矩形 33">
            <a:hlinkClick r:id="rId2"/>
          </p:cNvPr>
          <p:cNvSpPr/>
          <p:nvPr/>
        </p:nvSpPr>
        <p:spPr>
          <a:xfrm>
            <a:off x="5388464" y="5539142"/>
            <a:ext cx="2575321" cy="282129"/>
          </a:xfrm>
          <a:prstGeom prst="rect">
            <a:avLst/>
          </a:prstGeom>
        </p:spPr>
        <p:txBody>
          <a:bodyPr wrap="square" tIns="0" rIns="90000" bIns="0" anchor="ctr">
            <a:spAutoFit/>
          </a:bodyPr>
          <a:lstStyle/>
          <a:p>
            <a:pPr>
              <a:lnSpc>
                <a:spcPts val="2200"/>
              </a:lnSpc>
            </a:pPr>
            <a:r>
              <a:rPr lang="en-US" altLang="zh-TW" sz="1400" dirty="0" smtClean="0"/>
              <a:t>www.matter-lab.com</a:t>
            </a:r>
          </a:p>
        </p:txBody>
      </p:sp>
      <p:sp>
        <p:nvSpPr>
          <p:cNvPr id="35" name="矩形 34">
            <a:hlinkClick r:id="rId3"/>
          </p:cNvPr>
          <p:cNvSpPr/>
          <p:nvPr/>
        </p:nvSpPr>
        <p:spPr>
          <a:xfrm>
            <a:off x="5388464" y="5856551"/>
            <a:ext cx="3298336" cy="282129"/>
          </a:xfrm>
          <a:prstGeom prst="rect">
            <a:avLst/>
          </a:prstGeom>
        </p:spPr>
        <p:txBody>
          <a:bodyPr wrap="square" tIns="0" rIns="90000" bIns="0" anchor="ctr">
            <a:spAutoFit/>
          </a:bodyPr>
          <a:lstStyle/>
          <a:p>
            <a:pPr>
              <a:lnSpc>
                <a:spcPts val="2200"/>
              </a:lnSpc>
            </a:pPr>
            <a:r>
              <a:rPr lang="en-US" altLang="zh-TW" sz="1400" dirty="0" smtClean="0"/>
              <a:t>www.facebook.com/matterlab.taiwan</a:t>
            </a:r>
          </a:p>
        </p:txBody>
      </p:sp>
      <p:sp>
        <p:nvSpPr>
          <p:cNvPr id="38" name="文字方塊 37"/>
          <p:cNvSpPr txBox="1"/>
          <p:nvPr/>
        </p:nvSpPr>
        <p:spPr>
          <a:xfrm>
            <a:off x="2790409" y="3291351"/>
            <a:ext cx="5332003" cy="1320233"/>
          </a:xfrm>
          <a:prstGeom prst="rect">
            <a:avLst/>
          </a:prstGeom>
          <a:noFill/>
        </p:spPr>
        <p:txBody>
          <a:bodyPr wrap="square" rtlCol="0">
            <a:spAutoFit/>
          </a:bodyPr>
          <a:lstStyle/>
          <a:p>
            <a:pPr>
              <a:lnSpc>
                <a:spcPts val="5000"/>
              </a:lnSpc>
            </a:pPr>
            <a:r>
              <a:rPr lang="en-US" altLang="zh-TW" sz="3600" dirty="0" smtClean="0"/>
              <a:t>Make Organizing Fun!</a:t>
            </a:r>
          </a:p>
          <a:p>
            <a:pPr>
              <a:lnSpc>
                <a:spcPts val="5000"/>
              </a:lnSpc>
            </a:pPr>
            <a:r>
              <a:rPr lang="zh-TW" altLang="en-US" sz="3600" dirty="0" smtClean="0"/>
              <a:t>讓收納更有趣</a:t>
            </a:r>
            <a:r>
              <a:rPr lang="en-US" altLang="zh-TW" sz="3600" dirty="0" smtClean="0"/>
              <a:t>!</a:t>
            </a:r>
            <a:endParaRPr lang="zh-TW" altLang="en-US" sz="3600" dirty="0"/>
          </a:p>
        </p:txBody>
      </p:sp>
      <p:pic>
        <p:nvPicPr>
          <p:cNvPr id="16" name="圖片 15" descr="matter-lab.c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254" y="5019841"/>
            <a:ext cx="769531" cy="769531"/>
          </a:xfrm>
          <a:prstGeom prst="rect">
            <a:avLst/>
          </a:prstGeom>
        </p:spPr>
      </p:pic>
      <p:pic>
        <p:nvPicPr>
          <p:cNvPr id="18" name="圖片 17" descr="logo-white--vertical-750X75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889" y="760110"/>
            <a:ext cx="1536522" cy="1536522"/>
          </a:xfrm>
          <a:prstGeom prst="rect">
            <a:avLst/>
          </a:prstGeom>
        </p:spPr>
      </p:pic>
    </p:spTree>
    <p:extLst>
      <p:ext uri="{BB962C8B-B14F-4D97-AF65-F5344CB8AC3E}">
        <p14:creationId xmlns:p14="http://schemas.microsoft.com/office/powerpoint/2010/main" val="645582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19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44" name="群組 43"/>
          <p:cNvGrpSpPr/>
          <p:nvPr/>
        </p:nvGrpSpPr>
        <p:grpSpPr>
          <a:xfrm>
            <a:off x="5390495" y="4243868"/>
            <a:ext cx="303598" cy="316702"/>
            <a:chOff x="5390495" y="4243868"/>
            <a:chExt cx="303598" cy="316702"/>
          </a:xfrm>
        </p:grpSpPr>
        <p:sp>
          <p:nvSpPr>
            <p:cNvPr id="9" name="橢圓 8"/>
            <p:cNvSpPr/>
            <p:nvPr/>
          </p:nvSpPr>
          <p:spPr>
            <a:xfrm>
              <a:off x="5498655" y="4358580"/>
              <a:ext cx="87278" cy="8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橢圓 2"/>
            <p:cNvSpPr/>
            <p:nvPr/>
          </p:nvSpPr>
          <p:spPr>
            <a:xfrm>
              <a:off x="5517812" y="4243868"/>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橢圓 9"/>
            <p:cNvSpPr/>
            <p:nvPr/>
          </p:nvSpPr>
          <p:spPr>
            <a:xfrm>
              <a:off x="5517812" y="4511606"/>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橢圓 29"/>
            <p:cNvSpPr/>
            <p:nvPr/>
          </p:nvSpPr>
          <p:spPr>
            <a:xfrm rot="17280000">
              <a:off x="5390495" y="433636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橢圓 30"/>
            <p:cNvSpPr/>
            <p:nvPr/>
          </p:nvSpPr>
          <p:spPr>
            <a:xfrm rot="17280000">
              <a:off x="5645129" y="441910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橢圓 32"/>
            <p:cNvSpPr/>
            <p:nvPr/>
          </p:nvSpPr>
          <p:spPr>
            <a:xfrm rot="12960000">
              <a:off x="5439126" y="448603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橢圓 33"/>
            <p:cNvSpPr/>
            <p:nvPr/>
          </p:nvSpPr>
          <p:spPr>
            <a:xfrm rot="12960000">
              <a:off x="5596498" y="426943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橢圓 35"/>
            <p:cNvSpPr/>
            <p:nvPr/>
          </p:nvSpPr>
          <p:spPr>
            <a:xfrm rot="8640000">
              <a:off x="5596498" y="448603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橢圓 36"/>
            <p:cNvSpPr/>
            <p:nvPr/>
          </p:nvSpPr>
          <p:spPr>
            <a:xfrm rot="8640000">
              <a:off x="5439126" y="426943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橢圓 38"/>
            <p:cNvSpPr/>
            <p:nvPr/>
          </p:nvSpPr>
          <p:spPr>
            <a:xfrm rot="4320000">
              <a:off x="5645129" y="433636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橢圓 39"/>
            <p:cNvSpPr/>
            <p:nvPr/>
          </p:nvSpPr>
          <p:spPr>
            <a:xfrm rot="4320000">
              <a:off x="5390495" y="441910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群組 5"/>
          <p:cNvGrpSpPr/>
          <p:nvPr/>
        </p:nvGrpSpPr>
        <p:grpSpPr>
          <a:xfrm>
            <a:off x="277968" y="2030046"/>
            <a:ext cx="3724096" cy="1840825"/>
            <a:chOff x="277968" y="2030046"/>
            <a:chExt cx="3724096" cy="1840825"/>
          </a:xfrm>
        </p:grpSpPr>
        <p:sp>
          <p:nvSpPr>
            <p:cNvPr id="45" name="矩形 44"/>
            <p:cNvSpPr/>
            <p:nvPr/>
          </p:nvSpPr>
          <p:spPr>
            <a:xfrm>
              <a:off x="277968" y="2030046"/>
              <a:ext cx="3724096" cy="523220"/>
            </a:xfrm>
            <a:prstGeom prst="rect">
              <a:avLst/>
            </a:prstGeom>
            <a:solidFill>
              <a:schemeClr val="accent1">
                <a:alpha val="75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46" name="矩形 45"/>
            <p:cNvSpPr/>
            <p:nvPr/>
          </p:nvSpPr>
          <p:spPr>
            <a:xfrm>
              <a:off x="277968" y="2762875"/>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grpSp>
      <p:sp>
        <p:nvSpPr>
          <p:cNvPr id="47" name="手繪多邊形 46"/>
          <p:cNvSpPr/>
          <p:nvPr/>
        </p:nvSpPr>
        <p:spPr>
          <a:xfrm>
            <a:off x="342900" y="2640330"/>
            <a:ext cx="5200650" cy="1760220"/>
          </a:xfrm>
          <a:custGeom>
            <a:avLst/>
            <a:gdLst>
              <a:gd name="connsiteX0" fmla="*/ 0 w 5200650"/>
              <a:gd name="connsiteY0" fmla="*/ 0 h 1760220"/>
              <a:gd name="connsiteX1" fmla="*/ 2926080 w 5200650"/>
              <a:gd name="connsiteY1" fmla="*/ 0 h 1760220"/>
              <a:gd name="connsiteX2" fmla="*/ 5200650 w 5200650"/>
              <a:gd name="connsiteY2" fmla="*/ 1760220 h 1760220"/>
            </a:gdLst>
            <a:ahLst/>
            <a:cxnLst>
              <a:cxn ang="0">
                <a:pos x="connsiteX0" y="connsiteY0"/>
              </a:cxn>
              <a:cxn ang="0">
                <a:pos x="connsiteX1" y="connsiteY1"/>
              </a:cxn>
              <a:cxn ang="0">
                <a:pos x="connsiteX2" y="connsiteY2"/>
              </a:cxn>
            </a:cxnLst>
            <a:rect l="l" t="t" r="r" b="b"/>
            <a:pathLst>
              <a:path w="5200650" h="1760220">
                <a:moveTo>
                  <a:pt x="0" y="0"/>
                </a:moveTo>
                <a:lnTo>
                  <a:pt x="2926080" y="0"/>
                </a:lnTo>
                <a:lnTo>
                  <a:pt x="5200650" y="176022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317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20</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6665238" y="4892040"/>
            <a:ext cx="331470" cy="331470"/>
            <a:chOff x="6651530" y="4056146"/>
            <a:chExt cx="517358" cy="517358"/>
          </a:xfrm>
        </p:grpSpPr>
        <p:sp>
          <p:nvSpPr>
            <p:cNvPr id="7" name="矩形 6"/>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手繪多邊形 11"/>
          <p:cNvSpPr/>
          <p:nvPr/>
        </p:nvSpPr>
        <p:spPr>
          <a:xfrm>
            <a:off x="765810" y="3463290"/>
            <a:ext cx="6069330" cy="1600200"/>
          </a:xfrm>
          <a:custGeom>
            <a:avLst/>
            <a:gdLst>
              <a:gd name="connsiteX0" fmla="*/ 0 w 6069330"/>
              <a:gd name="connsiteY0" fmla="*/ 0 h 1600200"/>
              <a:gd name="connsiteX1" fmla="*/ 3817620 w 6069330"/>
              <a:gd name="connsiteY1" fmla="*/ 0 h 1600200"/>
              <a:gd name="connsiteX2" fmla="*/ 6069330 w 6069330"/>
              <a:gd name="connsiteY2" fmla="*/ 1600200 h 1600200"/>
            </a:gdLst>
            <a:ahLst/>
            <a:cxnLst>
              <a:cxn ang="0">
                <a:pos x="connsiteX0" y="connsiteY0"/>
              </a:cxn>
              <a:cxn ang="0">
                <a:pos x="connsiteX1" y="connsiteY1"/>
              </a:cxn>
              <a:cxn ang="0">
                <a:pos x="connsiteX2" y="connsiteY2"/>
              </a:cxn>
            </a:cxnLst>
            <a:rect l="l" t="t" r="r" b="b"/>
            <a:pathLst>
              <a:path w="6069330" h="1600200">
                <a:moveTo>
                  <a:pt x="0" y="0"/>
                </a:moveTo>
                <a:lnTo>
                  <a:pt x="3817620" y="0"/>
                </a:lnTo>
                <a:lnTo>
                  <a:pt x="6069330" y="16002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群組 8"/>
          <p:cNvGrpSpPr/>
          <p:nvPr/>
        </p:nvGrpSpPr>
        <p:grpSpPr>
          <a:xfrm>
            <a:off x="373073" y="2928988"/>
            <a:ext cx="4198927" cy="1949848"/>
            <a:chOff x="373073" y="2928988"/>
            <a:chExt cx="4198927" cy="1949848"/>
          </a:xfrm>
        </p:grpSpPr>
        <p:sp>
          <p:nvSpPr>
            <p:cNvPr id="3" name="矩形 2"/>
            <p:cNvSpPr/>
            <p:nvPr/>
          </p:nvSpPr>
          <p:spPr>
            <a:xfrm>
              <a:off x="373073" y="2928988"/>
              <a:ext cx="318492" cy="31849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768523" y="2928988"/>
              <a:ext cx="3803477" cy="461665"/>
            </a:xfrm>
            <a:prstGeom prst="rect">
              <a:avLst/>
            </a:prstGeom>
            <a:solidFill>
              <a:schemeClr val="bg1">
                <a:lumMod val="50000"/>
                <a:alpha val="75000"/>
              </a:schemeClr>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sp>
          <p:nvSpPr>
            <p:cNvPr id="13" name="矩形 12"/>
            <p:cNvSpPr/>
            <p:nvPr/>
          </p:nvSpPr>
          <p:spPr>
            <a:xfrm>
              <a:off x="691565" y="3493841"/>
              <a:ext cx="3468955" cy="1384995"/>
            </a:xfrm>
            <a:prstGeom prst="rect">
              <a:avLst/>
            </a:prstGeom>
          </p:spPr>
          <p:txBody>
            <a:bodyPr wrap="square">
              <a:spAutoFit/>
            </a:bodyPr>
            <a:lstStyle/>
            <a:p>
              <a:r>
                <a:rPr lang="en-US" sz="1200" dirty="0"/>
                <a:t>We're from the brick-and-mortar business and know well about the cost structure of channel and distribution. Some of these costs are from inefficiencies and that means you have to expend more on your purchase. By focusing online, we try to eliminate these expenses and set a more reasonable price for you.</a:t>
              </a:r>
            </a:p>
          </p:txBody>
        </p:sp>
      </p:grpSp>
    </p:spTree>
    <p:extLst>
      <p:ext uri="{BB962C8B-B14F-4D97-AF65-F5344CB8AC3E}">
        <p14:creationId xmlns:p14="http://schemas.microsoft.com/office/powerpoint/2010/main" val="3176431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21</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sp>
        <p:nvSpPr>
          <p:cNvPr id="3" name="矩形 2"/>
          <p:cNvSpPr/>
          <p:nvPr/>
        </p:nvSpPr>
        <p:spPr>
          <a:xfrm>
            <a:off x="5992495" y="4800600"/>
            <a:ext cx="194310" cy="19431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群組 5"/>
          <p:cNvGrpSpPr/>
          <p:nvPr/>
        </p:nvGrpSpPr>
        <p:grpSpPr>
          <a:xfrm>
            <a:off x="4710447" y="2995135"/>
            <a:ext cx="4246096" cy="523220"/>
            <a:chOff x="4710447" y="2995135"/>
            <a:chExt cx="4246096" cy="523220"/>
          </a:xfrm>
        </p:grpSpPr>
        <p:sp>
          <p:nvSpPr>
            <p:cNvPr id="7" name="矩形 6"/>
            <p:cNvSpPr/>
            <p:nvPr/>
          </p:nvSpPr>
          <p:spPr>
            <a:xfrm>
              <a:off x="5232447" y="2995135"/>
              <a:ext cx="3724096" cy="523220"/>
            </a:xfrm>
            <a:prstGeom prst="rect">
              <a:avLst/>
            </a:prstGeom>
            <a:solidFill>
              <a:schemeClr val="accent1">
                <a:alpha val="60000"/>
              </a:schemeClr>
            </a:solidFill>
            <a:ln>
              <a:solidFill>
                <a:schemeClr val="bg1"/>
              </a:solidFill>
            </a:ln>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8" name="矩形 7"/>
            <p:cNvSpPr/>
            <p:nvPr/>
          </p:nvSpPr>
          <p:spPr>
            <a:xfrm>
              <a:off x="4710447" y="2995745"/>
              <a:ext cx="522000" cy="522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smtClean="0"/>
                <a:t>01</a:t>
              </a:r>
              <a:endParaRPr lang="en-US" sz="2000" dirty="0"/>
            </a:p>
          </p:txBody>
        </p:sp>
      </p:grpSp>
      <p:sp>
        <p:nvSpPr>
          <p:cNvPr id="9" name="手繪多邊形 8"/>
          <p:cNvSpPr/>
          <p:nvPr/>
        </p:nvSpPr>
        <p:spPr>
          <a:xfrm>
            <a:off x="4137660" y="3268980"/>
            <a:ext cx="1965960" cy="1623060"/>
          </a:xfrm>
          <a:custGeom>
            <a:avLst/>
            <a:gdLst>
              <a:gd name="connsiteX0" fmla="*/ 582930 w 1965960"/>
              <a:gd name="connsiteY0" fmla="*/ 0 h 1623060"/>
              <a:gd name="connsiteX1" fmla="*/ 0 w 1965960"/>
              <a:gd name="connsiteY1" fmla="*/ 0 h 1623060"/>
              <a:gd name="connsiteX2" fmla="*/ 1965960 w 1965960"/>
              <a:gd name="connsiteY2" fmla="*/ 1623060 h 1623060"/>
            </a:gdLst>
            <a:ahLst/>
            <a:cxnLst>
              <a:cxn ang="0">
                <a:pos x="connsiteX0" y="connsiteY0"/>
              </a:cxn>
              <a:cxn ang="0">
                <a:pos x="connsiteX1" y="connsiteY1"/>
              </a:cxn>
              <a:cxn ang="0">
                <a:pos x="connsiteX2" y="connsiteY2"/>
              </a:cxn>
            </a:cxnLst>
            <a:rect l="l" t="t" r="r" b="b"/>
            <a:pathLst>
              <a:path w="1965960" h="1623060">
                <a:moveTo>
                  <a:pt x="582930" y="0"/>
                </a:moveTo>
                <a:lnTo>
                  <a:pt x="0" y="0"/>
                </a:lnTo>
                <a:lnTo>
                  <a:pt x="1965960" y="162306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群組 14"/>
          <p:cNvGrpSpPr/>
          <p:nvPr/>
        </p:nvGrpSpPr>
        <p:grpSpPr>
          <a:xfrm>
            <a:off x="582930" y="4926330"/>
            <a:ext cx="3066393" cy="1040130"/>
            <a:chOff x="582930" y="4926330"/>
            <a:chExt cx="3066393" cy="1040130"/>
          </a:xfrm>
        </p:grpSpPr>
        <p:sp>
          <p:nvSpPr>
            <p:cNvPr id="10" name="矩形 9"/>
            <p:cNvSpPr/>
            <p:nvPr/>
          </p:nvSpPr>
          <p:spPr>
            <a:xfrm>
              <a:off x="582930" y="4926330"/>
              <a:ext cx="3066393" cy="1040130"/>
            </a:xfrm>
            <a:prstGeom prst="rect">
              <a:avLst/>
            </a:prstGeom>
            <a:solidFill>
              <a:schemeClr val="bg1">
                <a:alpha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1" name="矩形 10"/>
            <p:cNvSpPr/>
            <p:nvPr/>
          </p:nvSpPr>
          <p:spPr>
            <a:xfrm>
              <a:off x="666530" y="5515332"/>
              <a:ext cx="2899192" cy="369332"/>
            </a:xfrm>
            <a:prstGeom prst="rect">
              <a:avLst/>
            </a:prstGeom>
          </p:spPr>
          <p:txBody>
            <a:bodyPr wrap="none">
              <a:spAutoFit/>
            </a:bodyPr>
            <a:lstStyle/>
            <a:p>
              <a:r>
                <a:rPr lang="en-US" dirty="0"/>
                <a:t>We know it matters to you</a:t>
              </a:r>
              <a:r>
                <a:rPr lang="en-US" dirty="0" smtClean="0"/>
                <a:t>.</a:t>
              </a:r>
              <a:endParaRPr lang="en-US" dirty="0"/>
            </a:p>
          </p:txBody>
        </p:sp>
        <p:sp>
          <p:nvSpPr>
            <p:cNvPr id="12" name="矩形 11"/>
            <p:cNvSpPr/>
            <p:nvPr/>
          </p:nvSpPr>
          <p:spPr>
            <a:xfrm>
              <a:off x="709087" y="5107811"/>
              <a:ext cx="2856635" cy="400110"/>
            </a:xfrm>
            <a:prstGeom prst="rect">
              <a:avLst/>
            </a:prstGeom>
            <a:solidFill>
              <a:schemeClr val="bg1">
                <a:lumMod val="50000"/>
                <a:alpha val="60000"/>
              </a:schemeClr>
            </a:solidFill>
            <a:ln>
              <a:noFill/>
            </a:ln>
          </p:spPr>
          <p:txBody>
            <a:bodyPr wrap="square">
              <a:spAutoFit/>
            </a:bodyPr>
            <a:lstStyle/>
            <a:p>
              <a:pPr algn="ctr"/>
              <a:r>
                <a:rPr lang="en-US" altLang="zh-TW" sz="2000" dirty="0">
                  <a:solidFill>
                    <a:schemeClr val="bg1"/>
                  </a:solidFill>
                </a:rPr>
                <a:t>Make Organizing </a:t>
              </a:r>
              <a:r>
                <a:rPr lang="en-US" altLang="zh-TW" sz="2000" dirty="0" smtClean="0">
                  <a:solidFill>
                    <a:schemeClr val="bg1"/>
                  </a:solidFill>
                </a:rPr>
                <a:t>Fun.</a:t>
              </a:r>
              <a:endParaRPr lang="en-US" sz="2000" dirty="0">
                <a:solidFill>
                  <a:schemeClr val="bg1"/>
                </a:solidFill>
              </a:endParaRPr>
            </a:p>
          </p:txBody>
        </p:sp>
      </p:grpSp>
      <p:sp>
        <p:nvSpPr>
          <p:cNvPr id="13" name="矩形 12"/>
          <p:cNvSpPr/>
          <p:nvPr/>
        </p:nvSpPr>
        <p:spPr>
          <a:xfrm>
            <a:off x="3590989" y="2852260"/>
            <a:ext cx="194310" cy="19431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手繪多邊形 13"/>
          <p:cNvSpPr/>
          <p:nvPr/>
        </p:nvSpPr>
        <p:spPr>
          <a:xfrm>
            <a:off x="2125980" y="2948940"/>
            <a:ext cx="1634490" cy="1977390"/>
          </a:xfrm>
          <a:custGeom>
            <a:avLst/>
            <a:gdLst>
              <a:gd name="connsiteX0" fmla="*/ 0 w 1634490"/>
              <a:gd name="connsiteY0" fmla="*/ 1977390 h 1977390"/>
              <a:gd name="connsiteX1" fmla="*/ 0 w 1634490"/>
              <a:gd name="connsiteY1" fmla="*/ 0 h 1977390"/>
              <a:gd name="connsiteX2" fmla="*/ 1634490 w 1634490"/>
              <a:gd name="connsiteY2" fmla="*/ 0 h 1977390"/>
            </a:gdLst>
            <a:ahLst/>
            <a:cxnLst>
              <a:cxn ang="0">
                <a:pos x="connsiteX0" y="connsiteY0"/>
              </a:cxn>
              <a:cxn ang="0">
                <a:pos x="connsiteX1" y="connsiteY1"/>
              </a:cxn>
              <a:cxn ang="0">
                <a:pos x="connsiteX2" y="connsiteY2"/>
              </a:cxn>
            </a:cxnLst>
            <a:rect l="l" t="t" r="r" b="b"/>
            <a:pathLst>
              <a:path w="1634490" h="1977390">
                <a:moveTo>
                  <a:pt x="0" y="1977390"/>
                </a:moveTo>
                <a:lnTo>
                  <a:pt x="0" y="0"/>
                </a:lnTo>
                <a:lnTo>
                  <a:pt x="163449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930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22</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6492284" y="3783330"/>
            <a:ext cx="331470" cy="331470"/>
            <a:chOff x="6651530" y="4056146"/>
            <a:chExt cx="517358" cy="517358"/>
          </a:xfrm>
        </p:grpSpPr>
        <p:sp>
          <p:nvSpPr>
            <p:cNvPr id="7" name="矩形 6"/>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群組 11"/>
          <p:cNvGrpSpPr/>
          <p:nvPr/>
        </p:nvGrpSpPr>
        <p:grpSpPr>
          <a:xfrm>
            <a:off x="687643" y="1074131"/>
            <a:ext cx="3805200" cy="1867087"/>
            <a:chOff x="687643" y="1074131"/>
            <a:chExt cx="3805200" cy="1867087"/>
          </a:xfrm>
        </p:grpSpPr>
        <p:sp>
          <p:nvSpPr>
            <p:cNvPr id="9" name="矩形 8"/>
            <p:cNvSpPr/>
            <p:nvPr/>
          </p:nvSpPr>
          <p:spPr>
            <a:xfrm>
              <a:off x="687643" y="1074131"/>
              <a:ext cx="3805200"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0" name="矩形 9"/>
            <p:cNvSpPr/>
            <p:nvPr/>
          </p:nvSpPr>
          <p:spPr>
            <a:xfrm>
              <a:off x="687643" y="2294887"/>
              <a:ext cx="3805200" cy="646331"/>
            </a:xfrm>
            <a:prstGeom prst="rect">
              <a:avLst/>
            </a:prstGeom>
            <a:solidFill>
              <a:schemeClr val="bg1">
                <a:lumMod val="5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11" name="矩形 10"/>
            <p:cNvSpPr/>
            <p:nvPr/>
          </p:nvSpPr>
          <p:spPr>
            <a:xfrm>
              <a:off x="687643" y="1715286"/>
              <a:ext cx="3803477" cy="461665"/>
            </a:xfrm>
            <a:prstGeom prst="rect">
              <a:avLst/>
            </a:prstGeom>
            <a:solidFill>
              <a:schemeClr val="accent2"/>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grpSp>
      <p:sp>
        <p:nvSpPr>
          <p:cNvPr id="3" name="手繪多邊形 2"/>
          <p:cNvSpPr/>
          <p:nvPr/>
        </p:nvSpPr>
        <p:spPr>
          <a:xfrm>
            <a:off x="685800" y="971550"/>
            <a:ext cx="5966460" cy="2994660"/>
          </a:xfrm>
          <a:custGeom>
            <a:avLst/>
            <a:gdLst>
              <a:gd name="connsiteX0" fmla="*/ 0 w 5966460"/>
              <a:gd name="connsiteY0" fmla="*/ 0 h 2994660"/>
              <a:gd name="connsiteX1" fmla="*/ 3920490 w 5966460"/>
              <a:gd name="connsiteY1" fmla="*/ 57150 h 2994660"/>
              <a:gd name="connsiteX2" fmla="*/ 5966460 w 5966460"/>
              <a:gd name="connsiteY2" fmla="*/ 2994660 h 2994660"/>
            </a:gdLst>
            <a:ahLst/>
            <a:cxnLst>
              <a:cxn ang="0">
                <a:pos x="connsiteX0" y="connsiteY0"/>
              </a:cxn>
              <a:cxn ang="0">
                <a:pos x="connsiteX1" y="connsiteY1"/>
              </a:cxn>
              <a:cxn ang="0">
                <a:pos x="connsiteX2" y="connsiteY2"/>
              </a:cxn>
            </a:cxnLst>
            <a:rect l="l" t="t" r="r" b="b"/>
            <a:pathLst>
              <a:path w="5966460" h="2994660">
                <a:moveTo>
                  <a:pt x="0" y="0"/>
                </a:moveTo>
                <a:lnTo>
                  <a:pt x="3920490" y="57150"/>
                </a:lnTo>
                <a:lnTo>
                  <a:pt x="5966460" y="299466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0868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23</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6" name="群組 65"/>
          <p:cNvGrpSpPr/>
          <p:nvPr/>
        </p:nvGrpSpPr>
        <p:grpSpPr>
          <a:xfrm>
            <a:off x="1245870" y="3966210"/>
            <a:ext cx="1816456" cy="1565910"/>
            <a:chOff x="1245870" y="3966210"/>
            <a:chExt cx="1816456" cy="1565910"/>
          </a:xfrm>
        </p:grpSpPr>
        <p:sp>
          <p:nvSpPr>
            <p:cNvPr id="40" name="六邊形 39"/>
            <p:cNvSpPr/>
            <p:nvPr/>
          </p:nvSpPr>
          <p:spPr>
            <a:xfrm>
              <a:off x="1245870" y="3966210"/>
              <a:ext cx="1816456" cy="1565910"/>
            </a:xfrm>
            <a:prstGeom prst="hex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41" name="六邊形 40"/>
            <p:cNvSpPr/>
            <p:nvPr/>
          </p:nvSpPr>
          <p:spPr>
            <a:xfrm>
              <a:off x="1336396" y="4044250"/>
              <a:ext cx="1635404" cy="1409830"/>
            </a:xfrm>
            <a:prstGeom prst="hexagon">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Make Organizing Fun.</a:t>
              </a:r>
              <a:endParaRPr lang="en-US" sz="2000" dirty="0"/>
            </a:p>
          </p:txBody>
        </p:sp>
      </p:grpSp>
      <p:grpSp>
        <p:nvGrpSpPr>
          <p:cNvPr id="42" name="群組 41"/>
          <p:cNvGrpSpPr/>
          <p:nvPr/>
        </p:nvGrpSpPr>
        <p:grpSpPr>
          <a:xfrm>
            <a:off x="3987461" y="2641762"/>
            <a:ext cx="303598" cy="316702"/>
            <a:chOff x="5390495" y="4243868"/>
            <a:chExt cx="303598" cy="316702"/>
          </a:xfrm>
        </p:grpSpPr>
        <p:sp>
          <p:nvSpPr>
            <p:cNvPr id="43" name="橢圓 42"/>
            <p:cNvSpPr/>
            <p:nvPr/>
          </p:nvSpPr>
          <p:spPr>
            <a:xfrm>
              <a:off x="5498655" y="4358580"/>
              <a:ext cx="87278" cy="872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橢圓 43"/>
            <p:cNvSpPr/>
            <p:nvPr/>
          </p:nvSpPr>
          <p:spPr>
            <a:xfrm>
              <a:off x="5517812" y="4243868"/>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橢圓 44"/>
            <p:cNvSpPr/>
            <p:nvPr/>
          </p:nvSpPr>
          <p:spPr>
            <a:xfrm>
              <a:off x="5517812" y="4511606"/>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橢圓 45"/>
            <p:cNvSpPr/>
            <p:nvPr/>
          </p:nvSpPr>
          <p:spPr>
            <a:xfrm rot="17280000">
              <a:off x="5390495" y="433636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橢圓 46"/>
            <p:cNvSpPr/>
            <p:nvPr/>
          </p:nvSpPr>
          <p:spPr>
            <a:xfrm rot="17280000">
              <a:off x="5645129" y="441910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橢圓 47"/>
            <p:cNvSpPr/>
            <p:nvPr/>
          </p:nvSpPr>
          <p:spPr>
            <a:xfrm rot="12960000">
              <a:off x="5439126" y="448603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橢圓 48"/>
            <p:cNvSpPr/>
            <p:nvPr/>
          </p:nvSpPr>
          <p:spPr>
            <a:xfrm rot="12960000">
              <a:off x="5596498" y="426943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橢圓 49"/>
            <p:cNvSpPr/>
            <p:nvPr/>
          </p:nvSpPr>
          <p:spPr>
            <a:xfrm rot="8640000">
              <a:off x="5596498" y="448603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橢圓 50"/>
            <p:cNvSpPr/>
            <p:nvPr/>
          </p:nvSpPr>
          <p:spPr>
            <a:xfrm rot="8640000">
              <a:off x="5439126" y="426943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橢圓 51"/>
            <p:cNvSpPr/>
            <p:nvPr/>
          </p:nvSpPr>
          <p:spPr>
            <a:xfrm rot="4320000">
              <a:off x="5645129" y="4336369"/>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橢圓 52"/>
            <p:cNvSpPr/>
            <p:nvPr/>
          </p:nvSpPr>
          <p:spPr>
            <a:xfrm rot="4320000">
              <a:off x="5390495" y="4419105"/>
              <a:ext cx="48964" cy="4896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手繪多邊形 53"/>
          <p:cNvSpPr/>
          <p:nvPr/>
        </p:nvSpPr>
        <p:spPr>
          <a:xfrm>
            <a:off x="2674620" y="2800350"/>
            <a:ext cx="1463040" cy="1177290"/>
          </a:xfrm>
          <a:custGeom>
            <a:avLst/>
            <a:gdLst>
              <a:gd name="connsiteX0" fmla="*/ 0 w 1463040"/>
              <a:gd name="connsiteY0" fmla="*/ 1177290 h 1177290"/>
              <a:gd name="connsiteX1" fmla="*/ 1463040 w 1463040"/>
              <a:gd name="connsiteY1" fmla="*/ 0 h 1177290"/>
            </a:gdLst>
            <a:ahLst/>
            <a:cxnLst>
              <a:cxn ang="0">
                <a:pos x="connsiteX0" y="connsiteY0"/>
              </a:cxn>
              <a:cxn ang="0">
                <a:pos x="connsiteX1" y="connsiteY1"/>
              </a:cxn>
            </a:cxnLst>
            <a:rect l="l" t="t" r="r" b="b"/>
            <a:pathLst>
              <a:path w="1463040" h="1177290">
                <a:moveTo>
                  <a:pt x="0" y="1177290"/>
                </a:moveTo>
                <a:lnTo>
                  <a:pt x="146304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群組 64"/>
          <p:cNvGrpSpPr/>
          <p:nvPr/>
        </p:nvGrpSpPr>
        <p:grpSpPr>
          <a:xfrm>
            <a:off x="6320790" y="1085850"/>
            <a:ext cx="1737360" cy="1737360"/>
            <a:chOff x="6320790" y="1085850"/>
            <a:chExt cx="1737360" cy="1737360"/>
          </a:xfrm>
        </p:grpSpPr>
        <p:sp>
          <p:nvSpPr>
            <p:cNvPr id="56" name="橢圓 55"/>
            <p:cNvSpPr/>
            <p:nvPr/>
          </p:nvSpPr>
          <p:spPr>
            <a:xfrm>
              <a:off x="6320790" y="1085850"/>
              <a:ext cx="1737360" cy="17373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57" name="橢圓 56"/>
            <p:cNvSpPr/>
            <p:nvPr/>
          </p:nvSpPr>
          <p:spPr>
            <a:xfrm>
              <a:off x="6389370" y="1154430"/>
              <a:ext cx="1600200" cy="160020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know it matters to you.</a:t>
              </a:r>
            </a:p>
          </p:txBody>
        </p:sp>
      </p:grpSp>
      <p:sp>
        <p:nvSpPr>
          <p:cNvPr id="58" name="橢圓 57"/>
          <p:cNvSpPr/>
          <p:nvPr/>
        </p:nvSpPr>
        <p:spPr>
          <a:xfrm>
            <a:off x="5790270" y="3247762"/>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手繪多邊形 58"/>
          <p:cNvSpPr/>
          <p:nvPr/>
        </p:nvSpPr>
        <p:spPr>
          <a:xfrm>
            <a:off x="5852160" y="2571750"/>
            <a:ext cx="720090" cy="731520"/>
          </a:xfrm>
          <a:custGeom>
            <a:avLst/>
            <a:gdLst>
              <a:gd name="connsiteX0" fmla="*/ 0 w 720090"/>
              <a:gd name="connsiteY0" fmla="*/ 731520 h 731520"/>
              <a:gd name="connsiteX1" fmla="*/ 720090 w 720090"/>
              <a:gd name="connsiteY1" fmla="*/ 0 h 731520"/>
            </a:gdLst>
            <a:ahLst/>
            <a:cxnLst>
              <a:cxn ang="0">
                <a:pos x="connsiteX0" y="connsiteY0"/>
              </a:cxn>
              <a:cxn ang="0">
                <a:pos x="connsiteX1" y="connsiteY1"/>
              </a:cxn>
            </a:cxnLst>
            <a:rect l="l" t="t" r="r" b="b"/>
            <a:pathLst>
              <a:path w="720090" h="731520">
                <a:moveTo>
                  <a:pt x="0" y="731520"/>
                </a:moveTo>
                <a:lnTo>
                  <a:pt x="72009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群組 66"/>
          <p:cNvGrpSpPr/>
          <p:nvPr/>
        </p:nvGrpSpPr>
        <p:grpSpPr>
          <a:xfrm>
            <a:off x="4692015" y="5247640"/>
            <a:ext cx="3760470" cy="1028700"/>
            <a:chOff x="4692015" y="5247640"/>
            <a:chExt cx="3760470" cy="1028700"/>
          </a:xfrm>
        </p:grpSpPr>
        <p:sp>
          <p:nvSpPr>
            <p:cNvPr id="60" name="圓角矩形 59"/>
            <p:cNvSpPr/>
            <p:nvPr/>
          </p:nvSpPr>
          <p:spPr>
            <a:xfrm>
              <a:off x="4692015" y="5247640"/>
              <a:ext cx="3760470" cy="1028700"/>
            </a:xfrm>
            <a:prstGeom prst="roundRect">
              <a:avLst>
                <a:gd name="adj" fmla="val 37778"/>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61" name="圓角矩形 60"/>
            <p:cNvSpPr/>
            <p:nvPr/>
          </p:nvSpPr>
          <p:spPr>
            <a:xfrm>
              <a:off x="4745250" y="5301190"/>
              <a:ext cx="3654000" cy="921600"/>
            </a:xfrm>
            <a:prstGeom prst="roundRect">
              <a:avLst>
                <a:gd name="adj" fmla="val 37778"/>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white"/>
                  </a:solidFill>
                </a:rPr>
                <a:t>In Matter Lab, we provide detailed product information, let you know what fabric and trims we are using in your product. </a:t>
              </a:r>
            </a:p>
          </p:txBody>
        </p:sp>
      </p:grpSp>
      <p:sp>
        <p:nvSpPr>
          <p:cNvPr id="62" name="矩形 61"/>
          <p:cNvSpPr/>
          <p:nvPr/>
        </p:nvSpPr>
        <p:spPr>
          <a:xfrm>
            <a:off x="5789295" y="4019236"/>
            <a:ext cx="108000" cy="10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手繪多邊形 63"/>
          <p:cNvSpPr/>
          <p:nvPr/>
        </p:nvSpPr>
        <p:spPr>
          <a:xfrm>
            <a:off x="5840730" y="4091940"/>
            <a:ext cx="0" cy="1165860"/>
          </a:xfrm>
          <a:custGeom>
            <a:avLst/>
            <a:gdLst>
              <a:gd name="connsiteX0" fmla="*/ 0 w 0"/>
              <a:gd name="connsiteY0" fmla="*/ 1165860 h 1165860"/>
              <a:gd name="connsiteX1" fmla="*/ 0 w 0"/>
              <a:gd name="connsiteY1" fmla="*/ 0 h 1165860"/>
            </a:gdLst>
            <a:ahLst/>
            <a:cxnLst>
              <a:cxn ang="0">
                <a:pos x="connsiteX0" y="connsiteY0"/>
              </a:cxn>
              <a:cxn ang="0">
                <a:pos x="connsiteX1" y="connsiteY1"/>
              </a:cxn>
            </a:cxnLst>
            <a:rect l="l" t="t" r="r" b="b"/>
            <a:pathLst>
              <a:path h="1165860">
                <a:moveTo>
                  <a:pt x="0" y="116586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152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24</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7" name="群組 16"/>
          <p:cNvGrpSpPr/>
          <p:nvPr/>
        </p:nvGrpSpPr>
        <p:grpSpPr>
          <a:xfrm>
            <a:off x="6453957" y="4233762"/>
            <a:ext cx="385200" cy="385200"/>
            <a:chOff x="-278313" y="4302342"/>
            <a:chExt cx="385200" cy="385200"/>
          </a:xfrm>
        </p:grpSpPr>
        <p:grpSp>
          <p:nvGrpSpPr>
            <p:cNvPr id="18" name="群組 17"/>
            <p:cNvGrpSpPr/>
            <p:nvPr/>
          </p:nvGrpSpPr>
          <p:grpSpPr>
            <a:xfrm>
              <a:off x="-278313" y="4302342"/>
              <a:ext cx="385200" cy="385200"/>
              <a:chOff x="-21024698" y="-700088"/>
              <a:chExt cx="8397723" cy="8256588"/>
            </a:xfrm>
          </p:grpSpPr>
          <p:sp>
            <p:nvSpPr>
              <p:cNvPr id="20" name="Freeform 6"/>
              <p:cNvSpPr>
                <a:spLocks/>
              </p:cNvSpPr>
              <p:nvPr/>
            </p:nvSpPr>
            <p:spPr bwMode="auto">
              <a:xfrm>
                <a:off x="-18330863" y="7277100"/>
                <a:ext cx="3013075" cy="279400"/>
              </a:xfrm>
              <a:custGeom>
                <a:avLst/>
                <a:gdLst>
                  <a:gd name="T0" fmla="*/ 22202 w 22202"/>
                  <a:gd name="T1" fmla="*/ 0 h 2052"/>
                  <a:gd name="T2" fmla="*/ 11101 w 22202"/>
                  <a:gd name="T3" fmla="*/ 2052 h 2052"/>
                  <a:gd name="T4" fmla="*/ 0 w 22202"/>
                  <a:gd name="T5" fmla="*/ 1 h 2052"/>
                </a:gdLst>
                <a:ahLst/>
                <a:cxnLst>
                  <a:cxn ang="0">
                    <a:pos x="T0" y="T1"/>
                  </a:cxn>
                  <a:cxn ang="0">
                    <a:pos x="T2" y="T3"/>
                  </a:cxn>
                  <a:cxn ang="0">
                    <a:pos x="T4" y="T5"/>
                  </a:cxn>
                </a:cxnLst>
                <a:rect l="0" t="0" r="r" b="b"/>
                <a:pathLst>
                  <a:path w="22202" h="2052">
                    <a:moveTo>
                      <a:pt x="22202" y="0"/>
                    </a:moveTo>
                    <a:cubicBezTo>
                      <a:pt x="18756" y="1326"/>
                      <a:pt x="15013" y="2052"/>
                      <a:pt x="11101" y="2052"/>
                    </a:cubicBezTo>
                    <a:cubicBezTo>
                      <a:pt x="7189" y="2052"/>
                      <a:pt x="3446" y="1326"/>
                      <a:pt x="0" y="1"/>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p:nvSpPr>
            <p:spPr bwMode="auto">
              <a:xfrm>
                <a:off x="-13562013"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p:nvSpPr>
            <p:spPr bwMode="auto">
              <a:xfrm>
                <a:off x="-15740063"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p:nvSpPr>
            <p:spPr bwMode="auto">
              <a:xfrm flipH="1">
                <a:off x="-20308505"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flipH="1">
                <a:off x="-21024698"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 name="橢圓 18"/>
            <p:cNvSpPr/>
            <p:nvPr/>
          </p:nvSpPr>
          <p:spPr>
            <a:xfrm>
              <a:off x="-149882" y="4430773"/>
              <a:ext cx="128339" cy="128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群組 2"/>
          <p:cNvGrpSpPr/>
          <p:nvPr/>
        </p:nvGrpSpPr>
        <p:grpSpPr>
          <a:xfrm>
            <a:off x="4903470" y="868680"/>
            <a:ext cx="3497580" cy="800100"/>
            <a:chOff x="4903470" y="868680"/>
            <a:chExt cx="3497580" cy="800100"/>
          </a:xfrm>
        </p:grpSpPr>
        <p:sp>
          <p:nvSpPr>
            <p:cNvPr id="25" name="矩形 24"/>
            <p:cNvSpPr/>
            <p:nvPr/>
          </p:nvSpPr>
          <p:spPr>
            <a:xfrm>
              <a:off x="4903470" y="868680"/>
              <a:ext cx="3497580" cy="8001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26" name="矩形 25"/>
            <p:cNvSpPr/>
            <p:nvPr/>
          </p:nvSpPr>
          <p:spPr>
            <a:xfrm>
              <a:off x="4956660" y="923130"/>
              <a:ext cx="3391200" cy="691200"/>
            </a:xfrm>
            <a:prstGeom prst="rect">
              <a:avLst/>
            </a:prstGeom>
            <a:solidFill>
              <a:schemeClr val="accent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a:solidFill>
                    <a:prstClr val="white"/>
                  </a:solidFill>
                </a:rPr>
                <a:t>In Matter Lab, we provide detailed product information, let you know what fabric and trims we are using in your product. </a:t>
              </a:r>
              <a:endParaRPr lang="en-US" sz="1200" dirty="0">
                <a:solidFill>
                  <a:prstClr val="white"/>
                </a:solidFill>
              </a:endParaRPr>
            </a:p>
          </p:txBody>
        </p:sp>
      </p:grpSp>
      <p:sp>
        <p:nvSpPr>
          <p:cNvPr id="27" name="手繪多邊形 26"/>
          <p:cNvSpPr/>
          <p:nvPr/>
        </p:nvSpPr>
        <p:spPr>
          <a:xfrm>
            <a:off x="6640830" y="1680210"/>
            <a:ext cx="0" cy="2743200"/>
          </a:xfrm>
          <a:custGeom>
            <a:avLst/>
            <a:gdLst>
              <a:gd name="connsiteX0" fmla="*/ 0 w 0"/>
              <a:gd name="connsiteY0" fmla="*/ 2743200 h 2743200"/>
              <a:gd name="connsiteX1" fmla="*/ 0 w 0"/>
              <a:gd name="connsiteY1" fmla="*/ 0 h 2743200"/>
            </a:gdLst>
            <a:ahLst/>
            <a:cxnLst>
              <a:cxn ang="0">
                <a:pos x="connsiteX0" y="connsiteY0"/>
              </a:cxn>
              <a:cxn ang="0">
                <a:pos x="connsiteX1" y="connsiteY1"/>
              </a:cxn>
            </a:cxnLst>
            <a:rect l="l" t="t" r="r" b="b"/>
            <a:pathLst>
              <a:path h="2743200">
                <a:moveTo>
                  <a:pt x="0" y="274320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群組 33"/>
          <p:cNvGrpSpPr/>
          <p:nvPr/>
        </p:nvGrpSpPr>
        <p:grpSpPr>
          <a:xfrm>
            <a:off x="3857453" y="3574582"/>
            <a:ext cx="403058" cy="403058"/>
            <a:chOff x="3800303" y="3517432"/>
            <a:chExt cx="517358" cy="517358"/>
          </a:xfrm>
        </p:grpSpPr>
        <p:sp>
          <p:nvSpPr>
            <p:cNvPr id="29" name="矩形 28"/>
            <p:cNvSpPr/>
            <p:nvPr/>
          </p:nvSpPr>
          <p:spPr>
            <a:xfrm>
              <a:off x="3800303" y="3517432"/>
              <a:ext cx="517358" cy="517358"/>
            </a:xfrm>
            <a:prstGeom prst="rect">
              <a:avLst/>
            </a:prstGeom>
            <a:solidFill>
              <a:schemeClr val="accent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矩形 29"/>
            <p:cNvSpPr/>
            <p:nvPr/>
          </p:nvSpPr>
          <p:spPr>
            <a:xfrm>
              <a:off x="3973257" y="3690386"/>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群組 5"/>
          <p:cNvGrpSpPr/>
          <p:nvPr/>
        </p:nvGrpSpPr>
        <p:grpSpPr>
          <a:xfrm>
            <a:off x="937260" y="4944407"/>
            <a:ext cx="3330721" cy="724873"/>
            <a:chOff x="937260" y="4944407"/>
            <a:chExt cx="3330721" cy="724873"/>
          </a:xfrm>
        </p:grpSpPr>
        <p:sp>
          <p:nvSpPr>
            <p:cNvPr id="31" name="矩形 30"/>
            <p:cNvSpPr/>
            <p:nvPr/>
          </p:nvSpPr>
          <p:spPr>
            <a:xfrm>
              <a:off x="1022463" y="4944407"/>
              <a:ext cx="3245518"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sp>
          <p:nvSpPr>
            <p:cNvPr id="32" name="手繪多邊形 31"/>
            <p:cNvSpPr/>
            <p:nvPr/>
          </p:nvSpPr>
          <p:spPr>
            <a:xfrm>
              <a:off x="937260" y="4960620"/>
              <a:ext cx="3326130" cy="708660"/>
            </a:xfrm>
            <a:custGeom>
              <a:avLst/>
              <a:gdLst>
                <a:gd name="connsiteX0" fmla="*/ 0 w 3326130"/>
                <a:gd name="connsiteY0" fmla="*/ 0 h 708660"/>
                <a:gd name="connsiteX1" fmla="*/ 0 w 3326130"/>
                <a:gd name="connsiteY1" fmla="*/ 708660 h 708660"/>
                <a:gd name="connsiteX2" fmla="*/ 3326130 w 3326130"/>
                <a:gd name="connsiteY2" fmla="*/ 708660 h 708660"/>
              </a:gdLst>
              <a:ahLst/>
              <a:cxnLst>
                <a:cxn ang="0">
                  <a:pos x="connsiteX0" y="connsiteY0"/>
                </a:cxn>
                <a:cxn ang="0">
                  <a:pos x="connsiteX1" y="connsiteY1"/>
                </a:cxn>
                <a:cxn ang="0">
                  <a:pos x="connsiteX2" y="connsiteY2"/>
                </a:cxn>
              </a:cxnLst>
              <a:rect l="l" t="t" r="r" b="b"/>
              <a:pathLst>
                <a:path w="3326130" h="708660">
                  <a:moveTo>
                    <a:pt x="0" y="0"/>
                  </a:moveTo>
                  <a:lnTo>
                    <a:pt x="0" y="708660"/>
                  </a:lnTo>
                  <a:lnTo>
                    <a:pt x="3326130" y="70866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手繪多邊形 32"/>
          <p:cNvSpPr/>
          <p:nvPr/>
        </p:nvSpPr>
        <p:spPr>
          <a:xfrm>
            <a:off x="2537460" y="3760470"/>
            <a:ext cx="1565910" cy="1200150"/>
          </a:xfrm>
          <a:custGeom>
            <a:avLst/>
            <a:gdLst>
              <a:gd name="connsiteX0" fmla="*/ 1565910 w 1565910"/>
              <a:gd name="connsiteY0" fmla="*/ 0 h 1200150"/>
              <a:gd name="connsiteX1" fmla="*/ 0 w 1565910"/>
              <a:gd name="connsiteY1" fmla="*/ 1200150 h 1200150"/>
            </a:gdLst>
            <a:ahLst/>
            <a:cxnLst>
              <a:cxn ang="0">
                <a:pos x="connsiteX0" y="connsiteY0"/>
              </a:cxn>
              <a:cxn ang="0">
                <a:pos x="connsiteX1" y="connsiteY1"/>
              </a:cxn>
            </a:cxnLst>
            <a:rect l="l" t="t" r="r" b="b"/>
            <a:pathLst>
              <a:path w="1565910" h="1200150">
                <a:moveTo>
                  <a:pt x="1565910" y="0"/>
                </a:moveTo>
                <a:lnTo>
                  <a:pt x="0" y="12001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544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25</a:t>
            </a:fld>
            <a:endParaRPr lang="zh-TW" altLang="en-US" dirty="0">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rot="2700000">
            <a:off x="2738248" y="4707087"/>
            <a:ext cx="286888" cy="286888"/>
            <a:chOff x="3800303" y="3517432"/>
            <a:chExt cx="517358" cy="517358"/>
          </a:xfrm>
        </p:grpSpPr>
        <p:sp>
          <p:nvSpPr>
            <p:cNvPr id="7" name="矩形 6"/>
            <p:cNvSpPr/>
            <p:nvPr/>
          </p:nvSpPr>
          <p:spPr>
            <a:xfrm>
              <a:off x="3800303" y="3517432"/>
              <a:ext cx="517358" cy="517358"/>
            </a:xfrm>
            <a:prstGeom prst="rect">
              <a:avLst/>
            </a:prstGeom>
            <a:solidFill>
              <a:schemeClr val="accent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3973257" y="3690386"/>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剪去對角線角落矩形 2"/>
          <p:cNvSpPr/>
          <p:nvPr/>
        </p:nvSpPr>
        <p:spPr>
          <a:xfrm>
            <a:off x="617220" y="1497330"/>
            <a:ext cx="3726180" cy="708660"/>
          </a:xfrm>
          <a:prstGeom prst="snip2DiagRect">
            <a:avLst>
              <a:gd name="adj1" fmla="val 38710"/>
              <a:gd name="adj2" fmla="val 16667"/>
            </a:avLst>
          </a:prstGeom>
          <a:solidFill>
            <a:schemeClr val="accent1">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rPr>
              <a:t>Make Organizing Fun.</a:t>
            </a:r>
            <a:endParaRPr lang="en-US" sz="2000" dirty="0">
              <a:solidFill>
                <a:schemeClr val="bg1"/>
              </a:solidFill>
            </a:endParaRPr>
          </a:p>
        </p:txBody>
      </p:sp>
      <p:sp>
        <p:nvSpPr>
          <p:cNvPr id="9" name="手繪多邊形 8"/>
          <p:cNvSpPr/>
          <p:nvPr/>
        </p:nvSpPr>
        <p:spPr>
          <a:xfrm>
            <a:off x="2880360" y="2194560"/>
            <a:ext cx="0" cy="2628900"/>
          </a:xfrm>
          <a:custGeom>
            <a:avLst/>
            <a:gdLst>
              <a:gd name="connsiteX0" fmla="*/ 0 w 0"/>
              <a:gd name="connsiteY0" fmla="*/ 2628900 h 2628900"/>
              <a:gd name="connsiteX1" fmla="*/ 0 w 0"/>
              <a:gd name="connsiteY1" fmla="*/ 0 h 2628900"/>
            </a:gdLst>
            <a:ahLst/>
            <a:cxnLst>
              <a:cxn ang="0">
                <a:pos x="connsiteX0" y="connsiteY0"/>
              </a:cxn>
              <a:cxn ang="0">
                <a:pos x="connsiteX1" y="connsiteY1"/>
              </a:cxn>
            </a:cxnLst>
            <a:rect l="l" t="t" r="r" b="b"/>
            <a:pathLst>
              <a:path h="2628900">
                <a:moveTo>
                  <a:pt x="0" y="2628900"/>
                </a:moveTo>
                <a:lnTo>
                  <a:pt x="0" y="0"/>
                </a:lnTo>
              </a:path>
            </a:pathLst>
          </a:cu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群組 9"/>
          <p:cNvGrpSpPr/>
          <p:nvPr/>
        </p:nvGrpSpPr>
        <p:grpSpPr>
          <a:xfrm>
            <a:off x="7126988" y="3483018"/>
            <a:ext cx="357462" cy="357462"/>
            <a:chOff x="6651530" y="4056146"/>
            <a:chExt cx="517358" cy="517358"/>
          </a:xfrm>
        </p:grpSpPr>
        <p:sp>
          <p:nvSpPr>
            <p:cNvPr id="11" name="矩形 10"/>
            <p:cNvSpPr/>
            <p:nvPr/>
          </p:nvSpPr>
          <p:spPr>
            <a:xfrm>
              <a:off x="6651530" y="4056146"/>
              <a:ext cx="517358" cy="5173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6824484" y="4229100"/>
              <a:ext cx="171450" cy="17145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群組 15"/>
          <p:cNvGrpSpPr/>
          <p:nvPr/>
        </p:nvGrpSpPr>
        <p:grpSpPr>
          <a:xfrm>
            <a:off x="8225474" y="4666871"/>
            <a:ext cx="313178" cy="313178"/>
            <a:chOff x="6651530" y="4056146"/>
            <a:chExt cx="517358" cy="517358"/>
          </a:xfrm>
        </p:grpSpPr>
        <p:sp>
          <p:nvSpPr>
            <p:cNvPr id="17" name="矩形 16"/>
            <p:cNvSpPr/>
            <p:nvPr/>
          </p:nvSpPr>
          <p:spPr>
            <a:xfrm>
              <a:off x="6651530" y="4056146"/>
              <a:ext cx="517358" cy="5173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6824484" y="4229100"/>
              <a:ext cx="171450" cy="17145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矩形 18"/>
          <p:cNvSpPr/>
          <p:nvPr/>
        </p:nvSpPr>
        <p:spPr>
          <a:xfrm>
            <a:off x="3873110" y="5068035"/>
            <a:ext cx="3702718" cy="1200329"/>
          </a:xfrm>
          <a:prstGeom prst="rect">
            <a:avLst/>
          </a:prstGeom>
          <a:solidFill>
            <a:schemeClr val="bg1">
              <a:lumMod val="50000"/>
              <a:alpha val="70000"/>
            </a:schemeClr>
          </a:solidFill>
          <a:ln w="19050">
            <a:solidFill>
              <a:schemeClr val="accent1"/>
            </a:solid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We visit them face to face to check their management system and production environment. All these factories must pass ISO certification and meet legal regulations.</a:t>
            </a:r>
            <a:endParaRPr lang="en-US" sz="1200" dirty="0">
              <a:solidFill>
                <a:schemeClr val="bg1"/>
              </a:solidFill>
            </a:endParaRPr>
          </a:p>
        </p:txBody>
      </p:sp>
      <p:sp>
        <p:nvSpPr>
          <p:cNvPr id="20" name="手繪多邊形 19"/>
          <p:cNvSpPr/>
          <p:nvPr/>
        </p:nvSpPr>
        <p:spPr>
          <a:xfrm>
            <a:off x="7315200" y="3670300"/>
            <a:ext cx="1079500" cy="1981200"/>
          </a:xfrm>
          <a:custGeom>
            <a:avLst/>
            <a:gdLst>
              <a:gd name="connsiteX0" fmla="*/ 0 w 1079500"/>
              <a:gd name="connsiteY0" fmla="*/ 0 h 1981200"/>
              <a:gd name="connsiteX1" fmla="*/ 1079500 w 1079500"/>
              <a:gd name="connsiteY1" fmla="*/ 1155700 h 1981200"/>
              <a:gd name="connsiteX2" fmla="*/ 266700 w 1079500"/>
              <a:gd name="connsiteY2" fmla="*/ 1981200 h 1981200"/>
            </a:gdLst>
            <a:ahLst/>
            <a:cxnLst>
              <a:cxn ang="0">
                <a:pos x="connsiteX0" y="connsiteY0"/>
              </a:cxn>
              <a:cxn ang="0">
                <a:pos x="connsiteX1" y="connsiteY1"/>
              </a:cxn>
              <a:cxn ang="0">
                <a:pos x="connsiteX2" y="connsiteY2"/>
              </a:cxn>
            </a:cxnLst>
            <a:rect l="l" t="t" r="r" b="b"/>
            <a:pathLst>
              <a:path w="1079500" h="1981200">
                <a:moveTo>
                  <a:pt x="0" y="0"/>
                </a:moveTo>
                <a:lnTo>
                  <a:pt x="1079500" y="1155700"/>
                </a:lnTo>
                <a:lnTo>
                  <a:pt x="266700" y="198120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801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26</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365760" y="2708910"/>
            <a:ext cx="1405890" cy="1405890"/>
            <a:chOff x="365760" y="2708910"/>
            <a:chExt cx="1405890" cy="1405890"/>
          </a:xfrm>
        </p:grpSpPr>
        <p:sp>
          <p:nvSpPr>
            <p:cNvPr id="3" name="橢圓 2"/>
            <p:cNvSpPr/>
            <p:nvPr/>
          </p:nvSpPr>
          <p:spPr>
            <a:xfrm>
              <a:off x="365760" y="2708910"/>
              <a:ext cx="1405890" cy="140589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4" name="橢圓 13"/>
            <p:cNvSpPr/>
            <p:nvPr/>
          </p:nvSpPr>
          <p:spPr>
            <a:xfrm>
              <a:off x="422910" y="2766060"/>
              <a:ext cx="1291590" cy="129159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16" name="手繪多邊形 15"/>
          <p:cNvSpPr/>
          <p:nvPr/>
        </p:nvSpPr>
        <p:spPr>
          <a:xfrm>
            <a:off x="1771650" y="3394710"/>
            <a:ext cx="3314700" cy="1908810"/>
          </a:xfrm>
          <a:custGeom>
            <a:avLst/>
            <a:gdLst>
              <a:gd name="connsiteX0" fmla="*/ 0 w 3314700"/>
              <a:gd name="connsiteY0" fmla="*/ 0 h 1908810"/>
              <a:gd name="connsiteX1" fmla="*/ 2205990 w 3314700"/>
              <a:gd name="connsiteY1" fmla="*/ 0 h 1908810"/>
              <a:gd name="connsiteX2" fmla="*/ 3314700 w 3314700"/>
              <a:gd name="connsiteY2" fmla="*/ 1908810 h 1908810"/>
            </a:gdLst>
            <a:ahLst/>
            <a:cxnLst>
              <a:cxn ang="0">
                <a:pos x="connsiteX0" y="connsiteY0"/>
              </a:cxn>
              <a:cxn ang="0">
                <a:pos x="connsiteX1" y="connsiteY1"/>
              </a:cxn>
              <a:cxn ang="0">
                <a:pos x="connsiteX2" y="connsiteY2"/>
              </a:cxn>
            </a:cxnLst>
            <a:rect l="l" t="t" r="r" b="b"/>
            <a:pathLst>
              <a:path w="3314700" h="1908810">
                <a:moveTo>
                  <a:pt x="0" y="0"/>
                </a:moveTo>
                <a:lnTo>
                  <a:pt x="2205990" y="0"/>
                </a:lnTo>
                <a:lnTo>
                  <a:pt x="3314700" y="19088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p:cNvSpPr/>
          <p:nvPr/>
        </p:nvSpPr>
        <p:spPr>
          <a:xfrm>
            <a:off x="1853430" y="2931663"/>
            <a:ext cx="2859748" cy="400110"/>
          </a:xfrm>
          <a:prstGeom prst="rect">
            <a:avLst/>
          </a:prstGeom>
          <a:solidFill>
            <a:schemeClr val="bg1">
              <a:lumMod val="50000"/>
              <a:alpha val="70000"/>
            </a:schemeClr>
          </a:solidFill>
          <a:ln w="12700">
            <a:solidFill>
              <a:schemeClr val="bg1"/>
            </a:solidFill>
          </a:ln>
        </p:spPr>
        <p:txBody>
          <a:bodyPr wrap="square">
            <a:spAutoFit/>
          </a:bodyPr>
          <a:lstStyle/>
          <a:p>
            <a:pPr algn="ctr"/>
            <a:r>
              <a:rPr lang="en-US" altLang="zh-TW" sz="2000" dirty="0">
                <a:solidFill>
                  <a:schemeClr val="bg1"/>
                </a:solidFill>
              </a:rPr>
              <a:t>Make Organizing </a:t>
            </a:r>
            <a:r>
              <a:rPr lang="en-US" altLang="zh-TW" sz="2000" dirty="0" smtClean="0">
                <a:solidFill>
                  <a:schemeClr val="bg1"/>
                </a:solidFill>
              </a:rPr>
              <a:t>Fun.</a:t>
            </a:r>
            <a:endParaRPr lang="en-US" altLang="zh-TW" sz="2000" dirty="0">
              <a:solidFill>
                <a:schemeClr val="bg1"/>
              </a:solidFill>
            </a:endParaRPr>
          </a:p>
        </p:txBody>
      </p:sp>
      <p:sp>
        <p:nvSpPr>
          <p:cNvPr id="18" name="矩形 17"/>
          <p:cNvSpPr/>
          <p:nvPr/>
        </p:nvSpPr>
        <p:spPr>
          <a:xfrm>
            <a:off x="1798703" y="3439366"/>
            <a:ext cx="2190367" cy="830997"/>
          </a:xfrm>
          <a:prstGeom prst="rect">
            <a:avLst/>
          </a:prstGeom>
        </p:spPr>
        <p:txBody>
          <a:bodyPr wrap="square">
            <a:spAutoFit/>
          </a:bodyPr>
          <a:lstStyle/>
          <a:p>
            <a:r>
              <a:rPr lang="en-US" sz="1200" dirty="0"/>
              <a:t>We're from the brick-and-mortar business and know well about the cost structure of channel and distribution. </a:t>
            </a:r>
          </a:p>
        </p:txBody>
      </p:sp>
      <p:grpSp>
        <p:nvGrpSpPr>
          <p:cNvPr id="19" name="群組 18"/>
          <p:cNvGrpSpPr/>
          <p:nvPr/>
        </p:nvGrpSpPr>
        <p:grpSpPr>
          <a:xfrm>
            <a:off x="4887457" y="5102442"/>
            <a:ext cx="385200" cy="385200"/>
            <a:chOff x="4887457" y="5102442"/>
            <a:chExt cx="385200" cy="385200"/>
          </a:xfrm>
        </p:grpSpPr>
        <p:grpSp>
          <p:nvGrpSpPr>
            <p:cNvPr id="7" name="群組 6"/>
            <p:cNvGrpSpPr/>
            <p:nvPr/>
          </p:nvGrpSpPr>
          <p:grpSpPr>
            <a:xfrm>
              <a:off x="4887457" y="5102442"/>
              <a:ext cx="385200" cy="385200"/>
              <a:chOff x="-21024698" y="-700088"/>
              <a:chExt cx="8397723" cy="8256588"/>
            </a:xfrm>
          </p:grpSpPr>
          <p:sp>
            <p:nvSpPr>
              <p:cNvPr id="9" name="Freeform 6"/>
              <p:cNvSpPr>
                <a:spLocks/>
              </p:cNvSpPr>
              <p:nvPr/>
            </p:nvSpPr>
            <p:spPr bwMode="auto">
              <a:xfrm>
                <a:off x="-18330863" y="7277100"/>
                <a:ext cx="3013075" cy="279400"/>
              </a:xfrm>
              <a:custGeom>
                <a:avLst/>
                <a:gdLst>
                  <a:gd name="T0" fmla="*/ 22202 w 22202"/>
                  <a:gd name="T1" fmla="*/ 0 h 2052"/>
                  <a:gd name="T2" fmla="*/ 11101 w 22202"/>
                  <a:gd name="T3" fmla="*/ 2052 h 2052"/>
                  <a:gd name="T4" fmla="*/ 0 w 22202"/>
                  <a:gd name="T5" fmla="*/ 1 h 2052"/>
                </a:gdLst>
                <a:ahLst/>
                <a:cxnLst>
                  <a:cxn ang="0">
                    <a:pos x="T0" y="T1"/>
                  </a:cxn>
                  <a:cxn ang="0">
                    <a:pos x="T2" y="T3"/>
                  </a:cxn>
                  <a:cxn ang="0">
                    <a:pos x="T4" y="T5"/>
                  </a:cxn>
                </a:cxnLst>
                <a:rect l="0" t="0" r="r" b="b"/>
                <a:pathLst>
                  <a:path w="22202" h="2052">
                    <a:moveTo>
                      <a:pt x="22202" y="0"/>
                    </a:moveTo>
                    <a:cubicBezTo>
                      <a:pt x="18756" y="1326"/>
                      <a:pt x="15013" y="2052"/>
                      <a:pt x="11101" y="2052"/>
                    </a:cubicBezTo>
                    <a:cubicBezTo>
                      <a:pt x="7189" y="2052"/>
                      <a:pt x="3446" y="1326"/>
                      <a:pt x="0" y="1"/>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13562013"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15740063"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flipH="1">
                <a:off x="-20308505"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flipH="1">
                <a:off x="-21024698"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 name="橢圓 7"/>
            <p:cNvSpPr/>
            <p:nvPr/>
          </p:nvSpPr>
          <p:spPr>
            <a:xfrm>
              <a:off x="5015888" y="5230873"/>
              <a:ext cx="128339" cy="128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橢圓 14"/>
            <p:cNvSpPr/>
            <p:nvPr/>
          </p:nvSpPr>
          <p:spPr>
            <a:xfrm>
              <a:off x="4952660" y="5167645"/>
              <a:ext cx="254794" cy="25479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Tree>
    <p:extLst>
      <p:ext uri="{BB962C8B-B14F-4D97-AF65-F5344CB8AC3E}">
        <p14:creationId xmlns:p14="http://schemas.microsoft.com/office/powerpoint/2010/main" val="5923427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27</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4603848" y="3863942"/>
            <a:ext cx="285900" cy="285900"/>
            <a:chOff x="6248250" y="4664042"/>
            <a:chExt cx="285900" cy="285900"/>
          </a:xfrm>
        </p:grpSpPr>
        <p:sp>
          <p:nvSpPr>
            <p:cNvPr id="7" name="橢圓 6"/>
            <p:cNvSpPr/>
            <p:nvPr/>
          </p:nvSpPr>
          <p:spPr>
            <a:xfrm>
              <a:off x="6248250" y="4664042"/>
              <a:ext cx="285900" cy="285900"/>
            </a:xfrm>
            <a:prstGeom prst="ellipse">
              <a:avLst/>
            </a:prstGeom>
            <a:solidFill>
              <a:schemeClr val="bg1">
                <a:alpha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橢圓 7"/>
            <p:cNvSpPr/>
            <p:nvPr/>
          </p:nvSpPr>
          <p:spPr>
            <a:xfrm>
              <a:off x="6315463" y="4731255"/>
              <a:ext cx="151475" cy="151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群組 12"/>
          <p:cNvGrpSpPr/>
          <p:nvPr/>
        </p:nvGrpSpPr>
        <p:grpSpPr>
          <a:xfrm>
            <a:off x="971550" y="1623060"/>
            <a:ext cx="3291840" cy="674370"/>
            <a:chOff x="971550" y="1623060"/>
            <a:chExt cx="3291840" cy="674370"/>
          </a:xfrm>
        </p:grpSpPr>
        <p:sp>
          <p:nvSpPr>
            <p:cNvPr id="3" name="圓角化對角線角落矩形 2"/>
            <p:cNvSpPr/>
            <p:nvPr/>
          </p:nvSpPr>
          <p:spPr>
            <a:xfrm>
              <a:off x="971550" y="1623060"/>
              <a:ext cx="3291840" cy="674370"/>
            </a:xfrm>
            <a:prstGeom prst="round2Diag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9" name="圓角化對角線角落矩形 8"/>
            <p:cNvSpPr/>
            <p:nvPr/>
          </p:nvSpPr>
          <p:spPr>
            <a:xfrm>
              <a:off x="1008270" y="1659645"/>
              <a:ext cx="3218400" cy="601200"/>
            </a:xfrm>
            <a:prstGeom prst="round2DiagRect">
              <a:avLst>
                <a:gd name="adj1" fmla="val 50000"/>
                <a:gd name="adj2" fmla="val 0"/>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rPr>
                <a:t>We know it matters to you.</a:t>
              </a:r>
            </a:p>
          </p:txBody>
        </p:sp>
      </p:grpSp>
      <p:sp>
        <p:nvSpPr>
          <p:cNvPr id="10" name="手繪多邊形 9"/>
          <p:cNvSpPr/>
          <p:nvPr/>
        </p:nvSpPr>
        <p:spPr>
          <a:xfrm>
            <a:off x="708660" y="2011680"/>
            <a:ext cx="4046220" cy="2011680"/>
          </a:xfrm>
          <a:custGeom>
            <a:avLst/>
            <a:gdLst>
              <a:gd name="connsiteX0" fmla="*/ 262890 w 4046220"/>
              <a:gd name="connsiteY0" fmla="*/ 0 h 2011680"/>
              <a:gd name="connsiteX1" fmla="*/ 0 w 4046220"/>
              <a:gd name="connsiteY1" fmla="*/ 0 h 2011680"/>
              <a:gd name="connsiteX2" fmla="*/ 0 w 4046220"/>
              <a:gd name="connsiteY2" fmla="*/ 400050 h 2011680"/>
              <a:gd name="connsiteX3" fmla="*/ 1840230 w 4046220"/>
              <a:gd name="connsiteY3" fmla="*/ 400050 h 2011680"/>
              <a:gd name="connsiteX4" fmla="*/ 4046220 w 4046220"/>
              <a:gd name="connsiteY4" fmla="*/ 201168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220" h="2011680">
                <a:moveTo>
                  <a:pt x="262890" y="0"/>
                </a:moveTo>
                <a:lnTo>
                  <a:pt x="0" y="0"/>
                </a:lnTo>
                <a:lnTo>
                  <a:pt x="0" y="400050"/>
                </a:lnTo>
                <a:lnTo>
                  <a:pt x="1840230" y="400050"/>
                </a:lnTo>
                <a:lnTo>
                  <a:pt x="4046220" y="201168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橢圓 10"/>
          <p:cNvSpPr/>
          <p:nvPr/>
        </p:nvSpPr>
        <p:spPr>
          <a:xfrm>
            <a:off x="4766310" y="4549140"/>
            <a:ext cx="297180" cy="29718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14" name="群組 13"/>
          <p:cNvGrpSpPr/>
          <p:nvPr/>
        </p:nvGrpSpPr>
        <p:grpSpPr>
          <a:xfrm>
            <a:off x="416049" y="3301115"/>
            <a:ext cx="2948940" cy="1368576"/>
            <a:chOff x="416049" y="3301115"/>
            <a:chExt cx="2948940" cy="1368576"/>
          </a:xfrm>
        </p:grpSpPr>
        <p:sp>
          <p:nvSpPr>
            <p:cNvPr id="12" name="矩形 11"/>
            <p:cNvSpPr/>
            <p:nvPr/>
          </p:nvSpPr>
          <p:spPr>
            <a:xfrm>
              <a:off x="416049" y="3301115"/>
              <a:ext cx="2914650" cy="58293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a:solidFill>
                    <a:schemeClr val="bg1">
                      <a:lumMod val="50000"/>
                    </a:schemeClr>
                  </a:solidFill>
                </a:rPr>
                <a:t>Make Organizing Fun.</a:t>
              </a:r>
              <a:endParaRPr lang="en-US" altLang="zh-TW" sz="2000" dirty="0">
                <a:solidFill>
                  <a:schemeClr val="bg1">
                    <a:lumMod val="50000"/>
                  </a:schemeClr>
                </a:solidFill>
              </a:endParaRPr>
            </a:p>
          </p:txBody>
        </p:sp>
        <p:sp>
          <p:nvSpPr>
            <p:cNvPr id="17" name="矩形 16"/>
            <p:cNvSpPr/>
            <p:nvPr/>
          </p:nvSpPr>
          <p:spPr>
            <a:xfrm>
              <a:off x="427103" y="4023360"/>
              <a:ext cx="2937886" cy="646331"/>
            </a:xfrm>
            <a:prstGeom prst="rect">
              <a:avLst/>
            </a:prstGeom>
          </p:spPr>
          <p:txBody>
            <a:bodyPr wrap="square">
              <a:spAutoFit/>
            </a:bodyPr>
            <a:lstStyle/>
            <a:p>
              <a:r>
                <a:rPr lang="en-US" sz="1200" dirty="0"/>
                <a:t>We're from the brick-and-mortar business and know well about the cost structure of channel and distribution. </a:t>
              </a:r>
            </a:p>
          </p:txBody>
        </p:sp>
      </p:grpSp>
      <p:grpSp>
        <p:nvGrpSpPr>
          <p:cNvPr id="15" name="群組 14"/>
          <p:cNvGrpSpPr/>
          <p:nvPr/>
        </p:nvGrpSpPr>
        <p:grpSpPr>
          <a:xfrm>
            <a:off x="2205990" y="3960360"/>
            <a:ext cx="2571750" cy="703080"/>
            <a:chOff x="2205990" y="3960360"/>
            <a:chExt cx="2571750" cy="703080"/>
          </a:xfrm>
        </p:grpSpPr>
        <p:sp>
          <p:nvSpPr>
            <p:cNvPr id="16" name="手繪多邊形 15"/>
            <p:cNvSpPr/>
            <p:nvPr/>
          </p:nvSpPr>
          <p:spPr>
            <a:xfrm>
              <a:off x="2205990" y="4011930"/>
              <a:ext cx="2571750" cy="651510"/>
            </a:xfrm>
            <a:custGeom>
              <a:avLst/>
              <a:gdLst>
                <a:gd name="connsiteX0" fmla="*/ 0 w 2571750"/>
                <a:gd name="connsiteY0" fmla="*/ 0 h 651510"/>
                <a:gd name="connsiteX1" fmla="*/ 1177290 w 2571750"/>
                <a:gd name="connsiteY1" fmla="*/ 0 h 651510"/>
                <a:gd name="connsiteX2" fmla="*/ 2571750 w 2571750"/>
                <a:gd name="connsiteY2" fmla="*/ 651510 h 651510"/>
              </a:gdLst>
              <a:ahLst/>
              <a:cxnLst>
                <a:cxn ang="0">
                  <a:pos x="connsiteX0" y="connsiteY0"/>
                </a:cxn>
                <a:cxn ang="0">
                  <a:pos x="connsiteX1" y="connsiteY1"/>
                </a:cxn>
                <a:cxn ang="0">
                  <a:pos x="connsiteX2" y="connsiteY2"/>
                </a:cxn>
              </a:cxnLst>
              <a:rect l="l" t="t" r="r" b="b"/>
              <a:pathLst>
                <a:path w="2571750" h="651510">
                  <a:moveTo>
                    <a:pt x="0" y="0"/>
                  </a:moveTo>
                  <a:lnTo>
                    <a:pt x="1177290" y="0"/>
                  </a:lnTo>
                  <a:lnTo>
                    <a:pt x="2571750" y="6515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橢圓 17"/>
            <p:cNvSpPr/>
            <p:nvPr/>
          </p:nvSpPr>
          <p:spPr>
            <a:xfrm>
              <a:off x="3332820" y="3960360"/>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8046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28</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 name="群組 2"/>
          <p:cNvGrpSpPr/>
          <p:nvPr/>
        </p:nvGrpSpPr>
        <p:grpSpPr>
          <a:xfrm>
            <a:off x="6332220" y="604520"/>
            <a:ext cx="2251710" cy="2045970"/>
            <a:chOff x="6297930" y="593090"/>
            <a:chExt cx="2251710" cy="2045970"/>
          </a:xfrm>
        </p:grpSpPr>
        <p:sp>
          <p:nvSpPr>
            <p:cNvPr id="10" name="矩形 9"/>
            <p:cNvSpPr/>
            <p:nvPr/>
          </p:nvSpPr>
          <p:spPr>
            <a:xfrm>
              <a:off x="6297930" y="593090"/>
              <a:ext cx="2251710" cy="1394460"/>
            </a:xfrm>
            <a:prstGeom prst="rect">
              <a:avLst/>
            </a:prstGeom>
            <a:blipFill>
              <a:blip r:embed="rId3" cstate="screen">
                <a:extLst>
                  <a:ext uri="{28A0092B-C50C-407E-A947-70E740481C1C}">
                    <a14:useLocalDpi xmlns:a14="http://schemas.microsoft.com/office/drawing/2010/main"/>
                  </a:ext>
                </a:extLst>
              </a:blip>
              <a:stretch>
                <a:fillRect/>
              </a:stretch>
            </a:bli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1" name="矩形 10"/>
            <p:cNvSpPr/>
            <p:nvPr/>
          </p:nvSpPr>
          <p:spPr>
            <a:xfrm>
              <a:off x="6297930" y="1987550"/>
              <a:ext cx="2251710" cy="651510"/>
            </a:xfrm>
            <a:prstGeom prst="rect">
              <a:avLst/>
            </a:prstGeom>
            <a:solidFill>
              <a:schemeClr val="accent1">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dirty="0">
                  <a:solidFill>
                    <a:schemeClr val="bg1"/>
                  </a:solidFill>
                </a:rPr>
                <a:t>We know </a:t>
              </a:r>
              <a:r>
                <a:rPr lang="en-US" altLang="zh-TW" dirty="0" smtClean="0">
                  <a:solidFill>
                    <a:schemeClr val="bg1"/>
                  </a:solidFill>
                </a:rPr>
                <a:t/>
              </a:r>
              <a:br>
                <a:rPr lang="en-US" altLang="zh-TW" dirty="0" smtClean="0">
                  <a:solidFill>
                    <a:schemeClr val="bg1"/>
                  </a:solidFill>
                </a:rPr>
              </a:br>
              <a:r>
                <a:rPr lang="en-US" altLang="zh-TW" dirty="0" smtClean="0">
                  <a:solidFill>
                    <a:schemeClr val="bg1"/>
                  </a:solidFill>
                </a:rPr>
                <a:t>it </a:t>
              </a:r>
              <a:r>
                <a:rPr lang="en-US" altLang="zh-TW" dirty="0">
                  <a:solidFill>
                    <a:schemeClr val="bg1"/>
                  </a:solidFill>
                </a:rPr>
                <a:t>matters to </a:t>
              </a:r>
              <a:r>
                <a:rPr lang="en-US" altLang="zh-TW" dirty="0" smtClean="0">
                  <a:solidFill>
                    <a:schemeClr val="bg1"/>
                  </a:solidFill>
                </a:rPr>
                <a:t>you.</a:t>
              </a:r>
              <a:endParaRPr lang="en-US" dirty="0" smtClean="0"/>
            </a:p>
          </p:txBody>
        </p:sp>
      </p:grpSp>
      <p:sp>
        <p:nvSpPr>
          <p:cNvPr id="12" name="矩形 11"/>
          <p:cNvSpPr/>
          <p:nvPr/>
        </p:nvSpPr>
        <p:spPr>
          <a:xfrm>
            <a:off x="5463540" y="4389120"/>
            <a:ext cx="251460" cy="25146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3" name="手繪多邊形 12"/>
          <p:cNvSpPr/>
          <p:nvPr/>
        </p:nvSpPr>
        <p:spPr>
          <a:xfrm>
            <a:off x="5715000" y="2651760"/>
            <a:ext cx="1737360" cy="1851660"/>
          </a:xfrm>
          <a:custGeom>
            <a:avLst/>
            <a:gdLst>
              <a:gd name="connsiteX0" fmla="*/ 1737360 w 1737360"/>
              <a:gd name="connsiteY0" fmla="*/ 0 h 1851660"/>
              <a:gd name="connsiteX1" fmla="*/ 1737360 w 1737360"/>
              <a:gd name="connsiteY1" fmla="*/ 354330 h 1851660"/>
              <a:gd name="connsiteX2" fmla="*/ 0 w 1737360"/>
              <a:gd name="connsiteY2" fmla="*/ 1851660 h 1851660"/>
            </a:gdLst>
            <a:ahLst/>
            <a:cxnLst>
              <a:cxn ang="0">
                <a:pos x="connsiteX0" y="connsiteY0"/>
              </a:cxn>
              <a:cxn ang="0">
                <a:pos x="connsiteX1" y="connsiteY1"/>
              </a:cxn>
              <a:cxn ang="0">
                <a:pos x="connsiteX2" y="connsiteY2"/>
              </a:cxn>
            </a:cxnLst>
            <a:rect l="l" t="t" r="r" b="b"/>
            <a:pathLst>
              <a:path w="1737360" h="1851660">
                <a:moveTo>
                  <a:pt x="1737360" y="0"/>
                </a:moveTo>
                <a:lnTo>
                  <a:pt x="1737360" y="354330"/>
                </a:lnTo>
                <a:lnTo>
                  <a:pt x="0" y="185166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87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rot="10800000">
            <a:off x="1" y="0"/>
            <a:ext cx="7911940" cy="6858000"/>
          </a:xfrm>
          <a:custGeom>
            <a:avLst/>
            <a:gdLst>
              <a:gd name="connsiteX0" fmla="*/ 0 w 7911940"/>
              <a:gd name="connsiteY0" fmla="*/ 0 h 6858000"/>
              <a:gd name="connsiteX1" fmla="*/ 7911940 w 7911940"/>
              <a:gd name="connsiteY1" fmla="*/ 0 h 6858000"/>
              <a:gd name="connsiteX2" fmla="*/ 7911940 w 7911940"/>
              <a:gd name="connsiteY2" fmla="*/ 6858000 h 6858000"/>
              <a:gd name="connsiteX3" fmla="*/ 6858000 w 7911940"/>
              <a:gd name="connsiteY3" fmla="*/ 6858000 h 6858000"/>
              <a:gd name="connsiteX4" fmla="*/ 0 w 7911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940" h="6858000">
                <a:moveTo>
                  <a:pt x="0" y="0"/>
                </a:moveTo>
                <a:lnTo>
                  <a:pt x="7911940" y="0"/>
                </a:lnTo>
                <a:lnTo>
                  <a:pt x="7911940" y="6858000"/>
                </a:lnTo>
                <a:lnTo>
                  <a:pt x="685800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文字方塊 12"/>
          <p:cNvSpPr txBox="1"/>
          <p:nvPr/>
        </p:nvSpPr>
        <p:spPr>
          <a:xfrm>
            <a:off x="248204" y="1346900"/>
            <a:ext cx="2103667" cy="76944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400" b="1" dirty="0" smtClean="0">
                <a:solidFill>
                  <a:schemeClr val="bg1">
                    <a:lumMod val="50000"/>
                  </a:schemeClr>
                </a:solidFill>
              </a:rPr>
              <a:t>Before</a:t>
            </a:r>
            <a:endParaRPr lang="en-US" sz="4400" b="1" dirty="0">
              <a:solidFill>
                <a:schemeClr val="bg1">
                  <a:lumMod val="50000"/>
                </a:schemeClr>
              </a:solidFill>
            </a:endParaRPr>
          </a:p>
        </p:txBody>
      </p:sp>
      <p:sp>
        <p:nvSpPr>
          <p:cNvPr id="8" name="文字方塊 13"/>
          <p:cNvSpPr txBox="1"/>
          <p:nvPr/>
        </p:nvSpPr>
        <p:spPr>
          <a:xfrm>
            <a:off x="6434543" y="4198384"/>
            <a:ext cx="2103667" cy="769441"/>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4400" b="1" dirty="0" smtClean="0">
                <a:solidFill>
                  <a:schemeClr val="bg1">
                    <a:lumMod val="50000"/>
                  </a:schemeClr>
                </a:solidFill>
              </a:rPr>
              <a:t>After</a:t>
            </a:r>
            <a:endParaRPr lang="en-US" sz="4400" b="1" dirty="0">
              <a:solidFill>
                <a:schemeClr val="bg1">
                  <a:lumMod val="50000"/>
                </a:schemeClr>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t>2</a:t>
            </a:fld>
            <a:endParaRPr lang="zh-TW" altLang="en-US"/>
          </a:p>
        </p:txBody>
      </p:sp>
      <p:pic>
        <p:nvPicPr>
          <p:cNvPr id="9" name="圖片版面配置區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9570" y="4198384"/>
            <a:ext cx="2617547" cy="1936341"/>
          </a:xfrm>
          <a:prstGeom prst="rect">
            <a:avLst/>
          </a:prstGeom>
        </p:spPr>
      </p:pic>
      <p:sp>
        <p:nvSpPr>
          <p:cNvPr id="2" name="矩形圖說文字 1"/>
          <p:cNvSpPr/>
          <p:nvPr/>
        </p:nvSpPr>
        <p:spPr>
          <a:xfrm>
            <a:off x="1234440" y="2697480"/>
            <a:ext cx="2023110" cy="1120140"/>
          </a:xfrm>
          <a:prstGeom prst="wedgeRectCallout">
            <a:avLst>
              <a:gd name="adj1" fmla="val -41172"/>
              <a:gd name="adj2" fmla="val 7066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The quick brown fox jumps over the lazy dog. The quick brown fox jumps over the lazy dog</a:t>
            </a:r>
            <a:endParaRPr lang="en-US" sz="2000" dirty="0" smtClean="0"/>
          </a:p>
        </p:txBody>
      </p:sp>
      <p:pic>
        <p:nvPicPr>
          <p:cNvPr id="10" name="圖片版面配置區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14549" y="1769810"/>
            <a:ext cx="2617547" cy="1936341"/>
          </a:xfrm>
          <a:prstGeom prst="rect">
            <a:avLst/>
          </a:prstGeom>
        </p:spPr>
      </p:pic>
      <p:grpSp>
        <p:nvGrpSpPr>
          <p:cNvPr id="37" name="群組 36"/>
          <p:cNvGrpSpPr/>
          <p:nvPr/>
        </p:nvGrpSpPr>
        <p:grpSpPr>
          <a:xfrm>
            <a:off x="5545553" y="2400300"/>
            <a:ext cx="342906" cy="342900"/>
            <a:chOff x="5545553" y="2400300"/>
            <a:chExt cx="342906" cy="342900"/>
          </a:xfrm>
        </p:grpSpPr>
        <p:grpSp>
          <p:nvGrpSpPr>
            <p:cNvPr id="13" name="群組 12"/>
            <p:cNvGrpSpPr/>
            <p:nvPr/>
          </p:nvGrpSpPr>
          <p:grpSpPr>
            <a:xfrm>
              <a:off x="5545553" y="2400300"/>
              <a:ext cx="342906" cy="342900"/>
              <a:chOff x="1353553" y="4012531"/>
              <a:chExt cx="613612" cy="613602"/>
            </a:xfrm>
          </p:grpSpPr>
          <p:grpSp>
            <p:nvGrpSpPr>
              <p:cNvPr id="15" name="群組 14"/>
              <p:cNvGrpSpPr/>
              <p:nvPr/>
            </p:nvGrpSpPr>
            <p:grpSpPr>
              <a:xfrm>
                <a:off x="1353553" y="4012531"/>
                <a:ext cx="264696" cy="264696"/>
                <a:chOff x="1353553" y="4012531"/>
                <a:chExt cx="264696" cy="264696"/>
              </a:xfrm>
            </p:grpSpPr>
            <p:cxnSp>
              <p:nvCxnSpPr>
                <p:cNvPr id="25" name="直線接點 24"/>
                <p:cNvCxnSpPr/>
                <p:nvPr/>
              </p:nvCxnSpPr>
              <p:spPr>
                <a:xfrm>
                  <a:off x="1353553" y="4012531"/>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a:off x="1485901" y="3880183"/>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rot="5400000">
                <a:off x="1702469" y="4012531"/>
                <a:ext cx="264696" cy="264696"/>
                <a:chOff x="1353553" y="4012531"/>
                <a:chExt cx="264696" cy="264696"/>
              </a:xfrm>
            </p:grpSpPr>
            <p:cxnSp>
              <p:nvCxnSpPr>
                <p:cNvPr id="23" name="直線接點 22"/>
                <p:cNvCxnSpPr/>
                <p:nvPr/>
              </p:nvCxnSpPr>
              <p:spPr>
                <a:xfrm>
                  <a:off x="1353553" y="4012531"/>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1485901" y="3880183"/>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7" name="群組 16"/>
              <p:cNvGrpSpPr/>
              <p:nvPr/>
            </p:nvGrpSpPr>
            <p:grpSpPr>
              <a:xfrm rot="5400000" flipH="1" flipV="1">
                <a:off x="1353553" y="4361437"/>
                <a:ext cx="264696" cy="264696"/>
                <a:chOff x="1353553" y="4012531"/>
                <a:chExt cx="264696" cy="264696"/>
              </a:xfrm>
            </p:grpSpPr>
            <p:cxnSp>
              <p:nvCxnSpPr>
                <p:cNvPr id="21" name="直線接點 20"/>
                <p:cNvCxnSpPr/>
                <p:nvPr/>
              </p:nvCxnSpPr>
              <p:spPr>
                <a:xfrm>
                  <a:off x="1353553" y="4012531"/>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1485901" y="3880183"/>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rot="10800000">
                <a:off x="1702469" y="4361437"/>
                <a:ext cx="264696" cy="264696"/>
                <a:chOff x="1353553" y="4012531"/>
                <a:chExt cx="264696" cy="264696"/>
              </a:xfrm>
            </p:grpSpPr>
            <p:cxnSp>
              <p:nvCxnSpPr>
                <p:cNvPr id="19" name="直線接點 18"/>
                <p:cNvCxnSpPr/>
                <p:nvPr/>
              </p:nvCxnSpPr>
              <p:spPr>
                <a:xfrm>
                  <a:off x="1353553" y="4012531"/>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485901" y="3880183"/>
                  <a:ext cx="0" cy="2646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4" name="矩形 13"/>
            <p:cNvSpPr/>
            <p:nvPr/>
          </p:nvSpPr>
          <p:spPr>
            <a:xfrm>
              <a:off x="5624210" y="2480639"/>
              <a:ext cx="185589" cy="185589"/>
            </a:xfrm>
            <a:prstGeom prst="rect">
              <a:avLst/>
            </a:pr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12" name="群組 11"/>
            <p:cNvGrpSpPr/>
            <p:nvPr/>
          </p:nvGrpSpPr>
          <p:grpSpPr>
            <a:xfrm>
              <a:off x="5643046" y="2497790"/>
              <a:ext cx="147920" cy="147920"/>
              <a:chOff x="-294775" y="2719137"/>
              <a:chExt cx="433137" cy="433137"/>
            </a:xfrm>
          </p:grpSpPr>
          <p:cxnSp>
            <p:nvCxnSpPr>
              <p:cNvPr id="27" name="直線接點 26"/>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0" name="群組 29"/>
          <p:cNvGrpSpPr/>
          <p:nvPr/>
        </p:nvGrpSpPr>
        <p:grpSpPr>
          <a:xfrm>
            <a:off x="6379950" y="712909"/>
            <a:ext cx="2512590" cy="517040"/>
            <a:chOff x="6517110" y="760536"/>
            <a:chExt cx="2512590" cy="662579"/>
          </a:xfrm>
        </p:grpSpPr>
        <p:sp>
          <p:nvSpPr>
            <p:cNvPr id="3" name="矩形 2"/>
            <p:cNvSpPr/>
            <p:nvPr/>
          </p:nvSpPr>
          <p:spPr>
            <a:xfrm>
              <a:off x="6686550" y="760536"/>
              <a:ext cx="2343150" cy="662579"/>
            </a:xfrm>
            <a:prstGeom prst="rect">
              <a:avLst/>
            </a:prstGeom>
            <a:solidFill>
              <a:schemeClr val="bg1">
                <a:lumMod val="50000"/>
                <a:alpha val="40000"/>
              </a:schemeClr>
            </a:solidFill>
            <a:ln>
              <a:noFill/>
            </a:ln>
          </p:spPr>
          <p:txBody>
            <a:bodyPr wrap="square">
              <a:noAutofit/>
            </a:bodyPr>
            <a:lstStyle/>
            <a:p>
              <a:pPr lvl="0">
                <a:lnSpc>
                  <a:spcPts val="1200"/>
                </a:lnSpc>
              </a:pPr>
              <a:r>
                <a:rPr lang="en-US" sz="1200" dirty="0">
                  <a:solidFill>
                    <a:schemeClr val="bg1"/>
                  </a:solidFill>
                </a:rPr>
                <a:t>The quick brown fox jumps over the lazy dog. The quick brown fox jumps over the lazy dog</a:t>
              </a:r>
              <a:endParaRPr lang="en-US" sz="2000" dirty="0">
                <a:solidFill>
                  <a:schemeClr val="bg1"/>
                </a:solidFill>
              </a:endParaRPr>
            </a:p>
          </p:txBody>
        </p:sp>
        <p:sp>
          <p:nvSpPr>
            <p:cNvPr id="29" name="矩形 28"/>
            <p:cNvSpPr/>
            <p:nvPr/>
          </p:nvSpPr>
          <p:spPr>
            <a:xfrm>
              <a:off x="6517110" y="760536"/>
              <a:ext cx="169440" cy="662579"/>
            </a:xfrm>
            <a:prstGeom prst="rect">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38" name="群組 37"/>
          <p:cNvGrpSpPr/>
          <p:nvPr/>
        </p:nvGrpSpPr>
        <p:grpSpPr>
          <a:xfrm>
            <a:off x="5715953" y="1285874"/>
            <a:ext cx="3227437" cy="1285876"/>
            <a:chOff x="5715953" y="1285874"/>
            <a:chExt cx="3227437" cy="1285876"/>
          </a:xfrm>
        </p:grpSpPr>
        <p:sp>
          <p:nvSpPr>
            <p:cNvPr id="34" name="手繪多邊形 33"/>
            <p:cNvSpPr/>
            <p:nvPr/>
          </p:nvSpPr>
          <p:spPr>
            <a:xfrm>
              <a:off x="5715953" y="1328738"/>
              <a:ext cx="3181350" cy="1243012"/>
            </a:xfrm>
            <a:custGeom>
              <a:avLst/>
              <a:gdLst>
                <a:gd name="connsiteX0" fmla="*/ 3181350 w 3181350"/>
                <a:gd name="connsiteY0" fmla="*/ 0 h 1243012"/>
                <a:gd name="connsiteX1" fmla="*/ 666750 w 3181350"/>
                <a:gd name="connsiteY1" fmla="*/ 0 h 1243012"/>
                <a:gd name="connsiteX2" fmla="*/ 0 w 3181350"/>
                <a:gd name="connsiteY2" fmla="*/ 1243012 h 1243012"/>
              </a:gdLst>
              <a:ahLst/>
              <a:cxnLst>
                <a:cxn ang="0">
                  <a:pos x="connsiteX0" y="connsiteY0"/>
                </a:cxn>
                <a:cxn ang="0">
                  <a:pos x="connsiteX1" y="connsiteY1"/>
                </a:cxn>
                <a:cxn ang="0">
                  <a:pos x="connsiteX2" y="connsiteY2"/>
                </a:cxn>
              </a:cxnLst>
              <a:rect l="l" t="t" r="r" b="b"/>
              <a:pathLst>
                <a:path w="3181350" h="1243012">
                  <a:moveTo>
                    <a:pt x="3181350" y="0"/>
                  </a:moveTo>
                  <a:lnTo>
                    <a:pt x="666750" y="0"/>
                  </a:lnTo>
                  <a:lnTo>
                    <a:pt x="0" y="1243012"/>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橢圓 34"/>
            <p:cNvSpPr/>
            <p:nvPr/>
          </p:nvSpPr>
          <p:spPr>
            <a:xfrm>
              <a:off x="6339840" y="1285874"/>
              <a:ext cx="108000" cy="108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36" name="橢圓 35"/>
            <p:cNvSpPr/>
            <p:nvPr/>
          </p:nvSpPr>
          <p:spPr>
            <a:xfrm>
              <a:off x="8835390" y="1285874"/>
              <a:ext cx="108000" cy="108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Tree>
    <p:extLst>
      <p:ext uri="{BB962C8B-B14F-4D97-AF65-F5344CB8AC3E}">
        <p14:creationId xmlns:p14="http://schemas.microsoft.com/office/powerpoint/2010/main" val="329385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29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7" name="群組 26"/>
          <p:cNvGrpSpPr/>
          <p:nvPr/>
        </p:nvGrpSpPr>
        <p:grpSpPr>
          <a:xfrm>
            <a:off x="493333" y="411191"/>
            <a:ext cx="3805200" cy="1889947"/>
            <a:chOff x="493333" y="411191"/>
            <a:chExt cx="3805200" cy="1889947"/>
          </a:xfrm>
        </p:grpSpPr>
        <p:sp>
          <p:nvSpPr>
            <p:cNvPr id="6" name="矩形 5"/>
            <p:cNvSpPr/>
            <p:nvPr/>
          </p:nvSpPr>
          <p:spPr>
            <a:xfrm>
              <a:off x="493333" y="411191"/>
              <a:ext cx="3805200" cy="523220"/>
            </a:xfrm>
            <a:prstGeom prst="rect">
              <a:avLst/>
            </a:prstGeom>
            <a:solidFill>
              <a:schemeClr val="bg1"/>
            </a:solidFill>
          </p:spPr>
          <p:txBody>
            <a:bodyPr wrap="none">
              <a:spAutoFit/>
            </a:bodyPr>
            <a:lstStyle/>
            <a:p>
              <a:pPr algn="ctr"/>
              <a:r>
                <a:rPr lang="en-US" altLang="zh-TW" sz="2800" dirty="0">
                  <a:solidFill>
                    <a:schemeClr val="accent1"/>
                  </a:solidFill>
                </a:rPr>
                <a:t>Make Organizing </a:t>
              </a:r>
              <a:r>
                <a:rPr lang="en-US" altLang="zh-TW" sz="2800" dirty="0" smtClean="0">
                  <a:solidFill>
                    <a:schemeClr val="accent1"/>
                  </a:solidFill>
                </a:rPr>
                <a:t>Fun.</a:t>
              </a:r>
              <a:endParaRPr lang="en-US" sz="2800" dirty="0">
                <a:solidFill>
                  <a:schemeClr val="accent1"/>
                </a:solidFill>
              </a:endParaRPr>
            </a:p>
          </p:txBody>
        </p:sp>
        <p:sp>
          <p:nvSpPr>
            <p:cNvPr id="7" name="矩形 6"/>
            <p:cNvSpPr/>
            <p:nvPr/>
          </p:nvSpPr>
          <p:spPr>
            <a:xfrm>
              <a:off x="493333" y="1654807"/>
              <a:ext cx="3805200" cy="646331"/>
            </a:xfrm>
            <a:prstGeom prst="rect">
              <a:avLst/>
            </a:prstGeom>
            <a:solidFill>
              <a:schemeClr val="accent1">
                <a:alpha val="8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8" name="矩形 7"/>
            <p:cNvSpPr/>
            <p:nvPr/>
          </p:nvSpPr>
          <p:spPr>
            <a:xfrm>
              <a:off x="493333" y="1075206"/>
              <a:ext cx="3803477" cy="461665"/>
            </a:xfrm>
            <a:prstGeom prst="rect">
              <a:avLst/>
            </a:prstGeom>
            <a:solidFill>
              <a:schemeClr val="bg1">
                <a:lumMod val="65000"/>
              </a:schemeClr>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grpSp>
      <p:grpSp>
        <p:nvGrpSpPr>
          <p:cNvPr id="9" name="群組 8"/>
          <p:cNvGrpSpPr/>
          <p:nvPr/>
        </p:nvGrpSpPr>
        <p:grpSpPr>
          <a:xfrm>
            <a:off x="4892049" y="2717858"/>
            <a:ext cx="327002" cy="326996"/>
            <a:chOff x="1612231" y="4012531"/>
            <a:chExt cx="613612" cy="613602"/>
          </a:xfrm>
        </p:grpSpPr>
        <p:grpSp>
          <p:nvGrpSpPr>
            <p:cNvPr id="10" name="群組 9"/>
            <p:cNvGrpSpPr/>
            <p:nvPr/>
          </p:nvGrpSpPr>
          <p:grpSpPr>
            <a:xfrm>
              <a:off x="1786689" y="4186984"/>
              <a:ext cx="264696" cy="264696"/>
              <a:chOff x="-294775" y="2719137"/>
              <a:chExt cx="433137" cy="433137"/>
            </a:xfrm>
          </p:grpSpPr>
          <p:cxnSp>
            <p:nvCxnSpPr>
              <p:cNvPr id="24" name="直線接點 23"/>
              <p:cNvCxnSpPr/>
              <p:nvPr/>
            </p:nvCxnSpPr>
            <p:spPr>
              <a:xfrm>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rot="5400000">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1612231" y="4012531"/>
              <a:ext cx="613612" cy="613602"/>
              <a:chOff x="1353553" y="4012531"/>
              <a:chExt cx="613612" cy="613602"/>
            </a:xfrm>
          </p:grpSpPr>
          <p:grpSp>
            <p:nvGrpSpPr>
              <p:cNvPr id="12" name="群組 11"/>
              <p:cNvGrpSpPr/>
              <p:nvPr/>
            </p:nvGrpSpPr>
            <p:grpSpPr>
              <a:xfrm>
                <a:off x="1353553" y="4012531"/>
                <a:ext cx="264696" cy="264696"/>
                <a:chOff x="1353553" y="4012531"/>
                <a:chExt cx="264696" cy="264696"/>
              </a:xfrm>
            </p:grpSpPr>
            <p:cxnSp>
              <p:nvCxnSpPr>
                <p:cNvPr id="22" name="直線接點 21"/>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rot="5400000">
                <a:off x="1702469" y="4012531"/>
                <a:ext cx="264696" cy="264696"/>
                <a:chOff x="1353553" y="4012531"/>
                <a:chExt cx="264696" cy="264696"/>
              </a:xfrm>
            </p:grpSpPr>
            <p:cxnSp>
              <p:nvCxnSpPr>
                <p:cNvPr id="20" name="直線接點 19"/>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rot="5400000" flipH="1" flipV="1">
                <a:off x="1353553" y="4361437"/>
                <a:ext cx="264696" cy="264696"/>
                <a:chOff x="1353553" y="4012531"/>
                <a:chExt cx="264696" cy="264696"/>
              </a:xfrm>
            </p:grpSpPr>
            <p:cxnSp>
              <p:nvCxnSpPr>
                <p:cNvPr id="18" name="直線接點 17"/>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群組 14"/>
              <p:cNvGrpSpPr/>
              <p:nvPr/>
            </p:nvGrpSpPr>
            <p:grpSpPr>
              <a:xfrm rot="10800000">
                <a:off x="1702469" y="4361437"/>
                <a:ext cx="264696" cy="264696"/>
                <a:chOff x="1353553" y="4012531"/>
                <a:chExt cx="264696" cy="264696"/>
              </a:xfrm>
            </p:grpSpPr>
            <p:cxnSp>
              <p:nvCxnSpPr>
                <p:cNvPr id="16" name="直線接點 15"/>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8" name="群組 27"/>
          <p:cNvGrpSpPr/>
          <p:nvPr/>
        </p:nvGrpSpPr>
        <p:grpSpPr>
          <a:xfrm>
            <a:off x="2366010" y="1537200"/>
            <a:ext cx="2750160" cy="1080270"/>
            <a:chOff x="2366010" y="1537200"/>
            <a:chExt cx="2750160" cy="1080270"/>
          </a:xfrm>
        </p:grpSpPr>
        <p:sp>
          <p:nvSpPr>
            <p:cNvPr id="3" name="手繪多邊形 2"/>
            <p:cNvSpPr/>
            <p:nvPr/>
          </p:nvSpPr>
          <p:spPr>
            <a:xfrm>
              <a:off x="2366010" y="1588770"/>
              <a:ext cx="2686050" cy="1028700"/>
            </a:xfrm>
            <a:custGeom>
              <a:avLst/>
              <a:gdLst>
                <a:gd name="connsiteX0" fmla="*/ 2686050 w 2686050"/>
                <a:gd name="connsiteY0" fmla="*/ 1611630 h 1611630"/>
                <a:gd name="connsiteX1" fmla="*/ 2686050 w 2686050"/>
                <a:gd name="connsiteY1" fmla="*/ 0 h 1611630"/>
                <a:gd name="connsiteX2" fmla="*/ 0 w 2686050"/>
                <a:gd name="connsiteY2" fmla="*/ 0 h 1611630"/>
              </a:gdLst>
              <a:ahLst/>
              <a:cxnLst>
                <a:cxn ang="0">
                  <a:pos x="connsiteX0" y="connsiteY0"/>
                </a:cxn>
                <a:cxn ang="0">
                  <a:pos x="connsiteX1" y="connsiteY1"/>
                </a:cxn>
                <a:cxn ang="0">
                  <a:pos x="connsiteX2" y="connsiteY2"/>
                </a:cxn>
              </a:cxnLst>
              <a:rect l="l" t="t" r="r" b="b"/>
              <a:pathLst>
                <a:path w="2686050" h="1611630">
                  <a:moveTo>
                    <a:pt x="2686050" y="1611630"/>
                  </a:moveTo>
                  <a:lnTo>
                    <a:pt x="2686050" y="0"/>
                  </a:lnTo>
                  <a:lnTo>
                    <a:pt x="0" y="0"/>
                  </a:lnTo>
                </a:path>
              </a:pathLst>
            </a:custGeom>
            <a:noFill/>
            <a:ln w="19050">
              <a:solidFill>
                <a:schemeClr val="accent3"/>
              </a:solidFill>
              <a:headEnd type="triangle" w="lg" len="lg"/>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橢圓 25"/>
            <p:cNvSpPr/>
            <p:nvPr/>
          </p:nvSpPr>
          <p:spPr>
            <a:xfrm>
              <a:off x="4990170" y="1537200"/>
              <a:ext cx="126000" cy="12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6015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30</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6" name="群組 25"/>
          <p:cNvGrpSpPr/>
          <p:nvPr/>
        </p:nvGrpSpPr>
        <p:grpSpPr>
          <a:xfrm>
            <a:off x="607633" y="4165122"/>
            <a:ext cx="3805200" cy="1889947"/>
            <a:chOff x="607633" y="4165122"/>
            <a:chExt cx="3805200" cy="1889947"/>
          </a:xfrm>
        </p:grpSpPr>
        <p:sp>
          <p:nvSpPr>
            <p:cNvPr id="6" name="矩形 5"/>
            <p:cNvSpPr/>
            <p:nvPr/>
          </p:nvSpPr>
          <p:spPr>
            <a:xfrm>
              <a:off x="607633" y="4165122"/>
              <a:ext cx="3805200" cy="523220"/>
            </a:xfrm>
            <a:prstGeom prst="rect">
              <a:avLst/>
            </a:prstGeom>
            <a:solidFill>
              <a:schemeClr val="tx1">
                <a:alpha val="7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607633" y="5408738"/>
              <a:ext cx="3805200" cy="646331"/>
            </a:xfrm>
            <a:prstGeom prst="rect">
              <a:avLst/>
            </a:prstGeom>
            <a:solidFill>
              <a:schemeClr val="bg1">
                <a:alpha val="80000"/>
              </a:schemeClr>
            </a:solidFill>
          </p:spPr>
          <p:txBody>
            <a:bodyPr wrap="square">
              <a:spAutoFit/>
            </a:bodyPr>
            <a:lstStyle/>
            <a:p>
              <a:r>
                <a:rPr lang="en-US" sz="1200" dirty="0" smtClean="0">
                  <a:solidFill>
                    <a:schemeClr val="bg1">
                      <a:lumMod val="50000"/>
                    </a:schemeClr>
                  </a:solidFill>
                </a:rPr>
                <a:t>In </a:t>
              </a:r>
              <a:r>
                <a:rPr lang="en-US" sz="1200" dirty="0">
                  <a:solidFill>
                    <a:schemeClr val="bg1">
                      <a:lumMod val="50000"/>
                    </a:schemeClr>
                  </a:solidFill>
                </a:rPr>
                <a:t>Matter Lab, we provide detailed product information, let you know what fabric and trims we are using in your product. </a:t>
              </a:r>
            </a:p>
          </p:txBody>
        </p:sp>
        <p:sp>
          <p:nvSpPr>
            <p:cNvPr id="8" name="矩形 7"/>
            <p:cNvSpPr/>
            <p:nvPr/>
          </p:nvSpPr>
          <p:spPr>
            <a:xfrm>
              <a:off x="607633" y="4829137"/>
              <a:ext cx="3803477" cy="461665"/>
            </a:xfrm>
            <a:prstGeom prst="rect">
              <a:avLst/>
            </a:prstGeom>
            <a:solidFill>
              <a:schemeClr val="bg1">
                <a:alpha val="80000"/>
              </a:schemeClr>
            </a:solidFill>
            <a:ln w="12700">
              <a:noFill/>
            </a:ln>
          </p:spPr>
          <p:txBody>
            <a:bodyPr wrap="none">
              <a:spAutoFit/>
            </a:bodyPr>
            <a:lstStyle/>
            <a:p>
              <a:pPr algn="ctr"/>
              <a:r>
                <a:rPr lang="en-US" altLang="zh-TW" sz="2400" dirty="0">
                  <a:solidFill>
                    <a:schemeClr val="bg1">
                      <a:lumMod val="50000"/>
                    </a:schemeClr>
                  </a:solidFill>
                </a:rPr>
                <a:t>We know it matters to you</a:t>
              </a:r>
              <a:r>
                <a:rPr lang="en-US" altLang="zh-TW" sz="2400" dirty="0" smtClean="0">
                  <a:solidFill>
                    <a:schemeClr val="bg1">
                      <a:lumMod val="50000"/>
                    </a:schemeClr>
                  </a:solidFill>
                </a:rPr>
                <a:t>.</a:t>
              </a:r>
              <a:endParaRPr lang="en-US" altLang="zh-TW" sz="2400" dirty="0">
                <a:solidFill>
                  <a:schemeClr val="bg1">
                    <a:lumMod val="50000"/>
                  </a:schemeClr>
                </a:solidFill>
              </a:endParaRPr>
            </a:p>
          </p:txBody>
        </p:sp>
      </p:grpSp>
      <p:grpSp>
        <p:nvGrpSpPr>
          <p:cNvPr id="9" name="群組 8"/>
          <p:cNvGrpSpPr/>
          <p:nvPr/>
        </p:nvGrpSpPr>
        <p:grpSpPr>
          <a:xfrm>
            <a:off x="5747081" y="2752031"/>
            <a:ext cx="385200" cy="385200"/>
            <a:chOff x="4887457" y="5102442"/>
            <a:chExt cx="385200" cy="385200"/>
          </a:xfrm>
        </p:grpSpPr>
        <p:grpSp>
          <p:nvGrpSpPr>
            <p:cNvPr id="10" name="群組 9"/>
            <p:cNvGrpSpPr/>
            <p:nvPr/>
          </p:nvGrpSpPr>
          <p:grpSpPr>
            <a:xfrm>
              <a:off x="4887457" y="5102442"/>
              <a:ext cx="385200" cy="385200"/>
              <a:chOff x="-21024698" y="-700088"/>
              <a:chExt cx="8397723" cy="8256588"/>
            </a:xfrm>
          </p:grpSpPr>
          <p:sp>
            <p:nvSpPr>
              <p:cNvPr id="13" name="Freeform 6"/>
              <p:cNvSpPr>
                <a:spLocks/>
              </p:cNvSpPr>
              <p:nvPr/>
            </p:nvSpPr>
            <p:spPr bwMode="auto">
              <a:xfrm>
                <a:off x="-18330863" y="7277100"/>
                <a:ext cx="3013075" cy="279400"/>
              </a:xfrm>
              <a:custGeom>
                <a:avLst/>
                <a:gdLst>
                  <a:gd name="T0" fmla="*/ 22202 w 22202"/>
                  <a:gd name="T1" fmla="*/ 0 h 2052"/>
                  <a:gd name="T2" fmla="*/ 11101 w 22202"/>
                  <a:gd name="T3" fmla="*/ 2052 h 2052"/>
                  <a:gd name="T4" fmla="*/ 0 w 22202"/>
                  <a:gd name="T5" fmla="*/ 1 h 2052"/>
                </a:gdLst>
                <a:ahLst/>
                <a:cxnLst>
                  <a:cxn ang="0">
                    <a:pos x="T0" y="T1"/>
                  </a:cxn>
                  <a:cxn ang="0">
                    <a:pos x="T2" y="T3"/>
                  </a:cxn>
                  <a:cxn ang="0">
                    <a:pos x="T4" y="T5"/>
                  </a:cxn>
                </a:cxnLst>
                <a:rect l="0" t="0" r="r" b="b"/>
                <a:pathLst>
                  <a:path w="22202" h="2052">
                    <a:moveTo>
                      <a:pt x="22202" y="0"/>
                    </a:moveTo>
                    <a:cubicBezTo>
                      <a:pt x="18756" y="1326"/>
                      <a:pt x="15013" y="2052"/>
                      <a:pt x="11101" y="2052"/>
                    </a:cubicBezTo>
                    <a:cubicBezTo>
                      <a:pt x="7189" y="2052"/>
                      <a:pt x="3446" y="1326"/>
                      <a:pt x="0" y="1"/>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p:nvSpPr>
            <p:spPr bwMode="auto">
              <a:xfrm>
                <a:off x="-13562013"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p:nvSpPr>
            <p:spPr bwMode="auto">
              <a:xfrm>
                <a:off x="-15740063"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flipH="1">
                <a:off x="-20308505"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p:cNvSpPr>
                <a:spLocks/>
              </p:cNvSpPr>
              <p:nvPr/>
            </p:nvSpPr>
            <p:spPr bwMode="auto">
              <a:xfrm flipH="1">
                <a:off x="-21024698"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 name="橢圓 10"/>
            <p:cNvSpPr/>
            <p:nvPr/>
          </p:nvSpPr>
          <p:spPr>
            <a:xfrm>
              <a:off x="5015888" y="5230873"/>
              <a:ext cx="128339" cy="128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橢圓 11"/>
            <p:cNvSpPr/>
            <p:nvPr/>
          </p:nvSpPr>
          <p:spPr>
            <a:xfrm>
              <a:off x="4952660" y="5167645"/>
              <a:ext cx="254794" cy="25479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p:txBody>
        </p:sp>
      </p:grpSp>
      <p:sp>
        <p:nvSpPr>
          <p:cNvPr id="3" name="手繪多邊形 2"/>
          <p:cNvSpPr/>
          <p:nvPr/>
        </p:nvSpPr>
        <p:spPr>
          <a:xfrm>
            <a:off x="605790" y="2948940"/>
            <a:ext cx="5349240" cy="1794510"/>
          </a:xfrm>
          <a:custGeom>
            <a:avLst/>
            <a:gdLst>
              <a:gd name="connsiteX0" fmla="*/ 5349240 w 5349240"/>
              <a:gd name="connsiteY0" fmla="*/ 0 h 1794510"/>
              <a:gd name="connsiteX1" fmla="*/ 4343400 w 5349240"/>
              <a:gd name="connsiteY1" fmla="*/ 1794510 h 1794510"/>
              <a:gd name="connsiteX2" fmla="*/ 0 w 5349240"/>
              <a:gd name="connsiteY2" fmla="*/ 1794510 h 1794510"/>
            </a:gdLst>
            <a:ahLst/>
            <a:cxnLst>
              <a:cxn ang="0">
                <a:pos x="connsiteX0" y="connsiteY0"/>
              </a:cxn>
              <a:cxn ang="0">
                <a:pos x="connsiteX1" y="connsiteY1"/>
              </a:cxn>
              <a:cxn ang="0">
                <a:pos x="connsiteX2" y="connsiteY2"/>
              </a:cxn>
            </a:cxnLst>
            <a:rect l="l" t="t" r="r" b="b"/>
            <a:pathLst>
              <a:path w="5349240" h="1794510">
                <a:moveTo>
                  <a:pt x="5349240" y="0"/>
                </a:moveTo>
                <a:lnTo>
                  <a:pt x="4343400" y="1794510"/>
                </a:lnTo>
                <a:lnTo>
                  <a:pt x="0" y="179451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群組 18"/>
          <p:cNvGrpSpPr/>
          <p:nvPr/>
        </p:nvGrpSpPr>
        <p:grpSpPr>
          <a:xfrm>
            <a:off x="3427730" y="3137231"/>
            <a:ext cx="502920" cy="478971"/>
            <a:chOff x="3427730" y="3137231"/>
            <a:chExt cx="502920" cy="478971"/>
          </a:xfrm>
        </p:grpSpPr>
        <p:sp>
          <p:nvSpPr>
            <p:cNvPr id="18" name="一般五邊形 17"/>
            <p:cNvSpPr/>
            <p:nvPr/>
          </p:nvSpPr>
          <p:spPr>
            <a:xfrm>
              <a:off x="3427730" y="3137231"/>
              <a:ext cx="502920" cy="478971"/>
            </a:xfrm>
            <a:prstGeom prst="pentagon">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0" name="一般五邊形 19"/>
            <p:cNvSpPr/>
            <p:nvPr/>
          </p:nvSpPr>
          <p:spPr>
            <a:xfrm>
              <a:off x="3554284" y="3267283"/>
              <a:ext cx="249812" cy="237916"/>
            </a:xfrm>
            <a:prstGeom prst="pentagon">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25" name="群組 24"/>
          <p:cNvGrpSpPr/>
          <p:nvPr/>
        </p:nvGrpSpPr>
        <p:grpSpPr>
          <a:xfrm>
            <a:off x="5076763" y="561380"/>
            <a:ext cx="3726000" cy="1840825"/>
            <a:chOff x="5076763" y="561380"/>
            <a:chExt cx="3726000" cy="1840825"/>
          </a:xfrm>
        </p:grpSpPr>
        <p:sp>
          <p:nvSpPr>
            <p:cNvPr id="21" name="矩形 20"/>
            <p:cNvSpPr/>
            <p:nvPr/>
          </p:nvSpPr>
          <p:spPr>
            <a:xfrm>
              <a:off x="5076763" y="561380"/>
              <a:ext cx="3724096" cy="523220"/>
            </a:xfrm>
            <a:prstGeom prst="rect">
              <a:avLst/>
            </a:prstGeom>
            <a:solidFill>
              <a:schemeClr val="accent1">
                <a:alpha val="75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22" name="矩形 21"/>
            <p:cNvSpPr/>
            <p:nvPr/>
          </p:nvSpPr>
          <p:spPr>
            <a:xfrm>
              <a:off x="5076763" y="1294209"/>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23" name="矩形 22"/>
            <p:cNvSpPr/>
            <p:nvPr/>
          </p:nvSpPr>
          <p:spPr>
            <a:xfrm>
              <a:off x="5076763" y="1131470"/>
              <a:ext cx="3726000" cy="11586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24" name="手繪多邊形 23"/>
          <p:cNvSpPr/>
          <p:nvPr/>
        </p:nvSpPr>
        <p:spPr>
          <a:xfrm>
            <a:off x="3683000" y="558800"/>
            <a:ext cx="1282700" cy="2844800"/>
          </a:xfrm>
          <a:custGeom>
            <a:avLst/>
            <a:gdLst>
              <a:gd name="connsiteX0" fmla="*/ 1282700 w 1282700"/>
              <a:gd name="connsiteY0" fmla="*/ 1841500 h 2844800"/>
              <a:gd name="connsiteX1" fmla="*/ 1282700 w 1282700"/>
              <a:gd name="connsiteY1" fmla="*/ 0 h 2844800"/>
              <a:gd name="connsiteX2" fmla="*/ 0 w 1282700"/>
              <a:gd name="connsiteY2" fmla="*/ 2844800 h 2844800"/>
            </a:gdLst>
            <a:ahLst/>
            <a:cxnLst>
              <a:cxn ang="0">
                <a:pos x="connsiteX0" y="connsiteY0"/>
              </a:cxn>
              <a:cxn ang="0">
                <a:pos x="connsiteX1" y="connsiteY1"/>
              </a:cxn>
              <a:cxn ang="0">
                <a:pos x="connsiteX2" y="connsiteY2"/>
              </a:cxn>
            </a:cxnLst>
            <a:rect l="l" t="t" r="r" b="b"/>
            <a:pathLst>
              <a:path w="1282700" h="2844800">
                <a:moveTo>
                  <a:pt x="1282700" y="1841500"/>
                </a:moveTo>
                <a:lnTo>
                  <a:pt x="1282700" y="0"/>
                </a:lnTo>
                <a:lnTo>
                  <a:pt x="0" y="284480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861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31</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3" name="群組 2"/>
          <p:cNvGrpSpPr/>
          <p:nvPr/>
        </p:nvGrpSpPr>
        <p:grpSpPr>
          <a:xfrm>
            <a:off x="6195060" y="3813810"/>
            <a:ext cx="2255520" cy="2255520"/>
            <a:chOff x="6195060" y="3813810"/>
            <a:chExt cx="2255520" cy="2255520"/>
          </a:xfrm>
        </p:grpSpPr>
        <p:grpSp>
          <p:nvGrpSpPr>
            <p:cNvPr id="9" name="群組 8"/>
            <p:cNvGrpSpPr/>
            <p:nvPr/>
          </p:nvGrpSpPr>
          <p:grpSpPr>
            <a:xfrm>
              <a:off x="6256020" y="3874770"/>
              <a:ext cx="2133600" cy="2133600"/>
              <a:chOff x="6553200" y="788670"/>
              <a:chExt cx="2133600" cy="2133600"/>
            </a:xfrm>
          </p:grpSpPr>
          <p:sp>
            <p:nvSpPr>
              <p:cNvPr id="2" name="橢圓 1"/>
              <p:cNvSpPr/>
              <p:nvPr/>
            </p:nvSpPr>
            <p:spPr>
              <a:xfrm>
                <a:off x="6553200" y="788670"/>
                <a:ext cx="2133600" cy="2133600"/>
              </a:xfrm>
              <a:prstGeom prst="ellipse">
                <a:avLst/>
              </a:prstGeom>
              <a:blipFill>
                <a:blip r:embed="rId3" cstate="screen">
                  <a:extLst>
                    <a:ext uri="{28A0092B-C50C-407E-A947-70E740481C1C}">
                      <a14:useLocalDpi xmlns:a14="http://schemas.microsoft.com/office/drawing/2010/main"/>
                    </a:ext>
                  </a:extLst>
                </a:blip>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8" name="手繪多邊形 7"/>
              <p:cNvSpPr/>
              <p:nvPr/>
            </p:nvSpPr>
            <p:spPr>
              <a:xfrm>
                <a:off x="6653574" y="788670"/>
                <a:ext cx="1932852" cy="617220"/>
              </a:xfrm>
              <a:custGeom>
                <a:avLst/>
                <a:gdLst>
                  <a:gd name="connsiteX0" fmla="*/ 966426 w 1932852"/>
                  <a:gd name="connsiteY0" fmla="*/ 0 h 617220"/>
                  <a:gd name="connsiteX1" fmla="*/ 1904469 w 1932852"/>
                  <a:gd name="connsiteY1" fmla="*/ 558300 h 617220"/>
                  <a:gd name="connsiteX2" fmla="*/ 1932852 w 1932852"/>
                  <a:gd name="connsiteY2" fmla="*/ 617220 h 617220"/>
                  <a:gd name="connsiteX3" fmla="*/ 0 w 1932852"/>
                  <a:gd name="connsiteY3" fmla="*/ 617220 h 617220"/>
                  <a:gd name="connsiteX4" fmla="*/ 28383 w 1932852"/>
                  <a:gd name="connsiteY4" fmla="*/ 558300 h 617220"/>
                  <a:gd name="connsiteX5" fmla="*/ 966426 w 1932852"/>
                  <a:gd name="connsiteY5" fmla="*/ 0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852" h="617220">
                    <a:moveTo>
                      <a:pt x="966426" y="0"/>
                    </a:moveTo>
                    <a:cubicBezTo>
                      <a:pt x="1371485" y="0"/>
                      <a:pt x="1723818" y="225752"/>
                      <a:pt x="1904469" y="558300"/>
                    </a:cubicBezTo>
                    <a:lnTo>
                      <a:pt x="1932852" y="617220"/>
                    </a:lnTo>
                    <a:lnTo>
                      <a:pt x="0" y="617220"/>
                    </a:lnTo>
                    <a:lnTo>
                      <a:pt x="28383" y="558300"/>
                    </a:lnTo>
                    <a:cubicBezTo>
                      <a:pt x="209034" y="225752"/>
                      <a:pt x="561367" y="0"/>
                      <a:pt x="966426" y="0"/>
                    </a:cubicBezTo>
                    <a:close/>
                  </a:path>
                </a:pathLst>
              </a:custGeom>
              <a:solidFill>
                <a:schemeClr val="bg1">
                  <a:lumMod val="75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Make </a:t>
                </a:r>
                <a:r>
                  <a:rPr lang="en-US" sz="1600" dirty="0" smtClean="0"/>
                  <a:t/>
                </a:r>
                <a:br>
                  <a:rPr lang="en-US" sz="1600" dirty="0" smtClean="0"/>
                </a:br>
                <a:r>
                  <a:rPr lang="en-US" sz="1600" dirty="0" smtClean="0"/>
                  <a:t>Organizing </a:t>
                </a:r>
                <a:r>
                  <a:rPr lang="en-US" sz="1600" dirty="0"/>
                  <a:t>Fun.</a:t>
                </a:r>
              </a:p>
            </p:txBody>
          </p:sp>
        </p:grpSp>
        <p:sp>
          <p:nvSpPr>
            <p:cNvPr id="10" name="橢圓 9"/>
            <p:cNvSpPr/>
            <p:nvPr/>
          </p:nvSpPr>
          <p:spPr>
            <a:xfrm>
              <a:off x="6195060" y="3813810"/>
              <a:ext cx="2255520" cy="225552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11" name="手繪多邊形 10"/>
          <p:cNvSpPr/>
          <p:nvPr/>
        </p:nvSpPr>
        <p:spPr>
          <a:xfrm>
            <a:off x="5086350" y="2606040"/>
            <a:ext cx="2217420" cy="1211580"/>
          </a:xfrm>
          <a:custGeom>
            <a:avLst/>
            <a:gdLst>
              <a:gd name="connsiteX0" fmla="*/ 2217420 w 2217420"/>
              <a:gd name="connsiteY0" fmla="*/ 1211580 h 1211580"/>
              <a:gd name="connsiteX1" fmla="*/ 2217420 w 2217420"/>
              <a:gd name="connsiteY1" fmla="*/ 845820 h 1211580"/>
              <a:gd name="connsiteX2" fmla="*/ 0 w 2217420"/>
              <a:gd name="connsiteY2" fmla="*/ 0 h 1211580"/>
            </a:gdLst>
            <a:ahLst/>
            <a:cxnLst>
              <a:cxn ang="0">
                <a:pos x="connsiteX0" y="connsiteY0"/>
              </a:cxn>
              <a:cxn ang="0">
                <a:pos x="connsiteX1" y="connsiteY1"/>
              </a:cxn>
              <a:cxn ang="0">
                <a:pos x="connsiteX2" y="connsiteY2"/>
              </a:cxn>
            </a:cxnLst>
            <a:rect l="l" t="t" r="r" b="b"/>
            <a:pathLst>
              <a:path w="2217420" h="1211580">
                <a:moveTo>
                  <a:pt x="2217420" y="1211580"/>
                </a:moveTo>
                <a:lnTo>
                  <a:pt x="2217420" y="84582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群組 11"/>
          <p:cNvGrpSpPr/>
          <p:nvPr/>
        </p:nvGrpSpPr>
        <p:grpSpPr>
          <a:xfrm>
            <a:off x="4744052" y="2254117"/>
            <a:ext cx="353728" cy="353728"/>
            <a:chOff x="4174958" y="3152274"/>
            <a:chExt cx="517358" cy="517358"/>
          </a:xfrm>
        </p:grpSpPr>
        <p:sp>
          <p:nvSpPr>
            <p:cNvPr id="13" name="矩形 12"/>
            <p:cNvSpPr/>
            <p:nvPr/>
          </p:nvSpPr>
          <p:spPr>
            <a:xfrm>
              <a:off x="4174958" y="3152274"/>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群組 13"/>
            <p:cNvGrpSpPr/>
            <p:nvPr/>
          </p:nvGrpSpPr>
          <p:grpSpPr>
            <a:xfrm>
              <a:off x="4301289" y="3278605"/>
              <a:ext cx="264696" cy="264696"/>
              <a:chOff x="-294775" y="2719137"/>
              <a:chExt cx="433137" cy="433137"/>
            </a:xfrm>
          </p:grpSpPr>
          <p:cxnSp>
            <p:nvCxnSpPr>
              <p:cNvPr id="15" name="直線接點 14"/>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1" name="群組 20"/>
          <p:cNvGrpSpPr/>
          <p:nvPr/>
        </p:nvGrpSpPr>
        <p:grpSpPr>
          <a:xfrm flipH="1">
            <a:off x="4389121" y="3247219"/>
            <a:ext cx="365758" cy="363562"/>
            <a:chOff x="2905125" y="1484784"/>
            <a:chExt cx="3323059" cy="3303117"/>
          </a:xfrm>
        </p:grpSpPr>
        <p:grpSp>
          <p:nvGrpSpPr>
            <p:cNvPr id="22" name="群組 21"/>
            <p:cNvGrpSpPr/>
            <p:nvPr/>
          </p:nvGrpSpPr>
          <p:grpSpPr>
            <a:xfrm>
              <a:off x="2905125" y="1484784"/>
              <a:ext cx="1020762" cy="3303117"/>
              <a:chOff x="2905125" y="1484784"/>
              <a:chExt cx="1020762" cy="3303117"/>
            </a:xfrm>
          </p:grpSpPr>
          <p:sp>
            <p:nvSpPr>
              <p:cNvPr id="26" name="Freeform 7"/>
              <p:cNvSpPr>
                <a:spLocks/>
              </p:cNvSpPr>
              <p:nvPr/>
            </p:nvSpPr>
            <p:spPr bwMode="auto">
              <a:xfrm>
                <a:off x="2905125" y="3770313"/>
                <a:ext cx="1020762" cy="1017588"/>
              </a:xfrm>
              <a:custGeom>
                <a:avLst/>
                <a:gdLst>
                  <a:gd name="T0" fmla="*/ 15287 w 15287"/>
                  <a:gd name="T1" fmla="*/ 15287 h 15287"/>
                  <a:gd name="T2" fmla="*/ 0 w 15287"/>
                  <a:gd name="T3" fmla="*/ 0 h 15287"/>
                </a:gdLst>
                <a:ahLst/>
                <a:cxnLst>
                  <a:cxn ang="0">
                    <a:pos x="T0" y="T1"/>
                  </a:cxn>
                  <a:cxn ang="0">
                    <a:pos x="T2" y="T3"/>
                  </a:cxn>
                </a:cxnLst>
                <a:rect l="0" t="0" r="r" b="b"/>
                <a:pathLst>
                  <a:path w="15287" h="15287">
                    <a:moveTo>
                      <a:pt x="15287" y="15287"/>
                    </a:moveTo>
                    <a:cubicBezTo>
                      <a:pt x="8281" y="12583"/>
                      <a:pt x="2704" y="7006"/>
                      <a:pt x="0"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7" name="Freeform 7"/>
              <p:cNvSpPr>
                <a:spLocks/>
              </p:cNvSpPr>
              <p:nvPr/>
            </p:nvSpPr>
            <p:spPr bwMode="auto">
              <a:xfrm flipV="1">
                <a:off x="2905125" y="1484784"/>
                <a:ext cx="1020762" cy="1017588"/>
              </a:xfrm>
              <a:custGeom>
                <a:avLst/>
                <a:gdLst>
                  <a:gd name="T0" fmla="*/ 15287 w 15287"/>
                  <a:gd name="T1" fmla="*/ 15287 h 15287"/>
                  <a:gd name="T2" fmla="*/ 0 w 15287"/>
                  <a:gd name="T3" fmla="*/ 0 h 15287"/>
                </a:gdLst>
                <a:ahLst/>
                <a:cxnLst>
                  <a:cxn ang="0">
                    <a:pos x="T0" y="T1"/>
                  </a:cxn>
                  <a:cxn ang="0">
                    <a:pos x="T2" y="T3"/>
                  </a:cxn>
                </a:cxnLst>
                <a:rect l="0" t="0" r="r" b="b"/>
                <a:pathLst>
                  <a:path w="15287" h="15287">
                    <a:moveTo>
                      <a:pt x="15287" y="15287"/>
                    </a:moveTo>
                    <a:cubicBezTo>
                      <a:pt x="8281" y="12583"/>
                      <a:pt x="2704" y="7006"/>
                      <a:pt x="0"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nvGrpSpPr>
            <p:cNvPr id="23" name="群組 22"/>
            <p:cNvGrpSpPr/>
            <p:nvPr/>
          </p:nvGrpSpPr>
          <p:grpSpPr>
            <a:xfrm flipH="1">
              <a:off x="5207422" y="1484784"/>
              <a:ext cx="1020762" cy="3303117"/>
              <a:chOff x="2905125" y="1484784"/>
              <a:chExt cx="1020762" cy="3303117"/>
            </a:xfrm>
          </p:grpSpPr>
          <p:sp>
            <p:nvSpPr>
              <p:cNvPr id="24" name="Freeform 7"/>
              <p:cNvSpPr>
                <a:spLocks/>
              </p:cNvSpPr>
              <p:nvPr/>
            </p:nvSpPr>
            <p:spPr bwMode="auto">
              <a:xfrm>
                <a:off x="2905125" y="3770313"/>
                <a:ext cx="1020762" cy="1017588"/>
              </a:xfrm>
              <a:custGeom>
                <a:avLst/>
                <a:gdLst>
                  <a:gd name="T0" fmla="*/ 15287 w 15287"/>
                  <a:gd name="T1" fmla="*/ 15287 h 15287"/>
                  <a:gd name="T2" fmla="*/ 0 w 15287"/>
                  <a:gd name="T3" fmla="*/ 0 h 15287"/>
                </a:gdLst>
                <a:ahLst/>
                <a:cxnLst>
                  <a:cxn ang="0">
                    <a:pos x="T0" y="T1"/>
                  </a:cxn>
                  <a:cxn ang="0">
                    <a:pos x="T2" y="T3"/>
                  </a:cxn>
                </a:cxnLst>
                <a:rect l="0" t="0" r="r" b="b"/>
                <a:pathLst>
                  <a:path w="15287" h="15287">
                    <a:moveTo>
                      <a:pt x="15287" y="15287"/>
                    </a:moveTo>
                    <a:cubicBezTo>
                      <a:pt x="8281" y="12583"/>
                      <a:pt x="2704" y="7006"/>
                      <a:pt x="0"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5" name="Freeform 7"/>
              <p:cNvSpPr>
                <a:spLocks/>
              </p:cNvSpPr>
              <p:nvPr/>
            </p:nvSpPr>
            <p:spPr bwMode="auto">
              <a:xfrm flipV="1">
                <a:off x="2905125" y="1484784"/>
                <a:ext cx="1020762" cy="1017588"/>
              </a:xfrm>
              <a:custGeom>
                <a:avLst/>
                <a:gdLst>
                  <a:gd name="T0" fmla="*/ 15287 w 15287"/>
                  <a:gd name="T1" fmla="*/ 15287 h 15287"/>
                  <a:gd name="T2" fmla="*/ 0 w 15287"/>
                  <a:gd name="T3" fmla="*/ 0 h 15287"/>
                </a:gdLst>
                <a:ahLst/>
                <a:cxnLst>
                  <a:cxn ang="0">
                    <a:pos x="T0" y="T1"/>
                  </a:cxn>
                  <a:cxn ang="0">
                    <a:pos x="T2" y="T3"/>
                  </a:cxn>
                </a:cxnLst>
                <a:rect l="0" t="0" r="r" b="b"/>
                <a:pathLst>
                  <a:path w="15287" h="15287">
                    <a:moveTo>
                      <a:pt x="15287" y="15287"/>
                    </a:moveTo>
                    <a:cubicBezTo>
                      <a:pt x="8281" y="12583"/>
                      <a:pt x="2704" y="7006"/>
                      <a:pt x="0"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grpSp>
        <p:nvGrpSpPr>
          <p:cNvPr id="30" name="群組 29"/>
          <p:cNvGrpSpPr/>
          <p:nvPr/>
        </p:nvGrpSpPr>
        <p:grpSpPr>
          <a:xfrm rot="2700000">
            <a:off x="4481511" y="3338511"/>
            <a:ext cx="180978" cy="180978"/>
            <a:chOff x="-294775" y="2719137"/>
            <a:chExt cx="433137" cy="433137"/>
          </a:xfrm>
        </p:grpSpPr>
        <p:cxnSp>
          <p:nvCxnSpPr>
            <p:cNvPr id="31" name="直線接點 30"/>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1081154" y="4681962"/>
            <a:ext cx="3870361" cy="674214"/>
            <a:chOff x="1081154" y="4681962"/>
            <a:chExt cx="3870361" cy="674214"/>
          </a:xfrm>
        </p:grpSpPr>
        <p:sp>
          <p:nvSpPr>
            <p:cNvPr id="34" name="矩形 33"/>
            <p:cNvSpPr/>
            <p:nvPr/>
          </p:nvSpPr>
          <p:spPr>
            <a:xfrm>
              <a:off x="1227419" y="4832956"/>
              <a:ext cx="3724096" cy="523220"/>
            </a:xfrm>
            <a:prstGeom prst="rect">
              <a:avLst/>
            </a:prstGeom>
            <a:solidFill>
              <a:schemeClr val="bg1">
                <a:lumMod val="50000"/>
                <a:alpha val="40000"/>
              </a:schemeClr>
            </a:solidFill>
            <a:ln>
              <a:solidFill>
                <a:schemeClr val="bg1"/>
              </a:solidFill>
            </a:ln>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35" name="手繪多邊形 34"/>
            <p:cNvSpPr/>
            <p:nvPr/>
          </p:nvSpPr>
          <p:spPr>
            <a:xfrm rot="5400000">
              <a:off x="1081154" y="4681962"/>
              <a:ext cx="456992" cy="456992"/>
            </a:xfrm>
            <a:custGeom>
              <a:avLst/>
              <a:gdLst>
                <a:gd name="connsiteX0" fmla="*/ 0 w 685800"/>
                <a:gd name="connsiteY0" fmla="*/ 685800 h 685800"/>
                <a:gd name="connsiteX1" fmla="*/ 0 w 685800"/>
                <a:gd name="connsiteY1" fmla="*/ 594412 h 685800"/>
                <a:gd name="connsiteX2" fmla="*/ 0 w 685800"/>
                <a:gd name="connsiteY2" fmla="*/ 0 h 685800"/>
                <a:gd name="connsiteX3" fmla="*/ 91388 w 685800"/>
                <a:gd name="connsiteY3" fmla="*/ 0 h 685800"/>
                <a:gd name="connsiteX4" fmla="*/ 91388 w 685800"/>
                <a:gd name="connsiteY4" fmla="*/ 594412 h 685800"/>
                <a:gd name="connsiteX5" fmla="*/ 685800 w 685800"/>
                <a:gd name="connsiteY5" fmla="*/ 594412 h 685800"/>
                <a:gd name="connsiteX6" fmla="*/ 685800 w 685800"/>
                <a:gd name="connsiteY6" fmla="*/ 685800 h 685800"/>
                <a:gd name="connsiteX7" fmla="*/ 91388 w 685800"/>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685800">
                  <a:moveTo>
                    <a:pt x="0" y="685800"/>
                  </a:moveTo>
                  <a:lnTo>
                    <a:pt x="0" y="594412"/>
                  </a:lnTo>
                  <a:lnTo>
                    <a:pt x="0" y="0"/>
                  </a:lnTo>
                  <a:lnTo>
                    <a:pt x="91388" y="0"/>
                  </a:lnTo>
                  <a:lnTo>
                    <a:pt x="91388" y="594412"/>
                  </a:lnTo>
                  <a:lnTo>
                    <a:pt x="685800" y="594412"/>
                  </a:lnTo>
                  <a:lnTo>
                    <a:pt x="685800" y="685800"/>
                  </a:lnTo>
                  <a:lnTo>
                    <a:pt x="91388" y="685800"/>
                  </a:ln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37" name="手繪多邊形 36"/>
          <p:cNvSpPr/>
          <p:nvPr/>
        </p:nvSpPr>
        <p:spPr>
          <a:xfrm>
            <a:off x="2503170" y="3646170"/>
            <a:ext cx="1897380" cy="1062990"/>
          </a:xfrm>
          <a:custGeom>
            <a:avLst/>
            <a:gdLst>
              <a:gd name="connsiteX0" fmla="*/ 1897380 w 1897380"/>
              <a:gd name="connsiteY0" fmla="*/ 0 h 1062990"/>
              <a:gd name="connsiteX1" fmla="*/ 1291590 w 1897380"/>
              <a:gd name="connsiteY1" fmla="*/ 1062990 h 1062990"/>
              <a:gd name="connsiteX2" fmla="*/ 0 w 1897380"/>
              <a:gd name="connsiteY2" fmla="*/ 1062990 h 1062990"/>
            </a:gdLst>
            <a:ahLst/>
            <a:cxnLst>
              <a:cxn ang="0">
                <a:pos x="connsiteX0" y="connsiteY0"/>
              </a:cxn>
              <a:cxn ang="0">
                <a:pos x="connsiteX1" y="connsiteY1"/>
              </a:cxn>
              <a:cxn ang="0">
                <a:pos x="connsiteX2" y="connsiteY2"/>
              </a:cxn>
            </a:cxnLst>
            <a:rect l="l" t="t" r="r" b="b"/>
            <a:pathLst>
              <a:path w="1897380" h="1062990">
                <a:moveTo>
                  <a:pt x="1897380" y="0"/>
                </a:moveTo>
                <a:lnTo>
                  <a:pt x="1291590" y="1062990"/>
                </a:lnTo>
                <a:lnTo>
                  <a:pt x="0" y="106299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4524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32</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5" name="群組 34"/>
          <p:cNvGrpSpPr/>
          <p:nvPr/>
        </p:nvGrpSpPr>
        <p:grpSpPr>
          <a:xfrm>
            <a:off x="4208146" y="4296906"/>
            <a:ext cx="443864" cy="443974"/>
            <a:chOff x="4502765" y="4511506"/>
            <a:chExt cx="517566" cy="517694"/>
          </a:xfrm>
        </p:grpSpPr>
        <p:sp>
          <p:nvSpPr>
            <p:cNvPr id="26" name="Oval 5"/>
            <p:cNvSpPr>
              <a:spLocks noChangeArrowheads="1"/>
            </p:cNvSpPr>
            <p:nvPr/>
          </p:nvSpPr>
          <p:spPr bwMode="auto">
            <a:xfrm flipH="1">
              <a:off x="4565375" y="4574138"/>
              <a:ext cx="392346" cy="392431"/>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群組 33"/>
            <p:cNvGrpSpPr/>
            <p:nvPr/>
          </p:nvGrpSpPr>
          <p:grpSpPr>
            <a:xfrm>
              <a:off x="4502765" y="4511506"/>
              <a:ext cx="517566" cy="517694"/>
              <a:chOff x="4502765" y="4511506"/>
              <a:chExt cx="517566" cy="517694"/>
            </a:xfrm>
          </p:grpSpPr>
          <p:sp>
            <p:nvSpPr>
              <p:cNvPr id="27"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群組 32"/>
            <p:cNvGrpSpPr/>
            <p:nvPr/>
          </p:nvGrpSpPr>
          <p:grpSpPr>
            <a:xfrm rot="2700000">
              <a:off x="4649406" y="4658211"/>
              <a:ext cx="224285" cy="224285"/>
              <a:chOff x="4659119" y="4666801"/>
              <a:chExt cx="224285" cy="224285"/>
            </a:xfrm>
          </p:grpSpPr>
          <p:cxnSp>
            <p:nvCxnSpPr>
              <p:cNvPr id="31" name="直線接點 30"/>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6" name="剪去對角線角落矩形 35"/>
          <p:cNvSpPr/>
          <p:nvPr/>
        </p:nvSpPr>
        <p:spPr>
          <a:xfrm>
            <a:off x="274320" y="1348740"/>
            <a:ext cx="3726180" cy="708660"/>
          </a:xfrm>
          <a:prstGeom prst="snip2DiagRect">
            <a:avLst>
              <a:gd name="adj1" fmla="val 38710"/>
              <a:gd name="adj2" fmla="val 16667"/>
            </a:avLst>
          </a:prstGeom>
          <a:solidFill>
            <a:schemeClr val="accent1">
              <a:alpha val="7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dirty="0">
                <a:solidFill>
                  <a:schemeClr val="bg1"/>
                </a:solidFill>
              </a:rPr>
              <a:t>Make Organizing Fun.</a:t>
            </a:r>
            <a:endParaRPr lang="en-US" sz="2000" dirty="0">
              <a:solidFill>
                <a:schemeClr val="bg1"/>
              </a:solidFill>
            </a:endParaRPr>
          </a:p>
        </p:txBody>
      </p:sp>
      <p:grpSp>
        <p:nvGrpSpPr>
          <p:cNvPr id="2" name="群組 1"/>
          <p:cNvGrpSpPr/>
          <p:nvPr/>
        </p:nvGrpSpPr>
        <p:grpSpPr>
          <a:xfrm>
            <a:off x="388620" y="2125980"/>
            <a:ext cx="3909060" cy="2240280"/>
            <a:chOff x="388620" y="2125980"/>
            <a:chExt cx="3909060" cy="2240280"/>
          </a:xfrm>
        </p:grpSpPr>
        <p:grpSp>
          <p:nvGrpSpPr>
            <p:cNvPr id="37" name="群組 36"/>
            <p:cNvGrpSpPr/>
            <p:nvPr/>
          </p:nvGrpSpPr>
          <p:grpSpPr>
            <a:xfrm>
              <a:off x="388620" y="2125980"/>
              <a:ext cx="3497580" cy="171450"/>
              <a:chOff x="675810" y="1791810"/>
              <a:chExt cx="3497580" cy="171450"/>
            </a:xfrm>
          </p:grpSpPr>
          <p:cxnSp>
            <p:nvCxnSpPr>
              <p:cNvPr id="38" name="直線接點 37"/>
              <p:cNvCxnSpPr/>
              <p:nvPr/>
            </p:nvCxnSpPr>
            <p:spPr>
              <a:xfrm>
                <a:off x="675810" y="1877535"/>
                <a:ext cx="34975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橢圓 38"/>
              <p:cNvSpPr/>
              <p:nvPr/>
            </p:nvSpPr>
            <p:spPr>
              <a:xfrm>
                <a:off x="2338875" y="1791810"/>
                <a:ext cx="171450" cy="171450"/>
              </a:xfrm>
              <a:prstGeom prst="ellipse">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40" name="手繪多邊形 39"/>
            <p:cNvSpPr/>
            <p:nvPr/>
          </p:nvSpPr>
          <p:spPr>
            <a:xfrm>
              <a:off x="2148840" y="2217420"/>
              <a:ext cx="2148840" cy="2148840"/>
            </a:xfrm>
            <a:custGeom>
              <a:avLst/>
              <a:gdLst>
                <a:gd name="connsiteX0" fmla="*/ 0 w 2148840"/>
                <a:gd name="connsiteY0" fmla="*/ 0 h 2148840"/>
                <a:gd name="connsiteX1" fmla="*/ 0 w 2148840"/>
                <a:gd name="connsiteY1" fmla="*/ 525780 h 2148840"/>
                <a:gd name="connsiteX2" fmla="*/ 2148840 w 2148840"/>
                <a:gd name="connsiteY2" fmla="*/ 2148840 h 2148840"/>
              </a:gdLst>
              <a:ahLst/>
              <a:cxnLst>
                <a:cxn ang="0">
                  <a:pos x="connsiteX0" y="connsiteY0"/>
                </a:cxn>
                <a:cxn ang="0">
                  <a:pos x="connsiteX1" y="connsiteY1"/>
                </a:cxn>
                <a:cxn ang="0">
                  <a:pos x="connsiteX2" y="connsiteY2"/>
                </a:cxn>
              </a:cxnLst>
              <a:rect l="l" t="t" r="r" b="b"/>
              <a:pathLst>
                <a:path w="2148840" h="2148840">
                  <a:moveTo>
                    <a:pt x="0" y="0"/>
                  </a:moveTo>
                  <a:lnTo>
                    <a:pt x="0" y="525780"/>
                  </a:lnTo>
                  <a:lnTo>
                    <a:pt x="2148840" y="214884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群組 49"/>
          <p:cNvGrpSpPr/>
          <p:nvPr/>
        </p:nvGrpSpPr>
        <p:grpSpPr>
          <a:xfrm>
            <a:off x="4919346" y="5020806"/>
            <a:ext cx="443864" cy="443974"/>
            <a:chOff x="4919346" y="5020806"/>
            <a:chExt cx="443864" cy="443974"/>
          </a:xfrm>
        </p:grpSpPr>
        <p:sp>
          <p:nvSpPr>
            <p:cNvPr id="42" name="Oval 5"/>
            <p:cNvSpPr>
              <a:spLocks noChangeArrowheads="1"/>
            </p:cNvSpPr>
            <p:nvPr/>
          </p:nvSpPr>
          <p:spPr bwMode="auto">
            <a:xfrm flipH="1">
              <a:off x="4973041" y="5074519"/>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3" name="群組 42"/>
            <p:cNvGrpSpPr/>
            <p:nvPr/>
          </p:nvGrpSpPr>
          <p:grpSpPr>
            <a:xfrm>
              <a:off x="4919346" y="5020806"/>
              <a:ext cx="443864" cy="443974"/>
              <a:chOff x="4502765" y="4511506"/>
              <a:chExt cx="517566" cy="517694"/>
            </a:xfrm>
          </p:grpSpPr>
          <p:sp>
            <p:nvSpPr>
              <p:cNvPr id="47"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9" name="橢圓 48"/>
            <p:cNvSpPr/>
            <p:nvPr/>
          </p:nvSpPr>
          <p:spPr>
            <a:xfrm>
              <a:off x="5042351" y="5143866"/>
              <a:ext cx="197855" cy="19785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51" name="矩形 50"/>
          <p:cNvSpPr/>
          <p:nvPr/>
        </p:nvSpPr>
        <p:spPr>
          <a:xfrm>
            <a:off x="4881600" y="710622"/>
            <a:ext cx="3805200" cy="523220"/>
          </a:xfrm>
          <a:prstGeom prst="rect">
            <a:avLst/>
          </a:prstGeom>
          <a:pattFill prst="wdUpDiag">
            <a:fgClr>
              <a:schemeClr val="bg1">
                <a:lumMod val="85000"/>
              </a:schemeClr>
            </a:fgClr>
            <a:bgClr>
              <a:schemeClr val="bg1"/>
            </a:bgClr>
          </a:pattFill>
        </p:spPr>
        <p:txBody>
          <a:bodyPr wrap="none">
            <a:spAutoFit/>
          </a:bodyPr>
          <a:lstStyle/>
          <a:p>
            <a:pPr algn="ctr"/>
            <a:r>
              <a:rPr lang="en-US" altLang="zh-TW" sz="2800" dirty="0">
                <a:solidFill>
                  <a:schemeClr val="bg1">
                    <a:lumMod val="50000"/>
                  </a:schemeClr>
                </a:solidFill>
              </a:rPr>
              <a:t>Make Organizing </a:t>
            </a:r>
            <a:r>
              <a:rPr lang="en-US" altLang="zh-TW" sz="2800" dirty="0" smtClean="0">
                <a:solidFill>
                  <a:schemeClr val="bg1">
                    <a:lumMod val="50000"/>
                  </a:schemeClr>
                </a:solidFill>
              </a:rPr>
              <a:t>Fun.</a:t>
            </a:r>
            <a:endParaRPr lang="en-US" sz="2800" dirty="0">
              <a:solidFill>
                <a:schemeClr val="bg1">
                  <a:lumMod val="50000"/>
                </a:schemeClr>
              </a:solidFill>
            </a:endParaRPr>
          </a:p>
        </p:txBody>
      </p:sp>
      <p:sp>
        <p:nvSpPr>
          <p:cNvPr id="52" name="手繪多邊形 51"/>
          <p:cNvSpPr/>
          <p:nvPr/>
        </p:nvSpPr>
        <p:spPr>
          <a:xfrm>
            <a:off x="4775200" y="584200"/>
            <a:ext cx="4025900" cy="4381500"/>
          </a:xfrm>
          <a:custGeom>
            <a:avLst/>
            <a:gdLst>
              <a:gd name="connsiteX0" fmla="*/ 2070100 w 4025900"/>
              <a:gd name="connsiteY0" fmla="*/ 749300 h 4381500"/>
              <a:gd name="connsiteX1" fmla="*/ 0 w 4025900"/>
              <a:gd name="connsiteY1" fmla="*/ 749300 h 4381500"/>
              <a:gd name="connsiteX2" fmla="*/ 0 w 4025900"/>
              <a:gd name="connsiteY2" fmla="*/ 0 h 4381500"/>
              <a:gd name="connsiteX3" fmla="*/ 4025900 w 4025900"/>
              <a:gd name="connsiteY3" fmla="*/ 0 h 4381500"/>
              <a:gd name="connsiteX4" fmla="*/ 4025900 w 4025900"/>
              <a:gd name="connsiteY4" fmla="*/ 889000 h 4381500"/>
              <a:gd name="connsiteX5" fmla="*/ 2120900 w 4025900"/>
              <a:gd name="connsiteY5" fmla="*/ 889000 h 4381500"/>
              <a:gd name="connsiteX6" fmla="*/ 546100 w 4025900"/>
              <a:gd name="connsiteY6" fmla="*/ 4381500 h 438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5900" h="4381500">
                <a:moveTo>
                  <a:pt x="2070100" y="749300"/>
                </a:moveTo>
                <a:lnTo>
                  <a:pt x="0" y="749300"/>
                </a:lnTo>
                <a:lnTo>
                  <a:pt x="0" y="0"/>
                </a:lnTo>
                <a:lnTo>
                  <a:pt x="4025900" y="0"/>
                </a:lnTo>
                <a:lnTo>
                  <a:pt x="4025900" y="889000"/>
                </a:lnTo>
                <a:lnTo>
                  <a:pt x="2120900" y="889000"/>
                </a:lnTo>
                <a:lnTo>
                  <a:pt x="546100" y="4381500"/>
                </a:lnTo>
              </a:path>
            </a:pathLst>
          </a:custGeom>
          <a:noFill/>
          <a:ln w="12700">
            <a:solidFill>
              <a:schemeClr val="bg1">
                <a:lumMod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6936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33</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10" name="群組 9"/>
          <p:cNvGrpSpPr/>
          <p:nvPr/>
        </p:nvGrpSpPr>
        <p:grpSpPr>
          <a:xfrm>
            <a:off x="276163" y="957270"/>
            <a:ext cx="3805200" cy="1225932"/>
            <a:chOff x="276163" y="957270"/>
            <a:chExt cx="3805200" cy="1225932"/>
          </a:xfrm>
        </p:grpSpPr>
        <p:sp>
          <p:nvSpPr>
            <p:cNvPr id="6" name="矩形 5"/>
            <p:cNvSpPr/>
            <p:nvPr/>
          </p:nvSpPr>
          <p:spPr>
            <a:xfrm>
              <a:off x="276163" y="1536871"/>
              <a:ext cx="3805200" cy="646331"/>
            </a:xfrm>
            <a:prstGeom prst="rect">
              <a:avLst/>
            </a:prstGeom>
            <a:solidFill>
              <a:schemeClr val="accent1">
                <a:alpha val="8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7" name="矩形 6"/>
            <p:cNvSpPr/>
            <p:nvPr/>
          </p:nvSpPr>
          <p:spPr>
            <a:xfrm>
              <a:off x="276163" y="957270"/>
              <a:ext cx="3803477" cy="461665"/>
            </a:xfrm>
            <a:prstGeom prst="rect">
              <a:avLst/>
            </a:prstGeom>
            <a:solidFill>
              <a:schemeClr val="bg1">
                <a:lumMod val="65000"/>
              </a:schemeClr>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grpSp>
      <p:grpSp>
        <p:nvGrpSpPr>
          <p:cNvPr id="19" name="群組 18"/>
          <p:cNvGrpSpPr/>
          <p:nvPr/>
        </p:nvGrpSpPr>
        <p:grpSpPr>
          <a:xfrm>
            <a:off x="4155780" y="919980"/>
            <a:ext cx="1959270" cy="2874780"/>
            <a:chOff x="4155780" y="919980"/>
            <a:chExt cx="1959270" cy="2874780"/>
          </a:xfrm>
        </p:grpSpPr>
        <p:sp>
          <p:nvSpPr>
            <p:cNvPr id="3" name="手繪多邊形 2"/>
            <p:cNvSpPr/>
            <p:nvPr/>
          </p:nvSpPr>
          <p:spPr>
            <a:xfrm>
              <a:off x="4206240" y="971550"/>
              <a:ext cx="1908810" cy="2823210"/>
            </a:xfrm>
            <a:custGeom>
              <a:avLst/>
              <a:gdLst>
                <a:gd name="connsiteX0" fmla="*/ 0 w 1908810"/>
                <a:gd name="connsiteY0" fmla="*/ 1200150 h 2823210"/>
                <a:gd name="connsiteX1" fmla="*/ 0 w 1908810"/>
                <a:gd name="connsiteY1" fmla="*/ 0 h 2823210"/>
                <a:gd name="connsiteX2" fmla="*/ 1908810 w 1908810"/>
                <a:gd name="connsiteY2" fmla="*/ 2823210 h 2823210"/>
              </a:gdLst>
              <a:ahLst/>
              <a:cxnLst>
                <a:cxn ang="0">
                  <a:pos x="connsiteX0" y="connsiteY0"/>
                </a:cxn>
                <a:cxn ang="0">
                  <a:pos x="connsiteX1" y="connsiteY1"/>
                </a:cxn>
                <a:cxn ang="0">
                  <a:pos x="connsiteX2" y="connsiteY2"/>
                </a:cxn>
              </a:cxnLst>
              <a:rect l="l" t="t" r="r" b="b"/>
              <a:pathLst>
                <a:path w="1908810" h="2823210">
                  <a:moveTo>
                    <a:pt x="0" y="1200150"/>
                  </a:moveTo>
                  <a:lnTo>
                    <a:pt x="0" y="0"/>
                  </a:lnTo>
                  <a:lnTo>
                    <a:pt x="1908810" y="28232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橢圓 7"/>
            <p:cNvSpPr/>
            <p:nvPr/>
          </p:nvSpPr>
          <p:spPr>
            <a:xfrm>
              <a:off x="4155780" y="919980"/>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群組 13"/>
          <p:cNvGrpSpPr/>
          <p:nvPr/>
        </p:nvGrpSpPr>
        <p:grpSpPr>
          <a:xfrm>
            <a:off x="6040120" y="3770630"/>
            <a:ext cx="297180" cy="297180"/>
            <a:chOff x="5989320" y="3789680"/>
            <a:chExt cx="297180" cy="297180"/>
          </a:xfrm>
        </p:grpSpPr>
        <p:sp>
          <p:nvSpPr>
            <p:cNvPr id="9" name="橢圓 8"/>
            <p:cNvSpPr/>
            <p:nvPr/>
          </p:nvSpPr>
          <p:spPr>
            <a:xfrm>
              <a:off x="5989320" y="3789680"/>
              <a:ext cx="297180" cy="29718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13" name="群組 12"/>
            <p:cNvGrpSpPr/>
            <p:nvPr/>
          </p:nvGrpSpPr>
          <p:grpSpPr>
            <a:xfrm>
              <a:off x="6049804" y="3850164"/>
              <a:ext cx="176213" cy="176213"/>
              <a:chOff x="6057900" y="3842544"/>
              <a:chExt cx="176213" cy="176213"/>
            </a:xfrm>
          </p:grpSpPr>
          <p:cxnSp>
            <p:nvCxnSpPr>
              <p:cNvPr id="11" name="直線接點 10"/>
              <p:cNvCxnSpPr/>
              <p:nvPr/>
            </p:nvCxnSpPr>
            <p:spPr>
              <a:xfrm>
                <a:off x="6057900" y="3930650"/>
                <a:ext cx="17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6062663" y="3930651"/>
                <a:ext cx="17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0" name="群組 19"/>
          <p:cNvGrpSpPr/>
          <p:nvPr/>
        </p:nvGrpSpPr>
        <p:grpSpPr>
          <a:xfrm>
            <a:off x="777580" y="4731984"/>
            <a:ext cx="3987800" cy="749300"/>
            <a:chOff x="777580" y="4731984"/>
            <a:chExt cx="3987800" cy="749300"/>
          </a:xfrm>
        </p:grpSpPr>
        <p:sp>
          <p:nvSpPr>
            <p:cNvPr id="15" name="矩形 14"/>
            <p:cNvSpPr/>
            <p:nvPr/>
          </p:nvSpPr>
          <p:spPr>
            <a:xfrm>
              <a:off x="909432" y="4845024"/>
              <a:ext cx="3724096" cy="523220"/>
            </a:xfrm>
            <a:prstGeom prst="rect">
              <a:avLst/>
            </a:prstGeom>
            <a:solidFill>
              <a:schemeClr val="bg1">
                <a:lumMod val="50000"/>
                <a:alpha val="80000"/>
              </a:schemeClr>
            </a:solidFill>
            <a:ln>
              <a:noFill/>
            </a:ln>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6" name="手繪多邊形 15"/>
            <p:cNvSpPr/>
            <p:nvPr/>
          </p:nvSpPr>
          <p:spPr>
            <a:xfrm>
              <a:off x="777580" y="4731984"/>
              <a:ext cx="3987800" cy="749300"/>
            </a:xfrm>
            <a:custGeom>
              <a:avLst/>
              <a:gdLst>
                <a:gd name="connsiteX0" fmla="*/ 0 w 3987800"/>
                <a:gd name="connsiteY0" fmla="*/ 76200 h 749300"/>
                <a:gd name="connsiteX1" fmla="*/ 0 w 3987800"/>
                <a:gd name="connsiteY1" fmla="*/ 749300 h 749300"/>
                <a:gd name="connsiteX2" fmla="*/ 3987800 w 3987800"/>
                <a:gd name="connsiteY2" fmla="*/ 749300 h 749300"/>
                <a:gd name="connsiteX3" fmla="*/ 3987800 w 3987800"/>
                <a:gd name="connsiteY3" fmla="*/ 0 h 749300"/>
                <a:gd name="connsiteX4" fmla="*/ 2425700 w 3987800"/>
                <a:gd name="connsiteY4" fmla="*/ 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7800" h="749300">
                  <a:moveTo>
                    <a:pt x="0" y="76200"/>
                  </a:moveTo>
                  <a:lnTo>
                    <a:pt x="0" y="749300"/>
                  </a:lnTo>
                  <a:lnTo>
                    <a:pt x="3987800" y="749300"/>
                  </a:lnTo>
                  <a:lnTo>
                    <a:pt x="3987800" y="0"/>
                  </a:lnTo>
                  <a:lnTo>
                    <a:pt x="24257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矩形 16"/>
          <p:cNvSpPr/>
          <p:nvPr/>
        </p:nvSpPr>
        <p:spPr>
          <a:xfrm>
            <a:off x="6390640" y="4401820"/>
            <a:ext cx="251460" cy="25146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8" name="手繪多邊形 17"/>
          <p:cNvSpPr/>
          <p:nvPr/>
        </p:nvSpPr>
        <p:spPr>
          <a:xfrm>
            <a:off x="4762500" y="4521200"/>
            <a:ext cx="1638300" cy="558800"/>
          </a:xfrm>
          <a:custGeom>
            <a:avLst/>
            <a:gdLst>
              <a:gd name="connsiteX0" fmla="*/ 0 w 1638300"/>
              <a:gd name="connsiteY0" fmla="*/ 558800 h 558800"/>
              <a:gd name="connsiteX1" fmla="*/ 1638300 w 1638300"/>
              <a:gd name="connsiteY1" fmla="*/ 0 h 558800"/>
            </a:gdLst>
            <a:ahLst/>
            <a:cxnLst>
              <a:cxn ang="0">
                <a:pos x="connsiteX0" y="connsiteY0"/>
              </a:cxn>
              <a:cxn ang="0">
                <a:pos x="connsiteX1" y="connsiteY1"/>
              </a:cxn>
            </a:cxnLst>
            <a:rect l="l" t="t" r="r" b="b"/>
            <a:pathLst>
              <a:path w="1638300" h="558800">
                <a:moveTo>
                  <a:pt x="0" y="558800"/>
                </a:moveTo>
                <a:lnTo>
                  <a:pt x="16383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225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34</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6" name="群組 5"/>
          <p:cNvGrpSpPr/>
          <p:nvPr/>
        </p:nvGrpSpPr>
        <p:grpSpPr>
          <a:xfrm>
            <a:off x="4380230" y="4686631"/>
            <a:ext cx="502920" cy="478971"/>
            <a:chOff x="4380230" y="4686631"/>
            <a:chExt cx="502920" cy="478971"/>
          </a:xfrm>
        </p:grpSpPr>
        <p:sp>
          <p:nvSpPr>
            <p:cNvPr id="11" name="一般五邊形 10"/>
            <p:cNvSpPr/>
            <p:nvPr/>
          </p:nvSpPr>
          <p:spPr>
            <a:xfrm>
              <a:off x="4380230" y="4686631"/>
              <a:ext cx="502920" cy="478971"/>
            </a:xfrm>
            <a:prstGeom prst="pen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2" name="一般五邊形 11"/>
            <p:cNvSpPr/>
            <p:nvPr/>
          </p:nvSpPr>
          <p:spPr>
            <a:xfrm>
              <a:off x="4575958" y="4899230"/>
              <a:ext cx="111464" cy="106156"/>
            </a:xfrm>
            <a:prstGeom prst="pentag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13" name="群組 12"/>
          <p:cNvGrpSpPr/>
          <p:nvPr/>
        </p:nvGrpSpPr>
        <p:grpSpPr>
          <a:xfrm>
            <a:off x="730299" y="914875"/>
            <a:ext cx="3841701" cy="523220"/>
            <a:chOff x="5171992" y="3006565"/>
            <a:chExt cx="3841701" cy="523220"/>
          </a:xfrm>
        </p:grpSpPr>
        <p:sp>
          <p:nvSpPr>
            <p:cNvPr id="14" name="矩形 13"/>
            <p:cNvSpPr/>
            <p:nvPr/>
          </p:nvSpPr>
          <p:spPr>
            <a:xfrm>
              <a:off x="5289597" y="3006565"/>
              <a:ext cx="3724096" cy="523220"/>
            </a:xfrm>
            <a:prstGeom prst="rect">
              <a:avLst/>
            </a:prstGeom>
            <a:solidFill>
              <a:schemeClr val="accent1">
                <a:alpha val="75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5" name="矩形 14"/>
            <p:cNvSpPr/>
            <p:nvPr/>
          </p:nvSpPr>
          <p:spPr>
            <a:xfrm>
              <a:off x="5171992" y="3006565"/>
              <a:ext cx="168883" cy="52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群組 7"/>
          <p:cNvGrpSpPr/>
          <p:nvPr/>
        </p:nvGrpSpPr>
        <p:grpSpPr>
          <a:xfrm>
            <a:off x="936649" y="1440180"/>
            <a:ext cx="3692501" cy="3520440"/>
            <a:chOff x="936649" y="1440180"/>
            <a:chExt cx="3692501" cy="3520440"/>
          </a:xfrm>
        </p:grpSpPr>
        <p:sp>
          <p:nvSpPr>
            <p:cNvPr id="3" name="手繪多邊形 2"/>
            <p:cNvSpPr/>
            <p:nvPr/>
          </p:nvSpPr>
          <p:spPr>
            <a:xfrm>
              <a:off x="1143000" y="1440180"/>
              <a:ext cx="3486150" cy="3520440"/>
            </a:xfrm>
            <a:custGeom>
              <a:avLst/>
              <a:gdLst>
                <a:gd name="connsiteX0" fmla="*/ 0 w 3486150"/>
                <a:gd name="connsiteY0" fmla="*/ 0 h 3520440"/>
                <a:gd name="connsiteX1" fmla="*/ 0 w 3486150"/>
                <a:gd name="connsiteY1" fmla="*/ 1062990 h 3520440"/>
                <a:gd name="connsiteX2" fmla="*/ 3486150 w 3486150"/>
                <a:gd name="connsiteY2" fmla="*/ 3520440 h 3520440"/>
              </a:gdLst>
              <a:ahLst/>
              <a:cxnLst>
                <a:cxn ang="0">
                  <a:pos x="connsiteX0" y="connsiteY0"/>
                </a:cxn>
                <a:cxn ang="0">
                  <a:pos x="connsiteX1" y="connsiteY1"/>
                </a:cxn>
                <a:cxn ang="0">
                  <a:pos x="connsiteX2" y="connsiteY2"/>
                </a:cxn>
              </a:cxnLst>
              <a:rect l="l" t="t" r="r" b="b"/>
              <a:pathLst>
                <a:path w="3486150" h="3520440">
                  <a:moveTo>
                    <a:pt x="0" y="0"/>
                  </a:moveTo>
                  <a:lnTo>
                    <a:pt x="0" y="1062990"/>
                  </a:lnTo>
                  <a:lnTo>
                    <a:pt x="3486150" y="352044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群組 6"/>
            <p:cNvGrpSpPr/>
            <p:nvPr/>
          </p:nvGrpSpPr>
          <p:grpSpPr>
            <a:xfrm>
              <a:off x="936649" y="2285149"/>
              <a:ext cx="412701" cy="412701"/>
              <a:chOff x="936649" y="2285149"/>
              <a:chExt cx="412701" cy="412701"/>
            </a:xfrm>
          </p:grpSpPr>
          <p:sp>
            <p:nvSpPr>
              <p:cNvPr id="16" name="矩形 15"/>
              <p:cNvSpPr/>
              <p:nvPr/>
            </p:nvSpPr>
            <p:spPr>
              <a:xfrm>
                <a:off x="936649" y="2285149"/>
                <a:ext cx="412701" cy="412701"/>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7" name="矩形 16"/>
              <p:cNvSpPr/>
              <p:nvPr/>
            </p:nvSpPr>
            <p:spPr>
              <a:xfrm>
                <a:off x="1085118" y="2433126"/>
                <a:ext cx="115764" cy="115764"/>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grpSp>
        <p:nvGrpSpPr>
          <p:cNvPr id="27" name="群組 26"/>
          <p:cNvGrpSpPr/>
          <p:nvPr/>
        </p:nvGrpSpPr>
        <p:grpSpPr>
          <a:xfrm>
            <a:off x="6926580" y="4205118"/>
            <a:ext cx="278026" cy="275922"/>
            <a:chOff x="6926580" y="4205118"/>
            <a:chExt cx="278026" cy="275922"/>
          </a:xfrm>
        </p:grpSpPr>
        <p:sp>
          <p:nvSpPr>
            <p:cNvPr id="19" name="手繪多邊形 18"/>
            <p:cNvSpPr/>
            <p:nvPr/>
          </p:nvSpPr>
          <p:spPr>
            <a:xfrm flipH="1">
              <a:off x="6926580" y="4205118"/>
              <a:ext cx="230400" cy="228600"/>
            </a:xfrm>
            <a:custGeom>
              <a:avLst/>
              <a:gdLst>
                <a:gd name="connsiteX0" fmla="*/ 0 w 182880"/>
                <a:gd name="connsiteY0" fmla="*/ 0 h 228600"/>
                <a:gd name="connsiteX1" fmla="*/ 0 w 182880"/>
                <a:gd name="connsiteY1" fmla="*/ 228600 h 228600"/>
                <a:gd name="connsiteX2" fmla="*/ 182880 w 182880"/>
                <a:gd name="connsiteY2" fmla="*/ 228600 h 228600"/>
              </a:gdLst>
              <a:ahLst/>
              <a:cxnLst>
                <a:cxn ang="0">
                  <a:pos x="connsiteX0" y="connsiteY0"/>
                </a:cxn>
                <a:cxn ang="0">
                  <a:pos x="connsiteX1" y="connsiteY1"/>
                </a:cxn>
                <a:cxn ang="0">
                  <a:pos x="connsiteX2" y="connsiteY2"/>
                </a:cxn>
              </a:cxnLst>
              <a:rect l="l" t="t" r="r" b="b"/>
              <a:pathLst>
                <a:path w="182880" h="228600">
                  <a:moveTo>
                    <a:pt x="0" y="0"/>
                  </a:moveTo>
                  <a:lnTo>
                    <a:pt x="0" y="228600"/>
                  </a:lnTo>
                  <a:lnTo>
                    <a:pt x="182880" y="2286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手繪多邊形 19"/>
            <p:cNvSpPr/>
            <p:nvPr/>
          </p:nvSpPr>
          <p:spPr>
            <a:xfrm flipH="1">
              <a:off x="6974206" y="4252440"/>
              <a:ext cx="230400" cy="228600"/>
            </a:xfrm>
            <a:custGeom>
              <a:avLst/>
              <a:gdLst>
                <a:gd name="connsiteX0" fmla="*/ 0 w 182880"/>
                <a:gd name="connsiteY0" fmla="*/ 0 h 228600"/>
                <a:gd name="connsiteX1" fmla="*/ 0 w 182880"/>
                <a:gd name="connsiteY1" fmla="*/ 228600 h 228600"/>
                <a:gd name="connsiteX2" fmla="*/ 182880 w 182880"/>
                <a:gd name="connsiteY2" fmla="*/ 228600 h 228600"/>
              </a:gdLst>
              <a:ahLst/>
              <a:cxnLst>
                <a:cxn ang="0">
                  <a:pos x="connsiteX0" y="connsiteY0"/>
                </a:cxn>
                <a:cxn ang="0">
                  <a:pos x="connsiteX1" y="connsiteY1"/>
                </a:cxn>
                <a:cxn ang="0">
                  <a:pos x="connsiteX2" y="connsiteY2"/>
                </a:cxn>
              </a:cxnLst>
              <a:rect l="l" t="t" r="r" b="b"/>
              <a:pathLst>
                <a:path w="182880" h="228600">
                  <a:moveTo>
                    <a:pt x="0" y="0"/>
                  </a:moveTo>
                  <a:lnTo>
                    <a:pt x="0" y="228600"/>
                  </a:lnTo>
                  <a:lnTo>
                    <a:pt x="182880" y="2286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矩形 23"/>
          <p:cNvSpPr/>
          <p:nvPr/>
        </p:nvSpPr>
        <p:spPr>
          <a:xfrm>
            <a:off x="3900343" y="1830874"/>
            <a:ext cx="3803477" cy="461665"/>
          </a:xfrm>
          <a:prstGeom prst="rect">
            <a:avLst/>
          </a:prstGeom>
          <a:solidFill>
            <a:schemeClr val="bg1">
              <a:lumMod val="50000"/>
              <a:alpha val="80000"/>
            </a:schemeClr>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sp>
        <p:nvSpPr>
          <p:cNvPr id="26" name="手繪多邊形 25"/>
          <p:cNvSpPr/>
          <p:nvPr/>
        </p:nvSpPr>
        <p:spPr>
          <a:xfrm>
            <a:off x="3931920" y="2366010"/>
            <a:ext cx="3794760" cy="2068830"/>
          </a:xfrm>
          <a:custGeom>
            <a:avLst/>
            <a:gdLst>
              <a:gd name="connsiteX0" fmla="*/ 3223260 w 3794760"/>
              <a:gd name="connsiteY0" fmla="*/ 2068830 h 2068830"/>
              <a:gd name="connsiteX1" fmla="*/ 0 w 3794760"/>
              <a:gd name="connsiteY1" fmla="*/ 0 h 2068830"/>
              <a:gd name="connsiteX2" fmla="*/ 3794760 w 3794760"/>
              <a:gd name="connsiteY2" fmla="*/ 0 h 2068830"/>
            </a:gdLst>
            <a:ahLst/>
            <a:cxnLst>
              <a:cxn ang="0">
                <a:pos x="connsiteX0" y="connsiteY0"/>
              </a:cxn>
              <a:cxn ang="0">
                <a:pos x="connsiteX1" y="connsiteY1"/>
              </a:cxn>
              <a:cxn ang="0">
                <a:pos x="connsiteX2" y="connsiteY2"/>
              </a:cxn>
            </a:cxnLst>
            <a:rect l="l" t="t" r="r" b="b"/>
            <a:pathLst>
              <a:path w="3794760" h="2068830">
                <a:moveTo>
                  <a:pt x="3223260" y="2068830"/>
                </a:moveTo>
                <a:lnTo>
                  <a:pt x="0" y="0"/>
                </a:lnTo>
                <a:lnTo>
                  <a:pt x="379476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558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35</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0" name="群組 19"/>
          <p:cNvGrpSpPr/>
          <p:nvPr/>
        </p:nvGrpSpPr>
        <p:grpSpPr>
          <a:xfrm>
            <a:off x="5350680" y="809145"/>
            <a:ext cx="3497580" cy="800100"/>
            <a:chOff x="5350680" y="809145"/>
            <a:chExt cx="3497580" cy="800100"/>
          </a:xfrm>
        </p:grpSpPr>
        <p:sp>
          <p:nvSpPr>
            <p:cNvPr id="6" name="矩形 5"/>
            <p:cNvSpPr/>
            <p:nvPr/>
          </p:nvSpPr>
          <p:spPr>
            <a:xfrm>
              <a:off x="5350680" y="809145"/>
              <a:ext cx="3497580" cy="80010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7" name="矩形 6"/>
            <p:cNvSpPr/>
            <p:nvPr/>
          </p:nvSpPr>
          <p:spPr>
            <a:xfrm>
              <a:off x="5403870" y="863595"/>
              <a:ext cx="3391200" cy="691200"/>
            </a:xfrm>
            <a:prstGeom prst="rect">
              <a:avLst/>
            </a:prstGeom>
            <a:solidFill>
              <a:schemeClr val="accent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white"/>
                  </a:solidFill>
                </a:rPr>
                <a:t>In Matter Lab, we provide detailed product information, let you know what fabric and trims we are using in your product. </a:t>
              </a:r>
            </a:p>
          </p:txBody>
        </p:sp>
      </p:grpSp>
      <p:grpSp>
        <p:nvGrpSpPr>
          <p:cNvPr id="13" name="群組 12"/>
          <p:cNvGrpSpPr/>
          <p:nvPr/>
        </p:nvGrpSpPr>
        <p:grpSpPr>
          <a:xfrm>
            <a:off x="4034790" y="4103370"/>
            <a:ext cx="388620" cy="388620"/>
            <a:chOff x="3966210" y="4034790"/>
            <a:chExt cx="525780" cy="525780"/>
          </a:xfrm>
        </p:grpSpPr>
        <p:sp>
          <p:nvSpPr>
            <p:cNvPr id="3" name="矩形 2"/>
            <p:cNvSpPr/>
            <p:nvPr/>
          </p:nvSpPr>
          <p:spPr>
            <a:xfrm>
              <a:off x="3966210" y="4034790"/>
              <a:ext cx="525780" cy="525780"/>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1" name="矩形 10"/>
            <p:cNvSpPr/>
            <p:nvPr/>
          </p:nvSpPr>
          <p:spPr>
            <a:xfrm>
              <a:off x="4157662" y="4226242"/>
              <a:ext cx="142876" cy="142876"/>
            </a:xfrm>
            <a:prstGeom prst="rect">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2" name="矩形 11"/>
            <p:cNvSpPr/>
            <p:nvPr/>
          </p:nvSpPr>
          <p:spPr>
            <a:xfrm>
              <a:off x="4064317" y="4132897"/>
              <a:ext cx="329566" cy="32956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24" name="群組 23"/>
          <p:cNvGrpSpPr/>
          <p:nvPr/>
        </p:nvGrpSpPr>
        <p:grpSpPr>
          <a:xfrm>
            <a:off x="4229100" y="1666395"/>
            <a:ext cx="4619160" cy="2642715"/>
            <a:chOff x="4229100" y="1666395"/>
            <a:chExt cx="4619160" cy="2642715"/>
          </a:xfrm>
        </p:grpSpPr>
        <p:grpSp>
          <p:nvGrpSpPr>
            <p:cNvPr id="8" name="群組 7"/>
            <p:cNvGrpSpPr/>
            <p:nvPr/>
          </p:nvGrpSpPr>
          <p:grpSpPr>
            <a:xfrm>
              <a:off x="5350680" y="1666395"/>
              <a:ext cx="3497580" cy="171450"/>
              <a:chOff x="675810" y="1791810"/>
              <a:chExt cx="3497580" cy="171450"/>
            </a:xfrm>
          </p:grpSpPr>
          <p:cxnSp>
            <p:nvCxnSpPr>
              <p:cNvPr id="9" name="直線接點 8"/>
              <p:cNvCxnSpPr/>
              <p:nvPr/>
            </p:nvCxnSpPr>
            <p:spPr>
              <a:xfrm>
                <a:off x="675810" y="1877535"/>
                <a:ext cx="349758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橢圓 9"/>
              <p:cNvSpPr/>
              <p:nvPr/>
            </p:nvSpPr>
            <p:spPr>
              <a:xfrm>
                <a:off x="2338875" y="1791810"/>
                <a:ext cx="171450" cy="171450"/>
              </a:xfrm>
              <a:prstGeom prst="ellips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14" name="手繪多邊形 13"/>
            <p:cNvSpPr/>
            <p:nvPr/>
          </p:nvSpPr>
          <p:spPr>
            <a:xfrm>
              <a:off x="4229100" y="1748790"/>
              <a:ext cx="2880360" cy="2560320"/>
            </a:xfrm>
            <a:custGeom>
              <a:avLst/>
              <a:gdLst>
                <a:gd name="connsiteX0" fmla="*/ 2880360 w 2880360"/>
                <a:gd name="connsiteY0" fmla="*/ 0 h 2560320"/>
                <a:gd name="connsiteX1" fmla="*/ 2880360 w 2880360"/>
                <a:gd name="connsiteY1" fmla="*/ 674370 h 2560320"/>
                <a:gd name="connsiteX2" fmla="*/ 0 w 2880360"/>
                <a:gd name="connsiteY2" fmla="*/ 2560320 h 2560320"/>
              </a:gdLst>
              <a:ahLst/>
              <a:cxnLst>
                <a:cxn ang="0">
                  <a:pos x="connsiteX0" y="connsiteY0"/>
                </a:cxn>
                <a:cxn ang="0">
                  <a:pos x="connsiteX1" y="connsiteY1"/>
                </a:cxn>
                <a:cxn ang="0">
                  <a:pos x="connsiteX2" y="connsiteY2"/>
                </a:cxn>
              </a:cxnLst>
              <a:rect l="l" t="t" r="r" b="b"/>
              <a:pathLst>
                <a:path w="2880360" h="2560320">
                  <a:moveTo>
                    <a:pt x="2880360" y="0"/>
                  </a:moveTo>
                  <a:lnTo>
                    <a:pt x="2880360" y="674370"/>
                  </a:lnTo>
                  <a:lnTo>
                    <a:pt x="0" y="256032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群組 14"/>
          <p:cNvGrpSpPr/>
          <p:nvPr/>
        </p:nvGrpSpPr>
        <p:grpSpPr>
          <a:xfrm>
            <a:off x="3924765" y="3383073"/>
            <a:ext cx="457200" cy="457200"/>
            <a:chOff x="1737360" y="4080510"/>
            <a:chExt cx="457200" cy="457200"/>
          </a:xfrm>
        </p:grpSpPr>
        <p:sp>
          <p:nvSpPr>
            <p:cNvPr id="16" name="橢圓 15"/>
            <p:cNvSpPr/>
            <p:nvPr/>
          </p:nvSpPr>
          <p:spPr>
            <a:xfrm>
              <a:off x="1737360" y="4080510"/>
              <a:ext cx="457200" cy="457200"/>
            </a:xfrm>
            <a:prstGeom prst="ellipse">
              <a:avLst/>
            </a:prstGeom>
            <a:solidFill>
              <a:schemeClr val="bg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7" name="橢圓 16"/>
            <p:cNvSpPr/>
            <p:nvPr/>
          </p:nvSpPr>
          <p:spPr>
            <a:xfrm>
              <a:off x="1817370" y="4160520"/>
              <a:ext cx="297180" cy="297180"/>
            </a:xfrm>
            <a:prstGeom prst="ellips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8" name="橢圓 17"/>
            <p:cNvSpPr/>
            <p:nvPr/>
          </p:nvSpPr>
          <p:spPr>
            <a:xfrm>
              <a:off x="1893570" y="4236720"/>
              <a:ext cx="144780" cy="14478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19" name="群組 18"/>
          <p:cNvGrpSpPr/>
          <p:nvPr/>
        </p:nvGrpSpPr>
        <p:grpSpPr>
          <a:xfrm>
            <a:off x="763902" y="994108"/>
            <a:ext cx="1783684" cy="1783684"/>
            <a:chOff x="763902" y="994108"/>
            <a:chExt cx="1783684" cy="1783684"/>
          </a:xfrm>
        </p:grpSpPr>
        <p:sp>
          <p:nvSpPr>
            <p:cNvPr id="21" name="橢圓 20"/>
            <p:cNvSpPr/>
            <p:nvPr/>
          </p:nvSpPr>
          <p:spPr>
            <a:xfrm>
              <a:off x="855644" y="1085850"/>
              <a:ext cx="1600200" cy="160020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know it matters to you.</a:t>
              </a:r>
            </a:p>
          </p:txBody>
        </p:sp>
        <p:sp>
          <p:nvSpPr>
            <p:cNvPr id="22" name="弧形 21"/>
            <p:cNvSpPr/>
            <p:nvPr/>
          </p:nvSpPr>
          <p:spPr>
            <a:xfrm rot="10528165">
              <a:off x="763902" y="994108"/>
              <a:ext cx="1783684" cy="1783684"/>
            </a:xfrm>
            <a:prstGeom prst="arc">
              <a:avLst>
                <a:gd name="adj1" fmla="val 16200000"/>
                <a:gd name="adj2" fmla="val 12147416"/>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手繪多邊形 22"/>
          <p:cNvSpPr/>
          <p:nvPr/>
        </p:nvSpPr>
        <p:spPr>
          <a:xfrm>
            <a:off x="2263140" y="2526030"/>
            <a:ext cx="1680210" cy="1074420"/>
          </a:xfrm>
          <a:custGeom>
            <a:avLst/>
            <a:gdLst>
              <a:gd name="connsiteX0" fmla="*/ 1680210 w 1680210"/>
              <a:gd name="connsiteY0" fmla="*/ 1074420 h 1074420"/>
              <a:gd name="connsiteX1" fmla="*/ 834390 w 1680210"/>
              <a:gd name="connsiteY1" fmla="*/ 1074420 h 1074420"/>
              <a:gd name="connsiteX2" fmla="*/ 0 w 1680210"/>
              <a:gd name="connsiteY2" fmla="*/ 0 h 1074420"/>
            </a:gdLst>
            <a:ahLst/>
            <a:cxnLst>
              <a:cxn ang="0">
                <a:pos x="connsiteX0" y="connsiteY0"/>
              </a:cxn>
              <a:cxn ang="0">
                <a:pos x="connsiteX1" y="connsiteY1"/>
              </a:cxn>
              <a:cxn ang="0">
                <a:pos x="connsiteX2" y="connsiteY2"/>
              </a:cxn>
            </a:cxnLst>
            <a:rect l="l" t="t" r="r" b="b"/>
            <a:pathLst>
              <a:path w="1680210" h="1074420">
                <a:moveTo>
                  <a:pt x="1680210" y="1074420"/>
                </a:moveTo>
                <a:lnTo>
                  <a:pt x="834390" y="1074420"/>
                </a:lnTo>
                <a:lnTo>
                  <a:pt x="0" y="0"/>
                </a:lnTo>
              </a:path>
            </a:pathLst>
          </a:cu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4807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36</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 name="群組 2"/>
          <p:cNvGrpSpPr/>
          <p:nvPr/>
        </p:nvGrpSpPr>
        <p:grpSpPr>
          <a:xfrm>
            <a:off x="5566410" y="4194810"/>
            <a:ext cx="560070" cy="560070"/>
            <a:chOff x="5566410" y="4194810"/>
            <a:chExt cx="560070" cy="560070"/>
          </a:xfrm>
        </p:grpSpPr>
        <p:sp>
          <p:nvSpPr>
            <p:cNvPr id="9" name="橢圓 8"/>
            <p:cNvSpPr/>
            <p:nvPr/>
          </p:nvSpPr>
          <p:spPr>
            <a:xfrm>
              <a:off x="5566410" y="4194810"/>
              <a:ext cx="560070" cy="560070"/>
            </a:xfrm>
            <a:prstGeom prst="ellipse">
              <a:avLst/>
            </a:prstGeom>
            <a:solidFill>
              <a:schemeClr val="bg1">
                <a:lumMod val="50000"/>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0" name="等腰三角形 9"/>
            <p:cNvSpPr/>
            <p:nvPr/>
          </p:nvSpPr>
          <p:spPr>
            <a:xfrm rot="3600000">
              <a:off x="5748217" y="4347599"/>
              <a:ext cx="242176" cy="208772"/>
            </a:xfrm>
            <a:prstGeom prst="triangl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18" name="群組 17"/>
          <p:cNvGrpSpPr/>
          <p:nvPr/>
        </p:nvGrpSpPr>
        <p:grpSpPr>
          <a:xfrm>
            <a:off x="468313" y="2079223"/>
            <a:ext cx="3724096" cy="686837"/>
            <a:chOff x="468313" y="2079223"/>
            <a:chExt cx="3724096" cy="686837"/>
          </a:xfrm>
        </p:grpSpPr>
        <p:sp>
          <p:nvSpPr>
            <p:cNvPr id="16" name="矩形 15"/>
            <p:cNvSpPr/>
            <p:nvPr/>
          </p:nvSpPr>
          <p:spPr>
            <a:xfrm>
              <a:off x="468313" y="2156194"/>
              <a:ext cx="3724096" cy="523220"/>
            </a:xfrm>
            <a:prstGeom prst="rect">
              <a:avLst/>
            </a:prstGeom>
            <a:solidFill>
              <a:schemeClr val="bg1">
                <a:lumMod val="50000"/>
                <a:alpha val="80000"/>
              </a:schemeClr>
            </a:solidFill>
            <a:ln>
              <a:noFill/>
            </a:ln>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4" name="Freeform 5"/>
            <p:cNvSpPr>
              <a:spLocks/>
            </p:cNvSpPr>
            <p:nvPr/>
          </p:nvSpPr>
          <p:spPr bwMode="auto">
            <a:xfrm>
              <a:off x="468313" y="2079223"/>
              <a:ext cx="3724096" cy="686837"/>
            </a:xfrm>
            <a:custGeom>
              <a:avLst/>
              <a:gdLst>
                <a:gd name="T0" fmla="*/ 0 w 60804"/>
                <a:gd name="T1" fmla="*/ 37 h 14935"/>
                <a:gd name="T2" fmla="*/ 0 w 60804"/>
                <a:gd name="T3" fmla="*/ 0 h 14935"/>
                <a:gd name="T4" fmla="*/ 0 w 60804"/>
                <a:gd name="T5" fmla="*/ 0 h 14935"/>
                <a:gd name="T6" fmla="*/ 0 w 60804"/>
                <a:gd name="T7" fmla="*/ 0 h 14935"/>
                <a:gd name="T8" fmla="*/ 53337 w 60804"/>
                <a:gd name="T9" fmla="*/ 0 h 14935"/>
                <a:gd name="T10" fmla="*/ 60804 w 60804"/>
                <a:gd name="T11" fmla="*/ 7468 h 14935"/>
                <a:gd name="T12" fmla="*/ 60804 w 60804"/>
                <a:gd name="T13" fmla="*/ 14935 h 14935"/>
                <a:gd name="T14" fmla="*/ 60804 w 60804"/>
                <a:gd name="T15" fmla="*/ 14935 h 14935"/>
                <a:gd name="T16" fmla="*/ 36923 w 60804"/>
                <a:gd name="T17" fmla="*/ 14935 h 14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04" h="14935">
                  <a:moveTo>
                    <a:pt x="0" y="37"/>
                  </a:moveTo>
                  <a:lnTo>
                    <a:pt x="0" y="0"/>
                  </a:lnTo>
                  <a:lnTo>
                    <a:pt x="0" y="0"/>
                  </a:lnTo>
                  <a:lnTo>
                    <a:pt x="0" y="0"/>
                  </a:lnTo>
                  <a:lnTo>
                    <a:pt x="53337" y="0"/>
                  </a:lnTo>
                  <a:lnTo>
                    <a:pt x="60804" y="7468"/>
                  </a:lnTo>
                  <a:lnTo>
                    <a:pt x="60804" y="14935"/>
                  </a:lnTo>
                  <a:lnTo>
                    <a:pt x="60804" y="14935"/>
                  </a:lnTo>
                  <a:lnTo>
                    <a:pt x="36923" y="14935"/>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 name="手繪多邊形 16"/>
          <p:cNvSpPr/>
          <p:nvPr/>
        </p:nvSpPr>
        <p:spPr>
          <a:xfrm>
            <a:off x="2731770" y="2766060"/>
            <a:ext cx="2868930" cy="1611630"/>
          </a:xfrm>
          <a:custGeom>
            <a:avLst/>
            <a:gdLst>
              <a:gd name="connsiteX0" fmla="*/ 2868930 w 2868930"/>
              <a:gd name="connsiteY0" fmla="*/ 1611630 h 1611630"/>
              <a:gd name="connsiteX1" fmla="*/ 0 w 2868930"/>
              <a:gd name="connsiteY1" fmla="*/ 0 h 1611630"/>
            </a:gdLst>
            <a:ahLst/>
            <a:cxnLst>
              <a:cxn ang="0">
                <a:pos x="connsiteX0" y="connsiteY0"/>
              </a:cxn>
              <a:cxn ang="0">
                <a:pos x="connsiteX1" y="connsiteY1"/>
              </a:cxn>
            </a:cxnLst>
            <a:rect l="l" t="t" r="r" b="b"/>
            <a:pathLst>
              <a:path w="2868930" h="1611630">
                <a:moveTo>
                  <a:pt x="2868930" y="161163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988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37</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8" name="群組 7"/>
          <p:cNvGrpSpPr/>
          <p:nvPr/>
        </p:nvGrpSpPr>
        <p:grpSpPr>
          <a:xfrm>
            <a:off x="5566410" y="4194810"/>
            <a:ext cx="560070" cy="560070"/>
            <a:chOff x="5566410" y="4194810"/>
            <a:chExt cx="560070" cy="560070"/>
          </a:xfrm>
        </p:grpSpPr>
        <p:sp>
          <p:nvSpPr>
            <p:cNvPr id="6" name="橢圓 5"/>
            <p:cNvSpPr/>
            <p:nvPr/>
          </p:nvSpPr>
          <p:spPr>
            <a:xfrm>
              <a:off x="5566410" y="4194810"/>
              <a:ext cx="560070" cy="560070"/>
            </a:xfrm>
            <a:prstGeom prst="ellipse">
              <a:avLst/>
            </a:prstGeom>
            <a:solidFill>
              <a:schemeClr val="bg1">
                <a:lumMod val="50000"/>
                <a:alpha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3" name="矩形 2"/>
            <p:cNvSpPr/>
            <p:nvPr/>
          </p:nvSpPr>
          <p:spPr>
            <a:xfrm>
              <a:off x="5772150" y="4400550"/>
              <a:ext cx="148590" cy="14859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7" name="群組 6"/>
          <p:cNvGrpSpPr/>
          <p:nvPr/>
        </p:nvGrpSpPr>
        <p:grpSpPr>
          <a:xfrm>
            <a:off x="276163" y="957270"/>
            <a:ext cx="3805200" cy="1225932"/>
            <a:chOff x="276163" y="957270"/>
            <a:chExt cx="3805200" cy="1225932"/>
          </a:xfrm>
        </p:grpSpPr>
        <p:sp>
          <p:nvSpPr>
            <p:cNvPr id="9" name="矩形 8"/>
            <p:cNvSpPr/>
            <p:nvPr/>
          </p:nvSpPr>
          <p:spPr>
            <a:xfrm>
              <a:off x="276163" y="1536871"/>
              <a:ext cx="3805200" cy="646331"/>
            </a:xfrm>
            <a:prstGeom prst="rect">
              <a:avLst/>
            </a:prstGeom>
            <a:solidFill>
              <a:schemeClr val="bg1">
                <a:lumMod val="65000"/>
                <a:alpha val="70000"/>
              </a:schemeClr>
            </a:solidFill>
            <a:ln w="28575">
              <a:solidFill>
                <a:schemeClr val="accent1"/>
              </a:solidFill>
            </a:ln>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10" name="矩形 9"/>
            <p:cNvSpPr/>
            <p:nvPr/>
          </p:nvSpPr>
          <p:spPr>
            <a:xfrm>
              <a:off x="276163" y="957270"/>
              <a:ext cx="3803477" cy="461665"/>
            </a:xfrm>
            <a:prstGeom prst="rect">
              <a:avLst/>
            </a:prstGeom>
            <a:solidFill>
              <a:schemeClr val="accent1"/>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grpSp>
      <p:grpSp>
        <p:nvGrpSpPr>
          <p:cNvPr id="18" name="群組 17"/>
          <p:cNvGrpSpPr/>
          <p:nvPr/>
        </p:nvGrpSpPr>
        <p:grpSpPr>
          <a:xfrm>
            <a:off x="465673" y="5304434"/>
            <a:ext cx="3623310" cy="929640"/>
            <a:chOff x="465673" y="5304434"/>
            <a:chExt cx="3623310" cy="929640"/>
          </a:xfrm>
        </p:grpSpPr>
        <p:sp>
          <p:nvSpPr>
            <p:cNvPr id="13" name="矩形 12"/>
            <p:cNvSpPr/>
            <p:nvPr/>
          </p:nvSpPr>
          <p:spPr>
            <a:xfrm>
              <a:off x="576013" y="5433974"/>
              <a:ext cx="3391200" cy="691200"/>
            </a:xfrm>
            <a:prstGeom prst="rect">
              <a:avLst/>
            </a:prstGeom>
            <a:solidFill>
              <a:schemeClr val="accent1">
                <a:alpha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dirty="0">
                  <a:solidFill>
                    <a:prstClr val="white"/>
                  </a:solidFill>
                </a:rPr>
                <a:t>In Matter Lab, we provide detailed product information, let you know what fabric and trims we are using in your product. </a:t>
              </a:r>
            </a:p>
          </p:txBody>
        </p:sp>
        <p:sp>
          <p:nvSpPr>
            <p:cNvPr id="16" name="手繪多邊形 15"/>
            <p:cNvSpPr/>
            <p:nvPr/>
          </p:nvSpPr>
          <p:spPr>
            <a:xfrm>
              <a:off x="465673" y="5304434"/>
              <a:ext cx="327660" cy="929640"/>
            </a:xfrm>
            <a:custGeom>
              <a:avLst/>
              <a:gdLst>
                <a:gd name="connsiteX0" fmla="*/ 312420 w 327660"/>
                <a:gd name="connsiteY0" fmla="*/ 0 h 929640"/>
                <a:gd name="connsiteX1" fmla="*/ 0 w 327660"/>
                <a:gd name="connsiteY1" fmla="*/ 0 h 929640"/>
                <a:gd name="connsiteX2" fmla="*/ 0 w 327660"/>
                <a:gd name="connsiteY2" fmla="*/ 929640 h 929640"/>
                <a:gd name="connsiteX3" fmla="*/ 327660 w 327660"/>
                <a:gd name="connsiteY3" fmla="*/ 929640 h 929640"/>
              </a:gdLst>
              <a:ahLst/>
              <a:cxnLst>
                <a:cxn ang="0">
                  <a:pos x="connsiteX0" y="connsiteY0"/>
                </a:cxn>
                <a:cxn ang="0">
                  <a:pos x="connsiteX1" y="connsiteY1"/>
                </a:cxn>
                <a:cxn ang="0">
                  <a:pos x="connsiteX2" y="connsiteY2"/>
                </a:cxn>
                <a:cxn ang="0">
                  <a:pos x="connsiteX3" y="connsiteY3"/>
                </a:cxn>
              </a:cxnLst>
              <a:rect l="l" t="t" r="r" b="b"/>
              <a:pathLst>
                <a:path w="327660" h="929640">
                  <a:moveTo>
                    <a:pt x="312420" y="0"/>
                  </a:moveTo>
                  <a:lnTo>
                    <a:pt x="0" y="0"/>
                  </a:lnTo>
                  <a:lnTo>
                    <a:pt x="0" y="929640"/>
                  </a:lnTo>
                  <a:lnTo>
                    <a:pt x="327660" y="92964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手繪多邊形 16"/>
            <p:cNvSpPr/>
            <p:nvPr/>
          </p:nvSpPr>
          <p:spPr>
            <a:xfrm rot="10800000">
              <a:off x="3761323" y="5304434"/>
              <a:ext cx="327660" cy="929640"/>
            </a:xfrm>
            <a:custGeom>
              <a:avLst/>
              <a:gdLst>
                <a:gd name="connsiteX0" fmla="*/ 312420 w 327660"/>
                <a:gd name="connsiteY0" fmla="*/ 0 h 929640"/>
                <a:gd name="connsiteX1" fmla="*/ 0 w 327660"/>
                <a:gd name="connsiteY1" fmla="*/ 0 h 929640"/>
                <a:gd name="connsiteX2" fmla="*/ 0 w 327660"/>
                <a:gd name="connsiteY2" fmla="*/ 929640 h 929640"/>
                <a:gd name="connsiteX3" fmla="*/ 327660 w 327660"/>
                <a:gd name="connsiteY3" fmla="*/ 929640 h 929640"/>
              </a:gdLst>
              <a:ahLst/>
              <a:cxnLst>
                <a:cxn ang="0">
                  <a:pos x="connsiteX0" y="connsiteY0"/>
                </a:cxn>
                <a:cxn ang="0">
                  <a:pos x="connsiteX1" y="connsiteY1"/>
                </a:cxn>
                <a:cxn ang="0">
                  <a:pos x="connsiteX2" y="connsiteY2"/>
                </a:cxn>
                <a:cxn ang="0">
                  <a:pos x="connsiteX3" y="connsiteY3"/>
                </a:cxn>
              </a:cxnLst>
              <a:rect l="l" t="t" r="r" b="b"/>
              <a:pathLst>
                <a:path w="327660" h="929640">
                  <a:moveTo>
                    <a:pt x="312420" y="0"/>
                  </a:moveTo>
                  <a:lnTo>
                    <a:pt x="0" y="0"/>
                  </a:lnTo>
                  <a:lnTo>
                    <a:pt x="0" y="929640"/>
                  </a:lnTo>
                  <a:lnTo>
                    <a:pt x="327660" y="92964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手繪多邊形 18"/>
          <p:cNvSpPr/>
          <p:nvPr/>
        </p:nvSpPr>
        <p:spPr>
          <a:xfrm>
            <a:off x="4210050" y="4476750"/>
            <a:ext cx="1638300" cy="1724025"/>
          </a:xfrm>
          <a:custGeom>
            <a:avLst/>
            <a:gdLst>
              <a:gd name="connsiteX0" fmla="*/ 0 w 1638300"/>
              <a:gd name="connsiteY0" fmla="*/ 1724025 h 1724025"/>
              <a:gd name="connsiteX1" fmla="*/ 0 w 1638300"/>
              <a:gd name="connsiteY1" fmla="*/ 838200 h 1724025"/>
              <a:gd name="connsiteX2" fmla="*/ 1638300 w 1638300"/>
              <a:gd name="connsiteY2" fmla="*/ 0 h 1724025"/>
            </a:gdLst>
            <a:ahLst/>
            <a:cxnLst>
              <a:cxn ang="0">
                <a:pos x="connsiteX0" y="connsiteY0"/>
              </a:cxn>
              <a:cxn ang="0">
                <a:pos x="connsiteX1" y="connsiteY1"/>
              </a:cxn>
              <a:cxn ang="0">
                <a:pos x="connsiteX2" y="connsiteY2"/>
              </a:cxn>
            </a:cxnLst>
            <a:rect l="l" t="t" r="r" b="b"/>
            <a:pathLst>
              <a:path w="1638300" h="1724025">
                <a:moveTo>
                  <a:pt x="0" y="1724025"/>
                </a:moveTo>
                <a:lnTo>
                  <a:pt x="0" y="838200"/>
                </a:lnTo>
                <a:lnTo>
                  <a:pt x="16383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群組 10"/>
          <p:cNvGrpSpPr/>
          <p:nvPr/>
        </p:nvGrpSpPr>
        <p:grpSpPr>
          <a:xfrm>
            <a:off x="6301740" y="3028690"/>
            <a:ext cx="502920" cy="478971"/>
            <a:chOff x="6301740" y="3028690"/>
            <a:chExt cx="502920" cy="478971"/>
          </a:xfrm>
        </p:grpSpPr>
        <p:sp>
          <p:nvSpPr>
            <p:cNvPr id="20" name="一般五邊形 19"/>
            <p:cNvSpPr/>
            <p:nvPr/>
          </p:nvSpPr>
          <p:spPr>
            <a:xfrm>
              <a:off x="6301740" y="3028690"/>
              <a:ext cx="502920" cy="478971"/>
            </a:xfrm>
            <a:prstGeom prst="pen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1" name="一般五邊形 20"/>
            <p:cNvSpPr/>
            <p:nvPr/>
          </p:nvSpPr>
          <p:spPr>
            <a:xfrm>
              <a:off x="6497468" y="3241289"/>
              <a:ext cx="111464" cy="106156"/>
            </a:xfrm>
            <a:prstGeom prst="pentag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2" name="一般五邊形 21"/>
            <p:cNvSpPr/>
            <p:nvPr/>
          </p:nvSpPr>
          <p:spPr>
            <a:xfrm>
              <a:off x="6385560" y="3125186"/>
              <a:ext cx="335280" cy="319314"/>
            </a:xfrm>
            <a:prstGeom prst="pen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23" name="手繪多邊形 22"/>
          <p:cNvSpPr/>
          <p:nvPr/>
        </p:nvSpPr>
        <p:spPr>
          <a:xfrm>
            <a:off x="276225" y="1466850"/>
            <a:ext cx="6276975" cy="1819275"/>
          </a:xfrm>
          <a:custGeom>
            <a:avLst/>
            <a:gdLst>
              <a:gd name="connsiteX0" fmla="*/ 6276975 w 6276975"/>
              <a:gd name="connsiteY0" fmla="*/ 1819275 h 1819275"/>
              <a:gd name="connsiteX1" fmla="*/ 3905250 w 6276975"/>
              <a:gd name="connsiteY1" fmla="*/ 0 h 1819275"/>
              <a:gd name="connsiteX2" fmla="*/ 0 w 6276975"/>
              <a:gd name="connsiteY2" fmla="*/ 0 h 1819275"/>
            </a:gdLst>
            <a:ahLst/>
            <a:cxnLst>
              <a:cxn ang="0">
                <a:pos x="connsiteX0" y="connsiteY0"/>
              </a:cxn>
              <a:cxn ang="0">
                <a:pos x="connsiteX1" y="connsiteY1"/>
              </a:cxn>
              <a:cxn ang="0">
                <a:pos x="connsiteX2" y="connsiteY2"/>
              </a:cxn>
            </a:cxnLst>
            <a:rect l="l" t="t" r="r" b="b"/>
            <a:pathLst>
              <a:path w="6276975" h="1819275">
                <a:moveTo>
                  <a:pt x="6276975" y="1819275"/>
                </a:moveTo>
                <a:lnTo>
                  <a:pt x="390525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31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38</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8" name="群組 7"/>
          <p:cNvGrpSpPr/>
          <p:nvPr/>
        </p:nvGrpSpPr>
        <p:grpSpPr>
          <a:xfrm>
            <a:off x="6852285" y="3314700"/>
            <a:ext cx="449580" cy="449580"/>
            <a:chOff x="6852285" y="3314700"/>
            <a:chExt cx="449580" cy="449580"/>
          </a:xfrm>
        </p:grpSpPr>
        <p:sp>
          <p:nvSpPr>
            <p:cNvPr id="3" name="橢圓 2"/>
            <p:cNvSpPr/>
            <p:nvPr/>
          </p:nvSpPr>
          <p:spPr>
            <a:xfrm>
              <a:off x="6852285" y="3314700"/>
              <a:ext cx="449580" cy="449580"/>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6" name="橢圓 5"/>
            <p:cNvSpPr/>
            <p:nvPr/>
          </p:nvSpPr>
          <p:spPr>
            <a:xfrm>
              <a:off x="6927850" y="3390265"/>
              <a:ext cx="298450" cy="298450"/>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7" name="橢圓 6"/>
            <p:cNvSpPr/>
            <p:nvPr/>
          </p:nvSpPr>
          <p:spPr>
            <a:xfrm>
              <a:off x="7005637" y="3468052"/>
              <a:ext cx="142876" cy="1428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12" name="群組 11"/>
          <p:cNvGrpSpPr/>
          <p:nvPr/>
        </p:nvGrpSpPr>
        <p:grpSpPr>
          <a:xfrm>
            <a:off x="971550" y="1623060"/>
            <a:ext cx="3291840" cy="674370"/>
            <a:chOff x="971550" y="1623060"/>
            <a:chExt cx="3291840" cy="674370"/>
          </a:xfrm>
        </p:grpSpPr>
        <p:sp>
          <p:nvSpPr>
            <p:cNvPr id="9" name="圓角化對角線角落矩形 8"/>
            <p:cNvSpPr/>
            <p:nvPr/>
          </p:nvSpPr>
          <p:spPr>
            <a:xfrm>
              <a:off x="971550" y="1623060"/>
              <a:ext cx="3291840" cy="674370"/>
            </a:xfrm>
            <a:prstGeom prst="round2DiagRect">
              <a:avLst>
                <a:gd name="adj1" fmla="val 50000"/>
                <a:gd name="adj2" fmla="val 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0" name="圓角化對角線角落矩形 9"/>
            <p:cNvSpPr/>
            <p:nvPr/>
          </p:nvSpPr>
          <p:spPr>
            <a:xfrm>
              <a:off x="1008270" y="1659645"/>
              <a:ext cx="3218400" cy="601200"/>
            </a:xfrm>
            <a:prstGeom prst="round2DiagRect">
              <a:avLst>
                <a:gd name="adj1" fmla="val 50000"/>
                <a:gd name="adj2" fmla="val 0"/>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1"/>
                  </a:solidFill>
                </a:rPr>
                <a:t>We know it matters to you.</a:t>
              </a:r>
            </a:p>
          </p:txBody>
        </p:sp>
      </p:grpSp>
      <p:sp>
        <p:nvSpPr>
          <p:cNvPr id="11" name="手繪多邊形 10"/>
          <p:cNvSpPr/>
          <p:nvPr/>
        </p:nvSpPr>
        <p:spPr>
          <a:xfrm>
            <a:off x="4354830" y="1634490"/>
            <a:ext cx="2731770" cy="1920240"/>
          </a:xfrm>
          <a:custGeom>
            <a:avLst/>
            <a:gdLst>
              <a:gd name="connsiteX0" fmla="*/ 0 w 2731770"/>
              <a:gd name="connsiteY0" fmla="*/ 0 h 1920240"/>
              <a:gd name="connsiteX1" fmla="*/ 0 w 2731770"/>
              <a:gd name="connsiteY1" fmla="*/ 685800 h 1920240"/>
              <a:gd name="connsiteX2" fmla="*/ 2731770 w 2731770"/>
              <a:gd name="connsiteY2" fmla="*/ 1920240 h 1920240"/>
            </a:gdLst>
            <a:ahLst/>
            <a:cxnLst>
              <a:cxn ang="0">
                <a:pos x="connsiteX0" y="connsiteY0"/>
              </a:cxn>
              <a:cxn ang="0">
                <a:pos x="connsiteX1" y="connsiteY1"/>
              </a:cxn>
              <a:cxn ang="0">
                <a:pos x="connsiteX2" y="connsiteY2"/>
              </a:cxn>
            </a:cxnLst>
            <a:rect l="l" t="t" r="r" b="b"/>
            <a:pathLst>
              <a:path w="2731770" h="1920240">
                <a:moveTo>
                  <a:pt x="0" y="0"/>
                </a:moveTo>
                <a:lnTo>
                  <a:pt x="0" y="685800"/>
                </a:lnTo>
                <a:lnTo>
                  <a:pt x="2731770" y="1920240"/>
                </a:lnTo>
              </a:path>
            </a:pathLst>
          </a:custGeom>
          <a:noFill/>
          <a:ln w="12700">
            <a:solidFill>
              <a:schemeClr val="bg1"/>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群組 17"/>
          <p:cNvGrpSpPr/>
          <p:nvPr/>
        </p:nvGrpSpPr>
        <p:grpSpPr>
          <a:xfrm>
            <a:off x="572058" y="3321855"/>
            <a:ext cx="2701131" cy="1165860"/>
            <a:chOff x="572058" y="3321855"/>
            <a:chExt cx="2701131" cy="1165860"/>
          </a:xfrm>
        </p:grpSpPr>
        <p:sp>
          <p:nvSpPr>
            <p:cNvPr id="16" name="Freeform 5"/>
            <p:cNvSpPr>
              <a:spLocks/>
            </p:cNvSpPr>
            <p:nvPr/>
          </p:nvSpPr>
          <p:spPr bwMode="auto">
            <a:xfrm rot="10800000" flipH="1">
              <a:off x="3035047" y="3522832"/>
              <a:ext cx="238142" cy="763906"/>
            </a:xfrm>
            <a:custGeom>
              <a:avLst/>
              <a:gdLst>
                <a:gd name="T0" fmla="*/ 0 w 5333"/>
                <a:gd name="T1" fmla="*/ 0 h 17066"/>
                <a:gd name="T2" fmla="*/ 2489 w 5333"/>
                <a:gd name="T3" fmla="*/ 0 h 17066"/>
                <a:gd name="T4" fmla="*/ 5333 w 5333"/>
                <a:gd name="T5" fmla="*/ 2845 h 17066"/>
                <a:gd name="T6" fmla="*/ 5333 w 5333"/>
                <a:gd name="T7" fmla="*/ 14222 h 17066"/>
                <a:gd name="T8" fmla="*/ 2489 w 5333"/>
                <a:gd name="T9" fmla="*/ 17066 h 17066"/>
                <a:gd name="T10" fmla="*/ 0 w 5333"/>
                <a:gd name="T11" fmla="*/ 17066 h 17066"/>
              </a:gdLst>
              <a:ahLst/>
              <a:cxnLst>
                <a:cxn ang="0">
                  <a:pos x="T0" y="T1"/>
                </a:cxn>
                <a:cxn ang="0">
                  <a:pos x="T2" y="T3"/>
                </a:cxn>
                <a:cxn ang="0">
                  <a:pos x="T4" y="T5"/>
                </a:cxn>
                <a:cxn ang="0">
                  <a:pos x="T6" y="T7"/>
                </a:cxn>
                <a:cxn ang="0">
                  <a:pos x="T8" y="T9"/>
                </a:cxn>
                <a:cxn ang="0">
                  <a:pos x="T10" y="T11"/>
                </a:cxn>
              </a:cxnLst>
              <a:rect l="0" t="0" r="r" b="b"/>
              <a:pathLst>
                <a:path w="5333" h="17066">
                  <a:moveTo>
                    <a:pt x="0" y="0"/>
                  </a:moveTo>
                  <a:lnTo>
                    <a:pt x="2489" y="0"/>
                  </a:lnTo>
                  <a:cubicBezTo>
                    <a:pt x="4061" y="0"/>
                    <a:pt x="5333" y="1273"/>
                    <a:pt x="5333" y="2845"/>
                  </a:cubicBezTo>
                  <a:lnTo>
                    <a:pt x="5333" y="14222"/>
                  </a:lnTo>
                  <a:cubicBezTo>
                    <a:pt x="5333" y="15794"/>
                    <a:pt x="4061" y="17066"/>
                    <a:pt x="2489" y="17066"/>
                  </a:cubicBezTo>
                  <a:lnTo>
                    <a:pt x="0" y="1706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圓角矩形 16"/>
            <p:cNvSpPr/>
            <p:nvPr/>
          </p:nvSpPr>
          <p:spPr>
            <a:xfrm>
              <a:off x="572058" y="3321855"/>
              <a:ext cx="2465059" cy="1165860"/>
            </a:xfrm>
            <a:prstGeom prst="roundRect">
              <a:avLst>
                <a:gd name="adj" fmla="val 10679"/>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1200" dirty="0">
                  <a:solidFill>
                    <a:prstClr val="white"/>
                  </a:solidFill>
                </a:rPr>
                <a:t>In Matter Lab, we provide detailed product information, let you know what fabric and trims we are using in your product. </a:t>
              </a:r>
            </a:p>
          </p:txBody>
        </p:sp>
      </p:grpSp>
      <p:grpSp>
        <p:nvGrpSpPr>
          <p:cNvPr id="19" name="群組 18"/>
          <p:cNvGrpSpPr/>
          <p:nvPr/>
        </p:nvGrpSpPr>
        <p:grpSpPr>
          <a:xfrm>
            <a:off x="6653530" y="4900295"/>
            <a:ext cx="297180" cy="297180"/>
            <a:chOff x="5989320" y="3789680"/>
            <a:chExt cx="297180" cy="297180"/>
          </a:xfrm>
        </p:grpSpPr>
        <p:sp>
          <p:nvSpPr>
            <p:cNvPr id="20" name="橢圓 19"/>
            <p:cNvSpPr/>
            <p:nvPr/>
          </p:nvSpPr>
          <p:spPr>
            <a:xfrm>
              <a:off x="5989320" y="3789680"/>
              <a:ext cx="297180" cy="29718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21" name="群組 20"/>
            <p:cNvGrpSpPr/>
            <p:nvPr/>
          </p:nvGrpSpPr>
          <p:grpSpPr>
            <a:xfrm>
              <a:off x="6049804" y="3850164"/>
              <a:ext cx="176213" cy="176213"/>
              <a:chOff x="6057900" y="3842544"/>
              <a:chExt cx="176213" cy="176213"/>
            </a:xfrm>
          </p:grpSpPr>
          <p:cxnSp>
            <p:nvCxnSpPr>
              <p:cNvPr id="22" name="直線接點 21"/>
              <p:cNvCxnSpPr/>
              <p:nvPr/>
            </p:nvCxnSpPr>
            <p:spPr>
              <a:xfrm>
                <a:off x="6057900" y="3930650"/>
                <a:ext cx="17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6062663" y="3930651"/>
                <a:ext cx="17621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4" name="手繪多邊形 23"/>
          <p:cNvSpPr/>
          <p:nvPr/>
        </p:nvSpPr>
        <p:spPr>
          <a:xfrm>
            <a:off x="3268980" y="3897630"/>
            <a:ext cx="3383280" cy="1154430"/>
          </a:xfrm>
          <a:custGeom>
            <a:avLst/>
            <a:gdLst>
              <a:gd name="connsiteX0" fmla="*/ 0 w 3383280"/>
              <a:gd name="connsiteY0" fmla="*/ 0 h 1154430"/>
              <a:gd name="connsiteX1" fmla="*/ 342900 w 3383280"/>
              <a:gd name="connsiteY1" fmla="*/ 0 h 1154430"/>
              <a:gd name="connsiteX2" fmla="*/ 3120390 w 3383280"/>
              <a:gd name="connsiteY2" fmla="*/ 1154430 h 1154430"/>
              <a:gd name="connsiteX3" fmla="*/ 3383280 w 3383280"/>
              <a:gd name="connsiteY3" fmla="*/ 1154430 h 1154430"/>
            </a:gdLst>
            <a:ahLst/>
            <a:cxnLst>
              <a:cxn ang="0">
                <a:pos x="connsiteX0" y="connsiteY0"/>
              </a:cxn>
              <a:cxn ang="0">
                <a:pos x="connsiteX1" y="connsiteY1"/>
              </a:cxn>
              <a:cxn ang="0">
                <a:pos x="connsiteX2" y="connsiteY2"/>
              </a:cxn>
              <a:cxn ang="0">
                <a:pos x="connsiteX3" y="connsiteY3"/>
              </a:cxn>
            </a:cxnLst>
            <a:rect l="l" t="t" r="r" b="b"/>
            <a:pathLst>
              <a:path w="3383280" h="1154430">
                <a:moveTo>
                  <a:pt x="0" y="0"/>
                </a:moveTo>
                <a:lnTo>
                  <a:pt x="342900" y="0"/>
                </a:lnTo>
                <a:lnTo>
                  <a:pt x="3120390" y="1154430"/>
                </a:lnTo>
                <a:lnTo>
                  <a:pt x="3383280" y="11544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782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0000" y="180000"/>
            <a:ext cx="8784000" cy="6498000"/>
          </a:xfrm>
          <a:prstGeom prst="rect">
            <a:avLst/>
          </a:prstGeom>
          <a:solidFill>
            <a:schemeClr val="bg1">
              <a:lumMod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smtClean="0">
                <a:solidFill>
                  <a:schemeClr val="bg1"/>
                </a:solidFill>
              </a:rPr>
              <a:t>3</a:t>
            </a:fld>
            <a:endParaRPr lang="zh-TW" altLang="en-US">
              <a:solidFill>
                <a:schemeClr val="bg1"/>
              </a:solidFill>
            </a:endParaRPr>
          </a:p>
        </p:txBody>
      </p:sp>
      <p:sp>
        <p:nvSpPr>
          <p:cNvPr id="10" name="橢圓 9"/>
          <p:cNvSpPr/>
          <p:nvPr/>
        </p:nvSpPr>
        <p:spPr>
          <a:xfrm>
            <a:off x="539143" y="1714836"/>
            <a:ext cx="240536" cy="2405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橢圓 10"/>
          <p:cNvSpPr/>
          <p:nvPr/>
        </p:nvSpPr>
        <p:spPr>
          <a:xfrm>
            <a:off x="619321" y="1795014"/>
            <a:ext cx="80179" cy="80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橢圓 11"/>
          <p:cNvSpPr/>
          <p:nvPr/>
        </p:nvSpPr>
        <p:spPr>
          <a:xfrm>
            <a:off x="972557" y="1055428"/>
            <a:ext cx="117205" cy="117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手繪多邊形 12"/>
          <p:cNvSpPr/>
          <p:nvPr/>
        </p:nvSpPr>
        <p:spPr>
          <a:xfrm>
            <a:off x="712284" y="111808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橢圓 14"/>
          <p:cNvSpPr/>
          <p:nvPr/>
        </p:nvSpPr>
        <p:spPr>
          <a:xfrm>
            <a:off x="2667800" y="1055428"/>
            <a:ext cx="117205" cy="117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字方塊 15"/>
          <p:cNvSpPr txBox="1"/>
          <p:nvPr/>
        </p:nvSpPr>
        <p:spPr>
          <a:xfrm>
            <a:off x="1099648" y="70527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17" name="文字方塊 16"/>
          <p:cNvSpPr txBox="1"/>
          <p:nvPr/>
        </p:nvSpPr>
        <p:spPr>
          <a:xfrm>
            <a:off x="1099648" y="113834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42" name="手繪多邊形 41"/>
          <p:cNvSpPr/>
          <p:nvPr/>
        </p:nvSpPr>
        <p:spPr>
          <a:xfrm>
            <a:off x="3501204" y="111808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文字方塊 37"/>
          <p:cNvSpPr txBox="1"/>
          <p:nvPr/>
        </p:nvSpPr>
        <p:spPr>
          <a:xfrm>
            <a:off x="3888568" y="670989"/>
            <a:ext cx="1668780" cy="369332"/>
          </a:xfrm>
          <a:prstGeom prst="rect">
            <a:avLst/>
          </a:prstGeom>
          <a:solidFill>
            <a:schemeClr val="bg1">
              <a:alpha val="60000"/>
            </a:schemeClr>
          </a:solid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39" name="文字方塊 38"/>
          <p:cNvSpPr txBox="1"/>
          <p:nvPr/>
        </p:nvSpPr>
        <p:spPr>
          <a:xfrm>
            <a:off x="3842848" y="1218354"/>
            <a:ext cx="1695749" cy="1015663"/>
          </a:xfrm>
          <a:prstGeom prst="rect">
            <a:avLst/>
          </a:prstGeom>
          <a:noFill/>
          <a:ln>
            <a:solidFill>
              <a:schemeClr val="bg1"/>
            </a:solidFill>
          </a:ln>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54" name="橢圓 53"/>
          <p:cNvSpPr/>
          <p:nvPr/>
        </p:nvSpPr>
        <p:spPr>
          <a:xfrm>
            <a:off x="6116983" y="1714836"/>
            <a:ext cx="240536" cy="24053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橢圓 50"/>
          <p:cNvSpPr/>
          <p:nvPr/>
        </p:nvSpPr>
        <p:spPr>
          <a:xfrm>
            <a:off x="6550397" y="1055428"/>
            <a:ext cx="117205" cy="117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手繪多邊形 51"/>
          <p:cNvSpPr/>
          <p:nvPr/>
        </p:nvSpPr>
        <p:spPr>
          <a:xfrm>
            <a:off x="6290124" y="111808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文字方塊 47"/>
          <p:cNvSpPr txBox="1"/>
          <p:nvPr/>
        </p:nvSpPr>
        <p:spPr>
          <a:xfrm>
            <a:off x="6677488" y="70527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49" name="文字方塊 48"/>
          <p:cNvSpPr txBox="1"/>
          <p:nvPr/>
        </p:nvSpPr>
        <p:spPr>
          <a:xfrm>
            <a:off x="6677488" y="113834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58" name="文字方塊 57"/>
          <p:cNvSpPr txBox="1"/>
          <p:nvPr/>
        </p:nvSpPr>
        <p:spPr>
          <a:xfrm>
            <a:off x="1099648" y="271695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59" name="文字方塊 58"/>
          <p:cNvSpPr txBox="1"/>
          <p:nvPr/>
        </p:nvSpPr>
        <p:spPr>
          <a:xfrm>
            <a:off x="1099648" y="315002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72" name="手繪多邊形 71"/>
          <p:cNvSpPr/>
          <p:nvPr/>
        </p:nvSpPr>
        <p:spPr>
          <a:xfrm>
            <a:off x="3501204" y="312976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文字方塊 67"/>
          <p:cNvSpPr txBox="1"/>
          <p:nvPr/>
        </p:nvSpPr>
        <p:spPr>
          <a:xfrm>
            <a:off x="3888568" y="271695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69" name="文字方塊 68"/>
          <p:cNvSpPr txBox="1"/>
          <p:nvPr/>
        </p:nvSpPr>
        <p:spPr>
          <a:xfrm>
            <a:off x="3888568" y="315002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82" name="手繪多邊形 81"/>
          <p:cNvSpPr/>
          <p:nvPr/>
        </p:nvSpPr>
        <p:spPr>
          <a:xfrm>
            <a:off x="6290124" y="312976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文字方塊 77"/>
          <p:cNvSpPr txBox="1"/>
          <p:nvPr/>
        </p:nvSpPr>
        <p:spPr>
          <a:xfrm>
            <a:off x="6736170" y="2694099"/>
            <a:ext cx="1591347" cy="369332"/>
          </a:xfrm>
          <a:prstGeom prst="rect">
            <a:avLst/>
          </a:prstGeom>
          <a:solidFill>
            <a:schemeClr val="bg1">
              <a:alpha val="60000"/>
            </a:schemeClr>
          </a:solidFill>
        </p:spPr>
        <p:txBody>
          <a:bodyPr wrap="square" rtlCol="0">
            <a:spAutoFit/>
          </a:bodyPr>
          <a:lstStyle>
            <a:defPPr>
              <a:defRPr lang="zh-TW"/>
            </a:defPPr>
            <a:lvl1pPr>
              <a:defRPr>
                <a:solidFill>
                  <a:schemeClr val="bg1"/>
                </a:solidFill>
              </a:defRPr>
            </a:lvl1pPr>
          </a:lstStyle>
          <a:p>
            <a:r>
              <a:rPr lang="en-US" dirty="0"/>
              <a:t>Title Text</a:t>
            </a:r>
          </a:p>
        </p:txBody>
      </p:sp>
      <p:sp>
        <p:nvSpPr>
          <p:cNvPr id="79" name="文字方塊 78"/>
          <p:cNvSpPr txBox="1"/>
          <p:nvPr/>
        </p:nvSpPr>
        <p:spPr>
          <a:xfrm>
            <a:off x="6677488" y="315002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92" name="手繪多邊形 91"/>
          <p:cNvSpPr/>
          <p:nvPr/>
        </p:nvSpPr>
        <p:spPr>
          <a:xfrm>
            <a:off x="712284" y="5141446"/>
            <a:ext cx="2037393" cy="614009"/>
          </a:xfrm>
          <a:custGeom>
            <a:avLst/>
            <a:gdLst>
              <a:gd name="connsiteX0" fmla="*/ 0 w 2503170"/>
              <a:gd name="connsiteY0" fmla="*/ 754380 h 754380"/>
              <a:gd name="connsiteX1" fmla="*/ 388620 w 2503170"/>
              <a:gd name="connsiteY1" fmla="*/ 0 h 754380"/>
              <a:gd name="connsiteX2" fmla="*/ 2503170 w 2503170"/>
              <a:gd name="connsiteY2" fmla="*/ 0 h 754380"/>
            </a:gdLst>
            <a:ahLst/>
            <a:cxnLst>
              <a:cxn ang="0">
                <a:pos x="connsiteX0" y="connsiteY0"/>
              </a:cxn>
              <a:cxn ang="0">
                <a:pos x="connsiteX1" y="connsiteY1"/>
              </a:cxn>
              <a:cxn ang="0">
                <a:pos x="connsiteX2" y="connsiteY2"/>
              </a:cxn>
            </a:cxnLst>
            <a:rect l="l" t="t" r="r" b="b"/>
            <a:pathLst>
              <a:path w="2503170" h="754380">
                <a:moveTo>
                  <a:pt x="0" y="754380"/>
                </a:moveTo>
                <a:lnTo>
                  <a:pt x="388620" y="0"/>
                </a:lnTo>
                <a:lnTo>
                  <a:pt x="250317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文字方塊 87"/>
          <p:cNvSpPr txBox="1"/>
          <p:nvPr/>
        </p:nvSpPr>
        <p:spPr>
          <a:xfrm>
            <a:off x="1099648" y="471720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89" name="文字方塊 88"/>
          <p:cNvSpPr txBox="1"/>
          <p:nvPr/>
        </p:nvSpPr>
        <p:spPr>
          <a:xfrm>
            <a:off x="1099648" y="516170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98" name="文字方塊 97"/>
          <p:cNvSpPr txBox="1"/>
          <p:nvPr/>
        </p:nvSpPr>
        <p:spPr>
          <a:xfrm>
            <a:off x="3888568" y="474387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99" name="文字方塊 98"/>
          <p:cNvSpPr txBox="1"/>
          <p:nvPr/>
        </p:nvSpPr>
        <p:spPr>
          <a:xfrm>
            <a:off x="3888568" y="516170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sp>
        <p:nvSpPr>
          <p:cNvPr id="111" name="橢圓 110"/>
          <p:cNvSpPr/>
          <p:nvPr/>
        </p:nvSpPr>
        <p:spPr>
          <a:xfrm>
            <a:off x="6550397" y="5078788"/>
            <a:ext cx="117205" cy="117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文字方塊 107"/>
          <p:cNvSpPr txBox="1"/>
          <p:nvPr/>
        </p:nvSpPr>
        <p:spPr>
          <a:xfrm>
            <a:off x="6677488" y="4743879"/>
            <a:ext cx="1668780" cy="369332"/>
          </a:xfrm>
          <a:prstGeom prst="rect">
            <a:avLst/>
          </a:prstGeom>
          <a:noFill/>
        </p:spPr>
        <p:txBody>
          <a:bodyPr wrap="square" rtlCol="0">
            <a:spAutoFit/>
          </a:bodyPr>
          <a:lstStyle/>
          <a:p>
            <a:r>
              <a:rPr lang="en-US" dirty="0" smtClean="0">
                <a:solidFill>
                  <a:schemeClr val="bg1"/>
                </a:solidFill>
              </a:rPr>
              <a:t>Title Tex</a:t>
            </a:r>
            <a:r>
              <a:rPr lang="en-US" dirty="0">
                <a:solidFill>
                  <a:schemeClr val="bg1"/>
                </a:solidFill>
              </a:rPr>
              <a:t>t</a:t>
            </a:r>
          </a:p>
        </p:txBody>
      </p:sp>
      <p:sp>
        <p:nvSpPr>
          <p:cNvPr id="109" name="文字方塊 108"/>
          <p:cNvSpPr txBox="1"/>
          <p:nvPr/>
        </p:nvSpPr>
        <p:spPr>
          <a:xfrm>
            <a:off x="6677488" y="5161704"/>
            <a:ext cx="1927370" cy="830997"/>
          </a:xfrm>
          <a:prstGeom prst="rect">
            <a:avLst/>
          </a:prstGeom>
          <a:noFill/>
        </p:spPr>
        <p:txBody>
          <a:bodyPr wrap="square" rtlCol="0">
            <a:spAutoFit/>
          </a:bodyPr>
          <a:lstStyle/>
          <a:p>
            <a:r>
              <a:rPr lang="en-US" sz="1200" dirty="0" smtClean="0">
                <a:solidFill>
                  <a:schemeClr val="bg1"/>
                </a:solidFill>
              </a:rPr>
              <a:t>The quick brown fox jumps over the lazy dog. The quick brown fox jumps over the lazy dog. </a:t>
            </a:r>
            <a:endParaRPr lang="en-US" sz="1200" dirty="0">
              <a:solidFill>
                <a:schemeClr val="bg1"/>
              </a:solidFill>
            </a:endParaRPr>
          </a:p>
        </p:txBody>
      </p:sp>
      <p:grpSp>
        <p:nvGrpSpPr>
          <p:cNvPr id="122" name="群組 121"/>
          <p:cNvGrpSpPr/>
          <p:nvPr/>
        </p:nvGrpSpPr>
        <p:grpSpPr>
          <a:xfrm rot="2700000">
            <a:off x="8227345" y="1024761"/>
            <a:ext cx="192347" cy="192347"/>
            <a:chOff x="4659119" y="4666801"/>
            <a:chExt cx="224285" cy="224285"/>
          </a:xfrm>
        </p:grpSpPr>
        <p:cxnSp>
          <p:nvCxnSpPr>
            <p:cNvPr id="123" name="直線接點 122"/>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5" name="群組 124"/>
          <p:cNvGrpSpPr/>
          <p:nvPr/>
        </p:nvGrpSpPr>
        <p:grpSpPr>
          <a:xfrm>
            <a:off x="579756" y="3745119"/>
            <a:ext cx="243204" cy="243204"/>
            <a:chOff x="4174958" y="3152274"/>
            <a:chExt cx="517358" cy="517358"/>
          </a:xfrm>
        </p:grpSpPr>
        <p:sp>
          <p:nvSpPr>
            <p:cNvPr id="126" name="矩形 125"/>
            <p:cNvSpPr/>
            <p:nvPr/>
          </p:nvSpPr>
          <p:spPr>
            <a:xfrm>
              <a:off x="4174958" y="3152274"/>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群組 126"/>
            <p:cNvGrpSpPr/>
            <p:nvPr/>
          </p:nvGrpSpPr>
          <p:grpSpPr>
            <a:xfrm>
              <a:off x="4301289" y="3278605"/>
              <a:ext cx="264696" cy="264696"/>
              <a:chOff x="-294775" y="2719137"/>
              <a:chExt cx="433137" cy="433137"/>
            </a:xfrm>
          </p:grpSpPr>
          <p:cxnSp>
            <p:nvCxnSpPr>
              <p:cNvPr id="128" name="直線接點 127"/>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線接點 128"/>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0" name="群組 129"/>
          <p:cNvGrpSpPr/>
          <p:nvPr/>
        </p:nvGrpSpPr>
        <p:grpSpPr>
          <a:xfrm>
            <a:off x="3375586" y="3611880"/>
            <a:ext cx="244800" cy="244800"/>
            <a:chOff x="1612231" y="4012531"/>
            <a:chExt cx="613612" cy="613602"/>
          </a:xfrm>
        </p:grpSpPr>
        <p:grpSp>
          <p:nvGrpSpPr>
            <p:cNvPr id="131" name="群組 130"/>
            <p:cNvGrpSpPr/>
            <p:nvPr/>
          </p:nvGrpSpPr>
          <p:grpSpPr>
            <a:xfrm>
              <a:off x="1786689" y="4186984"/>
              <a:ext cx="264696" cy="264696"/>
              <a:chOff x="-294775" y="2719137"/>
              <a:chExt cx="433137" cy="433137"/>
            </a:xfrm>
          </p:grpSpPr>
          <p:cxnSp>
            <p:nvCxnSpPr>
              <p:cNvPr id="145" name="直線接點 144"/>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2" name="群組 131"/>
            <p:cNvGrpSpPr/>
            <p:nvPr/>
          </p:nvGrpSpPr>
          <p:grpSpPr>
            <a:xfrm>
              <a:off x="1612231" y="4012531"/>
              <a:ext cx="613612" cy="613602"/>
              <a:chOff x="1353553" y="4012531"/>
              <a:chExt cx="613612" cy="613602"/>
            </a:xfrm>
          </p:grpSpPr>
          <p:grpSp>
            <p:nvGrpSpPr>
              <p:cNvPr id="133" name="群組 132"/>
              <p:cNvGrpSpPr/>
              <p:nvPr/>
            </p:nvGrpSpPr>
            <p:grpSpPr>
              <a:xfrm>
                <a:off x="1353553" y="4012531"/>
                <a:ext cx="264696" cy="264696"/>
                <a:chOff x="1353553" y="4012531"/>
                <a:chExt cx="264696" cy="264696"/>
              </a:xfrm>
            </p:grpSpPr>
            <p:cxnSp>
              <p:nvCxnSpPr>
                <p:cNvPr id="143" name="直線接點 14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直線接點 14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4" name="群組 133"/>
              <p:cNvGrpSpPr/>
              <p:nvPr/>
            </p:nvGrpSpPr>
            <p:grpSpPr>
              <a:xfrm rot="5400000">
                <a:off x="1702469" y="4012531"/>
                <a:ext cx="264696" cy="264696"/>
                <a:chOff x="1353553" y="4012531"/>
                <a:chExt cx="264696" cy="264696"/>
              </a:xfrm>
            </p:grpSpPr>
            <p:cxnSp>
              <p:nvCxnSpPr>
                <p:cNvPr id="141" name="直線接點 140"/>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直線接點 141"/>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5" name="群組 134"/>
              <p:cNvGrpSpPr/>
              <p:nvPr/>
            </p:nvGrpSpPr>
            <p:grpSpPr>
              <a:xfrm rot="5400000" flipH="1" flipV="1">
                <a:off x="1353553" y="4361437"/>
                <a:ext cx="264696" cy="264696"/>
                <a:chOff x="1353553" y="4012531"/>
                <a:chExt cx="264696" cy="264696"/>
              </a:xfrm>
            </p:grpSpPr>
            <p:cxnSp>
              <p:nvCxnSpPr>
                <p:cNvPr id="139" name="直線接點 13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6" name="群組 135"/>
              <p:cNvGrpSpPr/>
              <p:nvPr/>
            </p:nvGrpSpPr>
            <p:grpSpPr>
              <a:xfrm rot="10800000">
                <a:off x="1702469" y="4361437"/>
                <a:ext cx="264696" cy="264696"/>
                <a:chOff x="1353553" y="4012531"/>
                <a:chExt cx="264696" cy="264696"/>
              </a:xfrm>
            </p:grpSpPr>
            <p:cxnSp>
              <p:nvCxnSpPr>
                <p:cNvPr id="137" name="直線接點 13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直線接點 13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47" name="矩形 146"/>
          <p:cNvSpPr/>
          <p:nvPr/>
        </p:nvSpPr>
        <p:spPr>
          <a:xfrm>
            <a:off x="6610440" y="2694099"/>
            <a:ext cx="125730" cy="3708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148" name="群組 147"/>
          <p:cNvGrpSpPr/>
          <p:nvPr/>
        </p:nvGrpSpPr>
        <p:grpSpPr>
          <a:xfrm>
            <a:off x="6124679" y="3564358"/>
            <a:ext cx="333272" cy="333272"/>
            <a:chOff x="1155033" y="3152272"/>
            <a:chExt cx="866274" cy="866274"/>
          </a:xfrm>
        </p:grpSpPr>
        <p:sp>
          <p:nvSpPr>
            <p:cNvPr id="149" name="橢圓 148"/>
            <p:cNvSpPr/>
            <p:nvPr/>
          </p:nvSpPr>
          <p:spPr>
            <a:xfrm>
              <a:off x="1155033" y="3152272"/>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橢圓 149"/>
            <p:cNvSpPr/>
            <p:nvPr/>
          </p:nvSpPr>
          <p:spPr>
            <a:xfrm>
              <a:off x="1443790" y="3441029"/>
              <a:ext cx="288760" cy="2887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橢圓 150"/>
            <p:cNvSpPr/>
            <p:nvPr/>
          </p:nvSpPr>
          <p:spPr>
            <a:xfrm>
              <a:off x="1155033" y="3152272"/>
              <a:ext cx="866274" cy="86627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橢圓 151"/>
            <p:cNvSpPr/>
            <p:nvPr/>
          </p:nvSpPr>
          <p:spPr>
            <a:xfrm>
              <a:off x="1308535" y="3305774"/>
              <a:ext cx="559271" cy="559271"/>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群組 152"/>
          <p:cNvGrpSpPr/>
          <p:nvPr/>
        </p:nvGrpSpPr>
        <p:grpSpPr>
          <a:xfrm>
            <a:off x="595134" y="5646420"/>
            <a:ext cx="244800" cy="244800"/>
            <a:chOff x="6651530" y="4056146"/>
            <a:chExt cx="517358" cy="517358"/>
          </a:xfrm>
        </p:grpSpPr>
        <p:sp>
          <p:nvSpPr>
            <p:cNvPr id="154" name="矩形 153"/>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矩形 154"/>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群組 155"/>
          <p:cNvGrpSpPr/>
          <p:nvPr/>
        </p:nvGrpSpPr>
        <p:grpSpPr>
          <a:xfrm>
            <a:off x="6123967" y="5616847"/>
            <a:ext cx="317228" cy="317228"/>
            <a:chOff x="4887457" y="5102442"/>
            <a:chExt cx="385200" cy="385200"/>
          </a:xfrm>
        </p:grpSpPr>
        <p:grpSp>
          <p:nvGrpSpPr>
            <p:cNvPr id="157" name="群組 156"/>
            <p:cNvGrpSpPr/>
            <p:nvPr/>
          </p:nvGrpSpPr>
          <p:grpSpPr>
            <a:xfrm>
              <a:off x="4887457" y="5102442"/>
              <a:ext cx="385200" cy="385200"/>
              <a:chOff x="-21024698" y="-700088"/>
              <a:chExt cx="8397723" cy="8256588"/>
            </a:xfrm>
          </p:grpSpPr>
          <p:sp>
            <p:nvSpPr>
              <p:cNvPr id="160" name="Freeform 6"/>
              <p:cNvSpPr>
                <a:spLocks/>
              </p:cNvSpPr>
              <p:nvPr/>
            </p:nvSpPr>
            <p:spPr bwMode="auto">
              <a:xfrm>
                <a:off x="-18330863" y="7277100"/>
                <a:ext cx="3013075" cy="279400"/>
              </a:xfrm>
              <a:custGeom>
                <a:avLst/>
                <a:gdLst>
                  <a:gd name="T0" fmla="*/ 22202 w 22202"/>
                  <a:gd name="T1" fmla="*/ 0 h 2052"/>
                  <a:gd name="T2" fmla="*/ 11101 w 22202"/>
                  <a:gd name="T3" fmla="*/ 2052 h 2052"/>
                  <a:gd name="T4" fmla="*/ 0 w 22202"/>
                  <a:gd name="T5" fmla="*/ 1 h 2052"/>
                </a:gdLst>
                <a:ahLst/>
                <a:cxnLst>
                  <a:cxn ang="0">
                    <a:pos x="T0" y="T1"/>
                  </a:cxn>
                  <a:cxn ang="0">
                    <a:pos x="T2" y="T3"/>
                  </a:cxn>
                  <a:cxn ang="0">
                    <a:pos x="T4" y="T5"/>
                  </a:cxn>
                </a:cxnLst>
                <a:rect l="0" t="0" r="r" b="b"/>
                <a:pathLst>
                  <a:path w="22202" h="2052">
                    <a:moveTo>
                      <a:pt x="22202" y="0"/>
                    </a:moveTo>
                    <a:cubicBezTo>
                      <a:pt x="18756" y="1326"/>
                      <a:pt x="15013" y="2052"/>
                      <a:pt x="11101" y="2052"/>
                    </a:cubicBezTo>
                    <a:cubicBezTo>
                      <a:pt x="7189" y="2052"/>
                      <a:pt x="3446" y="1326"/>
                      <a:pt x="0" y="1"/>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7"/>
              <p:cNvSpPr>
                <a:spLocks/>
              </p:cNvSpPr>
              <p:nvPr/>
            </p:nvSpPr>
            <p:spPr bwMode="auto">
              <a:xfrm>
                <a:off x="-13562013"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8"/>
              <p:cNvSpPr>
                <a:spLocks/>
              </p:cNvSpPr>
              <p:nvPr/>
            </p:nvSpPr>
            <p:spPr bwMode="auto">
              <a:xfrm>
                <a:off x="-15740063"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flipH="1">
                <a:off x="-20308505"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7"/>
              <p:cNvSpPr>
                <a:spLocks/>
              </p:cNvSpPr>
              <p:nvPr/>
            </p:nvSpPr>
            <p:spPr bwMode="auto">
              <a:xfrm flipH="1">
                <a:off x="-21024698"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8" name="橢圓 157"/>
            <p:cNvSpPr/>
            <p:nvPr/>
          </p:nvSpPr>
          <p:spPr>
            <a:xfrm>
              <a:off x="5015888" y="5230873"/>
              <a:ext cx="128339" cy="128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橢圓 158"/>
            <p:cNvSpPr/>
            <p:nvPr/>
          </p:nvSpPr>
          <p:spPr>
            <a:xfrm>
              <a:off x="4952660" y="5167645"/>
              <a:ext cx="254794" cy="25479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tx1"/>
                </a:solidFill>
              </a:endParaRPr>
            </a:p>
          </p:txBody>
        </p:sp>
      </p:grpSp>
      <p:grpSp>
        <p:nvGrpSpPr>
          <p:cNvPr id="165" name="群組 164"/>
          <p:cNvGrpSpPr/>
          <p:nvPr/>
        </p:nvGrpSpPr>
        <p:grpSpPr>
          <a:xfrm>
            <a:off x="3322828" y="5558048"/>
            <a:ext cx="349826" cy="333168"/>
            <a:chOff x="3427730" y="3137231"/>
            <a:chExt cx="502920" cy="478971"/>
          </a:xfrm>
        </p:grpSpPr>
        <p:sp>
          <p:nvSpPr>
            <p:cNvPr id="166" name="一般五邊形 165"/>
            <p:cNvSpPr/>
            <p:nvPr/>
          </p:nvSpPr>
          <p:spPr>
            <a:xfrm>
              <a:off x="3427730" y="3137231"/>
              <a:ext cx="502920" cy="478971"/>
            </a:xfrm>
            <a:prstGeom prst="pentagon">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67" name="一般五邊形 166"/>
            <p:cNvSpPr/>
            <p:nvPr/>
          </p:nvSpPr>
          <p:spPr>
            <a:xfrm>
              <a:off x="3554284" y="3280975"/>
              <a:ext cx="249812" cy="237916"/>
            </a:xfrm>
            <a:prstGeom prst="pentagon">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169" name="手繪多邊形 168"/>
          <p:cNvSpPr/>
          <p:nvPr/>
        </p:nvSpPr>
        <p:spPr>
          <a:xfrm>
            <a:off x="3888568" y="2680528"/>
            <a:ext cx="84150" cy="385688"/>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手繪多邊形 169"/>
          <p:cNvSpPr/>
          <p:nvPr/>
        </p:nvSpPr>
        <p:spPr>
          <a:xfrm rot="10800000">
            <a:off x="5346925" y="2680528"/>
            <a:ext cx="84150" cy="385688"/>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群組 171"/>
          <p:cNvGrpSpPr/>
          <p:nvPr/>
        </p:nvGrpSpPr>
        <p:grpSpPr>
          <a:xfrm>
            <a:off x="5463108" y="3055509"/>
            <a:ext cx="151894" cy="151928"/>
            <a:chOff x="1421079" y="3509042"/>
            <a:chExt cx="336475" cy="336549"/>
          </a:xfrm>
        </p:grpSpPr>
        <p:sp>
          <p:nvSpPr>
            <p:cNvPr id="173"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4" name="群組 173"/>
            <p:cNvGrpSpPr/>
            <p:nvPr/>
          </p:nvGrpSpPr>
          <p:grpSpPr>
            <a:xfrm rot="2700000">
              <a:off x="1493144" y="3581143"/>
              <a:ext cx="192347" cy="192347"/>
              <a:chOff x="4659119" y="4666801"/>
              <a:chExt cx="224285" cy="224285"/>
            </a:xfrm>
          </p:grpSpPr>
          <p:cxnSp>
            <p:nvCxnSpPr>
              <p:cNvPr id="175" name="直線接點 174"/>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77" name="手繪多邊形 176"/>
          <p:cNvSpPr/>
          <p:nvPr/>
        </p:nvSpPr>
        <p:spPr>
          <a:xfrm>
            <a:off x="6297930" y="4652963"/>
            <a:ext cx="2057400" cy="1130617"/>
          </a:xfrm>
          <a:custGeom>
            <a:avLst/>
            <a:gdLst>
              <a:gd name="connsiteX0" fmla="*/ 0 w 2057400"/>
              <a:gd name="connsiteY0" fmla="*/ 1097280 h 1097280"/>
              <a:gd name="connsiteX1" fmla="*/ 297180 w 2057400"/>
              <a:gd name="connsiteY1" fmla="*/ 468630 h 1097280"/>
              <a:gd name="connsiteX2" fmla="*/ 1828800 w 2057400"/>
              <a:gd name="connsiteY2" fmla="*/ 468630 h 1097280"/>
              <a:gd name="connsiteX3" fmla="*/ 2057400 w 2057400"/>
              <a:gd name="connsiteY3" fmla="*/ 0 h 1097280"/>
            </a:gdLst>
            <a:ahLst/>
            <a:cxnLst>
              <a:cxn ang="0">
                <a:pos x="connsiteX0" y="connsiteY0"/>
              </a:cxn>
              <a:cxn ang="0">
                <a:pos x="connsiteX1" y="connsiteY1"/>
              </a:cxn>
              <a:cxn ang="0">
                <a:pos x="connsiteX2" y="connsiteY2"/>
              </a:cxn>
              <a:cxn ang="0">
                <a:pos x="connsiteX3" y="connsiteY3"/>
              </a:cxn>
            </a:cxnLst>
            <a:rect l="l" t="t" r="r" b="b"/>
            <a:pathLst>
              <a:path w="2057400" h="1097280">
                <a:moveTo>
                  <a:pt x="0" y="1097280"/>
                </a:moveTo>
                <a:lnTo>
                  <a:pt x="297180" y="468630"/>
                </a:lnTo>
                <a:lnTo>
                  <a:pt x="1828800" y="468630"/>
                </a:lnTo>
                <a:lnTo>
                  <a:pt x="20574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手繪多邊形 177"/>
          <p:cNvSpPr/>
          <p:nvPr/>
        </p:nvSpPr>
        <p:spPr>
          <a:xfrm>
            <a:off x="708660" y="2670086"/>
            <a:ext cx="2000250" cy="1074420"/>
          </a:xfrm>
          <a:custGeom>
            <a:avLst/>
            <a:gdLst>
              <a:gd name="connsiteX0" fmla="*/ 868680 w 2000250"/>
              <a:gd name="connsiteY0" fmla="*/ 388620 h 1074420"/>
              <a:gd name="connsiteX1" fmla="*/ 377190 w 2000250"/>
              <a:gd name="connsiteY1" fmla="*/ 388620 h 1074420"/>
              <a:gd name="connsiteX2" fmla="*/ 377190 w 2000250"/>
              <a:gd name="connsiteY2" fmla="*/ 0 h 1074420"/>
              <a:gd name="connsiteX3" fmla="*/ 2000250 w 2000250"/>
              <a:gd name="connsiteY3" fmla="*/ 0 h 1074420"/>
              <a:gd name="connsiteX4" fmla="*/ 2000250 w 2000250"/>
              <a:gd name="connsiteY4" fmla="*/ 457200 h 1074420"/>
              <a:gd name="connsiteX5" fmla="*/ 285750 w 2000250"/>
              <a:gd name="connsiteY5" fmla="*/ 457200 h 1074420"/>
              <a:gd name="connsiteX6" fmla="*/ 0 w 2000250"/>
              <a:gd name="connsiteY6" fmla="*/ 1074420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0" h="1074420">
                <a:moveTo>
                  <a:pt x="868680" y="388620"/>
                </a:moveTo>
                <a:lnTo>
                  <a:pt x="377190" y="388620"/>
                </a:lnTo>
                <a:lnTo>
                  <a:pt x="377190" y="0"/>
                </a:lnTo>
                <a:lnTo>
                  <a:pt x="2000250" y="0"/>
                </a:lnTo>
                <a:lnTo>
                  <a:pt x="2000250" y="457200"/>
                </a:lnTo>
                <a:lnTo>
                  <a:pt x="285750" y="457200"/>
                </a:lnTo>
                <a:lnTo>
                  <a:pt x="0" y="107442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剪去對角線角落矩形 178"/>
          <p:cNvSpPr/>
          <p:nvPr/>
        </p:nvSpPr>
        <p:spPr>
          <a:xfrm>
            <a:off x="1089762" y="4717209"/>
            <a:ext cx="1578038" cy="349257"/>
          </a:xfrm>
          <a:prstGeom prst="snip2DiagRect">
            <a:avLst>
              <a:gd name="adj1" fmla="val 0"/>
              <a:gd name="adj2" fmla="val 20656"/>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80" name="手繪多邊形 179"/>
          <p:cNvSpPr/>
          <p:nvPr/>
        </p:nvSpPr>
        <p:spPr>
          <a:xfrm>
            <a:off x="3500438" y="5141119"/>
            <a:ext cx="316706" cy="600075"/>
          </a:xfrm>
          <a:custGeom>
            <a:avLst/>
            <a:gdLst>
              <a:gd name="connsiteX0" fmla="*/ 0 w 316706"/>
              <a:gd name="connsiteY0" fmla="*/ 600075 h 600075"/>
              <a:gd name="connsiteX1" fmla="*/ 316706 w 316706"/>
              <a:gd name="connsiteY1" fmla="*/ 0 h 600075"/>
            </a:gdLst>
            <a:ahLst/>
            <a:cxnLst>
              <a:cxn ang="0">
                <a:pos x="connsiteX0" y="connsiteY0"/>
              </a:cxn>
              <a:cxn ang="0">
                <a:pos x="connsiteX1" y="connsiteY1"/>
              </a:cxn>
            </a:cxnLst>
            <a:rect l="l" t="t" r="r" b="b"/>
            <a:pathLst>
              <a:path w="316706" h="600075">
                <a:moveTo>
                  <a:pt x="0" y="600075"/>
                </a:moveTo>
                <a:lnTo>
                  <a:pt x="316706"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手繪多邊形 180"/>
          <p:cNvSpPr/>
          <p:nvPr/>
        </p:nvSpPr>
        <p:spPr>
          <a:xfrm>
            <a:off x="3814763" y="5145881"/>
            <a:ext cx="1795462" cy="0"/>
          </a:xfrm>
          <a:custGeom>
            <a:avLst/>
            <a:gdLst>
              <a:gd name="connsiteX0" fmla="*/ 0 w 1795462"/>
              <a:gd name="connsiteY0" fmla="*/ 0 h 0"/>
              <a:gd name="connsiteX1" fmla="*/ 1795462 w 1795462"/>
              <a:gd name="connsiteY1" fmla="*/ 0 h 0"/>
            </a:gdLst>
            <a:ahLst/>
            <a:cxnLst>
              <a:cxn ang="0">
                <a:pos x="connsiteX0" y="connsiteY0"/>
              </a:cxn>
              <a:cxn ang="0">
                <a:pos x="connsiteX1" y="connsiteY1"/>
              </a:cxn>
            </a:cxnLst>
            <a:rect l="l" t="t" r="r" b="b"/>
            <a:pathLst>
              <a:path w="1795462">
                <a:moveTo>
                  <a:pt x="0" y="0"/>
                </a:moveTo>
                <a:lnTo>
                  <a:pt x="1795462" y="0"/>
                </a:lnTo>
              </a:path>
            </a:pathLst>
          </a:cu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橢圓 181"/>
          <p:cNvSpPr/>
          <p:nvPr/>
        </p:nvSpPr>
        <p:spPr>
          <a:xfrm>
            <a:off x="3763679" y="5100559"/>
            <a:ext cx="117205" cy="1172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群組 182"/>
          <p:cNvGrpSpPr/>
          <p:nvPr/>
        </p:nvGrpSpPr>
        <p:grpSpPr>
          <a:xfrm>
            <a:off x="3339422" y="1577806"/>
            <a:ext cx="327112" cy="327194"/>
            <a:chOff x="4919346" y="5020806"/>
            <a:chExt cx="443864" cy="443974"/>
          </a:xfrm>
        </p:grpSpPr>
        <p:sp>
          <p:nvSpPr>
            <p:cNvPr id="184" name="Oval 5"/>
            <p:cNvSpPr>
              <a:spLocks noChangeArrowheads="1"/>
            </p:cNvSpPr>
            <p:nvPr/>
          </p:nvSpPr>
          <p:spPr bwMode="auto">
            <a:xfrm flipH="1">
              <a:off x="4973041" y="5074519"/>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5" name="群組 184"/>
            <p:cNvGrpSpPr/>
            <p:nvPr/>
          </p:nvGrpSpPr>
          <p:grpSpPr>
            <a:xfrm>
              <a:off x="4919346" y="5020806"/>
              <a:ext cx="443864" cy="443974"/>
              <a:chOff x="4502765" y="4511506"/>
              <a:chExt cx="517566" cy="517694"/>
            </a:xfrm>
          </p:grpSpPr>
          <p:sp>
            <p:nvSpPr>
              <p:cNvPr id="187"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6" name="橢圓 185"/>
            <p:cNvSpPr/>
            <p:nvPr/>
          </p:nvSpPr>
          <p:spPr>
            <a:xfrm>
              <a:off x="5076225" y="5177740"/>
              <a:ext cx="130107" cy="13010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Tree>
    <p:extLst>
      <p:ext uri="{BB962C8B-B14F-4D97-AF65-F5344CB8AC3E}">
        <p14:creationId xmlns:p14="http://schemas.microsoft.com/office/powerpoint/2010/main" val="3285419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39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 name="群組 2"/>
          <p:cNvGrpSpPr/>
          <p:nvPr/>
        </p:nvGrpSpPr>
        <p:grpSpPr>
          <a:xfrm>
            <a:off x="548640" y="1925763"/>
            <a:ext cx="3223260" cy="1154034"/>
            <a:chOff x="548640" y="1925763"/>
            <a:chExt cx="3223260" cy="1154034"/>
          </a:xfrm>
        </p:grpSpPr>
        <p:sp>
          <p:nvSpPr>
            <p:cNvPr id="8" name="矩形 7"/>
            <p:cNvSpPr/>
            <p:nvPr/>
          </p:nvSpPr>
          <p:spPr>
            <a:xfrm>
              <a:off x="609983" y="2364886"/>
              <a:ext cx="3116197" cy="646331"/>
            </a:xfrm>
            <a:prstGeom prst="rect">
              <a:avLst/>
            </a:prstGeom>
          </p:spPr>
          <p:txBody>
            <a:bodyPr wrap="square">
              <a:spAutoFit/>
            </a:bodyPr>
            <a:lstStyle/>
            <a:p>
              <a:r>
                <a:rPr lang="en-US" sz="1200" dirty="0"/>
                <a:t>We're from the brick-and-mortar business and know well about the cost structure of channel and distribution. </a:t>
              </a:r>
            </a:p>
          </p:txBody>
        </p:sp>
        <p:sp>
          <p:nvSpPr>
            <p:cNvPr id="2" name="矩形 1"/>
            <p:cNvSpPr/>
            <p:nvPr/>
          </p:nvSpPr>
          <p:spPr>
            <a:xfrm>
              <a:off x="548640" y="2080260"/>
              <a:ext cx="3223260" cy="9995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7" name="矩形 6"/>
            <p:cNvSpPr/>
            <p:nvPr/>
          </p:nvSpPr>
          <p:spPr>
            <a:xfrm>
              <a:off x="710430" y="1925763"/>
              <a:ext cx="2859748" cy="400110"/>
            </a:xfrm>
            <a:prstGeom prst="rect">
              <a:avLst/>
            </a:prstGeom>
            <a:solidFill>
              <a:schemeClr val="accent1"/>
            </a:solidFill>
            <a:ln w="12700">
              <a:noFill/>
            </a:ln>
          </p:spPr>
          <p:txBody>
            <a:bodyPr wrap="square">
              <a:spAutoFit/>
            </a:bodyPr>
            <a:lstStyle/>
            <a:p>
              <a:pPr algn="ctr"/>
              <a:r>
                <a:rPr lang="en-US" altLang="zh-TW" sz="2000" dirty="0">
                  <a:solidFill>
                    <a:schemeClr val="bg1"/>
                  </a:solidFill>
                </a:rPr>
                <a:t>Make Organizing </a:t>
              </a:r>
              <a:r>
                <a:rPr lang="en-US" altLang="zh-TW" sz="2000" dirty="0" smtClean="0">
                  <a:solidFill>
                    <a:schemeClr val="bg1"/>
                  </a:solidFill>
                </a:rPr>
                <a:t>Fun.</a:t>
              </a:r>
              <a:endParaRPr lang="en-US" altLang="zh-TW" sz="2000" dirty="0">
                <a:solidFill>
                  <a:schemeClr val="bg1"/>
                </a:solidFill>
              </a:endParaRPr>
            </a:p>
          </p:txBody>
        </p:sp>
      </p:grpSp>
      <p:grpSp>
        <p:nvGrpSpPr>
          <p:cNvPr id="9" name="群組 8"/>
          <p:cNvGrpSpPr/>
          <p:nvPr/>
        </p:nvGrpSpPr>
        <p:grpSpPr>
          <a:xfrm>
            <a:off x="5139374" y="5169791"/>
            <a:ext cx="313178" cy="313178"/>
            <a:chOff x="6651530" y="4056146"/>
            <a:chExt cx="517358" cy="517358"/>
          </a:xfrm>
        </p:grpSpPr>
        <p:sp>
          <p:nvSpPr>
            <p:cNvPr id="10" name="矩形 9"/>
            <p:cNvSpPr/>
            <p:nvPr/>
          </p:nvSpPr>
          <p:spPr>
            <a:xfrm>
              <a:off x="6651530" y="4056146"/>
              <a:ext cx="517358" cy="51735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6824484" y="4229100"/>
              <a:ext cx="171450" cy="17145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手繪多邊形 11"/>
          <p:cNvSpPr/>
          <p:nvPr/>
        </p:nvSpPr>
        <p:spPr>
          <a:xfrm>
            <a:off x="1714500" y="3074670"/>
            <a:ext cx="3589020" cy="2251710"/>
          </a:xfrm>
          <a:custGeom>
            <a:avLst/>
            <a:gdLst>
              <a:gd name="connsiteX0" fmla="*/ 0 w 3589020"/>
              <a:gd name="connsiteY0" fmla="*/ 0 h 2251710"/>
              <a:gd name="connsiteX1" fmla="*/ 0 w 3589020"/>
              <a:gd name="connsiteY1" fmla="*/ 365760 h 2251710"/>
              <a:gd name="connsiteX2" fmla="*/ 3589020 w 3589020"/>
              <a:gd name="connsiteY2" fmla="*/ 2251710 h 2251710"/>
            </a:gdLst>
            <a:ahLst/>
            <a:cxnLst>
              <a:cxn ang="0">
                <a:pos x="connsiteX0" y="connsiteY0"/>
              </a:cxn>
              <a:cxn ang="0">
                <a:pos x="connsiteX1" y="connsiteY1"/>
              </a:cxn>
              <a:cxn ang="0">
                <a:pos x="connsiteX2" y="connsiteY2"/>
              </a:cxn>
            </a:cxnLst>
            <a:rect l="l" t="t" r="r" b="b"/>
            <a:pathLst>
              <a:path w="3589020" h="2251710">
                <a:moveTo>
                  <a:pt x="0" y="0"/>
                </a:moveTo>
                <a:lnTo>
                  <a:pt x="0" y="365760"/>
                </a:lnTo>
                <a:lnTo>
                  <a:pt x="3589020" y="225171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350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40</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4" name="群組 23"/>
          <p:cNvGrpSpPr/>
          <p:nvPr/>
        </p:nvGrpSpPr>
        <p:grpSpPr>
          <a:xfrm>
            <a:off x="5188892" y="937837"/>
            <a:ext cx="3497908" cy="646331"/>
            <a:chOff x="5188892" y="937837"/>
            <a:chExt cx="3497908" cy="646331"/>
          </a:xfrm>
        </p:grpSpPr>
        <p:sp>
          <p:nvSpPr>
            <p:cNvPr id="6" name="矩形 5"/>
            <p:cNvSpPr/>
            <p:nvPr/>
          </p:nvSpPr>
          <p:spPr>
            <a:xfrm>
              <a:off x="5347856" y="937837"/>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sp>
          <p:nvSpPr>
            <p:cNvPr id="2" name="矩形 1"/>
            <p:cNvSpPr/>
            <p:nvPr/>
          </p:nvSpPr>
          <p:spPr>
            <a:xfrm>
              <a:off x="8527836" y="937837"/>
              <a:ext cx="158964" cy="64633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7" name="矩形 6"/>
            <p:cNvSpPr/>
            <p:nvPr/>
          </p:nvSpPr>
          <p:spPr>
            <a:xfrm>
              <a:off x="5188892" y="937837"/>
              <a:ext cx="158964" cy="64633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8" name="群組 7"/>
          <p:cNvGrpSpPr/>
          <p:nvPr/>
        </p:nvGrpSpPr>
        <p:grpSpPr>
          <a:xfrm>
            <a:off x="7109460" y="3581639"/>
            <a:ext cx="388620" cy="388620"/>
            <a:chOff x="3966210" y="4034790"/>
            <a:chExt cx="525780" cy="525780"/>
          </a:xfrm>
        </p:grpSpPr>
        <p:sp>
          <p:nvSpPr>
            <p:cNvPr id="9" name="矩形 8"/>
            <p:cNvSpPr/>
            <p:nvPr/>
          </p:nvSpPr>
          <p:spPr>
            <a:xfrm>
              <a:off x="3966210" y="4034790"/>
              <a:ext cx="525780" cy="52578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0" name="矩形 9"/>
            <p:cNvSpPr/>
            <p:nvPr/>
          </p:nvSpPr>
          <p:spPr>
            <a:xfrm>
              <a:off x="4157662" y="4226242"/>
              <a:ext cx="142876" cy="14287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1" name="矩形 10"/>
            <p:cNvSpPr/>
            <p:nvPr/>
          </p:nvSpPr>
          <p:spPr>
            <a:xfrm>
              <a:off x="4064317" y="4132897"/>
              <a:ext cx="329566" cy="32956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12" name="手繪多邊形 11"/>
          <p:cNvSpPr/>
          <p:nvPr/>
        </p:nvSpPr>
        <p:spPr>
          <a:xfrm>
            <a:off x="7292340" y="1588770"/>
            <a:ext cx="0" cy="2183130"/>
          </a:xfrm>
          <a:custGeom>
            <a:avLst/>
            <a:gdLst>
              <a:gd name="connsiteX0" fmla="*/ 0 w 0"/>
              <a:gd name="connsiteY0" fmla="*/ 2183130 h 2183130"/>
              <a:gd name="connsiteX1" fmla="*/ 0 w 0"/>
              <a:gd name="connsiteY1" fmla="*/ 0 h 2183130"/>
            </a:gdLst>
            <a:ahLst/>
            <a:cxnLst>
              <a:cxn ang="0">
                <a:pos x="connsiteX0" y="connsiteY0"/>
              </a:cxn>
              <a:cxn ang="0">
                <a:pos x="connsiteX1" y="connsiteY1"/>
              </a:cxn>
            </a:cxnLst>
            <a:rect l="l" t="t" r="r" b="b"/>
            <a:pathLst>
              <a:path h="2183130">
                <a:moveTo>
                  <a:pt x="0" y="218313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群組 15"/>
          <p:cNvGrpSpPr/>
          <p:nvPr/>
        </p:nvGrpSpPr>
        <p:grpSpPr>
          <a:xfrm>
            <a:off x="548640" y="5470665"/>
            <a:ext cx="4354830" cy="842210"/>
            <a:chOff x="548640" y="5470665"/>
            <a:chExt cx="4354830" cy="842210"/>
          </a:xfrm>
        </p:grpSpPr>
        <p:sp>
          <p:nvSpPr>
            <p:cNvPr id="13" name="平行四邊形 12"/>
            <p:cNvSpPr/>
            <p:nvPr/>
          </p:nvSpPr>
          <p:spPr>
            <a:xfrm>
              <a:off x="548640" y="5484340"/>
              <a:ext cx="1520190" cy="828535"/>
            </a:xfrm>
            <a:prstGeom prst="parallelogram">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a:solidFill>
                    <a:schemeClr val="bg1"/>
                  </a:solidFill>
                </a:rPr>
                <a:t>Make Organizing Fun.</a:t>
              </a:r>
              <a:endParaRPr lang="en-US" altLang="zh-TW" sz="1400" dirty="0">
                <a:solidFill>
                  <a:schemeClr val="bg1"/>
                </a:solidFill>
              </a:endParaRPr>
            </a:p>
          </p:txBody>
        </p:sp>
        <p:sp>
          <p:nvSpPr>
            <p:cNvPr id="14" name="平行四邊形 13"/>
            <p:cNvSpPr/>
            <p:nvPr/>
          </p:nvSpPr>
          <p:spPr>
            <a:xfrm>
              <a:off x="1965960" y="5484340"/>
              <a:ext cx="2937510" cy="828535"/>
            </a:xfrm>
            <a:prstGeom prst="parallelogram">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200" dirty="0">
                <a:solidFill>
                  <a:prstClr val="white"/>
                </a:solidFill>
              </a:endParaRPr>
            </a:p>
          </p:txBody>
        </p:sp>
        <p:sp>
          <p:nvSpPr>
            <p:cNvPr id="15" name="矩形 14"/>
            <p:cNvSpPr/>
            <p:nvPr/>
          </p:nvSpPr>
          <p:spPr>
            <a:xfrm>
              <a:off x="2114222" y="5470665"/>
              <a:ext cx="2652088" cy="830997"/>
            </a:xfrm>
            <a:prstGeom prst="rect">
              <a:avLst/>
            </a:prstGeom>
          </p:spPr>
          <p:txBody>
            <a:bodyPr wrap="square">
              <a:spAutoFit/>
            </a:bodyPr>
            <a:lstStyle/>
            <a:p>
              <a:pPr lvl="0"/>
              <a:r>
                <a:rPr lang="en-US" sz="1200" dirty="0">
                  <a:solidFill>
                    <a:schemeClr val="bg1">
                      <a:lumMod val="50000"/>
                    </a:schemeClr>
                  </a:solidFill>
                </a:rPr>
                <a:t>In Matter Lab, we provide detailed product information, let you know what fabric and trims we are using in your product. </a:t>
              </a:r>
            </a:p>
          </p:txBody>
        </p:sp>
      </p:grpSp>
      <p:grpSp>
        <p:nvGrpSpPr>
          <p:cNvPr id="17" name="群組 16"/>
          <p:cNvGrpSpPr/>
          <p:nvPr/>
        </p:nvGrpSpPr>
        <p:grpSpPr>
          <a:xfrm>
            <a:off x="2226715" y="4101775"/>
            <a:ext cx="454943" cy="466165"/>
            <a:chOff x="5542614" y="3301481"/>
            <a:chExt cx="701543" cy="718849"/>
          </a:xfrm>
        </p:grpSpPr>
        <p:sp>
          <p:nvSpPr>
            <p:cNvPr id="18" name="Freeform 17"/>
            <p:cNvSpPr>
              <a:spLocks/>
            </p:cNvSpPr>
            <p:nvPr/>
          </p:nvSpPr>
          <p:spPr bwMode="auto">
            <a:xfrm>
              <a:off x="5927620" y="3301481"/>
              <a:ext cx="232227" cy="167508"/>
            </a:xfrm>
            <a:custGeom>
              <a:avLst/>
              <a:gdLst>
                <a:gd name="T0" fmla="*/ 5590 w 5590"/>
                <a:gd name="T1" fmla="*/ 2034 h 4033"/>
                <a:gd name="T2" fmla="*/ 0 w 5590"/>
                <a:gd name="T3" fmla="*/ 0 h 4033"/>
                <a:gd name="T4" fmla="*/ 0 w 5590"/>
                <a:gd name="T5" fmla="*/ 2609 h 4033"/>
                <a:gd name="T6" fmla="*/ 3913 w 5590"/>
                <a:gd name="T7" fmla="*/ 4033 h 4033"/>
                <a:gd name="T8" fmla="*/ 5590 w 5590"/>
                <a:gd name="T9" fmla="*/ 2034 h 4033"/>
              </a:gdLst>
              <a:ahLst/>
              <a:cxnLst>
                <a:cxn ang="0">
                  <a:pos x="T0" y="T1"/>
                </a:cxn>
                <a:cxn ang="0">
                  <a:pos x="T2" y="T3"/>
                </a:cxn>
                <a:cxn ang="0">
                  <a:pos x="T4" y="T5"/>
                </a:cxn>
                <a:cxn ang="0">
                  <a:pos x="T6" y="T7"/>
                </a:cxn>
                <a:cxn ang="0">
                  <a:pos x="T8" y="T9"/>
                </a:cxn>
              </a:cxnLst>
              <a:rect l="0" t="0" r="r" b="b"/>
              <a:pathLst>
                <a:path w="5590" h="4033">
                  <a:moveTo>
                    <a:pt x="5590" y="2034"/>
                  </a:moveTo>
                  <a:cubicBezTo>
                    <a:pt x="4024" y="720"/>
                    <a:pt x="2045" y="0"/>
                    <a:pt x="0" y="0"/>
                  </a:cubicBezTo>
                  <a:lnTo>
                    <a:pt x="0" y="2609"/>
                  </a:lnTo>
                  <a:cubicBezTo>
                    <a:pt x="1431" y="2609"/>
                    <a:pt x="2817" y="3113"/>
                    <a:pt x="3913" y="4033"/>
                  </a:cubicBezTo>
                  <a:lnTo>
                    <a:pt x="5590" y="2034"/>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9" name="Freeform 19"/>
            <p:cNvSpPr>
              <a:spLocks/>
            </p:cNvSpPr>
            <p:nvPr/>
          </p:nvSpPr>
          <p:spPr bwMode="auto">
            <a:xfrm>
              <a:off x="6017813" y="3807483"/>
              <a:ext cx="226344" cy="212847"/>
            </a:xfrm>
            <a:custGeom>
              <a:avLst/>
              <a:gdLst>
                <a:gd name="T0" fmla="*/ 893 w 5449"/>
                <a:gd name="T1" fmla="*/ 5128 h 5128"/>
                <a:gd name="T2" fmla="*/ 5449 w 5449"/>
                <a:gd name="T3" fmla="*/ 1304 h 5128"/>
                <a:gd name="T4" fmla="*/ 3190 w 5449"/>
                <a:gd name="T5" fmla="*/ 0 h 5128"/>
                <a:gd name="T6" fmla="*/ 0 w 5449"/>
                <a:gd name="T7" fmla="*/ 2676 h 5128"/>
                <a:gd name="T8" fmla="*/ 893 w 5449"/>
                <a:gd name="T9" fmla="*/ 5128 h 5128"/>
              </a:gdLst>
              <a:ahLst/>
              <a:cxnLst>
                <a:cxn ang="0">
                  <a:pos x="T0" y="T1"/>
                </a:cxn>
                <a:cxn ang="0">
                  <a:pos x="T2" y="T3"/>
                </a:cxn>
                <a:cxn ang="0">
                  <a:pos x="T4" y="T5"/>
                </a:cxn>
                <a:cxn ang="0">
                  <a:pos x="T6" y="T7"/>
                </a:cxn>
                <a:cxn ang="0">
                  <a:pos x="T8" y="T9"/>
                </a:cxn>
              </a:cxnLst>
              <a:rect l="0" t="0" r="r" b="b"/>
              <a:pathLst>
                <a:path w="5449" h="5128">
                  <a:moveTo>
                    <a:pt x="893" y="5128"/>
                  </a:moveTo>
                  <a:cubicBezTo>
                    <a:pt x="2814" y="4429"/>
                    <a:pt x="4427" y="3075"/>
                    <a:pt x="5449" y="1304"/>
                  </a:cubicBezTo>
                  <a:lnTo>
                    <a:pt x="3190" y="0"/>
                  </a:lnTo>
                  <a:cubicBezTo>
                    <a:pt x="2475" y="1239"/>
                    <a:pt x="1345" y="2187"/>
                    <a:pt x="0" y="2676"/>
                  </a:cubicBezTo>
                  <a:lnTo>
                    <a:pt x="893" y="5128"/>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0" name="Freeform 21"/>
            <p:cNvSpPr>
              <a:spLocks/>
            </p:cNvSpPr>
            <p:nvPr/>
          </p:nvSpPr>
          <p:spPr bwMode="auto">
            <a:xfrm>
              <a:off x="5542614" y="3600159"/>
              <a:ext cx="151588" cy="242956"/>
            </a:xfrm>
            <a:custGeom>
              <a:avLst/>
              <a:gdLst>
                <a:gd name="T0" fmla="*/ 711 w 7295"/>
                <a:gd name="T1" fmla="*/ 0 h 11716"/>
                <a:gd name="T2" fmla="*/ 2776 w 7295"/>
                <a:gd name="T3" fmla="*/ 11716 h 11716"/>
                <a:gd name="T4" fmla="*/ 7295 w 7295"/>
                <a:gd name="T5" fmla="*/ 9107 h 11716"/>
                <a:gd name="T6" fmla="*/ 5849 w 7295"/>
                <a:gd name="T7" fmla="*/ 906 h 11716"/>
                <a:gd name="T8" fmla="*/ 711 w 7295"/>
                <a:gd name="T9" fmla="*/ 0 h 11716"/>
              </a:gdLst>
              <a:ahLst/>
              <a:cxnLst>
                <a:cxn ang="0">
                  <a:pos x="T0" y="T1"/>
                </a:cxn>
                <a:cxn ang="0">
                  <a:pos x="T2" y="T3"/>
                </a:cxn>
                <a:cxn ang="0">
                  <a:pos x="T4" y="T5"/>
                </a:cxn>
                <a:cxn ang="0">
                  <a:pos x="T6" y="T7"/>
                </a:cxn>
                <a:cxn ang="0">
                  <a:pos x="T8" y="T9"/>
                </a:cxn>
              </a:cxnLst>
              <a:rect l="0" t="0" r="r" b="b"/>
              <a:pathLst>
                <a:path w="7295" h="11716">
                  <a:moveTo>
                    <a:pt x="711" y="0"/>
                  </a:moveTo>
                  <a:cubicBezTo>
                    <a:pt x="0" y="4027"/>
                    <a:pt x="732" y="8175"/>
                    <a:pt x="2776" y="11716"/>
                  </a:cubicBezTo>
                  <a:lnTo>
                    <a:pt x="7295" y="9107"/>
                  </a:lnTo>
                  <a:cubicBezTo>
                    <a:pt x="5864" y="6628"/>
                    <a:pt x="5352" y="3725"/>
                    <a:pt x="5849" y="906"/>
                  </a:cubicBezTo>
                  <a:lnTo>
                    <a:pt x="711" y="0"/>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1" name="橢圓 20"/>
            <p:cNvSpPr/>
            <p:nvPr/>
          </p:nvSpPr>
          <p:spPr>
            <a:xfrm>
              <a:off x="5607701" y="3358983"/>
              <a:ext cx="633079" cy="633080"/>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2" name="橢圓 21"/>
            <p:cNvSpPr/>
            <p:nvPr/>
          </p:nvSpPr>
          <p:spPr>
            <a:xfrm>
              <a:off x="5840143" y="3591425"/>
              <a:ext cx="168194" cy="168194"/>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3" name="橢圓 22"/>
            <p:cNvSpPr/>
            <p:nvPr/>
          </p:nvSpPr>
          <p:spPr>
            <a:xfrm>
              <a:off x="5732854" y="3484136"/>
              <a:ext cx="382775" cy="382776"/>
            </a:xfrm>
            <a:prstGeom prst="ellipse">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sp>
        <p:nvSpPr>
          <p:cNvPr id="25" name="手繪多邊形 24"/>
          <p:cNvSpPr/>
          <p:nvPr/>
        </p:nvSpPr>
        <p:spPr>
          <a:xfrm>
            <a:off x="754380" y="4343400"/>
            <a:ext cx="1714500" cy="1040130"/>
          </a:xfrm>
          <a:custGeom>
            <a:avLst/>
            <a:gdLst>
              <a:gd name="connsiteX0" fmla="*/ 1314450 w 1714500"/>
              <a:gd name="connsiteY0" fmla="*/ 1040130 h 1040130"/>
              <a:gd name="connsiteX1" fmla="*/ 0 w 1714500"/>
              <a:gd name="connsiteY1" fmla="*/ 1040130 h 1040130"/>
              <a:gd name="connsiteX2" fmla="*/ 1714500 w 1714500"/>
              <a:gd name="connsiteY2" fmla="*/ 0 h 1040130"/>
            </a:gdLst>
            <a:ahLst/>
            <a:cxnLst>
              <a:cxn ang="0">
                <a:pos x="connsiteX0" y="connsiteY0"/>
              </a:cxn>
              <a:cxn ang="0">
                <a:pos x="connsiteX1" y="connsiteY1"/>
              </a:cxn>
              <a:cxn ang="0">
                <a:pos x="connsiteX2" y="connsiteY2"/>
              </a:cxn>
            </a:cxnLst>
            <a:rect l="l" t="t" r="r" b="b"/>
            <a:pathLst>
              <a:path w="1714500" h="1040130">
                <a:moveTo>
                  <a:pt x="1314450" y="1040130"/>
                </a:moveTo>
                <a:lnTo>
                  <a:pt x="0" y="1040130"/>
                </a:lnTo>
                <a:lnTo>
                  <a:pt x="171450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弧形 25"/>
          <p:cNvSpPr/>
          <p:nvPr/>
        </p:nvSpPr>
        <p:spPr>
          <a:xfrm rot="6837119">
            <a:off x="1106611" y="1441320"/>
            <a:ext cx="2046822" cy="2046822"/>
          </a:xfrm>
          <a:prstGeom prst="arc">
            <a:avLst>
              <a:gd name="adj1" fmla="val 17567416"/>
              <a:gd name="adj2" fmla="val 8536598"/>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群組 26"/>
          <p:cNvGrpSpPr/>
          <p:nvPr/>
        </p:nvGrpSpPr>
        <p:grpSpPr>
          <a:xfrm>
            <a:off x="2668270" y="3073400"/>
            <a:ext cx="297180" cy="297180"/>
            <a:chOff x="5989320" y="3789680"/>
            <a:chExt cx="297180" cy="297180"/>
          </a:xfrm>
        </p:grpSpPr>
        <p:sp>
          <p:nvSpPr>
            <p:cNvPr id="28" name="橢圓 27"/>
            <p:cNvSpPr/>
            <p:nvPr/>
          </p:nvSpPr>
          <p:spPr>
            <a:xfrm>
              <a:off x="5989320" y="3789680"/>
              <a:ext cx="297180" cy="29718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29" name="群組 28"/>
            <p:cNvGrpSpPr/>
            <p:nvPr/>
          </p:nvGrpSpPr>
          <p:grpSpPr>
            <a:xfrm>
              <a:off x="6049804" y="3850164"/>
              <a:ext cx="176213" cy="176213"/>
              <a:chOff x="6057900" y="3842544"/>
              <a:chExt cx="176213" cy="176213"/>
            </a:xfrm>
          </p:grpSpPr>
          <p:cxnSp>
            <p:nvCxnSpPr>
              <p:cNvPr id="30" name="直線接點 29"/>
              <p:cNvCxnSpPr/>
              <p:nvPr/>
            </p:nvCxnSpPr>
            <p:spPr>
              <a:xfrm>
                <a:off x="6057900" y="3930650"/>
                <a:ext cx="1762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rot="5400000">
                <a:off x="6062663" y="3930651"/>
                <a:ext cx="1762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32" name="群組 31"/>
          <p:cNvGrpSpPr/>
          <p:nvPr/>
        </p:nvGrpSpPr>
        <p:grpSpPr>
          <a:xfrm>
            <a:off x="1429946" y="1819234"/>
            <a:ext cx="3214341" cy="1169226"/>
            <a:chOff x="1429946" y="1819234"/>
            <a:chExt cx="3214341" cy="1169226"/>
          </a:xfrm>
        </p:grpSpPr>
        <p:sp>
          <p:nvSpPr>
            <p:cNvPr id="33" name="矩形 32"/>
            <p:cNvSpPr/>
            <p:nvPr/>
          </p:nvSpPr>
          <p:spPr>
            <a:xfrm>
              <a:off x="1429946" y="1819234"/>
              <a:ext cx="3214341" cy="461665"/>
            </a:xfrm>
            <a:prstGeom prst="rect">
              <a:avLst/>
            </a:prstGeom>
            <a:solidFill>
              <a:schemeClr val="bg1">
                <a:lumMod val="50000"/>
                <a:alpha val="80000"/>
              </a:schemeClr>
            </a:solidFill>
            <a:ln>
              <a:noFill/>
            </a:ln>
          </p:spPr>
          <p:txBody>
            <a:bodyPr wrap="none">
              <a:spAutoFit/>
            </a:bodyPr>
            <a:lstStyle/>
            <a:p>
              <a:pPr algn="ctr"/>
              <a:r>
                <a:rPr lang="en-US" altLang="zh-TW" sz="2400" dirty="0">
                  <a:solidFill>
                    <a:schemeClr val="bg1"/>
                  </a:solidFill>
                </a:rPr>
                <a:t>Make Organizing </a:t>
              </a:r>
              <a:r>
                <a:rPr lang="en-US" altLang="zh-TW" sz="2400" dirty="0" smtClean="0">
                  <a:solidFill>
                    <a:schemeClr val="bg1"/>
                  </a:solidFill>
                </a:rPr>
                <a:t>Fun.</a:t>
              </a:r>
              <a:endParaRPr lang="en-US" sz="2400" dirty="0">
                <a:solidFill>
                  <a:schemeClr val="bg1"/>
                </a:solidFill>
              </a:endParaRPr>
            </a:p>
          </p:txBody>
        </p:sp>
        <p:sp>
          <p:nvSpPr>
            <p:cNvPr id="35" name="矩形 34"/>
            <p:cNvSpPr/>
            <p:nvPr/>
          </p:nvSpPr>
          <p:spPr>
            <a:xfrm>
              <a:off x="1429946" y="2342129"/>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grpSp>
    </p:spTree>
    <p:extLst>
      <p:ext uri="{BB962C8B-B14F-4D97-AF65-F5344CB8AC3E}">
        <p14:creationId xmlns:p14="http://schemas.microsoft.com/office/powerpoint/2010/main" val="13083091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41</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16" name="群組 15"/>
          <p:cNvGrpSpPr/>
          <p:nvPr/>
        </p:nvGrpSpPr>
        <p:grpSpPr>
          <a:xfrm>
            <a:off x="1060768" y="937272"/>
            <a:ext cx="3106521" cy="862159"/>
            <a:chOff x="1060768" y="937272"/>
            <a:chExt cx="3106521" cy="862159"/>
          </a:xfrm>
        </p:grpSpPr>
        <p:sp>
          <p:nvSpPr>
            <p:cNvPr id="7" name="平行四邊形 6"/>
            <p:cNvSpPr/>
            <p:nvPr/>
          </p:nvSpPr>
          <p:spPr>
            <a:xfrm>
              <a:off x="1060768" y="951214"/>
              <a:ext cx="287121" cy="828000"/>
            </a:xfrm>
            <a:prstGeom prst="parallelogram">
              <a:avLst>
                <a:gd name="adj" fmla="val 72399"/>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zh-TW" sz="1400" dirty="0">
                <a:solidFill>
                  <a:schemeClr val="bg1"/>
                </a:solidFill>
              </a:endParaRPr>
            </a:p>
          </p:txBody>
        </p:sp>
        <p:sp>
          <p:nvSpPr>
            <p:cNvPr id="8" name="平行四邊形 7"/>
            <p:cNvSpPr/>
            <p:nvPr/>
          </p:nvSpPr>
          <p:spPr>
            <a:xfrm>
              <a:off x="1145452" y="942181"/>
              <a:ext cx="2937510" cy="857250"/>
            </a:xfrm>
            <a:prstGeom prst="parallelogram">
              <a:avLst/>
            </a:prstGeom>
            <a:solidFill>
              <a:schemeClr val="bg1">
                <a:lumMod val="50000"/>
                <a:alpha val="7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200" dirty="0">
                <a:solidFill>
                  <a:prstClr val="white"/>
                </a:solidFill>
              </a:endParaRPr>
            </a:p>
          </p:txBody>
        </p:sp>
        <p:sp>
          <p:nvSpPr>
            <p:cNvPr id="9" name="矩形 8"/>
            <p:cNvSpPr/>
            <p:nvPr/>
          </p:nvSpPr>
          <p:spPr>
            <a:xfrm>
              <a:off x="1293714" y="937272"/>
              <a:ext cx="2652088" cy="830997"/>
            </a:xfrm>
            <a:prstGeom prst="rect">
              <a:avLst/>
            </a:prstGeom>
          </p:spPr>
          <p:txBody>
            <a:bodyPr wrap="square">
              <a:spAutoFit/>
            </a:bodyPr>
            <a:lstStyle/>
            <a:p>
              <a:pPr lvl="0"/>
              <a:r>
                <a:rPr lang="en-US" sz="1200" dirty="0">
                  <a:solidFill>
                    <a:schemeClr val="bg1"/>
                  </a:solidFill>
                </a:rPr>
                <a:t>In Matter Lab, we provide detailed product information, let you know what fabric and trims we are using in your product. </a:t>
              </a:r>
            </a:p>
          </p:txBody>
        </p:sp>
        <p:sp>
          <p:nvSpPr>
            <p:cNvPr id="10" name="平行四邊形 9"/>
            <p:cNvSpPr/>
            <p:nvPr/>
          </p:nvSpPr>
          <p:spPr>
            <a:xfrm>
              <a:off x="3880168" y="951214"/>
              <a:ext cx="287121" cy="828000"/>
            </a:xfrm>
            <a:prstGeom prst="parallelogram">
              <a:avLst>
                <a:gd name="adj" fmla="val 72399"/>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tLang="zh-TW" sz="1400" dirty="0">
                <a:solidFill>
                  <a:schemeClr val="bg1"/>
                </a:solidFill>
              </a:endParaRPr>
            </a:p>
          </p:txBody>
        </p:sp>
      </p:grpSp>
      <p:grpSp>
        <p:nvGrpSpPr>
          <p:cNvPr id="11" name="群組 10"/>
          <p:cNvGrpSpPr/>
          <p:nvPr/>
        </p:nvGrpSpPr>
        <p:grpSpPr>
          <a:xfrm>
            <a:off x="3943070" y="4484411"/>
            <a:ext cx="385014" cy="385014"/>
            <a:chOff x="721895" y="757988"/>
            <a:chExt cx="866274" cy="866274"/>
          </a:xfrm>
        </p:grpSpPr>
        <p:sp>
          <p:nvSpPr>
            <p:cNvPr id="12" name="橢圓 11"/>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橢圓 12"/>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群組 1"/>
          <p:cNvGrpSpPr/>
          <p:nvPr/>
        </p:nvGrpSpPr>
        <p:grpSpPr>
          <a:xfrm>
            <a:off x="1051560" y="1908810"/>
            <a:ext cx="3086100" cy="2777490"/>
            <a:chOff x="1051560" y="1908810"/>
            <a:chExt cx="3086100" cy="2777490"/>
          </a:xfrm>
        </p:grpSpPr>
        <p:sp>
          <p:nvSpPr>
            <p:cNvPr id="14" name="手繪多邊形 13"/>
            <p:cNvSpPr/>
            <p:nvPr/>
          </p:nvSpPr>
          <p:spPr>
            <a:xfrm>
              <a:off x="1051560" y="1908810"/>
              <a:ext cx="2914650" cy="0"/>
            </a:xfrm>
            <a:custGeom>
              <a:avLst/>
              <a:gdLst>
                <a:gd name="connsiteX0" fmla="*/ 0 w 2914650"/>
                <a:gd name="connsiteY0" fmla="*/ 0 h 0"/>
                <a:gd name="connsiteX1" fmla="*/ 2914650 w 2914650"/>
                <a:gd name="connsiteY1" fmla="*/ 0 h 0"/>
              </a:gdLst>
              <a:ahLst/>
              <a:cxnLst>
                <a:cxn ang="0">
                  <a:pos x="connsiteX0" y="connsiteY0"/>
                </a:cxn>
                <a:cxn ang="0">
                  <a:pos x="connsiteX1" y="connsiteY1"/>
                </a:cxn>
              </a:cxnLst>
              <a:rect l="l" t="t" r="r" b="b"/>
              <a:pathLst>
                <a:path w="2914650">
                  <a:moveTo>
                    <a:pt x="0" y="0"/>
                  </a:moveTo>
                  <a:lnTo>
                    <a:pt x="291465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手繪多邊形 14"/>
            <p:cNvSpPr/>
            <p:nvPr/>
          </p:nvSpPr>
          <p:spPr>
            <a:xfrm>
              <a:off x="2377440" y="1908810"/>
              <a:ext cx="1760220" cy="2777490"/>
            </a:xfrm>
            <a:custGeom>
              <a:avLst/>
              <a:gdLst>
                <a:gd name="connsiteX0" fmla="*/ 0 w 1760220"/>
                <a:gd name="connsiteY0" fmla="*/ 0 h 2777490"/>
                <a:gd name="connsiteX1" fmla="*/ 0 w 1760220"/>
                <a:gd name="connsiteY1" fmla="*/ 342900 h 2777490"/>
                <a:gd name="connsiteX2" fmla="*/ 1760220 w 1760220"/>
                <a:gd name="connsiteY2" fmla="*/ 2777490 h 2777490"/>
              </a:gdLst>
              <a:ahLst/>
              <a:cxnLst>
                <a:cxn ang="0">
                  <a:pos x="connsiteX0" y="connsiteY0"/>
                </a:cxn>
                <a:cxn ang="0">
                  <a:pos x="connsiteX1" y="connsiteY1"/>
                </a:cxn>
                <a:cxn ang="0">
                  <a:pos x="connsiteX2" y="connsiteY2"/>
                </a:cxn>
              </a:cxnLst>
              <a:rect l="l" t="t" r="r" b="b"/>
              <a:pathLst>
                <a:path w="1760220" h="2777490">
                  <a:moveTo>
                    <a:pt x="0" y="0"/>
                  </a:moveTo>
                  <a:lnTo>
                    <a:pt x="0" y="342900"/>
                  </a:lnTo>
                  <a:lnTo>
                    <a:pt x="1760220" y="277749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779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42</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7" name="群組 36"/>
          <p:cNvGrpSpPr/>
          <p:nvPr/>
        </p:nvGrpSpPr>
        <p:grpSpPr>
          <a:xfrm>
            <a:off x="5646420" y="5257800"/>
            <a:ext cx="3260430" cy="687241"/>
            <a:chOff x="5646420" y="5257800"/>
            <a:chExt cx="3260430" cy="687241"/>
          </a:xfrm>
        </p:grpSpPr>
        <p:sp>
          <p:nvSpPr>
            <p:cNvPr id="6" name="矩形 5"/>
            <p:cNvSpPr/>
            <p:nvPr/>
          </p:nvSpPr>
          <p:spPr>
            <a:xfrm>
              <a:off x="5672160" y="5278428"/>
              <a:ext cx="3234690" cy="646331"/>
            </a:xfrm>
            <a:prstGeom prst="rect">
              <a:avLst/>
            </a:prstGeom>
          </p:spPr>
          <p:txBody>
            <a:bodyPr wrap="square">
              <a:spAutoFit/>
            </a:bodyPr>
            <a:lstStyle/>
            <a:p>
              <a:r>
                <a:rPr lang="en-US" sz="1200" dirty="0">
                  <a:solidFill>
                    <a:schemeClr val="bg1">
                      <a:lumMod val="50000"/>
                    </a:schemeClr>
                  </a:solidFill>
                </a:rPr>
                <a:t>In Matter Lab, we provide detailed product information, let you know what fabric and trims we are using in your product. </a:t>
              </a:r>
              <a:endParaRPr lang="en-US" dirty="0">
                <a:solidFill>
                  <a:schemeClr val="bg1">
                    <a:lumMod val="50000"/>
                  </a:schemeClr>
                </a:solidFill>
              </a:endParaRPr>
            </a:p>
          </p:txBody>
        </p:sp>
        <p:sp>
          <p:nvSpPr>
            <p:cNvPr id="7" name="手繪多邊形 6"/>
            <p:cNvSpPr/>
            <p:nvPr/>
          </p:nvSpPr>
          <p:spPr>
            <a:xfrm>
              <a:off x="5646420" y="5257800"/>
              <a:ext cx="2686050" cy="548640"/>
            </a:xfrm>
            <a:custGeom>
              <a:avLst/>
              <a:gdLst>
                <a:gd name="connsiteX0" fmla="*/ 0 w 2686050"/>
                <a:gd name="connsiteY0" fmla="*/ 548640 h 548640"/>
                <a:gd name="connsiteX1" fmla="*/ 0 w 2686050"/>
                <a:gd name="connsiteY1" fmla="*/ 0 h 548640"/>
                <a:gd name="connsiteX2" fmla="*/ 2686050 w 2686050"/>
                <a:gd name="connsiteY2" fmla="*/ 0 h 548640"/>
              </a:gdLst>
              <a:ahLst/>
              <a:cxnLst>
                <a:cxn ang="0">
                  <a:pos x="connsiteX0" y="connsiteY0"/>
                </a:cxn>
                <a:cxn ang="0">
                  <a:pos x="connsiteX1" y="connsiteY1"/>
                </a:cxn>
                <a:cxn ang="0">
                  <a:pos x="connsiteX2" y="connsiteY2"/>
                </a:cxn>
              </a:cxnLst>
              <a:rect l="l" t="t" r="r" b="b"/>
              <a:pathLst>
                <a:path w="2686050" h="548640">
                  <a:moveTo>
                    <a:pt x="0" y="548640"/>
                  </a:moveTo>
                  <a:lnTo>
                    <a:pt x="0" y="0"/>
                  </a:lnTo>
                  <a:lnTo>
                    <a:pt x="268605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手繪多邊形 8"/>
            <p:cNvSpPr/>
            <p:nvPr/>
          </p:nvSpPr>
          <p:spPr>
            <a:xfrm rot="10800000">
              <a:off x="6057900" y="5396401"/>
              <a:ext cx="2686050" cy="548640"/>
            </a:xfrm>
            <a:custGeom>
              <a:avLst/>
              <a:gdLst>
                <a:gd name="connsiteX0" fmla="*/ 0 w 2686050"/>
                <a:gd name="connsiteY0" fmla="*/ 548640 h 548640"/>
                <a:gd name="connsiteX1" fmla="*/ 0 w 2686050"/>
                <a:gd name="connsiteY1" fmla="*/ 0 h 548640"/>
                <a:gd name="connsiteX2" fmla="*/ 2686050 w 2686050"/>
                <a:gd name="connsiteY2" fmla="*/ 0 h 548640"/>
              </a:gdLst>
              <a:ahLst/>
              <a:cxnLst>
                <a:cxn ang="0">
                  <a:pos x="connsiteX0" y="connsiteY0"/>
                </a:cxn>
                <a:cxn ang="0">
                  <a:pos x="connsiteX1" y="connsiteY1"/>
                </a:cxn>
                <a:cxn ang="0">
                  <a:pos x="connsiteX2" y="connsiteY2"/>
                </a:cxn>
              </a:cxnLst>
              <a:rect l="l" t="t" r="r" b="b"/>
              <a:pathLst>
                <a:path w="2686050" h="548640">
                  <a:moveTo>
                    <a:pt x="0" y="548640"/>
                  </a:moveTo>
                  <a:lnTo>
                    <a:pt x="0" y="0"/>
                  </a:lnTo>
                  <a:lnTo>
                    <a:pt x="268605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群組 9"/>
          <p:cNvGrpSpPr/>
          <p:nvPr/>
        </p:nvGrpSpPr>
        <p:grpSpPr>
          <a:xfrm>
            <a:off x="6385560" y="2046120"/>
            <a:ext cx="335280" cy="319314"/>
            <a:chOff x="4380230" y="4686631"/>
            <a:chExt cx="502920" cy="478971"/>
          </a:xfrm>
        </p:grpSpPr>
        <p:sp>
          <p:nvSpPr>
            <p:cNvPr id="11" name="一般五邊形 10"/>
            <p:cNvSpPr/>
            <p:nvPr/>
          </p:nvSpPr>
          <p:spPr>
            <a:xfrm>
              <a:off x="4380230" y="4686631"/>
              <a:ext cx="502920" cy="478971"/>
            </a:xfrm>
            <a:prstGeom prst="pentagon">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12" name="一般五邊形 11"/>
            <p:cNvSpPr/>
            <p:nvPr/>
          </p:nvSpPr>
          <p:spPr>
            <a:xfrm>
              <a:off x="4575958" y="4899230"/>
              <a:ext cx="111464" cy="106156"/>
            </a:xfrm>
            <a:prstGeom prst="pentagon">
              <a:avLst/>
            </a:prstGeom>
            <a:solidFill>
              <a:schemeClr val="bg1">
                <a:lumMod val="5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2" name="群組 1"/>
          <p:cNvGrpSpPr/>
          <p:nvPr/>
        </p:nvGrpSpPr>
        <p:grpSpPr>
          <a:xfrm>
            <a:off x="5646420" y="2445210"/>
            <a:ext cx="1836000" cy="2664000"/>
            <a:chOff x="5646420" y="2445210"/>
            <a:chExt cx="1836000" cy="2664000"/>
          </a:xfrm>
        </p:grpSpPr>
        <p:sp>
          <p:nvSpPr>
            <p:cNvPr id="15" name="手繪多邊形 14"/>
            <p:cNvSpPr/>
            <p:nvPr/>
          </p:nvSpPr>
          <p:spPr>
            <a:xfrm>
              <a:off x="6560820" y="2445210"/>
              <a:ext cx="0" cy="2664000"/>
            </a:xfrm>
            <a:custGeom>
              <a:avLst/>
              <a:gdLst>
                <a:gd name="connsiteX0" fmla="*/ 0 w 0"/>
                <a:gd name="connsiteY0" fmla="*/ 0 h 2617470"/>
                <a:gd name="connsiteX1" fmla="*/ 0 w 0"/>
                <a:gd name="connsiteY1" fmla="*/ 2617470 h 2617470"/>
              </a:gdLst>
              <a:ahLst/>
              <a:cxnLst>
                <a:cxn ang="0">
                  <a:pos x="connsiteX0" y="connsiteY0"/>
                </a:cxn>
                <a:cxn ang="0">
                  <a:pos x="connsiteX1" y="connsiteY1"/>
                </a:cxn>
              </a:cxnLst>
              <a:rect l="l" t="t" r="r" b="b"/>
              <a:pathLst>
                <a:path h="2617470">
                  <a:moveTo>
                    <a:pt x="0" y="0"/>
                  </a:moveTo>
                  <a:lnTo>
                    <a:pt x="0" y="261747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手繪多邊形 15"/>
            <p:cNvSpPr/>
            <p:nvPr/>
          </p:nvSpPr>
          <p:spPr>
            <a:xfrm>
              <a:off x="5646420" y="5109210"/>
              <a:ext cx="1836000" cy="0"/>
            </a:xfrm>
            <a:custGeom>
              <a:avLst/>
              <a:gdLst>
                <a:gd name="connsiteX0" fmla="*/ 0 w 3097530"/>
                <a:gd name="connsiteY0" fmla="*/ 0 h 0"/>
                <a:gd name="connsiteX1" fmla="*/ 3097530 w 3097530"/>
                <a:gd name="connsiteY1" fmla="*/ 0 h 0"/>
              </a:gdLst>
              <a:ahLst/>
              <a:cxnLst>
                <a:cxn ang="0">
                  <a:pos x="connsiteX0" y="connsiteY0"/>
                </a:cxn>
                <a:cxn ang="0">
                  <a:pos x="connsiteX1" y="connsiteY1"/>
                </a:cxn>
              </a:cxnLst>
              <a:rect l="l" t="t" r="r" b="b"/>
              <a:pathLst>
                <a:path w="3097530">
                  <a:moveTo>
                    <a:pt x="0" y="0"/>
                  </a:moveTo>
                  <a:lnTo>
                    <a:pt x="309753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群組 20"/>
          <p:cNvGrpSpPr/>
          <p:nvPr/>
        </p:nvGrpSpPr>
        <p:grpSpPr>
          <a:xfrm>
            <a:off x="457936" y="3005574"/>
            <a:ext cx="3896346" cy="551665"/>
            <a:chOff x="457936" y="2982714"/>
            <a:chExt cx="3896346" cy="551665"/>
          </a:xfrm>
        </p:grpSpPr>
        <p:sp>
          <p:nvSpPr>
            <p:cNvPr id="17" name="矩形 16"/>
            <p:cNvSpPr/>
            <p:nvPr/>
          </p:nvSpPr>
          <p:spPr>
            <a:xfrm>
              <a:off x="550805" y="2982714"/>
              <a:ext cx="3803477" cy="461665"/>
            </a:xfrm>
            <a:prstGeom prst="rect">
              <a:avLst/>
            </a:prstGeom>
            <a:solidFill>
              <a:schemeClr val="bg1"/>
            </a:solidFill>
          </p:spPr>
          <p:txBody>
            <a:bodyPr wrap="none">
              <a:spAutoFit/>
            </a:bodyPr>
            <a:lstStyle/>
            <a:p>
              <a:pPr algn="ctr"/>
              <a:r>
                <a:rPr lang="en-US" altLang="zh-TW" sz="2400" dirty="0">
                  <a:solidFill>
                    <a:schemeClr val="accent1"/>
                  </a:solidFill>
                </a:rPr>
                <a:t>We know it matters to you.</a:t>
              </a:r>
            </a:p>
          </p:txBody>
        </p:sp>
        <p:sp>
          <p:nvSpPr>
            <p:cNvPr id="20" name="手繪多邊形 19"/>
            <p:cNvSpPr/>
            <p:nvPr/>
          </p:nvSpPr>
          <p:spPr>
            <a:xfrm>
              <a:off x="457936" y="2982714"/>
              <a:ext cx="3896346" cy="551665"/>
            </a:xfrm>
            <a:custGeom>
              <a:avLst/>
              <a:gdLst>
                <a:gd name="connsiteX0" fmla="*/ 0 w 3896346"/>
                <a:gd name="connsiteY0" fmla="*/ 0 h 551665"/>
                <a:gd name="connsiteX1" fmla="*/ 90000 w 3896346"/>
                <a:gd name="connsiteY1" fmla="*/ 0 h 551665"/>
                <a:gd name="connsiteX2" fmla="*/ 90000 w 3896346"/>
                <a:gd name="connsiteY2" fmla="*/ 461665 h 551665"/>
                <a:gd name="connsiteX3" fmla="*/ 3896346 w 3896346"/>
                <a:gd name="connsiteY3" fmla="*/ 461665 h 551665"/>
                <a:gd name="connsiteX4" fmla="*/ 3896346 w 3896346"/>
                <a:gd name="connsiteY4" fmla="*/ 551665 h 551665"/>
                <a:gd name="connsiteX5" fmla="*/ 90000 w 3896346"/>
                <a:gd name="connsiteY5" fmla="*/ 551665 h 551665"/>
                <a:gd name="connsiteX6" fmla="*/ 0 w 3896346"/>
                <a:gd name="connsiteY6" fmla="*/ 551665 h 551665"/>
                <a:gd name="connsiteX7" fmla="*/ 0 w 3896346"/>
                <a:gd name="connsiteY7" fmla="*/ 461665 h 5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346" h="551665">
                  <a:moveTo>
                    <a:pt x="0" y="0"/>
                  </a:moveTo>
                  <a:lnTo>
                    <a:pt x="90000" y="0"/>
                  </a:lnTo>
                  <a:lnTo>
                    <a:pt x="90000" y="461665"/>
                  </a:lnTo>
                  <a:lnTo>
                    <a:pt x="3896346" y="461665"/>
                  </a:lnTo>
                  <a:lnTo>
                    <a:pt x="3896346" y="551665"/>
                  </a:lnTo>
                  <a:lnTo>
                    <a:pt x="90000" y="551665"/>
                  </a:lnTo>
                  <a:lnTo>
                    <a:pt x="0" y="551665"/>
                  </a:lnTo>
                  <a:lnTo>
                    <a:pt x="0" y="461665"/>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34" name="群組 33"/>
          <p:cNvGrpSpPr/>
          <p:nvPr/>
        </p:nvGrpSpPr>
        <p:grpSpPr>
          <a:xfrm>
            <a:off x="5079586" y="1845731"/>
            <a:ext cx="254532" cy="254532"/>
            <a:chOff x="5035373" y="1801518"/>
            <a:chExt cx="342958" cy="342958"/>
          </a:xfrm>
        </p:grpSpPr>
        <p:sp>
          <p:nvSpPr>
            <p:cNvPr id="23" name="橢圓 22"/>
            <p:cNvSpPr/>
            <p:nvPr/>
          </p:nvSpPr>
          <p:spPr>
            <a:xfrm>
              <a:off x="5177378" y="1801518"/>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4" name="橢圓 23"/>
            <p:cNvSpPr/>
            <p:nvPr/>
          </p:nvSpPr>
          <p:spPr>
            <a:xfrm>
              <a:off x="5177378" y="2085528"/>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5" name="橢圓 24"/>
            <p:cNvSpPr/>
            <p:nvPr/>
          </p:nvSpPr>
          <p:spPr>
            <a:xfrm>
              <a:off x="5151024" y="1917169"/>
              <a:ext cx="111656" cy="11165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6" name="橢圓 25"/>
            <p:cNvSpPr/>
            <p:nvPr/>
          </p:nvSpPr>
          <p:spPr>
            <a:xfrm rot="18900000">
              <a:off x="5076965" y="1843110"/>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7" name="橢圓 26"/>
            <p:cNvSpPr/>
            <p:nvPr/>
          </p:nvSpPr>
          <p:spPr>
            <a:xfrm rot="18900000">
              <a:off x="5277791" y="2043936"/>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8" name="橢圓 27"/>
            <p:cNvSpPr/>
            <p:nvPr/>
          </p:nvSpPr>
          <p:spPr>
            <a:xfrm rot="5400000">
              <a:off x="5319383" y="1943523"/>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9" name="橢圓 28"/>
            <p:cNvSpPr/>
            <p:nvPr/>
          </p:nvSpPr>
          <p:spPr>
            <a:xfrm rot="5400000">
              <a:off x="5035373" y="1943523"/>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0" name="橢圓 29"/>
            <p:cNvSpPr/>
            <p:nvPr/>
          </p:nvSpPr>
          <p:spPr>
            <a:xfrm rot="2700000">
              <a:off x="5277791" y="1843110"/>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1" name="橢圓 30"/>
            <p:cNvSpPr/>
            <p:nvPr/>
          </p:nvSpPr>
          <p:spPr>
            <a:xfrm rot="2700000">
              <a:off x="5076965" y="2043936"/>
              <a:ext cx="58948" cy="5894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sp>
        <p:nvSpPr>
          <p:cNvPr id="36" name="手繪多邊形 35"/>
          <p:cNvSpPr/>
          <p:nvPr/>
        </p:nvSpPr>
        <p:spPr>
          <a:xfrm>
            <a:off x="1536700" y="1962150"/>
            <a:ext cx="3670300" cy="965200"/>
          </a:xfrm>
          <a:custGeom>
            <a:avLst/>
            <a:gdLst>
              <a:gd name="connsiteX0" fmla="*/ 3670300 w 3670300"/>
              <a:gd name="connsiteY0" fmla="*/ 0 h 965200"/>
              <a:gd name="connsiteX1" fmla="*/ 2819400 w 3670300"/>
              <a:gd name="connsiteY1" fmla="*/ 965200 h 965200"/>
              <a:gd name="connsiteX2" fmla="*/ 0 w 3670300"/>
              <a:gd name="connsiteY2" fmla="*/ 965200 h 965200"/>
            </a:gdLst>
            <a:ahLst/>
            <a:cxnLst>
              <a:cxn ang="0">
                <a:pos x="connsiteX0" y="connsiteY0"/>
              </a:cxn>
              <a:cxn ang="0">
                <a:pos x="connsiteX1" y="connsiteY1"/>
              </a:cxn>
              <a:cxn ang="0">
                <a:pos x="connsiteX2" y="connsiteY2"/>
              </a:cxn>
            </a:cxnLst>
            <a:rect l="l" t="t" r="r" b="b"/>
            <a:pathLst>
              <a:path w="3670300" h="965200">
                <a:moveTo>
                  <a:pt x="3670300" y="0"/>
                </a:moveTo>
                <a:lnTo>
                  <a:pt x="2819400" y="965200"/>
                </a:lnTo>
                <a:lnTo>
                  <a:pt x="0" y="96520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454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43</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6" name="群組 5"/>
          <p:cNvGrpSpPr/>
          <p:nvPr/>
        </p:nvGrpSpPr>
        <p:grpSpPr>
          <a:xfrm>
            <a:off x="380593" y="4429435"/>
            <a:ext cx="3360725" cy="708358"/>
            <a:chOff x="380593" y="4429435"/>
            <a:chExt cx="3360725" cy="708358"/>
          </a:xfrm>
        </p:grpSpPr>
        <p:sp>
          <p:nvSpPr>
            <p:cNvPr id="7" name="Freeform 5"/>
            <p:cNvSpPr>
              <a:spLocks/>
            </p:cNvSpPr>
            <p:nvPr/>
          </p:nvSpPr>
          <p:spPr bwMode="auto">
            <a:xfrm flipV="1">
              <a:off x="380593" y="4429435"/>
              <a:ext cx="2656524" cy="708358"/>
            </a:xfrm>
            <a:custGeom>
              <a:avLst/>
              <a:gdLst>
                <a:gd name="T0" fmla="*/ 48003 w 48003"/>
                <a:gd name="T1" fmla="*/ 12801 h 12801"/>
                <a:gd name="T2" fmla="*/ 4109 w 48003"/>
                <a:gd name="T3" fmla="*/ 12801 h 12801"/>
                <a:gd name="T4" fmla="*/ 0 w 48003"/>
                <a:gd name="T5" fmla="*/ 8689 h 12801"/>
                <a:gd name="T6" fmla="*/ 0 w 48003"/>
                <a:gd name="T7" fmla="*/ 4109 h 12801"/>
                <a:gd name="T8" fmla="*/ 0 w 48003"/>
                <a:gd name="T9" fmla="*/ 4109 h 12801"/>
                <a:gd name="T10" fmla="*/ 4109 w 48003"/>
                <a:gd name="T11" fmla="*/ 0 h 12801"/>
                <a:gd name="T12" fmla="*/ 48003 w 48003"/>
                <a:gd name="T13" fmla="*/ 0 h 12801"/>
              </a:gdLst>
              <a:ahLst/>
              <a:cxnLst>
                <a:cxn ang="0">
                  <a:pos x="T0" y="T1"/>
                </a:cxn>
                <a:cxn ang="0">
                  <a:pos x="T2" y="T3"/>
                </a:cxn>
                <a:cxn ang="0">
                  <a:pos x="T4" y="T5"/>
                </a:cxn>
                <a:cxn ang="0">
                  <a:pos x="T6" y="T7"/>
                </a:cxn>
                <a:cxn ang="0">
                  <a:pos x="T8" y="T9"/>
                </a:cxn>
                <a:cxn ang="0">
                  <a:pos x="T10" y="T11"/>
                </a:cxn>
                <a:cxn ang="0">
                  <a:pos x="T12" y="T13"/>
                </a:cxn>
              </a:cxnLst>
              <a:rect l="0" t="0" r="r" b="b"/>
              <a:pathLst>
                <a:path w="48003" h="12801">
                  <a:moveTo>
                    <a:pt x="48003" y="12801"/>
                  </a:moveTo>
                  <a:lnTo>
                    <a:pt x="4109" y="12801"/>
                  </a:lnTo>
                  <a:cubicBezTo>
                    <a:pt x="1840" y="12801"/>
                    <a:pt x="0" y="10958"/>
                    <a:pt x="0" y="8689"/>
                  </a:cubicBezTo>
                  <a:lnTo>
                    <a:pt x="0" y="4109"/>
                  </a:lnTo>
                  <a:lnTo>
                    <a:pt x="0" y="4109"/>
                  </a:lnTo>
                  <a:cubicBezTo>
                    <a:pt x="0" y="1840"/>
                    <a:pt x="1840" y="0"/>
                    <a:pt x="4109" y="0"/>
                  </a:cubicBezTo>
                  <a:lnTo>
                    <a:pt x="48003" y="0"/>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矩形 1"/>
            <p:cNvSpPr/>
            <p:nvPr/>
          </p:nvSpPr>
          <p:spPr>
            <a:xfrm>
              <a:off x="526977" y="4552782"/>
              <a:ext cx="3214341" cy="461665"/>
            </a:xfrm>
            <a:prstGeom prst="rect">
              <a:avLst/>
            </a:prstGeom>
          </p:spPr>
          <p:txBody>
            <a:bodyPr wrap="none">
              <a:spAutoFit/>
            </a:bodyPr>
            <a:lstStyle/>
            <a:p>
              <a:pPr algn="ctr"/>
              <a:r>
                <a:rPr lang="en-US" altLang="zh-TW" sz="2400" dirty="0">
                  <a:solidFill>
                    <a:schemeClr val="bg1"/>
                  </a:solidFill>
                </a:rPr>
                <a:t>Make Organizing Fun.</a:t>
              </a:r>
              <a:endParaRPr lang="en-US" sz="2400" dirty="0">
                <a:solidFill>
                  <a:schemeClr val="bg1"/>
                </a:solidFill>
              </a:endParaRPr>
            </a:p>
          </p:txBody>
        </p:sp>
      </p:grpSp>
      <p:grpSp>
        <p:nvGrpSpPr>
          <p:cNvPr id="8" name="群組 7"/>
          <p:cNvGrpSpPr/>
          <p:nvPr/>
        </p:nvGrpSpPr>
        <p:grpSpPr>
          <a:xfrm>
            <a:off x="5798751" y="3623311"/>
            <a:ext cx="411486" cy="411480"/>
            <a:chOff x="1612231" y="4012531"/>
            <a:chExt cx="613612" cy="613602"/>
          </a:xfrm>
        </p:grpSpPr>
        <p:grpSp>
          <p:nvGrpSpPr>
            <p:cNvPr id="9" name="群組 8"/>
            <p:cNvGrpSpPr/>
            <p:nvPr/>
          </p:nvGrpSpPr>
          <p:grpSpPr>
            <a:xfrm>
              <a:off x="1786689" y="4186984"/>
              <a:ext cx="264696" cy="264696"/>
              <a:chOff x="-294775" y="2719137"/>
              <a:chExt cx="433137" cy="433137"/>
            </a:xfrm>
          </p:grpSpPr>
          <p:cxnSp>
            <p:nvCxnSpPr>
              <p:cNvPr id="23" name="直線接點 22"/>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a:off x="1612231" y="4012531"/>
              <a:ext cx="613612" cy="613602"/>
              <a:chOff x="1353553" y="4012531"/>
              <a:chExt cx="613612" cy="613602"/>
            </a:xfrm>
          </p:grpSpPr>
          <p:grpSp>
            <p:nvGrpSpPr>
              <p:cNvPr id="11" name="群組 10"/>
              <p:cNvGrpSpPr/>
              <p:nvPr/>
            </p:nvGrpSpPr>
            <p:grpSpPr>
              <a:xfrm>
                <a:off x="1353553" y="4012531"/>
                <a:ext cx="264696" cy="264696"/>
                <a:chOff x="1353553" y="4012531"/>
                <a:chExt cx="264696" cy="264696"/>
              </a:xfrm>
            </p:grpSpPr>
            <p:cxnSp>
              <p:nvCxnSpPr>
                <p:cNvPr id="21" name="直線接點 20"/>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群組 11"/>
              <p:cNvGrpSpPr/>
              <p:nvPr/>
            </p:nvGrpSpPr>
            <p:grpSpPr>
              <a:xfrm rot="5400000">
                <a:off x="1702469" y="4012531"/>
                <a:ext cx="264696" cy="264696"/>
                <a:chOff x="1353553" y="4012531"/>
                <a:chExt cx="264696" cy="264696"/>
              </a:xfrm>
            </p:grpSpPr>
            <p:cxnSp>
              <p:nvCxnSpPr>
                <p:cNvPr id="19" name="直線接點 1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rot="5400000" flipH="1" flipV="1">
                <a:off x="1353553" y="4361437"/>
                <a:ext cx="264696" cy="264696"/>
                <a:chOff x="1353553" y="4012531"/>
                <a:chExt cx="264696" cy="264696"/>
              </a:xfrm>
            </p:grpSpPr>
            <p:cxnSp>
              <p:nvCxnSpPr>
                <p:cNvPr id="17" name="直線接點 1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rot="10800000">
                <a:off x="1702469" y="4361437"/>
                <a:ext cx="264696" cy="264696"/>
                <a:chOff x="1353553" y="4012531"/>
                <a:chExt cx="264696" cy="264696"/>
              </a:xfrm>
            </p:grpSpPr>
            <p:cxnSp>
              <p:nvCxnSpPr>
                <p:cNvPr id="15" name="直線接點 14"/>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34" name="群組 33"/>
          <p:cNvGrpSpPr/>
          <p:nvPr/>
        </p:nvGrpSpPr>
        <p:grpSpPr>
          <a:xfrm>
            <a:off x="380593" y="951487"/>
            <a:ext cx="2937510" cy="1291557"/>
            <a:chOff x="655251" y="1448898"/>
            <a:chExt cx="2937510" cy="1291557"/>
          </a:xfrm>
        </p:grpSpPr>
        <p:sp>
          <p:nvSpPr>
            <p:cNvPr id="31" name="平行四邊形 30"/>
            <p:cNvSpPr/>
            <p:nvPr/>
          </p:nvSpPr>
          <p:spPr>
            <a:xfrm>
              <a:off x="1066731" y="1448898"/>
              <a:ext cx="2388870" cy="442510"/>
            </a:xfrm>
            <a:prstGeom prst="parallelogram">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1400" dirty="0">
                  <a:solidFill>
                    <a:schemeClr val="bg1"/>
                  </a:solidFill>
                </a:rPr>
                <a:t>We </a:t>
              </a:r>
              <a:r>
                <a:rPr lang="en-US" altLang="zh-TW" sz="1400" dirty="0" smtClean="0">
                  <a:solidFill>
                    <a:schemeClr val="bg1"/>
                  </a:solidFill>
                </a:rPr>
                <a:t>know</a:t>
              </a:r>
              <a:br>
                <a:rPr lang="en-US" altLang="zh-TW" sz="1400" dirty="0" smtClean="0">
                  <a:solidFill>
                    <a:schemeClr val="bg1"/>
                  </a:solidFill>
                </a:rPr>
              </a:br>
              <a:r>
                <a:rPr lang="en-US" altLang="zh-TW" sz="1400" dirty="0" smtClean="0">
                  <a:solidFill>
                    <a:schemeClr val="bg1"/>
                  </a:solidFill>
                </a:rPr>
                <a:t> </a:t>
              </a:r>
              <a:r>
                <a:rPr lang="en-US" altLang="zh-TW" sz="1400" dirty="0">
                  <a:solidFill>
                    <a:schemeClr val="bg1"/>
                  </a:solidFill>
                </a:rPr>
                <a:t>it matters to you.</a:t>
              </a:r>
            </a:p>
          </p:txBody>
        </p:sp>
        <p:sp>
          <p:nvSpPr>
            <p:cNvPr id="32" name="平行四邊形 31"/>
            <p:cNvSpPr/>
            <p:nvPr/>
          </p:nvSpPr>
          <p:spPr>
            <a:xfrm>
              <a:off x="655251" y="1911920"/>
              <a:ext cx="2937510" cy="828535"/>
            </a:xfrm>
            <a:prstGeom prst="parallelogram">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sz="1200" dirty="0">
                <a:solidFill>
                  <a:prstClr val="white"/>
                </a:solidFill>
              </a:endParaRPr>
            </a:p>
          </p:txBody>
        </p:sp>
        <p:sp>
          <p:nvSpPr>
            <p:cNvPr id="33" name="矩形 32"/>
            <p:cNvSpPr/>
            <p:nvPr/>
          </p:nvSpPr>
          <p:spPr>
            <a:xfrm>
              <a:off x="803513" y="1898245"/>
              <a:ext cx="2652088" cy="830997"/>
            </a:xfrm>
            <a:prstGeom prst="rect">
              <a:avLst/>
            </a:prstGeom>
          </p:spPr>
          <p:txBody>
            <a:bodyPr wrap="square">
              <a:spAutoFit/>
            </a:bodyPr>
            <a:lstStyle/>
            <a:p>
              <a:pPr lvl="0"/>
              <a:r>
                <a:rPr lang="en-US" sz="1200" dirty="0">
                  <a:solidFill>
                    <a:schemeClr val="bg1">
                      <a:lumMod val="50000"/>
                    </a:schemeClr>
                  </a:solidFill>
                </a:rPr>
                <a:t>In Matter Lab, we provide detailed product information, let you know what fabric and trims we are using in your product. </a:t>
              </a:r>
            </a:p>
          </p:txBody>
        </p:sp>
      </p:grpSp>
      <p:grpSp>
        <p:nvGrpSpPr>
          <p:cNvPr id="35" name="群組 34"/>
          <p:cNvGrpSpPr/>
          <p:nvPr/>
        </p:nvGrpSpPr>
        <p:grpSpPr>
          <a:xfrm>
            <a:off x="5994777" y="5072356"/>
            <a:ext cx="385200" cy="385200"/>
            <a:chOff x="4887457" y="5102442"/>
            <a:chExt cx="385200" cy="385200"/>
          </a:xfrm>
        </p:grpSpPr>
        <p:grpSp>
          <p:nvGrpSpPr>
            <p:cNvPr id="36" name="群組 35"/>
            <p:cNvGrpSpPr/>
            <p:nvPr/>
          </p:nvGrpSpPr>
          <p:grpSpPr>
            <a:xfrm>
              <a:off x="4887457" y="5102442"/>
              <a:ext cx="385200" cy="385200"/>
              <a:chOff x="-21024698" y="-700088"/>
              <a:chExt cx="8397723" cy="8256588"/>
            </a:xfrm>
          </p:grpSpPr>
          <p:sp>
            <p:nvSpPr>
              <p:cNvPr id="39" name="Freeform 6"/>
              <p:cNvSpPr>
                <a:spLocks/>
              </p:cNvSpPr>
              <p:nvPr/>
            </p:nvSpPr>
            <p:spPr bwMode="auto">
              <a:xfrm>
                <a:off x="-18330863" y="7277100"/>
                <a:ext cx="3013075" cy="279400"/>
              </a:xfrm>
              <a:custGeom>
                <a:avLst/>
                <a:gdLst>
                  <a:gd name="T0" fmla="*/ 22202 w 22202"/>
                  <a:gd name="T1" fmla="*/ 0 h 2052"/>
                  <a:gd name="T2" fmla="*/ 11101 w 22202"/>
                  <a:gd name="T3" fmla="*/ 2052 h 2052"/>
                  <a:gd name="T4" fmla="*/ 0 w 22202"/>
                  <a:gd name="T5" fmla="*/ 1 h 2052"/>
                </a:gdLst>
                <a:ahLst/>
                <a:cxnLst>
                  <a:cxn ang="0">
                    <a:pos x="T0" y="T1"/>
                  </a:cxn>
                  <a:cxn ang="0">
                    <a:pos x="T2" y="T3"/>
                  </a:cxn>
                  <a:cxn ang="0">
                    <a:pos x="T4" y="T5"/>
                  </a:cxn>
                </a:cxnLst>
                <a:rect l="0" t="0" r="r" b="b"/>
                <a:pathLst>
                  <a:path w="22202" h="2052">
                    <a:moveTo>
                      <a:pt x="22202" y="0"/>
                    </a:moveTo>
                    <a:cubicBezTo>
                      <a:pt x="18756" y="1326"/>
                      <a:pt x="15013" y="2052"/>
                      <a:pt x="11101" y="2052"/>
                    </a:cubicBezTo>
                    <a:cubicBezTo>
                      <a:pt x="7189" y="2052"/>
                      <a:pt x="3446" y="1326"/>
                      <a:pt x="0" y="1"/>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p:nvSpPr>
            <p:spPr bwMode="auto">
              <a:xfrm>
                <a:off x="-13562013"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p:nvSpPr>
            <p:spPr bwMode="auto">
              <a:xfrm>
                <a:off x="-15740063"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p:nvSpPr>
            <p:spPr bwMode="auto">
              <a:xfrm flipH="1">
                <a:off x="-20308505" y="-700088"/>
                <a:ext cx="2436813" cy="1771650"/>
              </a:xfrm>
              <a:custGeom>
                <a:avLst/>
                <a:gdLst>
                  <a:gd name="T0" fmla="*/ 0 w 17954"/>
                  <a:gd name="T1" fmla="*/ 0 h 13048"/>
                  <a:gd name="T2" fmla="*/ 17954 w 17954"/>
                  <a:gd name="T3" fmla="*/ 13048 h 13048"/>
                </a:gdLst>
                <a:ahLst/>
                <a:cxnLst>
                  <a:cxn ang="0">
                    <a:pos x="T0" y="T1"/>
                  </a:cxn>
                  <a:cxn ang="0">
                    <a:pos x="T2" y="T3"/>
                  </a:cxn>
                </a:cxnLst>
                <a:rect l="0" t="0" r="r" b="b"/>
                <a:pathLst>
                  <a:path w="17954" h="13048">
                    <a:moveTo>
                      <a:pt x="0" y="0"/>
                    </a:moveTo>
                    <a:cubicBezTo>
                      <a:pt x="7478" y="1996"/>
                      <a:pt x="13841" y="6723"/>
                      <a:pt x="17954" y="13048"/>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p:cNvSpPr>
                <a:spLocks/>
              </p:cNvSpPr>
              <p:nvPr/>
            </p:nvSpPr>
            <p:spPr bwMode="auto">
              <a:xfrm flipH="1">
                <a:off x="-21024698" y="3136900"/>
                <a:ext cx="935038" cy="2863850"/>
              </a:xfrm>
              <a:custGeom>
                <a:avLst/>
                <a:gdLst>
                  <a:gd name="T0" fmla="*/ 6856 w 6898"/>
                  <a:gd name="T1" fmla="*/ 0 h 21105"/>
                  <a:gd name="T2" fmla="*/ 6898 w 6898"/>
                  <a:gd name="T3" fmla="*/ 1630 h 21105"/>
                  <a:gd name="T4" fmla="*/ 0 w 6898"/>
                  <a:gd name="T5" fmla="*/ 21105 h 21105"/>
                </a:gdLst>
                <a:ahLst/>
                <a:cxnLst>
                  <a:cxn ang="0">
                    <a:pos x="T0" y="T1"/>
                  </a:cxn>
                  <a:cxn ang="0">
                    <a:pos x="T2" y="T3"/>
                  </a:cxn>
                  <a:cxn ang="0">
                    <a:pos x="T4" y="T5"/>
                  </a:cxn>
                </a:cxnLst>
                <a:rect l="0" t="0" r="r" b="b"/>
                <a:pathLst>
                  <a:path w="6898" h="21105">
                    <a:moveTo>
                      <a:pt x="6856" y="0"/>
                    </a:moveTo>
                    <a:cubicBezTo>
                      <a:pt x="6884" y="540"/>
                      <a:pt x="6898" y="1083"/>
                      <a:pt x="6898" y="1630"/>
                    </a:cubicBezTo>
                    <a:cubicBezTo>
                      <a:pt x="6898" y="9010"/>
                      <a:pt x="4313" y="15787"/>
                      <a:pt x="0" y="21105"/>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7" name="橢圓 36"/>
            <p:cNvSpPr/>
            <p:nvPr/>
          </p:nvSpPr>
          <p:spPr>
            <a:xfrm>
              <a:off x="5015888" y="5230873"/>
              <a:ext cx="128339" cy="1283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橢圓 37"/>
            <p:cNvSpPr/>
            <p:nvPr/>
          </p:nvSpPr>
          <p:spPr>
            <a:xfrm>
              <a:off x="4952660" y="5167645"/>
              <a:ext cx="254794" cy="254794"/>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44" name="手繪多邊形 43"/>
          <p:cNvSpPr/>
          <p:nvPr/>
        </p:nvSpPr>
        <p:spPr>
          <a:xfrm>
            <a:off x="3749040" y="4812030"/>
            <a:ext cx="2423160" cy="457200"/>
          </a:xfrm>
          <a:custGeom>
            <a:avLst/>
            <a:gdLst>
              <a:gd name="connsiteX0" fmla="*/ 2423160 w 2423160"/>
              <a:gd name="connsiteY0" fmla="*/ 457200 h 457200"/>
              <a:gd name="connsiteX1" fmla="*/ 468630 w 2423160"/>
              <a:gd name="connsiteY1" fmla="*/ 0 h 457200"/>
              <a:gd name="connsiteX2" fmla="*/ 0 w 2423160"/>
              <a:gd name="connsiteY2" fmla="*/ 0 h 457200"/>
            </a:gdLst>
            <a:ahLst/>
            <a:cxnLst>
              <a:cxn ang="0">
                <a:pos x="connsiteX0" y="connsiteY0"/>
              </a:cxn>
              <a:cxn ang="0">
                <a:pos x="connsiteX1" y="connsiteY1"/>
              </a:cxn>
              <a:cxn ang="0">
                <a:pos x="connsiteX2" y="connsiteY2"/>
              </a:cxn>
            </a:cxnLst>
            <a:rect l="l" t="t" r="r" b="b"/>
            <a:pathLst>
              <a:path w="2423160" h="457200">
                <a:moveTo>
                  <a:pt x="2423160" y="457200"/>
                </a:moveTo>
                <a:lnTo>
                  <a:pt x="46863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手繪多邊形 44"/>
          <p:cNvSpPr/>
          <p:nvPr/>
        </p:nvSpPr>
        <p:spPr>
          <a:xfrm>
            <a:off x="1817370" y="2228850"/>
            <a:ext cx="3897630" cy="1371600"/>
          </a:xfrm>
          <a:custGeom>
            <a:avLst/>
            <a:gdLst>
              <a:gd name="connsiteX0" fmla="*/ 0 w 3897630"/>
              <a:gd name="connsiteY0" fmla="*/ 0 h 1371600"/>
              <a:gd name="connsiteX1" fmla="*/ 0 w 3897630"/>
              <a:gd name="connsiteY1" fmla="*/ 331470 h 1371600"/>
              <a:gd name="connsiteX2" fmla="*/ 3897630 w 3897630"/>
              <a:gd name="connsiteY2" fmla="*/ 1371600 h 1371600"/>
            </a:gdLst>
            <a:ahLst/>
            <a:cxnLst>
              <a:cxn ang="0">
                <a:pos x="connsiteX0" y="connsiteY0"/>
              </a:cxn>
              <a:cxn ang="0">
                <a:pos x="connsiteX1" y="connsiteY1"/>
              </a:cxn>
              <a:cxn ang="0">
                <a:pos x="connsiteX2" y="connsiteY2"/>
              </a:cxn>
            </a:cxnLst>
            <a:rect l="l" t="t" r="r" b="b"/>
            <a:pathLst>
              <a:path w="3897630" h="1371600">
                <a:moveTo>
                  <a:pt x="0" y="0"/>
                </a:moveTo>
                <a:lnTo>
                  <a:pt x="0" y="331470"/>
                </a:lnTo>
                <a:lnTo>
                  <a:pt x="3897630" y="1371600"/>
                </a:lnTo>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1495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44</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421856" y="1289685"/>
            <a:ext cx="3860921" cy="1424492"/>
            <a:chOff x="421856" y="1289685"/>
            <a:chExt cx="3860921" cy="1424492"/>
          </a:xfrm>
        </p:grpSpPr>
        <p:sp>
          <p:nvSpPr>
            <p:cNvPr id="8" name="手繪多邊形 7"/>
            <p:cNvSpPr/>
            <p:nvPr/>
          </p:nvSpPr>
          <p:spPr>
            <a:xfrm>
              <a:off x="421856" y="1289685"/>
              <a:ext cx="3184944" cy="701675"/>
            </a:xfrm>
            <a:custGeom>
              <a:avLst/>
              <a:gdLst>
                <a:gd name="connsiteX0" fmla="*/ 147092 w 3184944"/>
                <a:gd name="connsiteY0" fmla="*/ 0 h 701675"/>
                <a:gd name="connsiteX1" fmla="*/ 223837 w 3184944"/>
                <a:gd name="connsiteY1" fmla="*/ 0 h 701675"/>
                <a:gd name="connsiteX2" fmla="*/ 91839 w 3184944"/>
                <a:gd name="connsiteY2" fmla="*/ 629675 h 701675"/>
                <a:gd name="connsiteX3" fmla="*/ 3184944 w 3184944"/>
                <a:gd name="connsiteY3" fmla="*/ 629675 h 701675"/>
                <a:gd name="connsiteX4" fmla="*/ 3184944 w 3184944"/>
                <a:gd name="connsiteY4" fmla="*/ 701675 h 701675"/>
                <a:gd name="connsiteX5" fmla="*/ 76745 w 3184944"/>
                <a:gd name="connsiteY5" fmla="*/ 701675 h 701675"/>
                <a:gd name="connsiteX6" fmla="*/ 52944 w 3184944"/>
                <a:gd name="connsiteY6" fmla="*/ 701675 h 701675"/>
                <a:gd name="connsiteX7" fmla="*/ 0 w 3184944"/>
                <a:gd name="connsiteY7" fmla="*/ 701675 h 70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944" h="701675">
                  <a:moveTo>
                    <a:pt x="147092" y="0"/>
                  </a:moveTo>
                  <a:lnTo>
                    <a:pt x="223837" y="0"/>
                  </a:lnTo>
                  <a:lnTo>
                    <a:pt x="91839" y="629675"/>
                  </a:lnTo>
                  <a:lnTo>
                    <a:pt x="3184944" y="629675"/>
                  </a:lnTo>
                  <a:lnTo>
                    <a:pt x="3184944" y="701675"/>
                  </a:lnTo>
                  <a:lnTo>
                    <a:pt x="76745" y="701675"/>
                  </a:lnTo>
                  <a:lnTo>
                    <a:pt x="52944" y="701675"/>
                  </a:lnTo>
                  <a:lnTo>
                    <a:pt x="0" y="701675"/>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9" name="矩形 8"/>
            <p:cNvSpPr/>
            <p:nvPr/>
          </p:nvSpPr>
          <p:spPr>
            <a:xfrm>
              <a:off x="558680" y="1379656"/>
              <a:ext cx="3724097" cy="523220"/>
            </a:xfrm>
            <a:prstGeom prst="rect">
              <a:avLst/>
            </a:prstGeom>
          </p:spPr>
          <p:txBody>
            <a:bodyPr wrap="none">
              <a:spAutoFit/>
            </a:bodyPr>
            <a:lstStyle/>
            <a:p>
              <a:pPr algn="ctr"/>
              <a:r>
                <a:rPr lang="en-US" altLang="zh-TW" sz="2800" dirty="0">
                  <a:solidFill>
                    <a:schemeClr val="bg1">
                      <a:lumMod val="50000"/>
                    </a:schemeClr>
                  </a:solidFill>
                </a:rPr>
                <a:t>Make Organizing Fun.</a:t>
              </a:r>
              <a:endParaRPr lang="en-US" sz="2800" dirty="0">
                <a:solidFill>
                  <a:schemeClr val="bg1">
                    <a:lumMod val="50000"/>
                  </a:schemeClr>
                </a:solidFill>
              </a:endParaRPr>
            </a:p>
          </p:txBody>
        </p:sp>
        <p:sp>
          <p:nvSpPr>
            <p:cNvPr id="10" name="矩形 9"/>
            <p:cNvSpPr/>
            <p:nvPr/>
          </p:nvSpPr>
          <p:spPr>
            <a:xfrm>
              <a:off x="421856" y="2067846"/>
              <a:ext cx="3184944" cy="646331"/>
            </a:xfrm>
            <a:prstGeom prst="rect">
              <a:avLst/>
            </a:prstGeom>
          </p:spPr>
          <p:txBody>
            <a:bodyPr wrap="square">
              <a:spAutoFit/>
            </a:bodyPr>
            <a:lstStyle/>
            <a:p>
              <a:r>
                <a:rPr lang="en-US" altLang="zh-TW" sz="1200" dirty="0">
                  <a:solidFill>
                    <a:schemeClr val="bg1">
                      <a:lumMod val="50000"/>
                    </a:schemeClr>
                  </a:solidFill>
                </a:rPr>
                <a:t>We spend months testing fine fabrics and finding factories that can meet sharp details to construct every product we promise you. </a:t>
              </a:r>
              <a:endParaRPr lang="en-US" sz="1200" dirty="0">
                <a:solidFill>
                  <a:schemeClr val="bg1">
                    <a:lumMod val="50000"/>
                  </a:schemeClr>
                </a:solidFill>
              </a:endParaRPr>
            </a:p>
          </p:txBody>
        </p:sp>
      </p:grpSp>
      <p:grpSp>
        <p:nvGrpSpPr>
          <p:cNvPr id="11" name="群組 10"/>
          <p:cNvGrpSpPr/>
          <p:nvPr/>
        </p:nvGrpSpPr>
        <p:grpSpPr>
          <a:xfrm>
            <a:off x="4301490" y="3303270"/>
            <a:ext cx="388620" cy="388620"/>
            <a:chOff x="3966210" y="4034790"/>
            <a:chExt cx="525780" cy="525780"/>
          </a:xfrm>
        </p:grpSpPr>
        <p:sp>
          <p:nvSpPr>
            <p:cNvPr id="12" name="矩形 11"/>
            <p:cNvSpPr/>
            <p:nvPr/>
          </p:nvSpPr>
          <p:spPr>
            <a:xfrm>
              <a:off x="3966210" y="4034790"/>
              <a:ext cx="525780" cy="52578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sp>
          <p:nvSpPr>
            <p:cNvPr id="13" name="矩形 12"/>
            <p:cNvSpPr/>
            <p:nvPr/>
          </p:nvSpPr>
          <p:spPr>
            <a:xfrm>
              <a:off x="4157662" y="4226242"/>
              <a:ext cx="142876" cy="142876"/>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sp>
          <p:nvSpPr>
            <p:cNvPr id="14" name="矩形 13"/>
            <p:cNvSpPr/>
            <p:nvPr/>
          </p:nvSpPr>
          <p:spPr>
            <a:xfrm>
              <a:off x="4064317" y="4132897"/>
              <a:ext cx="329566" cy="32956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solidFill>
                  <a:schemeClr val="bg1"/>
                </a:solidFill>
              </a:endParaRPr>
            </a:p>
          </p:txBody>
        </p:sp>
      </p:grpSp>
      <p:grpSp>
        <p:nvGrpSpPr>
          <p:cNvPr id="6" name="群組 5"/>
          <p:cNvGrpSpPr/>
          <p:nvPr/>
        </p:nvGrpSpPr>
        <p:grpSpPr>
          <a:xfrm>
            <a:off x="1828800" y="2705100"/>
            <a:ext cx="2679700" cy="800100"/>
            <a:chOff x="1828800" y="2705100"/>
            <a:chExt cx="2679700" cy="800100"/>
          </a:xfrm>
        </p:grpSpPr>
        <p:sp>
          <p:nvSpPr>
            <p:cNvPr id="17" name="手繪多邊形 16"/>
            <p:cNvSpPr/>
            <p:nvPr/>
          </p:nvSpPr>
          <p:spPr>
            <a:xfrm>
              <a:off x="1892300" y="2705100"/>
              <a:ext cx="2616200" cy="800100"/>
            </a:xfrm>
            <a:custGeom>
              <a:avLst/>
              <a:gdLst>
                <a:gd name="connsiteX0" fmla="*/ 0 w 2616200"/>
                <a:gd name="connsiteY0" fmla="*/ 0 h 800100"/>
                <a:gd name="connsiteX1" fmla="*/ 0 w 2616200"/>
                <a:gd name="connsiteY1" fmla="*/ 368300 h 800100"/>
                <a:gd name="connsiteX2" fmla="*/ 2616200 w 2616200"/>
                <a:gd name="connsiteY2" fmla="*/ 800100 h 800100"/>
              </a:gdLst>
              <a:ahLst/>
              <a:cxnLst>
                <a:cxn ang="0">
                  <a:pos x="connsiteX0" y="connsiteY0"/>
                </a:cxn>
                <a:cxn ang="0">
                  <a:pos x="connsiteX1" y="connsiteY1"/>
                </a:cxn>
                <a:cxn ang="0">
                  <a:pos x="connsiteX2" y="connsiteY2"/>
                </a:cxn>
              </a:cxnLst>
              <a:rect l="l" t="t" r="r" b="b"/>
              <a:pathLst>
                <a:path w="2616200" h="800100">
                  <a:moveTo>
                    <a:pt x="0" y="0"/>
                  </a:moveTo>
                  <a:lnTo>
                    <a:pt x="0" y="368300"/>
                  </a:lnTo>
                  <a:lnTo>
                    <a:pt x="2616200" y="8001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橢圓 17"/>
            <p:cNvSpPr/>
            <p:nvPr/>
          </p:nvSpPr>
          <p:spPr>
            <a:xfrm>
              <a:off x="1828800" y="2980690"/>
              <a:ext cx="144000" cy="14400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7" name="群組 6"/>
          <p:cNvGrpSpPr/>
          <p:nvPr/>
        </p:nvGrpSpPr>
        <p:grpSpPr>
          <a:xfrm>
            <a:off x="555563" y="4800600"/>
            <a:ext cx="3889437" cy="1244600"/>
            <a:chOff x="555563" y="4800600"/>
            <a:chExt cx="3889437" cy="1244600"/>
          </a:xfrm>
        </p:grpSpPr>
        <p:sp>
          <p:nvSpPr>
            <p:cNvPr id="22" name="矩形 21"/>
            <p:cNvSpPr/>
            <p:nvPr/>
          </p:nvSpPr>
          <p:spPr>
            <a:xfrm>
              <a:off x="555563" y="4915071"/>
              <a:ext cx="3805200" cy="1015663"/>
            </a:xfrm>
            <a:prstGeom prst="rect">
              <a:avLst/>
            </a:prstGeom>
            <a:solidFill>
              <a:schemeClr val="bg1">
                <a:lumMod val="65000"/>
                <a:alpha val="70000"/>
              </a:schemeClr>
            </a:solidFill>
            <a:ln w="28575">
              <a:noFill/>
            </a:ln>
          </p:spPr>
          <p:txBody>
            <a:bodyPr wrap="square">
              <a:spAutoFit/>
            </a:bodyPr>
            <a:lstStyle/>
            <a:p>
              <a:pPr lvl="0" algn="ctr"/>
              <a:r>
                <a:rPr lang="en-US" altLang="zh-TW" sz="2400" dirty="0">
                  <a:solidFill>
                    <a:prstClr val="white"/>
                  </a:solidFill>
                </a:rPr>
                <a:t>We know it matters to you</a:t>
              </a:r>
              <a:r>
                <a:rPr lang="en-US" altLang="zh-TW" sz="2400" dirty="0" smtClean="0">
                  <a:solidFill>
                    <a:prstClr val="white"/>
                  </a:solidFill>
                </a:rPr>
                <a:t>.</a:t>
              </a:r>
              <a:endParaRPr lang="en-US" sz="1200" dirty="0" smtClean="0">
                <a:solidFill>
                  <a:schemeClr val="bg1"/>
                </a:solidFill>
              </a:endParaRPr>
            </a:p>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24" name="手繪多邊形 23"/>
            <p:cNvSpPr/>
            <p:nvPr/>
          </p:nvSpPr>
          <p:spPr>
            <a:xfrm>
              <a:off x="571500" y="4800600"/>
              <a:ext cx="3873500" cy="1244600"/>
            </a:xfrm>
            <a:custGeom>
              <a:avLst/>
              <a:gdLst>
                <a:gd name="connsiteX0" fmla="*/ 2755900 w 3873500"/>
                <a:gd name="connsiteY0" fmla="*/ 1244600 h 1244600"/>
                <a:gd name="connsiteX1" fmla="*/ 3873500 w 3873500"/>
                <a:gd name="connsiteY1" fmla="*/ 1244600 h 1244600"/>
                <a:gd name="connsiteX2" fmla="*/ 3873500 w 3873500"/>
                <a:gd name="connsiteY2" fmla="*/ 0 h 1244600"/>
                <a:gd name="connsiteX3" fmla="*/ 0 w 3873500"/>
                <a:gd name="connsiteY3" fmla="*/ 0 h 1244600"/>
              </a:gdLst>
              <a:ahLst/>
              <a:cxnLst>
                <a:cxn ang="0">
                  <a:pos x="connsiteX0" y="connsiteY0"/>
                </a:cxn>
                <a:cxn ang="0">
                  <a:pos x="connsiteX1" y="connsiteY1"/>
                </a:cxn>
                <a:cxn ang="0">
                  <a:pos x="connsiteX2" y="connsiteY2"/>
                </a:cxn>
                <a:cxn ang="0">
                  <a:pos x="connsiteX3" y="connsiteY3"/>
                </a:cxn>
              </a:cxnLst>
              <a:rect l="l" t="t" r="r" b="b"/>
              <a:pathLst>
                <a:path w="3873500" h="1244600">
                  <a:moveTo>
                    <a:pt x="2755900" y="1244600"/>
                  </a:moveTo>
                  <a:lnTo>
                    <a:pt x="3873500" y="1244600"/>
                  </a:lnTo>
                  <a:lnTo>
                    <a:pt x="3873500" y="0"/>
                  </a:lnTo>
                  <a:lnTo>
                    <a:pt x="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群組 24"/>
          <p:cNvGrpSpPr/>
          <p:nvPr/>
        </p:nvGrpSpPr>
        <p:grpSpPr>
          <a:xfrm>
            <a:off x="5201285" y="2835372"/>
            <a:ext cx="449580" cy="449580"/>
            <a:chOff x="6852285" y="3314700"/>
            <a:chExt cx="449580" cy="449580"/>
          </a:xfrm>
        </p:grpSpPr>
        <p:sp>
          <p:nvSpPr>
            <p:cNvPr id="26" name="橢圓 25"/>
            <p:cNvSpPr/>
            <p:nvPr/>
          </p:nvSpPr>
          <p:spPr>
            <a:xfrm>
              <a:off x="6852285" y="3314700"/>
              <a:ext cx="449580" cy="449580"/>
            </a:xfrm>
            <a:prstGeom prst="ellipse">
              <a:avLst/>
            </a:prstGeom>
            <a:solidFill>
              <a:schemeClr val="bg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7" name="橢圓 26"/>
            <p:cNvSpPr/>
            <p:nvPr/>
          </p:nvSpPr>
          <p:spPr>
            <a:xfrm>
              <a:off x="6927850" y="3390265"/>
              <a:ext cx="298450" cy="298450"/>
            </a:xfrm>
            <a:prstGeom prst="ellipse">
              <a:avLst/>
            </a:prstGeom>
            <a:solidFill>
              <a:schemeClr val="bg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8" name="橢圓 27"/>
            <p:cNvSpPr/>
            <p:nvPr/>
          </p:nvSpPr>
          <p:spPr>
            <a:xfrm>
              <a:off x="7005637" y="3468052"/>
              <a:ext cx="142876" cy="14287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29" name="手繪多邊形 28"/>
          <p:cNvSpPr/>
          <p:nvPr/>
        </p:nvSpPr>
        <p:spPr>
          <a:xfrm>
            <a:off x="4610100" y="3060700"/>
            <a:ext cx="825500" cy="2946400"/>
          </a:xfrm>
          <a:custGeom>
            <a:avLst/>
            <a:gdLst>
              <a:gd name="connsiteX0" fmla="*/ 0 w 825500"/>
              <a:gd name="connsiteY0" fmla="*/ 2946400 h 2946400"/>
              <a:gd name="connsiteX1" fmla="*/ 0 w 825500"/>
              <a:gd name="connsiteY1" fmla="*/ 1727200 h 2946400"/>
              <a:gd name="connsiteX2" fmla="*/ 825500 w 825500"/>
              <a:gd name="connsiteY2" fmla="*/ 0 h 2946400"/>
            </a:gdLst>
            <a:ahLst/>
            <a:cxnLst>
              <a:cxn ang="0">
                <a:pos x="connsiteX0" y="connsiteY0"/>
              </a:cxn>
              <a:cxn ang="0">
                <a:pos x="connsiteX1" y="connsiteY1"/>
              </a:cxn>
              <a:cxn ang="0">
                <a:pos x="connsiteX2" y="connsiteY2"/>
              </a:cxn>
            </a:cxnLst>
            <a:rect l="l" t="t" r="r" b="b"/>
            <a:pathLst>
              <a:path w="825500" h="2946400">
                <a:moveTo>
                  <a:pt x="0" y="2946400"/>
                </a:moveTo>
                <a:lnTo>
                  <a:pt x="0" y="1727200"/>
                </a:lnTo>
                <a:lnTo>
                  <a:pt x="82550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215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版面配置區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45</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6" name="群組 35"/>
          <p:cNvGrpSpPr/>
          <p:nvPr/>
        </p:nvGrpSpPr>
        <p:grpSpPr>
          <a:xfrm>
            <a:off x="628650" y="839153"/>
            <a:ext cx="3726180" cy="681037"/>
            <a:chOff x="628650" y="839153"/>
            <a:chExt cx="3726180" cy="681037"/>
          </a:xfrm>
        </p:grpSpPr>
        <p:sp>
          <p:nvSpPr>
            <p:cNvPr id="6" name="手繪多邊形 5"/>
            <p:cNvSpPr/>
            <p:nvPr/>
          </p:nvSpPr>
          <p:spPr>
            <a:xfrm>
              <a:off x="628650" y="845820"/>
              <a:ext cx="3726180" cy="674370"/>
            </a:xfrm>
            <a:custGeom>
              <a:avLst/>
              <a:gdLst>
                <a:gd name="connsiteX0" fmla="*/ 212384 w 3726180"/>
                <a:gd name="connsiteY0" fmla="*/ 53342 h 674370"/>
                <a:gd name="connsiteX1" fmla="*/ 73264 w 3726180"/>
                <a:gd name="connsiteY1" fmla="*/ 609822 h 674370"/>
                <a:gd name="connsiteX2" fmla="*/ 1933522 w 3726180"/>
                <a:gd name="connsiteY2" fmla="*/ 609822 h 674370"/>
                <a:gd name="connsiteX3" fmla="*/ 2072642 w 3726180"/>
                <a:gd name="connsiteY3" fmla="*/ 53342 h 674370"/>
                <a:gd name="connsiteX4" fmla="*/ 168593 w 3726180"/>
                <a:gd name="connsiteY4" fmla="*/ 0 h 674370"/>
                <a:gd name="connsiteX5" fmla="*/ 3726180 w 3726180"/>
                <a:gd name="connsiteY5" fmla="*/ 0 h 674370"/>
                <a:gd name="connsiteX6" fmla="*/ 3557588 w 3726180"/>
                <a:gd name="connsiteY6" fmla="*/ 674370 h 674370"/>
                <a:gd name="connsiteX7" fmla="*/ 0 w 3726180"/>
                <a:gd name="connsiteY7" fmla="*/ 674370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26180" h="674370">
                  <a:moveTo>
                    <a:pt x="212384" y="53342"/>
                  </a:moveTo>
                  <a:lnTo>
                    <a:pt x="73264" y="609822"/>
                  </a:lnTo>
                  <a:lnTo>
                    <a:pt x="1933522" y="609822"/>
                  </a:lnTo>
                  <a:lnTo>
                    <a:pt x="2072642" y="53342"/>
                  </a:lnTo>
                  <a:close/>
                  <a:moveTo>
                    <a:pt x="168593" y="0"/>
                  </a:moveTo>
                  <a:lnTo>
                    <a:pt x="3726180" y="0"/>
                  </a:lnTo>
                  <a:lnTo>
                    <a:pt x="3557588" y="674370"/>
                  </a:lnTo>
                  <a:lnTo>
                    <a:pt x="0" y="674370"/>
                  </a:ln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2" name="矩形 1"/>
            <p:cNvSpPr/>
            <p:nvPr/>
          </p:nvSpPr>
          <p:spPr>
            <a:xfrm>
              <a:off x="2583180" y="921395"/>
              <a:ext cx="1657350" cy="523220"/>
            </a:xfrm>
            <a:prstGeom prst="rect">
              <a:avLst/>
            </a:prstGeom>
          </p:spPr>
          <p:txBody>
            <a:bodyPr wrap="square">
              <a:spAutoFit/>
            </a:bodyPr>
            <a:lstStyle/>
            <a:p>
              <a:pPr algn="ctr"/>
              <a:r>
                <a:rPr lang="en-US" altLang="zh-TW" sz="1400" dirty="0">
                  <a:solidFill>
                    <a:prstClr val="white"/>
                  </a:solidFill>
                </a:rPr>
                <a:t>We know</a:t>
              </a:r>
              <a:br>
                <a:rPr lang="en-US" altLang="zh-TW" sz="1400" dirty="0">
                  <a:solidFill>
                    <a:prstClr val="white"/>
                  </a:solidFill>
                </a:rPr>
              </a:br>
              <a:r>
                <a:rPr lang="en-US" altLang="zh-TW" sz="1400" dirty="0">
                  <a:solidFill>
                    <a:prstClr val="white"/>
                  </a:solidFill>
                </a:rPr>
                <a:t> it matters to you</a:t>
              </a:r>
              <a:endParaRPr lang="en-US" dirty="0"/>
            </a:p>
          </p:txBody>
        </p:sp>
        <p:sp>
          <p:nvSpPr>
            <p:cNvPr id="7" name="矩形 6"/>
            <p:cNvSpPr/>
            <p:nvPr/>
          </p:nvSpPr>
          <p:spPr>
            <a:xfrm>
              <a:off x="851535" y="839153"/>
              <a:ext cx="1868805" cy="646331"/>
            </a:xfrm>
            <a:prstGeom prst="rect">
              <a:avLst/>
            </a:prstGeom>
          </p:spPr>
          <p:txBody>
            <a:bodyPr wrap="square">
              <a:spAutoFit/>
            </a:bodyPr>
            <a:lstStyle/>
            <a:p>
              <a:r>
                <a:rPr lang="en-US" sz="1200" dirty="0">
                  <a:solidFill>
                    <a:schemeClr val="bg1"/>
                  </a:solidFill>
                </a:rPr>
                <a:t>In Matter Lab, we provide detailed product </a:t>
              </a:r>
              <a:r>
                <a:rPr lang="en-US" sz="1200" dirty="0" smtClean="0">
                  <a:solidFill>
                    <a:schemeClr val="bg1"/>
                  </a:solidFill>
                </a:rPr>
                <a:t>information.</a:t>
              </a:r>
              <a:endParaRPr lang="en-US" dirty="0">
                <a:solidFill>
                  <a:schemeClr val="bg1"/>
                </a:solidFill>
              </a:endParaRPr>
            </a:p>
          </p:txBody>
        </p:sp>
      </p:grpSp>
      <p:grpSp>
        <p:nvGrpSpPr>
          <p:cNvPr id="8" name="群組 7"/>
          <p:cNvGrpSpPr/>
          <p:nvPr/>
        </p:nvGrpSpPr>
        <p:grpSpPr>
          <a:xfrm>
            <a:off x="2674629" y="3757988"/>
            <a:ext cx="327002" cy="326996"/>
            <a:chOff x="1612231" y="4012531"/>
            <a:chExt cx="613612" cy="613602"/>
          </a:xfrm>
        </p:grpSpPr>
        <p:grpSp>
          <p:nvGrpSpPr>
            <p:cNvPr id="9" name="群組 8"/>
            <p:cNvGrpSpPr/>
            <p:nvPr/>
          </p:nvGrpSpPr>
          <p:grpSpPr>
            <a:xfrm>
              <a:off x="1786689" y="4186984"/>
              <a:ext cx="264696" cy="264696"/>
              <a:chOff x="-294775" y="2719137"/>
              <a:chExt cx="433137" cy="433137"/>
            </a:xfrm>
          </p:grpSpPr>
          <p:cxnSp>
            <p:nvCxnSpPr>
              <p:cNvPr id="23" name="直線接點 22"/>
              <p:cNvCxnSpPr/>
              <p:nvPr/>
            </p:nvCxnSpPr>
            <p:spPr>
              <a:xfrm>
                <a:off x="-78206" y="2719137"/>
                <a:ext cx="0" cy="4331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rot="5400000">
                <a:off x="-78206" y="2719137"/>
                <a:ext cx="0" cy="433137"/>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a:off x="1612231" y="4012531"/>
              <a:ext cx="613612" cy="613602"/>
              <a:chOff x="1353553" y="4012531"/>
              <a:chExt cx="613612" cy="613602"/>
            </a:xfrm>
          </p:grpSpPr>
          <p:grpSp>
            <p:nvGrpSpPr>
              <p:cNvPr id="11" name="群組 10"/>
              <p:cNvGrpSpPr/>
              <p:nvPr/>
            </p:nvGrpSpPr>
            <p:grpSpPr>
              <a:xfrm>
                <a:off x="1353553" y="4012531"/>
                <a:ext cx="264696" cy="264696"/>
                <a:chOff x="1353553" y="4012531"/>
                <a:chExt cx="264696" cy="264696"/>
              </a:xfrm>
            </p:grpSpPr>
            <p:cxnSp>
              <p:nvCxnSpPr>
                <p:cNvPr id="21" name="直線接點 20"/>
                <p:cNvCxnSpPr/>
                <p:nvPr/>
              </p:nvCxnSpPr>
              <p:spPr>
                <a:xfrm>
                  <a:off x="1353553" y="4012531"/>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1485901" y="3880183"/>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群組 11"/>
              <p:cNvGrpSpPr/>
              <p:nvPr/>
            </p:nvGrpSpPr>
            <p:grpSpPr>
              <a:xfrm rot="5400000">
                <a:off x="1702469" y="4012531"/>
                <a:ext cx="264696" cy="264696"/>
                <a:chOff x="1353553" y="4012531"/>
                <a:chExt cx="264696" cy="264696"/>
              </a:xfrm>
            </p:grpSpPr>
            <p:cxnSp>
              <p:nvCxnSpPr>
                <p:cNvPr id="19" name="直線接點 18"/>
                <p:cNvCxnSpPr/>
                <p:nvPr/>
              </p:nvCxnSpPr>
              <p:spPr>
                <a:xfrm>
                  <a:off x="1353553" y="4012531"/>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485901" y="3880183"/>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群組 12"/>
              <p:cNvGrpSpPr/>
              <p:nvPr/>
            </p:nvGrpSpPr>
            <p:grpSpPr>
              <a:xfrm rot="5400000" flipH="1" flipV="1">
                <a:off x="1353553" y="4361437"/>
                <a:ext cx="264696" cy="264696"/>
                <a:chOff x="1353553" y="4012531"/>
                <a:chExt cx="264696" cy="264696"/>
              </a:xfrm>
            </p:grpSpPr>
            <p:cxnSp>
              <p:nvCxnSpPr>
                <p:cNvPr id="17" name="直線接點 16"/>
                <p:cNvCxnSpPr/>
                <p:nvPr/>
              </p:nvCxnSpPr>
              <p:spPr>
                <a:xfrm>
                  <a:off x="1353553" y="4012531"/>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1485901" y="3880183"/>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群組 13"/>
              <p:cNvGrpSpPr/>
              <p:nvPr/>
            </p:nvGrpSpPr>
            <p:grpSpPr>
              <a:xfrm rot="10800000">
                <a:off x="1702469" y="4361437"/>
                <a:ext cx="264696" cy="264696"/>
                <a:chOff x="1353553" y="4012531"/>
                <a:chExt cx="264696" cy="264696"/>
              </a:xfrm>
            </p:grpSpPr>
            <p:cxnSp>
              <p:nvCxnSpPr>
                <p:cNvPr id="15" name="直線接點 14"/>
                <p:cNvCxnSpPr/>
                <p:nvPr/>
              </p:nvCxnSpPr>
              <p:spPr>
                <a:xfrm>
                  <a:off x="1353553" y="4012531"/>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1485901" y="3880183"/>
                  <a:ext cx="0" cy="26469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sp>
        <p:nvSpPr>
          <p:cNvPr id="25" name="手繪多邊形 24"/>
          <p:cNvSpPr/>
          <p:nvPr/>
        </p:nvSpPr>
        <p:spPr>
          <a:xfrm>
            <a:off x="685800" y="1600200"/>
            <a:ext cx="2159000" cy="2336800"/>
          </a:xfrm>
          <a:custGeom>
            <a:avLst/>
            <a:gdLst>
              <a:gd name="connsiteX0" fmla="*/ 0 w 2159000"/>
              <a:gd name="connsiteY0" fmla="*/ 0 h 2336800"/>
              <a:gd name="connsiteX1" fmla="*/ 1104900 w 2159000"/>
              <a:gd name="connsiteY1" fmla="*/ 0 h 2336800"/>
              <a:gd name="connsiteX2" fmla="*/ 1104900 w 2159000"/>
              <a:gd name="connsiteY2" fmla="*/ 660400 h 2336800"/>
              <a:gd name="connsiteX3" fmla="*/ 2159000 w 2159000"/>
              <a:gd name="connsiteY3" fmla="*/ 2336800 h 2336800"/>
            </a:gdLst>
            <a:ahLst/>
            <a:cxnLst>
              <a:cxn ang="0">
                <a:pos x="connsiteX0" y="connsiteY0"/>
              </a:cxn>
              <a:cxn ang="0">
                <a:pos x="connsiteX1" y="connsiteY1"/>
              </a:cxn>
              <a:cxn ang="0">
                <a:pos x="connsiteX2" y="connsiteY2"/>
              </a:cxn>
              <a:cxn ang="0">
                <a:pos x="connsiteX3" y="connsiteY3"/>
              </a:cxn>
            </a:cxnLst>
            <a:rect l="l" t="t" r="r" b="b"/>
            <a:pathLst>
              <a:path w="2159000" h="2336800">
                <a:moveTo>
                  <a:pt x="0" y="0"/>
                </a:moveTo>
                <a:lnTo>
                  <a:pt x="1104900" y="0"/>
                </a:lnTo>
                <a:lnTo>
                  <a:pt x="1104900" y="660400"/>
                </a:lnTo>
                <a:lnTo>
                  <a:pt x="2159000" y="23368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群組 34"/>
          <p:cNvGrpSpPr/>
          <p:nvPr/>
        </p:nvGrpSpPr>
        <p:grpSpPr>
          <a:xfrm>
            <a:off x="4368800" y="5029200"/>
            <a:ext cx="4318000" cy="1112077"/>
            <a:chOff x="4368800" y="5029200"/>
            <a:chExt cx="4318000" cy="1112077"/>
          </a:xfrm>
        </p:grpSpPr>
        <p:sp>
          <p:nvSpPr>
            <p:cNvPr id="26" name="矩形 25"/>
            <p:cNvSpPr/>
            <p:nvPr/>
          </p:nvSpPr>
          <p:spPr>
            <a:xfrm>
              <a:off x="4881600" y="5125614"/>
              <a:ext cx="3805200" cy="1015663"/>
            </a:xfrm>
            <a:prstGeom prst="rect">
              <a:avLst/>
            </a:prstGeom>
            <a:solidFill>
              <a:schemeClr val="bg1">
                <a:lumMod val="65000"/>
                <a:alpha val="70000"/>
              </a:schemeClr>
            </a:solidFill>
            <a:ln w="28575">
              <a:noFill/>
            </a:ln>
          </p:spPr>
          <p:txBody>
            <a:bodyPr wrap="square">
              <a:spAutoFit/>
            </a:bodyPr>
            <a:lstStyle/>
            <a:p>
              <a:pPr lvl="0" algn="ctr"/>
              <a:r>
                <a:rPr lang="en-US" altLang="zh-TW" sz="2400" dirty="0">
                  <a:solidFill>
                    <a:prstClr val="white"/>
                  </a:solidFill>
                </a:rPr>
                <a:t>We know it matters to you</a:t>
              </a:r>
              <a:r>
                <a:rPr lang="en-US" altLang="zh-TW" sz="2400" dirty="0" smtClean="0">
                  <a:solidFill>
                    <a:prstClr val="white"/>
                  </a:solidFill>
                </a:rPr>
                <a:t>.</a:t>
              </a:r>
              <a:endParaRPr lang="en-US" sz="1200" dirty="0" smtClean="0">
                <a:solidFill>
                  <a:schemeClr val="bg1"/>
                </a:solidFill>
              </a:endParaRPr>
            </a:p>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27" name="手繪多邊形 26"/>
            <p:cNvSpPr/>
            <p:nvPr/>
          </p:nvSpPr>
          <p:spPr>
            <a:xfrm>
              <a:off x="4368800" y="5029200"/>
              <a:ext cx="4292600" cy="1079500"/>
            </a:xfrm>
            <a:custGeom>
              <a:avLst/>
              <a:gdLst>
                <a:gd name="connsiteX0" fmla="*/ 0 w 4292600"/>
                <a:gd name="connsiteY0" fmla="*/ 1079500 h 1079500"/>
                <a:gd name="connsiteX1" fmla="*/ 406400 w 4292600"/>
                <a:gd name="connsiteY1" fmla="*/ 1079500 h 1079500"/>
                <a:gd name="connsiteX2" fmla="*/ 406400 w 4292600"/>
                <a:gd name="connsiteY2" fmla="*/ 0 h 1079500"/>
                <a:gd name="connsiteX3" fmla="*/ 4292600 w 4292600"/>
                <a:gd name="connsiteY3" fmla="*/ 0 h 1079500"/>
              </a:gdLst>
              <a:ahLst/>
              <a:cxnLst>
                <a:cxn ang="0">
                  <a:pos x="connsiteX0" y="connsiteY0"/>
                </a:cxn>
                <a:cxn ang="0">
                  <a:pos x="connsiteX1" y="connsiteY1"/>
                </a:cxn>
                <a:cxn ang="0">
                  <a:pos x="connsiteX2" y="connsiteY2"/>
                </a:cxn>
                <a:cxn ang="0">
                  <a:pos x="connsiteX3" y="connsiteY3"/>
                </a:cxn>
              </a:cxnLst>
              <a:rect l="l" t="t" r="r" b="b"/>
              <a:pathLst>
                <a:path w="4292600" h="1079500">
                  <a:moveTo>
                    <a:pt x="0" y="1079500"/>
                  </a:moveTo>
                  <a:lnTo>
                    <a:pt x="406400" y="1079500"/>
                  </a:lnTo>
                  <a:lnTo>
                    <a:pt x="406400" y="0"/>
                  </a:lnTo>
                  <a:lnTo>
                    <a:pt x="429260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群組 27"/>
          <p:cNvGrpSpPr/>
          <p:nvPr/>
        </p:nvGrpSpPr>
        <p:grpSpPr>
          <a:xfrm>
            <a:off x="5694046" y="3319006"/>
            <a:ext cx="443864" cy="443974"/>
            <a:chOff x="4919346" y="5020806"/>
            <a:chExt cx="443864" cy="443974"/>
          </a:xfrm>
        </p:grpSpPr>
        <p:sp>
          <p:nvSpPr>
            <p:cNvPr id="29" name="Oval 5"/>
            <p:cNvSpPr>
              <a:spLocks noChangeArrowheads="1"/>
            </p:cNvSpPr>
            <p:nvPr/>
          </p:nvSpPr>
          <p:spPr bwMode="auto">
            <a:xfrm flipH="1">
              <a:off x="4973041" y="5074519"/>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群組 29"/>
            <p:cNvGrpSpPr/>
            <p:nvPr/>
          </p:nvGrpSpPr>
          <p:grpSpPr>
            <a:xfrm>
              <a:off x="4919346" y="5020806"/>
              <a:ext cx="443864" cy="443974"/>
              <a:chOff x="4502765" y="4511506"/>
              <a:chExt cx="517566" cy="517694"/>
            </a:xfrm>
          </p:grpSpPr>
          <p:sp>
            <p:nvSpPr>
              <p:cNvPr id="32"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1" name="橢圓 30"/>
            <p:cNvSpPr/>
            <p:nvPr/>
          </p:nvSpPr>
          <p:spPr>
            <a:xfrm>
              <a:off x="5042351" y="5143866"/>
              <a:ext cx="197855" cy="19785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sp>
        <p:nvSpPr>
          <p:cNvPr id="34" name="手繪多邊形 33"/>
          <p:cNvSpPr/>
          <p:nvPr/>
        </p:nvSpPr>
        <p:spPr>
          <a:xfrm>
            <a:off x="5905500" y="3543300"/>
            <a:ext cx="0" cy="1447800"/>
          </a:xfrm>
          <a:custGeom>
            <a:avLst/>
            <a:gdLst>
              <a:gd name="connsiteX0" fmla="*/ 0 w 0"/>
              <a:gd name="connsiteY0" fmla="*/ 0 h 1447800"/>
              <a:gd name="connsiteX1" fmla="*/ 0 w 0"/>
              <a:gd name="connsiteY1" fmla="*/ 1447800 h 1447800"/>
            </a:gdLst>
            <a:ahLst/>
            <a:cxnLst>
              <a:cxn ang="0">
                <a:pos x="connsiteX0" y="connsiteY0"/>
              </a:cxn>
              <a:cxn ang="0">
                <a:pos x="connsiteX1" y="connsiteY1"/>
              </a:cxn>
            </a:cxnLst>
            <a:rect l="l" t="t" r="r" b="b"/>
            <a:pathLst>
              <a:path h="1447800">
                <a:moveTo>
                  <a:pt x="0" y="0"/>
                </a:moveTo>
                <a:lnTo>
                  <a:pt x="0" y="144780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5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46</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4940300" y="506938"/>
            <a:ext cx="3886200" cy="1840825"/>
            <a:chOff x="4940300" y="506938"/>
            <a:chExt cx="3886200" cy="1840825"/>
          </a:xfrm>
        </p:grpSpPr>
        <p:sp>
          <p:nvSpPr>
            <p:cNvPr id="6" name="矩形 5"/>
            <p:cNvSpPr/>
            <p:nvPr/>
          </p:nvSpPr>
          <p:spPr>
            <a:xfrm>
              <a:off x="5076763" y="506938"/>
              <a:ext cx="3724096" cy="523220"/>
            </a:xfrm>
            <a:prstGeom prst="rect">
              <a:avLst/>
            </a:prstGeom>
            <a:solidFill>
              <a:schemeClr val="bg1">
                <a:lumMod val="50000"/>
                <a:alpha val="7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5076763" y="1239767"/>
              <a:ext cx="2952874" cy="1107996"/>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9" name="手繪多邊形 8"/>
            <p:cNvSpPr/>
            <p:nvPr/>
          </p:nvSpPr>
          <p:spPr>
            <a:xfrm>
              <a:off x="4940300" y="530087"/>
              <a:ext cx="3886200" cy="596900"/>
            </a:xfrm>
            <a:custGeom>
              <a:avLst/>
              <a:gdLst>
                <a:gd name="connsiteX0" fmla="*/ 0 w 3886200"/>
                <a:gd name="connsiteY0" fmla="*/ 0 h 596900"/>
                <a:gd name="connsiteX1" fmla="*/ 0 w 3886200"/>
                <a:gd name="connsiteY1" fmla="*/ 596900 h 596900"/>
                <a:gd name="connsiteX2" fmla="*/ 3886200 w 3886200"/>
                <a:gd name="connsiteY2" fmla="*/ 596900 h 596900"/>
              </a:gdLst>
              <a:ahLst/>
              <a:cxnLst>
                <a:cxn ang="0">
                  <a:pos x="connsiteX0" y="connsiteY0"/>
                </a:cxn>
                <a:cxn ang="0">
                  <a:pos x="connsiteX1" y="connsiteY1"/>
                </a:cxn>
                <a:cxn ang="0">
                  <a:pos x="connsiteX2" y="connsiteY2"/>
                </a:cxn>
              </a:cxnLst>
              <a:rect l="l" t="t" r="r" b="b"/>
              <a:pathLst>
                <a:path w="3886200" h="596900">
                  <a:moveTo>
                    <a:pt x="0" y="0"/>
                  </a:moveTo>
                  <a:lnTo>
                    <a:pt x="0" y="596900"/>
                  </a:lnTo>
                  <a:lnTo>
                    <a:pt x="3886200" y="59690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群組 16"/>
          <p:cNvGrpSpPr/>
          <p:nvPr/>
        </p:nvGrpSpPr>
        <p:grpSpPr>
          <a:xfrm>
            <a:off x="622300" y="4737100"/>
            <a:ext cx="4693033" cy="1168400"/>
            <a:chOff x="622300" y="4737100"/>
            <a:chExt cx="4693033" cy="1168400"/>
          </a:xfrm>
        </p:grpSpPr>
        <p:sp>
          <p:nvSpPr>
            <p:cNvPr id="11" name="手繪多邊形 10"/>
            <p:cNvSpPr/>
            <p:nvPr/>
          </p:nvSpPr>
          <p:spPr>
            <a:xfrm>
              <a:off x="622300" y="4737100"/>
              <a:ext cx="4597400" cy="1168400"/>
            </a:xfrm>
            <a:custGeom>
              <a:avLst/>
              <a:gdLst>
                <a:gd name="connsiteX0" fmla="*/ 0 w 4597400"/>
                <a:gd name="connsiteY0" fmla="*/ 1168400 h 1168400"/>
                <a:gd name="connsiteX1" fmla="*/ 393700 w 4597400"/>
                <a:gd name="connsiteY1" fmla="*/ 1168400 h 1168400"/>
                <a:gd name="connsiteX2" fmla="*/ 774700 w 4597400"/>
                <a:gd name="connsiteY2" fmla="*/ 0 h 1168400"/>
                <a:gd name="connsiteX3" fmla="*/ 4597400 w 4597400"/>
                <a:gd name="connsiteY3" fmla="*/ 0 h 1168400"/>
              </a:gdLst>
              <a:ahLst/>
              <a:cxnLst>
                <a:cxn ang="0">
                  <a:pos x="connsiteX0" y="connsiteY0"/>
                </a:cxn>
                <a:cxn ang="0">
                  <a:pos x="connsiteX1" y="connsiteY1"/>
                </a:cxn>
                <a:cxn ang="0">
                  <a:pos x="connsiteX2" y="connsiteY2"/>
                </a:cxn>
                <a:cxn ang="0">
                  <a:pos x="connsiteX3" y="connsiteY3"/>
                </a:cxn>
              </a:cxnLst>
              <a:rect l="l" t="t" r="r" b="b"/>
              <a:pathLst>
                <a:path w="4597400" h="1168400">
                  <a:moveTo>
                    <a:pt x="0" y="1168400"/>
                  </a:moveTo>
                  <a:lnTo>
                    <a:pt x="393700" y="1168400"/>
                  </a:lnTo>
                  <a:lnTo>
                    <a:pt x="774700" y="0"/>
                  </a:lnTo>
                  <a:lnTo>
                    <a:pt x="459740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手繪多邊形 14"/>
            <p:cNvSpPr/>
            <p:nvPr/>
          </p:nvSpPr>
          <p:spPr>
            <a:xfrm>
              <a:off x="1128710" y="4848670"/>
              <a:ext cx="4186623" cy="1015663"/>
            </a:xfrm>
            <a:custGeom>
              <a:avLst/>
              <a:gdLst>
                <a:gd name="connsiteX0" fmla="*/ 339638 w 4186623"/>
                <a:gd name="connsiteY0" fmla="*/ 0 h 1015663"/>
                <a:gd name="connsiteX1" fmla="*/ 342940 w 4186623"/>
                <a:gd name="connsiteY1" fmla="*/ 0 h 1015663"/>
                <a:gd name="connsiteX2" fmla="*/ 822412 w 4186623"/>
                <a:gd name="connsiteY2" fmla="*/ 0 h 1015663"/>
                <a:gd name="connsiteX3" fmla="*/ 4186623 w 4186623"/>
                <a:gd name="connsiteY3" fmla="*/ 0 h 1015663"/>
                <a:gd name="connsiteX4" fmla="*/ 4186623 w 4186623"/>
                <a:gd name="connsiteY4" fmla="*/ 1015663 h 1015663"/>
                <a:gd name="connsiteX5" fmla="*/ 1162050 w 4186623"/>
                <a:gd name="connsiteY5" fmla="*/ 1015663 h 1015663"/>
                <a:gd name="connsiteX6" fmla="*/ 342940 w 4186623"/>
                <a:gd name="connsiteY6" fmla="*/ 1015663 h 1015663"/>
                <a:gd name="connsiteX7" fmla="*/ 0 w 4186623"/>
                <a:gd name="connsiteY7" fmla="*/ 1015663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6623" h="1015663">
                  <a:moveTo>
                    <a:pt x="339638" y="0"/>
                  </a:moveTo>
                  <a:lnTo>
                    <a:pt x="342940" y="0"/>
                  </a:lnTo>
                  <a:lnTo>
                    <a:pt x="822412" y="0"/>
                  </a:lnTo>
                  <a:lnTo>
                    <a:pt x="4186623" y="0"/>
                  </a:lnTo>
                  <a:lnTo>
                    <a:pt x="4186623" y="1015663"/>
                  </a:lnTo>
                  <a:lnTo>
                    <a:pt x="1162050" y="1015663"/>
                  </a:lnTo>
                  <a:lnTo>
                    <a:pt x="342940" y="1015663"/>
                  </a:lnTo>
                  <a:lnTo>
                    <a:pt x="0" y="1015663"/>
                  </a:lnTo>
                  <a:close/>
                </a:path>
              </a:pathLst>
            </a:custGeom>
            <a:solidFill>
              <a:schemeClr val="bg1">
                <a:lumMod val="50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0" name="矩形 9"/>
            <p:cNvSpPr/>
            <p:nvPr/>
          </p:nvSpPr>
          <p:spPr>
            <a:xfrm>
              <a:off x="1479492" y="4844115"/>
              <a:ext cx="3805200" cy="1015663"/>
            </a:xfrm>
            <a:prstGeom prst="rect">
              <a:avLst/>
            </a:prstGeom>
            <a:noFill/>
            <a:ln w="28575">
              <a:noFill/>
            </a:ln>
          </p:spPr>
          <p:txBody>
            <a:bodyPr wrap="square">
              <a:spAutoFit/>
            </a:bodyPr>
            <a:lstStyle/>
            <a:p>
              <a:pPr lvl="0" algn="ctr"/>
              <a:r>
                <a:rPr lang="en-US" altLang="zh-TW" sz="2400" dirty="0" smtClean="0">
                  <a:solidFill>
                    <a:prstClr val="white"/>
                  </a:solidFill>
                </a:rPr>
                <a:t>We know it matters to you.</a:t>
              </a:r>
              <a:endParaRPr lang="en-US" sz="1200" dirty="0" smtClean="0">
                <a:solidFill>
                  <a:schemeClr val="bg1"/>
                </a:solidFill>
              </a:endParaRPr>
            </a:p>
            <a:p>
              <a:r>
                <a:rPr lang="en-US" sz="1200" dirty="0" smtClean="0">
                  <a:solidFill>
                    <a:schemeClr val="bg1"/>
                  </a:solidFill>
                </a:rPr>
                <a:t>In Matter Lab, we provide detailed product information, let you know what fabric and trims we are using in your product. </a:t>
              </a:r>
              <a:endParaRPr lang="en-US" sz="1200" dirty="0">
                <a:solidFill>
                  <a:schemeClr val="bg1"/>
                </a:solidFill>
              </a:endParaRPr>
            </a:p>
          </p:txBody>
        </p:sp>
      </p:grpSp>
      <p:grpSp>
        <p:nvGrpSpPr>
          <p:cNvPr id="28" name="群組 27"/>
          <p:cNvGrpSpPr/>
          <p:nvPr/>
        </p:nvGrpSpPr>
        <p:grpSpPr>
          <a:xfrm>
            <a:off x="4997647" y="2936875"/>
            <a:ext cx="796925" cy="796925"/>
            <a:chOff x="4997647" y="2936875"/>
            <a:chExt cx="796925" cy="796925"/>
          </a:xfrm>
        </p:grpSpPr>
        <p:sp>
          <p:nvSpPr>
            <p:cNvPr id="19" name="橢圓 18"/>
            <p:cNvSpPr/>
            <p:nvPr/>
          </p:nvSpPr>
          <p:spPr>
            <a:xfrm>
              <a:off x="5116075" y="3055571"/>
              <a:ext cx="560070" cy="56007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20" name="橢圓 19"/>
            <p:cNvSpPr/>
            <p:nvPr/>
          </p:nvSpPr>
          <p:spPr>
            <a:xfrm>
              <a:off x="5321815" y="3261311"/>
              <a:ext cx="148590" cy="14859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nvGrpSpPr>
            <p:cNvPr id="24" name="群組 23"/>
            <p:cNvGrpSpPr/>
            <p:nvPr/>
          </p:nvGrpSpPr>
          <p:grpSpPr>
            <a:xfrm>
              <a:off x="5396110" y="2936875"/>
              <a:ext cx="0" cy="796925"/>
              <a:chOff x="5384800" y="2936875"/>
              <a:chExt cx="0" cy="796925"/>
            </a:xfrm>
          </p:grpSpPr>
          <p:sp>
            <p:nvSpPr>
              <p:cNvPr id="22" name="手繪多邊形 21"/>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手繪多邊形 22"/>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群組 24"/>
            <p:cNvGrpSpPr/>
            <p:nvPr/>
          </p:nvGrpSpPr>
          <p:grpSpPr>
            <a:xfrm rot="5400000">
              <a:off x="5396110" y="2936875"/>
              <a:ext cx="0" cy="796925"/>
              <a:chOff x="5384800" y="2936875"/>
              <a:chExt cx="0" cy="796925"/>
            </a:xfrm>
          </p:grpSpPr>
          <p:sp>
            <p:nvSpPr>
              <p:cNvPr id="26" name="手繪多邊形 25"/>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手繪多邊形 26"/>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群組 28"/>
          <p:cNvGrpSpPr/>
          <p:nvPr/>
        </p:nvGrpSpPr>
        <p:grpSpPr>
          <a:xfrm>
            <a:off x="1784547" y="2689721"/>
            <a:ext cx="796925" cy="796925"/>
            <a:chOff x="4997647" y="2936875"/>
            <a:chExt cx="796925" cy="796925"/>
          </a:xfrm>
        </p:grpSpPr>
        <p:sp>
          <p:nvSpPr>
            <p:cNvPr id="30" name="橢圓 29"/>
            <p:cNvSpPr/>
            <p:nvPr/>
          </p:nvSpPr>
          <p:spPr>
            <a:xfrm>
              <a:off x="5116075" y="3055571"/>
              <a:ext cx="560070" cy="56007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sp>
          <p:nvSpPr>
            <p:cNvPr id="31" name="橢圓 30"/>
            <p:cNvSpPr/>
            <p:nvPr/>
          </p:nvSpPr>
          <p:spPr>
            <a:xfrm>
              <a:off x="5321815" y="3261311"/>
              <a:ext cx="148590" cy="14859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nvGrpSpPr>
            <p:cNvPr id="32" name="群組 31"/>
            <p:cNvGrpSpPr/>
            <p:nvPr/>
          </p:nvGrpSpPr>
          <p:grpSpPr>
            <a:xfrm>
              <a:off x="5396110" y="2936875"/>
              <a:ext cx="0" cy="796925"/>
              <a:chOff x="5384800" y="2936875"/>
              <a:chExt cx="0" cy="796925"/>
            </a:xfrm>
          </p:grpSpPr>
          <p:sp>
            <p:nvSpPr>
              <p:cNvPr id="36" name="手繪多邊形 35"/>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手繪多邊形 36"/>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群組 32"/>
            <p:cNvGrpSpPr/>
            <p:nvPr/>
          </p:nvGrpSpPr>
          <p:grpSpPr>
            <a:xfrm rot="5400000">
              <a:off x="5396110" y="2936875"/>
              <a:ext cx="0" cy="796925"/>
              <a:chOff x="5384800" y="2936875"/>
              <a:chExt cx="0" cy="796925"/>
            </a:xfrm>
          </p:grpSpPr>
          <p:sp>
            <p:nvSpPr>
              <p:cNvPr id="34" name="手繪多邊形 33"/>
              <p:cNvSpPr/>
              <p:nvPr/>
            </p:nvSpPr>
            <p:spPr>
              <a:xfrm>
                <a:off x="5384800" y="2936875"/>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手繪多邊形 34"/>
              <p:cNvSpPr/>
              <p:nvPr/>
            </p:nvSpPr>
            <p:spPr>
              <a:xfrm>
                <a:off x="5384800" y="3613150"/>
                <a:ext cx="0" cy="120650"/>
              </a:xfrm>
              <a:custGeom>
                <a:avLst/>
                <a:gdLst>
                  <a:gd name="connsiteX0" fmla="*/ 0 w 0"/>
                  <a:gd name="connsiteY0" fmla="*/ 120650 h 120650"/>
                  <a:gd name="connsiteX1" fmla="*/ 0 w 0"/>
                  <a:gd name="connsiteY1" fmla="*/ 0 h 120650"/>
                </a:gdLst>
                <a:ahLst/>
                <a:cxnLst>
                  <a:cxn ang="0">
                    <a:pos x="connsiteX0" y="connsiteY0"/>
                  </a:cxn>
                  <a:cxn ang="0">
                    <a:pos x="connsiteX1" y="connsiteY1"/>
                  </a:cxn>
                </a:cxnLst>
                <a:rect l="l" t="t" r="r" b="b"/>
                <a:pathLst>
                  <a:path h="120650">
                    <a:moveTo>
                      <a:pt x="0" y="12065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手繪多邊形 37"/>
          <p:cNvSpPr/>
          <p:nvPr/>
        </p:nvSpPr>
        <p:spPr>
          <a:xfrm>
            <a:off x="5410200" y="2438400"/>
            <a:ext cx="1092200" cy="901700"/>
          </a:xfrm>
          <a:custGeom>
            <a:avLst/>
            <a:gdLst>
              <a:gd name="connsiteX0" fmla="*/ 1092200 w 1092200"/>
              <a:gd name="connsiteY0" fmla="*/ 0 h 901700"/>
              <a:gd name="connsiteX1" fmla="*/ 0 w 1092200"/>
              <a:gd name="connsiteY1" fmla="*/ 901700 h 901700"/>
            </a:gdLst>
            <a:ahLst/>
            <a:cxnLst>
              <a:cxn ang="0">
                <a:pos x="connsiteX0" y="connsiteY0"/>
              </a:cxn>
              <a:cxn ang="0">
                <a:pos x="connsiteX1" y="connsiteY1"/>
              </a:cxn>
            </a:cxnLst>
            <a:rect l="l" t="t" r="r" b="b"/>
            <a:pathLst>
              <a:path w="1092200" h="901700">
                <a:moveTo>
                  <a:pt x="1092200" y="0"/>
                </a:moveTo>
                <a:lnTo>
                  <a:pt x="0" y="9017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手繪多邊形 38"/>
          <p:cNvSpPr/>
          <p:nvPr/>
        </p:nvSpPr>
        <p:spPr>
          <a:xfrm>
            <a:off x="2184400" y="3086100"/>
            <a:ext cx="0" cy="1511300"/>
          </a:xfrm>
          <a:custGeom>
            <a:avLst/>
            <a:gdLst>
              <a:gd name="connsiteX0" fmla="*/ 0 w 0"/>
              <a:gd name="connsiteY0" fmla="*/ 0 h 1511300"/>
              <a:gd name="connsiteX1" fmla="*/ 0 w 0"/>
              <a:gd name="connsiteY1" fmla="*/ 1511300 h 1511300"/>
            </a:gdLst>
            <a:ahLst/>
            <a:cxnLst>
              <a:cxn ang="0">
                <a:pos x="connsiteX0" y="connsiteY0"/>
              </a:cxn>
              <a:cxn ang="0">
                <a:pos x="connsiteX1" y="connsiteY1"/>
              </a:cxn>
            </a:cxnLst>
            <a:rect l="l" t="t" r="r" b="b"/>
            <a:pathLst>
              <a:path h="1511300">
                <a:moveTo>
                  <a:pt x="0" y="0"/>
                </a:moveTo>
                <a:lnTo>
                  <a:pt x="0" y="151130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099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47</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0" name="群組 9"/>
          <p:cNvGrpSpPr/>
          <p:nvPr/>
        </p:nvGrpSpPr>
        <p:grpSpPr>
          <a:xfrm>
            <a:off x="1090052" y="4964478"/>
            <a:ext cx="4466235" cy="1107346"/>
            <a:chOff x="823352" y="4331904"/>
            <a:chExt cx="4466235" cy="1107346"/>
          </a:xfrm>
        </p:grpSpPr>
        <p:sp>
          <p:nvSpPr>
            <p:cNvPr id="6" name="矩形 5"/>
            <p:cNvSpPr/>
            <p:nvPr/>
          </p:nvSpPr>
          <p:spPr>
            <a:xfrm>
              <a:off x="823352" y="4359250"/>
              <a:ext cx="1080000" cy="1080000"/>
            </a:xfrm>
            <a:prstGeom prst="rect">
              <a:avLst/>
            </a:prstGeom>
            <a:solidFill>
              <a:schemeClr val="accent1"/>
            </a:solidFill>
          </p:spPr>
          <p:txBody>
            <a:bodyPr wrap="none">
              <a:spAutoFit/>
            </a:bodyPr>
            <a:lstStyle/>
            <a:p>
              <a:pPr algn="ctr"/>
              <a:r>
                <a:rPr lang="en-US" sz="6000" dirty="0">
                  <a:solidFill>
                    <a:schemeClr val="bg1"/>
                  </a:solidFill>
                </a:rPr>
                <a:t>M</a:t>
              </a:r>
            </a:p>
          </p:txBody>
        </p:sp>
        <p:sp>
          <p:nvSpPr>
            <p:cNvPr id="7" name="矩形 6"/>
            <p:cNvSpPr/>
            <p:nvPr/>
          </p:nvSpPr>
          <p:spPr>
            <a:xfrm>
              <a:off x="1865252" y="4331904"/>
              <a:ext cx="3424335" cy="523220"/>
            </a:xfrm>
            <a:prstGeom prst="rect">
              <a:avLst/>
            </a:prstGeom>
            <a:noFill/>
          </p:spPr>
          <p:txBody>
            <a:bodyPr wrap="none">
              <a:spAutoFit/>
            </a:bodyPr>
            <a:lstStyle/>
            <a:p>
              <a:pPr algn="ctr"/>
              <a:r>
                <a:rPr lang="en-US" altLang="zh-TW" sz="2800" dirty="0" smtClean="0">
                  <a:solidFill>
                    <a:schemeClr val="bg1"/>
                  </a:solidFill>
                </a:rPr>
                <a:t>ake </a:t>
              </a:r>
              <a:r>
                <a:rPr lang="en-US" altLang="zh-TW" sz="2800" dirty="0">
                  <a:solidFill>
                    <a:schemeClr val="bg1"/>
                  </a:solidFill>
                </a:rPr>
                <a:t>Organizing </a:t>
              </a:r>
              <a:r>
                <a:rPr lang="en-US" altLang="zh-TW" sz="2800" dirty="0" smtClean="0">
                  <a:solidFill>
                    <a:schemeClr val="bg1"/>
                  </a:solidFill>
                </a:rPr>
                <a:t>Fun.</a:t>
              </a:r>
              <a:endParaRPr lang="en-US" sz="2800" dirty="0">
                <a:solidFill>
                  <a:schemeClr val="bg1"/>
                </a:solidFill>
              </a:endParaRPr>
            </a:p>
          </p:txBody>
        </p:sp>
        <p:sp>
          <p:nvSpPr>
            <p:cNvPr id="8" name="矩形 7"/>
            <p:cNvSpPr/>
            <p:nvPr/>
          </p:nvSpPr>
          <p:spPr>
            <a:xfrm>
              <a:off x="1903735" y="4778924"/>
              <a:ext cx="3214365" cy="646331"/>
            </a:xfrm>
            <a:prstGeom prst="rect">
              <a:avLst/>
            </a:prstGeom>
          </p:spPr>
          <p:txBody>
            <a:bodyPr wrap="square">
              <a:spAutoFit/>
            </a:bodyPr>
            <a:lstStyle/>
            <a:p>
              <a:r>
                <a:rPr lang="en-US" sz="1200" dirty="0">
                  <a:solidFill>
                    <a:schemeClr val="bg1"/>
                  </a:solidFill>
                </a:rPr>
                <a:t>In Matter Lab, we provide detailed product information, let you know what fabric and trims we are using in your product. </a:t>
              </a:r>
            </a:p>
          </p:txBody>
        </p:sp>
      </p:grpSp>
      <p:grpSp>
        <p:nvGrpSpPr>
          <p:cNvPr id="17" name="群組 16"/>
          <p:cNvGrpSpPr/>
          <p:nvPr/>
        </p:nvGrpSpPr>
        <p:grpSpPr>
          <a:xfrm>
            <a:off x="424030" y="870082"/>
            <a:ext cx="5226174" cy="927100"/>
            <a:chOff x="361826" y="1714633"/>
            <a:chExt cx="5226174" cy="927100"/>
          </a:xfrm>
        </p:grpSpPr>
        <p:sp>
          <p:nvSpPr>
            <p:cNvPr id="11" name="矩形 10"/>
            <p:cNvSpPr/>
            <p:nvPr/>
          </p:nvSpPr>
          <p:spPr>
            <a:xfrm>
              <a:off x="361826" y="1844946"/>
              <a:ext cx="2127374" cy="707886"/>
            </a:xfrm>
            <a:prstGeom prst="rect">
              <a:avLst/>
            </a:prstGeom>
            <a:solidFill>
              <a:schemeClr val="accent1">
                <a:alpha val="70000"/>
              </a:schemeClr>
            </a:solidFill>
          </p:spPr>
          <p:txBody>
            <a:bodyPr wrap="square">
              <a:spAutoFit/>
            </a:bodyPr>
            <a:lstStyle/>
            <a:p>
              <a:pPr algn="ctr"/>
              <a:r>
                <a:rPr lang="en-US" altLang="zh-TW" sz="2000" dirty="0">
                  <a:solidFill>
                    <a:schemeClr val="bg1"/>
                  </a:solidFill>
                </a:rPr>
                <a:t>Make </a:t>
              </a:r>
              <a:r>
                <a:rPr lang="en-US" altLang="zh-TW" sz="2000" dirty="0" smtClean="0">
                  <a:solidFill>
                    <a:schemeClr val="bg1"/>
                  </a:solidFill>
                </a:rPr>
                <a:t/>
              </a:r>
              <a:br>
                <a:rPr lang="en-US" altLang="zh-TW" sz="2000" dirty="0" smtClean="0">
                  <a:solidFill>
                    <a:schemeClr val="bg1"/>
                  </a:solidFill>
                </a:rPr>
              </a:br>
              <a:r>
                <a:rPr lang="en-US" altLang="zh-TW" sz="2000" dirty="0" smtClean="0">
                  <a:solidFill>
                    <a:schemeClr val="bg1"/>
                  </a:solidFill>
                </a:rPr>
                <a:t>Organizing Fun.</a:t>
              </a:r>
              <a:endParaRPr lang="en-US" sz="2000" dirty="0">
                <a:solidFill>
                  <a:schemeClr val="bg1"/>
                </a:solidFill>
              </a:endParaRPr>
            </a:p>
          </p:txBody>
        </p:sp>
        <p:sp>
          <p:nvSpPr>
            <p:cNvPr id="12" name="矩形 11"/>
            <p:cNvSpPr/>
            <p:nvPr/>
          </p:nvSpPr>
          <p:spPr>
            <a:xfrm>
              <a:off x="2635126" y="1844947"/>
              <a:ext cx="2952874" cy="707886"/>
            </a:xfrm>
            <a:prstGeom prst="rect">
              <a:avLst/>
            </a:prstGeom>
            <a:solidFill>
              <a:schemeClr val="bg1">
                <a:lumMod val="50000"/>
                <a:alpha val="70000"/>
              </a:schemeClr>
            </a:solidFill>
          </p:spPr>
          <p:txBody>
            <a:bodyPr wrap="square" anchor="ctr">
              <a:no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cxnSp>
          <p:nvCxnSpPr>
            <p:cNvPr id="14" name="直線接點 13"/>
            <p:cNvCxnSpPr/>
            <p:nvPr/>
          </p:nvCxnSpPr>
          <p:spPr>
            <a:xfrm>
              <a:off x="361826" y="2641733"/>
              <a:ext cx="212737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635126" y="1714633"/>
              <a:ext cx="29528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a:xfrm>
            <a:off x="6827494" y="3103881"/>
            <a:ext cx="336475" cy="336549"/>
            <a:chOff x="1421079" y="3509042"/>
            <a:chExt cx="336475" cy="336549"/>
          </a:xfrm>
        </p:grpSpPr>
        <p:sp>
          <p:nvSpPr>
            <p:cNvPr id="19"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群組 20"/>
            <p:cNvGrpSpPr/>
            <p:nvPr/>
          </p:nvGrpSpPr>
          <p:grpSpPr>
            <a:xfrm rot="2700000">
              <a:off x="1493144" y="3581143"/>
              <a:ext cx="192347" cy="192347"/>
              <a:chOff x="4659119" y="4666801"/>
              <a:chExt cx="224285" cy="224285"/>
            </a:xfrm>
          </p:grpSpPr>
          <p:cxnSp>
            <p:nvCxnSpPr>
              <p:cNvPr id="22" name="直線接點 21"/>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8" name="群組 27"/>
          <p:cNvGrpSpPr/>
          <p:nvPr/>
        </p:nvGrpSpPr>
        <p:grpSpPr>
          <a:xfrm>
            <a:off x="5661634" y="2415511"/>
            <a:ext cx="336475" cy="336549"/>
            <a:chOff x="1421079" y="3509042"/>
            <a:chExt cx="336475" cy="336549"/>
          </a:xfrm>
        </p:grpSpPr>
        <p:sp>
          <p:nvSpPr>
            <p:cNvPr id="29"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 name="群組 29"/>
            <p:cNvGrpSpPr/>
            <p:nvPr/>
          </p:nvGrpSpPr>
          <p:grpSpPr>
            <a:xfrm rot="2700000">
              <a:off x="1493144" y="3581143"/>
              <a:ext cx="192347" cy="192347"/>
              <a:chOff x="4659119" y="4666801"/>
              <a:chExt cx="224285" cy="224285"/>
            </a:xfrm>
          </p:grpSpPr>
          <p:cxnSp>
            <p:nvCxnSpPr>
              <p:cNvPr id="31" name="直線接點 30"/>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8" name="群組 37"/>
          <p:cNvGrpSpPr/>
          <p:nvPr/>
        </p:nvGrpSpPr>
        <p:grpSpPr>
          <a:xfrm>
            <a:off x="2293554" y="4456371"/>
            <a:ext cx="242576" cy="242630"/>
            <a:chOff x="1421079" y="3509042"/>
            <a:chExt cx="336475" cy="336549"/>
          </a:xfrm>
        </p:grpSpPr>
        <p:sp>
          <p:nvSpPr>
            <p:cNvPr id="39"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0" name="群組 39"/>
            <p:cNvGrpSpPr/>
            <p:nvPr/>
          </p:nvGrpSpPr>
          <p:grpSpPr>
            <a:xfrm rot="2700000">
              <a:off x="1493144" y="3581143"/>
              <a:ext cx="192347" cy="192347"/>
              <a:chOff x="4659119" y="4666801"/>
              <a:chExt cx="224285" cy="224285"/>
            </a:xfrm>
          </p:grpSpPr>
          <p:cxnSp>
            <p:nvCxnSpPr>
              <p:cNvPr id="41" name="直線接點 40"/>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 name="群組 8"/>
          <p:cNvGrpSpPr/>
          <p:nvPr/>
        </p:nvGrpSpPr>
        <p:grpSpPr>
          <a:xfrm>
            <a:off x="1663700" y="1854051"/>
            <a:ext cx="4000500" cy="851050"/>
            <a:chOff x="1663700" y="1854051"/>
            <a:chExt cx="4000500" cy="851050"/>
          </a:xfrm>
        </p:grpSpPr>
        <p:grpSp>
          <p:nvGrpSpPr>
            <p:cNvPr id="33" name="群組 32"/>
            <p:cNvGrpSpPr/>
            <p:nvPr/>
          </p:nvGrpSpPr>
          <p:grpSpPr>
            <a:xfrm>
              <a:off x="2293554" y="2462471"/>
              <a:ext cx="242576" cy="242630"/>
              <a:chOff x="1421079" y="3509042"/>
              <a:chExt cx="336475" cy="336549"/>
            </a:xfrm>
          </p:grpSpPr>
          <p:sp>
            <p:nvSpPr>
              <p:cNvPr id="34"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5" name="群組 34"/>
              <p:cNvGrpSpPr/>
              <p:nvPr/>
            </p:nvGrpSpPr>
            <p:grpSpPr>
              <a:xfrm rot="2700000">
                <a:off x="1493144" y="3581143"/>
                <a:ext cx="192347" cy="192347"/>
                <a:chOff x="4659119" y="4666801"/>
                <a:chExt cx="224285" cy="224285"/>
              </a:xfrm>
            </p:grpSpPr>
            <p:cxnSp>
              <p:nvCxnSpPr>
                <p:cNvPr id="36" name="直線接點 35"/>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2" name="群組 1"/>
            <p:cNvGrpSpPr/>
            <p:nvPr/>
          </p:nvGrpSpPr>
          <p:grpSpPr>
            <a:xfrm>
              <a:off x="1663700" y="1854051"/>
              <a:ext cx="4000500" cy="736749"/>
              <a:chOff x="1663700" y="1854051"/>
              <a:chExt cx="4000500" cy="736749"/>
            </a:xfrm>
          </p:grpSpPr>
          <p:sp>
            <p:nvSpPr>
              <p:cNvPr id="43" name="手繪多邊形 42"/>
              <p:cNvSpPr/>
              <p:nvPr/>
            </p:nvSpPr>
            <p:spPr>
              <a:xfrm>
                <a:off x="2540000" y="2590800"/>
                <a:ext cx="3124200" cy="0"/>
              </a:xfrm>
              <a:custGeom>
                <a:avLst/>
                <a:gdLst>
                  <a:gd name="connsiteX0" fmla="*/ 3124200 w 3124200"/>
                  <a:gd name="connsiteY0" fmla="*/ 0 h 0"/>
                  <a:gd name="connsiteX1" fmla="*/ 0 w 3124200"/>
                  <a:gd name="connsiteY1" fmla="*/ 0 h 0"/>
                </a:gdLst>
                <a:ahLst/>
                <a:cxnLst>
                  <a:cxn ang="0">
                    <a:pos x="connsiteX0" y="connsiteY0"/>
                  </a:cxn>
                  <a:cxn ang="0">
                    <a:pos x="connsiteX1" y="connsiteY1"/>
                  </a:cxn>
                </a:cxnLst>
                <a:rect l="l" t="t" r="r" b="b"/>
                <a:pathLst>
                  <a:path w="3124200">
                    <a:moveTo>
                      <a:pt x="3124200" y="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手繪多邊形 44"/>
              <p:cNvSpPr/>
              <p:nvPr/>
            </p:nvSpPr>
            <p:spPr>
              <a:xfrm>
                <a:off x="1663700" y="1854051"/>
                <a:ext cx="660400" cy="660400"/>
              </a:xfrm>
              <a:custGeom>
                <a:avLst/>
                <a:gdLst>
                  <a:gd name="connsiteX0" fmla="*/ 660400 w 660400"/>
                  <a:gd name="connsiteY0" fmla="*/ 660400 h 660400"/>
                  <a:gd name="connsiteX1" fmla="*/ 0 w 660400"/>
                  <a:gd name="connsiteY1" fmla="*/ 0 h 660400"/>
                </a:gdLst>
                <a:ahLst/>
                <a:cxnLst>
                  <a:cxn ang="0">
                    <a:pos x="connsiteX0" y="connsiteY0"/>
                  </a:cxn>
                  <a:cxn ang="0">
                    <a:pos x="connsiteX1" y="connsiteY1"/>
                  </a:cxn>
                </a:cxnLst>
                <a:rect l="l" t="t" r="r" b="b"/>
                <a:pathLst>
                  <a:path w="660400" h="660400">
                    <a:moveTo>
                      <a:pt x="660400" y="66040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群組 12"/>
          <p:cNvGrpSpPr/>
          <p:nvPr/>
        </p:nvGrpSpPr>
        <p:grpSpPr>
          <a:xfrm>
            <a:off x="2537460" y="3383280"/>
            <a:ext cx="4320540" cy="1315721"/>
            <a:chOff x="2537460" y="3383280"/>
            <a:chExt cx="4320540" cy="1315721"/>
          </a:xfrm>
        </p:grpSpPr>
        <p:grpSp>
          <p:nvGrpSpPr>
            <p:cNvPr id="46" name="群組 45"/>
            <p:cNvGrpSpPr/>
            <p:nvPr/>
          </p:nvGrpSpPr>
          <p:grpSpPr>
            <a:xfrm>
              <a:off x="5196774" y="4456371"/>
              <a:ext cx="242576" cy="242630"/>
              <a:chOff x="1421079" y="3509042"/>
              <a:chExt cx="336475" cy="336549"/>
            </a:xfrm>
          </p:grpSpPr>
          <p:sp>
            <p:nvSpPr>
              <p:cNvPr id="47" name="Oval 5"/>
              <p:cNvSpPr>
                <a:spLocks noChangeArrowheads="1"/>
              </p:cNvSpPr>
              <p:nvPr/>
            </p:nvSpPr>
            <p:spPr bwMode="auto">
              <a:xfrm flipH="1">
                <a:off x="1421079" y="3509042"/>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8" name="群組 47"/>
              <p:cNvGrpSpPr/>
              <p:nvPr/>
            </p:nvGrpSpPr>
            <p:grpSpPr>
              <a:xfrm rot="2700000">
                <a:off x="1493144" y="3581143"/>
                <a:ext cx="192347" cy="192347"/>
                <a:chOff x="4659119" y="4666801"/>
                <a:chExt cx="224285" cy="224285"/>
              </a:xfrm>
            </p:grpSpPr>
            <p:cxnSp>
              <p:nvCxnSpPr>
                <p:cNvPr id="49" name="直線接點 48"/>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51" name="手繪多邊形 50"/>
            <p:cNvSpPr/>
            <p:nvPr/>
          </p:nvSpPr>
          <p:spPr>
            <a:xfrm>
              <a:off x="2537460" y="4572000"/>
              <a:ext cx="2663190" cy="0"/>
            </a:xfrm>
            <a:custGeom>
              <a:avLst/>
              <a:gdLst>
                <a:gd name="connsiteX0" fmla="*/ 0 w 2663190"/>
                <a:gd name="connsiteY0" fmla="*/ 0 h 0"/>
                <a:gd name="connsiteX1" fmla="*/ 2663190 w 2663190"/>
                <a:gd name="connsiteY1" fmla="*/ 0 h 0"/>
              </a:gdLst>
              <a:ahLst/>
              <a:cxnLst>
                <a:cxn ang="0">
                  <a:pos x="connsiteX0" y="connsiteY0"/>
                </a:cxn>
                <a:cxn ang="0">
                  <a:pos x="connsiteX1" y="connsiteY1"/>
                </a:cxn>
              </a:cxnLst>
              <a:rect l="l" t="t" r="r" b="b"/>
              <a:pathLst>
                <a:path w="2663190">
                  <a:moveTo>
                    <a:pt x="0" y="0"/>
                  </a:moveTo>
                  <a:lnTo>
                    <a:pt x="266319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手繪多邊形 51"/>
            <p:cNvSpPr/>
            <p:nvPr/>
          </p:nvSpPr>
          <p:spPr>
            <a:xfrm>
              <a:off x="5429250" y="3383280"/>
              <a:ext cx="1428750" cy="1165860"/>
            </a:xfrm>
            <a:custGeom>
              <a:avLst/>
              <a:gdLst>
                <a:gd name="connsiteX0" fmla="*/ 1428750 w 1428750"/>
                <a:gd name="connsiteY0" fmla="*/ 0 h 1165860"/>
                <a:gd name="connsiteX1" fmla="*/ 0 w 1428750"/>
                <a:gd name="connsiteY1" fmla="*/ 1165860 h 1165860"/>
              </a:gdLst>
              <a:ahLst/>
              <a:cxnLst>
                <a:cxn ang="0">
                  <a:pos x="connsiteX0" y="connsiteY0"/>
                </a:cxn>
                <a:cxn ang="0">
                  <a:pos x="connsiteX1" y="connsiteY1"/>
                </a:cxn>
              </a:cxnLst>
              <a:rect l="l" t="t" r="r" b="b"/>
              <a:pathLst>
                <a:path w="1428750" h="1165860">
                  <a:moveTo>
                    <a:pt x="1428750" y="0"/>
                  </a:moveTo>
                  <a:lnTo>
                    <a:pt x="0" y="116586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20765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solidFill>
                  <a:schemeClr val="bg1"/>
                </a:solidFill>
              </a:rPr>
              <a:t>48</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 name="群組 1"/>
          <p:cNvGrpSpPr/>
          <p:nvPr/>
        </p:nvGrpSpPr>
        <p:grpSpPr>
          <a:xfrm>
            <a:off x="823077" y="4219829"/>
            <a:ext cx="4104059" cy="1904091"/>
            <a:chOff x="823077" y="4219829"/>
            <a:chExt cx="4104059" cy="1904091"/>
          </a:xfrm>
        </p:grpSpPr>
        <p:sp>
          <p:nvSpPr>
            <p:cNvPr id="8" name="矩形 7"/>
            <p:cNvSpPr/>
            <p:nvPr/>
          </p:nvSpPr>
          <p:spPr>
            <a:xfrm>
              <a:off x="1203040" y="4219829"/>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9" name="矩形 8"/>
            <p:cNvSpPr/>
            <p:nvPr/>
          </p:nvSpPr>
          <p:spPr>
            <a:xfrm>
              <a:off x="1203040" y="4886296"/>
              <a:ext cx="3724096" cy="923330"/>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10" name="手繪多邊形 9"/>
            <p:cNvSpPr/>
            <p:nvPr/>
          </p:nvSpPr>
          <p:spPr>
            <a:xfrm>
              <a:off x="823077" y="4447520"/>
              <a:ext cx="2876550" cy="1676400"/>
            </a:xfrm>
            <a:custGeom>
              <a:avLst/>
              <a:gdLst>
                <a:gd name="connsiteX0" fmla="*/ 381000 w 2876550"/>
                <a:gd name="connsiteY0" fmla="*/ 0 h 1676400"/>
                <a:gd name="connsiteX1" fmla="*/ 0 w 2876550"/>
                <a:gd name="connsiteY1" fmla="*/ 0 h 1676400"/>
                <a:gd name="connsiteX2" fmla="*/ 0 w 2876550"/>
                <a:gd name="connsiteY2" fmla="*/ 1676400 h 1676400"/>
                <a:gd name="connsiteX3" fmla="*/ 171450 w 2876550"/>
                <a:gd name="connsiteY3" fmla="*/ 1676400 h 1676400"/>
                <a:gd name="connsiteX4" fmla="*/ 2876550 w 2876550"/>
                <a:gd name="connsiteY4" fmla="*/ 16764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1676400">
                  <a:moveTo>
                    <a:pt x="381000" y="0"/>
                  </a:moveTo>
                  <a:lnTo>
                    <a:pt x="0" y="0"/>
                  </a:lnTo>
                  <a:lnTo>
                    <a:pt x="0" y="1676400"/>
                  </a:lnTo>
                  <a:lnTo>
                    <a:pt x="171450" y="1676400"/>
                  </a:lnTo>
                  <a:lnTo>
                    <a:pt x="2876550" y="167640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手繪多邊形 10"/>
          <p:cNvSpPr/>
          <p:nvPr/>
        </p:nvSpPr>
        <p:spPr>
          <a:xfrm>
            <a:off x="811886" y="676608"/>
            <a:ext cx="3760114" cy="864372"/>
          </a:xfrm>
          <a:custGeom>
            <a:avLst/>
            <a:gdLst>
              <a:gd name="connsiteX0" fmla="*/ 96482 w 3760114"/>
              <a:gd name="connsiteY0" fmla="*/ 0 h 864372"/>
              <a:gd name="connsiteX1" fmla="*/ 3663632 w 3760114"/>
              <a:gd name="connsiteY1" fmla="*/ 0 h 864372"/>
              <a:gd name="connsiteX2" fmla="*/ 3760114 w 3760114"/>
              <a:gd name="connsiteY2" fmla="*/ 96482 h 864372"/>
              <a:gd name="connsiteX3" fmla="*/ 3760114 w 3760114"/>
              <a:gd name="connsiteY3" fmla="*/ 482400 h 864372"/>
              <a:gd name="connsiteX4" fmla="*/ 3663632 w 3760114"/>
              <a:gd name="connsiteY4" fmla="*/ 578882 h 864372"/>
              <a:gd name="connsiteX5" fmla="*/ 1967022 w 3760114"/>
              <a:gd name="connsiteY5" fmla="*/ 578882 h 864372"/>
              <a:gd name="connsiteX6" fmla="*/ 1880058 w 3760114"/>
              <a:gd name="connsiteY6" fmla="*/ 864372 h 864372"/>
              <a:gd name="connsiteX7" fmla="*/ 1793094 w 3760114"/>
              <a:gd name="connsiteY7" fmla="*/ 578882 h 864372"/>
              <a:gd name="connsiteX8" fmla="*/ 96482 w 3760114"/>
              <a:gd name="connsiteY8" fmla="*/ 578882 h 864372"/>
              <a:gd name="connsiteX9" fmla="*/ 0 w 3760114"/>
              <a:gd name="connsiteY9" fmla="*/ 482400 h 864372"/>
              <a:gd name="connsiteX10" fmla="*/ 0 w 3760114"/>
              <a:gd name="connsiteY10" fmla="*/ 96482 h 864372"/>
              <a:gd name="connsiteX11" fmla="*/ 96482 w 3760114"/>
              <a:gd name="connsiteY11" fmla="*/ 0 h 8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0114" h="864372">
                <a:moveTo>
                  <a:pt x="96482" y="0"/>
                </a:moveTo>
                <a:lnTo>
                  <a:pt x="3663632" y="0"/>
                </a:lnTo>
                <a:cubicBezTo>
                  <a:pt x="3716918" y="0"/>
                  <a:pt x="3760114" y="43196"/>
                  <a:pt x="3760114" y="96482"/>
                </a:cubicBezTo>
                <a:lnTo>
                  <a:pt x="3760114" y="482400"/>
                </a:lnTo>
                <a:cubicBezTo>
                  <a:pt x="3760114" y="535686"/>
                  <a:pt x="3716918" y="578882"/>
                  <a:pt x="3663632" y="578882"/>
                </a:cubicBezTo>
                <a:lnTo>
                  <a:pt x="1967022" y="578882"/>
                </a:lnTo>
                <a:lnTo>
                  <a:pt x="1880058" y="864372"/>
                </a:lnTo>
                <a:lnTo>
                  <a:pt x="1793094" y="578882"/>
                </a:lnTo>
                <a:lnTo>
                  <a:pt x="96482" y="578882"/>
                </a:lnTo>
                <a:cubicBezTo>
                  <a:pt x="43196" y="578882"/>
                  <a:pt x="0" y="535686"/>
                  <a:pt x="0" y="482400"/>
                </a:cubicBezTo>
                <a:lnTo>
                  <a:pt x="0" y="96482"/>
                </a:lnTo>
                <a:cubicBezTo>
                  <a:pt x="0" y="43196"/>
                  <a:pt x="43196" y="0"/>
                  <a:pt x="96482" y="0"/>
                </a:cubicBezTo>
                <a:close/>
              </a:path>
            </a:pathLst>
          </a:custGeom>
          <a:solidFill>
            <a:schemeClr val="accent1"/>
          </a:solidFill>
        </p:spPr>
        <p:txBody>
          <a:bodyPr wrap="square">
            <a:no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3" name="手繪多邊形 12"/>
          <p:cNvSpPr/>
          <p:nvPr/>
        </p:nvSpPr>
        <p:spPr>
          <a:xfrm>
            <a:off x="2697480" y="1623060"/>
            <a:ext cx="2251710" cy="845820"/>
          </a:xfrm>
          <a:custGeom>
            <a:avLst/>
            <a:gdLst>
              <a:gd name="connsiteX0" fmla="*/ 0 w 2251710"/>
              <a:gd name="connsiteY0" fmla="*/ 0 h 845820"/>
              <a:gd name="connsiteX1" fmla="*/ 0 w 2251710"/>
              <a:gd name="connsiteY1" fmla="*/ 262890 h 845820"/>
              <a:gd name="connsiteX2" fmla="*/ 2251710 w 2251710"/>
              <a:gd name="connsiteY2" fmla="*/ 845820 h 845820"/>
            </a:gdLst>
            <a:ahLst/>
            <a:cxnLst>
              <a:cxn ang="0">
                <a:pos x="connsiteX0" y="connsiteY0"/>
              </a:cxn>
              <a:cxn ang="0">
                <a:pos x="connsiteX1" y="connsiteY1"/>
              </a:cxn>
              <a:cxn ang="0">
                <a:pos x="connsiteX2" y="connsiteY2"/>
              </a:cxn>
            </a:cxnLst>
            <a:rect l="l" t="t" r="r" b="b"/>
            <a:pathLst>
              <a:path w="2251710" h="845820">
                <a:moveTo>
                  <a:pt x="0" y="0"/>
                </a:moveTo>
                <a:lnTo>
                  <a:pt x="0" y="262890"/>
                </a:lnTo>
                <a:lnTo>
                  <a:pt x="2251710" y="84582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手繪多邊形 13"/>
          <p:cNvSpPr/>
          <p:nvPr/>
        </p:nvSpPr>
        <p:spPr>
          <a:xfrm>
            <a:off x="2640330" y="2628900"/>
            <a:ext cx="2354580" cy="1497330"/>
          </a:xfrm>
          <a:custGeom>
            <a:avLst/>
            <a:gdLst>
              <a:gd name="connsiteX0" fmla="*/ 0 w 2354580"/>
              <a:gd name="connsiteY0" fmla="*/ 1497330 h 1497330"/>
              <a:gd name="connsiteX1" fmla="*/ 2354580 w 2354580"/>
              <a:gd name="connsiteY1" fmla="*/ 0 h 1497330"/>
            </a:gdLst>
            <a:ahLst/>
            <a:cxnLst>
              <a:cxn ang="0">
                <a:pos x="connsiteX0" y="connsiteY0"/>
              </a:cxn>
              <a:cxn ang="0">
                <a:pos x="connsiteX1" y="connsiteY1"/>
              </a:cxn>
            </a:cxnLst>
            <a:rect l="l" t="t" r="r" b="b"/>
            <a:pathLst>
              <a:path w="2354580" h="1497330">
                <a:moveTo>
                  <a:pt x="0" y="1497330"/>
                </a:moveTo>
                <a:lnTo>
                  <a:pt x="235458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56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4</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 name="群組 1"/>
          <p:cNvGrpSpPr/>
          <p:nvPr/>
        </p:nvGrpSpPr>
        <p:grpSpPr>
          <a:xfrm>
            <a:off x="4791254" y="4354830"/>
            <a:ext cx="3861256" cy="1760220"/>
            <a:chOff x="4791254" y="4354830"/>
            <a:chExt cx="3861256" cy="1760220"/>
          </a:xfrm>
        </p:grpSpPr>
        <p:sp>
          <p:nvSpPr>
            <p:cNvPr id="6" name="矩形 5"/>
            <p:cNvSpPr/>
            <p:nvPr/>
          </p:nvSpPr>
          <p:spPr>
            <a:xfrm>
              <a:off x="4928414" y="5486400"/>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4791254" y="4472657"/>
              <a:ext cx="2398216" cy="830997"/>
            </a:xfrm>
            <a:prstGeom prst="rect">
              <a:avLst/>
            </a:prstGeom>
            <a:solidFill>
              <a:schemeClr val="bg1">
                <a:lumMod val="50000"/>
                <a:alpha val="7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8" name="手繪多邊形 7"/>
            <p:cNvSpPr/>
            <p:nvPr/>
          </p:nvSpPr>
          <p:spPr>
            <a:xfrm>
              <a:off x="4800600" y="4354830"/>
              <a:ext cx="3440430" cy="1760220"/>
            </a:xfrm>
            <a:custGeom>
              <a:avLst/>
              <a:gdLst>
                <a:gd name="connsiteX0" fmla="*/ 1257300 w 3440430"/>
                <a:gd name="connsiteY0" fmla="*/ 0 h 1760220"/>
                <a:gd name="connsiteX1" fmla="*/ 2480310 w 3440430"/>
                <a:gd name="connsiteY1" fmla="*/ 0 h 1760220"/>
                <a:gd name="connsiteX2" fmla="*/ 2480310 w 3440430"/>
                <a:gd name="connsiteY2" fmla="*/ 1028700 h 1760220"/>
                <a:gd name="connsiteX3" fmla="*/ 0 w 3440430"/>
                <a:gd name="connsiteY3" fmla="*/ 1028700 h 1760220"/>
                <a:gd name="connsiteX4" fmla="*/ 0 w 3440430"/>
                <a:gd name="connsiteY4" fmla="*/ 1760220 h 1760220"/>
                <a:gd name="connsiteX5" fmla="*/ 3440430 w 3440430"/>
                <a:gd name="connsiteY5" fmla="*/ 1760220 h 176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0430" h="1760220">
                  <a:moveTo>
                    <a:pt x="1257300" y="0"/>
                  </a:moveTo>
                  <a:lnTo>
                    <a:pt x="2480310" y="0"/>
                  </a:lnTo>
                  <a:lnTo>
                    <a:pt x="2480310" y="1028700"/>
                  </a:lnTo>
                  <a:lnTo>
                    <a:pt x="0" y="1028700"/>
                  </a:lnTo>
                  <a:lnTo>
                    <a:pt x="0" y="1760220"/>
                  </a:lnTo>
                  <a:lnTo>
                    <a:pt x="3440430" y="176022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群組 18"/>
          <p:cNvGrpSpPr/>
          <p:nvPr/>
        </p:nvGrpSpPr>
        <p:grpSpPr>
          <a:xfrm>
            <a:off x="597095" y="756244"/>
            <a:ext cx="3418542" cy="1249236"/>
            <a:chOff x="597095" y="756244"/>
            <a:chExt cx="3418542" cy="1249236"/>
          </a:xfrm>
        </p:grpSpPr>
        <p:sp>
          <p:nvSpPr>
            <p:cNvPr id="13" name="矩形 12"/>
            <p:cNvSpPr/>
            <p:nvPr/>
          </p:nvSpPr>
          <p:spPr>
            <a:xfrm>
              <a:off x="801296" y="756244"/>
              <a:ext cx="3214341" cy="461665"/>
            </a:xfrm>
            <a:prstGeom prst="rect">
              <a:avLst/>
            </a:prstGeom>
            <a:solidFill>
              <a:schemeClr val="bg1">
                <a:lumMod val="50000"/>
                <a:alpha val="80000"/>
              </a:schemeClr>
            </a:solidFill>
            <a:ln>
              <a:noFill/>
            </a:ln>
          </p:spPr>
          <p:txBody>
            <a:bodyPr wrap="none">
              <a:spAutoFit/>
            </a:bodyPr>
            <a:lstStyle/>
            <a:p>
              <a:pPr algn="ctr"/>
              <a:r>
                <a:rPr lang="en-US" altLang="zh-TW" sz="2400" dirty="0">
                  <a:solidFill>
                    <a:schemeClr val="bg1"/>
                  </a:solidFill>
                </a:rPr>
                <a:t>Make Organizing </a:t>
              </a:r>
              <a:r>
                <a:rPr lang="en-US" altLang="zh-TW" sz="2400" dirty="0" smtClean="0">
                  <a:solidFill>
                    <a:schemeClr val="bg1"/>
                  </a:solidFill>
                </a:rPr>
                <a:t>Fun.</a:t>
              </a:r>
              <a:endParaRPr lang="en-US" sz="2400" dirty="0">
                <a:solidFill>
                  <a:schemeClr val="bg1"/>
                </a:solidFill>
              </a:endParaRPr>
            </a:p>
          </p:txBody>
        </p:sp>
        <p:sp>
          <p:nvSpPr>
            <p:cNvPr id="14" name="矩形 13"/>
            <p:cNvSpPr/>
            <p:nvPr/>
          </p:nvSpPr>
          <p:spPr>
            <a:xfrm>
              <a:off x="801296" y="1359149"/>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grpSp>
          <p:nvGrpSpPr>
            <p:cNvPr id="18" name="群組 17"/>
            <p:cNvGrpSpPr/>
            <p:nvPr/>
          </p:nvGrpSpPr>
          <p:grpSpPr>
            <a:xfrm>
              <a:off x="597095" y="1216075"/>
              <a:ext cx="3414835" cy="128168"/>
              <a:chOff x="597095" y="1216075"/>
              <a:chExt cx="3414835" cy="128168"/>
            </a:xfrm>
          </p:grpSpPr>
          <p:cxnSp>
            <p:nvCxnSpPr>
              <p:cNvPr id="16" name="直線接點 15"/>
              <p:cNvCxnSpPr/>
              <p:nvPr/>
            </p:nvCxnSpPr>
            <p:spPr>
              <a:xfrm>
                <a:off x="720090" y="1280160"/>
                <a:ext cx="32918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rot="2700000">
                <a:off x="597095" y="1216075"/>
                <a:ext cx="128168" cy="128168"/>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sp>
        <p:nvSpPr>
          <p:cNvPr id="21" name="手繪多邊形 20"/>
          <p:cNvSpPr/>
          <p:nvPr/>
        </p:nvSpPr>
        <p:spPr>
          <a:xfrm>
            <a:off x="1257300" y="3017520"/>
            <a:ext cx="617220" cy="708660"/>
          </a:xfrm>
          <a:custGeom>
            <a:avLst/>
            <a:gdLst>
              <a:gd name="connsiteX0" fmla="*/ 0 w 617220"/>
              <a:gd name="connsiteY0" fmla="*/ 0 h 708660"/>
              <a:gd name="connsiteX1" fmla="*/ 617220 w 617220"/>
              <a:gd name="connsiteY1" fmla="*/ 708660 h 708660"/>
            </a:gdLst>
            <a:ahLst/>
            <a:cxnLst>
              <a:cxn ang="0">
                <a:pos x="connsiteX0" y="connsiteY0"/>
              </a:cxn>
              <a:cxn ang="0">
                <a:pos x="connsiteX1" y="connsiteY1"/>
              </a:cxn>
            </a:cxnLst>
            <a:rect l="l" t="t" r="r" b="b"/>
            <a:pathLst>
              <a:path w="617220" h="708660">
                <a:moveTo>
                  <a:pt x="0" y="0"/>
                </a:moveTo>
                <a:lnTo>
                  <a:pt x="617220" y="708660"/>
                </a:lnTo>
              </a:path>
            </a:pathLst>
          </a:custGeom>
          <a:noFill/>
          <a:ln w="12700">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手繪多邊形 24"/>
          <p:cNvSpPr/>
          <p:nvPr/>
        </p:nvSpPr>
        <p:spPr>
          <a:xfrm>
            <a:off x="6652260" y="2640330"/>
            <a:ext cx="1108710" cy="1554480"/>
          </a:xfrm>
          <a:custGeom>
            <a:avLst/>
            <a:gdLst>
              <a:gd name="connsiteX0" fmla="*/ 1108710 w 1108710"/>
              <a:gd name="connsiteY0" fmla="*/ 1554480 h 1554480"/>
              <a:gd name="connsiteX1" fmla="*/ 0 w 1108710"/>
              <a:gd name="connsiteY1" fmla="*/ 0 h 1554480"/>
            </a:gdLst>
            <a:ahLst/>
            <a:cxnLst>
              <a:cxn ang="0">
                <a:pos x="connsiteX0" y="connsiteY0"/>
              </a:cxn>
              <a:cxn ang="0">
                <a:pos x="connsiteX1" y="connsiteY1"/>
              </a:cxn>
            </a:cxnLst>
            <a:rect l="l" t="t" r="r" b="b"/>
            <a:pathLst>
              <a:path w="1108710" h="1554480">
                <a:moveTo>
                  <a:pt x="1108710" y="1554480"/>
                </a:moveTo>
                <a:lnTo>
                  <a:pt x="0" y="0"/>
                </a:lnTo>
              </a:path>
            </a:pathLst>
          </a:custGeom>
          <a:noFill/>
          <a:ln w="12700">
            <a:solidFill>
              <a:schemeClr val="accent3"/>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手繪多邊形 19"/>
          <p:cNvSpPr/>
          <p:nvPr/>
        </p:nvSpPr>
        <p:spPr>
          <a:xfrm>
            <a:off x="1257300" y="2125980"/>
            <a:ext cx="0" cy="880110"/>
          </a:xfrm>
          <a:custGeom>
            <a:avLst/>
            <a:gdLst>
              <a:gd name="connsiteX0" fmla="*/ 0 w 0"/>
              <a:gd name="connsiteY0" fmla="*/ 0 h 880110"/>
              <a:gd name="connsiteX1" fmla="*/ 0 w 0"/>
              <a:gd name="connsiteY1" fmla="*/ 880110 h 880110"/>
            </a:gdLst>
            <a:ahLst/>
            <a:cxnLst>
              <a:cxn ang="0">
                <a:pos x="connsiteX0" y="connsiteY0"/>
              </a:cxn>
              <a:cxn ang="0">
                <a:pos x="connsiteX1" y="connsiteY1"/>
              </a:cxn>
            </a:cxnLst>
            <a:rect l="l" t="t" r="r" b="b"/>
            <a:pathLst>
              <a:path h="880110">
                <a:moveTo>
                  <a:pt x="0" y="0"/>
                </a:moveTo>
                <a:lnTo>
                  <a:pt x="0" y="880110"/>
                </a:lnTo>
              </a:path>
            </a:pathLst>
          </a:custGeom>
          <a:noFill/>
          <a:ln w="12700">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手繪多邊形 23"/>
          <p:cNvSpPr/>
          <p:nvPr/>
        </p:nvSpPr>
        <p:spPr>
          <a:xfrm>
            <a:off x="6080760" y="4194810"/>
            <a:ext cx="1680210" cy="0"/>
          </a:xfrm>
          <a:custGeom>
            <a:avLst/>
            <a:gdLst>
              <a:gd name="connsiteX0" fmla="*/ 0 w 1680210"/>
              <a:gd name="connsiteY0" fmla="*/ 0 h 0"/>
              <a:gd name="connsiteX1" fmla="*/ 1680210 w 1680210"/>
              <a:gd name="connsiteY1" fmla="*/ 0 h 0"/>
            </a:gdLst>
            <a:ahLst/>
            <a:cxnLst>
              <a:cxn ang="0">
                <a:pos x="connsiteX0" y="connsiteY0"/>
              </a:cxn>
              <a:cxn ang="0">
                <a:pos x="connsiteX1" y="connsiteY1"/>
              </a:cxn>
            </a:cxnLst>
            <a:rect l="l" t="t" r="r" b="b"/>
            <a:pathLst>
              <a:path w="1680210">
                <a:moveTo>
                  <a:pt x="0" y="0"/>
                </a:moveTo>
                <a:lnTo>
                  <a:pt x="1680210" y="0"/>
                </a:lnTo>
              </a:path>
            </a:pathLst>
          </a:custGeom>
          <a:noFill/>
          <a:ln w="12700">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631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49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5" name="群組 14"/>
          <p:cNvGrpSpPr/>
          <p:nvPr/>
        </p:nvGrpSpPr>
        <p:grpSpPr>
          <a:xfrm>
            <a:off x="3499423" y="531910"/>
            <a:ext cx="5187377" cy="1840825"/>
            <a:chOff x="3499423" y="531910"/>
            <a:chExt cx="5187377" cy="1840825"/>
          </a:xfrm>
        </p:grpSpPr>
        <p:sp>
          <p:nvSpPr>
            <p:cNvPr id="6" name="矩形 5"/>
            <p:cNvSpPr/>
            <p:nvPr/>
          </p:nvSpPr>
          <p:spPr>
            <a:xfrm>
              <a:off x="4547173" y="531910"/>
              <a:ext cx="3724096" cy="523220"/>
            </a:xfrm>
            <a:prstGeom prst="rect">
              <a:avLst/>
            </a:prstGeom>
            <a:solidFill>
              <a:schemeClr val="accent1">
                <a:alpha val="7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3499423" y="1264739"/>
              <a:ext cx="2952874" cy="1107996"/>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9" name="手繪多邊形 8"/>
            <p:cNvSpPr/>
            <p:nvPr/>
          </p:nvSpPr>
          <p:spPr>
            <a:xfrm>
              <a:off x="6591300" y="781050"/>
              <a:ext cx="2095500" cy="1028700"/>
            </a:xfrm>
            <a:custGeom>
              <a:avLst/>
              <a:gdLst>
                <a:gd name="connsiteX0" fmla="*/ 1752600 w 2095500"/>
                <a:gd name="connsiteY0" fmla="*/ 0 h 1028700"/>
                <a:gd name="connsiteX1" fmla="*/ 2095500 w 2095500"/>
                <a:gd name="connsiteY1" fmla="*/ 0 h 1028700"/>
                <a:gd name="connsiteX2" fmla="*/ 2095500 w 2095500"/>
                <a:gd name="connsiteY2" fmla="*/ 1028700 h 1028700"/>
                <a:gd name="connsiteX3" fmla="*/ 0 w 20955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2095500" h="1028700">
                  <a:moveTo>
                    <a:pt x="1752600" y="0"/>
                  </a:moveTo>
                  <a:lnTo>
                    <a:pt x="2095500" y="0"/>
                  </a:lnTo>
                  <a:lnTo>
                    <a:pt x="2095500" y="1028700"/>
                  </a:lnTo>
                  <a:lnTo>
                    <a:pt x="0" y="102870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群組 1"/>
          <p:cNvGrpSpPr/>
          <p:nvPr/>
        </p:nvGrpSpPr>
        <p:grpSpPr>
          <a:xfrm>
            <a:off x="660400" y="4895850"/>
            <a:ext cx="3530600" cy="1047750"/>
            <a:chOff x="660400" y="4895850"/>
            <a:chExt cx="3530600" cy="1047750"/>
          </a:xfrm>
        </p:grpSpPr>
        <p:sp>
          <p:nvSpPr>
            <p:cNvPr id="16" name="手繪多邊形 15"/>
            <p:cNvSpPr/>
            <p:nvPr/>
          </p:nvSpPr>
          <p:spPr>
            <a:xfrm>
              <a:off x="660400" y="4895850"/>
              <a:ext cx="228600" cy="1047750"/>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手繪多邊形 16"/>
            <p:cNvSpPr/>
            <p:nvPr/>
          </p:nvSpPr>
          <p:spPr>
            <a:xfrm rot="10800000">
              <a:off x="3962400" y="4895850"/>
              <a:ext cx="228600" cy="1047750"/>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p:cNvSpPr/>
            <p:nvPr/>
          </p:nvSpPr>
          <p:spPr>
            <a:xfrm>
              <a:off x="835710" y="5096560"/>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grpSp>
      <p:grpSp>
        <p:nvGrpSpPr>
          <p:cNvPr id="21" name="群組 20"/>
          <p:cNvGrpSpPr/>
          <p:nvPr/>
        </p:nvGrpSpPr>
        <p:grpSpPr>
          <a:xfrm rot="2700000">
            <a:off x="3471922" y="4263618"/>
            <a:ext cx="192347" cy="192347"/>
            <a:chOff x="4659119" y="4666801"/>
            <a:chExt cx="224285" cy="224285"/>
          </a:xfrm>
        </p:grpSpPr>
        <p:cxnSp>
          <p:nvCxnSpPr>
            <p:cNvPr id="22" name="直線接點 21"/>
            <p:cNvCxnSpPr/>
            <p:nvPr/>
          </p:nvCxnSpPr>
          <p:spPr>
            <a:xfrm>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rot="5400000">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a:xfrm rot="2700000">
            <a:off x="4958636" y="3771661"/>
            <a:ext cx="192347" cy="192347"/>
            <a:chOff x="4659119" y="4666801"/>
            <a:chExt cx="224285" cy="224285"/>
          </a:xfrm>
        </p:grpSpPr>
        <p:cxnSp>
          <p:nvCxnSpPr>
            <p:cNvPr id="25" name="直線接點 24"/>
            <p:cNvCxnSpPr/>
            <p:nvPr/>
          </p:nvCxnSpPr>
          <p:spPr>
            <a:xfrm>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rot="5400000">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p:nvGrpSpPr>
        <p:grpSpPr>
          <a:xfrm rot="2700000">
            <a:off x="7587537" y="1898411"/>
            <a:ext cx="192347" cy="192347"/>
            <a:chOff x="4659119" y="4666801"/>
            <a:chExt cx="224285" cy="224285"/>
          </a:xfrm>
        </p:grpSpPr>
        <p:cxnSp>
          <p:nvCxnSpPr>
            <p:cNvPr id="28" name="直線接點 27"/>
            <p:cNvCxnSpPr/>
            <p:nvPr/>
          </p:nvCxnSpPr>
          <p:spPr>
            <a:xfrm>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rot="5400000">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rot="2700000">
            <a:off x="1629154" y="4765953"/>
            <a:ext cx="192347" cy="192347"/>
            <a:chOff x="4659119" y="4666801"/>
            <a:chExt cx="224285" cy="224285"/>
          </a:xfrm>
        </p:grpSpPr>
        <p:cxnSp>
          <p:nvCxnSpPr>
            <p:cNvPr id="31" name="直線接點 30"/>
            <p:cNvCxnSpPr/>
            <p:nvPr/>
          </p:nvCxnSpPr>
          <p:spPr>
            <a:xfrm>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rot="5400000">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3" name="手繪多邊形 32"/>
          <p:cNvSpPr/>
          <p:nvPr/>
        </p:nvSpPr>
        <p:spPr>
          <a:xfrm>
            <a:off x="1724025" y="4348163"/>
            <a:ext cx="1833563" cy="509587"/>
          </a:xfrm>
          <a:custGeom>
            <a:avLst/>
            <a:gdLst>
              <a:gd name="connsiteX0" fmla="*/ 0 w 1833563"/>
              <a:gd name="connsiteY0" fmla="*/ 509587 h 509587"/>
              <a:gd name="connsiteX1" fmla="*/ 1833563 w 1833563"/>
              <a:gd name="connsiteY1" fmla="*/ 0 h 509587"/>
            </a:gdLst>
            <a:ahLst/>
            <a:cxnLst>
              <a:cxn ang="0">
                <a:pos x="connsiteX0" y="connsiteY0"/>
              </a:cxn>
              <a:cxn ang="0">
                <a:pos x="connsiteX1" y="connsiteY1"/>
              </a:cxn>
            </a:cxnLst>
            <a:rect l="l" t="t" r="r" b="b"/>
            <a:pathLst>
              <a:path w="1833563" h="509587">
                <a:moveTo>
                  <a:pt x="0" y="509587"/>
                </a:moveTo>
                <a:lnTo>
                  <a:pt x="1833563"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群組 33"/>
          <p:cNvGrpSpPr/>
          <p:nvPr/>
        </p:nvGrpSpPr>
        <p:grpSpPr>
          <a:xfrm rot="2700000">
            <a:off x="7587538" y="3784361"/>
            <a:ext cx="192347" cy="192347"/>
            <a:chOff x="4659119" y="4666801"/>
            <a:chExt cx="224285" cy="224285"/>
          </a:xfrm>
        </p:grpSpPr>
        <p:cxnSp>
          <p:nvCxnSpPr>
            <p:cNvPr id="35" name="直線接點 34"/>
            <p:cNvCxnSpPr/>
            <p:nvPr/>
          </p:nvCxnSpPr>
          <p:spPr>
            <a:xfrm>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a:off x="4771262" y="4666801"/>
              <a:ext cx="0" cy="22428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手繪多邊形 37"/>
          <p:cNvSpPr/>
          <p:nvPr/>
        </p:nvSpPr>
        <p:spPr>
          <a:xfrm>
            <a:off x="5044440" y="1996440"/>
            <a:ext cx="2636520" cy="1874520"/>
          </a:xfrm>
          <a:custGeom>
            <a:avLst/>
            <a:gdLst>
              <a:gd name="connsiteX0" fmla="*/ 2636520 w 2636520"/>
              <a:gd name="connsiteY0" fmla="*/ 0 h 1874520"/>
              <a:gd name="connsiteX1" fmla="*/ 2636520 w 2636520"/>
              <a:gd name="connsiteY1" fmla="*/ 1874520 h 1874520"/>
              <a:gd name="connsiteX2" fmla="*/ 0 w 2636520"/>
              <a:gd name="connsiteY2" fmla="*/ 1874520 h 1874520"/>
            </a:gdLst>
            <a:ahLst/>
            <a:cxnLst>
              <a:cxn ang="0">
                <a:pos x="connsiteX0" y="connsiteY0"/>
              </a:cxn>
              <a:cxn ang="0">
                <a:pos x="connsiteX1" y="connsiteY1"/>
              </a:cxn>
              <a:cxn ang="0">
                <a:pos x="connsiteX2" y="connsiteY2"/>
              </a:cxn>
            </a:cxnLst>
            <a:rect l="l" t="t" r="r" b="b"/>
            <a:pathLst>
              <a:path w="2636520" h="1874520">
                <a:moveTo>
                  <a:pt x="2636520" y="0"/>
                </a:moveTo>
                <a:lnTo>
                  <a:pt x="2636520" y="1874520"/>
                </a:lnTo>
                <a:lnTo>
                  <a:pt x="0" y="187452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5307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50</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2" name="群組 11"/>
          <p:cNvGrpSpPr/>
          <p:nvPr/>
        </p:nvGrpSpPr>
        <p:grpSpPr>
          <a:xfrm>
            <a:off x="3621926" y="3444240"/>
            <a:ext cx="5125834" cy="1116000"/>
            <a:chOff x="3621926" y="3444240"/>
            <a:chExt cx="5125834" cy="1116000"/>
          </a:xfrm>
        </p:grpSpPr>
        <p:sp>
          <p:nvSpPr>
            <p:cNvPr id="6" name="矩形 5"/>
            <p:cNvSpPr/>
            <p:nvPr/>
          </p:nvSpPr>
          <p:spPr>
            <a:xfrm>
              <a:off x="6933344" y="3444240"/>
              <a:ext cx="171450" cy="1116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7" name="矩形 6"/>
            <p:cNvSpPr/>
            <p:nvPr/>
          </p:nvSpPr>
          <p:spPr>
            <a:xfrm>
              <a:off x="3621926" y="3444240"/>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sp>
          <p:nvSpPr>
            <p:cNvPr id="8" name="矩形 7"/>
            <p:cNvSpPr/>
            <p:nvPr/>
          </p:nvSpPr>
          <p:spPr>
            <a:xfrm>
              <a:off x="7236232" y="4037020"/>
              <a:ext cx="1511528" cy="523220"/>
            </a:xfrm>
            <a:prstGeom prst="rect">
              <a:avLst/>
            </a:prstGeom>
            <a:solidFill>
              <a:schemeClr val="bg1">
                <a:lumMod val="50000"/>
                <a:alpha val="70000"/>
              </a:schemeClr>
            </a:solidFill>
          </p:spPr>
          <p:txBody>
            <a:bodyPr wrap="square">
              <a:spAutoFit/>
            </a:bodyPr>
            <a:lstStyle/>
            <a:p>
              <a:pPr algn="ctr"/>
              <a:r>
                <a:rPr lang="en-US" altLang="zh-TW" sz="1400" dirty="0">
                  <a:solidFill>
                    <a:schemeClr val="bg1"/>
                  </a:solidFill>
                </a:rPr>
                <a:t>Make Organizing </a:t>
              </a:r>
              <a:r>
                <a:rPr lang="en-US" altLang="zh-TW" sz="1400" dirty="0" smtClean="0">
                  <a:solidFill>
                    <a:schemeClr val="bg1"/>
                  </a:solidFill>
                </a:rPr>
                <a:t>Fun.</a:t>
              </a:r>
              <a:endParaRPr lang="en-US" sz="1400" dirty="0">
                <a:solidFill>
                  <a:schemeClr val="bg1"/>
                </a:solidFill>
              </a:endParaRPr>
            </a:p>
          </p:txBody>
        </p:sp>
      </p:grpSp>
      <p:grpSp>
        <p:nvGrpSpPr>
          <p:cNvPr id="2" name="群組 1"/>
          <p:cNvGrpSpPr/>
          <p:nvPr/>
        </p:nvGrpSpPr>
        <p:grpSpPr>
          <a:xfrm>
            <a:off x="857250" y="747936"/>
            <a:ext cx="5019879" cy="1532974"/>
            <a:chOff x="857250" y="747936"/>
            <a:chExt cx="5019879" cy="1532974"/>
          </a:xfrm>
        </p:grpSpPr>
        <p:sp>
          <p:nvSpPr>
            <p:cNvPr id="9" name="手繪多邊形 8"/>
            <p:cNvSpPr/>
            <p:nvPr/>
          </p:nvSpPr>
          <p:spPr>
            <a:xfrm>
              <a:off x="857250" y="747936"/>
              <a:ext cx="1295400" cy="1271364"/>
            </a:xfrm>
            <a:custGeom>
              <a:avLst/>
              <a:gdLst>
                <a:gd name="connsiteX0" fmla="*/ 0 w 1295400"/>
                <a:gd name="connsiteY0" fmla="*/ 0 h 1143000"/>
                <a:gd name="connsiteX1" fmla="*/ 0 w 1295400"/>
                <a:gd name="connsiteY1" fmla="*/ 1143000 h 1143000"/>
                <a:gd name="connsiteX2" fmla="*/ 1295400 w 1295400"/>
                <a:gd name="connsiteY2" fmla="*/ 1143000 h 1143000"/>
              </a:gdLst>
              <a:ahLst/>
              <a:cxnLst>
                <a:cxn ang="0">
                  <a:pos x="connsiteX0" y="connsiteY0"/>
                </a:cxn>
                <a:cxn ang="0">
                  <a:pos x="connsiteX1" y="connsiteY1"/>
                </a:cxn>
                <a:cxn ang="0">
                  <a:pos x="connsiteX2" y="connsiteY2"/>
                </a:cxn>
              </a:cxnLst>
              <a:rect l="l" t="t" r="r" b="b"/>
              <a:pathLst>
                <a:path w="1295400" h="1143000">
                  <a:moveTo>
                    <a:pt x="0" y="0"/>
                  </a:moveTo>
                  <a:lnTo>
                    <a:pt x="0" y="1143000"/>
                  </a:lnTo>
                  <a:lnTo>
                    <a:pt x="1295400" y="114300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2153033" y="1757690"/>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1" name="矩形 10"/>
            <p:cNvSpPr/>
            <p:nvPr/>
          </p:nvSpPr>
          <p:spPr>
            <a:xfrm>
              <a:off x="967852" y="747936"/>
              <a:ext cx="3724096" cy="923330"/>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grpSp>
      <p:sp>
        <p:nvSpPr>
          <p:cNvPr id="14" name="手繪多邊形 13"/>
          <p:cNvSpPr/>
          <p:nvPr/>
        </p:nvSpPr>
        <p:spPr>
          <a:xfrm>
            <a:off x="3817620" y="4194810"/>
            <a:ext cx="742950" cy="1234440"/>
          </a:xfrm>
          <a:custGeom>
            <a:avLst/>
            <a:gdLst>
              <a:gd name="connsiteX0" fmla="*/ 742950 w 742950"/>
              <a:gd name="connsiteY0" fmla="*/ 0 h 1234440"/>
              <a:gd name="connsiteX1" fmla="*/ 0 w 742950"/>
              <a:gd name="connsiteY1" fmla="*/ 1234440 h 1234440"/>
            </a:gdLst>
            <a:ahLst/>
            <a:cxnLst>
              <a:cxn ang="0">
                <a:pos x="connsiteX0" y="connsiteY0"/>
              </a:cxn>
              <a:cxn ang="0">
                <a:pos x="connsiteX1" y="connsiteY1"/>
              </a:cxn>
            </a:cxnLst>
            <a:rect l="l" t="t" r="r" b="b"/>
            <a:pathLst>
              <a:path w="742950" h="1234440">
                <a:moveTo>
                  <a:pt x="742950" y="0"/>
                </a:moveTo>
                <a:lnTo>
                  <a:pt x="0" y="123444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手繪多邊形 16"/>
          <p:cNvSpPr/>
          <p:nvPr/>
        </p:nvSpPr>
        <p:spPr>
          <a:xfrm>
            <a:off x="2754630" y="2388870"/>
            <a:ext cx="0" cy="3074670"/>
          </a:xfrm>
          <a:custGeom>
            <a:avLst/>
            <a:gdLst>
              <a:gd name="connsiteX0" fmla="*/ 0 w 0"/>
              <a:gd name="connsiteY0" fmla="*/ 0 h 3074670"/>
              <a:gd name="connsiteX1" fmla="*/ 0 w 0"/>
              <a:gd name="connsiteY1" fmla="*/ 3074670 h 3074670"/>
            </a:gdLst>
            <a:ahLst/>
            <a:cxnLst>
              <a:cxn ang="0">
                <a:pos x="connsiteX0" y="connsiteY0"/>
              </a:cxn>
              <a:cxn ang="0">
                <a:pos x="connsiteX1" y="connsiteY1"/>
              </a:cxn>
            </a:cxnLst>
            <a:rect l="l" t="t" r="r" b="b"/>
            <a:pathLst>
              <a:path h="3074670">
                <a:moveTo>
                  <a:pt x="0" y="0"/>
                </a:moveTo>
                <a:lnTo>
                  <a:pt x="0" y="307467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482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51</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491490" y="535051"/>
            <a:ext cx="3920490" cy="1442473"/>
            <a:chOff x="491490" y="535051"/>
            <a:chExt cx="3920490" cy="1442473"/>
          </a:xfrm>
        </p:grpSpPr>
        <p:sp>
          <p:nvSpPr>
            <p:cNvPr id="11" name="矩形 10"/>
            <p:cNvSpPr/>
            <p:nvPr/>
          </p:nvSpPr>
          <p:spPr>
            <a:xfrm>
              <a:off x="596444" y="617220"/>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2" name="矩形 11"/>
            <p:cNvSpPr/>
            <p:nvPr/>
          </p:nvSpPr>
          <p:spPr>
            <a:xfrm>
              <a:off x="596444" y="1146527"/>
              <a:ext cx="2398216" cy="830997"/>
            </a:xfrm>
            <a:prstGeom prst="rect">
              <a:avLst/>
            </a:prstGeom>
            <a:solidFill>
              <a:schemeClr val="bg1">
                <a:lumMod val="50000"/>
                <a:alpha val="7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13" name="手繪多邊形 12"/>
            <p:cNvSpPr/>
            <p:nvPr/>
          </p:nvSpPr>
          <p:spPr>
            <a:xfrm>
              <a:off x="491490" y="535051"/>
              <a:ext cx="3920490" cy="1440180"/>
            </a:xfrm>
            <a:custGeom>
              <a:avLst/>
              <a:gdLst>
                <a:gd name="connsiteX0" fmla="*/ 0 w 3920490"/>
                <a:gd name="connsiteY0" fmla="*/ 1440180 h 1440180"/>
                <a:gd name="connsiteX1" fmla="*/ 0 w 3920490"/>
                <a:gd name="connsiteY1" fmla="*/ 0 h 1440180"/>
                <a:gd name="connsiteX2" fmla="*/ 3920490 w 3920490"/>
                <a:gd name="connsiteY2" fmla="*/ 0 h 1440180"/>
                <a:gd name="connsiteX3" fmla="*/ 3920490 w 3920490"/>
                <a:gd name="connsiteY3" fmla="*/ 697230 h 1440180"/>
                <a:gd name="connsiteX4" fmla="*/ 2583180 w 3920490"/>
                <a:gd name="connsiteY4" fmla="*/ 697230 h 1440180"/>
                <a:gd name="connsiteX5" fmla="*/ 2583180 w 3920490"/>
                <a:gd name="connsiteY5" fmla="*/ 1211580 h 144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0490" h="1440180">
                  <a:moveTo>
                    <a:pt x="0" y="1440180"/>
                  </a:moveTo>
                  <a:lnTo>
                    <a:pt x="0" y="0"/>
                  </a:lnTo>
                  <a:lnTo>
                    <a:pt x="3920490" y="0"/>
                  </a:lnTo>
                  <a:lnTo>
                    <a:pt x="3920490" y="697230"/>
                  </a:lnTo>
                  <a:lnTo>
                    <a:pt x="2583180" y="697230"/>
                  </a:lnTo>
                  <a:lnTo>
                    <a:pt x="2583180" y="121158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群組 5"/>
          <p:cNvGrpSpPr/>
          <p:nvPr/>
        </p:nvGrpSpPr>
        <p:grpSpPr>
          <a:xfrm>
            <a:off x="3406140" y="2491740"/>
            <a:ext cx="1623060" cy="1623060"/>
            <a:chOff x="3406140" y="2491740"/>
            <a:chExt cx="1623060" cy="1623060"/>
          </a:xfrm>
        </p:grpSpPr>
        <p:sp>
          <p:nvSpPr>
            <p:cNvPr id="14" name="橢圓 13"/>
            <p:cNvSpPr/>
            <p:nvPr/>
          </p:nvSpPr>
          <p:spPr>
            <a:xfrm>
              <a:off x="3406140" y="2491740"/>
              <a:ext cx="1623060" cy="1623060"/>
            </a:xfrm>
            <a:prstGeom prst="ellipse">
              <a:avLst/>
            </a:prstGeom>
            <a:solidFill>
              <a:schemeClr val="bg1">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5" name="橢圓 14"/>
            <p:cNvSpPr/>
            <p:nvPr/>
          </p:nvSpPr>
          <p:spPr>
            <a:xfrm>
              <a:off x="4114800" y="3200400"/>
              <a:ext cx="205740" cy="20574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16" name="手繪多邊形 15"/>
          <p:cNvSpPr/>
          <p:nvPr/>
        </p:nvSpPr>
        <p:spPr>
          <a:xfrm>
            <a:off x="2263140" y="2135866"/>
            <a:ext cx="1143000" cy="738674"/>
          </a:xfrm>
          <a:custGeom>
            <a:avLst/>
            <a:gdLst>
              <a:gd name="connsiteX0" fmla="*/ 1680210 w 1680210"/>
              <a:gd name="connsiteY0" fmla="*/ 1085850 h 1085850"/>
              <a:gd name="connsiteX1" fmla="*/ 0 w 1680210"/>
              <a:gd name="connsiteY1" fmla="*/ 0 h 1085850"/>
            </a:gdLst>
            <a:ahLst/>
            <a:cxnLst>
              <a:cxn ang="0">
                <a:pos x="connsiteX0" y="connsiteY0"/>
              </a:cxn>
              <a:cxn ang="0">
                <a:pos x="connsiteX1" y="connsiteY1"/>
              </a:cxn>
            </a:cxnLst>
            <a:rect l="l" t="t" r="r" b="b"/>
            <a:pathLst>
              <a:path w="1680210" h="1085850">
                <a:moveTo>
                  <a:pt x="1680210" y="1085850"/>
                </a:moveTo>
                <a:lnTo>
                  <a:pt x="0" y="0"/>
                </a:lnTo>
              </a:path>
            </a:pathLst>
          </a:custGeom>
          <a:noFill/>
          <a:ln w="12700">
            <a:solidFill>
              <a:schemeClr val="accent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034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52</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6" name="群組 25"/>
          <p:cNvGrpSpPr/>
          <p:nvPr/>
        </p:nvGrpSpPr>
        <p:grpSpPr>
          <a:xfrm>
            <a:off x="742060" y="647090"/>
            <a:ext cx="3869096" cy="2153260"/>
            <a:chOff x="742060" y="647090"/>
            <a:chExt cx="3869096" cy="2153260"/>
          </a:xfrm>
        </p:grpSpPr>
        <p:sp>
          <p:nvSpPr>
            <p:cNvPr id="6" name="Freeform 5"/>
            <p:cNvSpPr>
              <a:spLocks/>
            </p:cNvSpPr>
            <p:nvPr/>
          </p:nvSpPr>
          <p:spPr bwMode="auto">
            <a:xfrm>
              <a:off x="742060" y="647090"/>
              <a:ext cx="1694514" cy="2153260"/>
            </a:xfrm>
            <a:custGeom>
              <a:avLst/>
              <a:gdLst>
                <a:gd name="T0" fmla="*/ 35625 w 35625"/>
                <a:gd name="T1" fmla="*/ 32266 h 45260"/>
                <a:gd name="T2" fmla="*/ 22631 w 35625"/>
                <a:gd name="T3" fmla="*/ 45260 h 45260"/>
                <a:gd name="T4" fmla="*/ 0 w 35625"/>
                <a:gd name="T5" fmla="*/ 22632 h 45260"/>
                <a:gd name="T6" fmla="*/ 22631 w 35625"/>
                <a:gd name="T7" fmla="*/ 0 h 45260"/>
                <a:gd name="T8" fmla="*/ 22631 w 35625"/>
                <a:gd name="T9" fmla="*/ 0 h 45260"/>
                <a:gd name="T10" fmla="*/ 35623 w 35625"/>
                <a:gd name="T11" fmla="*/ 12994 h 45260"/>
              </a:gdLst>
              <a:ahLst/>
              <a:cxnLst>
                <a:cxn ang="0">
                  <a:pos x="T0" y="T1"/>
                </a:cxn>
                <a:cxn ang="0">
                  <a:pos x="T2" y="T3"/>
                </a:cxn>
                <a:cxn ang="0">
                  <a:pos x="T4" y="T5"/>
                </a:cxn>
                <a:cxn ang="0">
                  <a:pos x="T6" y="T7"/>
                </a:cxn>
                <a:cxn ang="0">
                  <a:pos x="T8" y="T9"/>
                </a:cxn>
                <a:cxn ang="0">
                  <a:pos x="T10" y="T11"/>
                </a:cxn>
              </a:cxnLst>
              <a:rect l="0" t="0" r="r" b="b"/>
              <a:pathLst>
                <a:path w="35625" h="45260">
                  <a:moveTo>
                    <a:pt x="35625" y="32266"/>
                  </a:moveTo>
                  <a:lnTo>
                    <a:pt x="22631" y="45260"/>
                  </a:lnTo>
                  <a:lnTo>
                    <a:pt x="0" y="22632"/>
                  </a:lnTo>
                  <a:lnTo>
                    <a:pt x="22631" y="0"/>
                  </a:lnTo>
                  <a:lnTo>
                    <a:pt x="22631" y="0"/>
                  </a:lnTo>
                  <a:lnTo>
                    <a:pt x="35623" y="12994"/>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矩形 6"/>
            <p:cNvSpPr/>
            <p:nvPr/>
          </p:nvSpPr>
          <p:spPr>
            <a:xfrm>
              <a:off x="1431176" y="1400555"/>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grpSp>
      <p:grpSp>
        <p:nvGrpSpPr>
          <p:cNvPr id="25" name="群組 24"/>
          <p:cNvGrpSpPr/>
          <p:nvPr/>
        </p:nvGrpSpPr>
        <p:grpSpPr>
          <a:xfrm>
            <a:off x="4825999" y="4013200"/>
            <a:ext cx="3730830" cy="1455410"/>
            <a:chOff x="4825999" y="4013200"/>
            <a:chExt cx="3730830" cy="1455410"/>
          </a:xfrm>
        </p:grpSpPr>
        <p:sp>
          <p:nvSpPr>
            <p:cNvPr id="8" name="矩形 7"/>
            <p:cNvSpPr/>
            <p:nvPr/>
          </p:nvSpPr>
          <p:spPr>
            <a:xfrm>
              <a:off x="4832733" y="4945390"/>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9" name="矩形 8"/>
            <p:cNvSpPr/>
            <p:nvPr/>
          </p:nvSpPr>
          <p:spPr>
            <a:xfrm>
              <a:off x="4832733" y="4022060"/>
              <a:ext cx="3724096" cy="923330"/>
            </a:xfrm>
            <a:prstGeom prst="rect">
              <a:avLst/>
            </a:prstGeom>
            <a:solidFill>
              <a:schemeClr val="bg1">
                <a:lumMod val="50000"/>
                <a:alpha val="70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10" name="手繪多邊形 9"/>
            <p:cNvSpPr/>
            <p:nvPr/>
          </p:nvSpPr>
          <p:spPr>
            <a:xfrm>
              <a:off x="4825999" y="4013200"/>
              <a:ext cx="3730829" cy="1455410"/>
            </a:xfrm>
            <a:custGeom>
              <a:avLst/>
              <a:gdLst>
                <a:gd name="connsiteX0" fmla="*/ 0 w 3721100"/>
                <a:gd name="connsiteY0" fmla="*/ 1447800 h 1447800"/>
                <a:gd name="connsiteX1" fmla="*/ 0 w 3721100"/>
                <a:gd name="connsiteY1" fmla="*/ 0 h 1447800"/>
                <a:gd name="connsiteX2" fmla="*/ 3721100 w 3721100"/>
                <a:gd name="connsiteY2" fmla="*/ 0 h 1447800"/>
              </a:gdLst>
              <a:ahLst/>
              <a:cxnLst>
                <a:cxn ang="0">
                  <a:pos x="connsiteX0" y="connsiteY0"/>
                </a:cxn>
                <a:cxn ang="0">
                  <a:pos x="connsiteX1" y="connsiteY1"/>
                </a:cxn>
                <a:cxn ang="0">
                  <a:pos x="connsiteX2" y="connsiteY2"/>
                </a:cxn>
              </a:cxnLst>
              <a:rect l="l" t="t" r="r" b="b"/>
              <a:pathLst>
                <a:path w="3721100" h="1447800">
                  <a:moveTo>
                    <a:pt x="0" y="1447800"/>
                  </a:moveTo>
                  <a:lnTo>
                    <a:pt x="0" y="0"/>
                  </a:lnTo>
                  <a:lnTo>
                    <a:pt x="372110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群組 10"/>
          <p:cNvGrpSpPr/>
          <p:nvPr/>
        </p:nvGrpSpPr>
        <p:grpSpPr>
          <a:xfrm>
            <a:off x="1070994" y="3876340"/>
            <a:ext cx="364190" cy="364190"/>
            <a:chOff x="4174958" y="3152274"/>
            <a:chExt cx="517358" cy="517358"/>
          </a:xfrm>
        </p:grpSpPr>
        <p:sp>
          <p:nvSpPr>
            <p:cNvPr id="12" name="矩形 11"/>
            <p:cNvSpPr/>
            <p:nvPr/>
          </p:nvSpPr>
          <p:spPr>
            <a:xfrm>
              <a:off x="4174958" y="3152274"/>
              <a:ext cx="517358" cy="51735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群組 12"/>
            <p:cNvGrpSpPr/>
            <p:nvPr/>
          </p:nvGrpSpPr>
          <p:grpSpPr>
            <a:xfrm>
              <a:off x="4301289" y="3278605"/>
              <a:ext cx="264696" cy="264696"/>
              <a:chOff x="-294775" y="2719137"/>
              <a:chExt cx="433137" cy="433137"/>
            </a:xfrm>
          </p:grpSpPr>
          <p:cxnSp>
            <p:nvCxnSpPr>
              <p:cNvPr id="14" name="直線接點 13"/>
              <p:cNvCxnSpPr/>
              <p:nvPr/>
            </p:nvCxnSpPr>
            <p:spPr>
              <a:xfrm>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rot="5400000">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6" name="群組 15"/>
          <p:cNvGrpSpPr/>
          <p:nvPr/>
        </p:nvGrpSpPr>
        <p:grpSpPr>
          <a:xfrm>
            <a:off x="2651980" y="4763295"/>
            <a:ext cx="364190" cy="364190"/>
            <a:chOff x="4174958" y="3152274"/>
            <a:chExt cx="517358" cy="517358"/>
          </a:xfrm>
        </p:grpSpPr>
        <p:sp>
          <p:nvSpPr>
            <p:cNvPr id="17" name="矩形 16"/>
            <p:cNvSpPr/>
            <p:nvPr/>
          </p:nvSpPr>
          <p:spPr>
            <a:xfrm>
              <a:off x="4174958" y="3152274"/>
              <a:ext cx="517358" cy="51735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群組 17"/>
            <p:cNvGrpSpPr/>
            <p:nvPr/>
          </p:nvGrpSpPr>
          <p:grpSpPr>
            <a:xfrm>
              <a:off x="4301289" y="3278605"/>
              <a:ext cx="264696" cy="264696"/>
              <a:chOff x="-294775" y="2719137"/>
              <a:chExt cx="433137" cy="433137"/>
            </a:xfrm>
          </p:grpSpPr>
          <p:cxnSp>
            <p:nvCxnSpPr>
              <p:cNvPr id="19" name="直線接點 18"/>
              <p:cNvCxnSpPr/>
              <p:nvPr/>
            </p:nvCxnSpPr>
            <p:spPr>
              <a:xfrm>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3" name="手繪多邊形 22"/>
          <p:cNvSpPr/>
          <p:nvPr/>
        </p:nvSpPr>
        <p:spPr>
          <a:xfrm>
            <a:off x="3017520" y="4937760"/>
            <a:ext cx="1783080" cy="0"/>
          </a:xfrm>
          <a:custGeom>
            <a:avLst/>
            <a:gdLst>
              <a:gd name="connsiteX0" fmla="*/ 1783080 w 1783080"/>
              <a:gd name="connsiteY0" fmla="*/ 0 h 0"/>
              <a:gd name="connsiteX1" fmla="*/ 0 w 1783080"/>
              <a:gd name="connsiteY1" fmla="*/ 0 h 0"/>
            </a:gdLst>
            <a:ahLst/>
            <a:cxnLst>
              <a:cxn ang="0">
                <a:pos x="connsiteX0" y="connsiteY0"/>
              </a:cxn>
              <a:cxn ang="0">
                <a:pos x="connsiteX1" y="connsiteY1"/>
              </a:cxn>
            </a:cxnLst>
            <a:rect l="l" t="t" r="r" b="b"/>
            <a:pathLst>
              <a:path w="1783080">
                <a:moveTo>
                  <a:pt x="1783080" y="0"/>
                </a:moveTo>
                <a:lnTo>
                  <a:pt x="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手繪多邊形 23"/>
          <p:cNvSpPr/>
          <p:nvPr/>
        </p:nvSpPr>
        <p:spPr>
          <a:xfrm>
            <a:off x="1266825" y="2552700"/>
            <a:ext cx="304800" cy="1323975"/>
          </a:xfrm>
          <a:custGeom>
            <a:avLst/>
            <a:gdLst>
              <a:gd name="connsiteX0" fmla="*/ 0 w 304800"/>
              <a:gd name="connsiteY0" fmla="*/ 1323975 h 1323975"/>
              <a:gd name="connsiteX1" fmla="*/ 0 w 304800"/>
              <a:gd name="connsiteY1" fmla="*/ 238125 h 1323975"/>
              <a:gd name="connsiteX2" fmla="*/ 304800 w 304800"/>
              <a:gd name="connsiteY2" fmla="*/ 0 h 1323975"/>
            </a:gdLst>
            <a:ahLst/>
            <a:cxnLst>
              <a:cxn ang="0">
                <a:pos x="connsiteX0" y="connsiteY0"/>
              </a:cxn>
              <a:cxn ang="0">
                <a:pos x="connsiteX1" y="connsiteY1"/>
              </a:cxn>
              <a:cxn ang="0">
                <a:pos x="connsiteX2" y="connsiteY2"/>
              </a:cxn>
            </a:cxnLst>
            <a:rect l="l" t="t" r="r" b="b"/>
            <a:pathLst>
              <a:path w="304800" h="1323975">
                <a:moveTo>
                  <a:pt x="0" y="1323975"/>
                </a:moveTo>
                <a:lnTo>
                  <a:pt x="0" y="238125"/>
                </a:lnTo>
                <a:lnTo>
                  <a:pt x="30480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863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版面配置區 5"/>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53</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 name="群組 1"/>
          <p:cNvGrpSpPr/>
          <p:nvPr/>
        </p:nvGrpSpPr>
        <p:grpSpPr>
          <a:xfrm>
            <a:off x="844551" y="813649"/>
            <a:ext cx="3709455" cy="1154562"/>
            <a:chOff x="844551" y="813649"/>
            <a:chExt cx="3709455" cy="1154562"/>
          </a:xfrm>
        </p:grpSpPr>
        <p:sp>
          <p:nvSpPr>
            <p:cNvPr id="10" name="Freeform 5"/>
            <p:cNvSpPr>
              <a:spLocks/>
            </p:cNvSpPr>
            <p:nvPr/>
          </p:nvSpPr>
          <p:spPr bwMode="auto">
            <a:xfrm>
              <a:off x="844551" y="813649"/>
              <a:ext cx="3060700" cy="1154562"/>
            </a:xfrm>
            <a:custGeom>
              <a:avLst/>
              <a:gdLst>
                <a:gd name="T0" fmla="*/ 56537 w 56537"/>
                <a:gd name="T1" fmla="*/ 17744 h 21333"/>
                <a:gd name="T2" fmla="*/ 56537 w 56537"/>
                <a:gd name="T3" fmla="*/ 21333 h 21333"/>
                <a:gd name="T4" fmla="*/ 56537 w 56537"/>
                <a:gd name="T5" fmla="*/ 21333 h 21333"/>
                <a:gd name="T6" fmla="*/ 7371 w 56537"/>
                <a:gd name="T7" fmla="*/ 21333 h 21333"/>
                <a:gd name="T8" fmla="*/ 0 w 56537"/>
                <a:gd name="T9" fmla="*/ 13962 h 21333"/>
                <a:gd name="T10" fmla="*/ 0 w 56537"/>
                <a:gd name="T11" fmla="*/ 0 h 21333"/>
                <a:gd name="T12" fmla="*/ 0 w 56537"/>
                <a:gd name="T13" fmla="*/ 0 h 21333"/>
                <a:gd name="T14" fmla="*/ 49166 w 56537"/>
                <a:gd name="T15" fmla="*/ 0 h 21333"/>
                <a:gd name="T16" fmla="*/ 52755 w 56537"/>
                <a:gd name="T17" fmla="*/ 3590 h 2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37" h="21333">
                  <a:moveTo>
                    <a:pt x="56537" y="17744"/>
                  </a:moveTo>
                  <a:lnTo>
                    <a:pt x="56537" y="21333"/>
                  </a:lnTo>
                  <a:lnTo>
                    <a:pt x="56537" y="21333"/>
                  </a:lnTo>
                  <a:lnTo>
                    <a:pt x="7371" y="21333"/>
                  </a:lnTo>
                  <a:lnTo>
                    <a:pt x="0" y="13962"/>
                  </a:lnTo>
                  <a:lnTo>
                    <a:pt x="0" y="0"/>
                  </a:lnTo>
                  <a:lnTo>
                    <a:pt x="0" y="0"/>
                  </a:lnTo>
                  <a:lnTo>
                    <a:pt x="49166" y="0"/>
                  </a:lnTo>
                  <a:lnTo>
                    <a:pt x="52755" y="3590"/>
                  </a:lnTo>
                </a:path>
              </a:pathLst>
            </a:custGeom>
            <a:noFill/>
            <a:ln w="285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矩形 10"/>
            <p:cNvSpPr/>
            <p:nvPr/>
          </p:nvSpPr>
          <p:spPr>
            <a:xfrm>
              <a:off x="1374026" y="1061465"/>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grpSp>
      <p:grpSp>
        <p:nvGrpSpPr>
          <p:cNvPr id="5" name="群組 4"/>
          <p:cNvGrpSpPr/>
          <p:nvPr/>
        </p:nvGrpSpPr>
        <p:grpSpPr>
          <a:xfrm>
            <a:off x="525780" y="4514850"/>
            <a:ext cx="3760470" cy="1634490"/>
            <a:chOff x="525780" y="4514850"/>
            <a:chExt cx="3760470" cy="1634490"/>
          </a:xfrm>
        </p:grpSpPr>
        <p:sp>
          <p:nvSpPr>
            <p:cNvPr id="12" name="矩形 11"/>
            <p:cNvSpPr/>
            <p:nvPr/>
          </p:nvSpPr>
          <p:spPr>
            <a:xfrm>
              <a:off x="582043" y="5025400"/>
              <a:ext cx="1429637" cy="1015663"/>
            </a:xfrm>
            <a:prstGeom prst="rect">
              <a:avLst/>
            </a:prstGeom>
            <a:solidFill>
              <a:schemeClr val="accent1"/>
            </a:solidFill>
          </p:spPr>
          <p:txBody>
            <a:bodyPr wrap="square">
              <a:spAutoFit/>
            </a:bodyPr>
            <a:lstStyle/>
            <a:p>
              <a:pPr algn="ctr"/>
              <a:r>
                <a:rPr lang="en-US" altLang="zh-TW" sz="2000" dirty="0">
                  <a:solidFill>
                    <a:schemeClr val="bg1"/>
                  </a:solidFill>
                </a:rPr>
                <a:t>Make Organizing </a:t>
              </a:r>
              <a:r>
                <a:rPr lang="en-US" altLang="zh-TW" sz="2000" dirty="0" smtClean="0">
                  <a:solidFill>
                    <a:schemeClr val="bg1"/>
                  </a:solidFill>
                </a:rPr>
                <a:t>Fun.</a:t>
              </a:r>
              <a:endParaRPr lang="en-US" sz="2000" dirty="0">
                <a:solidFill>
                  <a:schemeClr val="bg1"/>
                </a:solidFill>
              </a:endParaRPr>
            </a:p>
          </p:txBody>
        </p:sp>
        <p:sp>
          <p:nvSpPr>
            <p:cNvPr id="13" name="矩形 12"/>
            <p:cNvSpPr/>
            <p:nvPr/>
          </p:nvSpPr>
          <p:spPr>
            <a:xfrm>
              <a:off x="2240280" y="4633907"/>
              <a:ext cx="2045970" cy="1015663"/>
            </a:xfrm>
            <a:prstGeom prst="rect">
              <a:avLst/>
            </a:prstGeom>
            <a:solidFill>
              <a:schemeClr val="bg1">
                <a:lumMod val="50000"/>
                <a:alpha val="7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15" name="手繪多邊形 14"/>
            <p:cNvSpPr/>
            <p:nvPr/>
          </p:nvSpPr>
          <p:spPr>
            <a:xfrm>
              <a:off x="525780" y="4514850"/>
              <a:ext cx="3760470" cy="1634490"/>
            </a:xfrm>
            <a:custGeom>
              <a:avLst/>
              <a:gdLst>
                <a:gd name="connsiteX0" fmla="*/ 0 w 3691890"/>
                <a:gd name="connsiteY0" fmla="*/ 1634490 h 1634490"/>
                <a:gd name="connsiteX1" fmla="*/ 1565910 w 3691890"/>
                <a:gd name="connsiteY1" fmla="*/ 1634490 h 1634490"/>
                <a:gd name="connsiteX2" fmla="*/ 1565910 w 3691890"/>
                <a:gd name="connsiteY2" fmla="*/ 0 h 1634490"/>
                <a:gd name="connsiteX3" fmla="*/ 3691890 w 3691890"/>
                <a:gd name="connsiteY3" fmla="*/ 0 h 1634490"/>
              </a:gdLst>
              <a:ahLst/>
              <a:cxnLst>
                <a:cxn ang="0">
                  <a:pos x="connsiteX0" y="connsiteY0"/>
                </a:cxn>
                <a:cxn ang="0">
                  <a:pos x="connsiteX1" y="connsiteY1"/>
                </a:cxn>
                <a:cxn ang="0">
                  <a:pos x="connsiteX2" y="connsiteY2"/>
                </a:cxn>
                <a:cxn ang="0">
                  <a:pos x="connsiteX3" y="connsiteY3"/>
                </a:cxn>
              </a:cxnLst>
              <a:rect l="l" t="t" r="r" b="b"/>
              <a:pathLst>
                <a:path w="3691890" h="1634490">
                  <a:moveTo>
                    <a:pt x="0" y="1634490"/>
                  </a:moveTo>
                  <a:lnTo>
                    <a:pt x="1565910" y="1634490"/>
                  </a:lnTo>
                  <a:lnTo>
                    <a:pt x="1565910" y="0"/>
                  </a:lnTo>
                  <a:lnTo>
                    <a:pt x="3691890" y="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手繪多邊形 15"/>
          <p:cNvSpPr/>
          <p:nvPr/>
        </p:nvSpPr>
        <p:spPr>
          <a:xfrm>
            <a:off x="4286250" y="5086350"/>
            <a:ext cx="1634490" cy="0"/>
          </a:xfrm>
          <a:custGeom>
            <a:avLst/>
            <a:gdLst>
              <a:gd name="connsiteX0" fmla="*/ 0 w 1634490"/>
              <a:gd name="connsiteY0" fmla="*/ 0 h 0"/>
              <a:gd name="connsiteX1" fmla="*/ 1634490 w 1634490"/>
              <a:gd name="connsiteY1" fmla="*/ 0 h 0"/>
            </a:gdLst>
            <a:ahLst/>
            <a:cxnLst>
              <a:cxn ang="0">
                <a:pos x="connsiteX0" y="connsiteY0"/>
              </a:cxn>
              <a:cxn ang="0">
                <a:pos x="connsiteX1" y="connsiteY1"/>
              </a:cxn>
            </a:cxnLst>
            <a:rect l="l" t="t" r="r" b="b"/>
            <a:pathLst>
              <a:path w="1634490">
                <a:moveTo>
                  <a:pt x="0" y="0"/>
                </a:moveTo>
                <a:lnTo>
                  <a:pt x="163449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手繪多邊形 16"/>
          <p:cNvSpPr/>
          <p:nvPr/>
        </p:nvSpPr>
        <p:spPr>
          <a:xfrm>
            <a:off x="3509010" y="1980996"/>
            <a:ext cx="1554480" cy="1737360"/>
          </a:xfrm>
          <a:custGeom>
            <a:avLst/>
            <a:gdLst>
              <a:gd name="connsiteX0" fmla="*/ 1554480 w 1554480"/>
              <a:gd name="connsiteY0" fmla="*/ 1737360 h 1737360"/>
              <a:gd name="connsiteX1" fmla="*/ 0 w 1554480"/>
              <a:gd name="connsiteY1" fmla="*/ 0 h 1737360"/>
            </a:gdLst>
            <a:ahLst/>
            <a:cxnLst>
              <a:cxn ang="0">
                <a:pos x="connsiteX0" y="connsiteY0"/>
              </a:cxn>
              <a:cxn ang="0">
                <a:pos x="connsiteX1" y="connsiteY1"/>
              </a:cxn>
            </a:cxnLst>
            <a:rect l="l" t="t" r="r" b="b"/>
            <a:pathLst>
              <a:path w="1554480" h="1737360">
                <a:moveTo>
                  <a:pt x="1554480" y="173736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0717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54</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 name="群組 1"/>
          <p:cNvGrpSpPr/>
          <p:nvPr/>
        </p:nvGrpSpPr>
        <p:grpSpPr>
          <a:xfrm>
            <a:off x="925829" y="669216"/>
            <a:ext cx="3257550" cy="1313328"/>
            <a:chOff x="925829" y="669216"/>
            <a:chExt cx="3257550" cy="1313328"/>
          </a:xfrm>
        </p:grpSpPr>
        <p:sp>
          <p:nvSpPr>
            <p:cNvPr id="11" name="手繪多邊形 10"/>
            <p:cNvSpPr/>
            <p:nvPr/>
          </p:nvSpPr>
          <p:spPr>
            <a:xfrm rot="10800000" flipH="1">
              <a:off x="925829" y="669216"/>
              <a:ext cx="3257550" cy="1313328"/>
            </a:xfrm>
            <a:custGeom>
              <a:avLst/>
              <a:gdLst>
                <a:gd name="connsiteX0" fmla="*/ 0 w 3257550"/>
                <a:gd name="connsiteY0" fmla="*/ 1313328 h 1313328"/>
                <a:gd name="connsiteX1" fmla="*/ 3257550 w 3257550"/>
                <a:gd name="connsiteY1" fmla="*/ 1313328 h 1313328"/>
                <a:gd name="connsiteX2" fmla="*/ 3257550 w 3257550"/>
                <a:gd name="connsiteY2" fmla="*/ 467508 h 1313328"/>
                <a:gd name="connsiteX3" fmla="*/ 239748 w 3257550"/>
                <a:gd name="connsiteY3" fmla="*/ 467508 h 1313328"/>
                <a:gd name="connsiteX4" fmla="*/ 0 w 3257550"/>
                <a:gd name="connsiteY4" fmla="*/ 0 h 1313328"/>
                <a:gd name="connsiteX5" fmla="*/ 0 w 3257550"/>
                <a:gd name="connsiteY5" fmla="*/ 467508 h 1313328"/>
                <a:gd name="connsiteX6" fmla="*/ 0 w 3257550"/>
                <a:gd name="connsiteY6" fmla="*/ 891540 h 131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7550" h="1313328">
                  <a:moveTo>
                    <a:pt x="0" y="1313328"/>
                  </a:moveTo>
                  <a:lnTo>
                    <a:pt x="3257550" y="1313328"/>
                  </a:lnTo>
                  <a:lnTo>
                    <a:pt x="3257550" y="467508"/>
                  </a:lnTo>
                  <a:lnTo>
                    <a:pt x="239748" y="467508"/>
                  </a:lnTo>
                  <a:lnTo>
                    <a:pt x="0" y="0"/>
                  </a:lnTo>
                  <a:lnTo>
                    <a:pt x="0" y="467508"/>
                  </a:lnTo>
                  <a:lnTo>
                    <a:pt x="0" y="891540"/>
                  </a:lnTo>
                  <a:close/>
                </a:path>
              </a:pathLst>
            </a:custGeom>
            <a:solidFill>
              <a:schemeClr val="accent1">
                <a:alpha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2" name="矩形 11"/>
            <p:cNvSpPr/>
            <p:nvPr/>
          </p:nvSpPr>
          <p:spPr>
            <a:xfrm>
              <a:off x="982978" y="770543"/>
              <a:ext cx="3120392" cy="646331"/>
            </a:xfrm>
            <a:prstGeom prst="rect">
              <a:avLst/>
            </a:prstGeom>
          </p:spPr>
          <p:txBody>
            <a:bodyPr wrap="square">
              <a:spAutoFit/>
            </a:bodyPr>
            <a:lstStyle/>
            <a:p>
              <a:pPr lvl="0"/>
              <a:r>
                <a:rPr lang="en-US" sz="1200" dirty="0">
                  <a:solidFill>
                    <a:prstClr val="white"/>
                  </a:solidFill>
                </a:rPr>
                <a:t>In Matter Lab, we provide detailed product information, let you know what fabric and trims we are using in your product. </a:t>
              </a:r>
            </a:p>
          </p:txBody>
        </p:sp>
      </p:grpSp>
      <p:sp>
        <p:nvSpPr>
          <p:cNvPr id="13" name="手繪多邊形 12"/>
          <p:cNvSpPr/>
          <p:nvPr/>
        </p:nvSpPr>
        <p:spPr>
          <a:xfrm>
            <a:off x="925830" y="2057400"/>
            <a:ext cx="3966210" cy="2366010"/>
          </a:xfrm>
          <a:custGeom>
            <a:avLst/>
            <a:gdLst>
              <a:gd name="connsiteX0" fmla="*/ 0 w 3966210"/>
              <a:gd name="connsiteY0" fmla="*/ 0 h 2366010"/>
              <a:gd name="connsiteX1" fmla="*/ 0 w 3966210"/>
              <a:gd name="connsiteY1" fmla="*/ 365760 h 2366010"/>
              <a:gd name="connsiteX2" fmla="*/ 3966210 w 3966210"/>
              <a:gd name="connsiteY2" fmla="*/ 2366010 h 2366010"/>
            </a:gdLst>
            <a:ahLst/>
            <a:cxnLst>
              <a:cxn ang="0">
                <a:pos x="connsiteX0" y="connsiteY0"/>
              </a:cxn>
              <a:cxn ang="0">
                <a:pos x="connsiteX1" y="connsiteY1"/>
              </a:cxn>
              <a:cxn ang="0">
                <a:pos x="connsiteX2" y="connsiteY2"/>
              </a:cxn>
            </a:cxnLst>
            <a:rect l="l" t="t" r="r" b="b"/>
            <a:pathLst>
              <a:path w="3966210" h="2366010">
                <a:moveTo>
                  <a:pt x="0" y="0"/>
                </a:moveTo>
                <a:lnTo>
                  <a:pt x="0" y="365760"/>
                </a:lnTo>
                <a:lnTo>
                  <a:pt x="3966210" y="23660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橢圓 13"/>
          <p:cNvSpPr/>
          <p:nvPr/>
        </p:nvSpPr>
        <p:spPr>
          <a:xfrm>
            <a:off x="4834890" y="4354830"/>
            <a:ext cx="171450" cy="17145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Tree>
    <p:extLst>
      <p:ext uri="{BB962C8B-B14F-4D97-AF65-F5344CB8AC3E}">
        <p14:creationId xmlns:p14="http://schemas.microsoft.com/office/powerpoint/2010/main" val="22676395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solidFill>
                  <a:schemeClr val="bg1"/>
                </a:solidFill>
              </a:rPr>
              <a:t>55</a:t>
            </a:fld>
            <a:endParaRPr lang="zh-TW" altLang="en-US" dirty="0">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 name="群組 1"/>
          <p:cNvGrpSpPr/>
          <p:nvPr/>
        </p:nvGrpSpPr>
        <p:grpSpPr>
          <a:xfrm>
            <a:off x="783590" y="756244"/>
            <a:ext cx="3291840" cy="1249236"/>
            <a:chOff x="783590" y="756244"/>
            <a:chExt cx="3291840" cy="1249236"/>
          </a:xfrm>
        </p:grpSpPr>
        <p:sp>
          <p:nvSpPr>
            <p:cNvPr id="10" name="矩形 9"/>
            <p:cNvSpPr/>
            <p:nvPr/>
          </p:nvSpPr>
          <p:spPr>
            <a:xfrm>
              <a:off x="801296" y="756244"/>
              <a:ext cx="3214341" cy="461665"/>
            </a:xfrm>
            <a:prstGeom prst="rect">
              <a:avLst/>
            </a:prstGeom>
            <a:solidFill>
              <a:schemeClr val="bg1">
                <a:lumMod val="50000"/>
                <a:alpha val="80000"/>
              </a:schemeClr>
            </a:solidFill>
            <a:ln>
              <a:noFill/>
            </a:ln>
          </p:spPr>
          <p:txBody>
            <a:bodyPr wrap="none">
              <a:spAutoFit/>
            </a:bodyPr>
            <a:lstStyle/>
            <a:p>
              <a:pPr algn="ctr"/>
              <a:r>
                <a:rPr lang="en-US" altLang="zh-TW" sz="2400" dirty="0">
                  <a:solidFill>
                    <a:schemeClr val="bg1"/>
                  </a:solidFill>
                </a:rPr>
                <a:t>Make Organizing </a:t>
              </a:r>
              <a:r>
                <a:rPr lang="en-US" altLang="zh-TW" sz="2400" dirty="0" smtClean="0">
                  <a:solidFill>
                    <a:schemeClr val="bg1"/>
                  </a:solidFill>
                </a:rPr>
                <a:t>Fun.</a:t>
              </a:r>
              <a:endParaRPr lang="en-US" sz="2400" dirty="0">
                <a:solidFill>
                  <a:schemeClr val="bg1"/>
                </a:solidFill>
              </a:endParaRPr>
            </a:p>
          </p:txBody>
        </p:sp>
        <p:sp>
          <p:nvSpPr>
            <p:cNvPr id="11" name="矩形 10"/>
            <p:cNvSpPr/>
            <p:nvPr/>
          </p:nvSpPr>
          <p:spPr>
            <a:xfrm>
              <a:off x="801296" y="1359149"/>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cxnSp>
          <p:nvCxnSpPr>
            <p:cNvPr id="13" name="直線接點 12"/>
            <p:cNvCxnSpPr/>
            <p:nvPr/>
          </p:nvCxnSpPr>
          <p:spPr>
            <a:xfrm>
              <a:off x="783590" y="1280160"/>
              <a:ext cx="3291840" cy="0"/>
            </a:xfrm>
            <a:prstGeom prst="lin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線接點 15"/>
            <p:cNvCxnSpPr/>
            <p:nvPr/>
          </p:nvCxnSpPr>
          <p:spPr>
            <a:xfrm flipV="1">
              <a:off x="4075430" y="756244"/>
              <a:ext cx="0" cy="1249236"/>
            </a:xfrm>
            <a:prstGeom prst="lin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橢圓 16"/>
          <p:cNvSpPr/>
          <p:nvPr/>
        </p:nvSpPr>
        <p:spPr>
          <a:xfrm>
            <a:off x="1668780" y="3040380"/>
            <a:ext cx="285750" cy="28575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9" name="群組 8"/>
          <p:cNvGrpSpPr/>
          <p:nvPr/>
        </p:nvGrpSpPr>
        <p:grpSpPr>
          <a:xfrm>
            <a:off x="4206240" y="4654732"/>
            <a:ext cx="4381500" cy="1551758"/>
            <a:chOff x="4206240" y="4654732"/>
            <a:chExt cx="4381500" cy="1551758"/>
          </a:xfrm>
        </p:grpSpPr>
        <p:sp>
          <p:nvSpPr>
            <p:cNvPr id="6" name="矩形 5"/>
            <p:cNvSpPr/>
            <p:nvPr/>
          </p:nvSpPr>
          <p:spPr>
            <a:xfrm>
              <a:off x="4783634" y="5668475"/>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7" name="矩形 6"/>
            <p:cNvSpPr/>
            <p:nvPr/>
          </p:nvSpPr>
          <p:spPr>
            <a:xfrm>
              <a:off x="4623614" y="4654732"/>
              <a:ext cx="2398216" cy="830997"/>
            </a:xfrm>
            <a:prstGeom prst="rect">
              <a:avLst/>
            </a:prstGeom>
            <a:solidFill>
              <a:schemeClr val="bg1">
                <a:lumMod val="50000"/>
                <a:alpha val="70000"/>
              </a:schemeClr>
            </a:solidFill>
          </p:spPr>
          <p:txBody>
            <a:bodyPr wrap="square">
              <a:spAutoFit/>
            </a:bodyPr>
            <a:lstStyle/>
            <a:p>
              <a:r>
                <a:rPr lang="en-US" sz="1200" dirty="0" smtClean="0">
                  <a:solidFill>
                    <a:schemeClr val="bg1"/>
                  </a:solidFill>
                </a:rPr>
                <a:t>In </a:t>
              </a:r>
              <a:r>
                <a:rPr lang="en-US" sz="1200" dirty="0">
                  <a:solidFill>
                    <a:schemeClr val="bg1"/>
                  </a:solidFill>
                </a:rPr>
                <a:t>Matter Lab, we provide detailed product information, let you know what fabric and trims we are using in your product. </a:t>
              </a:r>
            </a:p>
          </p:txBody>
        </p:sp>
        <p:sp>
          <p:nvSpPr>
            <p:cNvPr id="8" name="手繪多邊形 7"/>
            <p:cNvSpPr/>
            <p:nvPr/>
          </p:nvSpPr>
          <p:spPr>
            <a:xfrm>
              <a:off x="4518660" y="4654732"/>
              <a:ext cx="4069080" cy="1551758"/>
            </a:xfrm>
            <a:custGeom>
              <a:avLst/>
              <a:gdLst>
                <a:gd name="connsiteX0" fmla="*/ 0 w 4069080"/>
                <a:gd name="connsiteY0" fmla="*/ 0 h 1543050"/>
                <a:gd name="connsiteX1" fmla="*/ 0 w 4069080"/>
                <a:gd name="connsiteY1" fmla="*/ 902970 h 1543050"/>
                <a:gd name="connsiteX2" fmla="*/ 4069080 w 4069080"/>
                <a:gd name="connsiteY2" fmla="*/ 902970 h 1543050"/>
                <a:gd name="connsiteX3" fmla="*/ 4069080 w 406908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4069080" h="1543050">
                  <a:moveTo>
                    <a:pt x="0" y="0"/>
                  </a:moveTo>
                  <a:lnTo>
                    <a:pt x="0" y="902970"/>
                  </a:lnTo>
                  <a:lnTo>
                    <a:pt x="4069080" y="902970"/>
                  </a:lnTo>
                  <a:lnTo>
                    <a:pt x="4069080" y="154305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橢圓 17"/>
            <p:cNvSpPr/>
            <p:nvPr/>
          </p:nvSpPr>
          <p:spPr>
            <a:xfrm>
              <a:off x="4206240" y="4937760"/>
              <a:ext cx="137160" cy="137160"/>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19" name="手繪多邊形 18"/>
          <p:cNvSpPr/>
          <p:nvPr/>
        </p:nvSpPr>
        <p:spPr>
          <a:xfrm>
            <a:off x="1817370" y="3326130"/>
            <a:ext cx="2446020" cy="1680210"/>
          </a:xfrm>
          <a:custGeom>
            <a:avLst/>
            <a:gdLst>
              <a:gd name="connsiteX0" fmla="*/ 0 w 2446020"/>
              <a:gd name="connsiteY0" fmla="*/ 0 h 1680210"/>
              <a:gd name="connsiteX1" fmla="*/ 0 w 2446020"/>
              <a:gd name="connsiteY1" fmla="*/ 1680210 h 1680210"/>
              <a:gd name="connsiteX2" fmla="*/ 2446020 w 2446020"/>
              <a:gd name="connsiteY2" fmla="*/ 1680210 h 1680210"/>
            </a:gdLst>
            <a:ahLst/>
            <a:cxnLst>
              <a:cxn ang="0">
                <a:pos x="connsiteX0" y="connsiteY0"/>
              </a:cxn>
              <a:cxn ang="0">
                <a:pos x="connsiteX1" y="connsiteY1"/>
              </a:cxn>
              <a:cxn ang="0">
                <a:pos x="connsiteX2" y="connsiteY2"/>
              </a:cxn>
            </a:cxnLst>
            <a:rect l="l" t="t" r="r" b="b"/>
            <a:pathLst>
              <a:path w="2446020" h="1680210">
                <a:moveTo>
                  <a:pt x="0" y="0"/>
                </a:moveTo>
                <a:lnTo>
                  <a:pt x="0" y="1680210"/>
                </a:lnTo>
                <a:lnTo>
                  <a:pt x="2446020" y="16802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手繪多邊形 21"/>
          <p:cNvSpPr/>
          <p:nvPr/>
        </p:nvSpPr>
        <p:spPr>
          <a:xfrm>
            <a:off x="4343400" y="1280160"/>
            <a:ext cx="1554480" cy="971550"/>
          </a:xfrm>
          <a:custGeom>
            <a:avLst/>
            <a:gdLst>
              <a:gd name="connsiteX0" fmla="*/ 0 w 1554480"/>
              <a:gd name="connsiteY0" fmla="*/ 0 h 971550"/>
              <a:gd name="connsiteX1" fmla="*/ 1554480 w 1554480"/>
              <a:gd name="connsiteY1" fmla="*/ 0 h 971550"/>
              <a:gd name="connsiteX2" fmla="*/ 1554480 w 1554480"/>
              <a:gd name="connsiteY2" fmla="*/ 971550 h 971550"/>
            </a:gdLst>
            <a:ahLst/>
            <a:cxnLst>
              <a:cxn ang="0">
                <a:pos x="connsiteX0" y="connsiteY0"/>
              </a:cxn>
              <a:cxn ang="0">
                <a:pos x="connsiteX1" y="connsiteY1"/>
              </a:cxn>
              <a:cxn ang="0">
                <a:pos x="connsiteX2" y="connsiteY2"/>
              </a:cxn>
            </a:cxnLst>
            <a:rect l="l" t="t" r="r" b="b"/>
            <a:pathLst>
              <a:path w="1554480" h="971550">
                <a:moveTo>
                  <a:pt x="0" y="0"/>
                </a:moveTo>
                <a:lnTo>
                  <a:pt x="1554480" y="0"/>
                </a:lnTo>
                <a:lnTo>
                  <a:pt x="1554480" y="971550"/>
                </a:lnTo>
              </a:path>
            </a:pathLst>
          </a:custGeom>
          <a:noFill/>
          <a:ln w="12700">
            <a:solidFill>
              <a:schemeClr val="bg1"/>
            </a:solidFill>
            <a:headEnd type="ova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5044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solidFill>
            <a:schemeClr val="bg1"/>
          </a:solid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56</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11" name="群組 10"/>
          <p:cNvGrpSpPr/>
          <p:nvPr/>
        </p:nvGrpSpPr>
        <p:grpSpPr>
          <a:xfrm>
            <a:off x="5184140" y="4940300"/>
            <a:ext cx="3374102" cy="1249236"/>
            <a:chOff x="5184140" y="4940300"/>
            <a:chExt cx="3374102" cy="1249236"/>
          </a:xfrm>
        </p:grpSpPr>
        <p:sp>
          <p:nvSpPr>
            <p:cNvPr id="6" name="矩形 5"/>
            <p:cNvSpPr/>
            <p:nvPr/>
          </p:nvSpPr>
          <p:spPr>
            <a:xfrm>
              <a:off x="5184140" y="4940300"/>
              <a:ext cx="127000" cy="124923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 name="矩形 7"/>
            <p:cNvSpPr/>
            <p:nvPr/>
          </p:nvSpPr>
          <p:spPr>
            <a:xfrm>
              <a:off x="5343901" y="4940300"/>
              <a:ext cx="3214341" cy="461665"/>
            </a:xfrm>
            <a:prstGeom prst="rect">
              <a:avLst/>
            </a:prstGeom>
            <a:solidFill>
              <a:schemeClr val="bg1"/>
            </a:solidFill>
            <a:ln>
              <a:noFill/>
            </a:ln>
          </p:spPr>
          <p:txBody>
            <a:bodyPr wrap="none">
              <a:spAutoFit/>
            </a:bodyPr>
            <a:lstStyle/>
            <a:p>
              <a:pPr algn="ctr"/>
              <a:r>
                <a:rPr lang="en-US" altLang="zh-TW" sz="2400" dirty="0">
                  <a:solidFill>
                    <a:schemeClr val="accent1"/>
                  </a:solidFill>
                </a:rPr>
                <a:t>Make Organizing </a:t>
              </a:r>
              <a:r>
                <a:rPr lang="en-US" altLang="zh-TW" sz="2400" dirty="0" smtClean="0">
                  <a:solidFill>
                    <a:schemeClr val="accent1"/>
                  </a:solidFill>
                </a:rPr>
                <a:t>Fun.</a:t>
              </a:r>
              <a:endParaRPr lang="en-US" sz="2400" dirty="0">
                <a:solidFill>
                  <a:schemeClr val="accent1"/>
                </a:solidFill>
              </a:endParaRPr>
            </a:p>
          </p:txBody>
        </p:sp>
        <p:sp>
          <p:nvSpPr>
            <p:cNvPr id="9" name="矩形 8"/>
            <p:cNvSpPr/>
            <p:nvPr/>
          </p:nvSpPr>
          <p:spPr>
            <a:xfrm>
              <a:off x="5343901" y="5543205"/>
              <a:ext cx="3214341" cy="646331"/>
            </a:xfrm>
            <a:prstGeom prst="rect">
              <a:avLst/>
            </a:prstGeom>
            <a:solidFill>
              <a:schemeClr val="accent1"/>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sp>
          <p:nvSpPr>
            <p:cNvPr id="10" name="手繪多邊形 9"/>
            <p:cNvSpPr/>
            <p:nvPr/>
          </p:nvSpPr>
          <p:spPr>
            <a:xfrm>
              <a:off x="5308600" y="5472585"/>
              <a:ext cx="3204000" cy="0"/>
            </a:xfrm>
            <a:custGeom>
              <a:avLst/>
              <a:gdLst>
                <a:gd name="connsiteX0" fmla="*/ 0 w 3340100"/>
                <a:gd name="connsiteY0" fmla="*/ 0 h 0"/>
                <a:gd name="connsiteX1" fmla="*/ 3340100 w 3340100"/>
                <a:gd name="connsiteY1" fmla="*/ 0 h 0"/>
              </a:gdLst>
              <a:ahLst/>
              <a:cxnLst>
                <a:cxn ang="0">
                  <a:pos x="connsiteX0" y="connsiteY0"/>
                </a:cxn>
                <a:cxn ang="0">
                  <a:pos x="connsiteX1" y="connsiteY1"/>
                </a:cxn>
              </a:cxnLst>
              <a:rect l="l" t="t" r="r" b="b"/>
              <a:pathLst>
                <a:path w="3340100">
                  <a:moveTo>
                    <a:pt x="0" y="0"/>
                  </a:moveTo>
                  <a:lnTo>
                    <a:pt x="334010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手繪多邊形 11"/>
          <p:cNvSpPr/>
          <p:nvPr/>
        </p:nvSpPr>
        <p:spPr>
          <a:xfrm>
            <a:off x="3669030" y="3589020"/>
            <a:ext cx="1394460" cy="1543050"/>
          </a:xfrm>
          <a:custGeom>
            <a:avLst/>
            <a:gdLst>
              <a:gd name="connsiteX0" fmla="*/ 1394460 w 1394460"/>
              <a:gd name="connsiteY0" fmla="*/ 1543050 h 1543050"/>
              <a:gd name="connsiteX1" fmla="*/ 1062990 w 1394460"/>
              <a:gd name="connsiteY1" fmla="*/ 1543050 h 1543050"/>
              <a:gd name="connsiteX2" fmla="*/ 0 w 1394460"/>
              <a:gd name="connsiteY2" fmla="*/ 0 h 1543050"/>
            </a:gdLst>
            <a:ahLst/>
            <a:cxnLst>
              <a:cxn ang="0">
                <a:pos x="connsiteX0" y="connsiteY0"/>
              </a:cxn>
              <a:cxn ang="0">
                <a:pos x="connsiteX1" y="connsiteY1"/>
              </a:cxn>
              <a:cxn ang="0">
                <a:pos x="connsiteX2" y="connsiteY2"/>
              </a:cxn>
            </a:cxnLst>
            <a:rect l="l" t="t" r="r" b="b"/>
            <a:pathLst>
              <a:path w="1394460" h="1543050">
                <a:moveTo>
                  <a:pt x="1394460" y="1543050"/>
                </a:moveTo>
                <a:lnTo>
                  <a:pt x="1062990" y="1543050"/>
                </a:lnTo>
                <a:lnTo>
                  <a:pt x="0" y="0"/>
                </a:lnTo>
              </a:path>
            </a:pathLst>
          </a:custGeom>
          <a:noFill/>
          <a:ln w="12700">
            <a:solidFill>
              <a:schemeClr val="bg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群組 1"/>
          <p:cNvGrpSpPr/>
          <p:nvPr/>
        </p:nvGrpSpPr>
        <p:grpSpPr>
          <a:xfrm>
            <a:off x="731520" y="662940"/>
            <a:ext cx="3371850" cy="1428750"/>
            <a:chOff x="731520" y="662940"/>
            <a:chExt cx="3371850" cy="1428750"/>
          </a:xfrm>
        </p:grpSpPr>
        <p:sp>
          <p:nvSpPr>
            <p:cNvPr id="14" name="矩形 13"/>
            <p:cNvSpPr/>
            <p:nvPr/>
          </p:nvSpPr>
          <p:spPr>
            <a:xfrm>
              <a:off x="801296" y="756244"/>
              <a:ext cx="3214341" cy="461665"/>
            </a:xfrm>
            <a:prstGeom prst="rect">
              <a:avLst/>
            </a:prstGeom>
            <a:solidFill>
              <a:schemeClr val="bg1">
                <a:lumMod val="50000"/>
                <a:alpha val="80000"/>
              </a:schemeClr>
            </a:solidFill>
            <a:ln>
              <a:noFill/>
            </a:ln>
          </p:spPr>
          <p:txBody>
            <a:bodyPr wrap="none">
              <a:spAutoFit/>
            </a:bodyPr>
            <a:lstStyle/>
            <a:p>
              <a:pPr algn="ctr"/>
              <a:r>
                <a:rPr lang="en-US" altLang="zh-TW" sz="2400" dirty="0">
                  <a:solidFill>
                    <a:schemeClr val="bg1"/>
                  </a:solidFill>
                </a:rPr>
                <a:t>Make Organizing </a:t>
              </a:r>
              <a:r>
                <a:rPr lang="en-US" altLang="zh-TW" sz="2400" dirty="0" smtClean="0">
                  <a:solidFill>
                    <a:schemeClr val="bg1"/>
                  </a:solidFill>
                </a:rPr>
                <a:t>Fun.</a:t>
              </a:r>
              <a:endParaRPr lang="en-US" sz="2400" dirty="0">
                <a:solidFill>
                  <a:schemeClr val="bg1"/>
                </a:solidFill>
              </a:endParaRPr>
            </a:p>
          </p:txBody>
        </p:sp>
        <p:sp>
          <p:nvSpPr>
            <p:cNvPr id="15" name="矩形 14"/>
            <p:cNvSpPr/>
            <p:nvPr/>
          </p:nvSpPr>
          <p:spPr>
            <a:xfrm>
              <a:off x="801296" y="1359149"/>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sp>
          <p:nvSpPr>
            <p:cNvPr id="16" name="手繪多邊形 15"/>
            <p:cNvSpPr/>
            <p:nvPr/>
          </p:nvSpPr>
          <p:spPr>
            <a:xfrm>
              <a:off x="731520" y="662940"/>
              <a:ext cx="3371850" cy="1428750"/>
            </a:xfrm>
            <a:custGeom>
              <a:avLst/>
              <a:gdLst>
                <a:gd name="connsiteX0" fmla="*/ 868680 w 3371850"/>
                <a:gd name="connsiteY0" fmla="*/ 0 h 1428750"/>
                <a:gd name="connsiteX1" fmla="*/ 0 w 3371850"/>
                <a:gd name="connsiteY1" fmla="*/ 0 h 1428750"/>
                <a:gd name="connsiteX2" fmla="*/ 0 w 3371850"/>
                <a:gd name="connsiteY2" fmla="*/ 1428750 h 1428750"/>
                <a:gd name="connsiteX3" fmla="*/ 3371850 w 3371850"/>
                <a:gd name="connsiteY3" fmla="*/ 1428750 h 1428750"/>
                <a:gd name="connsiteX4" fmla="*/ 3371850 w 3371850"/>
                <a:gd name="connsiteY4" fmla="*/ 11430 h 1428750"/>
                <a:gd name="connsiteX5" fmla="*/ 2994660 w 3371850"/>
                <a:gd name="connsiteY5" fmla="*/ 1143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71850" h="1428750">
                  <a:moveTo>
                    <a:pt x="868680" y="0"/>
                  </a:moveTo>
                  <a:lnTo>
                    <a:pt x="0" y="0"/>
                  </a:lnTo>
                  <a:lnTo>
                    <a:pt x="0" y="1428750"/>
                  </a:lnTo>
                  <a:lnTo>
                    <a:pt x="3371850" y="1428750"/>
                  </a:lnTo>
                  <a:lnTo>
                    <a:pt x="3371850" y="11430"/>
                  </a:lnTo>
                  <a:lnTo>
                    <a:pt x="2994660" y="1143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手繪多邊形 17"/>
          <p:cNvSpPr/>
          <p:nvPr/>
        </p:nvSpPr>
        <p:spPr>
          <a:xfrm>
            <a:off x="3520440" y="2194560"/>
            <a:ext cx="2468880" cy="1257300"/>
          </a:xfrm>
          <a:custGeom>
            <a:avLst/>
            <a:gdLst>
              <a:gd name="connsiteX0" fmla="*/ 0 w 2468880"/>
              <a:gd name="connsiteY0" fmla="*/ 0 h 1257300"/>
              <a:gd name="connsiteX1" fmla="*/ 0 w 2468880"/>
              <a:gd name="connsiteY1" fmla="*/ 388620 h 1257300"/>
              <a:gd name="connsiteX2" fmla="*/ 2468880 w 2468880"/>
              <a:gd name="connsiteY2" fmla="*/ 1257300 h 1257300"/>
            </a:gdLst>
            <a:ahLst/>
            <a:cxnLst>
              <a:cxn ang="0">
                <a:pos x="connsiteX0" y="connsiteY0"/>
              </a:cxn>
              <a:cxn ang="0">
                <a:pos x="connsiteX1" y="connsiteY1"/>
              </a:cxn>
              <a:cxn ang="0">
                <a:pos x="connsiteX2" y="connsiteY2"/>
              </a:cxn>
            </a:cxnLst>
            <a:rect l="l" t="t" r="r" b="b"/>
            <a:pathLst>
              <a:path w="2468880" h="1257300">
                <a:moveTo>
                  <a:pt x="0" y="0"/>
                </a:moveTo>
                <a:lnTo>
                  <a:pt x="0" y="388620"/>
                </a:lnTo>
                <a:lnTo>
                  <a:pt x="2468880" y="1257300"/>
                </a:lnTo>
              </a:path>
            </a:pathLst>
          </a:custGeom>
          <a:noFill/>
          <a:ln w="12700">
            <a:solidFill>
              <a:schemeClr val="bg1">
                <a:lumMod val="50000"/>
              </a:schemeClr>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382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版面配置區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3" name="投影片編號版面配置區 2"/>
          <p:cNvSpPr>
            <a:spLocks noGrp="1"/>
          </p:cNvSpPr>
          <p:nvPr>
            <p:ph type="sldNum" sz="quarter" idx="10"/>
          </p:nvPr>
        </p:nvSpPr>
        <p:spPr/>
        <p:txBody>
          <a:bodyPr/>
          <a:lstStyle/>
          <a:p>
            <a:fld id="{E27FD744-A41C-4EAD-96D0-2F84A994B62C}" type="slidenum">
              <a:rPr lang="zh-TW" altLang="en-US" smtClean="0"/>
              <a:t>57</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0" name="群組 9"/>
          <p:cNvGrpSpPr/>
          <p:nvPr/>
        </p:nvGrpSpPr>
        <p:grpSpPr>
          <a:xfrm>
            <a:off x="5104130" y="4940300"/>
            <a:ext cx="3454112" cy="1249236"/>
            <a:chOff x="5104130" y="4940300"/>
            <a:chExt cx="3454112" cy="1249236"/>
          </a:xfrm>
        </p:grpSpPr>
        <p:sp>
          <p:nvSpPr>
            <p:cNvPr id="6" name="矩形 5"/>
            <p:cNvSpPr/>
            <p:nvPr/>
          </p:nvSpPr>
          <p:spPr>
            <a:xfrm>
              <a:off x="5104130" y="4940300"/>
              <a:ext cx="127000" cy="124923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7" name="矩形 6"/>
            <p:cNvSpPr/>
            <p:nvPr/>
          </p:nvSpPr>
          <p:spPr>
            <a:xfrm>
              <a:off x="5206113" y="4940300"/>
              <a:ext cx="113917" cy="124923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 name="矩形 7"/>
            <p:cNvSpPr/>
            <p:nvPr/>
          </p:nvSpPr>
          <p:spPr>
            <a:xfrm>
              <a:off x="5343901" y="4940300"/>
              <a:ext cx="3214341" cy="461665"/>
            </a:xfrm>
            <a:prstGeom prst="rect">
              <a:avLst/>
            </a:prstGeom>
            <a:noFill/>
            <a:ln>
              <a:noFill/>
            </a:ln>
          </p:spPr>
          <p:txBody>
            <a:bodyPr wrap="none">
              <a:spAutoFit/>
            </a:bodyPr>
            <a:lstStyle/>
            <a:p>
              <a:pPr algn="ctr"/>
              <a:r>
                <a:rPr lang="en-US" altLang="zh-TW" sz="2400" dirty="0">
                  <a:solidFill>
                    <a:schemeClr val="accent1"/>
                  </a:solidFill>
                </a:rPr>
                <a:t>Make Organizing </a:t>
              </a:r>
              <a:r>
                <a:rPr lang="en-US" altLang="zh-TW" sz="2400" dirty="0" smtClean="0">
                  <a:solidFill>
                    <a:schemeClr val="accent1"/>
                  </a:solidFill>
                </a:rPr>
                <a:t>Fun.</a:t>
              </a:r>
              <a:endParaRPr lang="en-US" sz="2400" dirty="0">
                <a:solidFill>
                  <a:schemeClr val="accent1"/>
                </a:solidFill>
              </a:endParaRPr>
            </a:p>
          </p:txBody>
        </p:sp>
        <p:sp>
          <p:nvSpPr>
            <p:cNvPr id="9" name="矩形 8"/>
            <p:cNvSpPr/>
            <p:nvPr/>
          </p:nvSpPr>
          <p:spPr>
            <a:xfrm>
              <a:off x="5343901" y="5543205"/>
              <a:ext cx="3214341" cy="646331"/>
            </a:xfrm>
            <a:prstGeom prst="rect">
              <a:avLst/>
            </a:prstGeom>
            <a:no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sp>
          <p:nvSpPr>
            <p:cNvPr id="13" name="手繪多邊形 12"/>
            <p:cNvSpPr/>
            <p:nvPr/>
          </p:nvSpPr>
          <p:spPr>
            <a:xfrm>
              <a:off x="5308600" y="5461000"/>
              <a:ext cx="3204000" cy="0"/>
            </a:xfrm>
            <a:custGeom>
              <a:avLst/>
              <a:gdLst>
                <a:gd name="connsiteX0" fmla="*/ 0 w 3340100"/>
                <a:gd name="connsiteY0" fmla="*/ 0 h 0"/>
                <a:gd name="connsiteX1" fmla="*/ 3340100 w 3340100"/>
                <a:gd name="connsiteY1" fmla="*/ 0 h 0"/>
              </a:gdLst>
              <a:ahLst/>
              <a:cxnLst>
                <a:cxn ang="0">
                  <a:pos x="connsiteX0" y="connsiteY0"/>
                </a:cxn>
                <a:cxn ang="0">
                  <a:pos x="connsiteX1" y="connsiteY1"/>
                </a:cxn>
              </a:cxnLst>
              <a:rect l="l" t="t" r="r" b="b"/>
              <a:pathLst>
                <a:path w="3340100">
                  <a:moveTo>
                    <a:pt x="0" y="0"/>
                  </a:moveTo>
                  <a:lnTo>
                    <a:pt x="334010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群組 1"/>
          <p:cNvGrpSpPr/>
          <p:nvPr/>
        </p:nvGrpSpPr>
        <p:grpSpPr>
          <a:xfrm>
            <a:off x="4726751" y="604071"/>
            <a:ext cx="4000259" cy="1994962"/>
            <a:chOff x="4726751" y="604071"/>
            <a:chExt cx="4000259" cy="1994962"/>
          </a:xfrm>
        </p:grpSpPr>
        <p:sp>
          <p:nvSpPr>
            <p:cNvPr id="24" name="矩形 23"/>
            <p:cNvSpPr/>
            <p:nvPr/>
          </p:nvSpPr>
          <p:spPr>
            <a:xfrm>
              <a:off x="5002914" y="604071"/>
              <a:ext cx="3724096" cy="523220"/>
            </a:xfrm>
            <a:prstGeom prst="rect">
              <a:avLst/>
            </a:prstGeom>
            <a:solidFill>
              <a:schemeClr val="bg1">
                <a:lumMod val="50000"/>
                <a:alpha val="7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25" name="矩形 24"/>
            <p:cNvSpPr/>
            <p:nvPr/>
          </p:nvSpPr>
          <p:spPr>
            <a:xfrm>
              <a:off x="5206113" y="1400399"/>
              <a:ext cx="3051237" cy="1097033"/>
            </a:xfrm>
            <a:prstGeom prst="rect">
              <a:avLst/>
            </a:prstGeom>
            <a:solidFill>
              <a:schemeClr val="bg1">
                <a:lumMod val="50000"/>
                <a:alpha val="70000"/>
              </a:schemeClr>
            </a:solidFill>
          </p:spPr>
          <p:txBody>
            <a:bodyPr wrap="square">
              <a:no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cxnSp>
          <p:nvCxnSpPr>
            <p:cNvPr id="28" name="直線接點 27"/>
            <p:cNvCxnSpPr/>
            <p:nvPr/>
          </p:nvCxnSpPr>
          <p:spPr>
            <a:xfrm flipH="1">
              <a:off x="4726751" y="1228891"/>
              <a:ext cx="3886200" cy="0"/>
            </a:xfrm>
            <a:prstGeom prst="line">
              <a:avLst/>
            </a:prstGeom>
            <a:ln w="38100">
              <a:solidFill>
                <a:schemeClr val="accent1"/>
              </a:solidFill>
              <a:tailEnd type="none" w="lg" len="lg"/>
            </a:ln>
          </p:spPr>
          <p:style>
            <a:lnRef idx="1">
              <a:schemeClr val="accent1"/>
            </a:lnRef>
            <a:fillRef idx="0">
              <a:schemeClr val="accent1"/>
            </a:fillRef>
            <a:effectRef idx="0">
              <a:schemeClr val="accent1"/>
            </a:effectRef>
            <a:fontRef idx="minor">
              <a:schemeClr val="tx1"/>
            </a:fontRef>
          </p:style>
        </p:cxnSp>
        <p:sp>
          <p:nvSpPr>
            <p:cNvPr id="29" name="手繪多邊形 28"/>
            <p:cNvSpPr/>
            <p:nvPr/>
          </p:nvSpPr>
          <p:spPr>
            <a:xfrm>
              <a:off x="5107751" y="1379833"/>
              <a:ext cx="3149600" cy="1219200"/>
            </a:xfrm>
            <a:custGeom>
              <a:avLst/>
              <a:gdLst>
                <a:gd name="connsiteX0" fmla="*/ 0 w 3149600"/>
                <a:gd name="connsiteY0" fmla="*/ 0 h 1219200"/>
                <a:gd name="connsiteX1" fmla="*/ 0 w 3149600"/>
                <a:gd name="connsiteY1" fmla="*/ 1219200 h 1219200"/>
                <a:gd name="connsiteX2" fmla="*/ 3149600 w 3149600"/>
                <a:gd name="connsiteY2" fmla="*/ 1219200 h 1219200"/>
              </a:gdLst>
              <a:ahLst/>
              <a:cxnLst>
                <a:cxn ang="0">
                  <a:pos x="connsiteX0" y="connsiteY0"/>
                </a:cxn>
                <a:cxn ang="0">
                  <a:pos x="connsiteX1" y="connsiteY1"/>
                </a:cxn>
                <a:cxn ang="0">
                  <a:pos x="connsiteX2" y="connsiteY2"/>
                </a:cxn>
              </a:cxnLst>
              <a:rect l="l" t="t" r="r" b="b"/>
              <a:pathLst>
                <a:path w="3149600" h="1219200">
                  <a:moveTo>
                    <a:pt x="0" y="0"/>
                  </a:moveTo>
                  <a:lnTo>
                    <a:pt x="0" y="1219200"/>
                  </a:lnTo>
                  <a:lnTo>
                    <a:pt x="3149600" y="121920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群組 47"/>
          <p:cNvGrpSpPr/>
          <p:nvPr/>
        </p:nvGrpSpPr>
        <p:grpSpPr>
          <a:xfrm>
            <a:off x="2476232" y="4715358"/>
            <a:ext cx="416718" cy="416712"/>
            <a:chOff x="2476232" y="4715358"/>
            <a:chExt cx="416718" cy="416712"/>
          </a:xfrm>
        </p:grpSpPr>
        <p:grpSp>
          <p:nvGrpSpPr>
            <p:cNvPr id="32" name="群組 31"/>
            <p:cNvGrpSpPr/>
            <p:nvPr/>
          </p:nvGrpSpPr>
          <p:grpSpPr>
            <a:xfrm>
              <a:off x="2476232" y="4715358"/>
              <a:ext cx="416718" cy="416712"/>
              <a:chOff x="1353553" y="4012531"/>
              <a:chExt cx="613612" cy="613602"/>
            </a:xfrm>
          </p:grpSpPr>
          <p:grpSp>
            <p:nvGrpSpPr>
              <p:cNvPr id="33" name="群組 32"/>
              <p:cNvGrpSpPr/>
              <p:nvPr/>
            </p:nvGrpSpPr>
            <p:grpSpPr>
              <a:xfrm>
                <a:off x="1353553" y="4012531"/>
                <a:ext cx="264696" cy="264696"/>
                <a:chOff x="1353553" y="4012531"/>
                <a:chExt cx="264696" cy="264696"/>
              </a:xfrm>
            </p:grpSpPr>
            <p:cxnSp>
              <p:nvCxnSpPr>
                <p:cNvPr id="43" name="直線接點 4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群組 33"/>
              <p:cNvGrpSpPr/>
              <p:nvPr/>
            </p:nvGrpSpPr>
            <p:grpSpPr>
              <a:xfrm rot="5400000">
                <a:off x="1702469" y="4012531"/>
                <a:ext cx="264696" cy="264696"/>
                <a:chOff x="1353553" y="4012531"/>
                <a:chExt cx="264696" cy="264696"/>
              </a:xfrm>
            </p:grpSpPr>
            <p:cxnSp>
              <p:nvCxnSpPr>
                <p:cNvPr id="41" name="直線接點 40"/>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群組 34"/>
              <p:cNvGrpSpPr/>
              <p:nvPr/>
            </p:nvGrpSpPr>
            <p:grpSpPr>
              <a:xfrm rot="5400000" flipH="1" flipV="1">
                <a:off x="1353553" y="4361437"/>
                <a:ext cx="264696" cy="264696"/>
                <a:chOff x="1353553" y="4012531"/>
                <a:chExt cx="264696" cy="264696"/>
              </a:xfrm>
            </p:grpSpPr>
            <p:cxnSp>
              <p:nvCxnSpPr>
                <p:cNvPr id="39" name="直線接點 3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rot="10800000">
                <a:off x="1702469" y="4361437"/>
                <a:ext cx="264696" cy="264696"/>
                <a:chOff x="1353553" y="4012531"/>
                <a:chExt cx="264696" cy="264696"/>
              </a:xfrm>
            </p:grpSpPr>
            <p:cxnSp>
              <p:nvCxnSpPr>
                <p:cNvPr id="37" name="直線接點 3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7" name="橢圓 46"/>
            <p:cNvSpPr/>
            <p:nvPr/>
          </p:nvSpPr>
          <p:spPr>
            <a:xfrm>
              <a:off x="2608391" y="4847514"/>
              <a:ext cx="152400" cy="1524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49" name="手繪多邊形 48"/>
          <p:cNvSpPr/>
          <p:nvPr/>
        </p:nvSpPr>
        <p:spPr>
          <a:xfrm>
            <a:off x="2697480" y="5269230"/>
            <a:ext cx="2308860" cy="217170"/>
          </a:xfrm>
          <a:custGeom>
            <a:avLst/>
            <a:gdLst>
              <a:gd name="connsiteX0" fmla="*/ 0 w 2308860"/>
              <a:gd name="connsiteY0" fmla="*/ 0 h 217170"/>
              <a:gd name="connsiteX1" fmla="*/ 0 w 2308860"/>
              <a:gd name="connsiteY1" fmla="*/ 217170 h 217170"/>
              <a:gd name="connsiteX2" fmla="*/ 2308860 w 2308860"/>
              <a:gd name="connsiteY2" fmla="*/ 217170 h 217170"/>
            </a:gdLst>
            <a:ahLst/>
            <a:cxnLst>
              <a:cxn ang="0">
                <a:pos x="connsiteX0" y="connsiteY0"/>
              </a:cxn>
              <a:cxn ang="0">
                <a:pos x="connsiteX1" y="connsiteY1"/>
              </a:cxn>
              <a:cxn ang="0">
                <a:pos x="connsiteX2" y="connsiteY2"/>
              </a:cxn>
            </a:cxnLst>
            <a:rect l="l" t="t" r="r" b="b"/>
            <a:pathLst>
              <a:path w="2308860" h="217170">
                <a:moveTo>
                  <a:pt x="0" y="0"/>
                </a:moveTo>
                <a:lnTo>
                  <a:pt x="0" y="217170"/>
                </a:lnTo>
                <a:lnTo>
                  <a:pt x="2308860" y="21717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手繪多邊形 49"/>
          <p:cNvSpPr/>
          <p:nvPr/>
        </p:nvSpPr>
        <p:spPr>
          <a:xfrm>
            <a:off x="2686050" y="2743200"/>
            <a:ext cx="4217670" cy="1830918"/>
          </a:xfrm>
          <a:custGeom>
            <a:avLst/>
            <a:gdLst>
              <a:gd name="connsiteX0" fmla="*/ 0 w 4217670"/>
              <a:gd name="connsiteY0" fmla="*/ 1908810 h 1908810"/>
              <a:gd name="connsiteX1" fmla="*/ 0 w 4217670"/>
              <a:gd name="connsiteY1" fmla="*/ 1634490 h 1908810"/>
              <a:gd name="connsiteX2" fmla="*/ 4217670 w 4217670"/>
              <a:gd name="connsiteY2" fmla="*/ 308610 h 1908810"/>
              <a:gd name="connsiteX3" fmla="*/ 4217670 w 4217670"/>
              <a:gd name="connsiteY3" fmla="*/ 0 h 1908810"/>
            </a:gdLst>
            <a:ahLst/>
            <a:cxnLst>
              <a:cxn ang="0">
                <a:pos x="connsiteX0" y="connsiteY0"/>
              </a:cxn>
              <a:cxn ang="0">
                <a:pos x="connsiteX1" y="connsiteY1"/>
              </a:cxn>
              <a:cxn ang="0">
                <a:pos x="connsiteX2" y="connsiteY2"/>
              </a:cxn>
              <a:cxn ang="0">
                <a:pos x="connsiteX3" y="connsiteY3"/>
              </a:cxn>
            </a:cxnLst>
            <a:rect l="l" t="t" r="r" b="b"/>
            <a:pathLst>
              <a:path w="4217670" h="1908810">
                <a:moveTo>
                  <a:pt x="0" y="1908810"/>
                </a:moveTo>
                <a:lnTo>
                  <a:pt x="0" y="1634490"/>
                </a:lnTo>
                <a:lnTo>
                  <a:pt x="4217670" y="308610"/>
                </a:lnTo>
                <a:lnTo>
                  <a:pt x="421767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群組 50"/>
          <p:cNvGrpSpPr/>
          <p:nvPr/>
        </p:nvGrpSpPr>
        <p:grpSpPr>
          <a:xfrm rot="2700000">
            <a:off x="6810297" y="2664221"/>
            <a:ext cx="192347" cy="192347"/>
            <a:chOff x="4659119" y="4666801"/>
            <a:chExt cx="224285" cy="224285"/>
          </a:xfrm>
        </p:grpSpPr>
        <p:cxnSp>
          <p:nvCxnSpPr>
            <p:cNvPr id="52" name="直線接點 51"/>
            <p:cNvCxnSpPr/>
            <p:nvPr/>
          </p:nvCxnSpPr>
          <p:spPr>
            <a:xfrm>
              <a:off x="4771262" y="4666801"/>
              <a:ext cx="0" cy="2242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rot="5400000">
              <a:off x="4771262" y="4666801"/>
              <a:ext cx="0" cy="2242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4" name="橢圓 53"/>
          <p:cNvSpPr/>
          <p:nvPr/>
        </p:nvSpPr>
        <p:spPr>
          <a:xfrm>
            <a:off x="6848746" y="2994660"/>
            <a:ext cx="108000" cy="108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55" name="橢圓 54"/>
          <p:cNvSpPr/>
          <p:nvPr/>
        </p:nvSpPr>
        <p:spPr>
          <a:xfrm>
            <a:off x="2634886" y="5425440"/>
            <a:ext cx="108000" cy="108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56" name="群組 55"/>
          <p:cNvGrpSpPr/>
          <p:nvPr/>
        </p:nvGrpSpPr>
        <p:grpSpPr>
          <a:xfrm rot="2700000">
            <a:off x="4897677" y="5384560"/>
            <a:ext cx="192347" cy="192347"/>
            <a:chOff x="4659119" y="4666801"/>
            <a:chExt cx="224285" cy="224285"/>
          </a:xfrm>
        </p:grpSpPr>
        <p:cxnSp>
          <p:nvCxnSpPr>
            <p:cNvPr id="57" name="直線接點 56"/>
            <p:cNvCxnSpPr/>
            <p:nvPr/>
          </p:nvCxnSpPr>
          <p:spPr>
            <a:xfrm>
              <a:off x="4771262" y="4666801"/>
              <a:ext cx="0" cy="2242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rot="5400000">
              <a:off x="4771262" y="4666801"/>
              <a:ext cx="0" cy="22428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57392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58</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52" name="群組 51"/>
          <p:cNvGrpSpPr/>
          <p:nvPr/>
        </p:nvGrpSpPr>
        <p:grpSpPr>
          <a:xfrm>
            <a:off x="4572000" y="683100"/>
            <a:ext cx="3724096" cy="1350470"/>
            <a:chOff x="4572000" y="683100"/>
            <a:chExt cx="3724096" cy="1350470"/>
          </a:xfrm>
        </p:grpSpPr>
        <p:sp>
          <p:nvSpPr>
            <p:cNvPr id="21" name="矩形 20"/>
            <p:cNvSpPr/>
            <p:nvPr/>
          </p:nvSpPr>
          <p:spPr>
            <a:xfrm>
              <a:off x="4572000" y="683100"/>
              <a:ext cx="3724096" cy="523220"/>
            </a:xfrm>
            <a:prstGeom prst="rect">
              <a:avLst/>
            </a:prstGeom>
            <a:solidFill>
              <a:schemeClr val="bg1">
                <a:lumMod val="50000"/>
                <a:alpha val="4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38" name="矩形 37"/>
            <p:cNvSpPr/>
            <p:nvPr/>
          </p:nvSpPr>
          <p:spPr>
            <a:xfrm>
              <a:off x="4572000" y="1387239"/>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grpSp>
      <p:grpSp>
        <p:nvGrpSpPr>
          <p:cNvPr id="53" name="群組 52"/>
          <p:cNvGrpSpPr/>
          <p:nvPr/>
        </p:nvGrpSpPr>
        <p:grpSpPr>
          <a:xfrm>
            <a:off x="2734310" y="1178321"/>
            <a:ext cx="5788524" cy="1463925"/>
            <a:chOff x="2734310" y="1178321"/>
            <a:chExt cx="5788524" cy="1463925"/>
          </a:xfrm>
        </p:grpSpPr>
        <p:sp>
          <p:nvSpPr>
            <p:cNvPr id="17" name="手繪多邊形 16"/>
            <p:cNvSpPr/>
            <p:nvPr/>
          </p:nvSpPr>
          <p:spPr>
            <a:xfrm>
              <a:off x="2948940" y="1268730"/>
              <a:ext cx="5486400" cy="1154430"/>
            </a:xfrm>
            <a:custGeom>
              <a:avLst/>
              <a:gdLst>
                <a:gd name="connsiteX0" fmla="*/ 5486400 w 5486400"/>
                <a:gd name="connsiteY0" fmla="*/ 0 h 1154430"/>
                <a:gd name="connsiteX1" fmla="*/ 1245870 w 5486400"/>
                <a:gd name="connsiteY1" fmla="*/ 0 h 1154430"/>
                <a:gd name="connsiteX2" fmla="*/ 0 w 5486400"/>
                <a:gd name="connsiteY2" fmla="*/ 1154430 h 1154430"/>
              </a:gdLst>
              <a:ahLst/>
              <a:cxnLst>
                <a:cxn ang="0">
                  <a:pos x="connsiteX0" y="connsiteY0"/>
                </a:cxn>
                <a:cxn ang="0">
                  <a:pos x="connsiteX1" y="connsiteY1"/>
                </a:cxn>
                <a:cxn ang="0">
                  <a:pos x="connsiteX2" y="connsiteY2"/>
                </a:cxn>
              </a:cxnLst>
              <a:rect l="l" t="t" r="r" b="b"/>
              <a:pathLst>
                <a:path w="5486400" h="1154430">
                  <a:moveTo>
                    <a:pt x="5486400" y="0"/>
                  </a:moveTo>
                  <a:lnTo>
                    <a:pt x="1245870" y="0"/>
                  </a:lnTo>
                  <a:lnTo>
                    <a:pt x="0" y="11544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群組 38"/>
            <p:cNvGrpSpPr/>
            <p:nvPr/>
          </p:nvGrpSpPr>
          <p:grpSpPr>
            <a:xfrm rot="2700000">
              <a:off x="8330487" y="1178321"/>
              <a:ext cx="192347" cy="192347"/>
              <a:chOff x="4659119" y="4666801"/>
              <a:chExt cx="224285" cy="224285"/>
            </a:xfrm>
          </p:grpSpPr>
          <p:cxnSp>
            <p:nvCxnSpPr>
              <p:cNvPr id="40" name="直線接點 39"/>
              <p:cNvCxnSpPr/>
              <p:nvPr/>
            </p:nvCxnSpPr>
            <p:spPr>
              <a:xfrm>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rot="5400000">
                <a:off x="4771262" y="4666801"/>
                <a:ext cx="0" cy="2242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橢圓 41"/>
            <p:cNvSpPr/>
            <p:nvPr/>
          </p:nvSpPr>
          <p:spPr>
            <a:xfrm>
              <a:off x="4174126" y="1223010"/>
              <a:ext cx="108000" cy="108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8" name="橢圓 17"/>
            <p:cNvSpPr/>
            <p:nvPr/>
          </p:nvSpPr>
          <p:spPr>
            <a:xfrm>
              <a:off x="2734310" y="2390786"/>
              <a:ext cx="251460" cy="25146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19" name="群組 18"/>
          <p:cNvGrpSpPr/>
          <p:nvPr/>
        </p:nvGrpSpPr>
        <p:grpSpPr>
          <a:xfrm>
            <a:off x="7029221" y="4525652"/>
            <a:ext cx="576418" cy="830300"/>
            <a:chOff x="7029221" y="4525652"/>
            <a:chExt cx="576418" cy="830300"/>
          </a:xfrm>
        </p:grpSpPr>
        <p:sp>
          <p:nvSpPr>
            <p:cNvPr id="43" name="Freeform 6"/>
            <p:cNvSpPr>
              <a:spLocks/>
            </p:cNvSpPr>
            <p:nvPr/>
          </p:nvSpPr>
          <p:spPr bwMode="auto">
            <a:xfrm rot="5400000">
              <a:off x="6902280" y="4652593"/>
              <a:ext cx="830300" cy="576418"/>
            </a:xfrm>
            <a:custGeom>
              <a:avLst/>
              <a:gdLst>
                <a:gd name="T0" fmla="*/ 1921 w 3799"/>
                <a:gd name="T1" fmla="*/ 170 h 2632"/>
                <a:gd name="T2" fmla="*/ 3799 w 3799"/>
                <a:gd name="T3" fmla="*/ 1252 h 2632"/>
                <a:gd name="T4" fmla="*/ 1921 w 3799"/>
                <a:gd name="T5" fmla="*/ 2334 h 2632"/>
                <a:gd name="T6" fmla="*/ 298 w 3799"/>
                <a:gd name="T7" fmla="*/ 1793 h 2632"/>
                <a:gd name="T8" fmla="*/ 839 w 3799"/>
                <a:gd name="T9" fmla="*/ 170 h 2632"/>
                <a:gd name="T10" fmla="*/ 1921 w 3799"/>
                <a:gd name="T11" fmla="*/ 170 h 2632"/>
              </a:gdLst>
              <a:ahLst/>
              <a:cxnLst>
                <a:cxn ang="0">
                  <a:pos x="T0" y="T1"/>
                </a:cxn>
                <a:cxn ang="0">
                  <a:pos x="T2" y="T3"/>
                </a:cxn>
                <a:cxn ang="0">
                  <a:pos x="T4" y="T5"/>
                </a:cxn>
                <a:cxn ang="0">
                  <a:pos x="T6" y="T7"/>
                </a:cxn>
                <a:cxn ang="0">
                  <a:pos x="T8" y="T9"/>
                </a:cxn>
                <a:cxn ang="0">
                  <a:pos x="T10" y="T11"/>
                </a:cxn>
              </a:cxnLst>
              <a:rect l="0" t="0" r="r" b="b"/>
              <a:pathLst>
                <a:path w="3799" h="2632">
                  <a:moveTo>
                    <a:pt x="1921" y="170"/>
                  </a:moveTo>
                  <a:lnTo>
                    <a:pt x="3799" y="1252"/>
                  </a:lnTo>
                  <a:lnTo>
                    <a:pt x="1921" y="2334"/>
                  </a:lnTo>
                  <a:cubicBezTo>
                    <a:pt x="1324" y="2632"/>
                    <a:pt x="597" y="2390"/>
                    <a:pt x="298" y="1793"/>
                  </a:cubicBezTo>
                  <a:cubicBezTo>
                    <a:pt x="0" y="1195"/>
                    <a:pt x="242" y="469"/>
                    <a:pt x="839" y="170"/>
                  </a:cubicBezTo>
                  <a:cubicBezTo>
                    <a:pt x="1180" y="0"/>
                    <a:pt x="1581" y="0"/>
                    <a:pt x="1921" y="170"/>
                  </a:cubicBezTo>
                  <a:close/>
                </a:path>
              </a:pathLst>
            </a:custGeom>
            <a:solidFill>
              <a:schemeClr val="accent1"/>
            </a:solidFill>
            <a:ln w="3175" cap="rnd">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4" name="橢圓 43"/>
            <p:cNvSpPr/>
            <p:nvPr/>
          </p:nvSpPr>
          <p:spPr>
            <a:xfrm>
              <a:off x="7203790" y="4710007"/>
              <a:ext cx="236714" cy="236714"/>
            </a:xfrm>
            <a:prstGeom prst="ellipse">
              <a:avLst/>
            </a:prstGeom>
            <a:solidFill>
              <a:schemeClr val="accent1"/>
            </a:solidFill>
            <a:ln w="76200">
              <a:solidFill>
                <a:schemeClr val="bg1"/>
              </a:solidFill>
              <a:prstDash val="soli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sp>
        <p:nvSpPr>
          <p:cNvPr id="45" name="橢圓 44"/>
          <p:cNvSpPr/>
          <p:nvPr/>
        </p:nvSpPr>
        <p:spPr>
          <a:xfrm>
            <a:off x="3372914" y="3991539"/>
            <a:ext cx="184687" cy="184687"/>
          </a:xfrm>
          <a:prstGeom prst="ellipse">
            <a:avLst/>
          </a:prstGeom>
          <a:solidFill>
            <a:schemeClr val="bg1"/>
          </a:solidFill>
          <a:ln w="57150">
            <a:solidFill>
              <a:schemeClr val="accent1"/>
            </a:solidFill>
            <a:prstDash val="soli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7" name="手繪多邊形 46"/>
          <p:cNvSpPr/>
          <p:nvPr/>
        </p:nvSpPr>
        <p:spPr>
          <a:xfrm>
            <a:off x="3543300" y="4091940"/>
            <a:ext cx="3783330" cy="754380"/>
          </a:xfrm>
          <a:custGeom>
            <a:avLst/>
            <a:gdLst>
              <a:gd name="connsiteX0" fmla="*/ 3783330 w 3783330"/>
              <a:gd name="connsiteY0" fmla="*/ 754380 h 754380"/>
              <a:gd name="connsiteX1" fmla="*/ 0 w 3783330"/>
              <a:gd name="connsiteY1" fmla="*/ 0 h 754380"/>
            </a:gdLst>
            <a:ahLst/>
            <a:cxnLst>
              <a:cxn ang="0">
                <a:pos x="connsiteX0" y="connsiteY0"/>
              </a:cxn>
              <a:cxn ang="0">
                <a:pos x="connsiteX1" y="connsiteY1"/>
              </a:cxn>
            </a:cxnLst>
            <a:rect l="l" t="t" r="r" b="b"/>
            <a:pathLst>
              <a:path w="3783330" h="754380">
                <a:moveTo>
                  <a:pt x="3783330" y="754380"/>
                </a:moveTo>
                <a:lnTo>
                  <a:pt x="0" y="0"/>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群組 50"/>
          <p:cNvGrpSpPr/>
          <p:nvPr/>
        </p:nvGrpSpPr>
        <p:grpSpPr>
          <a:xfrm>
            <a:off x="1517650" y="2978955"/>
            <a:ext cx="3530600" cy="1047750"/>
            <a:chOff x="1517650" y="2978955"/>
            <a:chExt cx="3530600" cy="1047750"/>
          </a:xfrm>
        </p:grpSpPr>
        <p:sp>
          <p:nvSpPr>
            <p:cNvPr id="48" name="手繪多邊形 47"/>
            <p:cNvSpPr/>
            <p:nvPr/>
          </p:nvSpPr>
          <p:spPr>
            <a:xfrm>
              <a:off x="1517650" y="2978955"/>
              <a:ext cx="228600" cy="1047750"/>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手繪多邊形 48"/>
            <p:cNvSpPr/>
            <p:nvPr/>
          </p:nvSpPr>
          <p:spPr>
            <a:xfrm rot="10800000">
              <a:off x="4819650" y="2978955"/>
              <a:ext cx="228600" cy="1047750"/>
            </a:xfrm>
            <a:custGeom>
              <a:avLst/>
              <a:gdLst>
                <a:gd name="connsiteX0" fmla="*/ 219075 w 228600"/>
                <a:gd name="connsiteY0" fmla="*/ 0 h 1047750"/>
                <a:gd name="connsiteX1" fmla="*/ 0 w 228600"/>
                <a:gd name="connsiteY1" fmla="*/ 0 h 1047750"/>
                <a:gd name="connsiteX2" fmla="*/ 0 w 228600"/>
                <a:gd name="connsiteY2" fmla="*/ 1047750 h 1047750"/>
                <a:gd name="connsiteX3" fmla="*/ 228600 w 228600"/>
                <a:gd name="connsiteY3" fmla="*/ 1047750 h 1047750"/>
              </a:gdLst>
              <a:ahLst/>
              <a:cxnLst>
                <a:cxn ang="0">
                  <a:pos x="connsiteX0" y="connsiteY0"/>
                </a:cxn>
                <a:cxn ang="0">
                  <a:pos x="connsiteX1" y="connsiteY1"/>
                </a:cxn>
                <a:cxn ang="0">
                  <a:pos x="connsiteX2" y="connsiteY2"/>
                </a:cxn>
                <a:cxn ang="0">
                  <a:pos x="connsiteX3" y="connsiteY3"/>
                </a:cxn>
              </a:cxnLst>
              <a:rect l="l" t="t" r="r" b="b"/>
              <a:pathLst>
                <a:path w="228600" h="1047750">
                  <a:moveTo>
                    <a:pt x="219075" y="0"/>
                  </a:moveTo>
                  <a:lnTo>
                    <a:pt x="0" y="0"/>
                  </a:lnTo>
                  <a:lnTo>
                    <a:pt x="0" y="1047750"/>
                  </a:lnTo>
                  <a:lnTo>
                    <a:pt x="228600" y="1047750"/>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矩形 49"/>
            <p:cNvSpPr/>
            <p:nvPr/>
          </p:nvSpPr>
          <p:spPr>
            <a:xfrm>
              <a:off x="1692960" y="3179665"/>
              <a:ext cx="3179980" cy="646331"/>
            </a:xfrm>
            <a:prstGeom prst="rect">
              <a:avLst/>
            </a:prstGeom>
            <a:solidFill>
              <a:schemeClr val="bg1">
                <a:lumMod val="50000"/>
                <a:alpha val="70000"/>
              </a:schemeClr>
            </a:solidFill>
            <a:ln w="12700">
              <a:noFill/>
            </a:ln>
          </p:spPr>
          <p:txBody>
            <a:bodyPr wrap="square">
              <a:spAutoFit/>
            </a:bodyPr>
            <a:lstStyle/>
            <a:p>
              <a:r>
                <a:rPr lang="en-US" altLang="zh-TW" sz="1200" dirty="0">
                  <a:solidFill>
                    <a:schemeClr val="bg1"/>
                  </a:solidFill>
                </a:rPr>
                <a:t>We spend months testing fine fabrics and finding factories that can meet sharp details to construct every product we promise you. </a:t>
              </a:r>
              <a:endParaRPr lang="en-US" sz="1200" dirty="0">
                <a:solidFill>
                  <a:schemeClr val="bg1"/>
                </a:solidFill>
              </a:endParaRPr>
            </a:p>
          </p:txBody>
        </p:sp>
      </p:grpSp>
    </p:spTree>
    <p:extLst>
      <p:ext uri="{BB962C8B-B14F-4D97-AF65-F5344CB8AC3E}">
        <p14:creationId xmlns:p14="http://schemas.microsoft.com/office/powerpoint/2010/main" val="14587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5</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5421556" y="3291840"/>
            <a:ext cx="297184" cy="297180"/>
            <a:chOff x="1612231" y="4012531"/>
            <a:chExt cx="613612" cy="613602"/>
          </a:xfrm>
        </p:grpSpPr>
        <p:grpSp>
          <p:nvGrpSpPr>
            <p:cNvPr id="7" name="群組 6"/>
            <p:cNvGrpSpPr/>
            <p:nvPr/>
          </p:nvGrpSpPr>
          <p:grpSpPr>
            <a:xfrm>
              <a:off x="1786689" y="4186984"/>
              <a:ext cx="264696" cy="264696"/>
              <a:chOff x="-294775" y="2719137"/>
              <a:chExt cx="433137" cy="433137"/>
            </a:xfrm>
          </p:grpSpPr>
          <p:cxnSp>
            <p:nvCxnSpPr>
              <p:cNvPr id="21" name="直線接點 20"/>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群組 7"/>
            <p:cNvGrpSpPr/>
            <p:nvPr/>
          </p:nvGrpSpPr>
          <p:grpSpPr>
            <a:xfrm>
              <a:off x="1612231" y="4012531"/>
              <a:ext cx="613612" cy="613602"/>
              <a:chOff x="1353553" y="4012531"/>
              <a:chExt cx="613612" cy="613602"/>
            </a:xfrm>
          </p:grpSpPr>
          <p:grpSp>
            <p:nvGrpSpPr>
              <p:cNvPr id="9" name="群組 8"/>
              <p:cNvGrpSpPr/>
              <p:nvPr/>
            </p:nvGrpSpPr>
            <p:grpSpPr>
              <a:xfrm>
                <a:off x="1353553" y="4012531"/>
                <a:ext cx="264696" cy="264696"/>
                <a:chOff x="1353553" y="4012531"/>
                <a:chExt cx="264696" cy="264696"/>
              </a:xfrm>
            </p:grpSpPr>
            <p:cxnSp>
              <p:nvCxnSpPr>
                <p:cNvPr id="19" name="直線接點 1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rot="5400000">
                <a:off x="1702469" y="4012531"/>
                <a:ext cx="264696" cy="264696"/>
                <a:chOff x="1353553" y="4012531"/>
                <a:chExt cx="264696" cy="264696"/>
              </a:xfrm>
            </p:grpSpPr>
            <p:cxnSp>
              <p:nvCxnSpPr>
                <p:cNvPr id="17" name="直線接點 1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rot="5400000" flipH="1" flipV="1">
                <a:off x="1353553" y="4361437"/>
                <a:ext cx="264696" cy="264696"/>
                <a:chOff x="1353553" y="4012531"/>
                <a:chExt cx="264696" cy="264696"/>
              </a:xfrm>
            </p:grpSpPr>
            <p:cxnSp>
              <p:nvCxnSpPr>
                <p:cNvPr id="15" name="直線接點 14"/>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群組 11"/>
              <p:cNvGrpSpPr/>
              <p:nvPr/>
            </p:nvGrpSpPr>
            <p:grpSpPr>
              <a:xfrm rot="10800000">
                <a:off x="1702469" y="4361437"/>
                <a:ext cx="264696" cy="264696"/>
                <a:chOff x="1353553" y="4012531"/>
                <a:chExt cx="264696" cy="264696"/>
              </a:xfrm>
            </p:grpSpPr>
            <p:cxnSp>
              <p:nvCxnSpPr>
                <p:cNvPr id="13" name="直線接點 1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24" name="矩形 23"/>
          <p:cNvSpPr/>
          <p:nvPr/>
        </p:nvSpPr>
        <p:spPr>
          <a:xfrm>
            <a:off x="5008424" y="1438951"/>
            <a:ext cx="3724096" cy="523220"/>
          </a:xfrm>
          <a:prstGeom prst="rect">
            <a:avLst/>
          </a:prstGeom>
          <a:solidFill>
            <a:schemeClr val="bg1">
              <a:lumMod val="50000"/>
              <a:alpha val="60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3" name="手繪多邊形 2"/>
          <p:cNvSpPr/>
          <p:nvPr/>
        </p:nvSpPr>
        <p:spPr>
          <a:xfrm>
            <a:off x="4926330" y="1348740"/>
            <a:ext cx="3897630" cy="2103120"/>
          </a:xfrm>
          <a:custGeom>
            <a:avLst/>
            <a:gdLst>
              <a:gd name="connsiteX0" fmla="*/ 1885950 w 3897630"/>
              <a:gd name="connsiteY0" fmla="*/ 685800 h 2103120"/>
              <a:gd name="connsiteX1" fmla="*/ 0 w 3897630"/>
              <a:gd name="connsiteY1" fmla="*/ 685800 h 2103120"/>
              <a:gd name="connsiteX2" fmla="*/ 0 w 3897630"/>
              <a:gd name="connsiteY2" fmla="*/ 0 h 2103120"/>
              <a:gd name="connsiteX3" fmla="*/ 3897630 w 3897630"/>
              <a:gd name="connsiteY3" fmla="*/ 0 h 2103120"/>
              <a:gd name="connsiteX4" fmla="*/ 3897630 w 3897630"/>
              <a:gd name="connsiteY4" fmla="*/ 754380 h 2103120"/>
              <a:gd name="connsiteX5" fmla="*/ 1165860 w 3897630"/>
              <a:gd name="connsiteY5" fmla="*/ 754380 h 2103120"/>
              <a:gd name="connsiteX6" fmla="*/ 651510 w 3897630"/>
              <a:gd name="connsiteY6" fmla="*/ 2103120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7630" h="2103120">
                <a:moveTo>
                  <a:pt x="1885950" y="685800"/>
                </a:moveTo>
                <a:lnTo>
                  <a:pt x="0" y="685800"/>
                </a:lnTo>
                <a:lnTo>
                  <a:pt x="0" y="0"/>
                </a:lnTo>
                <a:lnTo>
                  <a:pt x="3897630" y="0"/>
                </a:lnTo>
                <a:lnTo>
                  <a:pt x="3897630" y="754380"/>
                </a:lnTo>
                <a:lnTo>
                  <a:pt x="1165860" y="754380"/>
                </a:lnTo>
                <a:lnTo>
                  <a:pt x="651510" y="210312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矩形 24"/>
          <p:cNvSpPr/>
          <p:nvPr/>
        </p:nvSpPr>
        <p:spPr>
          <a:xfrm>
            <a:off x="396916" y="5322271"/>
            <a:ext cx="4411722" cy="523220"/>
          </a:xfrm>
          <a:prstGeom prst="rect">
            <a:avLst/>
          </a:prstGeom>
          <a:solidFill>
            <a:schemeClr val="bg1">
              <a:lumMod val="50000"/>
              <a:alpha val="60000"/>
            </a:schemeClr>
          </a:solidFill>
        </p:spPr>
        <p:txBody>
          <a:bodyPr wrap="none">
            <a:spAutoFit/>
          </a:bodyPr>
          <a:lstStyle/>
          <a:p>
            <a:pPr algn="ctr"/>
            <a:r>
              <a:rPr lang="en-US" altLang="zh-TW" sz="2800" dirty="0">
                <a:solidFill>
                  <a:schemeClr val="bg1"/>
                </a:solidFill>
              </a:rPr>
              <a:t>We know it matters to you.</a:t>
            </a:r>
          </a:p>
        </p:txBody>
      </p:sp>
      <p:sp>
        <p:nvSpPr>
          <p:cNvPr id="23" name="手繪多邊形 22"/>
          <p:cNvSpPr/>
          <p:nvPr/>
        </p:nvSpPr>
        <p:spPr>
          <a:xfrm>
            <a:off x="411480" y="5246370"/>
            <a:ext cx="4503420" cy="697230"/>
          </a:xfrm>
          <a:custGeom>
            <a:avLst/>
            <a:gdLst>
              <a:gd name="connsiteX0" fmla="*/ 3108960 w 4503420"/>
              <a:gd name="connsiteY0" fmla="*/ 0 h 697230"/>
              <a:gd name="connsiteX1" fmla="*/ 4503420 w 4503420"/>
              <a:gd name="connsiteY1" fmla="*/ 0 h 697230"/>
              <a:gd name="connsiteX2" fmla="*/ 4503420 w 4503420"/>
              <a:gd name="connsiteY2" fmla="*/ 697230 h 697230"/>
              <a:gd name="connsiteX3" fmla="*/ 0 w 4503420"/>
              <a:gd name="connsiteY3" fmla="*/ 697230 h 697230"/>
            </a:gdLst>
            <a:ahLst/>
            <a:cxnLst>
              <a:cxn ang="0">
                <a:pos x="connsiteX0" y="connsiteY0"/>
              </a:cxn>
              <a:cxn ang="0">
                <a:pos x="connsiteX1" y="connsiteY1"/>
              </a:cxn>
              <a:cxn ang="0">
                <a:pos x="connsiteX2" y="connsiteY2"/>
              </a:cxn>
              <a:cxn ang="0">
                <a:pos x="connsiteX3" y="connsiteY3"/>
              </a:cxn>
            </a:cxnLst>
            <a:rect l="l" t="t" r="r" b="b"/>
            <a:pathLst>
              <a:path w="4503420" h="697230">
                <a:moveTo>
                  <a:pt x="3108960" y="0"/>
                </a:moveTo>
                <a:lnTo>
                  <a:pt x="4503420" y="0"/>
                </a:lnTo>
                <a:lnTo>
                  <a:pt x="4503420" y="697230"/>
                </a:lnTo>
                <a:lnTo>
                  <a:pt x="0" y="69723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群組 25"/>
          <p:cNvGrpSpPr/>
          <p:nvPr/>
        </p:nvGrpSpPr>
        <p:grpSpPr>
          <a:xfrm>
            <a:off x="4291399" y="3901826"/>
            <a:ext cx="304418" cy="304414"/>
            <a:chOff x="1612231" y="4012531"/>
            <a:chExt cx="613612" cy="613602"/>
          </a:xfrm>
        </p:grpSpPr>
        <p:grpSp>
          <p:nvGrpSpPr>
            <p:cNvPr id="27" name="群組 26"/>
            <p:cNvGrpSpPr/>
            <p:nvPr/>
          </p:nvGrpSpPr>
          <p:grpSpPr>
            <a:xfrm>
              <a:off x="1786689" y="4186984"/>
              <a:ext cx="264696" cy="264696"/>
              <a:chOff x="-294775" y="2719137"/>
              <a:chExt cx="433137" cy="433137"/>
            </a:xfrm>
          </p:grpSpPr>
          <p:cxnSp>
            <p:nvCxnSpPr>
              <p:cNvPr id="41" name="直線接點 40"/>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a:off x="1612231" y="4012531"/>
              <a:ext cx="613612" cy="613602"/>
              <a:chOff x="1353553" y="4012531"/>
              <a:chExt cx="613612" cy="613602"/>
            </a:xfrm>
          </p:grpSpPr>
          <p:grpSp>
            <p:nvGrpSpPr>
              <p:cNvPr id="29" name="群組 28"/>
              <p:cNvGrpSpPr/>
              <p:nvPr/>
            </p:nvGrpSpPr>
            <p:grpSpPr>
              <a:xfrm>
                <a:off x="1353553" y="4012531"/>
                <a:ext cx="264696" cy="264696"/>
                <a:chOff x="1353553" y="4012531"/>
                <a:chExt cx="264696" cy="264696"/>
              </a:xfrm>
            </p:grpSpPr>
            <p:cxnSp>
              <p:nvCxnSpPr>
                <p:cNvPr id="39" name="直線接點 3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rot="5400000">
                <a:off x="1702469" y="4012531"/>
                <a:ext cx="264696" cy="264696"/>
                <a:chOff x="1353553" y="4012531"/>
                <a:chExt cx="264696" cy="264696"/>
              </a:xfrm>
            </p:grpSpPr>
            <p:cxnSp>
              <p:nvCxnSpPr>
                <p:cNvPr id="37" name="直線接點 3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rot="5400000" flipH="1" flipV="1">
                <a:off x="1353553" y="4361437"/>
                <a:ext cx="264696" cy="264696"/>
                <a:chOff x="1353553" y="4012531"/>
                <a:chExt cx="264696" cy="264696"/>
              </a:xfrm>
            </p:grpSpPr>
            <p:cxnSp>
              <p:nvCxnSpPr>
                <p:cNvPr id="35" name="直線接點 34"/>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rot="10800000">
                <a:off x="1702469" y="4361437"/>
                <a:ext cx="264696" cy="264696"/>
                <a:chOff x="1353553" y="4012531"/>
                <a:chExt cx="264696" cy="264696"/>
              </a:xfrm>
            </p:grpSpPr>
            <p:cxnSp>
              <p:nvCxnSpPr>
                <p:cNvPr id="33" name="直線接點 3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43" name="手繪多邊形 42"/>
          <p:cNvSpPr/>
          <p:nvPr/>
        </p:nvSpPr>
        <p:spPr>
          <a:xfrm>
            <a:off x="4457700" y="4069080"/>
            <a:ext cx="1817370" cy="1508760"/>
          </a:xfrm>
          <a:custGeom>
            <a:avLst/>
            <a:gdLst>
              <a:gd name="connsiteX0" fmla="*/ 457200 w 1817370"/>
              <a:gd name="connsiteY0" fmla="*/ 1508760 h 1508760"/>
              <a:gd name="connsiteX1" fmla="*/ 1817370 w 1817370"/>
              <a:gd name="connsiteY1" fmla="*/ 1508760 h 1508760"/>
              <a:gd name="connsiteX2" fmla="*/ 0 w 1817370"/>
              <a:gd name="connsiteY2" fmla="*/ 0 h 1508760"/>
            </a:gdLst>
            <a:ahLst/>
            <a:cxnLst>
              <a:cxn ang="0">
                <a:pos x="connsiteX0" y="connsiteY0"/>
              </a:cxn>
              <a:cxn ang="0">
                <a:pos x="connsiteX1" y="connsiteY1"/>
              </a:cxn>
              <a:cxn ang="0">
                <a:pos x="connsiteX2" y="connsiteY2"/>
              </a:cxn>
            </a:cxnLst>
            <a:rect l="l" t="t" r="r" b="b"/>
            <a:pathLst>
              <a:path w="1817370" h="1508760">
                <a:moveTo>
                  <a:pt x="457200" y="1508760"/>
                </a:moveTo>
                <a:lnTo>
                  <a:pt x="1817370" y="150876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4660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59</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9" name="群組 8"/>
          <p:cNvGrpSpPr/>
          <p:nvPr/>
        </p:nvGrpSpPr>
        <p:grpSpPr>
          <a:xfrm>
            <a:off x="3141204" y="4477580"/>
            <a:ext cx="1865136" cy="1080408"/>
            <a:chOff x="3141204" y="4477580"/>
            <a:chExt cx="1865136" cy="1080408"/>
          </a:xfrm>
        </p:grpSpPr>
        <p:grpSp>
          <p:nvGrpSpPr>
            <p:cNvPr id="19" name="群組 18"/>
            <p:cNvGrpSpPr/>
            <p:nvPr/>
          </p:nvGrpSpPr>
          <p:grpSpPr>
            <a:xfrm>
              <a:off x="3141204" y="4477580"/>
              <a:ext cx="385014" cy="385014"/>
              <a:chOff x="721895" y="757988"/>
              <a:chExt cx="866274" cy="866274"/>
            </a:xfrm>
            <a:solidFill>
              <a:schemeClr val="bg1"/>
            </a:solidFill>
          </p:grpSpPr>
          <p:sp>
            <p:nvSpPr>
              <p:cNvPr id="20" name="橢圓 19"/>
              <p:cNvSpPr/>
              <p:nvPr/>
            </p:nvSpPr>
            <p:spPr>
              <a:xfrm>
                <a:off x="721895" y="757988"/>
                <a:ext cx="866274" cy="8662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橢圓 20"/>
              <p:cNvSpPr/>
              <p:nvPr/>
            </p:nvSpPr>
            <p:spPr>
              <a:xfrm>
                <a:off x="1010652" y="1046745"/>
                <a:ext cx="288760" cy="2887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手繪多邊形 21"/>
            <p:cNvSpPr/>
            <p:nvPr/>
          </p:nvSpPr>
          <p:spPr>
            <a:xfrm>
              <a:off x="3513221" y="4739774"/>
              <a:ext cx="1227221" cy="625642"/>
            </a:xfrm>
            <a:custGeom>
              <a:avLst/>
              <a:gdLst>
                <a:gd name="connsiteX0" fmla="*/ 1227221 w 1227221"/>
                <a:gd name="connsiteY0" fmla="*/ 625642 h 625642"/>
                <a:gd name="connsiteX1" fmla="*/ 0 w 1227221"/>
                <a:gd name="connsiteY1" fmla="*/ 0 h 625642"/>
              </a:gdLst>
              <a:ahLst/>
              <a:cxnLst>
                <a:cxn ang="0">
                  <a:pos x="connsiteX0" y="connsiteY0"/>
                </a:cxn>
                <a:cxn ang="0">
                  <a:pos x="connsiteX1" y="connsiteY1"/>
                </a:cxn>
              </a:cxnLst>
              <a:rect l="l" t="t" r="r" b="b"/>
              <a:pathLst>
                <a:path w="1227221" h="625642">
                  <a:moveTo>
                    <a:pt x="1227221" y="625642"/>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橢圓 2"/>
            <p:cNvSpPr/>
            <p:nvPr/>
          </p:nvSpPr>
          <p:spPr>
            <a:xfrm>
              <a:off x="4740442" y="5292090"/>
              <a:ext cx="265898" cy="26589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23" name="群組 22"/>
          <p:cNvGrpSpPr/>
          <p:nvPr/>
        </p:nvGrpSpPr>
        <p:grpSpPr>
          <a:xfrm>
            <a:off x="5072040" y="5119199"/>
            <a:ext cx="3260430" cy="687241"/>
            <a:chOff x="5646420" y="5257800"/>
            <a:chExt cx="3260430" cy="687241"/>
          </a:xfrm>
        </p:grpSpPr>
        <p:sp>
          <p:nvSpPr>
            <p:cNvPr id="24" name="矩形 23"/>
            <p:cNvSpPr/>
            <p:nvPr/>
          </p:nvSpPr>
          <p:spPr>
            <a:xfrm>
              <a:off x="5672160" y="5278428"/>
              <a:ext cx="3234690" cy="646331"/>
            </a:xfrm>
            <a:prstGeom prst="rect">
              <a:avLst/>
            </a:prstGeom>
          </p:spPr>
          <p:txBody>
            <a:bodyPr wrap="square">
              <a:spAutoFit/>
            </a:bodyPr>
            <a:lstStyle/>
            <a:p>
              <a:r>
                <a:rPr lang="en-US" sz="1200" dirty="0">
                  <a:solidFill>
                    <a:schemeClr val="bg1">
                      <a:lumMod val="50000"/>
                    </a:schemeClr>
                  </a:solidFill>
                </a:rPr>
                <a:t>In Matter Lab, we provide detailed product information, let you know what fabric and trims we are using in your product. </a:t>
              </a:r>
              <a:endParaRPr lang="en-US" dirty="0">
                <a:solidFill>
                  <a:schemeClr val="bg1">
                    <a:lumMod val="50000"/>
                  </a:schemeClr>
                </a:solidFill>
              </a:endParaRPr>
            </a:p>
          </p:txBody>
        </p:sp>
        <p:sp>
          <p:nvSpPr>
            <p:cNvPr id="25" name="手繪多邊形 24"/>
            <p:cNvSpPr/>
            <p:nvPr/>
          </p:nvSpPr>
          <p:spPr>
            <a:xfrm>
              <a:off x="5646420" y="5257800"/>
              <a:ext cx="2686050" cy="548640"/>
            </a:xfrm>
            <a:custGeom>
              <a:avLst/>
              <a:gdLst>
                <a:gd name="connsiteX0" fmla="*/ 0 w 2686050"/>
                <a:gd name="connsiteY0" fmla="*/ 548640 h 548640"/>
                <a:gd name="connsiteX1" fmla="*/ 0 w 2686050"/>
                <a:gd name="connsiteY1" fmla="*/ 0 h 548640"/>
                <a:gd name="connsiteX2" fmla="*/ 2686050 w 2686050"/>
                <a:gd name="connsiteY2" fmla="*/ 0 h 548640"/>
              </a:gdLst>
              <a:ahLst/>
              <a:cxnLst>
                <a:cxn ang="0">
                  <a:pos x="connsiteX0" y="connsiteY0"/>
                </a:cxn>
                <a:cxn ang="0">
                  <a:pos x="connsiteX1" y="connsiteY1"/>
                </a:cxn>
                <a:cxn ang="0">
                  <a:pos x="connsiteX2" y="connsiteY2"/>
                </a:cxn>
              </a:cxnLst>
              <a:rect l="l" t="t" r="r" b="b"/>
              <a:pathLst>
                <a:path w="2686050" h="548640">
                  <a:moveTo>
                    <a:pt x="0" y="548640"/>
                  </a:moveTo>
                  <a:lnTo>
                    <a:pt x="0" y="0"/>
                  </a:lnTo>
                  <a:lnTo>
                    <a:pt x="268605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手繪多邊形 25"/>
            <p:cNvSpPr/>
            <p:nvPr/>
          </p:nvSpPr>
          <p:spPr>
            <a:xfrm rot="10800000">
              <a:off x="6057900" y="5396401"/>
              <a:ext cx="2686050" cy="548640"/>
            </a:xfrm>
            <a:custGeom>
              <a:avLst/>
              <a:gdLst>
                <a:gd name="connsiteX0" fmla="*/ 0 w 2686050"/>
                <a:gd name="connsiteY0" fmla="*/ 548640 h 548640"/>
                <a:gd name="connsiteX1" fmla="*/ 0 w 2686050"/>
                <a:gd name="connsiteY1" fmla="*/ 0 h 548640"/>
                <a:gd name="connsiteX2" fmla="*/ 2686050 w 2686050"/>
                <a:gd name="connsiteY2" fmla="*/ 0 h 548640"/>
              </a:gdLst>
              <a:ahLst/>
              <a:cxnLst>
                <a:cxn ang="0">
                  <a:pos x="connsiteX0" y="connsiteY0"/>
                </a:cxn>
                <a:cxn ang="0">
                  <a:pos x="connsiteX1" y="connsiteY1"/>
                </a:cxn>
                <a:cxn ang="0">
                  <a:pos x="connsiteX2" y="connsiteY2"/>
                </a:cxn>
              </a:cxnLst>
              <a:rect l="l" t="t" r="r" b="b"/>
              <a:pathLst>
                <a:path w="2686050" h="548640">
                  <a:moveTo>
                    <a:pt x="0" y="548640"/>
                  </a:moveTo>
                  <a:lnTo>
                    <a:pt x="0" y="0"/>
                  </a:lnTo>
                  <a:lnTo>
                    <a:pt x="2686050" y="0"/>
                  </a:lnTo>
                </a:path>
              </a:pathLst>
            </a:cu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群組 30"/>
          <p:cNvGrpSpPr/>
          <p:nvPr/>
        </p:nvGrpSpPr>
        <p:grpSpPr>
          <a:xfrm>
            <a:off x="481690" y="714202"/>
            <a:ext cx="4466235" cy="1107346"/>
            <a:chOff x="823352" y="4331904"/>
            <a:chExt cx="4466235" cy="1107346"/>
          </a:xfrm>
        </p:grpSpPr>
        <p:sp>
          <p:nvSpPr>
            <p:cNvPr id="32" name="矩形 31"/>
            <p:cNvSpPr/>
            <p:nvPr/>
          </p:nvSpPr>
          <p:spPr>
            <a:xfrm>
              <a:off x="823352" y="4359250"/>
              <a:ext cx="1080000" cy="1080000"/>
            </a:xfrm>
            <a:prstGeom prst="rect">
              <a:avLst/>
            </a:prstGeom>
            <a:solidFill>
              <a:schemeClr val="accent1"/>
            </a:solidFill>
          </p:spPr>
          <p:txBody>
            <a:bodyPr wrap="none">
              <a:spAutoFit/>
            </a:bodyPr>
            <a:lstStyle/>
            <a:p>
              <a:pPr algn="ctr"/>
              <a:r>
                <a:rPr lang="en-US" sz="6000" dirty="0">
                  <a:solidFill>
                    <a:schemeClr val="bg1"/>
                  </a:solidFill>
                </a:rPr>
                <a:t>M</a:t>
              </a:r>
            </a:p>
          </p:txBody>
        </p:sp>
        <p:sp>
          <p:nvSpPr>
            <p:cNvPr id="33" name="矩形 32"/>
            <p:cNvSpPr/>
            <p:nvPr/>
          </p:nvSpPr>
          <p:spPr>
            <a:xfrm>
              <a:off x="1865252" y="4331904"/>
              <a:ext cx="3424335" cy="523220"/>
            </a:xfrm>
            <a:prstGeom prst="rect">
              <a:avLst/>
            </a:prstGeom>
            <a:noFill/>
          </p:spPr>
          <p:txBody>
            <a:bodyPr wrap="none">
              <a:spAutoFit/>
            </a:bodyPr>
            <a:lstStyle/>
            <a:p>
              <a:pPr algn="ctr"/>
              <a:r>
                <a:rPr lang="en-US" altLang="zh-TW" sz="2800" dirty="0" smtClean="0">
                  <a:solidFill>
                    <a:schemeClr val="bg1"/>
                  </a:solidFill>
                </a:rPr>
                <a:t>ake </a:t>
              </a:r>
              <a:r>
                <a:rPr lang="en-US" altLang="zh-TW" sz="2800" dirty="0">
                  <a:solidFill>
                    <a:schemeClr val="bg1"/>
                  </a:solidFill>
                </a:rPr>
                <a:t>Organizing </a:t>
              </a:r>
              <a:r>
                <a:rPr lang="en-US" altLang="zh-TW" sz="2800" dirty="0" smtClean="0">
                  <a:solidFill>
                    <a:schemeClr val="bg1"/>
                  </a:solidFill>
                </a:rPr>
                <a:t>Fun.</a:t>
              </a:r>
              <a:endParaRPr lang="en-US" sz="2800" dirty="0">
                <a:solidFill>
                  <a:schemeClr val="bg1"/>
                </a:solidFill>
              </a:endParaRPr>
            </a:p>
          </p:txBody>
        </p:sp>
        <p:sp>
          <p:nvSpPr>
            <p:cNvPr id="34" name="矩形 33"/>
            <p:cNvSpPr/>
            <p:nvPr/>
          </p:nvSpPr>
          <p:spPr>
            <a:xfrm>
              <a:off x="1903735" y="4778924"/>
              <a:ext cx="3214365" cy="646331"/>
            </a:xfrm>
            <a:prstGeom prst="rect">
              <a:avLst/>
            </a:prstGeom>
          </p:spPr>
          <p:txBody>
            <a:bodyPr wrap="square">
              <a:spAutoFit/>
            </a:bodyPr>
            <a:lstStyle/>
            <a:p>
              <a:r>
                <a:rPr lang="en-US" sz="1200" dirty="0">
                  <a:solidFill>
                    <a:schemeClr val="bg1"/>
                  </a:solidFill>
                </a:rPr>
                <a:t>In Matter Lab, we provide detailed product information, let you know what fabric and trims we are using in your product. </a:t>
              </a:r>
            </a:p>
          </p:txBody>
        </p:sp>
      </p:grpSp>
      <p:grpSp>
        <p:nvGrpSpPr>
          <p:cNvPr id="7" name="群組 6"/>
          <p:cNvGrpSpPr/>
          <p:nvPr/>
        </p:nvGrpSpPr>
        <p:grpSpPr>
          <a:xfrm>
            <a:off x="1757518" y="1908810"/>
            <a:ext cx="325444" cy="2185832"/>
            <a:chOff x="1757518" y="1908810"/>
            <a:chExt cx="325444" cy="2185832"/>
          </a:xfrm>
        </p:grpSpPr>
        <p:grpSp>
          <p:nvGrpSpPr>
            <p:cNvPr id="27" name="群組 26"/>
            <p:cNvGrpSpPr/>
            <p:nvPr/>
          </p:nvGrpSpPr>
          <p:grpSpPr>
            <a:xfrm>
              <a:off x="1757518" y="3769198"/>
              <a:ext cx="325444" cy="325444"/>
              <a:chOff x="3229813" y="2063872"/>
              <a:chExt cx="325444" cy="325444"/>
            </a:xfrm>
          </p:grpSpPr>
          <p:sp>
            <p:nvSpPr>
              <p:cNvPr id="28" name="橢圓 27"/>
              <p:cNvSpPr/>
              <p:nvPr/>
            </p:nvSpPr>
            <p:spPr>
              <a:xfrm>
                <a:off x="3229813" y="2063872"/>
                <a:ext cx="325444" cy="325444"/>
              </a:xfrm>
              <a:prstGeom prst="ellipse">
                <a:avLst/>
              </a:prstGeom>
              <a:solidFill>
                <a:schemeClr val="accent1"/>
              </a:solidFill>
              <a:ln w="12700">
                <a:noFill/>
                <a:prstDash val="solid"/>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9" name="橢圓 28"/>
              <p:cNvSpPr/>
              <p:nvPr/>
            </p:nvSpPr>
            <p:spPr>
              <a:xfrm>
                <a:off x="3284535" y="2118594"/>
                <a:ext cx="216000" cy="216000"/>
              </a:xfrm>
              <a:prstGeom prst="ellipse">
                <a:avLst/>
              </a:prstGeom>
              <a:solidFill>
                <a:schemeClr val="bg1"/>
              </a:solidFill>
              <a:ln w="12700">
                <a:noFill/>
                <a:prstDash val="solid"/>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30" name="橢圓 29"/>
              <p:cNvSpPr/>
              <p:nvPr/>
            </p:nvSpPr>
            <p:spPr>
              <a:xfrm>
                <a:off x="3338535" y="2172594"/>
                <a:ext cx="108000" cy="108000"/>
              </a:xfrm>
              <a:prstGeom prst="ellipse">
                <a:avLst/>
              </a:prstGeom>
              <a:solidFill>
                <a:schemeClr val="accent1"/>
              </a:solidFill>
              <a:ln w="12700">
                <a:noFill/>
                <a:prstDash val="solid"/>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sp>
          <p:nvSpPr>
            <p:cNvPr id="6" name="手繪多邊形 5"/>
            <p:cNvSpPr/>
            <p:nvPr/>
          </p:nvSpPr>
          <p:spPr>
            <a:xfrm>
              <a:off x="1920240" y="1908810"/>
              <a:ext cx="0" cy="1897380"/>
            </a:xfrm>
            <a:custGeom>
              <a:avLst/>
              <a:gdLst>
                <a:gd name="connsiteX0" fmla="*/ 0 w 0"/>
                <a:gd name="connsiteY0" fmla="*/ 1897380 h 1897380"/>
                <a:gd name="connsiteX1" fmla="*/ 0 w 0"/>
                <a:gd name="connsiteY1" fmla="*/ 0 h 1897380"/>
              </a:gdLst>
              <a:ahLst/>
              <a:cxnLst>
                <a:cxn ang="0">
                  <a:pos x="connsiteX0" y="connsiteY0"/>
                </a:cxn>
                <a:cxn ang="0">
                  <a:pos x="connsiteX1" y="connsiteY1"/>
                </a:cxn>
              </a:cxnLst>
              <a:rect l="l" t="t" r="r" b="b"/>
              <a:pathLst>
                <a:path h="1897380">
                  <a:moveTo>
                    <a:pt x="0" y="1897380"/>
                  </a:moveTo>
                  <a:lnTo>
                    <a:pt x="0" y="0"/>
                  </a:lnTo>
                </a:path>
              </a:pathLst>
            </a:custGeom>
            <a:noFill/>
            <a:ln w="12700">
              <a:solidFill>
                <a:schemeClr val="accent1"/>
              </a:solidFill>
              <a:prstDash val="lgDash"/>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85922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60</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29" name="群組 28"/>
          <p:cNvGrpSpPr/>
          <p:nvPr/>
        </p:nvGrpSpPr>
        <p:grpSpPr>
          <a:xfrm>
            <a:off x="938257" y="469628"/>
            <a:ext cx="3476234" cy="1438184"/>
            <a:chOff x="938257" y="469628"/>
            <a:chExt cx="3476234" cy="1438184"/>
          </a:xfrm>
        </p:grpSpPr>
        <p:sp>
          <p:nvSpPr>
            <p:cNvPr id="27" name="弧形 26"/>
            <p:cNvSpPr/>
            <p:nvPr/>
          </p:nvSpPr>
          <p:spPr>
            <a:xfrm rot="8100000">
              <a:off x="938257" y="469628"/>
              <a:ext cx="1438186" cy="1438184"/>
            </a:xfrm>
            <a:prstGeom prst="arc">
              <a:avLst>
                <a:gd name="adj1" fmla="val 15362718"/>
                <a:gd name="adj2" fmla="val 10031352"/>
              </a:avLst>
            </a:prstGeom>
            <a:ln w="19050"/>
          </p:spPr>
          <p:style>
            <a:lnRef idx="1">
              <a:schemeClr val="accent1"/>
            </a:lnRef>
            <a:fillRef idx="0">
              <a:schemeClr val="accent1"/>
            </a:fillRef>
            <a:effectRef idx="0">
              <a:schemeClr val="accent1"/>
            </a:effectRef>
            <a:fontRef idx="minor">
              <a:schemeClr val="tx1"/>
            </a:fontRef>
          </p:style>
          <p:txBody>
            <a:bodyPr rtlCol="0" anchor="ct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TW" altLang="en-US"/>
            </a:p>
          </p:txBody>
        </p:sp>
        <p:sp>
          <p:nvSpPr>
            <p:cNvPr id="28" name="矩形 27"/>
            <p:cNvSpPr/>
            <p:nvPr/>
          </p:nvSpPr>
          <p:spPr>
            <a:xfrm>
              <a:off x="1200150" y="762798"/>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grpSp>
      <p:grpSp>
        <p:nvGrpSpPr>
          <p:cNvPr id="30" name="群組 29"/>
          <p:cNvGrpSpPr/>
          <p:nvPr/>
        </p:nvGrpSpPr>
        <p:grpSpPr>
          <a:xfrm>
            <a:off x="1657350" y="1910282"/>
            <a:ext cx="2983230" cy="2250238"/>
            <a:chOff x="1657350" y="1910282"/>
            <a:chExt cx="2983230" cy="2250238"/>
          </a:xfrm>
        </p:grpSpPr>
        <p:sp>
          <p:nvSpPr>
            <p:cNvPr id="26" name="手繪多邊形 25"/>
            <p:cNvSpPr/>
            <p:nvPr/>
          </p:nvSpPr>
          <p:spPr>
            <a:xfrm>
              <a:off x="1657350" y="1910282"/>
              <a:ext cx="0" cy="2232000"/>
            </a:xfrm>
            <a:custGeom>
              <a:avLst/>
              <a:gdLst>
                <a:gd name="connsiteX0" fmla="*/ 0 w 0"/>
                <a:gd name="connsiteY0" fmla="*/ 2743200 h 2743200"/>
                <a:gd name="connsiteX1" fmla="*/ 0 w 0"/>
                <a:gd name="connsiteY1" fmla="*/ 0 h 2743200"/>
              </a:gdLst>
              <a:ahLst/>
              <a:cxnLst>
                <a:cxn ang="0">
                  <a:pos x="connsiteX0" y="connsiteY0"/>
                </a:cxn>
                <a:cxn ang="0">
                  <a:pos x="connsiteX1" y="connsiteY1"/>
                </a:cxn>
              </a:cxnLst>
              <a:rect l="l" t="t" r="r" b="b"/>
              <a:pathLst>
                <a:path h="2743200">
                  <a:moveTo>
                    <a:pt x="0" y="2743200"/>
                  </a:moveTo>
                  <a:lnTo>
                    <a:pt x="0" y="0"/>
                  </a:lnTo>
                </a:path>
              </a:pathLst>
            </a:custGeom>
            <a:noFill/>
            <a:ln w="19050">
              <a:solidFill>
                <a:schemeClr val="accent1"/>
              </a:solidFill>
              <a:prstDash val="solid"/>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 name="手繪多邊形 5"/>
            <p:cNvSpPr/>
            <p:nvPr/>
          </p:nvSpPr>
          <p:spPr>
            <a:xfrm>
              <a:off x="1657350" y="3554730"/>
              <a:ext cx="2983230" cy="605790"/>
            </a:xfrm>
            <a:custGeom>
              <a:avLst/>
              <a:gdLst>
                <a:gd name="connsiteX0" fmla="*/ 0 w 2983230"/>
                <a:gd name="connsiteY0" fmla="*/ 605790 h 605790"/>
                <a:gd name="connsiteX1" fmla="*/ 2983230 w 2983230"/>
                <a:gd name="connsiteY1" fmla="*/ 0 h 605790"/>
              </a:gdLst>
              <a:ahLst/>
              <a:cxnLst>
                <a:cxn ang="0">
                  <a:pos x="connsiteX0" y="connsiteY0"/>
                </a:cxn>
                <a:cxn ang="0">
                  <a:pos x="connsiteX1" y="connsiteY1"/>
                </a:cxn>
              </a:cxnLst>
              <a:rect l="l" t="t" r="r" b="b"/>
              <a:pathLst>
                <a:path w="2983230" h="605790">
                  <a:moveTo>
                    <a:pt x="0" y="605790"/>
                  </a:moveTo>
                  <a:lnTo>
                    <a:pt x="2983230" y="0"/>
                  </a:lnTo>
                </a:path>
              </a:pathLst>
            </a:custGeom>
            <a:noFill/>
            <a:ln w="19050">
              <a:solidFill>
                <a:schemeClr val="accent1"/>
              </a:solidFill>
              <a:prstDash val="lgDash"/>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24944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61</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74" name="群組 73"/>
          <p:cNvGrpSpPr/>
          <p:nvPr/>
        </p:nvGrpSpPr>
        <p:grpSpPr>
          <a:xfrm>
            <a:off x="6651530" y="4056146"/>
            <a:ext cx="517358" cy="517358"/>
            <a:chOff x="6651530" y="4056146"/>
            <a:chExt cx="517358" cy="517358"/>
          </a:xfrm>
        </p:grpSpPr>
        <p:sp>
          <p:nvSpPr>
            <p:cNvPr id="66" name="矩形 65"/>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矩形 69"/>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群組 7"/>
          <p:cNvGrpSpPr/>
          <p:nvPr/>
        </p:nvGrpSpPr>
        <p:grpSpPr>
          <a:xfrm>
            <a:off x="800100" y="994410"/>
            <a:ext cx="3406140" cy="1440180"/>
            <a:chOff x="800100" y="994410"/>
            <a:chExt cx="3406140" cy="1440180"/>
          </a:xfrm>
        </p:grpSpPr>
        <p:sp>
          <p:nvSpPr>
            <p:cNvPr id="3" name="平行四邊形 2"/>
            <p:cNvSpPr/>
            <p:nvPr/>
          </p:nvSpPr>
          <p:spPr>
            <a:xfrm>
              <a:off x="800100" y="1714500"/>
              <a:ext cx="3406140" cy="720090"/>
            </a:xfrm>
            <a:prstGeom prst="parallelogram">
              <a:avLst>
                <a:gd name="adj" fmla="val 48810"/>
              </a:avLst>
            </a:prstGeom>
            <a:solidFill>
              <a:schemeClr val="bg1">
                <a:lumMod val="50000"/>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43" name="平行四邊形 42"/>
            <p:cNvSpPr/>
            <p:nvPr/>
          </p:nvSpPr>
          <p:spPr>
            <a:xfrm flipV="1">
              <a:off x="800100" y="994410"/>
              <a:ext cx="3406140" cy="720090"/>
            </a:xfrm>
            <a:prstGeom prst="parallelogram">
              <a:avLst>
                <a:gd name="adj" fmla="val 48810"/>
              </a:avLst>
            </a:prstGeom>
            <a:solidFill>
              <a:schemeClr val="accent1">
                <a:alpha val="7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6" name="矩形 5"/>
            <p:cNvSpPr/>
            <p:nvPr/>
          </p:nvSpPr>
          <p:spPr>
            <a:xfrm>
              <a:off x="1132011" y="1143703"/>
              <a:ext cx="2706190" cy="400110"/>
            </a:xfrm>
            <a:prstGeom prst="rect">
              <a:avLst/>
            </a:prstGeom>
          </p:spPr>
          <p:txBody>
            <a:bodyPr wrap="none">
              <a:spAutoFit/>
            </a:bodyPr>
            <a:lstStyle/>
            <a:p>
              <a:pPr algn="ctr"/>
              <a:r>
                <a:rPr lang="en-US" altLang="zh-TW" sz="2000" dirty="0">
                  <a:solidFill>
                    <a:schemeClr val="bg1"/>
                  </a:solidFill>
                </a:rPr>
                <a:t>Make Organizing Fun.</a:t>
              </a:r>
              <a:endParaRPr lang="en-US" sz="2000" dirty="0">
                <a:solidFill>
                  <a:schemeClr val="bg1"/>
                </a:solidFill>
              </a:endParaRPr>
            </a:p>
          </p:txBody>
        </p:sp>
        <p:sp>
          <p:nvSpPr>
            <p:cNvPr id="7" name="矩形 6"/>
            <p:cNvSpPr/>
            <p:nvPr/>
          </p:nvSpPr>
          <p:spPr>
            <a:xfrm>
              <a:off x="1120580" y="1752809"/>
              <a:ext cx="2891349" cy="646331"/>
            </a:xfrm>
            <a:prstGeom prst="rect">
              <a:avLst/>
            </a:prstGeom>
          </p:spPr>
          <p:txBody>
            <a:bodyPr wrap="square">
              <a:spAutoFit/>
            </a:bodyPr>
            <a:lstStyle/>
            <a:p>
              <a:pPr lvl="0"/>
              <a:r>
                <a:rPr lang="en-US" sz="1200" dirty="0">
                  <a:solidFill>
                    <a:prstClr val="white"/>
                  </a:solidFill>
                </a:rPr>
                <a:t>We're from the brick-and-mortar business and know well about the cost structure of channel and distribution. </a:t>
              </a:r>
            </a:p>
          </p:txBody>
        </p:sp>
      </p:grpSp>
      <p:sp>
        <p:nvSpPr>
          <p:cNvPr id="9" name="手繪多邊形 8"/>
          <p:cNvSpPr/>
          <p:nvPr/>
        </p:nvSpPr>
        <p:spPr>
          <a:xfrm>
            <a:off x="2400300" y="2594610"/>
            <a:ext cx="4503420" cy="1725930"/>
          </a:xfrm>
          <a:custGeom>
            <a:avLst/>
            <a:gdLst>
              <a:gd name="connsiteX0" fmla="*/ 0 w 4503420"/>
              <a:gd name="connsiteY0" fmla="*/ 0 h 1725930"/>
              <a:gd name="connsiteX1" fmla="*/ 0 w 4503420"/>
              <a:gd name="connsiteY1" fmla="*/ 434340 h 1725930"/>
              <a:gd name="connsiteX2" fmla="*/ 4503420 w 4503420"/>
              <a:gd name="connsiteY2" fmla="*/ 1725930 h 1725930"/>
            </a:gdLst>
            <a:ahLst/>
            <a:cxnLst>
              <a:cxn ang="0">
                <a:pos x="connsiteX0" y="connsiteY0"/>
              </a:cxn>
              <a:cxn ang="0">
                <a:pos x="connsiteX1" y="connsiteY1"/>
              </a:cxn>
              <a:cxn ang="0">
                <a:pos x="connsiteX2" y="connsiteY2"/>
              </a:cxn>
            </a:cxnLst>
            <a:rect l="l" t="t" r="r" b="b"/>
            <a:pathLst>
              <a:path w="4503420" h="1725930">
                <a:moveTo>
                  <a:pt x="0" y="0"/>
                </a:moveTo>
                <a:lnTo>
                  <a:pt x="0" y="434340"/>
                </a:lnTo>
                <a:lnTo>
                  <a:pt x="4503420" y="172593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6542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62</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38" name="群組 37"/>
          <p:cNvGrpSpPr/>
          <p:nvPr/>
        </p:nvGrpSpPr>
        <p:grpSpPr>
          <a:xfrm>
            <a:off x="5075694" y="4046220"/>
            <a:ext cx="331470" cy="331470"/>
            <a:chOff x="6651530" y="4056146"/>
            <a:chExt cx="517358" cy="517358"/>
          </a:xfrm>
        </p:grpSpPr>
        <p:sp>
          <p:nvSpPr>
            <p:cNvPr id="41" name="矩形 40"/>
            <p:cNvSpPr/>
            <p:nvPr/>
          </p:nvSpPr>
          <p:spPr>
            <a:xfrm>
              <a:off x="6651530" y="4056146"/>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矩形 41"/>
            <p:cNvSpPr/>
            <p:nvPr/>
          </p:nvSpPr>
          <p:spPr>
            <a:xfrm>
              <a:off x="6824484" y="4229100"/>
              <a:ext cx="171450" cy="17145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矩形 7"/>
          <p:cNvSpPr/>
          <p:nvPr/>
        </p:nvSpPr>
        <p:spPr>
          <a:xfrm>
            <a:off x="3285313" y="4560570"/>
            <a:ext cx="277584" cy="277584"/>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1" name="手繪多邊形 10"/>
          <p:cNvSpPr/>
          <p:nvPr/>
        </p:nvSpPr>
        <p:spPr>
          <a:xfrm>
            <a:off x="3577590" y="4206240"/>
            <a:ext cx="1668780" cy="480060"/>
          </a:xfrm>
          <a:custGeom>
            <a:avLst/>
            <a:gdLst>
              <a:gd name="connsiteX0" fmla="*/ 1668780 w 1668780"/>
              <a:gd name="connsiteY0" fmla="*/ 0 h 651510"/>
              <a:gd name="connsiteX1" fmla="*/ 0 w 1668780"/>
              <a:gd name="connsiteY1" fmla="*/ 651510 h 651510"/>
            </a:gdLst>
            <a:ahLst/>
            <a:cxnLst>
              <a:cxn ang="0">
                <a:pos x="connsiteX0" y="connsiteY0"/>
              </a:cxn>
              <a:cxn ang="0">
                <a:pos x="connsiteX1" y="connsiteY1"/>
              </a:cxn>
            </a:cxnLst>
            <a:rect l="l" t="t" r="r" b="b"/>
            <a:pathLst>
              <a:path w="1668780" h="651510">
                <a:moveTo>
                  <a:pt x="1668780" y="0"/>
                </a:moveTo>
                <a:lnTo>
                  <a:pt x="0" y="6515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a:off x="276225" y="4976812"/>
            <a:ext cx="3369945" cy="1401127"/>
            <a:chOff x="276225" y="4976812"/>
            <a:chExt cx="3369945" cy="1401127"/>
          </a:xfrm>
        </p:grpSpPr>
        <p:sp>
          <p:nvSpPr>
            <p:cNvPr id="20" name="矩形 19"/>
            <p:cNvSpPr/>
            <p:nvPr/>
          </p:nvSpPr>
          <p:spPr>
            <a:xfrm>
              <a:off x="348556" y="5066485"/>
              <a:ext cx="3214341" cy="461665"/>
            </a:xfrm>
            <a:prstGeom prst="rect">
              <a:avLst/>
            </a:prstGeom>
            <a:solidFill>
              <a:schemeClr val="bg1">
                <a:lumMod val="50000"/>
                <a:alpha val="80000"/>
              </a:schemeClr>
            </a:solidFill>
            <a:ln>
              <a:noFill/>
            </a:ln>
          </p:spPr>
          <p:txBody>
            <a:bodyPr wrap="none">
              <a:spAutoFit/>
            </a:bodyPr>
            <a:lstStyle/>
            <a:p>
              <a:pPr algn="ctr"/>
              <a:r>
                <a:rPr lang="en-US" altLang="zh-TW" sz="2400" dirty="0">
                  <a:solidFill>
                    <a:schemeClr val="bg1"/>
                  </a:solidFill>
                </a:rPr>
                <a:t>Make Organizing </a:t>
              </a:r>
              <a:r>
                <a:rPr lang="en-US" altLang="zh-TW" sz="2400" dirty="0" smtClean="0">
                  <a:solidFill>
                    <a:schemeClr val="bg1"/>
                  </a:solidFill>
                </a:rPr>
                <a:t>Fun.</a:t>
              </a:r>
              <a:endParaRPr lang="en-US" sz="2400" dirty="0">
                <a:solidFill>
                  <a:schemeClr val="bg1"/>
                </a:solidFill>
              </a:endParaRPr>
            </a:p>
          </p:txBody>
        </p:sp>
        <p:sp>
          <p:nvSpPr>
            <p:cNvPr id="21" name="矩形 20"/>
            <p:cNvSpPr/>
            <p:nvPr/>
          </p:nvSpPr>
          <p:spPr>
            <a:xfrm>
              <a:off x="348556" y="5669390"/>
              <a:ext cx="3214341" cy="646331"/>
            </a:xfrm>
            <a:prstGeom prst="rect">
              <a:avLst/>
            </a:prstGeom>
            <a:solidFill>
              <a:schemeClr val="bg1">
                <a:lumMod val="50000"/>
                <a:alpha val="80000"/>
              </a:schemeClr>
            </a:solidFill>
            <a:ln>
              <a:noFill/>
            </a:ln>
          </p:spPr>
          <p:txBody>
            <a:bodyPr wrap="square">
              <a:spAutoFit/>
            </a:bodyPr>
            <a:lstStyle/>
            <a:p>
              <a:r>
                <a:rPr lang="en-US" sz="1200" dirty="0" smtClean="0">
                  <a:solidFill>
                    <a:schemeClr val="bg1"/>
                  </a:solidFill>
                </a:rPr>
                <a:t>We're from the brick-and-mortar business and know well about the cost structure of channel and distribution. </a:t>
              </a:r>
              <a:endParaRPr lang="en-US" sz="1200" dirty="0">
                <a:solidFill>
                  <a:schemeClr val="bg1"/>
                </a:solidFill>
              </a:endParaRPr>
            </a:p>
          </p:txBody>
        </p:sp>
        <p:sp>
          <p:nvSpPr>
            <p:cNvPr id="12" name="矩形 11"/>
            <p:cNvSpPr/>
            <p:nvPr/>
          </p:nvSpPr>
          <p:spPr>
            <a:xfrm>
              <a:off x="276225" y="4976812"/>
              <a:ext cx="3369945" cy="1401127"/>
            </a:xfrm>
            <a:prstGeom prst="rect">
              <a:avLst/>
            </a:prstGeom>
            <a:noFill/>
            <a:ln w="1270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Tree>
    <p:extLst>
      <p:ext uri="{BB962C8B-B14F-4D97-AF65-F5344CB8AC3E}">
        <p14:creationId xmlns:p14="http://schemas.microsoft.com/office/powerpoint/2010/main" val="31097892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63</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51" name="群組 50"/>
          <p:cNvGrpSpPr/>
          <p:nvPr/>
        </p:nvGrpSpPr>
        <p:grpSpPr>
          <a:xfrm>
            <a:off x="4314468" y="3878104"/>
            <a:ext cx="324566" cy="322422"/>
            <a:chOff x="4252913" y="3807619"/>
            <a:chExt cx="504825" cy="501491"/>
          </a:xfrm>
        </p:grpSpPr>
        <p:grpSp>
          <p:nvGrpSpPr>
            <p:cNvPr id="50" name="群組 49"/>
            <p:cNvGrpSpPr/>
            <p:nvPr/>
          </p:nvGrpSpPr>
          <p:grpSpPr>
            <a:xfrm>
              <a:off x="4252913" y="3807619"/>
              <a:ext cx="504825" cy="501491"/>
              <a:chOff x="4252913" y="3807619"/>
              <a:chExt cx="504825" cy="501491"/>
            </a:xfrm>
          </p:grpSpPr>
          <p:sp>
            <p:nvSpPr>
              <p:cNvPr id="47" name="手繪多邊形 46"/>
              <p:cNvSpPr/>
              <p:nvPr/>
            </p:nvSpPr>
            <p:spPr>
              <a:xfrm>
                <a:off x="4252913" y="3807619"/>
                <a:ext cx="504825" cy="121444"/>
              </a:xfrm>
              <a:custGeom>
                <a:avLst/>
                <a:gdLst>
                  <a:gd name="connsiteX0" fmla="*/ 0 w 504825"/>
                  <a:gd name="connsiteY0" fmla="*/ 121444 h 121444"/>
                  <a:gd name="connsiteX1" fmla="*/ 0 w 504825"/>
                  <a:gd name="connsiteY1" fmla="*/ 0 h 121444"/>
                  <a:gd name="connsiteX2" fmla="*/ 504825 w 504825"/>
                  <a:gd name="connsiteY2" fmla="*/ 0 h 121444"/>
                  <a:gd name="connsiteX3" fmla="*/ 504825 w 504825"/>
                  <a:gd name="connsiteY3" fmla="*/ 121444 h 121444"/>
                </a:gdLst>
                <a:ahLst/>
                <a:cxnLst>
                  <a:cxn ang="0">
                    <a:pos x="connsiteX0" y="connsiteY0"/>
                  </a:cxn>
                  <a:cxn ang="0">
                    <a:pos x="connsiteX1" y="connsiteY1"/>
                  </a:cxn>
                  <a:cxn ang="0">
                    <a:pos x="connsiteX2" y="connsiteY2"/>
                  </a:cxn>
                  <a:cxn ang="0">
                    <a:pos x="connsiteX3" y="connsiteY3"/>
                  </a:cxn>
                </a:cxnLst>
                <a:rect l="l" t="t" r="r" b="b"/>
                <a:pathLst>
                  <a:path w="504825" h="121444">
                    <a:moveTo>
                      <a:pt x="0" y="121444"/>
                    </a:moveTo>
                    <a:lnTo>
                      <a:pt x="0" y="0"/>
                    </a:lnTo>
                    <a:lnTo>
                      <a:pt x="504825" y="0"/>
                    </a:lnTo>
                    <a:lnTo>
                      <a:pt x="504825" y="121444"/>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手繪多邊形 47"/>
              <p:cNvSpPr/>
              <p:nvPr/>
            </p:nvSpPr>
            <p:spPr>
              <a:xfrm rot="10800000">
                <a:off x="4252913" y="4187666"/>
                <a:ext cx="504825" cy="121444"/>
              </a:xfrm>
              <a:custGeom>
                <a:avLst/>
                <a:gdLst>
                  <a:gd name="connsiteX0" fmla="*/ 0 w 504825"/>
                  <a:gd name="connsiteY0" fmla="*/ 121444 h 121444"/>
                  <a:gd name="connsiteX1" fmla="*/ 0 w 504825"/>
                  <a:gd name="connsiteY1" fmla="*/ 0 h 121444"/>
                  <a:gd name="connsiteX2" fmla="*/ 504825 w 504825"/>
                  <a:gd name="connsiteY2" fmla="*/ 0 h 121444"/>
                  <a:gd name="connsiteX3" fmla="*/ 504825 w 504825"/>
                  <a:gd name="connsiteY3" fmla="*/ 121444 h 121444"/>
                </a:gdLst>
                <a:ahLst/>
                <a:cxnLst>
                  <a:cxn ang="0">
                    <a:pos x="connsiteX0" y="connsiteY0"/>
                  </a:cxn>
                  <a:cxn ang="0">
                    <a:pos x="connsiteX1" y="connsiteY1"/>
                  </a:cxn>
                  <a:cxn ang="0">
                    <a:pos x="connsiteX2" y="connsiteY2"/>
                  </a:cxn>
                  <a:cxn ang="0">
                    <a:pos x="connsiteX3" y="connsiteY3"/>
                  </a:cxn>
                </a:cxnLst>
                <a:rect l="l" t="t" r="r" b="b"/>
                <a:pathLst>
                  <a:path w="504825" h="121444">
                    <a:moveTo>
                      <a:pt x="0" y="121444"/>
                    </a:moveTo>
                    <a:lnTo>
                      <a:pt x="0" y="0"/>
                    </a:lnTo>
                    <a:lnTo>
                      <a:pt x="504825" y="0"/>
                    </a:lnTo>
                    <a:lnTo>
                      <a:pt x="504825" y="121444"/>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矩形 48"/>
            <p:cNvSpPr/>
            <p:nvPr/>
          </p:nvSpPr>
          <p:spPr>
            <a:xfrm>
              <a:off x="4429840" y="3982879"/>
              <a:ext cx="150972" cy="15097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58" name="群組 57"/>
          <p:cNvGrpSpPr/>
          <p:nvPr/>
        </p:nvGrpSpPr>
        <p:grpSpPr>
          <a:xfrm>
            <a:off x="5334000" y="1771650"/>
            <a:ext cx="3415688" cy="839987"/>
            <a:chOff x="5334000" y="1771650"/>
            <a:chExt cx="3415688" cy="839987"/>
          </a:xfrm>
        </p:grpSpPr>
        <p:sp>
          <p:nvSpPr>
            <p:cNvPr id="53" name="矩形 52"/>
            <p:cNvSpPr/>
            <p:nvPr/>
          </p:nvSpPr>
          <p:spPr>
            <a:xfrm>
              <a:off x="5414985" y="1868478"/>
              <a:ext cx="3234690" cy="646331"/>
            </a:xfrm>
            <a:prstGeom prst="rect">
              <a:avLst/>
            </a:prstGeom>
            <a:solidFill>
              <a:schemeClr val="bg1">
                <a:lumMod val="50000"/>
                <a:alpha val="60000"/>
              </a:schemeClr>
            </a:solidFill>
            <a:ln>
              <a:solidFill>
                <a:schemeClr val="bg1"/>
              </a:solidFill>
            </a:ln>
          </p:spPr>
          <p:txBody>
            <a:bodyPr wrap="square">
              <a:spAutoFit/>
            </a:bodyPr>
            <a:lstStyle/>
            <a:p>
              <a:r>
                <a:rPr lang="en-US" sz="1200" dirty="0">
                  <a:solidFill>
                    <a:schemeClr val="bg1"/>
                  </a:solidFill>
                </a:rPr>
                <a:t>In Matter Lab, we provide detailed product information, let you know what fabric and trims we are using in your product. </a:t>
              </a:r>
              <a:endParaRPr lang="en-US" dirty="0">
                <a:solidFill>
                  <a:schemeClr val="bg1"/>
                </a:solidFill>
              </a:endParaRPr>
            </a:p>
          </p:txBody>
        </p:sp>
        <p:sp>
          <p:nvSpPr>
            <p:cNvPr id="56" name="手繪多邊形 55"/>
            <p:cNvSpPr/>
            <p:nvPr/>
          </p:nvSpPr>
          <p:spPr>
            <a:xfrm>
              <a:off x="5334000" y="1771650"/>
              <a:ext cx="628650" cy="523875"/>
            </a:xfrm>
            <a:custGeom>
              <a:avLst/>
              <a:gdLst>
                <a:gd name="connsiteX0" fmla="*/ 0 w 628650"/>
                <a:gd name="connsiteY0" fmla="*/ 523875 h 523875"/>
                <a:gd name="connsiteX1" fmla="*/ 0 w 628650"/>
                <a:gd name="connsiteY1" fmla="*/ 0 h 523875"/>
                <a:gd name="connsiteX2" fmla="*/ 628650 w 628650"/>
                <a:gd name="connsiteY2" fmla="*/ 0 h 523875"/>
              </a:gdLst>
              <a:ahLst/>
              <a:cxnLst>
                <a:cxn ang="0">
                  <a:pos x="connsiteX0" y="connsiteY0"/>
                </a:cxn>
                <a:cxn ang="0">
                  <a:pos x="connsiteX1" y="connsiteY1"/>
                </a:cxn>
                <a:cxn ang="0">
                  <a:pos x="connsiteX2" y="connsiteY2"/>
                </a:cxn>
              </a:cxnLst>
              <a:rect l="l" t="t" r="r" b="b"/>
              <a:pathLst>
                <a:path w="628650" h="523875">
                  <a:moveTo>
                    <a:pt x="0" y="523875"/>
                  </a:moveTo>
                  <a:lnTo>
                    <a:pt x="0" y="0"/>
                  </a:lnTo>
                  <a:lnTo>
                    <a:pt x="62865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手繪多邊形 56"/>
            <p:cNvSpPr/>
            <p:nvPr/>
          </p:nvSpPr>
          <p:spPr>
            <a:xfrm rot="10800000">
              <a:off x="8121038" y="2087762"/>
              <a:ext cx="628650" cy="523875"/>
            </a:xfrm>
            <a:custGeom>
              <a:avLst/>
              <a:gdLst>
                <a:gd name="connsiteX0" fmla="*/ 0 w 628650"/>
                <a:gd name="connsiteY0" fmla="*/ 523875 h 523875"/>
                <a:gd name="connsiteX1" fmla="*/ 0 w 628650"/>
                <a:gd name="connsiteY1" fmla="*/ 0 h 523875"/>
                <a:gd name="connsiteX2" fmla="*/ 628650 w 628650"/>
                <a:gd name="connsiteY2" fmla="*/ 0 h 523875"/>
              </a:gdLst>
              <a:ahLst/>
              <a:cxnLst>
                <a:cxn ang="0">
                  <a:pos x="connsiteX0" y="connsiteY0"/>
                </a:cxn>
                <a:cxn ang="0">
                  <a:pos x="connsiteX1" y="connsiteY1"/>
                </a:cxn>
                <a:cxn ang="0">
                  <a:pos x="connsiteX2" y="connsiteY2"/>
                </a:cxn>
              </a:cxnLst>
              <a:rect l="l" t="t" r="r" b="b"/>
              <a:pathLst>
                <a:path w="628650" h="523875">
                  <a:moveTo>
                    <a:pt x="0" y="523875"/>
                  </a:moveTo>
                  <a:lnTo>
                    <a:pt x="0" y="0"/>
                  </a:lnTo>
                  <a:lnTo>
                    <a:pt x="62865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群組 2"/>
          <p:cNvGrpSpPr/>
          <p:nvPr/>
        </p:nvGrpSpPr>
        <p:grpSpPr>
          <a:xfrm>
            <a:off x="4719075" y="2617786"/>
            <a:ext cx="2468100" cy="1508591"/>
            <a:chOff x="4719075" y="2617786"/>
            <a:chExt cx="2468100" cy="1508591"/>
          </a:xfrm>
        </p:grpSpPr>
        <p:sp>
          <p:nvSpPr>
            <p:cNvPr id="59" name="手繪多邊形 58"/>
            <p:cNvSpPr/>
            <p:nvPr/>
          </p:nvSpPr>
          <p:spPr>
            <a:xfrm>
              <a:off x="4800600" y="2667000"/>
              <a:ext cx="2314575" cy="1390650"/>
            </a:xfrm>
            <a:custGeom>
              <a:avLst/>
              <a:gdLst>
                <a:gd name="connsiteX0" fmla="*/ 0 w 2314575"/>
                <a:gd name="connsiteY0" fmla="*/ 1390650 h 1390650"/>
                <a:gd name="connsiteX1" fmla="*/ 2314575 w 2314575"/>
                <a:gd name="connsiteY1" fmla="*/ 1390650 h 1390650"/>
                <a:gd name="connsiteX2" fmla="*/ 2314575 w 2314575"/>
                <a:gd name="connsiteY2" fmla="*/ 0 h 1390650"/>
              </a:gdLst>
              <a:ahLst/>
              <a:cxnLst>
                <a:cxn ang="0">
                  <a:pos x="connsiteX0" y="connsiteY0"/>
                </a:cxn>
                <a:cxn ang="0">
                  <a:pos x="connsiteX1" y="connsiteY1"/>
                </a:cxn>
                <a:cxn ang="0">
                  <a:pos x="connsiteX2" y="connsiteY2"/>
                </a:cxn>
              </a:cxnLst>
              <a:rect l="l" t="t" r="r" b="b"/>
              <a:pathLst>
                <a:path w="2314575" h="1390650">
                  <a:moveTo>
                    <a:pt x="0" y="1390650"/>
                  </a:moveTo>
                  <a:lnTo>
                    <a:pt x="2314575" y="1390650"/>
                  </a:lnTo>
                  <a:lnTo>
                    <a:pt x="2314575" y="0"/>
                  </a:lnTo>
                </a:path>
              </a:pathLst>
            </a:custGeom>
            <a:noFill/>
            <a:ln w="12700">
              <a:solidFill>
                <a:schemeClr val="bg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橢圓 59"/>
            <p:cNvSpPr/>
            <p:nvPr/>
          </p:nvSpPr>
          <p:spPr>
            <a:xfrm>
              <a:off x="7043175" y="2617786"/>
              <a:ext cx="144000" cy="144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61" name="橢圓 60"/>
            <p:cNvSpPr/>
            <p:nvPr/>
          </p:nvSpPr>
          <p:spPr>
            <a:xfrm>
              <a:off x="4719075" y="3982377"/>
              <a:ext cx="144000" cy="144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Tree>
    <p:extLst>
      <p:ext uri="{BB962C8B-B14F-4D97-AF65-F5344CB8AC3E}">
        <p14:creationId xmlns:p14="http://schemas.microsoft.com/office/powerpoint/2010/main" val="79744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64</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1" name="群組 20"/>
          <p:cNvGrpSpPr/>
          <p:nvPr/>
        </p:nvGrpSpPr>
        <p:grpSpPr>
          <a:xfrm>
            <a:off x="492599" y="1901191"/>
            <a:ext cx="3105616" cy="1059180"/>
            <a:chOff x="581025" y="1973580"/>
            <a:chExt cx="2681113" cy="914401"/>
          </a:xfrm>
        </p:grpSpPr>
        <p:sp>
          <p:nvSpPr>
            <p:cNvPr id="16" name="手繪多邊形 15"/>
            <p:cNvSpPr/>
            <p:nvPr/>
          </p:nvSpPr>
          <p:spPr>
            <a:xfrm>
              <a:off x="581025" y="1973580"/>
              <a:ext cx="2190750" cy="914400"/>
            </a:xfrm>
            <a:custGeom>
              <a:avLst/>
              <a:gdLst>
                <a:gd name="connsiteX0" fmla="*/ 152403 w 2190750"/>
                <a:gd name="connsiteY0" fmla="*/ 0 h 914400"/>
                <a:gd name="connsiteX1" fmla="*/ 2190750 w 2190750"/>
                <a:gd name="connsiteY1" fmla="*/ 0 h 914400"/>
                <a:gd name="connsiteX2" fmla="*/ 2190750 w 2190750"/>
                <a:gd name="connsiteY2" fmla="*/ 914400 h 914400"/>
                <a:gd name="connsiteX3" fmla="*/ 152403 w 2190750"/>
                <a:gd name="connsiteY3" fmla="*/ 914400 h 914400"/>
                <a:gd name="connsiteX4" fmla="*/ 0 w 2190750"/>
                <a:gd name="connsiteY4" fmla="*/ 761997 h 914400"/>
                <a:gd name="connsiteX5" fmla="*/ 0 w 2190750"/>
                <a:gd name="connsiteY5" fmla="*/ 152403 h 914400"/>
                <a:gd name="connsiteX6" fmla="*/ 152403 w 2190750"/>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0" h="914400">
                  <a:moveTo>
                    <a:pt x="152403" y="0"/>
                  </a:moveTo>
                  <a:lnTo>
                    <a:pt x="2190750" y="0"/>
                  </a:lnTo>
                  <a:lnTo>
                    <a:pt x="2190750" y="914400"/>
                  </a:lnTo>
                  <a:lnTo>
                    <a:pt x="152403" y="914400"/>
                  </a:lnTo>
                  <a:cubicBezTo>
                    <a:pt x="68233" y="914400"/>
                    <a:pt x="0" y="846167"/>
                    <a:pt x="0" y="761997"/>
                  </a:cubicBezTo>
                  <a:lnTo>
                    <a:pt x="0" y="152403"/>
                  </a:lnTo>
                  <a:cubicBezTo>
                    <a:pt x="0" y="68233"/>
                    <a:pt x="68233" y="0"/>
                    <a:pt x="152403" y="0"/>
                  </a:cubicBezTo>
                  <a:close/>
                </a:path>
              </a:pathLst>
            </a:custGeom>
            <a:solidFill>
              <a:schemeClr val="bg1">
                <a:lumMod val="50000"/>
                <a:alpha val="6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200"/>
                </a:lnSpc>
              </a:pPr>
              <a:r>
                <a:rPr lang="en-US" sz="1200" dirty="0">
                  <a:solidFill>
                    <a:prstClr val="white"/>
                  </a:solidFill>
                </a:rPr>
                <a:t>In Matter Lab, we provide detailed product information, let you know what fabric and trims we are using in your product. </a:t>
              </a:r>
            </a:p>
          </p:txBody>
        </p:sp>
        <p:sp>
          <p:nvSpPr>
            <p:cNvPr id="20" name="手繪多邊形 19"/>
            <p:cNvSpPr/>
            <p:nvPr/>
          </p:nvSpPr>
          <p:spPr>
            <a:xfrm rot="5400000">
              <a:off x="2559757" y="2185599"/>
              <a:ext cx="914400" cy="490363"/>
            </a:xfrm>
            <a:custGeom>
              <a:avLst/>
              <a:gdLst>
                <a:gd name="connsiteX0" fmla="*/ 0 w 914400"/>
                <a:gd name="connsiteY0" fmla="*/ 490363 h 490363"/>
                <a:gd name="connsiteX1" fmla="*/ 0 w 914400"/>
                <a:gd name="connsiteY1" fmla="*/ 377424 h 490363"/>
                <a:gd name="connsiteX2" fmla="*/ 152403 w 914400"/>
                <a:gd name="connsiteY2" fmla="*/ 225021 h 490363"/>
                <a:gd name="connsiteX3" fmla="*/ 354164 w 914400"/>
                <a:gd name="connsiteY3" fmla="*/ 225021 h 490363"/>
                <a:gd name="connsiteX4" fmla="*/ 457200 w 914400"/>
                <a:gd name="connsiteY4" fmla="*/ 0 h 490363"/>
                <a:gd name="connsiteX5" fmla="*/ 560236 w 914400"/>
                <a:gd name="connsiteY5" fmla="*/ 225021 h 490363"/>
                <a:gd name="connsiteX6" fmla="*/ 761997 w 914400"/>
                <a:gd name="connsiteY6" fmla="*/ 225021 h 490363"/>
                <a:gd name="connsiteX7" fmla="*/ 914400 w 914400"/>
                <a:gd name="connsiteY7" fmla="*/ 377424 h 490363"/>
                <a:gd name="connsiteX8" fmla="*/ 914400 w 914400"/>
                <a:gd name="connsiteY8" fmla="*/ 490363 h 49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490363">
                  <a:moveTo>
                    <a:pt x="0" y="490363"/>
                  </a:moveTo>
                  <a:lnTo>
                    <a:pt x="0" y="377424"/>
                  </a:lnTo>
                  <a:cubicBezTo>
                    <a:pt x="0" y="293254"/>
                    <a:pt x="68233" y="225021"/>
                    <a:pt x="152403" y="225021"/>
                  </a:cubicBezTo>
                  <a:lnTo>
                    <a:pt x="354164" y="225021"/>
                  </a:lnTo>
                  <a:lnTo>
                    <a:pt x="457200" y="0"/>
                  </a:lnTo>
                  <a:lnTo>
                    <a:pt x="560236" y="225021"/>
                  </a:lnTo>
                  <a:lnTo>
                    <a:pt x="761997" y="225021"/>
                  </a:lnTo>
                  <a:cubicBezTo>
                    <a:pt x="846167" y="225021"/>
                    <a:pt x="914400" y="293254"/>
                    <a:pt x="914400" y="377424"/>
                  </a:cubicBezTo>
                  <a:lnTo>
                    <a:pt x="914400" y="490363"/>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22" name="群組 21"/>
          <p:cNvGrpSpPr/>
          <p:nvPr/>
        </p:nvGrpSpPr>
        <p:grpSpPr>
          <a:xfrm>
            <a:off x="6699886" y="4724896"/>
            <a:ext cx="443864" cy="443974"/>
            <a:chOff x="4919346" y="5020806"/>
            <a:chExt cx="443864" cy="443974"/>
          </a:xfrm>
        </p:grpSpPr>
        <p:sp>
          <p:nvSpPr>
            <p:cNvPr id="23" name="Oval 5"/>
            <p:cNvSpPr>
              <a:spLocks noChangeArrowheads="1"/>
            </p:cNvSpPr>
            <p:nvPr/>
          </p:nvSpPr>
          <p:spPr bwMode="auto">
            <a:xfrm flipH="1">
              <a:off x="4973041" y="5074519"/>
              <a:ext cx="336475" cy="336549"/>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 name="群組 23"/>
            <p:cNvGrpSpPr/>
            <p:nvPr/>
          </p:nvGrpSpPr>
          <p:grpSpPr>
            <a:xfrm>
              <a:off x="4919346" y="5020806"/>
              <a:ext cx="443864" cy="443974"/>
              <a:chOff x="4502765" y="4511506"/>
              <a:chExt cx="517566" cy="517694"/>
            </a:xfrm>
          </p:grpSpPr>
          <p:sp>
            <p:nvSpPr>
              <p:cNvPr id="26" name="Freeform 6"/>
              <p:cNvSpPr>
                <a:spLocks/>
              </p:cNvSpPr>
              <p:nvPr/>
            </p:nvSpPr>
            <p:spPr bwMode="auto">
              <a:xfrm flipH="1">
                <a:off x="4672264" y="4511506"/>
                <a:ext cx="348067" cy="348110"/>
              </a:xfrm>
              <a:custGeom>
                <a:avLst/>
                <a:gdLst>
                  <a:gd name="T0" fmla="*/ 1628 w 35868"/>
                  <a:gd name="T1" fmla="*/ 35867 h 35867"/>
                  <a:gd name="T2" fmla="*/ 0 w 35868"/>
                  <a:gd name="T3" fmla="*/ 26670 h 35867"/>
                  <a:gd name="T4" fmla="*/ 26670 w 35868"/>
                  <a:gd name="T5" fmla="*/ 0 h 35867"/>
                  <a:gd name="T6" fmla="*/ 35868 w 35868"/>
                  <a:gd name="T7" fmla="*/ 1629 h 35867"/>
                </a:gdLst>
                <a:ahLst/>
                <a:cxnLst>
                  <a:cxn ang="0">
                    <a:pos x="T0" y="T1"/>
                  </a:cxn>
                  <a:cxn ang="0">
                    <a:pos x="T2" y="T3"/>
                  </a:cxn>
                  <a:cxn ang="0">
                    <a:pos x="T4" y="T5"/>
                  </a:cxn>
                  <a:cxn ang="0">
                    <a:pos x="T6" y="T7"/>
                  </a:cxn>
                </a:cxnLst>
                <a:rect l="0" t="0" r="r" b="b"/>
                <a:pathLst>
                  <a:path w="35868" h="35867">
                    <a:moveTo>
                      <a:pt x="1628" y="35867"/>
                    </a:moveTo>
                    <a:cubicBezTo>
                      <a:pt x="575" y="33000"/>
                      <a:pt x="0" y="29903"/>
                      <a:pt x="0" y="26670"/>
                    </a:cubicBezTo>
                    <a:cubicBezTo>
                      <a:pt x="0" y="11938"/>
                      <a:pt x="11941" y="0"/>
                      <a:pt x="26670" y="0"/>
                    </a:cubicBezTo>
                    <a:cubicBezTo>
                      <a:pt x="29902" y="0"/>
                      <a:pt x="33001" y="575"/>
                      <a:pt x="35868" y="1629"/>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p:cNvSpPr>
              <p:nvPr/>
            </p:nvSpPr>
            <p:spPr bwMode="auto">
              <a:xfrm flipH="1">
                <a:off x="4502765" y="4681090"/>
                <a:ext cx="348067" cy="348110"/>
              </a:xfrm>
              <a:custGeom>
                <a:avLst/>
                <a:gdLst>
                  <a:gd name="T0" fmla="*/ 34238 w 35867"/>
                  <a:gd name="T1" fmla="*/ 0 h 35866"/>
                  <a:gd name="T2" fmla="*/ 35867 w 35867"/>
                  <a:gd name="T3" fmla="*/ 9199 h 35866"/>
                  <a:gd name="T4" fmla="*/ 9200 w 35867"/>
                  <a:gd name="T5" fmla="*/ 35866 h 35866"/>
                  <a:gd name="T6" fmla="*/ 0 w 35867"/>
                  <a:gd name="T7" fmla="*/ 34237 h 35866"/>
                </a:gdLst>
                <a:ahLst/>
                <a:cxnLst>
                  <a:cxn ang="0">
                    <a:pos x="T0" y="T1"/>
                  </a:cxn>
                  <a:cxn ang="0">
                    <a:pos x="T2" y="T3"/>
                  </a:cxn>
                  <a:cxn ang="0">
                    <a:pos x="T4" y="T5"/>
                  </a:cxn>
                  <a:cxn ang="0">
                    <a:pos x="T6" y="T7"/>
                  </a:cxn>
                </a:cxnLst>
                <a:rect l="0" t="0" r="r" b="b"/>
                <a:pathLst>
                  <a:path w="35867" h="35866">
                    <a:moveTo>
                      <a:pt x="34238" y="0"/>
                    </a:moveTo>
                    <a:cubicBezTo>
                      <a:pt x="35292" y="2867"/>
                      <a:pt x="35867" y="5966"/>
                      <a:pt x="35867" y="9199"/>
                    </a:cubicBezTo>
                    <a:cubicBezTo>
                      <a:pt x="35867" y="23928"/>
                      <a:pt x="23929" y="35866"/>
                      <a:pt x="9200" y="35866"/>
                    </a:cubicBezTo>
                    <a:cubicBezTo>
                      <a:pt x="5966" y="35866"/>
                      <a:pt x="2867" y="35291"/>
                      <a:pt x="0" y="3423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橢圓 24"/>
            <p:cNvSpPr/>
            <p:nvPr/>
          </p:nvSpPr>
          <p:spPr>
            <a:xfrm>
              <a:off x="5042351" y="5143866"/>
              <a:ext cx="197855" cy="197855"/>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smtClean="0"/>
            </a:p>
          </p:txBody>
        </p:sp>
      </p:grpSp>
      <p:grpSp>
        <p:nvGrpSpPr>
          <p:cNvPr id="3" name="群組 2"/>
          <p:cNvGrpSpPr/>
          <p:nvPr/>
        </p:nvGrpSpPr>
        <p:grpSpPr>
          <a:xfrm>
            <a:off x="3530918" y="2434590"/>
            <a:ext cx="3395662" cy="2503170"/>
            <a:chOff x="3530918" y="2434590"/>
            <a:chExt cx="3395662" cy="2503170"/>
          </a:xfrm>
        </p:grpSpPr>
        <p:sp>
          <p:nvSpPr>
            <p:cNvPr id="29" name="手繪多邊形 28"/>
            <p:cNvSpPr/>
            <p:nvPr/>
          </p:nvSpPr>
          <p:spPr>
            <a:xfrm>
              <a:off x="3577590" y="3726180"/>
              <a:ext cx="3348990" cy="1211580"/>
            </a:xfrm>
            <a:custGeom>
              <a:avLst/>
              <a:gdLst>
                <a:gd name="connsiteX0" fmla="*/ 3348990 w 3348990"/>
                <a:gd name="connsiteY0" fmla="*/ 1211580 h 1211580"/>
                <a:gd name="connsiteX1" fmla="*/ 0 w 3348990"/>
                <a:gd name="connsiteY1" fmla="*/ 0 h 1211580"/>
              </a:gdLst>
              <a:ahLst/>
              <a:cxnLst>
                <a:cxn ang="0">
                  <a:pos x="connsiteX0" y="connsiteY0"/>
                </a:cxn>
                <a:cxn ang="0">
                  <a:pos x="connsiteX1" y="connsiteY1"/>
                </a:cxn>
              </a:cxnLst>
              <a:rect l="l" t="t" r="r" b="b"/>
              <a:pathLst>
                <a:path w="3348990" h="1211580">
                  <a:moveTo>
                    <a:pt x="3348990" y="1211580"/>
                  </a:moveTo>
                  <a:lnTo>
                    <a:pt x="0" y="0"/>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手繪多邊形 29"/>
            <p:cNvSpPr/>
            <p:nvPr/>
          </p:nvSpPr>
          <p:spPr>
            <a:xfrm>
              <a:off x="3589020" y="2434590"/>
              <a:ext cx="0" cy="1291590"/>
            </a:xfrm>
            <a:custGeom>
              <a:avLst/>
              <a:gdLst>
                <a:gd name="connsiteX0" fmla="*/ 0 w 0"/>
                <a:gd name="connsiteY0" fmla="*/ 1291590 h 1291590"/>
                <a:gd name="connsiteX1" fmla="*/ 0 w 0"/>
                <a:gd name="connsiteY1" fmla="*/ 0 h 1291590"/>
              </a:gdLst>
              <a:ahLst/>
              <a:cxnLst>
                <a:cxn ang="0">
                  <a:pos x="connsiteX0" y="connsiteY0"/>
                </a:cxn>
                <a:cxn ang="0">
                  <a:pos x="connsiteX1" y="connsiteY1"/>
                </a:cxn>
              </a:cxnLst>
              <a:rect l="l" t="t" r="r" b="b"/>
              <a:pathLst>
                <a:path h="1291590">
                  <a:moveTo>
                    <a:pt x="0" y="1291590"/>
                  </a:moveTo>
                  <a:lnTo>
                    <a:pt x="0" y="0"/>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橢圓 30"/>
            <p:cNvSpPr/>
            <p:nvPr/>
          </p:nvSpPr>
          <p:spPr>
            <a:xfrm>
              <a:off x="3530918" y="3652837"/>
              <a:ext cx="144000" cy="1440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Tree>
    <p:extLst>
      <p:ext uri="{BB962C8B-B14F-4D97-AF65-F5344CB8AC3E}">
        <p14:creationId xmlns:p14="http://schemas.microsoft.com/office/powerpoint/2010/main" val="31220843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solidFill>
                  <a:schemeClr val="bg1"/>
                </a:solidFill>
              </a:rPr>
              <a:t>65</a:t>
            </a:fld>
            <a:endParaRPr lang="zh-TW" altLang="en-US">
              <a:solidFill>
                <a:schemeClr val="bg1"/>
              </a:solidFill>
            </a:endParaRPr>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13" name="群組 12"/>
          <p:cNvGrpSpPr/>
          <p:nvPr/>
        </p:nvGrpSpPr>
        <p:grpSpPr>
          <a:xfrm>
            <a:off x="2708910" y="3897630"/>
            <a:ext cx="491490" cy="491490"/>
            <a:chOff x="2708910" y="3897630"/>
            <a:chExt cx="491490" cy="491490"/>
          </a:xfrm>
        </p:grpSpPr>
        <p:sp>
          <p:nvSpPr>
            <p:cNvPr id="3" name="橢圓 2"/>
            <p:cNvSpPr/>
            <p:nvPr/>
          </p:nvSpPr>
          <p:spPr>
            <a:xfrm>
              <a:off x="2708910" y="3897630"/>
              <a:ext cx="491490" cy="49149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2" name="橢圓 11"/>
            <p:cNvSpPr/>
            <p:nvPr/>
          </p:nvSpPr>
          <p:spPr>
            <a:xfrm>
              <a:off x="2868930" y="4057650"/>
              <a:ext cx="171450" cy="17145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grpSp>
        <p:nvGrpSpPr>
          <p:cNvPr id="34" name="群組 33"/>
          <p:cNvGrpSpPr/>
          <p:nvPr/>
        </p:nvGrpSpPr>
        <p:grpSpPr>
          <a:xfrm rot="10800000">
            <a:off x="5143500" y="4629151"/>
            <a:ext cx="594360" cy="594360"/>
            <a:chOff x="4727098" y="1572419"/>
            <a:chExt cx="3713163" cy="3713163"/>
          </a:xfrm>
        </p:grpSpPr>
        <p:sp>
          <p:nvSpPr>
            <p:cNvPr id="32" name="Freeform 17"/>
            <p:cNvSpPr>
              <a:spLocks/>
            </p:cNvSpPr>
            <p:nvPr/>
          </p:nvSpPr>
          <p:spPr bwMode="auto">
            <a:xfrm>
              <a:off x="4727098" y="2364582"/>
              <a:ext cx="1004888" cy="2333625"/>
            </a:xfrm>
            <a:custGeom>
              <a:avLst/>
              <a:gdLst>
                <a:gd name="T0" fmla="*/ 3087 w 5277"/>
                <a:gd name="T1" fmla="*/ 0 h 12252"/>
                <a:gd name="T2" fmla="*/ 4159 w 5277"/>
                <a:gd name="T3" fmla="*/ 12252 h 12252"/>
                <a:gd name="T4" fmla="*/ 5277 w 5277"/>
                <a:gd name="T5" fmla="*/ 10920 h 12252"/>
                <a:gd name="T6" fmla="*/ 4420 w 5277"/>
                <a:gd name="T7" fmla="*/ 1118 h 12252"/>
                <a:gd name="T8" fmla="*/ 3087 w 5277"/>
                <a:gd name="T9" fmla="*/ 0 h 12252"/>
              </a:gdLst>
              <a:ahLst/>
              <a:cxnLst>
                <a:cxn ang="0">
                  <a:pos x="T0" y="T1"/>
                </a:cxn>
                <a:cxn ang="0">
                  <a:pos x="T2" y="T3"/>
                </a:cxn>
                <a:cxn ang="0">
                  <a:pos x="T4" y="T5"/>
                </a:cxn>
                <a:cxn ang="0">
                  <a:pos x="T6" y="T7"/>
                </a:cxn>
                <a:cxn ang="0">
                  <a:pos x="T8" y="T9"/>
                </a:cxn>
              </a:cxnLst>
              <a:rect l="0" t="0" r="r" b="b"/>
              <a:pathLst>
                <a:path w="5277" h="12252">
                  <a:moveTo>
                    <a:pt x="3087" y="0"/>
                  </a:moveTo>
                  <a:cubicBezTo>
                    <a:pt x="0" y="3679"/>
                    <a:pt x="480" y="9165"/>
                    <a:pt x="4159" y="12252"/>
                  </a:cubicBezTo>
                  <a:lnTo>
                    <a:pt x="5277" y="10920"/>
                  </a:lnTo>
                  <a:cubicBezTo>
                    <a:pt x="2334" y="8450"/>
                    <a:pt x="1950" y="4062"/>
                    <a:pt x="4420" y="1118"/>
                  </a:cubicBezTo>
                  <a:lnTo>
                    <a:pt x="308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Freeform 18"/>
            <p:cNvSpPr>
              <a:spLocks/>
            </p:cNvSpPr>
            <p:nvPr/>
          </p:nvSpPr>
          <p:spPr bwMode="auto">
            <a:xfrm>
              <a:off x="5314473" y="1572419"/>
              <a:ext cx="3125788" cy="3713163"/>
            </a:xfrm>
            <a:custGeom>
              <a:avLst/>
              <a:gdLst>
                <a:gd name="T0" fmla="*/ 1072 w 16411"/>
                <a:gd name="T1" fmla="*/ 16411 h 19498"/>
                <a:gd name="T2" fmla="*/ 13324 w 16411"/>
                <a:gd name="T3" fmla="*/ 15339 h 19498"/>
                <a:gd name="T4" fmla="*/ 12252 w 16411"/>
                <a:gd name="T5" fmla="*/ 3087 h 19498"/>
                <a:gd name="T6" fmla="*/ 0 w 16411"/>
                <a:gd name="T7" fmla="*/ 4159 h 19498"/>
                <a:gd name="T8" fmla="*/ 0 w 16411"/>
                <a:gd name="T9" fmla="*/ 4159 h 19498"/>
                <a:gd name="T10" fmla="*/ 1333 w 16411"/>
                <a:gd name="T11" fmla="*/ 5277 h 19498"/>
                <a:gd name="T12" fmla="*/ 11134 w 16411"/>
                <a:gd name="T13" fmla="*/ 4420 h 19498"/>
                <a:gd name="T14" fmla="*/ 11992 w 16411"/>
                <a:gd name="T15" fmla="*/ 14221 h 19498"/>
                <a:gd name="T16" fmla="*/ 2190 w 16411"/>
                <a:gd name="T17" fmla="*/ 15079 h 19498"/>
                <a:gd name="T18" fmla="*/ 2190 w 16411"/>
                <a:gd name="T19" fmla="*/ 15079 h 19498"/>
                <a:gd name="T20" fmla="*/ 1072 w 16411"/>
                <a:gd name="T21" fmla="*/ 16411 h 19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11" h="19498">
                  <a:moveTo>
                    <a:pt x="1072" y="16411"/>
                  </a:moveTo>
                  <a:cubicBezTo>
                    <a:pt x="4752" y="19498"/>
                    <a:pt x="10237" y="19018"/>
                    <a:pt x="13324" y="15339"/>
                  </a:cubicBezTo>
                  <a:cubicBezTo>
                    <a:pt x="16411" y="11660"/>
                    <a:pt x="15931" y="6175"/>
                    <a:pt x="12252" y="3087"/>
                  </a:cubicBezTo>
                  <a:cubicBezTo>
                    <a:pt x="8573" y="0"/>
                    <a:pt x="3088" y="480"/>
                    <a:pt x="0" y="4159"/>
                  </a:cubicBezTo>
                  <a:cubicBezTo>
                    <a:pt x="0" y="4159"/>
                    <a:pt x="0" y="4159"/>
                    <a:pt x="0" y="4159"/>
                  </a:cubicBezTo>
                  <a:lnTo>
                    <a:pt x="1333" y="5277"/>
                  </a:lnTo>
                  <a:cubicBezTo>
                    <a:pt x="3803" y="2334"/>
                    <a:pt x="8191" y="1950"/>
                    <a:pt x="11134" y="4420"/>
                  </a:cubicBezTo>
                  <a:cubicBezTo>
                    <a:pt x="14077" y="6889"/>
                    <a:pt x="14461" y="11278"/>
                    <a:pt x="11992" y="14221"/>
                  </a:cubicBezTo>
                  <a:cubicBezTo>
                    <a:pt x="9522" y="17164"/>
                    <a:pt x="5134" y="17548"/>
                    <a:pt x="2190" y="15079"/>
                  </a:cubicBezTo>
                  <a:cubicBezTo>
                    <a:pt x="2190" y="15079"/>
                    <a:pt x="2190" y="15079"/>
                    <a:pt x="2190" y="15079"/>
                  </a:cubicBezTo>
                  <a:lnTo>
                    <a:pt x="1072" y="164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5" name="矩形 34"/>
          <p:cNvSpPr/>
          <p:nvPr/>
        </p:nvSpPr>
        <p:spPr>
          <a:xfrm>
            <a:off x="3600326" y="1262290"/>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36" name="手繪多邊形 35"/>
          <p:cNvSpPr/>
          <p:nvPr/>
        </p:nvSpPr>
        <p:spPr>
          <a:xfrm>
            <a:off x="2926080" y="1223010"/>
            <a:ext cx="3691890" cy="2674620"/>
          </a:xfrm>
          <a:custGeom>
            <a:avLst/>
            <a:gdLst>
              <a:gd name="connsiteX0" fmla="*/ 0 w 3691890"/>
              <a:gd name="connsiteY0" fmla="*/ 2674620 h 2674620"/>
              <a:gd name="connsiteX1" fmla="*/ 0 w 3691890"/>
              <a:gd name="connsiteY1" fmla="*/ 1211580 h 2674620"/>
              <a:gd name="connsiteX2" fmla="*/ 3691890 w 3691890"/>
              <a:gd name="connsiteY2" fmla="*/ 1211580 h 2674620"/>
              <a:gd name="connsiteX3" fmla="*/ 3691890 w 3691890"/>
              <a:gd name="connsiteY3" fmla="*/ 0 h 2674620"/>
            </a:gdLst>
            <a:ahLst/>
            <a:cxnLst>
              <a:cxn ang="0">
                <a:pos x="connsiteX0" y="connsiteY0"/>
              </a:cxn>
              <a:cxn ang="0">
                <a:pos x="connsiteX1" y="connsiteY1"/>
              </a:cxn>
              <a:cxn ang="0">
                <a:pos x="connsiteX2" y="connsiteY2"/>
              </a:cxn>
              <a:cxn ang="0">
                <a:pos x="connsiteX3" y="connsiteY3"/>
              </a:cxn>
            </a:cxnLst>
            <a:rect l="l" t="t" r="r" b="b"/>
            <a:pathLst>
              <a:path w="3691890" h="2674620">
                <a:moveTo>
                  <a:pt x="0" y="2674620"/>
                </a:moveTo>
                <a:lnTo>
                  <a:pt x="0" y="1211580"/>
                </a:lnTo>
                <a:lnTo>
                  <a:pt x="3691890" y="1211580"/>
                </a:lnTo>
                <a:lnTo>
                  <a:pt x="369189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p:cNvSpPr/>
          <p:nvPr/>
        </p:nvSpPr>
        <p:spPr>
          <a:xfrm>
            <a:off x="710744" y="5353070"/>
            <a:ext cx="3724096" cy="523220"/>
          </a:xfrm>
          <a:prstGeom prst="rect">
            <a:avLst/>
          </a:prstGeom>
          <a:solidFill>
            <a:schemeClr val="accent1"/>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38" name="手繪多邊形 37"/>
          <p:cNvSpPr/>
          <p:nvPr/>
        </p:nvSpPr>
        <p:spPr>
          <a:xfrm>
            <a:off x="720090" y="4914900"/>
            <a:ext cx="4491990" cy="1017270"/>
          </a:xfrm>
          <a:custGeom>
            <a:avLst/>
            <a:gdLst>
              <a:gd name="connsiteX0" fmla="*/ 4491990 w 4491990"/>
              <a:gd name="connsiteY0" fmla="*/ 0 h 1017270"/>
              <a:gd name="connsiteX1" fmla="*/ 3783330 w 4491990"/>
              <a:gd name="connsiteY1" fmla="*/ 0 h 1017270"/>
              <a:gd name="connsiteX2" fmla="*/ 3783330 w 4491990"/>
              <a:gd name="connsiteY2" fmla="*/ 1017270 h 1017270"/>
              <a:gd name="connsiteX3" fmla="*/ 0 w 4491990"/>
              <a:gd name="connsiteY3" fmla="*/ 1017270 h 1017270"/>
            </a:gdLst>
            <a:ahLst/>
            <a:cxnLst>
              <a:cxn ang="0">
                <a:pos x="connsiteX0" y="connsiteY0"/>
              </a:cxn>
              <a:cxn ang="0">
                <a:pos x="connsiteX1" y="connsiteY1"/>
              </a:cxn>
              <a:cxn ang="0">
                <a:pos x="connsiteX2" y="connsiteY2"/>
              </a:cxn>
              <a:cxn ang="0">
                <a:pos x="connsiteX3" y="connsiteY3"/>
              </a:cxn>
            </a:cxnLst>
            <a:rect l="l" t="t" r="r" b="b"/>
            <a:pathLst>
              <a:path w="4491990" h="1017270">
                <a:moveTo>
                  <a:pt x="4491990" y="0"/>
                </a:moveTo>
                <a:lnTo>
                  <a:pt x="3783330" y="0"/>
                </a:lnTo>
                <a:lnTo>
                  <a:pt x="3783330" y="1017270"/>
                </a:lnTo>
                <a:lnTo>
                  <a:pt x="0" y="101727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77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facebook.com/images/fb_icon_325x3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620" y="2348862"/>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2807804" y="2635150"/>
            <a:ext cx="5796644" cy="1261884"/>
          </a:xfrm>
          <a:prstGeom prst="rect">
            <a:avLst/>
          </a:prstGeom>
          <a:noFill/>
        </p:spPr>
        <p:txBody>
          <a:bodyPr wrap="square" rtlCol="0">
            <a:spAutoFit/>
          </a:bodyPr>
          <a:lstStyle/>
          <a:p>
            <a:r>
              <a:rPr lang="zh-TW" altLang="en-US" sz="4800" b="1" dirty="0">
                <a:solidFill>
                  <a:prstClr val="black"/>
                </a:solidFill>
                <a:latin typeface="微軟正黑體" pitchFamily="34" charset="-120"/>
                <a:ea typeface="微軟正黑體"/>
              </a:rPr>
              <a:t>歡迎加入</a:t>
            </a:r>
            <a:r>
              <a:rPr lang="zh-TW" altLang="en-US" sz="4800" b="1" dirty="0">
                <a:solidFill>
                  <a:prstClr val="black"/>
                </a:solidFill>
                <a:latin typeface="微軟正黑體" pitchFamily="34" charset="-120"/>
                <a:ea typeface="微軟正黑體"/>
                <a:hlinkClick r:id="rId4"/>
              </a:rPr>
              <a:t>商業簡報網</a:t>
            </a:r>
            <a:r>
              <a:rPr lang="zh-TW" altLang="en-US" sz="2800" b="1" dirty="0">
                <a:solidFill>
                  <a:prstClr val="black"/>
                </a:solidFill>
                <a:latin typeface="微軟正黑體" pitchFamily="34" charset="-120"/>
                <a:ea typeface="微軟正黑體"/>
              </a:rPr>
              <a:t>粉絲專頁</a:t>
            </a:r>
          </a:p>
        </p:txBody>
      </p:sp>
      <p:pic>
        <p:nvPicPr>
          <p:cNvPr id="1026" name="Picture 2" descr="C:\Users\mwhan\Downloads\1415166689_icon_27_one_finger_click-51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1221" y="4167021"/>
            <a:ext cx="2258380" cy="225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1144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085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1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6</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23" name="群組 22"/>
          <p:cNvGrpSpPr/>
          <p:nvPr/>
        </p:nvGrpSpPr>
        <p:grpSpPr>
          <a:xfrm>
            <a:off x="6688553" y="4377690"/>
            <a:ext cx="342906" cy="342900"/>
            <a:chOff x="6631402" y="4320540"/>
            <a:chExt cx="457208" cy="457200"/>
          </a:xfrm>
        </p:grpSpPr>
        <p:grpSp>
          <p:nvGrpSpPr>
            <p:cNvPr id="7" name="群組 6"/>
            <p:cNvGrpSpPr/>
            <p:nvPr/>
          </p:nvGrpSpPr>
          <p:grpSpPr>
            <a:xfrm>
              <a:off x="6761392" y="4450526"/>
              <a:ext cx="197227" cy="197227"/>
              <a:chOff x="-294775" y="2719137"/>
              <a:chExt cx="433137" cy="433137"/>
            </a:xfrm>
          </p:grpSpPr>
          <p:cxnSp>
            <p:nvCxnSpPr>
              <p:cNvPr id="21" name="直線接點 20"/>
              <p:cNvCxnSpPr/>
              <p:nvPr/>
            </p:nvCxnSpPr>
            <p:spPr>
              <a:xfrm>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78206" y="2719137"/>
                <a:ext cx="0" cy="4331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群組 7"/>
            <p:cNvGrpSpPr/>
            <p:nvPr/>
          </p:nvGrpSpPr>
          <p:grpSpPr>
            <a:xfrm>
              <a:off x="6631402" y="4320540"/>
              <a:ext cx="457208" cy="457200"/>
              <a:chOff x="1353553" y="4012531"/>
              <a:chExt cx="613612" cy="613602"/>
            </a:xfrm>
          </p:grpSpPr>
          <p:grpSp>
            <p:nvGrpSpPr>
              <p:cNvPr id="9" name="群組 8"/>
              <p:cNvGrpSpPr/>
              <p:nvPr/>
            </p:nvGrpSpPr>
            <p:grpSpPr>
              <a:xfrm>
                <a:off x="1353553" y="4012531"/>
                <a:ext cx="264696" cy="264696"/>
                <a:chOff x="1353553" y="4012531"/>
                <a:chExt cx="264696" cy="264696"/>
              </a:xfrm>
            </p:grpSpPr>
            <p:cxnSp>
              <p:nvCxnSpPr>
                <p:cNvPr id="19" name="直線接點 18"/>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群組 9"/>
              <p:cNvGrpSpPr/>
              <p:nvPr/>
            </p:nvGrpSpPr>
            <p:grpSpPr>
              <a:xfrm rot="5400000">
                <a:off x="1702469" y="4012531"/>
                <a:ext cx="264696" cy="264696"/>
                <a:chOff x="1353553" y="4012531"/>
                <a:chExt cx="264696" cy="264696"/>
              </a:xfrm>
            </p:grpSpPr>
            <p:cxnSp>
              <p:nvCxnSpPr>
                <p:cNvPr id="17" name="直線接點 16"/>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rot="5400000" flipH="1" flipV="1">
                <a:off x="1353553" y="4361437"/>
                <a:ext cx="264696" cy="264696"/>
                <a:chOff x="1353553" y="4012531"/>
                <a:chExt cx="264696" cy="264696"/>
              </a:xfrm>
            </p:grpSpPr>
            <p:cxnSp>
              <p:nvCxnSpPr>
                <p:cNvPr id="15" name="直線接點 14"/>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群組 11"/>
              <p:cNvGrpSpPr/>
              <p:nvPr/>
            </p:nvGrpSpPr>
            <p:grpSpPr>
              <a:xfrm rot="10800000">
                <a:off x="1702469" y="4361437"/>
                <a:ext cx="264696" cy="264696"/>
                <a:chOff x="1353553" y="4012531"/>
                <a:chExt cx="264696" cy="264696"/>
              </a:xfrm>
            </p:grpSpPr>
            <p:cxnSp>
              <p:nvCxnSpPr>
                <p:cNvPr id="13" name="直線接點 12"/>
                <p:cNvCxnSpPr/>
                <p:nvPr/>
              </p:nvCxnSpPr>
              <p:spPr>
                <a:xfrm>
                  <a:off x="1353553" y="4012531"/>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1485901" y="3880183"/>
                  <a:ext cx="0" cy="2646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矩形 2"/>
            <p:cNvSpPr/>
            <p:nvPr/>
          </p:nvSpPr>
          <p:spPr>
            <a:xfrm>
              <a:off x="6736278" y="4427659"/>
              <a:ext cx="247452" cy="247452"/>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24" name="矩形 23"/>
          <p:cNvSpPr/>
          <p:nvPr/>
        </p:nvSpPr>
        <p:spPr>
          <a:xfrm>
            <a:off x="6800850" y="480060"/>
            <a:ext cx="251460" cy="25146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6" name="群組 5"/>
          <p:cNvGrpSpPr/>
          <p:nvPr/>
        </p:nvGrpSpPr>
        <p:grpSpPr>
          <a:xfrm>
            <a:off x="4504860" y="4777740"/>
            <a:ext cx="2353140" cy="810090"/>
            <a:chOff x="4504860" y="4777740"/>
            <a:chExt cx="2353140" cy="810090"/>
          </a:xfrm>
        </p:grpSpPr>
        <p:sp>
          <p:nvSpPr>
            <p:cNvPr id="25" name="手繪多邊形 24"/>
            <p:cNvSpPr/>
            <p:nvPr/>
          </p:nvSpPr>
          <p:spPr>
            <a:xfrm>
              <a:off x="4594860" y="4777740"/>
              <a:ext cx="2263140" cy="720090"/>
            </a:xfrm>
            <a:custGeom>
              <a:avLst/>
              <a:gdLst>
                <a:gd name="connsiteX0" fmla="*/ 2263140 w 2263140"/>
                <a:gd name="connsiteY0" fmla="*/ 0 h 720090"/>
                <a:gd name="connsiteX1" fmla="*/ 1257300 w 2263140"/>
                <a:gd name="connsiteY1" fmla="*/ 720090 h 720090"/>
                <a:gd name="connsiteX2" fmla="*/ 0 w 2263140"/>
                <a:gd name="connsiteY2" fmla="*/ 720090 h 720090"/>
              </a:gdLst>
              <a:ahLst/>
              <a:cxnLst>
                <a:cxn ang="0">
                  <a:pos x="connsiteX0" y="connsiteY0"/>
                </a:cxn>
                <a:cxn ang="0">
                  <a:pos x="connsiteX1" y="connsiteY1"/>
                </a:cxn>
                <a:cxn ang="0">
                  <a:pos x="connsiteX2" y="connsiteY2"/>
                </a:cxn>
              </a:cxnLst>
              <a:rect l="l" t="t" r="r" b="b"/>
              <a:pathLst>
                <a:path w="2263140" h="720090">
                  <a:moveTo>
                    <a:pt x="2263140" y="0"/>
                  </a:moveTo>
                  <a:lnTo>
                    <a:pt x="1257300" y="720090"/>
                  </a:lnTo>
                  <a:lnTo>
                    <a:pt x="0" y="72009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橢圓 25"/>
            <p:cNvSpPr/>
            <p:nvPr/>
          </p:nvSpPr>
          <p:spPr>
            <a:xfrm>
              <a:off x="4504860" y="5407830"/>
              <a:ext cx="180000" cy="1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橢圓 26"/>
            <p:cNvSpPr/>
            <p:nvPr/>
          </p:nvSpPr>
          <p:spPr>
            <a:xfrm>
              <a:off x="5824560" y="5434830"/>
              <a:ext cx="126000" cy="12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矩形 27"/>
          <p:cNvSpPr/>
          <p:nvPr/>
        </p:nvSpPr>
        <p:spPr>
          <a:xfrm>
            <a:off x="1506986" y="4943832"/>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29" name="矩形 28"/>
          <p:cNvSpPr/>
          <p:nvPr/>
        </p:nvSpPr>
        <p:spPr>
          <a:xfrm>
            <a:off x="4881600" y="2316201"/>
            <a:ext cx="3805200" cy="523220"/>
          </a:xfrm>
          <a:prstGeom prst="rect">
            <a:avLst/>
          </a:prstGeom>
          <a:pattFill prst="wdUpDiag">
            <a:fgClr>
              <a:schemeClr val="bg1">
                <a:lumMod val="85000"/>
              </a:schemeClr>
            </a:fgClr>
            <a:bgClr>
              <a:schemeClr val="bg1"/>
            </a:bgClr>
          </a:pattFill>
        </p:spPr>
        <p:txBody>
          <a:bodyPr wrap="none">
            <a:spAutoFit/>
          </a:bodyPr>
          <a:lstStyle/>
          <a:p>
            <a:pPr algn="ctr"/>
            <a:r>
              <a:rPr lang="en-US" altLang="zh-TW" sz="2800" dirty="0">
                <a:solidFill>
                  <a:schemeClr val="bg1">
                    <a:lumMod val="50000"/>
                  </a:schemeClr>
                </a:solidFill>
              </a:rPr>
              <a:t>Make Organizing </a:t>
            </a:r>
            <a:r>
              <a:rPr lang="en-US" altLang="zh-TW" sz="2800" dirty="0" smtClean="0">
                <a:solidFill>
                  <a:schemeClr val="bg1">
                    <a:lumMod val="50000"/>
                  </a:schemeClr>
                </a:solidFill>
              </a:rPr>
              <a:t>Fun.</a:t>
            </a:r>
            <a:endParaRPr lang="en-US" sz="2800" dirty="0">
              <a:solidFill>
                <a:schemeClr val="bg1">
                  <a:lumMod val="50000"/>
                </a:schemeClr>
              </a:solidFill>
            </a:endParaRPr>
          </a:p>
        </p:txBody>
      </p:sp>
      <p:sp>
        <p:nvSpPr>
          <p:cNvPr id="30" name="手繪多邊形 29"/>
          <p:cNvSpPr/>
          <p:nvPr/>
        </p:nvSpPr>
        <p:spPr>
          <a:xfrm>
            <a:off x="6926580" y="731520"/>
            <a:ext cx="0" cy="1588770"/>
          </a:xfrm>
          <a:custGeom>
            <a:avLst/>
            <a:gdLst>
              <a:gd name="connsiteX0" fmla="*/ 0 w 0"/>
              <a:gd name="connsiteY0" fmla="*/ 1588770 h 1588770"/>
              <a:gd name="connsiteX1" fmla="*/ 0 w 0"/>
              <a:gd name="connsiteY1" fmla="*/ 0 h 1588770"/>
            </a:gdLst>
            <a:ahLst/>
            <a:cxnLst>
              <a:cxn ang="0">
                <a:pos x="connsiteX0" y="connsiteY0"/>
              </a:cxn>
              <a:cxn ang="0">
                <a:pos x="connsiteX1" y="connsiteY1"/>
              </a:cxn>
            </a:cxnLst>
            <a:rect l="l" t="t" r="r" b="b"/>
            <a:pathLst>
              <a:path h="1588770">
                <a:moveTo>
                  <a:pt x="0" y="1588770"/>
                </a:move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群組 34"/>
          <p:cNvGrpSpPr/>
          <p:nvPr/>
        </p:nvGrpSpPr>
        <p:grpSpPr>
          <a:xfrm>
            <a:off x="3248123" y="3749040"/>
            <a:ext cx="147921" cy="147920"/>
            <a:chOff x="1353553" y="4012531"/>
            <a:chExt cx="264696" cy="264696"/>
          </a:xfrm>
        </p:grpSpPr>
        <p:cxnSp>
          <p:nvCxnSpPr>
            <p:cNvPr id="45" name="直線接點 44"/>
            <p:cNvCxnSpPr/>
            <p:nvPr/>
          </p:nvCxnSpPr>
          <p:spPr>
            <a:xfrm>
              <a:off x="1353553" y="4012531"/>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rot="5400000">
              <a:off x="1485901" y="3880183"/>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rot="5400000">
            <a:off x="3443109" y="3749040"/>
            <a:ext cx="147920" cy="147921"/>
            <a:chOff x="1353553" y="4012531"/>
            <a:chExt cx="264696" cy="264696"/>
          </a:xfrm>
        </p:grpSpPr>
        <p:cxnSp>
          <p:nvCxnSpPr>
            <p:cNvPr id="43" name="直線接點 42"/>
            <p:cNvCxnSpPr/>
            <p:nvPr/>
          </p:nvCxnSpPr>
          <p:spPr>
            <a:xfrm>
              <a:off x="1353553" y="4012531"/>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rot="5400000">
              <a:off x="1485901" y="3880183"/>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群組 36"/>
          <p:cNvGrpSpPr/>
          <p:nvPr/>
        </p:nvGrpSpPr>
        <p:grpSpPr>
          <a:xfrm rot="5400000" flipH="1" flipV="1">
            <a:off x="3248123" y="3944020"/>
            <a:ext cx="147920" cy="147921"/>
            <a:chOff x="1353553" y="4012531"/>
            <a:chExt cx="264696" cy="264696"/>
          </a:xfrm>
        </p:grpSpPr>
        <p:cxnSp>
          <p:nvCxnSpPr>
            <p:cNvPr id="41" name="直線接點 40"/>
            <p:cNvCxnSpPr/>
            <p:nvPr/>
          </p:nvCxnSpPr>
          <p:spPr>
            <a:xfrm>
              <a:off x="1353553" y="4012531"/>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rot="5400000">
              <a:off x="1485901" y="3880183"/>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群組 37"/>
          <p:cNvGrpSpPr/>
          <p:nvPr/>
        </p:nvGrpSpPr>
        <p:grpSpPr>
          <a:xfrm rot="10800000">
            <a:off x="3443108" y="3944020"/>
            <a:ext cx="147921" cy="147920"/>
            <a:chOff x="1353553" y="4012531"/>
            <a:chExt cx="264696" cy="264696"/>
          </a:xfrm>
        </p:grpSpPr>
        <p:cxnSp>
          <p:nvCxnSpPr>
            <p:cNvPr id="39" name="直線接點 38"/>
            <p:cNvCxnSpPr/>
            <p:nvPr/>
          </p:nvCxnSpPr>
          <p:spPr>
            <a:xfrm>
              <a:off x="1353553" y="4012531"/>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rot="5400000">
              <a:off x="1485901" y="3880183"/>
              <a:ext cx="0" cy="26469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3326780" y="3829379"/>
            <a:ext cx="185589" cy="185589"/>
          </a:xfrm>
          <a:prstGeom prst="rect">
            <a:avLst/>
          </a:prstGeom>
          <a:solidFill>
            <a:schemeClr val="bg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nvGrpSpPr>
          <p:cNvPr id="32" name="群組 31"/>
          <p:cNvGrpSpPr/>
          <p:nvPr/>
        </p:nvGrpSpPr>
        <p:grpSpPr>
          <a:xfrm>
            <a:off x="3345616" y="3846530"/>
            <a:ext cx="147920" cy="147920"/>
            <a:chOff x="-294775" y="2719137"/>
            <a:chExt cx="433137" cy="433137"/>
          </a:xfrm>
        </p:grpSpPr>
        <p:cxnSp>
          <p:nvCxnSpPr>
            <p:cNvPr id="47" name="直線接點 46"/>
            <p:cNvCxnSpPr/>
            <p:nvPr/>
          </p:nvCxnSpPr>
          <p:spPr>
            <a:xfrm>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rot="5400000">
              <a:off x="-78206" y="2719137"/>
              <a:ext cx="0" cy="4331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矩形 48"/>
          <p:cNvSpPr/>
          <p:nvPr/>
        </p:nvSpPr>
        <p:spPr>
          <a:xfrm>
            <a:off x="687643" y="1726716"/>
            <a:ext cx="3803477" cy="461665"/>
          </a:xfrm>
          <a:prstGeom prst="rect">
            <a:avLst/>
          </a:prstGeom>
          <a:solidFill>
            <a:schemeClr val="accent2"/>
          </a:solidFill>
          <a:ln w="12700">
            <a:noFill/>
          </a:ln>
        </p:spPr>
        <p:txBody>
          <a:bodyPr wrap="none">
            <a:spAutoFit/>
          </a:bodyPr>
          <a:lstStyle/>
          <a:p>
            <a:pPr algn="ctr"/>
            <a:r>
              <a:rPr lang="en-US" altLang="zh-TW" sz="2400" dirty="0">
                <a:solidFill>
                  <a:schemeClr val="bg1"/>
                </a:solidFill>
              </a:rPr>
              <a:t>We know it matters to you</a:t>
            </a:r>
            <a:r>
              <a:rPr lang="en-US" altLang="zh-TW" sz="2400" dirty="0" smtClean="0">
                <a:solidFill>
                  <a:schemeClr val="bg1"/>
                </a:solidFill>
              </a:rPr>
              <a:t>.</a:t>
            </a:r>
            <a:endParaRPr lang="en-US" altLang="zh-TW" sz="2400" dirty="0">
              <a:solidFill>
                <a:schemeClr val="bg1"/>
              </a:solidFill>
            </a:endParaRPr>
          </a:p>
        </p:txBody>
      </p:sp>
      <p:sp>
        <p:nvSpPr>
          <p:cNvPr id="50" name="手繪多邊形 49"/>
          <p:cNvSpPr/>
          <p:nvPr/>
        </p:nvSpPr>
        <p:spPr>
          <a:xfrm>
            <a:off x="628650" y="1714500"/>
            <a:ext cx="2560320" cy="1977390"/>
          </a:xfrm>
          <a:custGeom>
            <a:avLst/>
            <a:gdLst>
              <a:gd name="connsiteX0" fmla="*/ 0 w 2560320"/>
              <a:gd name="connsiteY0" fmla="*/ 0 h 1977390"/>
              <a:gd name="connsiteX1" fmla="*/ 0 w 2560320"/>
              <a:gd name="connsiteY1" fmla="*/ 537210 h 1977390"/>
              <a:gd name="connsiteX2" fmla="*/ 2560320 w 2560320"/>
              <a:gd name="connsiteY2" fmla="*/ 1977390 h 1977390"/>
            </a:gdLst>
            <a:ahLst/>
            <a:cxnLst>
              <a:cxn ang="0">
                <a:pos x="connsiteX0" y="connsiteY0"/>
              </a:cxn>
              <a:cxn ang="0">
                <a:pos x="connsiteX1" y="connsiteY1"/>
              </a:cxn>
              <a:cxn ang="0">
                <a:pos x="connsiteX2" y="connsiteY2"/>
              </a:cxn>
            </a:cxnLst>
            <a:rect l="l" t="t" r="r" b="b"/>
            <a:pathLst>
              <a:path w="2560320" h="1977390">
                <a:moveTo>
                  <a:pt x="0" y="0"/>
                </a:moveTo>
                <a:lnTo>
                  <a:pt x="0" y="537210"/>
                </a:lnTo>
                <a:lnTo>
                  <a:pt x="2560320" y="197739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3298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29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7</a:t>
            </a:fld>
            <a:endParaRPr lang="zh-TW" altLang="en-US"/>
          </a:p>
        </p:txBody>
      </p:sp>
      <p:sp>
        <p:nvSpPr>
          <p:cNvPr id="4" name="頁尾版面配置區 3"/>
          <p:cNvSpPr>
            <a:spLocks noGrp="1"/>
          </p:cNvSpPr>
          <p:nvPr>
            <p:ph type="ftr" sz="quarter" idx="11"/>
          </p:nvPr>
        </p:nvSpPr>
        <p:spPr/>
        <p:txBody>
          <a:bodyPr/>
          <a:lstStyle/>
          <a:p>
            <a:r>
              <a:rPr lang="zh-TW" altLang="en-US" smtClean="0">
                <a:solidFill>
                  <a:schemeClr val="bg1"/>
                </a:solidFill>
              </a:rPr>
              <a:t>商業簡報網 </a:t>
            </a:r>
            <a:r>
              <a:rPr lang="en-US" altLang="zh-TW" smtClean="0">
                <a:solidFill>
                  <a:schemeClr val="bg1"/>
                </a:solidFill>
              </a:rPr>
              <a:t>X Matter Lab</a:t>
            </a:r>
            <a:endParaRPr lang="zh-TW" altLang="en-US" dirty="0">
              <a:solidFill>
                <a:schemeClr val="bg1"/>
              </a:solidFill>
            </a:endParaRPr>
          </a:p>
        </p:txBody>
      </p:sp>
      <p:grpSp>
        <p:nvGrpSpPr>
          <p:cNvPr id="12" name="群組 11"/>
          <p:cNvGrpSpPr/>
          <p:nvPr/>
        </p:nvGrpSpPr>
        <p:grpSpPr>
          <a:xfrm>
            <a:off x="4431635" y="4015292"/>
            <a:ext cx="385014" cy="385014"/>
            <a:chOff x="721895" y="757988"/>
            <a:chExt cx="866274" cy="866274"/>
          </a:xfrm>
        </p:grpSpPr>
        <p:sp>
          <p:nvSpPr>
            <p:cNvPr id="13" name="橢圓 12"/>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橢圓 13"/>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橢圓 2"/>
          <p:cNvSpPr/>
          <p:nvPr/>
        </p:nvSpPr>
        <p:spPr>
          <a:xfrm>
            <a:off x="6242377" y="3451699"/>
            <a:ext cx="228600" cy="2286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群組 16"/>
          <p:cNvGrpSpPr/>
          <p:nvPr/>
        </p:nvGrpSpPr>
        <p:grpSpPr>
          <a:xfrm>
            <a:off x="4110790" y="5054690"/>
            <a:ext cx="385014" cy="385014"/>
            <a:chOff x="721895" y="757988"/>
            <a:chExt cx="866274" cy="866274"/>
          </a:xfrm>
        </p:grpSpPr>
        <p:sp>
          <p:nvSpPr>
            <p:cNvPr id="18" name="橢圓 17"/>
            <p:cNvSpPr/>
            <p:nvPr/>
          </p:nvSpPr>
          <p:spPr>
            <a:xfrm>
              <a:off x="721895" y="757988"/>
              <a:ext cx="866274" cy="86627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橢圓 18"/>
            <p:cNvSpPr/>
            <p:nvPr/>
          </p:nvSpPr>
          <p:spPr>
            <a:xfrm>
              <a:off x="1010652" y="1046745"/>
              <a:ext cx="288760" cy="288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群組 5"/>
          <p:cNvGrpSpPr/>
          <p:nvPr/>
        </p:nvGrpSpPr>
        <p:grpSpPr>
          <a:xfrm>
            <a:off x="538741" y="3754607"/>
            <a:ext cx="3632876" cy="1347537"/>
            <a:chOff x="538741" y="3754607"/>
            <a:chExt cx="3632876" cy="1347537"/>
          </a:xfrm>
        </p:grpSpPr>
        <p:sp>
          <p:nvSpPr>
            <p:cNvPr id="20" name="橢圓 19"/>
            <p:cNvSpPr/>
            <p:nvPr/>
          </p:nvSpPr>
          <p:spPr>
            <a:xfrm>
              <a:off x="2788654" y="375460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橢圓 20"/>
            <p:cNvSpPr/>
            <p:nvPr/>
          </p:nvSpPr>
          <p:spPr>
            <a:xfrm>
              <a:off x="538741" y="375460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手繪多邊形 22"/>
            <p:cNvSpPr/>
            <p:nvPr/>
          </p:nvSpPr>
          <p:spPr>
            <a:xfrm>
              <a:off x="598903" y="3826796"/>
              <a:ext cx="2268000" cy="0"/>
            </a:xfrm>
            <a:custGeom>
              <a:avLst/>
              <a:gdLst>
                <a:gd name="connsiteX0" fmla="*/ 0 w 1443789"/>
                <a:gd name="connsiteY0" fmla="*/ 0 h 0"/>
                <a:gd name="connsiteX1" fmla="*/ 1443789 w 1443789"/>
                <a:gd name="connsiteY1" fmla="*/ 0 h 0"/>
              </a:gdLst>
              <a:ahLst/>
              <a:cxnLst>
                <a:cxn ang="0">
                  <a:pos x="connsiteX0" y="connsiteY0"/>
                </a:cxn>
                <a:cxn ang="0">
                  <a:pos x="connsiteX1" y="connsiteY1"/>
                </a:cxn>
              </a:cxnLst>
              <a:rect l="l" t="t" r="r" b="b"/>
              <a:pathLst>
                <a:path w="1443789">
                  <a:moveTo>
                    <a:pt x="0" y="0"/>
                  </a:moveTo>
                  <a:lnTo>
                    <a:pt x="1443789"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手繪多邊形 23"/>
            <p:cNvSpPr/>
            <p:nvPr/>
          </p:nvSpPr>
          <p:spPr>
            <a:xfrm>
              <a:off x="2920333" y="3850860"/>
              <a:ext cx="1251284" cy="1251284"/>
            </a:xfrm>
            <a:custGeom>
              <a:avLst/>
              <a:gdLst>
                <a:gd name="connsiteX0" fmla="*/ 0 w 1251284"/>
                <a:gd name="connsiteY0" fmla="*/ 0 h 1251284"/>
                <a:gd name="connsiteX1" fmla="*/ 1251284 w 1251284"/>
                <a:gd name="connsiteY1" fmla="*/ 1251284 h 1251284"/>
              </a:gdLst>
              <a:ahLst/>
              <a:cxnLst>
                <a:cxn ang="0">
                  <a:pos x="connsiteX0" y="connsiteY0"/>
                </a:cxn>
                <a:cxn ang="0">
                  <a:pos x="connsiteX1" y="connsiteY1"/>
                </a:cxn>
              </a:cxnLst>
              <a:rect l="l" t="t" r="r" b="b"/>
              <a:pathLst>
                <a:path w="1251284" h="1251284">
                  <a:moveTo>
                    <a:pt x="0" y="0"/>
                  </a:moveTo>
                  <a:lnTo>
                    <a:pt x="1251284" y="1251284"/>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矩形 25"/>
          <p:cNvSpPr/>
          <p:nvPr/>
        </p:nvSpPr>
        <p:spPr>
          <a:xfrm>
            <a:off x="385847" y="3324928"/>
            <a:ext cx="2706190" cy="400110"/>
          </a:xfrm>
          <a:prstGeom prst="rect">
            <a:avLst/>
          </a:prstGeom>
        </p:spPr>
        <p:txBody>
          <a:bodyPr wrap="none">
            <a:spAutoFit/>
          </a:bodyPr>
          <a:lstStyle/>
          <a:p>
            <a:pPr algn="ctr"/>
            <a:r>
              <a:rPr lang="en-US" altLang="zh-TW" sz="2000" dirty="0">
                <a:solidFill>
                  <a:schemeClr val="bg1">
                    <a:lumMod val="50000"/>
                  </a:schemeClr>
                </a:solidFill>
              </a:rPr>
              <a:t>Make Organizing </a:t>
            </a:r>
            <a:r>
              <a:rPr lang="en-US" altLang="zh-TW" sz="2000" dirty="0" smtClean="0">
                <a:solidFill>
                  <a:schemeClr val="bg1">
                    <a:lumMod val="50000"/>
                  </a:schemeClr>
                </a:solidFill>
              </a:rPr>
              <a:t>Fun.</a:t>
            </a:r>
            <a:endParaRPr lang="en-US" sz="2000" dirty="0">
              <a:solidFill>
                <a:schemeClr val="bg1">
                  <a:lumMod val="50000"/>
                </a:schemeClr>
              </a:solidFill>
            </a:endParaRPr>
          </a:p>
        </p:txBody>
      </p:sp>
      <p:sp>
        <p:nvSpPr>
          <p:cNvPr id="27" name="矩形 26"/>
          <p:cNvSpPr/>
          <p:nvPr/>
        </p:nvSpPr>
        <p:spPr>
          <a:xfrm>
            <a:off x="5201853" y="2966018"/>
            <a:ext cx="3195298" cy="400110"/>
          </a:xfrm>
          <a:prstGeom prst="rect">
            <a:avLst/>
          </a:prstGeom>
          <a:solidFill>
            <a:schemeClr val="bg1">
              <a:lumMod val="50000"/>
              <a:alpha val="40000"/>
            </a:schemeClr>
          </a:solidFill>
        </p:spPr>
        <p:txBody>
          <a:bodyPr wrap="none">
            <a:spAutoFit/>
          </a:bodyPr>
          <a:lstStyle/>
          <a:p>
            <a:pPr algn="ctr"/>
            <a:r>
              <a:rPr lang="en-US" altLang="zh-TW" sz="2000" dirty="0">
                <a:solidFill>
                  <a:schemeClr val="bg1"/>
                </a:solidFill>
              </a:rPr>
              <a:t>We know it matters to you.</a:t>
            </a:r>
            <a:endParaRPr lang="en-US" sz="2000" dirty="0">
              <a:solidFill>
                <a:schemeClr val="bg1"/>
              </a:solidFill>
            </a:endParaRPr>
          </a:p>
        </p:txBody>
      </p:sp>
      <p:sp>
        <p:nvSpPr>
          <p:cNvPr id="28" name="手繪多邊形 27"/>
          <p:cNvSpPr/>
          <p:nvPr/>
        </p:nvSpPr>
        <p:spPr>
          <a:xfrm>
            <a:off x="4791743" y="3603124"/>
            <a:ext cx="1467853" cy="529389"/>
          </a:xfrm>
          <a:custGeom>
            <a:avLst/>
            <a:gdLst>
              <a:gd name="connsiteX0" fmla="*/ 0 w 1467853"/>
              <a:gd name="connsiteY0" fmla="*/ 529389 h 529389"/>
              <a:gd name="connsiteX1" fmla="*/ 1467853 w 1467853"/>
              <a:gd name="connsiteY1" fmla="*/ 0 h 529389"/>
            </a:gdLst>
            <a:ahLst/>
            <a:cxnLst>
              <a:cxn ang="0">
                <a:pos x="connsiteX0" y="connsiteY0"/>
              </a:cxn>
              <a:cxn ang="0">
                <a:pos x="connsiteX1" y="connsiteY1"/>
              </a:cxn>
            </a:cxnLst>
            <a:rect l="l" t="t" r="r" b="b"/>
            <a:pathLst>
              <a:path w="1467853" h="529389">
                <a:moveTo>
                  <a:pt x="0" y="529389"/>
                </a:moveTo>
                <a:lnTo>
                  <a:pt x="1467853"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34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版面配置區 1"/>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5" name="投影片編號版面配置區 4"/>
          <p:cNvSpPr>
            <a:spLocks noGrp="1"/>
          </p:cNvSpPr>
          <p:nvPr>
            <p:ph type="sldNum" sz="quarter" idx="10"/>
          </p:nvPr>
        </p:nvSpPr>
        <p:spPr/>
        <p:txBody>
          <a:bodyPr/>
          <a:lstStyle/>
          <a:p>
            <a:fld id="{93B68095-C8B2-4A76-90AA-E601358CCBC3}" type="slidenum">
              <a:rPr lang="zh-TW" altLang="en-US" smtClean="0"/>
              <a:t>8</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dirty="0"/>
          </a:p>
        </p:txBody>
      </p:sp>
      <p:grpSp>
        <p:nvGrpSpPr>
          <p:cNvPr id="6" name="群組 5"/>
          <p:cNvGrpSpPr/>
          <p:nvPr/>
        </p:nvGrpSpPr>
        <p:grpSpPr>
          <a:xfrm>
            <a:off x="3522245" y="3352600"/>
            <a:ext cx="351322" cy="351322"/>
            <a:chOff x="4174958" y="3152274"/>
            <a:chExt cx="517358" cy="517358"/>
          </a:xfrm>
        </p:grpSpPr>
        <p:sp>
          <p:nvSpPr>
            <p:cNvPr id="7" name="矩形 6"/>
            <p:cNvSpPr/>
            <p:nvPr/>
          </p:nvSpPr>
          <p:spPr>
            <a:xfrm>
              <a:off x="4174958" y="3152274"/>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群組 7"/>
            <p:cNvGrpSpPr/>
            <p:nvPr/>
          </p:nvGrpSpPr>
          <p:grpSpPr>
            <a:xfrm>
              <a:off x="4301289" y="3278605"/>
              <a:ext cx="264696" cy="264696"/>
              <a:chOff x="-294775" y="2719137"/>
              <a:chExt cx="433137" cy="433137"/>
            </a:xfrm>
          </p:grpSpPr>
          <p:cxnSp>
            <p:nvCxnSpPr>
              <p:cNvPr id="9" name="直線接點 8"/>
              <p:cNvCxnSpPr/>
              <p:nvPr/>
            </p:nvCxnSpPr>
            <p:spPr>
              <a:xfrm>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rot="5400000">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17" name="群組 16"/>
          <p:cNvGrpSpPr/>
          <p:nvPr/>
        </p:nvGrpSpPr>
        <p:grpSpPr>
          <a:xfrm>
            <a:off x="491594" y="617428"/>
            <a:ext cx="4016626" cy="802348"/>
            <a:chOff x="1017374" y="1268938"/>
            <a:chExt cx="4016626" cy="802348"/>
          </a:xfrm>
        </p:grpSpPr>
        <p:sp>
          <p:nvSpPr>
            <p:cNvPr id="11" name="矩形 10"/>
            <p:cNvSpPr/>
            <p:nvPr/>
          </p:nvSpPr>
          <p:spPr>
            <a:xfrm>
              <a:off x="1163639" y="1419932"/>
              <a:ext cx="3724096" cy="523220"/>
            </a:xfrm>
            <a:prstGeom prst="rect">
              <a:avLst/>
            </a:prstGeom>
            <a:solidFill>
              <a:schemeClr val="bg1">
                <a:lumMod val="50000"/>
                <a:alpha val="60000"/>
              </a:schemeClr>
            </a:solidFill>
            <a:ln>
              <a:solidFill>
                <a:schemeClr val="bg1"/>
              </a:solidFill>
            </a:ln>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14" name="手繪多邊形 13"/>
            <p:cNvSpPr/>
            <p:nvPr/>
          </p:nvSpPr>
          <p:spPr>
            <a:xfrm rot="5400000">
              <a:off x="1017374" y="1268938"/>
              <a:ext cx="456992" cy="456992"/>
            </a:xfrm>
            <a:custGeom>
              <a:avLst/>
              <a:gdLst>
                <a:gd name="connsiteX0" fmla="*/ 0 w 685800"/>
                <a:gd name="connsiteY0" fmla="*/ 685800 h 685800"/>
                <a:gd name="connsiteX1" fmla="*/ 0 w 685800"/>
                <a:gd name="connsiteY1" fmla="*/ 594412 h 685800"/>
                <a:gd name="connsiteX2" fmla="*/ 0 w 685800"/>
                <a:gd name="connsiteY2" fmla="*/ 0 h 685800"/>
                <a:gd name="connsiteX3" fmla="*/ 91388 w 685800"/>
                <a:gd name="connsiteY3" fmla="*/ 0 h 685800"/>
                <a:gd name="connsiteX4" fmla="*/ 91388 w 685800"/>
                <a:gd name="connsiteY4" fmla="*/ 594412 h 685800"/>
                <a:gd name="connsiteX5" fmla="*/ 685800 w 685800"/>
                <a:gd name="connsiteY5" fmla="*/ 594412 h 685800"/>
                <a:gd name="connsiteX6" fmla="*/ 685800 w 685800"/>
                <a:gd name="connsiteY6" fmla="*/ 685800 h 685800"/>
                <a:gd name="connsiteX7" fmla="*/ 91388 w 685800"/>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685800">
                  <a:moveTo>
                    <a:pt x="0" y="685800"/>
                  </a:moveTo>
                  <a:lnTo>
                    <a:pt x="0" y="594412"/>
                  </a:lnTo>
                  <a:lnTo>
                    <a:pt x="0" y="0"/>
                  </a:lnTo>
                  <a:lnTo>
                    <a:pt x="91388" y="0"/>
                  </a:lnTo>
                  <a:lnTo>
                    <a:pt x="91388" y="594412"/>
                  </a:lnTo>
                  <a:lnTo>
                    <a:pt x="685800" y="594412"/>
                  </a:lnTo>
                  <a:lnTo>
                    <a:pt x="685800" y="685800"/>
                  </a:lnTo>
                  <a:lnTo>
                    <a:pt x="91388" y="685800"/>
                  </a:ln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15" name="手繪多邊形 14"/>
            <p:cNvSpPr/>
            <p:nvPr/>
          </p:nvSpPr>
          <p:spPr>
            <a:xfrm rot="16200000">
              <a:off x="4577008" y="1614294"/>
              <a:ext cx="456992" cy="456992"/>
            </a:xfrm>
            <a:custGeom>
              <a:avLst/>
              <a:gdLst>
                <a:gd name="connsiteX0" fmla="*/ 0 w 685800"/>
                <a:gd name="connsiteY0" fmla="*/ 685800 h 685800"/>
                <a:gd name="connsiteX1" fmla="*/ 0 w 685800"/>
                <a:gd name="connsiteY1" fmla="*/ 594412 h 685800"/>
                <a:gd name="connsiteX2" fmla="*/ 0 w 685800"/>
                <a:gd name="connsiteY2" fmla="*/ 0 h 685800"/>
                <a:gd name="connsiteX3" fmla="*/ 91388 w 685800"/>
                <a:gd name="connsiteY3" fmla="*/ 0 h 685800"/>
                <a:gd name="connsiteX4" fmla="*/ 91388 w 685800"/>
                <a:gd name="connsiteY4" fmla="*/ 594412 h 685800"/>
                <a:gd name="connsiteX5" fmla="*/ 685800 w 685800"/>
                <a:gd name="connsiteY5" fmla="*/ 594412 h 685800"/>
                <a:gd name="connsiteX6" fmla="*/ 685800 w 685800"/>
                <a:gd name="connsiteY6" fmla="*/ 685800 h 685800"/>
                <a:gd name="connsiteX7" fmla="*/ 91388 w 685800"/>
                <a:gd name="connsiteY7"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685800">
                  <a:moveTo>
                    <a:pt x="0" y="685800"/>
                  </a:moveTo>
                  <a:lnTo>
                    <a:pt x="0" y="594412"/>
                  </a:lnTo>
                  <a:lnTo>
                    <a:pt x="0" y="0"/>
                  </a:lnTo>
                  <a:lnTo>
                    <a:pt x="91388" y="0"/>
                  </a:lnTo>
                  <a:lnTo>
                    <a:pt x="91388" y="594412"/>
                  </a:lnTo>
                  <a:lnTo>
                    <a:pt x="685800" y="594412"/>
                  </a:lnTo>
                  <a:lnTo>
                    <a:pt x="685800" y="685800"/>
                  </a:lnTo>
                  <a:lnTo>
                    <a:pt x="91388" y="685800"/>
                  </a:ln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16" name="手繪多邊形 15"/>
          <p:cNvSpPr/>
          <p:nvPr/>
        </p:nvSpPr>
        <p:spPr>
          <a:xfrm>
            <a:off x="2491740" y="1291590"/>
            <a:ext cx="948690" cy="2251710"/>
          </a:xfrm>
          <a:custGeom>
            <a:avLst/>
            <a:gdLst>
              <a:gd name="connsiteX0" fmla="*/ 0 w 948690"/>
              <a:gd name="connsiteY0" fmla="*/ 0 h 2251710"/>
              <a:gd name="connsiteX1" fmla="*/ 0 w 948690"/>
              <a:gd name="connsiteY1" fmla="*/ 2251710 h 2251710"/>
              <a:gd name="connsiteX2" fmla="*/ 948690 w 948690"/>
              <a:gd name="connsiteY2" fmla="*/ 2251710 h 2251710"/>
            </a:gdLst>
            <a:ahLst/>
            <a:cxnLst>
              <a:cxn ang="0">
                <a:pos x="connsiteX0" y="connsiteY0"/>
              </a:cxn>
              <a:cxn ang="0">
                <a:pos x="connsiteX1" y="connsiteY1"/>
              </a:cxn>
              <a:cxn ang="0">
                <a:pos x="connsiteX2" y="connsiteY2"/>
              </a:cxn>
            </a:cxnLst>
            <a:rect l="l" t="t" r="r" b="b"/>
            <a:pathLst>
              <a:path w="948690" h="2251710">
                <a:moveTo>
                  <a:pt x="0" y="0"/>
                </a:moveTo>
                <a:lnTo>
                  <a:pt x="0" y="2251710"/>
                </a:lnTo>
                <a:lnTo>
                  <a:pt x="948690" y="225171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群組 17"/>
          <p:cNvGrpSpPr/>
          <p:nvPr/>
        </p:nvGrpSpPr>
        <p:grpSpPr>
          <a:xfrm>
            <a:off x="3523448" y="4042794"/>
            <a:ext cx="351322" cy="351322"/>
            <a:chOff x="4174958" y="3152274"/>
            <a:chExt cx="517358" cy="517358"/>
          </a:xfrm>
        </p:grpSpPr>
        <p:sp>
          <p:nvSpPr>
            <p:cNvPr id="19" name="矩形 18"/>
            <p:cNvSpPr/>
            <p:nvPr/>
          </p:nvSpPr>
          <p:spPr>
            <a:xfrm>
              <a:off x="4174958" y="3152274"/>
              <a:ext cx="517358" cy="5173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群組 19"/>
            <p:cNvGrpSpPr/>
            <p:nvPr/>
          </p:nvGrpSpPr>
          <p:grpSpPr>
            <a:xfrm>
              <a:off x="4301289" y="3278605"/>
              <a:ext cx="264696" cy="264696"/>
              <a:chOff x="-294775" y="2719137"/>
              <a:chExt cx="433137" cy="433137"/>
            </a:xfrm>
          </p:grpSpPr>
          <p:cxnSp>
            <p:nvCxnSpPr>
              <p:cNvPr id="21" name="直線接點 20"/>
              <p:cNvCxnSpPr/>
              <p:nvPr/>
            </p:nvCxnSpPr>
            <p:spPr>
              <a:xfrm>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5400000">
                <a:off x="-78206" y="2719137"/>
                <a:ext cx="0" cy="433137"/>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grpSp>
        <p:nvGrpSpPr>
          <p:cNvPr id="3" name="群組 2"/>
          <p:cNvGrpSpPr/>
          <p:nvPr/>
        </p:nvGrpSpPr>
        <p:grpSpPr>
          <a:xfrm>
            <a:off x="5076763" y="4396451"/>
            <a:ext cx="3726000" cy="1901785"/>
            <a:chOff x="5076763" y="4396451"/>
            <a:chExt cx="3726000" cy="1901785"/>
          </a:xfrm>
        </p:grpSpPr>
        <p:sp>
          <p:nvSpPr>
            <p:cNvPr id="23" name="矩形 22"/>
            <p:cNvSpPr/>
            <p:nvPr/>
          </p:nvSpPr>
          <p:spPr>
            <a:xfrm>
              <a:off x="5076763" y="4396451"/>
              <a:ext cx="3724096" cy="523220"/>
            </a:xfrm>
            <a:prstGeom prst="rect">
              <a:avLst/>
            </a:prstGeom>
            <a:solidFill>
              <a:schemeClr val="accent1">
                <a:alpha val="75000"/>
              </a:schemeClr>
            </a:solidFill>
          </p:spPr>
          <p:txBody>
            <a:bodyPr wrap="none">
              <a:spAutoFit/>
            </a:bodyPr>
            <a:lstStyle/>
            <a:p>
              <a:pPr algn="ctr"/>
              <a:r>
                <a:rPr lang="en-US" altLang="zh-TW" sz="2800" dirty="0">
                  <a:solidFill>
                    <a:schemeClr val="bg1"/>
                  </a:solidFill>
                </a:rPr>
                <a:t>Make Organizing </a:t>
              </a:r>
              <a:r>
                <a:rPr lang="en-US" altLang="zh-TW" sz="2800" dirty="0" smtClean="0">
                  <a:solidFill>
                    <a:schemeClr val="bg1"/>
                  </a:solidFill>
                </a:rPr>
                <a:t>Fun.</a:t>
              </a:r>
              <a:endParaRPr lang="en-US" sz="2800" dirty="0">
                <a:solidFill>
                  <a:schemeClr val="bg1"/>
                </a:solidFill>
              </a:endParaRPr>
            </a:p>
          </p:txBody>
        </p:sp>
        <p:sp>
          <p:nvSpPr>
            <p:cNvPr id="24" name="矩形 23"/>
            <p:cNvSpPr/>
            <p:nvPr/>
          </p:nvSpPr>
          <p:spPr>
            <a:xfrm>
              <a:off x="5076763" y="5190240"/>
              <a:ext cx="2952874" cy="1107996"/>
            </a:xfrm>
            <a:prstGeom prst="rect">
              <a:avLst/>
            </a:prstGeom>
            <a:solidFill>
              <a:schemeClr val="accent1">
                <a:alpha val="75000"/>
              </a:schemeClr>
            </a:solidFill>
          </p:spPr>
          <p:txBody>
            <a:bodyPr wrap="square">
              <a:spAutoFit/>
            </a:bodyPr>
            <a:lstStyle/>
            <a:p>
              <a:pPr algn="ctr"/>
              <a:r>
                <a:rPr lang="en-US" altLang="zh-TW" dirty="0">
                  <a:solidFill>
                    <a:schemeClr val="bg1"/>
                  </a:solidFill>
                </a:rPr>
                <a:t>We know it matters to </a:t>
              </a:r>
              <a:r>
                <a:rPr lang="en-US" altLang="zh-TW" dirty="0" smtClean="0">
                  <a:solidFill>
                    <a:schemeClr val="bg1"/>
                  </a:solidFill>
                </a:rPr>
                <a:t>you.</a:t>
              </a:r>
            </a:p>
            <a:p>
              <a:r>
                <a:rPr lang="en-US" sz="1200" dirty="0">
                  <a:solidFill>
                    <a:schemeClr val="bg1"/>
                  </a:solidFill>
                </a:rPr>
                <a:t>In Matter Lab, we provide detailed product information, let you know what fabric and trims we are using in your product. </a:t>
              </a:r>
            </a:p>
          </p:txBody>
        </p:sp>
        <p:sp>
          <p:nvSpPr>
            <p:cNvPr id="25" name="矩形 24"/>
            <p:cNvSpPr/>
            <p:nvPr/>
          </p:nvSpPr>
          <p:spPr>
            <a:xfrm>
              <a:off x="5076763" y="5004641"/>
              <a:ext cx="3726000" cy="11586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grpSp>
      <p:sp>
        <p:nvSpPr>
          <p:cNvPr id="26" name="手繪多邊形 25"/>
          <p:cNvSpPr/>
          <p:nvPr/>
        </p:nvSpPr>
        <p:spPr>
          <a:xfrm>
            <a:off x="3703320" y="4480560"/>
            <a:ext cx="1368000" cy="582930"/>
          </a:xfrm>
          <a:custGeom>
            <a:avLst/>
            <a:gdLst>
              <a:gd name="connsiteX0" fmla="*/ 1325880 w 1325880"/>
              <a:gd name="connsiteY0" fmla="*/ 582930 h 582930"/>
              <a:gd name="connsiteX1" fmla="*/ 0 w 1325880"/>
              <a:gd name="connsiteY1" fmla="*/ 582930 h 582930"/>
              <a:gd name="connsiteX2" fmla="*/ 0 w 1325880"/>
              <a:gd name="connsiteY2" fmla="*/ 0 h 582930"/>
            </a:gdLst>
            <a:ahLst/>
            <a:cxnLst>
              <a:cxn ang="0">
                <a:pos x="connsiteX0" y="connsiteY0"/>
              </a:cxn>
              <a:cxn ang="0">
                <a:pos x="connsiteX1" y="connsiteY1"/>
              </a:cxn>
              <a:cxn ang="0">
                <a:pos x="connsiteX2" y="connsiteY2"/>
              </a:cxn>
            </a:cxnLst>
            <a:rect l="l" t="t" r="r" b="b"/>
            <a:pathLst>
              <a:path w="1325880" h="582930">
                <a:moveTo>
                  <a:pt x="1325880" y="582930"/>
                </a:moveTo>
                <a:lnTo>
                  <a:pt x="0" y="58293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209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1">
      <a:dk1>
        <a:sysClr val="windowText" lastClr="000000"/>
      </a:dk1>
      <a:lt1>
        <a:sysClr val="window" lastClr="FFFFFF"/>
      </a:lt1>
      <a:dk2>
        <a:srgbClr val="1F497D"/>
      </a:dk2>
      <a:lt2>
        <a:srgbClr val="EEECE1"/>
      </a:lt2>
      <a:accent1>
        <a:srgbClr val="42A5F6"/>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自訂 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bg1"/>
          </a:solidFill>
        </a:ln>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4699</TotalTime>
  <Words>2889</Words>
  <Application>Microsoft Office PowerPoint</Application>
  <PresentationFormat>如螢幕大小 (4:3)</PresentationFormat>
  <Paragraphs>336</Paragraphs>
  <Slides>70</Slides>
  <Notes>7</Notes>
  <HiddenSlides>0</HiddenSlides>
  <MMClips>0</MMClips>
  <ScaleCrop>false</ScaleCrop>
  <HeadingPairs>
    <vt:vector size="4" baseType="variant">
      <vt:variant>
        <vt:lpstr>佈景主題</vt:lpstr>
      </vt:variant>
      <vt:variant>
        <vt:i4>1</vt:i4>
      </vt:variant>
      <vt:variant>
        <vt:lpstr>投影片標題</vt:lpstr>
      </vt:variant>
      <vt:variant>
        <vt:i4>70</vt:i4>
      </vt:variant>
    </vt:vector>
  </HeadingPairs>
  <TitlesOfParts>
    <vt:vector size="71"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mwhan</dc:creator>
  <cp:lastModifiedBy>mwhan</cp:lastModifiedBy>
  <cp:revision>963</cp:revision>
  <dcterms:created xsi:type="dcterms:W3CDTF">2017-01-05T11:17:00Z</dcterms:created>
  <dcterms:modified xsi:type="dcterms:W3CDTF">2017-03-03T14:57:22Z</dcterms:modified>
</cp:coreProperties>
</file>